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officedocument.obfuscatedFont" Extension="odttf"/>
  <Default ContentType="application/vnd.openxmlformats-package.relationships+xml" Extension="rels"/>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5.xml"/>
  <Override ContentType="application/vnd.openxmlformats-officedocument.presentationml.notesSlide+xml" PartName="/ppt/notesSlides/notesSlide19.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536.xml"/>
  <Override ContentType="application/vnd.openxmlformats-officedocument.presentationml.slideLayout+xml" PartName="/ppt/slideLayouts/slideLayout439.xml"/>
  <Override ContentType="application/vnd.openxmlformats-officedocument.presentationml.slideLayout+xml" PartName="/ppt/slideLayouts/slideLayout528.xml"/>
  <Override ContentType="application/vnd.openxmlformats-officedocument.presentationml.slideLayout+xml" PartName="/ppt/slideLayouts/slideLayout447.xml"/>
  <Override ContentType="application/vnd.openxmlformats-officedocument.presentationml.slideLayout+xml" PartName="/ppt/slideLayouts/slideLayout366.xml"/>
  <Override ContentType="application/vnd.openxmlformats-officedocument.presentationml.slideLayout+xml" PartName="/ppt/slideLayouts/slideLayout455.xml"/>
  <Override ContentType="application/vnd.openxmlformats-officedocument.presentationml.slideLayout+xml" PartName="/ppt/slideLayouts/slideLayout96.xml"/>
  <Override ContentType="application/vnd.openxmlformats-officedocument.presentationml.slideLayout+xml" PartName="/ppt/slideLayouts/slideLayout358.xml"/>
  <Override ContentType="application/vnd.openxmlformats-officedocument.presentationml.slideLayout+xml" PartName="/ppt/slideLayouts/slideLayout544.xml"/>
  <Override ContentType="application/vnd.openxmlformats-officedocument.presentationml.slideLayout+xml" PartName="/ppt/slideLayouts/slideLayout269.xml"/>
  <Override ContentType="application/vnd.openxmlformats-officedocument.presentationml.slideLayout+xml" PartName="/ppt/slideLayouts/slideLayout285.xml"/>
  <Override ContentType="application/vnd.openxmlformats-officedocument.presentationml.slideLayout+xml" PartName="/ppt/slideLayouts/slideLayout110.xml"/>
  <Override ContentType="application/vnd.openxmlformats-officedocument.presentationml.slideLayout+xml" PartName="/ppt/slideLayouts/slideLayout471.xml"/>
  <Override ContentType="application/vnd.openxmlformats-officedocument.presentationml.slideLayout+xml" PartName="/ppt/slideLayouts/slideLayout382.xml"/>
  <Override ContentType="application/vnd.openxmlformats-officedocument.presentationml.slideLayout+xml" PartName="/ppt/slideLayouts/slideLayout277.xml"/>
  <Override ContentType="application/vnd.openxmlformats-officedocument.presentationml.slideLayout+xml" PartName="/ppt/slideLayouts/slideLayout196.xml"/>
  <Override ContentType="application/vnd.openxmlformats-officedocument.presentationml.slideLayout+xml" PartName="/ppt/slideLayouts/slideLayout102.xml"/>
  <Override ContentType="application/vnd.openxmlformats-officedocument.presentationml.slideLayout+xml" PartName="/ppt/slideLayouts/slideLayout552.xml"/>
  <Override ContentType="application/vnd.openxmlformats-officedocument.presentationml.slideLayout+xml" PartName="/ppt/slideLayouts/slideLayout463.xml"/>
  <Override ContentType="application/vnd.openxmlformats-officedocument.presentationml.slideLayout+xml" PartName="/ppt/slideLayouts/slideLayout560.xml"/>
  <Override ContentType="application/vnd.openxmlformats-officedocument.presentationml.slideLayout+xml" PartName="/ppt/slideLayouts/slideLayout188.xml"/>
  <Override ContentType="application/vnd.openxmlformats-officedocument.presentationml.slideLayout+xml" PartName="/ppt/slideLayouts/slideLayout374.xml"/>
  <Override ContentType="application/vnd.openxmlformats-officedocument.presentationml.slideLayout+xml" PartName="/ppt/slideLayouts/slideLayout165.xml"/>
  <Override ContentType="application/vnd.openxmlformats-officedocument.presentationml.slideLayout+xml" PartName="/ppt/slideLayouts/slideLayout343.xml"/>
  <Override ContentType="application/vnd.openxmlformats-officedocument.presentationml.slideLayout+xml" PartName="/ppt/slideLayouts/slideLayout262.xml"/>
  <Override ContentType="application/vnd.openxmlformats-officedocument.presentationml.slideLayout+xml" PartName="/ppt/slideLayouts/slideLayout65.xml"/>
  <Override ContentType="application/vnd.openxmlformats-officedocument.presentationml.slideLayout+xml" PartName="/ppt/slideLayouts/slideLayout390.xml"/>
  <Override ContentType="application/vnd.openxmlformats-officedocument.presentationml.slideLayout+xml" PartName="/ppt/slideLayouts/slideLayout293.xml"/>
  <Override ContentType="application/vnd.openxmlformats-officedocument.presentationml.slideLayout+xml" PartName="/ppt/slideLayouts/slideLayout559.xml"/>
  <Override ContentType="application/vnd.openxmlformats-officedocument.presentationml.slideLayout+xml" PartName="/ppt/slideLayouts/slideLayout440.xml"/>
  <Override ContentType="application/vnd.openxmlformats-officedocument.presentationml.slideLayout+xml" PartName="/ppt/slideLayouts/slideLayout49.xml"/>
  <Override ContentType="application/vnd.openxmlformats-officedocument.presentationml.slideLayout+xml" PartName="/ppt/slideLayouts/slideLayout319.xml"/>
  <Override ContentType="application/vnd.openxmlformats-officedocument.presentationml.slideLayout+xml" PartName="/ppt/slideLayouts/slideLayout117.xml"/>
  <Override ContentType="application/vnd.openxmlformats-officedocument.presentationml.slideLayout+xml" PartName="/ppt/slideLayouts/slideLayout181.xml"/>
  <Override ContentType="application/vnd.openxmlformats-officedocument.presentationml.slideLayout+xml" PartName="/ppt/slideLayouts/slideLayout10.xml"/>
  <Override ContentType="application/vnd.openxmlformats-officedocument.presentationml.slideLayout+xml" PartName="/ppt/slideLayouts/slideLayout311.xml"/>
  <Override ContentType="application/vnd.openxmlformats-officedocument.presentationml.slideLayout+xml" PartName="/ppt/slideLayouts/slideLayout41.xml"/>
  <Override ContentType="application/vnd.openxmlformats-officedocument.presentationml.slideLayout+xml" PartName="/ppt/slideLayouts/slideLayout575.xml"/>
  <Override ContentType="application/vnd.openxmlformats-officedocument.presentationml.slideLayout+xml" PartName="/ppt/slideLayouts/slideLayout478.xml"/>
  <Override ContentType="application/vnd.openxmlformats-officedocument.presentationml.slideLayout+xml" PartName="/ppt/slideLayouts/slideLayout214.xml"/>
  <Override ContentType="application/vnd.openxmlformats-officedocument.presentationml.slideLayout+xml" PartName="/ppt/slideLayouts/slideLayout150.xml"/>
  <Override ContentType="application/vnd.openxmlformats-officedocument.presentationml.slideLayout+xml" PartName="/ppt/slideLayouts/slideLayout133.xml"/>
  <Override ContentType="application/vnd.openxmlformats-officedocument.presentationml.slideLayout+xml" PartName="/ppt/slideLayouts/slideLayout494.xml"/>
  <Override ContentType="application/vnd.openxmlformats-officedocument.presentationml.slideLayout+xml" PartName="/ppt/slideLayouts/slideLayout17.xml"/>
  <Override ContentType="application/vnd.openxmlformats-officedocument.presentationml.slideLayout+xml" PartName="/ppt/slideLayouts/slideLayout513.xml"/>
  <Override ContentType="application/vnd.openxmlformats-officedocument.presentationml.slideLayout+xml" PartName="/ppt/slideLayouts/slideLayout34.xml"/>
  <Override ContentType="application/vnd.openxmlformats-officedocument.presentationml.slideLayout+xml" PartName="/ppt/slideLayouts/slideLayout149.xml"/>
  <Override ContentType="application/vnd.openxmlformats-officedocument.presentationml.slideLayout+xml" PartName="/ppt/slideLayouts/slideLayout6.xml"/>
  <Override ContentType="application/vnd.openxmlformats-officedocument.presentationml.slideLayout+xml" PartName="/ppt/slideLayouts/slideLayout238.xml"/>
  <Override ContentType="application/vnd.openxmlformats-officedocument.presentationml.slideLayout+xml" PartName="/ppt/slideLayouts/slideLayout424.xml"/>
  <Override ContentType="application/vnd.openxmlformats-officedocument.presentationml.slideLayout+xml" PartName="/ppt/slideLayouts/slideLayout73.xml"/>
  <Override ContentType="application/vnd.openxmlformats-officedocument.presentationml.slideLayout+xml" PartName="/ppt/slideLayouts/slideLayout415.xml"/>
  <Override ContentType="application/vnd.openxmlformats-officedocument.presentationml.slideLayout+xml" PartName="/ppt/slideLayouts/slideLayout599.xml"/>
  <Override ContentType="application/vnd.openxmlformats-officedocument.presentationml.slideLayout+xml" PartName="/ppt/slideLayouts/slideLayout351.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26.xml"/>
  <Override ContentType="application/vnd.openxmlformats-officedocument.presentationml.slideLayout+xml" PartName="/ppt/slideLayouts/slideLayout157.xml"/>
  <Override ContentType="application/vnd.openxmlformats-officedocument.presentationml.slideLayout+xml" PartName="/ppt/slideLayouts/slideLayout407.xml"/>
  <Override ContentType="application/vnd.openxmlformats-officedocument.presentationml.slideLayout+xml" PartName="/ppt/slideLayouts/slideLayout432.xml"/>
  <Override ContentType="application/vnd.openxmlformats-officedocument.presentationml.slideLayout+xml" PartName="/ppt/slideLayouts/slideLayout304.xml"/>
  <Override ContentType="application/vnd.openxmlformats-officedocument.presentationml.slideLayout+xml" PartName="/ppt/slideLayouts/slideLayout334.xml"/>
  <Override ContentType="application/vnd.openxmlformats-officedocument.presentationml.slideLayout+xml" PartName="/ppt/slideLayouts/slideLayout505.xml"/>
  <Override ContentType="application/vnd.openxmlformats-officedocument.presentationml.slideLayout+xml" PartName="/ppt/slideLayouts/slideLayout172.xml"/>
  <Override ContentType="application/vnd.openxmlformats-officedocument.presentationml.slideLayout+xml" PartName="/ppt/slideLayouts/slideLayout206.xml"/>
  <Override ContentType="application/vnd.openxmlformats-officedocument.presentationml.slideLayout+xml" PartName="/ppt/slideLayouts/slideLayout223.xml"/>
  <Override ContentType="application/vnd.openxmlformats-officedocument.presentationml.slideLayout+xml" PartName="/ppt/slideLayouts/slideLayout142.xml"/>
  <Override ContentType="application/vnd.openxmlformats-officedocument.presentationml.slideLayout+xml" PartName="/ppt/slideLayouts/slideLayout567.xml"/>
  <Override ContentType="application/vnd.openxmlformats-officedocument.presentationml.slideLayout+xml" PartName="/ppt/slideLayouts/slideLayout125.xml"/>
  <Override ContentType="application/vnd.openxmlformats-officedocument.presentationml.slideLayout+xml" PartName="/ppt/slideLayouts/slideLayout486.xml"/>
  <Override ContentType="application/vnd.openxmlformats-officedocument.presentationml.slideLayout+xml" PartName="/ppt/slideLayouts/slideLayout88.xml"/>
  <Override ContentType="application/vnd.openxmlformats-officedocument.presentationml.slideLayout+xml" PartName="/ppt/slideLayouts/slideLayout270.xml"/>
  <Override ContentType="application/vnd.openxmlformats-officedocument.presentationml.slideLayout+xml" PartName="/ppt/slideLayouts/slideLayout253.xml"/>
  <Override ContentType="application/vnd.openxmlformats-officedocument.presentationml.slideLayout+xml" PartName="/ppt/slideLayouts/slideLayout584.xml"/>
  <Override ContentType="application/vnd.openxmlformats-officedocument.presentationml.slideLayout+xml" PartName="/ppt/slideLayouts/slideLayout400.xml"/>
  <Override ContentType="application/vnd.openxmlformats-officedocument.presentationml.slideLayout+xml" PartName="/ppt/slideLayouts/slideLayout189.xml"/>
  <Override ContentType="application/vnd.openxmlformats-officedocument.presentationml.slideLayout+xml" PartName="/ppt/slideLayouts/slideLayout278.xml"/>
  <Override ContentType="application/vnd.openxmlformats-officedocument.presentationml.slideLayout+xml" PartName="/ppt/slideLayouts/slideLayout464.xml"/>
  <Override ContentType="application/vnd.openxmlformats-officedocument.presentationml.slideLayout+xml" PartName="/ppt/slideLayouts/slideLayout367.xml"/>
  <Override ContentType="application/vnd.openxmlformats-officedocument.presentationml.slideLayout+xml" PartName="/ppt/slideLayouts/slideLayout553.xml"/>
  <Override ContentType="application/vnd.openxmlformats-officedocument.presentationml.slideLayout+xml" PartName="/ppt/slideLayouts/slideLayout103.xml"/>
  <Override ContentType="application/vnd.openxmlformats-officedocument.presentationml.slideLayout+xml" PartName="/ppt/slideLayouts/slideLayout89.xml"/>
  <Override ContentType="application/vnd.openxmlformats-officedocument.presentationml.slideLayout+xml" PartName="/ppt/slideLayouts/slideLayout535.xml"/>
  <Override ContentType="application/vnd.openxmlformats-officedocument.presentationml.slideLayout+xml" PartName="/ppt/slideLayouts/slideLayout446.xml"/>
  <Override ContentType="application/vnd.openxmlformats-officedocument.presentationml.slideLayout+xml" PartName="/ppt/slideLayouts/slideLayout529.xml"/>
  <Override ContentType="application/vnd.openxmlformats-officedocument.presentationml.slideLayout+xml" PartName="/ppt/slideLayouts/slideLayout357.xml"/>
  <Override ContentType="application/vnd.openxmlformats-officedocument.presentationml.slideLayout+xml" PartName="/ppt/slideLayouts/slideLayout543.xml"/>
  <Override ContentType="application/vnd.openxmlformats-officedocument.presentationml.slideLayout+xml" PartName="/ppt/slideLayouts/slideLayout180.xml"/>
  <Override ContentType="application/vnd.openxmlformats-officedocument.presentationml.slideLayout+xml" PartName="/ppt/slideLayouts/slideLayout95.xml"/>
  <Override ContentType="application/vnd.openxmlformats-officedocument.presentationml.slideLayout+xml" PartName="/ppt/slideLayouts/slideLayout64.xml"/>
  <Override ContentType="application/vnd.openxmlformats-officedocument.presentationml.slideLayout+xml" PartName="/ppt/slideLayouts/slideLayout391.xml"/>
  <Override ContentType="application/vnd.openxmlformats-officedocument.presentationml.slideLayout+xml" PartName="/ppt/slideLayouts/slideLayout480.xml"/>
  <Override ContentType="application/vnd.openxmlformats-officedocument.presentationml.slideLayout+xml" PartName="/ppt/slideLayouts/slideLayout268.xml"/>
  <Override ContentType="application/vnd.openxmlformats-officedocument.presentationml.slideLayout+xml" PartName="/ppt/slideLayouts/slideLayout294.xml"/>
  <Override ContentType="application/vnd.openxmlformats-officedocument.presentationml.slideLayout+xml" PartName="/ppt/slideLayouts/slideLayout18.xml"/>
  <Override ContentType="application/vnd.openxmlformats-officedocument.presentationml.slideLayout+xml" PartName="/ppt/slideLayouts/slideLayout318.xml"/>
  <Override ContentType="application/vnd.openxmlformats-officedocument.presentationml.slideLayout+xml" PartName="/ppt/slideLayouts/slideLayout470.xml"/>
  <Override ContentType="application/vnd.openxmlformats-officedocument.presentationml.slideLayout+xml" PartName="/ppt/slideLayouts/slideLayout118.xml"/>
  <Override ContentType="application/vnd.openxmlformats-officedocument.presentationml.slideLayout+xml" PartName="/ppt/slideLayouts/slideLayout195.xml"/>
  <Override ContentType="application/vnd.openxmlformats-officedocument.presentationml.slideLayout+xml" PartName="/ppt/slideLayouts/slideLayout479.xml"/>
  <Override ContentType="application/vnd.openxmlformats-officedocument.presentationml.slideLayout+xml" PartName="/ppt/slideLayouts/slideLayout245.xml"/>
  <Override ContentType="application/vnd.openxmlformats-officedocument.presentationml.slideLayout+xml" PartName="/ppt/slideLayouts/slideLayout520.xml"/>
  <Override ContentType="application/vnd.openxmlformats-officedocument.presentationml.slideLayout+xml" PartName="/ppt/slideLayouts/slideLayout373.xml"/>
  <Override ContentType="application/vnd.openxmlformats-officedocument.presentationml.slideLayout+xml" PartName="/ppt/slideLayouts/slideLayout79.xml"/>
  <Override ContentType="application/vnd.openxmlformats-officedocument.presentationml.slideLayout+xml" PartName="/ppt/slideLayouts/slideLayout134.xml"/>
  <Override ContentType="application/vnd.openxmlformats-officedocument.presentationml.slideLayout+xml" PartName="/ppt/slideLayouts/slideLayout495.xml"/>
  <Override ContentType="application/vnd.openxmlformats-officedocument.presentationml.slideLayout+xml" PartName="/ppt/slideLayouts/slideLayout231.xml"/>
  <Override ContentType="application/vnd.openxmlformats-officedocument.presentationml.slideLayout+xml" PartName="/ppt/slideLayouts/slideLayout592.xml"/>
  <Override ContentType="application/vnd.openxmlformats-officedocument.presentationml.slideLayout+xml" PartName="/ppt/slideLayouts/slideLayout342.xml"/>
  <Override ContentType="application/vnd.openxmlformats-officedocument.presentationml.slideLayout+xml" PartName="/ppt/slideLayouts/slideLayout558.xml"/>
  <Override ContentType="application/vnd.openxmlformats-officedocument.presentationml.slideLayout+xml" PartName="/ppt/slideLayouts/slideLayout230.xml"/>
  <Override ContentType="application/vnd.openxmlformats-officedocument.presentationml.slideLayout+xml" PartName="/ppt/slideLayouts/slideLayout485.xml"/>
  <Override ContentType="application/vnd.openxmlformats-officedocument.presentationml.slideLayout+xml" PartName="/ppt/slideLayouts/slideLayout514.xml"/>
  <Override ContentType="application/vnd.openxmlformats-officedocument.presentationml.slideLayout+xml" PartName="/ppt/slideLayouts/slideLayout591.xml"/>
  <Override ContentType="application/vnd.openxmlformats-officedocument.presentationml.slideLayout+xml" PartName="/ppt/slideLayouts/slideLayout141.xml"/>
  <Override ContentType="application/vnd.openxmlformats-officedocument.presentationml.slideLayout+xml" PartName="/ppt/slideLayouts/slideLayout239.xml"/>
  <Override ContentType="application/vnd.openxmlformats-officedocument.presentationml.slideLayout+xml" PartName="/ppt/slideLayouts/slideLayout425.xml"/>
  <Override ContentType="application/vnd.openxmlformats-officedocument.presentationml.slideLayout+xml" PartName="/ppt/slideLayouts/slideLayout7.xml"/>
  <Override ContentType="application/vnd.openxmlformats-officedocument.presentationml.slideLayout+xml" PartName="/ppt/slideLayouts/slideLayout299.xml"/>
  <Override ContentType="application/vnd.openxmlformats-officedocument.presentationml.slideLayout+xml" PartName="/ppt/slideLayouts/slideLayout124.xml"/>
  <Override ContentType="application/vnd.openxmlformats-officedocument.presentationml.slideLayout+xml" PartName="/ppt/slideLayouts/slideLayout213.xml"/>
  <Override ContentType="application/vnd.openxmlformats-officedocument.presentationml.slideLayout+xml" PartName="/ppt/slideLayouts/slideLayout574.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42.xml"/>
  <Override ContentType="application/vnd.openxmlformats-officedocument.presentationml.slideLayout+xml" PartName="/ppt/slideLayouts/slideLayout263.xml"/>
  <Override ContentType="application/vnd.openxmlformats-officedocument.presentationml.slideLayout+xml" PartName="/ppt/slideLayouts/slideLayout352.xml"/>
  <Override ContentType="application/vnd.openxmlformats-officedocument.presentationml.slideLayout+xml" PartName="/ppt/slideLayouts/slideLayout335.xml"/>
  <Override ContentType="application/vnd.openxmlformats-officedocument.presentationml.slideLayout+xml" PartName="/ppt/slideLayouts/slideLayout521.xml"/>
  <Override ContentType="application/vnd.openxmlformats-officedocument.presentationml.slideLayout+xml" PartName="/ppt/slideLayouts/slideLayout246.xml"/>
  <Override ContentType="application/vnd.openxmlformats-officedocument.presentationml.slideLayout+xml" PartName="/ppt/slideLayouts/slideLayout504.xml"/>
  <Override ContentType="application/vnd.openxmlformats-officedocument.presentationml.slideLayout+xml" PartName="/ppt/slideLayouts/slideLayout229.xml"/>
  <Override ContentType="application/vnd.openxmlformats-officedocument.presentationml.slideLayout+xml" PartName="/ppt/slideLayouts/slideLayout190.xml"/>
  <Override ContentType="application/vnd.openxmlformats-officedocument.presentationml.slideLayout+xml" PartName="/ppt/slideLayouts/slideLayout224.xml"/>
  <Override ContentType="application/vnd.openxmlformats-officedocument.presentationml.slideLayout+xml" PartName="/ppt/slideLayouts/slideLayout585.xml"/>
  <Override ContentType="application/vnd.openxmlformats-officedocument.presentationml.slideLayout+xml" PartName="/ppt/slideLayouts/slideLayout284.xml"/>
  <Override ContentType="application/vnd.openxmlformats-officedocument.presentationml.slideLayout+xml" PartName="/ppt/slideLayouts/slideLayout207.xml"/>
  <Override ContentType="application/vnd.openxmlformats-officedocument.presentationml.slideLayout+xml" PartName="/ppt/slideLayouts/slideLayout568.xml"/>
  <Override ContentType="application/vnd.openxmlformats-officedocument.presentationml.slideLayout+xml" PartName="/ppt/slideLayouts/slideLayout431.xml"/>
  <Override ContentType="application/vnd.openxmlformats-officedocument.presentationml.slideLayout+xml" PartName="/ppt/slideLayouts/slideLayout57.xml"/>
  <Override ContentType="application/vnd.openxmlformats-officedocument.presentationml.slideLayout+xml" PartName="/ppt/slideLayouts/slideLayout414.xml"/>
  <Override ContentType="application/vnd.openxmlformats-officedocument.presentationml.slideLayout+xml" PartName="/ppt/slideLayouts/slideLayout80.xml"/>
  <Override ContentType="application/vnd.openxmlformats-officedocument.presentationml.slideLayout+xml" PartName="/ppt/slideLayouts/slideLayout139.xml"/>
  <Override ContentType="application/vnd.openxmlformats-officedocument.presentationml.slideLayout+xml" PartName="/ppt/slideLayouts/slideLayout63.xml"/>
  <Override ContentType="application/vnd.openxmlformats-officedocument.presentationml.slideLayout+xml" PartName="/ppt/slideLayouts/slideLayout303.xml"/>
  <Override ContentType="application/vnd.openxmlformats-officedocument.presentationml.slideLayout+xml" PartName="/ppt/slideLayouts/slideLayout156.xml"/>
  <Override ContentType="application/vnd.openxmlformats-officedocument.presentationml.slideLayout+xml" PartName="/ppt/slideLayouts/slideLayout408.xml"/>
  <Override ContentType="application/vnd.openxmlformats-officedocument.presentationml.slideLayout+xml" PartName="/ppt/slideLayouts/slideLayout519.xml"/>
  <Override ContentType="application/vnd.openxmlformats-officedocument.presentationml.slideLayout+xml" PartName="/ppt/slideLayouts/slideLayout173.xml"/>
  <Override ContentType="application/vnd.openxmlformats-officedocument.presentationml.slideLayout+xml" PartName="/ppt/slideLayouts/slideLayout389.xml"/>
  <Override ContentType="application/vnd.openxmlformats-officedocument.presentationml.slideLayout+xml" PartName="/ppt/slideLayouts/slideLayout320.xml"/>
  <Override ContentType="application/vnd.openxmlformats-officedocument.presentationml.slideLayout+xml" PartName="/ppt/slideLayouts/slideLayout260.xml"/>
  <Override ContentType="application/vnd.openxmlformats-officedocument.presentationml.slideLayout+xml" PartName="/ppt/slideLayouts/slideLayout198.xml"/>
  <Override ContentType="application/vnd.openxmlformats-officedocument.presentationml.slideLayout+xml" PartName="/ppt/slideLayouts/slideLayout252.xml"/>
  <Override ContentType="application/vnd.openxmlformats-officedocument.presentationml.slideLayout+xml" PartName="/ppt/slideLayouts/slideLayout481.xml"/>
  <Override ContentType="application/vnd.openxmlformats-officedocument.presentationml.slideLayout+xml" PartName="/ppt/slideLayouts/slideLayout384.xml"/>
  <Override ContentType="application/vnd.openxmlformats-officedocument.presentationml.slideLayout+xml" PartName="/ppt/slideLayouts/slideLayout20.xml"/>
  <Override ContentType="application/vnd.openxmlformats-officedocument.presentationml.slideLayout+xml" PartName="/ppt/slideLayouts/slideLayout295.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2.xml"/>
  <Override ContentType="application/vnd.openxmlformats-officedocument.presentationml.slideLayout+xml" PartName="/ppt/slideLayouts/slideLayout526.xml"/>
  <Override ContentType="application/vnd.openxmlformats-officedocument.presentationml.slideLayout+xml" PartName="/ppt/slideLayouts/slideLayout119.xml"/>
  <Override ContentType="application/vnd.openxmlformats-officedocument.presentationml.slideLayout+xml" PartName="/ppt/slideLayouts/slideLayout406.xml"/>
  <Override ContentType="application/vnd.openxmlformats-officedocument.presentationml.slideLayout+xml" PartName="/ppt/slideLayouts/slideLayout569.xml"/>
  <Override ContentType="application/vnd.openxmlformats-officedocument.presentationml.slideLayout+xml" PartName="/ppt/slideLayouts/slideLayout305.xml"/>
  <Override ContentType="application/vnd.openxmlformats-officedocument.presentationml.slideLayout+xml" PartName="/ppt/slideLayouts/slideLayout348.xml"/>
  <Override ContentType="application/vnd.openxmlformats-officedocument.presentationml.slideLayout+xml" PartName="/ppt/slideLayouts/slideLayout534.xml"/>
  <Override ContentType="application/vnd.openxmlformats-officedocument.presentationml.slideLayout+xml" PartName="/ppt/slideLayouts/slideLayout47.xml"/>
  <Override ContentType="application/vnd.openxmlformats-officedocument.presentationml.slideLayout+xml" PartName="/ppt/slideLayouts/slideLayout399.xml"/>
  <Override ContentType="application/vnd.openxmlformats-officedocument.presentationml.slideLayout+xml" PartName="/ppt/slideLayouts/slideLayout356.xml"/>
  <Override ContentType="application/vnd.openxmlformats-officedocument.presentationml.slideLayout+xml" PartName="/ppt/slideLayouts/slideLayout496.xml"/>
  <Override ContentType="application/vnd.openxmlformats-officedocument.presentationml.slideLayout+xml" PartName="/ppt/slideLayouts/slideLayout5.xml"/>
  <Override ContentType="application/vnd.openxmlformats-officedocument.presentationml.slideLayout+xml" PartName="/ppt/slideLayouts/slideLayout410.xml"/>
  <Override ContentType="application/vnd.openxmlformats-officedocument.presentationml.slideLayout+xml" PartName="/ppt/slideLayouts/slideLayout78.xml"/>
  <Override ContentType="application/vnd.openxmlformats-officedocument.presentationml.slideLayout+xml" PartName="/ppt/slideLayouts/slideLayout232.xml"/>
  <Override ContentType="application/vnd.openxmlformats-officedocument.presentationml.slideLayout+xml" PartName="/ppt/slideLayouts/slideLayout577.xml"/>
  <Override ContentType="application/vnd.openxmlformats-officedocument.presentationml.slideLayout+xml" PartName="/ppt/slideLayouts/slideLayout313.xml"/>
  <Override ContentType="application/vnd.openxmlformats-officedocument.presentationml.slideLayout+xml" PartName="/ppt/slideLayouts/slideLayout275.xml"/>
  <Override ContentType="application/vnd.openxmlformats-officedocument.presentationml.slideLayout+xml" PartName="/ppt/slideLayouts/slideLayout449.xml"/>
  <Override ContentType="application/vnd.openxmlformats-officedocument.presentationml.slideLayout+xml" PartName="/ppt/slideLayouts/slideLayout429.xml"/>
  <Override ContentType="application/vnd.openxmlformats-officedocument.presentationml.slideLayout+xml" PartName="/ppt/slideLayouts/slideLayout35.xml"/>
  <Override ContentType="application/vnd.openxmlformats-officedocument.presentationml.slideLayout+xml" PartName="/ppt/slideLayouts/slideLayout228.xml"/>
  <Override ContentType="application/vnd.openxmlformats-officedocument.presentationml.slideLayout+xml" PartName="/ppt/slideLayouts/slideLayout280.xml"/>
  <Override ContentType="application/vnd.openxmlformats-officedocument.presentationml.slideLayout+xml" PartName="/ppt/slideLayouts/slideLayout453.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47.xml"/>
  <Override ContentType="application/vnd.openxmlformats-officedocument.presentationml.slideLayout+xml" PartName="/ppt/slideLayouts/slideLayout325.xml"/>
  <Override ContentType="application/vnd.openxmlformats-officedocument.presentationml.slideLayout+xml" PartName="/ppt/slideLayouts/slideLayout562.xml"/>
  <Override ContentType="application/vnd.openxmlformats-officedocument.presentationml.slideLayout+xml" PartName="/ppt/slideLayouts/slideLayout341.xml"/>
  <Override ContentType="application/vnd.openxmlformats-officedocument.presentationml.slideLayout+xml" PartName="/ppt/slideLayouts/slideLayout368.xml"/>
  <Override ContentType="application/vnd.openxmlformats-officedocument.presentationml.slideLayout+xml" PartName="/ppt/slideLayouts/slideLayout477.xml"/>
  <Override ContentType="application/vnd.openxmlformats-officedocument.presentationml.slideLayout+xml" PartName="/ppt/slideLayouts/slideLayout328.xml"/>
  <Override ContentType="application/vnd.openxmlformats-officedocument.presentationml.slideLayout+xml" PartName="/ppt/slideLayouts/slideLayout353.xml"/>
  <Override ContentType="application/vnd.openxmlformats-officedocument.presentationml.slideLayout+xml" PartName="/ppt/slideLayouts/slideLayout434.xml"/>
  <Override ContentType="application/vnd.openxmlformats-officedocument.presentationml.slideLayout+xml" PartName="/ppt/slideLayouts/slideLayout83.xml"/>
  <Override ContentType="application/vnd.openxmlformats-officedocument.presentationml.slideLayout+xml" PartName="/ppt/slideLayouts/slideLayout40.xml"/>
  <Override ContentType="application/vnd.openxmlformats-officedocument.presentationml.slideLayout+xml" PartName="/ppt/slideLayouts/slideLayout310.xml"/>
  <Override ContentType="application/vnd.openxmlformats-officedocument.presentationml.slideLayout+xml" PartName="/ppt/slideLayouts/slideLayout507.xml"/>
  <Override ContentType="application/vnd.openxmlformats-officedocument.presentationml.slideLayout+xml" PartName="/ppt/slideLayouts/slideLayout204.xml"/>
  <Override ContentType="application/vnd.openxmlformats-officedocument.presentationml.slideLayout+xml" PartName="/ppt/slideLayouts/slideLayout212.xml"/>
  <Override ContentType="application/vnd.openxmlformats-officedocument.presentationml.slideLayout+xml" PartName="/ppt/slideLayouts/slideLayout183.xml"/>
  <Override ContentType="application/vnd.openxmlformats-officedocument.presentationml.slideLayout+xml" PartName="/ppt/slideLayouts/slideLayout441.xml"/>
  <Override ContentType="application/vnd.openxmlformats-officedocument.presentationml.slideLayout+xml" PartName="/ppt/slideLayouts/slideLayout298.xml"/>
  <Override ContentType="application/vnd.openxmlformats-officedocument.presentationml.slideLayout+xml" PartName="/ppt/slideLayouts/slideLayout484.xml"/>
  <Override ContentType="application/vnd.openxmlformats-officedocument.presentationml.slideLayout+xml" PartName="/ppt/slideLayouts/slideLayout247.xml"/>
  <Override ContentType="application/vnd.openxmlformats-officedocument.presentationml.slideLayout+xml" PartName="/ppt/slideLayouts/slideLayout590.xml"/>
  <Override ContentType="application/vnd.openxmlformats-officedocument.presentationml.slideLayout+xml" PartName="/ppt/slideLayouts/slideLayout140.xml"/>
  <Override ContentType="application/vnd.openxmlformats-officedocument.presentationml.slideLayout+xml" PartName="/ppt/slideLayouts/slideLayout90.xml"/>
  <Override ContentType="application/vnd.openxmlformats-officedocument.presentationml.slideLayout+xml" PartName="/ppt/slideLayouts/slideLayout396.xml"/>
  <Override ContentType="application/vnd.openxmlformats-officedocument.presentationml.slideLayout+xml" PartName="/ppt/slideLayouts/slideLayout582.xml"/>
  <Override ContentType="application/vnd.openxmlformats-officedocument.presentationml.slideLayout+xml" PartName="/ppt/slideLayouts/slideLayout255.xml"/>
  <Override ContentType="application/vnd.openxmlformats-officedocument.presentationml.slideLayout+xml" PartName="/ppt/slideLayouts/slideLayout381.xml"/>
  <Override ContentType="application/vnd.openxmlformats-officedocument.presentationml.slideLayout+xml" PartName="/ppt/slideLayouts/slideLayout127.xml"/>
  <Override ContentType="application/vnd.openxmlformats-officedocument.presentationml.slideLayout+xml" PartName="/ppt/slideLayouts/slideLayout174.xml"/>
  <Override ContentType="application/vnd.openxmlformats-officedocument.presentationml.slideLayout+xml" PartName="/ppt/slideLayouts/slideLayout462.xml"/>
  <Override ContentType="application/vnd.openxmlformats-officedocument.presentationml.slideLayout+xml" PartName="/ppt/slideLayouts/slideLayout131.xml"/>
  <Override ContentType="application/vnd.openxmlformats-officedocument.presentationml.slideLayout+xml" PartName="/ppt/slideLayouts/slideLayout597.xml"/>
  <Override ContentType="application/vnd.openxmlformats-officedocument.presentationml.slideLayout+xml" PartName="/ppt/slideLayouts/slideLayout554.xml"/>
  <Override ContentType="application/vnd.openxmlformats-officedocument.presentationml.slideLayout+xml" PartName="/ppt/slideLayouts/slideLayout511.xml"/>
  <Override ContentType="application/vnd.openxmlformats-officedocument.presentationml.slideLayout+xml" PartName="/ppt/slideLayouts/slideLayout28.xml"/>
  <Override ContentType="application/vnd.openxmlformats-officedocument.presentationml.slideLayout+xml" PartName="/ppt/slideLayouts/slideLayout155.xml"/>
  <Override ContentType="application/vnd.openxmlformats-officedocument.presentationml.slideLayout+xml" PartName="/ppt/slideLayouts/slideLayout240.xml"/>
  <Override ContentType="application/vnd.openxmlformats-officedocument.presentationml.slideLayout+xml" PartName="/ppt/slideLayouts/slideLayout413.xml"/>
  <Override ContentType="application/vnd.openxmlformats-officedocument.presentationml.slideLayout+xml" PartName="/ppt/slideLayouts/slideLayout283.xml"/>
  <Override ContentType="application/vnd.openxmlformats-officedocument.presentationml.slideLayout+xml" PartName="/ppt/slideLayouts/slideLayout456.xml"/>
  <Override ContentType="application/vnd.openxmlformats-officedocument.presentationml.slideLayout+xml" PartName="/ppt/slideLayouts/slideLayout112.xml"/>
  <Override ContentType="application/vnd.openxmlformats-officedocument.presentationml.slideLayout+xml" PartName="/ppt/slideLayouts/slideLayout75.xml"/>
  <Override ContentType="application/vnd.openxmlformats-officedocument.presentationml.slideLayout+xml" PartName="/ppt/slideLayouts/slideLayout469.xml"/>
  <Override ContentType="application/vnd.openxmlformats-officedocument.presentationml.slideLayout+xml" PartName="/ppt/slideLayouts/slideLayout426.xml"/>
  <Override ContentType="application/vnd.openxmlformats-officedocument.presentationml.slideLayout+xml" PartName="/ppt/slideLayouts/slideLayout32.xml"/>
  <Override ContentType="application/vnd.openxmlformats-officedocument.presentationml.slideLayout+xml" PartName="/ppt/slideLayouts/slideLayout375.xml"/>
  <Override ContentType="application/vnd.openxmlformats-officedocument.presentationml.slideLayout+xml" PartName="/ppt/slideLayouts/slideLayout561.xml"/>
  <Override ContentType="application/vnd.openxmlformats-officedocument.presentationml.slideLayout+xml" PartName="/ppt/slideLayouts/slideLayout332.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54.xml"/>
  <Override ContentType="application/vnd.openxmlformats-officedocument.presentationml.slideLayout+xml" PartName="/ppt/slideLayouts/slideLayout197.xml"/>
  <Override ContentType="application/vnd.openxmlformats-officedocument.presentationml.slideLayout+xml" PartName="/ppt/slideLayouts/slideLayout340.xml"/>
  <Override ContentType="application/vnd.openxmlformats-officedocument.presentationml.slideLayout+xml" PartName="/ppt/slideLayouts/slideLayout306.xml"/>
  <Override ContentType="application/vnd.openxmlformats-officedocument.presentationml.slideLayout+xml" PartName="/ppt/slideLayouts/slideLayout349.xml"/>
  <Override ContentType="application/vnd.openxmlformats-officedocument.presentationml.slideLayout+xml" PartName="/ppt/slideLayouts/slideLayout411.xml"/>
  <Override ContentType="application/vnd.openxmlformats-officedocument.presentationml.slideLayout+xml" PartName="/ppt/slideLayouts/slideLayout233.xml"/>
  <Override ContentType="application/vnd.openxmlformats-officedocument.presentationml.slideLayout+xml" PartName="/ppt/slideLayouts/slideLayout383.xml"/>
  <Override ContentType="application/vnd.openxmlformats-officedocument.presentationml.slideLayout+xml" PartName="/ppt/slideLayouts/slideLayout497.xml"/>
  <Override ContentType="application/vnd.openxmlformats-officedocument.presentationml.slideLayout+xml" PartName="/ppt/slideLayouts/slideLayout454.xml"/>
  <Override ContentType="application/vnd.openxmlformats-officedocument.presentationml.slideLayout+xml" PartName="/ppt/slideLayouts/slideLayout60.xml"/>
  <Override ContentType="application/vnd.openxmlformats-officedocument.presentationml.slideLayout+xml" PartName="/ppt/slideLayouts/slideLayout326.xml"/>
  <Override ContentType="application/vnd.openxmlformats-officedocument.presentationml.slideLayout+xml" PartName="/ppt/slideLayouts/slideLayout105.xml"/>
  <Override ContentType="application/vnd.openxmlformats-officedocument.presentationml.slideLayout+xml" PartName="/ppt/slideLayouts/slideLayout182.xml"/>
  <Override ContentType="application/vnd.openxmlformats-officedocument.presentationml.slideLayout+xml" PartName="/ppt/slideLayouts/slideLayout369.xml"/>
  <Override ContentType="application/vnd.openxmlformats-officedocument.presentationml.slideLayout+xml" PartName="/ppt/slideLayouts/slideLayout276.xml"/>
  <Override ContentType="application/vnd.openxmlformats-officedocument.presentationml.slideLayout+xml" PartName="/ppt/slideLayouts/slideLayout576.xml"/>
  <Override ContentType="application/vnd.openxmlformats-officedocument.presentationml.slideLayout+xml" PartName="/ppt/slideLayouts/slideLayout148.xml"/>
  <Override ContentType="application/vnd.openxmlformats-officedocument.presentationml.slideLayout+xml" PartName="/ppt/slideLayouts/slideLayout48.xml"/>
  <Override ContentType="application/vnd.openxmlformats-officedocument.presentationml.slideLayout+xml" PartName="/ppt/slideLayouts/slideLayout360.xml"/>
  <Override ContentType="application/vnd.openxmlformats-officedocument.presentationml.slideLayout+xml" PartName="/ppt/slideLayouts/slideLayout533.xml"/>
  <Override ContentType="application/vnd.openxmlformats-officedocument.presentationml.slideLayout+xml" PartName="/ppt/slideLayouts/slideLayout261.xml"/>
  <Override ContentType="application/vnd.openxmlformats-officedocument.presentationml.slideLayout+xml" PartName="/ppt/slideLayouts/slideLayout4.xml"/>
  <Override ContentType="application/vnd.openxmlformats-officedocument.presentationml.slideLayout+xml" PartName="/ppt/slideLayouts/slideLayout398.xml"/>
  <Override ContentType="application/vnd.openxmlformats-officedocument.presentationml.slideLayout+xml" PartName="/ppt/slideLayouts/slideLayout355.xml"/>
  <Override ContentType="application/vnd.openxmlformats-officedocument.presentationml.slideLayout+xml" PartName="/ppt/slideLayouts/slideLayout405.xml"/>
  <Override ContentType="application/vnd.openxmlformats-officedocument.presentationml.slideLayout+xml" PartName="/ppt/slideLayouts/slideLayout312.xml"/>
  <Override ContentType="application/vnd.openxmlformats-officedocument.presentationml.slideLayout+xml" PartName="/ppt/slideLayouts/slideLayout448.xml"/>
  <Override ContentType="application/vnd.openxmlformats-officedocument.presentationml.slideLayout+xml" PartName="/ppt/slideLayouts/slideLayout527.xml"/>
  <Override ContentType="application/vnd.openxmlformats-officedocument.presentationml.slideLayout+xml" PartName="/ppt/slideLayouts/slideLayout227.xml"/>
  <Override ContentType="application/vnd.openxmlformats-officedocument.presentationml.slideLayout+xml" PartName="/ppt/slideLayouts/slideLayout482.xml"/>
  <Override ContentType="application/vnd.openxmlformats-officedocument.presentationml.slideLayout+xml" PartName="/ppt/slideLayouts/slideLayout248.xml"/>
  <Override ContentType="application/vnd.openxmlformats-officedocument.presentationml.slideLayout+xml" PartName="/ppt/slideLayouts/slideLayout205.xml"/>
  <Override ContentType="application/vnd.openxmlformats-officedocument.presentationml.slideLayout+xml" PartName="/ppt/slideLayouts/slideLayout354.xml"/>
  <Override ContentType="application/vnd.openxmlformats-officedocument.presentationml.slideLayout+xml" PartName="/ppt/slideLayouts/slideLayout282.xml"/>
  <Override ContentType="application/vnd.openxmlformats-officedocument.presentationml.slideLayout+xml" PartName="/ppt/slideLayouts/slideLayout540.xml"/>
  <Override ContentType="application/vnd.openxmlformats-officedocument.presentationml.slideLayout+xml" PartName="/ppt/slideLayouts/slideLayout397.xml"/>
  <Override ContentType="application/vnd.openxmlformats-officedocument.presentationml.slideLayout+xml" PartName="/ppt/slideLayouts/slideLayout583.xml"/>
  <Override ContentType="application/vnd.openxmlformats-officedocument.presentationml.slideLayout+xml" PartName="/ppt/slideLayouts/slideLayout76.xml"/>
  <Override ContentType="application/vnd.openxmlformats-officedocument.presentationml.slideLayout+xml" PartName="/ppt/slideLayouts/slideLayout33.xml"/>
  <Override ContentType="application/vnd.openxmlformats-officedocument.presentationml.slideLayout+xml" PartName="/ppt/slideLayouts/slideLayout476.xml"/>
  <Override ContentType="application/vnd.openxmlformats-officedocument.presentationml.slideLayout+xml" PartName="/ppt/slideLayouts/slideLayout327.xml"/>
  <Override ContentType="application/vnd.openxmlformats-officedocument.presentationml.slideLayout+xml" PartName="/ppt/slideLayouts/slideLayout433.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361.xml"/>
  <Override ContentType="application/vnd.openxmlformats-officedocument.presentationml.slideLayout+xml" PartName="/ppt/slideLayouts/slideLayout175.xml"/>
  <Override ContentType="application/vnd.openxmlformats-officedocument.presentationml.slideLayout+xml" PartName="/ppt/slideLayouts/slideLayout297.xml"/>
  <Override ContentType="application/vnd.openxmlformats-officedocument.presentationml.slideLayout+xml" PartName="/ppt/slideLayouts/slideLayout512.xml"/>
  <Override ContentType="application/vnd.openxmlformats-officedocument.presentationml.slideLayout+xml" PartName="/ppt/slideLayouts/slideLayout555.xml"/>
  <Override ContentType="application/vnd.openxmlformats-officedocument.presentationml.slideLayout+xml" PartName="/ppt/slideLayouts/slideLayout211.xml"/>
  <Override ContentType="application/vnd.openxmlformats-officedocument.presentationml.slideLayout+xml" PartName="/ppt/slideLayouts/slideLayout461.xml"/>
  <Override ContentType="application/vnd.openxmlformats-officedocument.presentationml.slideLayout+xml" PartName="/ppt/slideLayouts/slideLayout126.xml"/>
  <Override ContentType="application/vnd.openxmlformats-officedocument.presentationml.slideLayout+xml" PartName="/ppt/slideLayouts/slideLayout598.xml"/>
  <Override ContentType="application/vnd.openxmlformats-officedocument.presentationml.slideLayout+xml" PartName="/ppt/slideLayouts/slideLayout254.xml"/>
  <Override ContentType="application/vnd.openxmlformats-officedocument.presentationml.slideLayout+xml" PartName="/ppt/slideLayouts/slideLayout427.xml"/>
  <Override ContentType="application/vnd.openxmlformats-officedocument.presentationml.slideLayout+xml" PartName="/ppt/slideLayouts/slideLayout169.xml"/>
  <Override ContentType="application/vnd.openxmlformats-officedocument.presentationml.slideLayout+xml" PartName="/ppt/slideLayouts/slideLayout27.xml"/>
  <Override ContentType="application/vnd.openxmlformats-officedocument.presentationml.slideLayout+xml" PartName="/ppt/slideLayouts/slideLayout376.xml"/>
  <Override ContentType="application/vnd.openxmlformats-officedocument.presentationml.slideLayout+xml" PartName="/ppt/slideLayouts/slideLayout549.xml"/>
  <Override ContentType="application/vnd.openxmlformats-officedocument.presentationml.slideLayout+xml" PartName="/ppt/slideLayouts/slideLayout160.xml"/>
  <Override ContentType="application/vnd.openxmlformats-officedocument.presentationml.slideLayout+xml" PartName="/ppt/slideLayouts/slideLayout333.xml"/>
  <Override ContentType="application/vnd.openxmlformats-officedocument.presentationml.slideLayout+xml" PartName="/ppt/slideLayouts/slideLayout506.xml"/>
  <Override ContentType="application/vnd.openxmlformats-officedocument.presentationml.slideLayout+xml" PartName="/ppt/slideLayouts/slideLayout218.xml"/>
  <Override ContentType="application/vnd.openxmlformats-officedocument.presentationml.slideLayout+xml" PartName="/ppt/slideLayouts/slideLayout307.xml"/>
  <Override ContentType="application/vnd.openxmlformats-officedocument.presentationml.slideLayout+xml" PartName="/ppt/slideLayouts/slideLayout579.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404.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501.xml"/>
  <Override ContentType="application/vnd.openxmlformats-officedocument.presentationml.slideLayout+xml" PartName="/ppt/slideLayouts/slideLayout315.xml"/>
  <Override ContentType="application/vnd.openxmlformats-officedocument.presentationml.slideLayout+xml" PartName="/ppt/slideLayouts/slideLayout137.xml"/>
  <Override ContentType="application/vnd.openxmlformats-officedocument.presentationml.slideLayout+xml" PartName="/ppt/slideLayouts/slideLayout323.xml"/>
  <Override ContentType="application/vnd.openxmlformats-officedocument.presentationml.slideLayout+xml" PartName="/ppt/slideLayouts/slideLayout498.xml"/>
  <Override ContentType="application/vnd.openxmlformats-officedocument.presentationml.slideLayout+xml" PartName="/ppt/slideLayouts/slideLayout226.xml"/>
  <Override ContentType="application/vnd.openxmlformats-officedocument.presentationml.slideLayout+xml" PartName="/ppt/slideLayouts/slideLayout412.xml"/>
  <Override ContentType="application/vnd.openxmlformats-officedocument.presentationml.slideLayout+xml" PartName="/ppt/slideLayouts/slideLayout587.xml"/>
  <Override ContentType="application/vnd.openxmlformats-officedocument.presentationml.slideLayout+xml" PartName="/ppt/slideLayouts/slideLayout153.xml"/>
  <Override ContentType="application/vnd.openxmlformats-officedocument.presentationml.slideLayout+xml" PartName="/ppt/slideLayouts/slideLayout61.xml"/>
  <Override ContentType="application/vnd.openxmlformats-officedocument.presentationml.slideLayout+xml" PartName="/ppt/slideLayouts/slideLayout250.xml"/>
  <Override ContentType="application/vnd.openxmlformats-officedocument.presentationml.slideLayout+xml" PartName="/ppt/slideLayouts/slideLayout145.xml"/>
  <Override ContentType="application/vnd.openxmlformats-officedocument.presentationml.slideLayout+xml" PartName="/ppt/slideLayouts/slideLayout234.xml"/>
  <Override ContentType="application/vnd.openxmlformats-officedocument.presentationml.slideLayout+xml" PartName="/ppt/slideLayouts/slideLayout420.xml"/>
  <Override ContentType="application/vnd.openxmlformats-officedocument.presentationml.slideLayout+xml" PartName="/ppt/slideLayouts/slideLayout595.xml"/>
  <Override ContentType="application/vnd.openxmlformats-officedocument.presentationml.slideLayout+xml" PartName="/ppt/slideLayouts/slideLayout331.xml"/>
  <Override ContentType="application/vnd.openxmlformats-officedocument.presentationml.slideLayout+xml" PartName="/ppt/slideLayouts/slideLayout242.xml"/>
  <Override ContentType="application/vnd.openxmlformats-officedocument.presentationml.slideLayout+xml" PartName="/ppt/slideLayouts/slideLayout580.xml"/>
  <Override ContentType="application/vnd.openxmlformats-officedocument.presentationml.slideLayout+xml" PartName="/ppt/slideLayouts/slideLayout483.xml"/>
  <Override ContentType="application/vnd.openxmlformats-officedocument.presentationml.slideLayout+xml" PartName="/ppt/slideLayouts/slideLayout289.xml"/>
  <Override ContentType="application/vnd.openxmlformats-officedocument.presentationml.slideLayout+xml" PartName="/ppt/slideLayouts/slideLayout300.xml"/>
  <Override ContentType="application/vnd.openxmlformats-officedocument.presentationml.slideLayout+xml" PartName="/ppt/slideLayouts/slideLayout22.xml"/>
  <Override ContentType="application/vnd.openxmlformats-officedocument.presentationml.slideLayout+xml" PartName="/ppt/slideLayouts/slideLayout386.xml"/>
  <Override ContentType="application/vnd.openxmlformats-officedocument.presentationml.slideLayout+xml" PartName="/ppt/slideLayouts/slideLayout122.xml"/>
  <Override ContentType="application/vnd.openxmlformats-officedocument.presentationml.slideLayout+xml" PartName="/ppt/slideLayouts/slideLayout338.xml"/>
  <Override ContentType="application/vnd.openxmlformats-officedocument.presentationml.slideLayout+xml" PartName="/ppt/slideLayouts/slideLayout53.xml"/>
  <Override ContentType="application/vnd.openxmlformats-officedocument.presentationml.slideLayout+xml" PartName="/ppt/slideLayouts/slideLayout435.xml"/>
  <Override ContentType="application/vnd.openxmlformats-officedocument.presentationml.slideLayout+xml" PartName="/ppt/slideLayouts/slideLayout257.xml"/>
  <Override ContentType="application/vnd.openxmlformats-officedocument.presentationml.slideLayout+xml" PartName="/ppt/slideLayouts/slideLayout532.xml"/>
  <Override ContentType="application/vnd.openxmlformats-officedocument.presentationml.slideLayout+xml" PartName="/ppt/slideLayouts/slideLayout84.xml"/>
  <Override ContentType="application/vnd.openxmlformats-officedocument.presentationml.slideLayout+xml" PartName="/ppt/slideLayouts/slideLayout370.xml"/>
  <Override ContentType="application/vnd.openxmlformats-officedocument.presentationml.slideLayout+xml" PartName="/ppt/slideLayouts/slideLayout92.xml"/>
  <Override ContentType="application/vnd.openxmlformats-officedocument.presentationml.slideLayout+xml" PartName="/ppt/slideLayouts/slideLayout193.xml"/>
  <Override ContentType="application/vnd.openxmlformats-officedocument.presentationml.slideLayout+xml" PartName="/ppt/slideLayouts/slideLayout185.xml"/>
  <Override ContentType="application/vnd.openxmlformats-officedocument.presentationml.slideLayout+xml" PartName="/ppt/slideLayouts/slideLayout362.xml"/>
  <Override ContentType="application/vnd.openxmlformats-officedocument.presentationml.slideLayout+xml" PartName="/ppt/slideLayouts/slideLayout451.xml"/>
  <Override ContentType="application/vnd.openxmlformats-officedocument.presentationml.slideLayout+xml" PartName="/ppt/slideLayouts/slideLayout176.xml"/>
  <Override ContentType="application/vnd.openxmlformats-officedocument.presentationml.slideLayout+xml" PartName="/ppt/slideLayouts/slideLayout548.xml"/>
  <Override ContentType="application/vnd.openxmlformats-officedocument.presentationml.slideLayout+xml" PartName="/ppt/slideLayouts/slideLayout516.xml"/>
  <Override ContentType="application/vnd.openxmlformats-officedocument.presentationml.slideLayout+xml" PartName="/ppt/slideLayouts/slideLayout556.xml"/>
  <Override ContentType="application/vnd.openxmlformats-officedocument.presentationml.slideLayout+xml" PartName="/ppt/slideLayouts/slideLayout106.xml"/>
  <Override ContentType="application/vnd.openxmlformats-officedocument.presentationml.slideLayout+xml" PartName="/ppt/slideLayouts/slideLayout77.xml"/>
  <Override ContentType="application/vnd.openxmlformats-officedocument.presentationml.slideLayout+xml" PartName="/ppt/slideLayouts/slideLayout281.xml"/>
  <Override ContentType="application/vnd.openxmlformats-officedocument.presentationml.slideLayout+xml" PartName="/ppt/slideLayouts/slideLayout30.xml"/>
  <Override ContentType="application/vnd.openxmlformats-officedocument.presentationml.slideLayout+xml" PartName="/ppt/slideLayouts/slideLayout428.xml"/>
  <Override ContentType="application/vnd.openxmlformats-officedocument.presentationml.slideLayout+xml" PartName="/ppt/slideLayouts/slideLayout467.xml"/>
  <Override ContentType="application/vnd.openxmlformats-officedocument.presentationml.slideLayout+xml" PartName="/ppt/slideLayouts/slideLayout458.xml"/>
  <Override ContentType="application/vnd.openxmlformats-officedocument.presentationml.slideLayout+xml" PartName="/ppt/slideLayouts/slideLayout69.xml"/>
  <Override ContentType="application/vnd.openxmlformats-officedocument.presentationml.slideLayout+xml" PartName="/ppt/slideLayouts/slideLayout114.xml"/>
  <Override ContentType="application/vnd.openxmlformats-officedocument.presentationml.slideLayout+xml" PartName="/ppt/slideLayouts/slideLayout475.xml"/>
  <Override ContentType="application/vnd.openxmlformats-officedocument.presentationml.slideLayout+xml" PartName="/ppt/slideLayouts/slideLayout394.xml"/>
  <Override ContentType="application/vnd.openxmlformats-officedocument.presentationml.slideLayout+xml" PartName="/ppt/slideLayouts/slideLayout13.xml"/>
  <Override ContentType="application/vnd.openxmlformats-officedocument.presentationml.slideLayout+xml" PartName="/ppt/slideLayouts/slideLayout347.xml"/>
  <Override ContentType="application/vnd.openxmlformats-officedocument.presentationml.slideLayout+xml" PartName="/ppt/slideLayouts/slideLayout377.xml"/>
  <Override ContentType="application/vnd.openxmlformats-officedocument.presentationml.slideLayout+xml" PartName="/ppt/slideLayouts/slideLayout161.xml"/>
  <Override ContentType="application/vnd.openxmlformats-officedocument.presentationml.slideLayout+xml" PartName="/ppt/slideLayouts/slideLayout524.xml"/>
  <Override ContentType="application/vnd.openxmlformats-officedocument.presentationml.slideLayout+xml" PartName="/ppt/slideLayouts/slideLayout490.xml"/>
  <Override ContentType="application/vnd.openxmlformats-officedocument.presentationml.slideLayout+xml" PartName="/ppt/slideLayouts/slideLayout266.xml"/>
  <Override ContentType="application/vnd.openxmlformats-officedocument.presentationml.slideLayout+xml" PartName="/ppt/slideLayouts/slideLayout541.xml"/>
  <Override ContentType="application/vnd.openxmlformats-officedocument.presentationml.slideLayout+xml" PartName="/ppt/slideLayouts/slideLayout460.xml"/>
  <Override ContentType="application/vnd.openxmlformats-officedocument.presentationml.slideLayout+xml" PartName="/ppt/slideLayouts/slideLayout249.xml"/>
  <Override ContentType="application/vnd.openxmlformats-officedocument.presentationml.slideLayout+xml" PartName="/ppt/slideLayouts/slideLayout168.xml"/>
  <Override ContentType="application/vnd.openxmlformats-officedocument.presentationml.slideLayout+xml" PartName="/ppt/slideLayouts/slideLayout210.xml"/>
  <Override ContentType="application/vnd.openxmlformats-officedocument.presentationml.slideLayout+xml" PartName="/ppt/slideLayouts/slideLayout443.xml"/>
  <Override ContentType="application/vnd.openxmlformats-officedocument.presentationml.slideLayout+xml" PartName="/ppt/slideLayouts/slideLayout45.xml"/>
  <Override ContentType="application/vnd.openxmlformats-officedocument.presentationml.slideLayout+xml" PartName="/ppt/slideLayouts/slideLayout296.xml"/>
  <Override ContentType="application/vnd.openxmlformats-officedocument.presentationml.slideLayout+xml" PartName="/ppt/slideLayouts/slideLayout571.xml"/>
  <Override ContentType="application/vnd.openxmlformats-officedocument.presentationml.slideLayout+xml" PartName="/ppt/slideLayouts/slideLayout62.xml"/>
  <Override ContentType="application/vnd.openxmlformats-officedocument.presentationml.slideLayout+xml" PartName="/ppt/slideLayouts/slideLayout146.xml"/>
  <Override ContentType="application/vnd.openxmlformats-officedocument.presentationml.slideLayout+xml" PartName="/ppt/slideLayouts/slideLayout596.xml"/>
  <Override ContentType="application/vnd.openxmlformats-officedocument.presentationml.slideLayout+xml" PartName="/ppt/slideLayouts/slideLayout421.xml"/>
  <Override ContentType="application/vnd.openxmlformats-officedocument.presentationml.slideLayout+xml" PartName="/ppt/slideLayouts/slideLayout499.xml"/>
  <Override ContentType="application/vnd.openxmlformats-officedocument.presentationml.slideLayout+xml" PartName="/ppt/slideLayouts/slideLayout235.xml"/>
  <Override ContentType="application/vnd.openxmlformats-officedocument.presentationml.slideLayout+xml" PartName="/ppt/slideLayouts/slideLayout46.xml"/>
  <Override ContentType="application/vnd.openxmlformats-officedocument.presentationml.slideLayout+xml" PartName="/ppt/slideLayouts/slideLayout219.xml"/>
  <Override ContentType="application/vnd.openxmlformats-officedocument.presentationml.slideLayout+xml" PartName="/ppt/slideLayouts/slideLayout70.xml"/>
  <Override ContentType="application/vnd.openxmlformats-officedocument.presentationml.slideLayout+xml" PartName="/ppt/slideLayouts/slideLayout217.xml"/>
  <Override ContentType="application/vnd.openxmlformats-officedocument.presentationml.slideLayout+xml" PartName="/ppt/slideLayouts/slideLayout308.xml"/>
  <Override ContentType="application/vnd.openxmlformats-officedocument.presentationml.slideLayout+xml" PartName="/ppt/slideLayouts/slideLayout314.xml"/>
  <Override ContentType="application/vnd.openxmlformats-officedocument.presentationml.slideLayout+xml" PartName="/ppt/slideLayouts/slideLayout500.xml"/>
  <Override ContentType="application/vnd.openxmlformats-officedocument.presentationml.slideLayout+xml" PartName="/ppt/slideLayouts/slideLayout128.xml"/>
  <Override ContentType="application/vnd.openxmlformats-officedocument.presentationml.slideLayout+xml" PartName="/ppt/slideLayouts/slideLayout489.xml"/>
  <Override ContentType="application/vnd.openxmlformats-officedocument.presentationml.slideLayout+xml" PartName="/ppt/slideLayouts/slideLayout403.xml"/>
  <Override ContentType="application/vnd.openxmlformats-officedocument.presentationml.slideLayout+xml" PartName="/ppt/slideLayouts/slideLayout578.xml"/>
  <Override ContentType="application/vnd.openxmlformats-officedocument.presentationml.slideLayout+xml" PartName="/ppt/slideLayouts/slideLayout225.xml"/>
  <Override ContentType="application/vnd.openxmlformats-officedocument.presentationml.slideLayout+xml" PartName="/ppt/slideLayouts/slideLayout2.xml"/>
  <Override ContentType="application/vnd.openxmlformats-officedocument.presentationml.slideLayout+xml" PartName="/ppt/slideLayouts/slideLayout52.xml"/>
  <Override ContentType="application/vnd.openxmlformats-officedocument.presentationml.slideLayout+xml" PartName="/ppt/slideLayouts/slideLayout162.xml"/>
  <Override ContentType="application/vnd.openxmlformats-officedocument.presentationml.slideLayout+xml" PartName="/ppt/slideLayouts/slideLayout251.xml"/>
  <Override ContentType="application/vnd.openxmlformats-officedocument.presentationml.slideLayout+xml" PartName="/ppt/slideLayouts/slideLayout99.xml"/>
  <Override ContentType="application/vnd.openxmlformats-officedocument.presentationml.slideLayout+xml" PartName="/ppt/slideLayouts/slideLayout21.xml"/>
  <Override ContentType="application/vnd.openxmlformats-officedocument.presentationml.slideLayout+xml" PartName="/ppt/slideLayouts/slideLayout586.xml"/>
  <Override ContentType="application/vnd.openxmlformats-officedocument.presentationml.slideLayout+xml" PartName="/ppt/slideLayouts/slideLayout152.xml"/>
  <Override ContentType="application/vnd.openxmlformats-officedocument.presentationml.slideLayout+xml" PartName="/ppt/slideLayouts/slideLayout339.xml"/>
  <Override ContentType="application/vnd.openxmlformats-officedocument.presentationml.slideLayout+xml" PartName="/ppt/slideLayouts/slideLayout436.xml"/>
  <Override ContentType="application/vnd.openxmlformats-officedocument.presentationml.slideLayout+xml" PartName="/ppt/slideLayouts/slideLayout288.xml"/>
  <Override ContentType="application/vnd.openxmlformats-officedocument.presentationml.slideLayout+xml" PartName="/ppt/slideLayouts/slideLayout563.xml"/>
  <Override ContentType="application/vnd.openxmlformats-officedocument.presentationml.slideLayout+xml" PartName="/ppt/slideLayouts/slideLayout330.xml"/>
  <Override ContentType="application/vnd.openxmlformats-officedocument.presentationml.slideLayout+xml" PartName="/ppt/slideLayouts/slideLayout85.xml"/>
  <Override ContentType="application/vnd.openxmlformats-officedocument.presentationml.slideLayout+xml" PartName="/ppt/slideLayouts/slideLayout202.xml"/>
  <Override ContentType="application/vnd.openxmlformats-officedocument.presentationml.slideLayout+xml" PartName="/ppt/slideLayouts/slideLayout509.xml"/>
  <Override ContentType="application/vnd.openxmlformats-officedocument.presentationml.slideLayout+xml" PartName="/ppt/slideLayouts/slideLayout177.xml"/>
  <Override ContentType="application/vnd.openxmlformats-officedocument.presentationml.slideLayout+xml" PartName="/ppt/slideLayouts/slideLayout36.xml"/>
  <Override ContentType="application/vnd.openxmlformats-officedocument.presentationml.slideLayout+xml" PartName="/ppt/slideLayouts/slideLayout274.xml"/>
  <Override ContentType="application/vnd.openxmlformats-officedocument.presentationml.slideLayout+xml" PartName="/ppt/slideLayouts/slideLayout515.xml"/>
  <Override ContentType="application/vnd.openxmlformats-officedocument.presentationml.slideLayout+xml" PartName="/ppt/slideLayouts/slideLayout385.xml"/>
  <Override ContentType="application/vnd.openxmlformats-officedocument.presentationml.slideLayout+xml" PartName="/ppt/slideLayouts/slideLayout324.xml"/>
  <Override ContentType="application/vnd.openxmlformats-officedocument.presentationml.slideLayout+xml" PartName="/ppt/slideLayouts/slideLayout452.xml"/>
  <Override ContentType="application/vnd.openxmlformats-officedocument.presentationml.slideLayout+xml" PartName="/ppt/slideLayouts/slideLayout273.xml"/>
  <Override ContentType="application/vnd.openxmlformats-officedocument.presentationml.slideLayout+xml" PartName="/ppt/slideLayouts/slideLayout531.xml"/>
  <Override ContentType="application/vnd.openxmlformats-officedocument.presentationml.slideLayout+xml" PartName="/ppt/slideLayouts/slideLayout184.xml"/>
  <Override ContentType="application/vnd.openxmlformats-officedocument.presentationml.slideLayout+xml" PartName="/ppt/slideLayouts/slideLayout329.xml"/>
  <Override ContentType="application/vnd.openxmlformats-officedocument.presentationml.slideLayout+xml" PartName="/ppt/slideLayouts/slideLayout167.xml"/>
  <Override ContentType="application/vnd.openxmlformats-officedocument.presentationml.slideLayout+xml" PartName="/ppt/slideLayouts/slideLayout107.xml"/>
  <Override ContentType="application/vnd.openxmlformats-officedocument.presentationml.slideLayout+xml" PartName="/ppt/slideLayouts/slideLayout557.xml"/>
  <Override ContentType="application/vnd.openxmlformats-officedocument.presentationml.slideLayout+xml" PartName="/ppt/slideLayouts/slideLayout256.xml"/>
  <Override ContentType="application/vnd.openxmlformats-officedocument.presentationml.slideLayout+xml" PartName="/ppt/slideLayouts/slideLayout442.xml"/>
  <Override ContentType="application/vnd.openxmlformats-officedocument.presentationml.slideLayout+xml" PartName="/ppt/slideLayouts/slideLayout468.xml"/>
  <Override ContentType="application/vnd.openxmlformats-officedocument.presentationml.slideLayout+xml" PartName="/ppt/slideLayouts/slideLayout91.xml"/>
  <Override ContentType="application/vnd.openxmlformats-officedocument.presentationml.slideLayout+xml" PartName="/ppt/slideLayouts/slideLayout220.xml"/>
  <Override ContentType="application/vnd.openxmlformats-officedocument.presentationml.slideLayout+xml" PartName="/ppt/slideLayouts/slideLayout395.xml"/>
  <Override ContentType="application/vnd.openxmlformats-officedocument.presentationml.slideLayout+xml" PartName="/ppt/slideLayouts/slideLayout581.xml"/>
  <Override ContentType="application/vnd.openxmlformats-officedocument.presentationml.slideLayout+xml" PartName="/ppt/slideLayouts/slideLayout68.xml"/>
  <Override ContentType="application/vnd.openxmlformats-officedocument.presentationml.slideLayout+xml" PartName="/ppt/slideLayouts/slideLayout203.xml"/>
  <Override ContentType="application/vnd.openxmlformats-officedocument.presentationml.slideLayout+xml" PartName="/ppt/slideLayouts/slideLayout564.xml"/>
  <Override ContentType="application/vnd.openxmlformats-officedocument.presentationml.slideLayout+xml" PartName="/ppt/slideLayouts/slideLayout419.xml"/>
  <Override ContentType="application/vnd.openxmlformats-officedocument.presentationml.slideLayout+xml" PartName="/ppt/slideLayouts/slideLayout290.xml"/>
  <Override ContentType="application/vnd.openxmlformats-officedocument.presentationml.slideLayout+xml" PartName="/ppt/slideLayouts/slideLayout378.xml"/>
  <Override ContentType="application/vnd.openxmlformats-officedocument.presentationml.slideLayout+xml" PartName="/ppt/slideLayouts/slideLayout508.xml"/>
  <Override ContentType="application/vnd.openxmlformats-officedocument.presentationml.slideLayout+xml" PartName="/ppt/slideLayouts/slideLayout547.xml"/>
  <Override ContentType="application/vnd.openxmlformats-officedocument.presentationml.slideLayout+xml" PartName="/ppt/slideLayouts/slideLayout267.xml"/>
  <Override ContentType="application/vnd.openxmlformats-officedocument.presentationml.slideLayout+xml" PartName="/ppt/slideLayouts/slideLayout542.xml"/>
  <Override ContentType="application/vnd.openxmlformats-officedocument.presentationml.slideLayout+xml" PartName="/ppt/slideLayouts/slideLayout130.xml"/>
  <Override ContentType="application/vnd.openxmlformats-officedocument.presentationml.slideLayout+xml" PartName="/ppt/slideLayouts/slideLayout525.xml"/>
  <Override ContentType="application/vnd.openxmlformats-officedocument.presentationml.slideLayout+xml" PartName="/ppt/slideLayouts/slideLayout113.xml"/>
  <Override ContentType="application/vnd.openxmlformats-officedocument.presentationml.slideLayout+xml" PartName="/ppt/slideLayouts/slideLayout457.xml"/>
  <Override ContentType="application/vnd.openxmlformats-officedocument.presentationml.slideLayout+xml" PartName="/ppt/slideLayouts/slideLayout241.xml"/>
  <Override ContentType="application/vnd.openxmlformats-officedocument.presentationml.slideLayout+xml" PartName="/ppt/slideLayouts/slideLayout363.xml"/>
  <Override ContentType="application/vnd.openxmlformats-officedocument.presentationml.slideLayout+xml" PartName="/ppt/slideLayouts/slideLayout31.xml"/>
  <Override ContentType="application/vnd.openxmlformats-officedocument.presentationml.slideLayout+xml" PartName="/ppt/slideLayouts/slideLayout14.xml"/>
  <Override ContentType="application/vnd.openxmlformats-officedocument.presentationml.slideLayout+xml" PartName="/ppt/slideLayouts/slideLayout380.xml"/>
  <Override ContentType="application/vnd.openxmlformats-officedocument.presentationml.slideLayout+xml" PartName="/ppt/slideLayouts/slideLayout474.xml"/>
  <Override ContentType="application/vnd.openxmlformats-officedocument.presentationml.slideLayout+xml" PartName="/ppt/slideLayouts/slideLayout510.xml"/>
  <Override ContentType="application/vnd.openxmlformats-officedocument.presentationml.slideLayout+xml" PartName="/ppt/slideLayouts/slideLayout199.xml"/>
  <Override ContentType="application/vnd.openxmlformats-officedocument.presentationml.slideLayout+xml" PartName="/ppt/slideLayouts/slideLayout491.xml"/>
  <Override ContentType="application/vnd.openxmlformats-officedocument.presentationml.slideLayout+xml" PartName="/ppt/slideLayouts/slideLayout346.xml"/>
  <Override ContentType="application/vnd.openxmlformats-officedocument.presentationml.slideLayout+xml" PartName="/ppt/slideLayouts/slideLayout171.xml"/>
  <Override ContentType="application/vnd.openxmlformats-officedocument.presentationml.slideLayout+xml" PartName="/ppt/slideLayouts/slideLayout392.xml"/>
  <Override ContentType="application/vnd.openxmlformats-officedocument.presentationml.slideLayout+xml" PartName="/ppt/slideLayouts/slideLayout120.xml"/>
  <Override ContentType="application/vnd.openxmlformats-officedocument.presentationml.slideLayout+xml" PartName="/ppt/slideLayouts/slideLayout570.xml"/>
  <Override ContentType="application/vnd.openxmlformats-officedocument.presentationml.slideLayout+xml" PartName="/ppt/slideLayouts/slideLayout163.xml"/>
  <Override ContentType="application/vnd.openxmlformats-officedocument.presentationml.slideLayout+xml" PartName="/ppt/slideLayouts/slideLayout437.xml"/>
  <Override ContentType="application/vnd.openxmlformats-officedocument.presentationml.slideLayout+xml" PartName="/ppt/slideLayouts/slideLayout538.xml"/>
  <Override ContentType="application/vnd.openxmlformats-officedocument.presentationml.slideLayout+xml" PartName="/ppt/slideLayouts/slideLayout402.xml"/>
  <Override ContentType="application/vnd.openxmlformats-officedocument.presentationml.slideLayout+xml" PartName="/ppt/slideLayouts/slideLayout216.xml"/>
  <Override ContentType="application/vnd.openxmlformats-officedocument.presentationml.slideLayout+xml" PartName="/ppt/slideLayouts/slideLayout309.xml"/>
  <Override ContentType="application/vnd.openxmlformats-officedocument.presentationml.slideLayout+xml" PartName="/ppt/slideLayouts/slideLayout259.xml"/>
  <Override ContentType="application/vnd.openxmlformats-officedocument.presentationml.slideLayout+xml" PartName="/ppt/slideLayouts/slideLayout593.xml"/>
  <Override ContentType="application/vnd.openxmlformats-officedocument.presentationml.slideLayout+xml" PartName="/ppt/slideLayouts/slideLayout550.xml"/>
  <Override ContentType="application/vnd.openxmlformats-officedocument.presentationml.slideLayout+xml" PartName="/ppt/slideLayouts/slideLayout208.xml"/>
  <Override ContentType="application/vnd.openxmlformats-officedocument.presentationml.slideLayout+xml" PartName="/ppt/slideLayouts/slideLayout503.xml"/>
  <Override ContentType="application/vnd.openxmlformats-officedocument.presentationml.slideLayout+xml" PartName="/ppt/slideLayouts/slideLayout589.xml"/>
  <Override ContentType="application/vnd.openxmlformats-officedocument.presentationml.slideLayout+xml" PartName="/ppt/slideLayouts/slideLayout178.xml"/>
  <Override ContentType="application/vnd.openxmlformats-officedocument.presentationml.slideLayout+xml" PartName="/ppt/slideLayouts/slideLayout600.xml"/>
  <Override ContentType="application/vnd.openxmlformats-officedocument.presentationml.slideLayout+xml" PartName="/ppt/slideLayouts/slideLayout135.xml"/>
  <Override ContentType="application/vnd.openxmlformats-officedocument.presentationml.slideLayout+xml" PartName="/ppt/slideLayouts/slideLayout546.xml"/>
  <Override ContentType="application/vnd.openxmlformats-officedocument.presentationml.slideLayout+xml" PartName="/ppt/slideLayouts/slideLayout422.xml"/>
  <Override ContentType="application/vnd.openxmlformats-officedocument.presentationml.slideLayout+xml" PartName="/ppt/slideLayouts/slideLayout465.xml"/>
  <Override ContentType="application/vnd.openxmlformats-officedocument.presentationml.slideLayout+xml" PartName="/ppt/slideLayouts/slideLayout291.xml"/>
  <Override ContentType="application/vnd.openxmlformats-officedocument.presentationml.slideLayout+xml" PartName="/ppt/slideLayouts/slideLayout194.xml"/>
  <Override ContentType="application/vnd.openxmlformats-officedocument.presentationml.slideLayout+xml" PartName="/ppt/slideLayouts/slideLayout287.xml"/>
  <Override ContentType="application/vnd.openxmlformats-officedocument.presentationml.slideLayout+xml" PartName="/ppt/slideLayouts/slideLayout71.xml"/>
  <Override ContentType="application/vnd.openxmlformats-officedocument.presentationml.slideLayout+xml" PartName="/ppt/slideLayouts/slideLayout372.xml"/>
  <Override ContentType="application/vnd.openxmlformats-officedocument.presentationml.slideLayout+xml" PartName="/ppt/slideLayouts/slideLayout151.xml"/>
  <Override ContentType="application/vnd.openxmlformats-officedocument.presentationml.slideLayout+xml" PartName="/ppt/slideLayouts/slideLayout244.xml"/>
  <Override ContentType="application/vnd.openxmlformats-officedocument.presentationml.slideLayout+xml" PartName="/ppt/slideLayouts/slideLayout201.xml"/>
  <Override ContentType="application/vnd.openxmlformats-officedocument.presentationml.slideLayout+xml" PartName="/ppt/slideLayouts/slideLayout302.xml"/>
  <Override ContentType="application/vnd.openxmlformats-officedocument.presentationml.slideLayout+xml" PartName="/ppt/slideLayouts/slideLayout409.xml"/>
  <Override ContentType="application/vnd.openxmlformats-officedocument.presentationml.slideLayout+xml" PartName="/ppt/slideLayouts/slideLayout24.xml"/>
  <Override ContentType="application/vnd.openxmlformats-officedocument.presentationml.slideLayout+xml" PartName="/ppt/slideLayouts/slideLayout159.xml"/>
  <Override ContentType="application/vnd.openxmlformats-officedocument.presentationml.slideLayout+xml" PartName="/ppt/slideLayouts/slideLayout345.xml"/>
  <Override ContentType="application/vnd.openxmlformats-officedocument.presentationml.slideLayout+xml" PartName="/ppt/slideLayouts/slideLayout67.xml"/>
  <Override ContentType="application/vnd.openxmlformats-officedocument.presentationml.slideLayout+xml" PartName="/ppt/slideLayouts/slideLayout116.xml"/>
  <Override ContentType="application/vnd.openxmlformats-officedocument.presentationml.slideLayout+xml" PartName="/ppt/slideLayouts/slideLayout221.xml"/>
  <Override ContentType="application/vnd.openxmlformats-officedocument.presentationml.slideLayout+xml" PartName="/ppt/slideLayouts/slideLayout522.xml"/>
  <Override ContentType="application/vnd.openxmlformats-officedocument.presentationml.slideLayout+xml" PartName="/ppt/slideLayouts/slideLayout418.xml"/>
  <Override ContentType="application/vnd.openxmlformats-officedocument.presentationml.slideLayout+xml" PartName="/ppt/slideLayouts/slideLayout336.xml"/>
  <Override ContentType="application/vnd.openxmlformats-officedocument.presentationml.slideLayout+xml" PartName="/ppt/slideLayouts/slideLayout388.xml"/>
  <Override ContentType="application/vnd.openxmlformats-officedocument.presentationml.slideLayout+xml" PartName="/ppt/slideLayouts/slideLayout573.xml"/>
  <Override ContentType="application/vnd.openxmlformats-officedocument.presentationml.slideLayout+xml" PartName="/ppt/slideLayouts/slideLayout530.xml"/>
  <Override ContentType="application/vnd.openxmlformats-officedocument.presentationml.slideLayout+xml" PartName="/ppt/slideLayouts/slideLayout166.xml"/>
  <Override ContentType="application/vnd.openxmlformats-officedocument.presentationml.slideLayout+xml" PartName="/ppt/slideLayouts/slideLayout379.xml"/>
  <Override ContentType="application/vnd.openxmlformats-officedocument.presentationml.slideLayout+xml" PartName="/ppt/slideLayouts/slideLayout565.xml"/>
  <Override ContentType="application/vnd.openxmlformats-officedocument.presentationml.slideLayout+xml" PartName="/ppt/slideLayouts/slideLayout272.xml"/>
  <Override ContentType="application/vnd.openxmlformats-officedocument.presentationml.slideLayout+xml" PartName="/ppt/slideLayouts/slideLayout264.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43.xml"/>
  <Override ContentType="application/vnd.openxmlformats-officedocument.presentationml.slideLayout+xml" PartName="/ppt/slideLayouts/slideLayout364.xml"/>
  <Override ContentType="application/vnd.openxmlformats-officedocument.presentationml.slideLayout+xml" PartName="/ppt/slideLayouts/slideLayout51.xml"/>
  <Override ContentType="application/vnd.openxmlformats-officedocument.presentationml.slideLayout+xml" PartName="/ppt/slideLayouts/slideLayout445.xml"/>
  <Override ContentType="application/vnd.openxmlformats-officedocument.presentationml.slideLayout+xml" PartName="/ppt/slideLayouts/slideLayout94.xml"/>
  <Override ContentType="application/vnd.openxmlformats-officedocument.presentationml.slideLayout+xml" PartName="/ppt/slideLayouts/slideLayout488.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144.xml"/>
  <Override ContentType="application/vnd.openxmlformats-officedocument.presentationml.slideLayout+xml" PartName="/ppt/slideLayouts/slideLayout317.xml"/>
  <Override ContentType="application/vnd.openxmlformats-officedocument.presentationml.slideLayout+xml" PartName="/ppt/slideLayouts/slideLayout187.xml"/>
  <Override ContentType="application/vnd.openxmlformats-officedocument.presentationml.slideLayout+xml" PartName="/ppt/slideLayouts/slideLayout321.xml"/>
  <Override ContentType="application/vnd.openxmlformats-officedocument.presentationml.slideLayout+xml" PartName="/ppt/slideLayouts/slideLayout492.xml"/>
  <Override ContentType="application/vnd.openxmlformats-officedocument.presentationml.slideLayout+xml" PartName="/ppt/slideLayouts/slideLayout236.xml"/>
  <Override ContentType="application/vnd.openxmlformats-officedocument.presentationml.slideLayout+xml" PartName="/ppt/slideLayouts/slideLayout518.xml"/>
  <Override ContentType="application/vnd.openxmlformats-officedocument.presentationml.slideLayout+xml" PartName="/ppt/slideLayouts/slideLayout191.xml"/>
  <Override ContentType="application/vnd.openxmlformats-officedocument.presentationml.slideLayout+xml" PartName="/ppt/slideLayouts/slideLayout279.xml"/>
  <Override ContentType="application/vnd.openxmlformats-officedocument.presentationml.slideLayout+xml" PartName="/ppt/slideLayouts/slideLayout537.xml"/>
  <Override ContentType="application/vnd.openxmlformats-officedocument.presentationml.slideLayout+xml" PartName="/ppt/slideLayouts/slideLayout430.xml"/>
  <Override ContentType="application/vnd.openxmlformats-officedocument.presentationml.slideLayout+xml" PartName="/ppt/slideLayouts/slideLayout473.xml"/>
  <Override ContentType="application/vnd.openxmlformats-officedocument.presentationml.slideLayout+xml" PartName="/ppt/slideLayouts/slideLayout58.xml"/>
  <Override ContentType="application/vnd.openxmlformats-officedocument.presentationml.slideLayout+xml" PartName="/ppt/slideLayouts/slideLayout15.xml"/>
  <Override ContentType="application/vnd.openxmlformats-officedocument.presentationml.slideLayout+xml" PartName="/ppt/slideLayouts/slideLayout8.xml"/>
  <Override ContentType="application/vnd.openxmlformats-officedocument.presentationml.slideLayout+xml" PartName="/ppt/slideLayouts/slideLayout108.xml"/>
  <Override ContentType="application/vnd.openxmlformats-officedocument.presentationml.slideLayout+xml" PartName="/ppt/slideLayouts/slideLayout138.xml"/>
  <Override ContentType="application/vnd.openxmlformats-officedocument.presentationml.slideLayout+xml" PartName="/ppt/slideLayouts/slideLayout200.xml"/>
  <Override ContentType="application/vnd.openxmlformats-officedocument.presentationml.slideLayout+xml" PartName="/ppt/slideLayouts/slideLayout243.xml"/>
  <Override ContentType="application/vnd.openxmlformats-officedocument.presentationml.slideLayout+xml" PartName="/ppt/slideLayouts/slideLayout286.xml"/>
  <Override ContentType="application/vnd.openxmlformats-officedocument.presentationml.slideLayout+xml" PartName="/ppt/slideLayouts/slideLayout472.xml"/>
  <Override ContentType="application/vnd.openxmlformats-officedocument.presentationml.slideLayout+xml" PartName="/ppt/slideLayouts/slideLayout438.xml"/>
  <Override ContentType="application/vnd.openxmlformats-officedocument.presentationml.slideLayout+xml" PartName="/ppt/slideLayouts/slideLayout38.xml"/>
  <Override ContentType="application/vnd.openxmlformats-officedocument.presentationml.slideLayout+xml" PartName="/ppt/slideLayouts/slideLayout170.xml"/>
  <Override ContentType="application/vnd.openxmlformats-officedocument.presentationml.slideLayout+xml" PartName="/ppt/slideLayouts/slideLayout551.xml"/>
  <Override ContentType="application/vnd.openxmlformats-officedocument.presentationml.slideLayout+xml" PartName="/ppt/slideLayouts/slideLayout101.xml"/>
  <Override ContentType="application/vnd.openxmlformats-officedocument.presentationml.slideLayout+xml" PartName="/ppt/slideLayouts/slideLayout179.xml"/>
  <Override ContentType="application/vnd.openxmlformats-officedocument.presentationml.slideLayout+xml" PartName="/ppt/slideLayouts/slideLayout365.xml"/>
  <Override ContentType="application/vnd.openxmlformats-officedocument.presentationml.slideLayout+xml" PartName="/ppt/slideLayouts/slideLayout322.xml"/>
  <Override ContentType="application/vnd.openxmlformats-officedocument.presentationml.slideLayout+xml" PartName="/ppt/slideLayouts/slideLayout136.xml"/>
  <Override ContentType="application/vnd.openxmlformats-officedocument.presentationml.slideLayout+xml" PartName="/ppt/slideLayouts/slideLayout292.xml"/>
  <Override ContentType="application/vnd.openxmlformats-officedocument.presentationml.slideLayout+xml" PartName="/ppt/slideLayouts/slideLayout423.xml"/>
  <Override ContentType="application/vnd.openxmlformats-officedocument.presentationml.slideLayout+xml" PartName="/ppt/slideLayouts/slideLayout601.xml"/>
  <Override ContentType="application/vnd.openxmlformats-officedocument.presentationml.slideLayout+xml" PartName="/ppt/slideLayouts/slideLayout215.xml"/>
  <Override ContentType="application/vnd.openxmlformats-officedocument.presentationml.slideLayout+xml" PartName="/ppt/slideLayouts/slideLayout539.xml"/>
  <Override ContentType="application/vnd.openxmlformats-officedocument.presentationml.slideLayout+xml" PartName="/ppt/slideLayouts/slideLayout594.xml"/>
  <Override ContentType="application/vnd.openxmlformats-officedocument.presentationml.slideLayout+xml" PartName="/ppt/slideLayouts/slideLayout258.xml"/>
  <Override ContentType="application/vnd.openxmlformats-officedocument.presentationml.slideLayout+xml" PartName="/ppt/slideLayouts/slideLayout466.xml"/>
  <Override ContentType="application/vnd.openxmlformats-officedocument.presentationml.slideLayout+xml" PartName="/ppt/slideLayouts/slideLayout72.xml"/>
  <Override ContentType="application/vnd.openxmlformats-officedocument.presentationml.slideLayout+xml" PartName="/ppt/slideLayouts/slideLayout164.xml"/>
  <Override ContentType="application/vnd.openxmlformats-officedocument.presentationml.slideLayout+xml" PartName="/ppt/slideLayouts/slideLayout66.xml"/>
  <Override ContentType="application/vnd.openxmlformats-officedocument.presentationml.slideLayout+xml" PartName="/ppt/slideLayouts/slideLayout209.xml"/>
  <Override ContentType="application/vnd.openxmlformats-officedocument.presentationml.slideLayout+xml" PartName="/ppt/slideLayouts/slideLayout545.xml"/>
  <Override ContentType="application/vnd.openxmlformats-officedocument.presentationml.slideLayout+xml" PartName="/ppt/slideLayouts/slideLayout588.xml"/>
  <Override ContentType="application/vnd.openxmlformats-officedocument.presentationml.slideLayout+xml" PartName="/ppt/slideLayouts/slideLayout502.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417.xml"/>
  <Override ContentType="application/vnd.openxmlformats-officedocument.presentationml.slideLayout+xml" PartName="/ppt/slideLayouts/slideLayout337.xml"/>
  <Override ContentType="application/vnd.openxmlformats-officedocument.presentationml.slideLayout+xml" PartName="/ppt/slideLayouts/slideLayout523.xml"/>
  <Override ContentType="application/vnd.openxmlformats-officedocument.presentationml.slideLayout+xml" PartName="/ppt/slideLayouts/slideLayout222.xml"/>
  <Override ContentType="application/vnd.openxmlformats-officedocument.presentationml.slideLayout+xml" PartName="/ppt/slideLayouts/slideLayout566.xml"/>
  <Override ContentType="application/vnd.openxmlformats-officedocument.presentationml.slideLayout+xml" PartName="/ppt/slideLayouts/slideLayout16.xml"/>
  <Override ContentType="application/vnd.openxmlformats-officedocument.presentationml.slideLayout+xml" PartName="/ppt/slideLayouts/slideLayout265.xml"/>
  <Override ContentType="application/vnd.openxmlformats-officedocument.presentationml.slideLayout+xml" PartName="/ppt/slideLayouts/slideLayout59.xml"/>
  <Override ContentType="application/vnd.openxmlformats-officedocument.presentationml.slideLayout+xml" PartName="/ppt/slideLayouts/slideLayout371.xml"/>
  <Override ContentType="application/vnd.openxmlformats-officedocument.presentationml.slideLayout+xml" PartName="/ppt/slideLayouts/slideLayout387.xml"/>
  <Override ContentType="application/vnd.openxmlformats-officedocument.presentationml.slideLayout+xml" PartName="/ppt/slideLayouts/slideLayout109.xml"/>
  <Override ContentType="application/vnd.openxmlformats-officedocument.presentationml.slideLayout+xml" PartName="/ppt/slideLayouts/slideLayout158.xml"/>
  <Override ContentType="application/vnd.openxmlformats-officedocument.presentationml.slideLayout+xml" PartName="/ppt/slideLayouts/slideLayout416.xml"/>
  <Override ContentType="application/vnd.openxmlformats-officedocument.presentationml.slideLayout+xml" PartName="/ppt/slideLayouts/slideLayout459.xml"/>
  <Override ContentType="application/vnd.openxmlformats-officedocument.presentationml.slideLayout+xml" PartName="/ppt/slideLayouts/slideLayout344.xml"/>
  <Override ContentType="application/vnd.openxmlformats-officedocument.presentationml.slideLayout+xml" PartName="/ppt/slideLayouts/slideLayout115.xml"/>
  <Override ContentType="application/vnd.openxmlformats-officedocument.presentationml.slideLayout+xml" PartName="/ppt/slideLayouts/slideLayout301.xml"/>
  <Override ContentType="application/vnd.openxmlformats-officedocument.presentationml.slideLayout+xml" PartName="/ppt/slideLayouts/slideLayout450.xml"/>
  <Override ContentType="application/vnd.openxmlformats-officedocument.presentationml.slideLayout+xml" PartName="/ppt/slideLayouts/slideLayout192.xml"/>
  <Override ContentType="application/vnd.openxmlformats-officedocument.presentationml.slideLayout+xml" PartName="/ppt/slideLayouts/slideLayout493.xml"/>
  <Override ContentType="application/vnd.openxmlformats-officedocument.presentationml.slideLayout+xml" PartName="/ppt/slideLayouts/slideLayout517.xml"/>
  <Override ContentType="application/vnd.openxmlformats-officedocument.presentationml.slideLayout+xml" PartName="/ppt/slideLayouts/slideLayout100.xml"/>
  <Override ContentType="application/vnd.openxmlformats-officedocument.presentationml.slideLayout+xml" PartName="/ppt/slideLayouts/slideLayout237.xml"/>
  <Override ContentType="application/vnd.openxmlformats-officedocument.presentationml.slideLayout+xml" PartName="/ppt/slideLayouts/slideLayout143.xml"/>
  <Override ContentType="application/vnd.openxmlformats-officedocument.presentationml.slideLayout+xml" PartName="/ppt/slideLayouts/slideLayout401.xml"/>
  <Override ContentType="application/vnd.openxmlformats-officedocument.presentationml.slideLayout+xml" PartName="/ppt/slideLayouts/slideLayout271.xml"/>
  <Override ContentType="application/vnd.openxmlformats-officedocument.presentationml.slideLayout+xml" PartName="/ppt/slideLayouts/slideLayout444.xml"/>
  <Override ContentType="application/vnd.openxmlformats-officedocument.presentationml.slideLayout+xml" PartName="/ppt/slideLayouts/slideLayout87.xml"/>
  <Override ContentType="application/vnd.openxmlformats-officedocument.presentationml.slideLayout+xml" PartName="/ppt/slideLayouts/slideLayout9.xml"/>
  <Override ContentType="application/vnd.openxmlformats-officedocument.presentationml.slideLayout+xml" PartName="/ppt/slideLayouts/slideLayout572.xml"/>
  <Override ContentType="application/vnd.openxmlformats-officedocument.presentationml.slideLayout+xml" PartName="/ppt/slideLayouts/slideLayout50.xml"/>
  <Override ContentType="application/vnd.openxmlformats-officedocument.presentationml.slideLayout+xml" PartName="/ppt/slideLayouts/slideLayout44.xml"/>
  <Override ContentType="application/vnd.openxmlformats-officedocument.presentationml.slideLayout+xml" PartName="/ppt/slideLayouts/slideLayout350.xml"/>
  <Override ContentType="application/vnd.openxmlformats-officedocument.presentationml.slideLayout+xml" PartName="/ppt/slideLayouts/slideLayout93.xml"/>
  <Override ContentType="application/vnd.openxmlformats-officedocument.presentationml.slideLayout+xml" PartName="/ppt/slideLayouts/slideLayout316.xml"/>
  <Override ContentType="application/vnd.openxmlformats-officedocument.presentationml.slideLayout+xml" PartName="/ppt/slideLayouts/slideLayout393.xml"/>
  <Override ContentType="application/vnd.openxmlformats-officedocument.presentationml.slideLayout+xml" PartName="/ppt/slideLayouts/slideLayout487.xml"/>
  <Override ContentType="application/vnd.openxmlformats-officedocument.presentationml.slideLayout+xml" PartName="/ppt/slideLayouts/slideLayout186.xml"/>
  <Override ContentType="application/vnd.openxmlformats-officedocument.presentationml.slideLayout+xml" PartName="/ppt/slideLayouts/slideLayout359.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Master+xml" PartName="/ppt/slideMasters/slideMaster4.xml"/>
  <Override ContentType="application/vnd.openxmlformats-officedocument.presentationml.slideMaster+xml" PartName="/ppt/slideMasters/slideMaster6.xml"/>
  <Override ContentType="application/vnd.openxmlformats-officedocument.presentationml.slideMaster+xml" PartName="/ppt/slideMasters/slideMaster5.xml"/>
  <Override ContentType="application/binary" PartName="/ppt/metadata"/>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2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23.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package.core-properties+xml" PartName="/docProps/core.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7.xml"/>
  <Override ContentType="application/vnd.openxmlformats-officedocument.theme+xml" PartName="/ppt/theme/theme6.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theme+xml" PartName="/ppt/theme/theme5.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5"/>
    <p:sldMasterId id="2147483746" r:id="rId6"/>
    <p:sldMasterId id="2147483846" r:id="rId7"/>
    <p:sldMasterId id="2147483951" r:id="rId8"/>
    <p:sldMasterId id="2147484056" r:id="rId9"/>
    <p:sldMasterId id="2147484157" r:id="rId10"/>
  </p:sldMasterIdLst>
  <p:notesMasterIdLst>
    <p:notesMasterId r:id="rId11"/>
  </p:notesMasterIdLst>
  <p:sldIdLst>
    <p:sldId id="256" r:id="rId12"/>
    <p:sldId id="257" r:id="rId13"/>
    <p:sldId id="258" r:id="rId14"/>
    <p:sldId id="259" r:id="rId15"/>
    <p:sldId id="260" r:id="rId16"/>
    <p:sldId id="261" r:id="rId17"/>
    <p:sldId id="262" r:id="rId18"/>
    <p:sldId id="263" r:id="rId19"/>
    <p:sldId id="264" r:id="rId20"/>
    <p:sldId id="265" r:id="rId21"/>
    <p:sldId id="266" r:id="rId22"/>
    <p:sldId id="267" r:id="rId23"/>
    <p:sldId id="268" r:id="rId24"/>
    <p:sldId id="269" r:id="rId25"/>
    <p:sldId id="270" r:id="rId26"/>
    <p:sldId id="271" r:id="rId27"/>
    <p:sldId id="272" r:id="rId28"/>
    <p:sldId id="273" r:id="rId29"/>
    <p:sldId id="274" r:id="rId30"/>
    <p:sldId id="275" r:id="rId31"/>
    <p:sldId id="276" r:id="rId32"/>
    <p:sldId id="277" r:id="rId33"/>
    <p:sldId id="278" r:id="rId34"/>
    <p:sldId id="279" r:id="rId35"/>
    <p:sldId id="280" r:id="rId36"/>
    <p:sldId id="281" r:id="rId37"/>
  </p:sldIdLst>
  <p:sldSz cy="5143500" cx="9144000"/>
  <p:notesSz cx="6858000" cy="9144000"/>
  <p:embeddedFontLst>
    <p:embeddedFont>
      <p:font typeface="Inter SemiBold"/>
      <p:regular r:id="rId38"/>
      <p:bold r:id="rId39"/>
      <p:italic r:id="rId40"/>
      <p:boldItalic r:id="rId41"/>
    </p:embeddedFont>
    <p:embeddedFont>
      <p:font typeface="Poppins"/>
      <p:regular r:id="rId42"/>
      <p:bold r:id="rId43"/>
      <p:italic r:id="rId44"/>
      <p:boldItalic r:id="rId45"/>
    </p:embeddedFont>
    <p:embeddedFont>
      <p:font typeface="Inter"/>
      <p:regular r:id="rId46"/>
      <p:bold r:id="rId47"/>
      <p:italic r:id="rId48"/>
      <p:boldItalic r:id="rId49"/>
    </p:embeddedFont>
    <p:embeddedFont>
      <p:font typeface="Manrope SemiBold"/>
      <p:regular r:id="rId50"/>
      <p:bold r:id="rId51"/>
    </p:embeddedFont>
    <p:embeddedFont>
      <p:font typeface="Poppins Medium"/>
      <p:regular r:id="rId52"/>
      <p:bold r:id="rId53"/>
      <p:italic r:id="rId54"/>
      <p:boldItalic r:id="rId55"/>
    </p:embeddedFont>
    <p:embeddedFont>
      <p:font typeface="Quattrocento Sans"/>
      <p:regular r:id="rId56"/>
      <p:bold r:id="rId57"/>
      <p:italic r:id="rId58"/>
      <p:boldItalic r:id="rId59"/>
    </p:embeddedFont>
    <p:embeddedFont>
      <p:font typeface="Poppins Black"/>
      <p:bold r:id="rId60"/>
      <p:boldItalic r:id="rId61"/>
    </p:embeddedFont>
    <p:embeddedFont>
      <p:font typeface="Poppins SemiBold"/>
      <p:regular r:id="rId62"/>
      <p:bold r:id="rId63"/>
      <p:italic r:id="rId64"/>
      <p:boldItalic r:id="rId65"/>
    </p:embeddedFont>
    <p:embeddedFont>
      <p:font typeface="Inter Medium"/>
      <p:regular r:id="rId66"/>
      <p:bold r:id="rId67"/>
      <p:italic r:id="rId68"/>
      <p:boldItalic r:id="rId69"/>
    </p:embeddedFont>
    <p:embeddedFont>
      <p:font typeface="Poppins ExtraBold"/>
      <p:bold r:id="rId70"/>
      <p:boldItalic r:id="rId71"/>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A4A3A4"/>
          </p15:clr>
        </p15:guide>
        <p15:guide id="2" pos="2880">
          <p15:clr>
            <a:srgbClr val="A4A3A4"/>
          </p15:clr>
        </p15:guide>
        <p15:guide id="3" pos="4284">
          <p15:clr>
            <a:srgbClr val="747775"/>
          </p15:clr>
        </p15:guide>
      </p15:sldGuideLst>
    </p:ext>
    <p:ext uri="GoogleSlidesCustomDataVersion2">
      <go:slidesCustomData xmlns:go="http://customooxmlschemas.google.com/" r:id="rId72" roundtripDataSignature="AMtx7mib6fJoqRCBZu0rNrwVyLbSx2K25w=="/>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D3C620A3-3449-4220-BE3E-0AE351951A47}">
  <a:tblStyle styleId="{D3C620A3-3449-4220-BE3E-0AE351951A47}" styleName="Table_0">
    <a:wholeTbl>
      <a:tcTxStyle b="off" i="off">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b="off" i="off"/>
    </a:band1H>
    <a:band2H>
      <a:tcTxStyle b="off" i="off"/>
    </a:band2H>
    <a:band1V>
      <a:tcTxStyle b="off" i="off"/>
    </a:band1V>
    <a:band2V>
      <a:tcTxStyle b="off" i="off"/>
    </a:band2V>
    <a:lastCol>
      <a:tcTxStyle b="off" i="off"/>
    </a:lastCol>
    <a:firstCol>
      <a:tcTxStyle b="off" i="off"/>
    </a:firstCol>
    <a:lastRow>
      <a:tcTxStyle b="off" i="off"/>
    </a:lastRow>
    <a:seCell>
      <a:tcTxStyle b="off" i="off"/>
    </a:seCell>
    <a:swCell>
      <a:tcTxStyle b="off" i="off"/>
    </a:swCell>
    <a:firstRow>
      <a:tcTxStyle b="off" i="off"/>
    </a:firstRow>
    <a:neCell>
      <a:tcTxStyle b="off" i="off"/>
    </a:neCell>
    <a:nwCell>
      <a:tcTxStyle b="off" i="off"/>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 pos="4284"/>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font" Target="fonts/InterSemiBold-italic.fntdata"/><Relationship Id="rId42" Type="http://schemas.openxmlformats.org/officeDocument/2006/relationships/font" Target="fonts/Poppins-regular.fntdata"/><Relationship Id="rId41" Type="http://schemas.openxmlformats.org/officeDocument/2006/relationships/font" Target="fonts/InterSemiBold-boldItalic.fntdata"/><Relationship Id="rId44" Type="http://schemas.openxmlformats.org/officeDocument/2006/relationships/font" Target="fonts/Poppins-italic.fntdata"/><Relationship Id="rId43" Type="http://schemas.openxmlformats.org/officeDocument/2006/relationships/font" Target="fonts/Poppins-bold.fntdata"/><Relationship Id="rId46" Type="http://schemas.openxmlformats.org/officeDocument/2006/relationships/font" Target="fonts/Inter-regular.fntdata"/><Relationship Id="rId45" Type="http://schemas.openxmlformats.org/officeDocument/2006/relationships/font" Target="fonts/Poppins-boldItalic.fntdata"/><Relationship Id="rId48" Type="http://schemas.openxmlformats.org/officeDocument/2006/relationships/font" Target="fonts/Inter-italic.fntdata"/><Relationship Id="rId47" Type="http://schemas.openxmlformats.org/officeDocument/2006/relationships/font" Target="fonts/Inter-bold.fntdata"/><Relationship Id="rId49" Type="http://schemas.openxmlformats.org/officeDocument/2006/relationships/font" Target="fonts/Inter-boldItalic.fntdata"/><Relationship Id="rId31" Type="http://schemas.openxmlformats.org/officeDocument/2006/relationships/slide" Target="slides/slide20.xml"/><Relationship Id="rId30" Type="http://schemas.openxmlformats.org/officeDocument/2006/relationships/slide" Target="slides/slide19.xml"/><Relationship Id="rId33" Type="http://schemas.openxmlformats.org/officeDocument/2006/relationships/slide" Target="slides/slide22.xml"/><Relationship Id="rId32" Type="http://schemas.openxmlformats.org/officeDocument/2006/relationships/slide" Target="slides/slide21.xml"/><Relationship Id="rId35" Type="http://schemas.openxmlformats.org/officeDocument/2006/relationships/slide" Target="slides/slide24.xml"/><Relationship Id="rId34" Type="http://schemas.openxmlformats.org/officeDocument/2006/relationships/slide" Target="slides/slide23.xml"/><Relationship Id="rId37" Type="http://schemas.openxmlformats.org/officeDocument/2006/relationships/slide" Target="slides/slide26.xml"/><Relationship Id="rId36" Type="http://schemas.openxmlformats.org/officeDocument/2006/relationships/slide" Target="slides/slide25.xml"/><Relationship Id="rId39" Type="http://schemas.openxmlformats.org/officeDocument/2006/relationships/font" Target="fonts/InterSemiBold-bold.fntdata"/><Relationship Id="rId38" Type="http://schemas.openxmlformats.org/officeDocument/2006/relationships/font" Target="fonts/InterSemiBold-regular.fntdata"/><Relationship Id="rId20" Type="http://schemas.openxmlformats.org/officeDocument/2006/relationships/slide" Target="slides/slide9.xml"/><Relationship Id="rId22" Type="http://schemas.openxmlformats.org/officeDocument/2006/relationships/slide" Target="slides/slide11.xml"/><Relationship Id="rId21" Type="http://schemas.openxmlformats.org/officeDocument/2006/relationships/slide" Target="slides/slide10.xml"/><Relationship Id="rId24" Type="http://schemas.openxmlformats.org/officeDocument/2006/relationships/slide" Target="slides/slide13.xml"/><Relationship Id="rId23" Type="http://schemas.openxmlformats.org/officeDocument/2006/relationships/slide" Target="slides/slide12.xml"/><Relationship Id="rId26" Type="http://schemas.openxmlformats.org/officeDocument/2006/relationships/slide" Target="slides/slide15.xml"/><Relationship Id="rId25" Type="http://schemas.openxmlformats.org/officeDocument/2006/relationships/slide" Target="slides/slide14.xml"/><Relationship Id="rId28" Type="http://schemas.openxmlformats.org/officeDocument/2006/relationships/slide" Target="slides/slide17.xml"/><Relationship Id="rId27" Type="http://schemas.openxmlformats.org/officeDocument/2006/relationships/slide" Target="slides/slide16.xml"/><Relationship Id="rId29" Type="http://schemas.openxmlformats.org/officeDocument/2006/relationships/slide" Target="slides/slide18.xml"/><Relationship Id="rId11" Type="http://schemas.openxmlformats.org/officeDocument/2006/relationships/notesMaster" Target="notesMasters/notesMaster1.xml"/><Relationship Id="rId10" Type="http://schemas.openxmlformats.org/officeDocument/2006/relationships/slideMaster" Target="slideMasters/slideMaster6.xml"/><Relationship Id="rId13" Type="http://schemas.openxmlformats.org/officeDocument/2006/relationships/slide" Target="slides/slide2.xml"/><Relationship Id="rId12" Type="http://schemas.openxmlformats.org/officeDocument/2006/relationships/slide" Target="slides/slide1.xml"/><Relationship Id="rId15" Type="http://schemas.openxmlformats.org/officeDocument/2006/relationships/slide" Target="slides/slide4.xml"/><Relationship Id="rId14" Type="http://schemas.openxmlformats.org/officeDocument/2006/relationships/slide" Target="slides/slide3.xml"/><Relationship Id="rId17" Type="http://schemas.openxmlformats.org/officeDocument/2006/relationships/slide" Target="slides/slide6.xml"/><Relationship Id="rId16" Type="http://schemas.openxmlformats.org/officeDocument/2006/relationships/slide" Target="slides/slide5.xml"/><Relationship Id="rId19" Type="http://schemas.openxmlformats.org/officeDocument/2006/relationships/slide" Target="slides/slide8.xml"/><Relationship Id="rId18" Type="http://schemas.openxmlformats.org/officeDocument/2006/relationships/slide" Target="slides/slide7.xml"/><Relationship Id="rId1" Type="http://schemas.openxmlformats.org/officeDocument/2006/relationships/theme" Target="theme/theme4.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Master" Target="slideMasters/slideMaster5.xml"/><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slideMaster" Target="slideMasters/slideMaster3.xml"/><Relationship Id="rId8" Type="http://schemas.openxmlformats.org/officeDocument/2006/relationships/slideMaster" Target="slideMasters/slideMaster4.xml"/><Relationship Id="rId72" Type="http://customschemas.google.com/relationships/presentationmetadata" Target="metadata"/><Relationship Id="rId71" Type="http://schemas.openxmlformats.org/officeDocument/2006/relationships/font" Target="fonts/PoppinsExtraBold-boldItalic.fntdata"/><Relationship Id="rId70" Type="http://schemas.openxmlformats.org/officeDocument/2006/relationships/font" Target="fonts/PoppinsExtraBold-bold.fntdata"/><Relationship Id="rId62" Type="http://schemas.openxmlformats.org/officeDocument/2006/relationships/font" Target="fonts/PoppinsSemiBold-regular.fntdata"/><Relationship Id="rId61" Type="http://schemas.openxmlformats.org/officeDocument/2006/relationships/font" Target="fonts/PoppinsBlack-boldItalic.fntdata"/><Relationship Id="rId64" Type="http://schemas.openxmlformats.org/officeDocument/2006/relationships/font" Target="fonts/PoppinsSemiBold-italic.fntdata"/><Relationship Id="rId63" Type="http://schemas.openxmlformats.org/officeDocument/2006/relationships/font" Target="fonts/PoppinsSemiBold-bold.fntdata"/><Relationship Id="rId66" Type="http://schemas.openxmlformats.org/officeDocument/2006/relationships/font" Target="fonts/InterMedium-regular.fntdata"/><Relationship Id="rId65" Type="http://schemas.openxmlformats.org/officeDocument/2006/relationships/font" Target="fonts/PoppinsSemiBold-boldItalic.fntdata"/><Relationship Id="rId68" Type="http://schemas.openxmlformats.org/officeDocument/2006/relationships/font" Target="fonts/InterMedium-italic.fntdata"/><Relationship Id="rId67" Type="http://schemas.openxmlformats.org/officeDocument/2006/relationships/font" Target="fonts/InterMedium-bold.fntdata"/><Relationship Id="rId60" Type="http://schemas.openxmlformats.org/officeDocument/2006/relationships/font" Target="fonts/PoppinsBlack-bold.fntdata"/><Relationship Id="rId69" Type="http://schemas.openxmlformats.org/officeDocument/2006/relationships/font" Target="fonts/InterMedium-boldItalic.fntdata"/><Relationship Id="rId51" Type="http://schemas.openxmlformats.org/officeDocument/2006/relationships/font" Target="fonts/ManropeSemiBold-bold.fntdata"/><Relationship Id="rId50" Type="http://schemas.openxmlformats.org/officeDocument/2006/relationships/font" Target="fonts/ManropeSemiBold-regular.fntdata"/><Relationship Id="rId53" Type="http://schemas.openxmlformats.org/officeDocument/2006/relationships/font" Target="fonts/PoppinsMedium-bold.fntdata"/><Relationship Id="rId52" Type="http://schemas.openxmlformats.org/officeDocument/2006/relationships/font" Target="fonts/PoppinsMedium-regular.fntdata"/><Relationship Id="rId55" Type="http://schemas.openxmlformats.org/officeDocument/2006/relationships/font" Target="fonts/PoppinsMedium-boldItalic.fntdata"/><Relationship Id="rId54" Type="http://schemas.openxmlformats.org/officeDocument/2006/relationships/font" Target="fonts/PoppinsMedium-italic.fntdata"/><Relationship Id="rId57" Type="http://schemas.openxmlformats.org/officeDocument/2006/relationships/font" Target="fonts/QuattrocentoSans-bold.fntdata"/><Relationship Id="rId56" Type="http://schemas.openxmlformats.org/officeDocument/2006/relationships/font" Target="fonts/QuattrocentoSans-regular.fntdata"/><Relationship Id="rId59" Type="http://schemas.openxmlformats.org/officeDocument/2006/relationships/font" Target="fonts/QuattrocentoSans-boldItalic.fntdata"/><Relationship Id="rId58" Type="http://schemas.openxmlformats.org/officeDocument/2006/relationships/font" Target="fonts/QuattrocentoSans-italic.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1pPr>
            <a:lvl2pPr indent="-298450" lvl="1" marL="914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2pPr>
            <a:lvl3pPr indent="-298450" lvl="2" marL="1371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3pPr>
            <a:lvl4pPr indent="-298450" lvl="3" marL="1828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4pPr>
            <a:lvl5pPr indent="-298450" lvl="4" marL="22860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5pPr>
            <a:lvl6pPr indent="-298450" lvl="5" marL="2743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6pPr>
            <a:lvl7pPr indent="-298450" lvl="6" marL="3200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7pPr>
            <a:lvl8pPr indent="-298450" lvl="7" marL="3657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8pPr>
            <a:lvl9pPr indent="-298450" lvl="8" marL="4114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www.wexinc.com" TargetMode="External"/><Relationship Id="rId3" Type="http://schemas.openxmlformats.org/officeDocument/2006/relationships/hyperlink" Target="http://www.wexinc.com" TargetMode="External"/><Relationship Id="rId4" Type="http://schemas.openxmlformats.org/officeDocument/2006/relationships/hyperlink" Target="https://url.us.m.mimecastprotect.com/s/8bJ3CKrkXQSDvmLZPcMf0C54Bab?domain=wexhealthinc.my.site.com/" TargetMode="External"/><Relationship Id="rId5" Type="http://schemas.openxmlformats.org/officeDocument/2006/relationships/hyperlink" Target="https://wexhealthinc.my.site.com/WEXbenefitscontactus/s/" TargetMode="Externa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63" name="Shape 9363"/>
        <p:cNvGrpSpPr/>
        <p:nvPr/>
      </p:nvGrpSpPr>
      <p:grpSpPr>
        <a:xfrm>
          <a:off x="0" y="0"/>
          <a:ext cx="0" cy="0"/>
          <a:chOff x="0" y="0"/>
          <a:chExt cx="0" cy="0"/>
        </a:xfrm>
      </p:grpSpPr>
      <p:sp>
        <p:nvSpPr>
          <p:cNvPr id="9364" name="Google Shape;9364;g3970249a880_0_11386:notes"/>
          <p:cNvSpPr txBox="1"/>
          <p:nvPr>
            <p:ph idx="1" type="body"/>
          </p:nvPr>
        </p:nvSpPr>
        <p:spPr>
          <a:xfrm>
            <a:off x="685800" y="4400550"/>
            <a:ext cx="5486400" cy="3600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sz="1200">
                <a:solidFill>
                  <a:schemeClr val="dk1"/>
                </a:solidFill>
                <a:latin typeface="Inter"/>
                <a:ea typeface="Inter"/>
                <a:cs typeface="Inter"/>
                <a:sym typeface="Inter"/>
              </a:rPr>
              <a:t>This presentation is being presented by WEX. My name is ____________ and I am happy to be here with you today! </a:t>
            </a:r>
            <a:endParaRPr>
              <a:solidFill>
                <a:schemeClr val="dk1"/>
              </a:solidFill>
              <a:latin typeface="Inter"/>
              <a:ea typeface="Inter"/>
              <a:cs typeface="Inter"/>
              <a:sym typeface="Inter"/>
            </a:endParaRPr>
          </a:p>
        </p:txBody>
      </p:sp>
      <p:sp>
        <p:nvSpPr>
          <p:cNvPr id="9365" name="Google Shape;9365;g3970249a880_0_1138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30" name="Shape 9530"/>
        <p:cNvGrpSpPr/>
        <p:nvPr/>
      </p:nvGrpSpPr>
      <p:grpSpPr>
        <a:xfrm>
          <a:off x="0" y="0"/>
          <a:ext cx="0" cy="0"/>
          <a:chOff x="0" y="0"/>
          <a:chExt cx="0" cy="0"/>
        </a:xfrm>
      </p:grpSpPr>
      <p:sp>
        <p:nvSpPr>
          <p:cNvPr id="9531" name="Google Shape;9531;g3d3bba9fb65_0_2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532" name="Google Shape;9532;g3d3bba9fb65_0_29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a:solidFill>
                  <a:schemeClr val="dk1"/>
                </a:solidFill>
                <a:latin typeface="Inter"/>
                <a:ea typeface="Inter"/>
                <a:cs typeface="Inter"/>
                <a:sym typeface="Inter"/>
              </a:rPr>
              <a:t>Now let’s end with a highlight of how you can access all of your accounts with us– </a:t>
            </a:r>
            <a:endParaRPr>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200"/>
              <a:buFont typeface="Arial"/>
              <a:buNone/>
            </a:pPr>
            <a:r>
              <a:t/>
            </a:r>
            <a:endParaRPr>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200"/>
              <a:buFont typeface="Calibri"/>
              <a:buNone/>
            </a:pPr>
            <a:r>
              <a:rPr lang="en">
                <a:solidFill>
                  <a:schemeClr val="dk1"/>
                </a:solidFill>
                <a:latin typeface="Inter"/>
                <a:ea typeface="Inter"/>
                <a:cs typeface="Inter"/>
                <a:sym typeface="Inter"/>
              </a:rPr>
              <a:t>You can get access to confirm your balances, file a claim, for investments for the VEBA and to make beneficiary updates by logging into your online account.  You can also file claims by downloading the WEX Benefits mobile app.</a:t>
            </a:r>
            <a:endParaRPr sz="1200">
              <a:solidFill>
                <a:schemeClr val="dk1"/>
              </a:solidFill>
              <a:latin typeface="Inter"/>
              <a:ea typeface="Inter"/>
              <a:cs typeface="Inter"/>
              <a:sym typeface="Inte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64" name="Shape 9564"/>
        <p:cNvGrpSpPr/>
        <p:nvPr/>
      </p:nvGrpSpPr>
      <p:grpSpPr>
        <a:xfrm>
          <a:off x="0" y="0"/>
          <a:ext cx="0" cy="0"/>
          <a:chOff x="0" y="0"/>
          <a:chExt cx="0" cy="0"/>
        </a:xfrm>
      </p:grpSpPr>
      <p:sp>
        <p:nvSpPr>
          <p:cNvPr id="9565" name="Google Shape;9565;g39699c9fcce_3_138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566" name="Google Shape;9566;g39699c9fcce_3_1381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200"/>
              <a:buFont typeface="Calibri"/>
              <a:buNone/>
            </a:pPr>
            <a:r>
              <a:rPr lang="en" sz="1200">
                <a:solidFill>
                  <a:schemeClr val="dk1"/>
                </a:solidFill>
                <a:latin typeface="Inter"/>
                <a:ea typeface="Inter"/>
                <a:cs typeface="Inter"/>
                <a:sym typeface="Inter"/>
              </a:rPr>
              <a:t>The WEX mobile app provides you with quick easy access to your online account. After logging in the first time, you can set up fingerprint access right from your phone. </a:t>
            </a:r>
            <a:endParaRPr sz="1200">
              <a:solidFill>
                <a:schemeClr val="dk1"/>
              </a:solidFill>
              <a:latin typeface="Inter"/>
              <a:ea typeface="Inter"/>
              <a:cs typeface="Inter"/>
              <a:sym typeface="Inter"/>
            </a:endParaRPr>
          </a:p>
          <a:p>
            <a:pPr indent="0" lvl="0" marL="0" rtl="0" algn="l">
              <a:lnSpc>
                <a:spcPct val="115000"/>
              </a:lnSpc>
              <a:spcBef>
                <a:spcPts val="0"/>
              </a:spcBef>
              <a:spcAft>
                <a:spcPts val="0"/>
              </a:spcAft>
              <a:buClr>
                <a:schemeClr val="dk1"/>
              </a:buClr>
              <a:buSzPts val="1200"/>
              <a:buFont typeface="Arial"/>
              <a:buNone/>
            </a:pPr>
            <a: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SzPts val="1100"/>
              <a:buNone/>
            </a:pPr>
            <a: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SzPts val="1100"/>
              <a:buNone/>
            </a:pPr>
            <a:r>
              <a:rPr lang="en" sz="1200">
                <a:solidFill>
                  <a:schemeClr val="dk1"/>
                </a:solidFill>
                <a:latin typeface="Inter"/>
                <a:ea typeface="Inter"/>
                <a:cs typeface="Inter"/>
                <a:sym typeface="Inter"/>
              </a:rPr>
              <a:t>Other great features include: </a:t>
            </a:r>
            <a:endParaRPr sz="1200">
              <a:solidFill>
                <a:schemeClr val="dk1"/>
              </a:solidFill>
              <a:latin typeface="Inter"/>
              <a:ea typeface="Inter"/>
              <a:cs typeface="Inter"/>
              <a:sym typeface="Inter"/>
            </a:endParaRPr>
          </a:p>
          <a:p>
            <a:pPr indent="-181240" lvl="0" marL="181240" rtl="0" algn="l">
              <a:lnSpc>
                <a:spcPct val="100000"/>
              </a:lnSpc>
              <a:spcBef>
                <a:spcPts val="0"/>
              </a:spcBef>
              <a:spcAft>
                <a:spcPts val="0"/>
              </a:spcAft>
              <a:buClr>
                <a:schemeClr val="dk1"/>
              </a:buClr>
              <a:buSzPts val="1200"/>
              <a:buFont typeface="Inter"/>
              <a:buChar char="•"/>
            </a:pPr>
            <a:r>
              <a:rPr lang="en" sz="1200">
                <a:solidFill>
                  <a:schemeClr val="dk1"/>
                </a:solidFill>
                <a:latin typeface="Inter"/>
                <a:ea typeface="Inter"/>
                <a:cs typeface="Inter"/>
                <a:sym typeface="Inter"/>
              </a:rPr>
              <a:t>An eligible expense scanner – scan barcodes of items to see if they qualify as an eligible expense. </a:t>
            </a:r>
            <a:endParaRPr sz="1200">
              <a:solidFill>
                <a:schemeClr val="dk1"/>
              </a:solidFill>
              <a:latin typeface="Inter"/>
              <a:ea typeface="Inter"/>
              <a:cs typeface="Inter"/>
              <a:sym typeface="Inter"/>
            </a:endParaRPr>
          </a:p>
          <a:p>
            <a:pPr indent="-181240" lvl="0" marL="181240" rtl="0" algn="l">
              <a:lnSpc>
                <a:spcPct val="100000"/>
              </a:lnSpc>
              <a:spcBef>
                <a:spcPts val="0"/>
              </a:spcBef>
              <a:spcAft>
                <a:spcPts val="0"/>
              </a:spcAft>
              <a:buClr>
                <a:schemeClr val="dk1"/>
              </a:buClr>
              <a:buSzPts val="1200"/>
              <a:buFont typeface="Inter"/>
              <a:buChar char="•"/>
            </a:pPr>
            <a:r>
              <a:rPr lang="en" sz="1200">
                <a:solidFill>
                  <a:schemeClr val="dk1"/>
                </a:solidFill>
                <a:latin typeface="Inter"/>
                <a:ea typeface="Inter"/>
                <a:cs typeface="Inter"/>
                <a:sym typeface="Inter"/>
              </a:rPr>
              <a:t>Take a photo of your explanation of benefits or itemized receipt in order to submit documentation for any outstanding claims. This saves a ton of time since you don’t have to scan an email receipt and upload it manually. </a:t>
            </a:r>
            <a:endParaRPr sz="1200">
              <a:solidFill>
                <a:schemeClr val="dk1"/>
              </a:solidFill>
              <a:latin typeface="Inter"/>
              <a:ea typeface="Inter"/>
              <a:cs typeface="Inter"/>
              <a:sym typeface="Inte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16" name="Shape 9616"/>
        <p:cNvGrpSpPr/>
        <p:nvPr/>
      </p:nvGrpSpPr>
      <p:grpSpPr>
        <a:xfrm>
          <a:off x="0" y="0"/>
          <a:ext cx="0" cy="0"/>
          <a:chOff x="0" y="0"/>
          <a:chExt cx="0" cy="0"/>
        </a:xfrm>
      </p:grpSpPr>
      <p:sp>
        <p:nvSpPr>
          <p:cNvPr id="9617" name="Google Shape;9617;g3d53bdb51f7_0_11061:notes"/>
          <p:cNvSpPr txBox="1"/>
          <p:nvPr>
            <p:ph idx="1" type="body"/>
          </p:nvPr>
        </p:nvSpPr>
        <p:spPr>
          <a:xfrm>
            <a:off x="685800" y="4400550"/>
            <a:ext cx="5486400" cy="3600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200">
                <a:solidFill>
                  <a:schemeClr val="dk1"/>
                </a:solidFill>
                <a:latin typeface="Inter"/>
                <a:ea typeface="Inter"/>
                <a:cs typeface="Inter"/>
                <a:sym typeface="Inter"/>
              </a:rPr>
              <a:t>Now that we’ve discussed the value of a VEBA, let’s talk about an additional account option, the HSA. </a:t>
            </a:r>
            <a:endParaRPr sz="1200">
              <a:solidFill>
                <a:schemeClr val="dk1"/>
              </a:solidFill>
              <a:latin typeface="Inter"/>
              <a:ea typeface="Inter"/>
              <a:cs typeface="Inter"/>
              <a:sym typeface="Inter"/>
            </a:endParaRPr>
          </a:p>
        </p:txBody>
      </p:sp>
      <p:sp>
        <p:nvSpPr>
          <p:cNvPr id="9618" name="Google Shape;9618;g3d53bdb51f7_0_1106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23" name="Shape 9623"/>
        <p:cNvGrpSpPr/>
        <p:nvPr/>
      </p:nvGrpSpPr>
      <p:grpSpPr>
        <a:xfrm>
          <a:off x="0" y="0"/>
          <a:ext cx="0" cy="0"/>
          <a:chOff x="0" y="0"/>
          <a:chExt cx="0" cy="0"/>
        </a:xfrm>
      </p:grpSpPr>
      <p:sp>
        <p:nvSpPr>
          <p:cNvPr id="9624" name="Google Shape;9624;g3d53bdb51f7_0_1106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625" name="Google Shape;9625;g3d53bdb51f7_0_1106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rPr lang="en" sz="1200">
                <a:solidFill>
                  <a:schemeClr val="dk1"/>
                </a:solidFill>
                <a:latin typeface="Inter"/>
                <a:ea typeface="Inter"/>
                <a:cs typeface="Inter"/>
                <a:sym typeface="Inter"/>
              </a:rPr>
              <a:t>A health savings account is a benefit that allows you to choose how much of your paycheck you’d like to set aside, before taxes are taken out, for healthcare expenses or use as a retirement savings tool.</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Arial"/>
              <a:buNone/>
            </a:pPr>
            <a:r>
              <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Calibri"/>
              <a:buNone/>
            </a:pPr>
            <a:r>
              <a:rPr lang="en" sz="1200">
                <a:solidFill>
                  <a:schemeClr val="dk1"/>
                </a:solidFill>
                <a:latin typeface="Inter"/>
                <a:ea typeface="Inter"/>
                <a:cs typeface="Inter"/>
                <a:sym typeface="Inter"/>
              </a:rPr>
              <a:t>This plan offers more tax savings than a traditional Roth 401(k) and IRA, making it a powerful option for diversifying your retirement portfolio.</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latin typeface="Inter"/>
              <a:ea typeface="Inter"/>
              <a:cs typeface="Inter"/>
              <a:sym typeface="Inte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61" name="Shape 9661"/>
        <p:cNvGrpSpPr/>
        <p:nvPr/>
      </p:nvGrpSpPr>
      <p:grpSpPr>
        <a:xfrm>
          <a:off x="0" y="0"/>
          <a:ext cx="0" cy="0"/>
          <a:chOff x="0" y="0"/>
          <a:chExt cx="0" cy="0"/>
        </a:xfrm>
      </p:grpSpPr>
      <p:sp>
        <p:nvSpPr>
          <p:cNvPr id="9662" name="Google Shape;9662;g3d53bdb51f7_0_482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663" name="Google Shape;9663;g3d53bdb51f7_0_482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rPr lang="en" sz="1200">
                <a:solidFill>
                  <a:schemeClr val="dk1"/>
                </a:solidFill>
                <a:latin typeface="Inter"/>
                <a:ea typeface="Inter"/>
                <a:cs typeface="Inter"/>
                <a:sym typeface="Inter"/>
              </a:rPr>
              <a:t>In order to be eligible for an HSA you must be enrolled in a high-deductible health plan (HDHP).  </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100"/>
              <a:buFont typeface="Arial"/>
              <a:buNone/>
            </a:pPr>
            <a:r>
              <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100"/>
              <a:buFont typeface="Arial"/>
              <a:buNone/>
            </a:pPr>
            <a:r>
              <a:rPr lang="en" sz="1200">
                <a:solidFill>
                  <a:schemeClr val="dk1"/>
                </a:solidFill>
                <a:latin typeface="Inter"/>
                <a:ea typeface="Inter"/>
                <a:cs typeface="Inter"/>
                <a:sym typeface="Inter"/>
              </a:rPr>
              <a:t>This means you cannot be covered by a PPO or HMO health plan regardless if you are enrolled in the plan or you are covered by your spouse’s or guardian’s PPO or HMO health plan. </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100"/>
              <a:buFont typeface="Arial"/>
              <a:buNone/>
            </a:pPr>
            <a:r>
              <a:t/>
            </a:r>
            <a:endParaRPr b="1" sz="1200">
              <a:solidFill>
                <a:schemeClr val="dk1"/>
              </a:solidFill>
              <a:latin typeface="Inter"/>
              <a:ea typeface="Inter"/>
              <a:cs typeface="Inter"/>
              <a:sym typeface="Inter"/>
            </a:endParaRPr>
          </a:p>
          <a:p>
            <a:pPr indent="0" lvl="0" marL="0" rtl="0" algn="l">
              <a:lnSpc>
                <a:spcPct val="115000"/>
              </a:lnSpc>
              <a:spcBef>
                <a:spcPts val="0"/>
              </a:spcBef>
              <a:spcAft>
                <a:spcPts val="0"/>
              </a:spcAft>
              <a:buClr>
                <a:schemeClr val="dk1"/>
              </a:buClr>
              <a:buSzPts val="1100"/>
              <a:buFont typeface="Arial"/>
              <a:buNone/>
            </a:pPr>
            <a:r>
              <a:rPr lang="en" sz="1200">
                <a:solidFill>
                  <a:schemeClr val="dk1"/>
                </a:solidFill>
                <a:latin typeface="Inter"/>
                <a:ea typeface="Inter"/>
                <a:cs typeface="Inter"/>
                <a:sym typeface="Inter"/>
              </a:rPr>
              <a:t>For reference, a PPO or HMO plan would have co-pays, whereas an HDHP would not. In order to qualify as a HDHP (in </a:t>
            </a:r>
            <a:r>
              <a:rPr b="1" lang="en" sz="1200">
                <a:solidFill>
                  <a:schemeClr val="dk1"/>
                </a:solidFill>
                <a:latin typeface="Inter"/>
                <a:ea typeface="Inter"/>
                <a:cs typeface="Inter"/>
                <a:sym typeface="Inter"/>
              </a:rPr>
              <a:t>2026</a:t>
            </a:r>
            <a:r>
              <a:rPr lang="en" sz="1200">
                <a:solidFill>
                  <a:schemeClr val="dk1"/>
                </a:solidFill>
                <a:latin typeface="Inter"/>
                <a:ea typeface="Inter"/>
                <a:cs typeface="Inter"/>
                <a:sym typeface="Inter"/>
              </a:rPr>
              <a:t>), the health plan must have a deductible of at least </a:t>
            </a:r>
            <a:r>
              <a:rPr b="1" lang="en" sz="1200">
                <a:solidFill>
                  <a:schemeClr val="dk1"/>
                </a:solidFill>
                <a:latin typeface="Inter"/>
                <a:ea typeface="Inter"/>
                <a:cs typeface="Inter"/>
                <a:sym typeface="Inter"/>
              </a:rPr>
              <a:t>$1700</a:t>
            </a:r>
            <a:r>
              <a:rPr lang="en" sz="1200">
                <a:solidFill>
                  <a:schemeClr val="dk1"/>
                </a:solidFill>
                <a:latin typeface="Inter"/>
                <a:ea typeface="Inter"/>
                <a:cs typeface="Inter"/>
                <a:sym typeface="Inter"/>
              </a:rPr>
              <a:t> for individual coverage and </a:t>
            </a:r>
            <a:r>
              <a:rPr b="1" lang="en" sz="1200">
                <a:solidFill>
                  <a:schemeClr val="dk1"/>
                </a:solidFill>
                <a:latin typeface="Inter"/>
                <a:ea typeface="Inter"/>
                <a:cs typeface="Inter"/>
                <a:sym typeface="Inter"/>
              </a:rPr>
              <a:t>$3400</a:t>
            </a:r>
            <a:r>
              <a:rPr lang="en" sz="1200">
                <a:solidFill>
                  <a:schemeClr val="dk1"/>
                </a:solidFill>
                <a:latin typeface="Inter"/>
                <a:ea typeface="Inter"/>
                <a:cs typeface="Inter"/>
                <a:sym typeface="Inter"/>
              </a:rPr>
              <a:t> for family coverage. </a:t>
            </a:r>
            <a:endParaRPr b="1" sz="1200">
              <a:solidFill>
                <a:schemeClr val="dk1"/>
              </a:solidFill>
              <a:latin typeface="Inter"/>
              <a:ea typeface="Inter"/>
              <a:cs typeface="Inter"/>
              <a:sym typeface="Inter"/>
            </a:endParaRPr>
          </a:p>
          <a:p>
            <a:pPr indent="0" lvl="0" marL="0" rtl="0" algn="l">
              <a:lnSpc>
                <a:spcPct val="115000"/>
              </a:lnSpc>
              <a:spcBef>
                <a:spcPts val="0"/>
              </a:spcBef>
              <a:spcAft>
                <a:spcPts val="0"/>
              </a:spcAft>
              <a:buClr>
                <a:schemeClr val="dk1"/>
              </a:buClr>
              <a:buSzPts val="1100"/>
              <a:buFont typeface="Arial"/>
              <a:buNone/>
            </a:pPr>
            <a:r>
              <a:t/>
            </a:r>
            <a:endParaRPr sz="1200">
              <a:solidFill>
                <a:schemeClr val="dk1"/>
              </a:solidFill>
              <a:latin typeface="Inter"/>
              <a:ea typeface="Inter"/>
              <a:cs typeface="Inter"/>
              <a:sym typeface="Inter"/>
            </a:endParaRPr>
          </a:p>
          <a:p>
            <a:pPr indent="0" lvl="0" marL="0" rtl="0" algn="l">
              <a:lnSpc>
                <a:spcPct val="115000"/>
              </a:lnSpc>
              <a:spcBef>
                <a:spcPts val="0"/>
              </a:spcBef>
              <a:spcAft>
                <a:spcPts val="0"/>
              </a:spcAft>
              <a:buClr>
                <a:schemeClr val="dk1"/>
              </a:buClr>
              <a:buSzPts val="1100"/>
              <a:buFont typeface="Arial"/>
              <a:buNone/>
            </a:pPr>
            <a:r>
              <a:rPr lang="en" sz="1200">
                <a:solidFill>
                  <a:schemeClr val="dk1"/>
                </a:solidFill>
                <a:latin typeface="Inter"/>
                <a:ea typeface="Inter"/>
                <a:cs typeface="Inter"/>
                <a:sym typeface="Inter"/>
              </a:rPr>
              <a:t>Did you know you can enroll in an HSA and still enroll in a dependent care FSA, Limited FSA, or Combination FSA if offered by your company?</a:t>
            </a:r>
            <a:endParaRPr sz="1200">
              <a:solidFill>
                <a:schemeClr val="dk1"/>
              </a:solidFill>
              <a:latin typeface="Inter"/>
              <a:ea typeface="Inter"/>
              <a:cs typeface="Inter"/>
              <a:sym typeface="Inte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71" name="Shape 9671"/>
        <p:cNvGrpSpPr/>
        <p:nvPr/>
      </p:nvGrpSpPr>
      <p:grpSpPr>
        <a:xfrm>
          <a:off x="0" y="0"/>
          <a:ext cx="0" cy="0"/>
          <a:chOff x="0" y="0"/>
          <a:chExt cx="0" cy="0"/>
        </a:xfrm>
      </p:grpSpPr>
      <p:sp>
        <p:nvSpPr>
          <p:cNvPr id="9672" name="Google Shape;9672;g3d53bdb51f7_0_487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673" name="Google Shape;9673;g3d53bdb51f7_0_487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rPr lang="en" sz="1200">
                <a:solidFill>
                  <a:schemeClr val="dk1"/>
                </a:solidFill>
                <a:latin typeface="Inter"/>
                <a:ea typeface="Inter"/>
                <a:cs typeface="Inter"/>
                <a:sym typeface="Inter"/>
              </a:rPr>
              <a:t>When you reach age 65, you can withdraw money (without penalty) and use it for anything, including non-healthcare expenses.   You’re eligible to contribute to an HSA after you turn 65 if you meet the following criteria:</a:t>
            </a:r>
            <a:endParaRPr sz="1200">
              <a:solidFill>
                <a:schemeClr val="dk1"/>
              </a:solidFill>
              <a:latin typeface="Inter"/>
              <a:ea typeface="Inter"/>
              <a:cs typeface="Inter"/>
              <a:sym typeface="Inter"/>
            </a:endParaRPr>
          </a:p>
          <a:p>
            <a:pPr indent="-171450" lvl="0" marL="171450" rtl="0" algn="l">
              <a:spcBef>
                <a:spcPts val="0"/>
              </a:spcBef>
              <a:spcAft>
                <a:spcPts val="0"/>
              </a:spcAft>
              <a:buClr>
                <a:schemeClr val="dk1"/>
              </a:buClr>
              <a:buSzPts val="1200"/>
              <a:buFont typeface="Inter"/>
              <a:buChar char="•"/>
            </a:pPr>
            <a:r>
              <a:rPr lang="en" sz="1200">
                <a:solidFill>
                  <a:schemeClr val="dk1"/>
                </a:solidFill>
                <a:latin typeface="Inter"/>
                <a:ea typeface="Inter"/>
                <a:cs typeface="Inter"/>
                <a:sym typeface="Inter"/>
              </a:rPr>
              <a:t>You remain enrolled in a qualified high-deductible health plan (HDHP).</a:t>
            </a:r>
            <a:endParaRPr sz="1200">
              <a:solidFill>
                <a:schemeClr val="dk1"/>
              </a:solidFill>
              <a:latin typeface="Inter"/>
              <a:ea typeface="Inter"/>
              <a:cs typeface="Inter"/>
              <a:sym typeface="Inter"/>
            </a:endParaRPr>
          </a:p>
          <a:p>
            <a:pPr indent="-171450" lvl="0" marL="171450" rtl="0" algn="l">
              <a:spcBef>
                <a:spcPts val="0"/>
              </a:spcBef>
              <a:spcAft>
                <a:spcPts val="0"/>
              </a:spcAft>
              <a:buClr>
                <a:schemeClr val="dk1"/>
              </a:buClr>
              <a:buSzPts val="1200"/>
              <a:buFont typeface="Inter"/>
              <a:buChar char="•"/>
            </a:pPr>
            <a:r>
              <a:rPr lang="en" sz="1200">
                <a:solidFill>
                  <a:schemeClr val="dk1"/>
                </a:solidFill>
                <a:latin typeface="Inter"/>
                <a:ea typeface="Inter"/>
                <a:cs typeface="Inter"/>
                <a:sym typeface="Inter"/>
              </a:rPr>
              <a:t>You don't enroll in Medicare.</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Calibri"/>
              <a:buNone/>
            </a:pPr>
            <a:br>
              <a:rPr lang="en" sz="1200">
                <a:solidFill>
                  <a:schemeClr val="dk1"/>
                </a:solidFill>
                <a:latin typeface="Inter"/>
                <a:ea typeface="Inter"/>
                <a:cs typeface="Inter"/>
                <a:sym typeface="Inter"/>
              </a:rPr>
            </a:br>
            <a:r>
              <a:rPr lang="en" sz="1200" u="sng">
                <a:solidFill>
                  <a:schemeClr val="dk1"/>
                </a:solidFill>
                <a:latin typeface="Inter"/>
                <a:ea typeface="Inter"/>
                <a:cs typeface="Inter"/>
                <a:sym typeface="Inter"/>
              </a:rPr>
              <a:t>Note</a:t>
            </a:r>
            <a:r>
              <a:rPr lang="en" sz="1200">
                <a:solidFill>
                  <a:schemeClr val="dk1"/>
                </a:solidFill>
                <a:latin typeface="Inter"/>
                <a:ea typeface="Inter"/>
                <a:cs typeface="Inter"/>
                <a:sym typeface="Inter"/>
              </a:rPr>
              <a:t>: If you sign up for Social Security, you’re automatically enrolled in Medicare Part A.</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Calibri"/>
              <a:buNone/>
            </a:pPr>
            <a:r>
              <a:rPr lang="en" sz="1200">
                <a:solidFill>
                  <a:schemeClr val="dk1"/>
                </a:solidFill>
                <a:latin typeface="Inter"/>
                <a:ea typeface="Inter"/>
                <a:cs typeface="Inter"/>
                <a:sym typeface="Inter"/>
              </a:rPr>
              <a:t>If you’re enrolled in Medicare, you aren’t eligible to contribute to your HSA. However, you may continue to withdraw funds from your HSA without penalty. Distributions remain tax deductible if they’re used to pay for qualified medical expenses.</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Arial"/>
              <a:buNone/>
            </a:pPr>
            <a:r>
              <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Calibri"/>
              <a:buNone/>
            </a:pPr>
            <a:r>
              <a:rPr lang="en" sz="1200">
                <a:solidFill>
                  <a:schemeClr val="dk1"/>
                </a:solidFill>
                <a:latin typeface="Inter"/>
                <a:ea typeface="Inter"/>
                <a:cs typeface="Inter"/>
                <a:sym typeface="Inter"/>
              </a:rPr>
              <a:t>Your spouse’s enrollment in Medicare doesn’t provide coverage for you, so you remain eligible to contribute to your HSA as long as you aren’t covered by a non-high-deductible health plan (non-HDHP). Your spouse’s qualified medical expenses are still eligible for reimbursement from your HSA even though your spouse is enrolled in Medicare.</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Calibri"/>
              <a:buNone/>
            </a:pPr>
            <a:br>
              <a:rPr lang="en" sz="1200">
                <a:solidFill>
                  <a:schemeClr val="dk1"/>
                </a:solidFill>
                <a:latin typeface="Inter"/>
                <a:ea typeface="Inter"/>
                <a:cs typeface="Inter"/>
                <a:sym typeface="Inter"/>
              </a:rPr>
            </a:b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Arial"/>
              <a:buNone/>
            </a:pPr>
            <a:r>
              <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400"/>
              <a:buFont typeface="Arial"/>
              <a:buNone/>
            </a:pPr>
            <a:r>
              <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Arial"/>
              <a:buNone/>
            </a:pPr>
            <a: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100"/>
              <a:buFont typeface="Arial"/>
              <a:buNone/>
            </a:pPr>
            <a:r>
              <a:t/>
            </a:r>
            <a:endParaRPr sz="1200">
              <a:solidFill>
                <a:schemeClr val="dk1"/>
              </a:solidFill>
              <a:latin typeface="Inter"/>
              <a:ea typeface="Inter"/>
              <a:cs typeface="Inter"/>
              <a:sym typeface="Inte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79" name="Shape 9679"/>
        <p:cNvGrpSpPr/>
        <p:nvPr/>
      </p:nvGrpSpPr>
      <p:grpSpPr>
        <a:xfrm>
          <a:off x="0" y="0"/>
          <a:ext cx="0" cy="0"/>
          <a:chOff x="0" y="0"/>
          <a:chExt cx="0" cy="0"/>
        </a:xfrm>
      </p:grpSpPr>
      <p:sp>
        <p:nvSpPr>
          <p:cNvPr id="9680" name="Google Shape;9680;g3d53bdb51f7_0_4870:notes"/>
          <p:cNvSpPr txBox="1"/>
          <p:nvPr>
            <p:ph idx="1" type="body"/>
          </p:nvPr>
        </p:nvSpPr>
        <p:spPr>
          <a:xfrm>
            <a:off x="685800" y="4400550"/>
            <a:ext cx="5486400" cy="3600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Inter"/>
                <a:ea typeface="Inter"/>
                <a:cs typeface="Inter"/>
                <a:sym typeface="Inter"/>
              </a:rPr>
              <a:t>There are thousands of eligible items. The list includes but is not limited to:</a:t>
            </a:r>
            <a:endParaRPr sz="1200">
              <a:solidFill>
                <a:schemeClr val="dk1"/>
              </a:solidFill>
              <a:latin typeface="Inter"/>
              <a:ea typeface="Inter"/>
              <a:cs typeface="Inter"/>
              <a:sym typeface="Inter"/>
            </a:endParaRPr>
          </a:p>
          <a:p>
            <a:pPr indent="-171450" lvl="0" marL="171450" rtl="0" algn="l">
              <a:spcBef>
                <a:spcPts val="0"/>
              </a:spcBef>
              <a:spcAft>
                <a:spcPts val="0"/>
              </a:spcAft>
              <a:buClr>
                <a:schemeClr val="dk1"/>
              </a:buClr>
              <a:buSzPts val="1200"/>
              <a:buFont typeface="Inter"/>
              <a:buChar char="•"/>
            </a:pPr>
            <a:r>
              <a:rPr lang="en" sz="1200">
                <a:solidFill>
                  <a:schemeClr val="dk1"/>
                </a:solidFill>
                <a:latin typeface="Inter"/>
                <a:ea typeface="Inter"/>
                <a:cs typeface="Inter"/>
                <a:sym typeface="Inter"/>
              </a:rPr>
              <a:t>Copays, coinsurance, insurance premiums</a:t>
            </a:r>
            <a:endParaRPr sz="1200">
              <a:solidFill>
                <a:schemeClr val="dk1"/>
              </a:solidFill>
              <a:latin typeface="Inter"/>
              <a:ea typeface="Inter"/>
              <a:cs typeface="Inter"/>
              <a:sym typeface="Inter"/>
            </a:endParaRPr>
          </a:p>
          <a:p>
            <a:pPr indent="-171450" lvl="0" marL="171450" rtl="0" algn="l">
              <a:spcBef>
                <a:spcPts val="0"/>
              </a:spcBef>
              <a:spcAft>
                <a:spcPts val="0"/>
              </a:spcAft>
              <a:buClr>
                <a:schemeClr val="dk1"/>
              </a:buClr>
              <a:buSzPts val="1200"/>
              <a:buFont typeface="Inter"/>
              <a:buChar char="•"/>
            </a:pPr>
            <a:r>
              <a:rPr lang="en" sz="1200">
                <a:solidFill>
                  <a:schemeClr val="dk1"/>
                </a:solidFill>
                <a:latin typeface="Inter"/>
                <a:ea typeface="Inter"/>
                <a:cs typeface="Inter"/>
                <a:sym typeface="Inter"/>
              </a:rPr>
              <a:t>Doctor visits and surgeries</a:t>
            </a:r>
            <a:endParaRPr sz="1200">
              <a:solidFill>
                <a:schemeClr val="dk1"/>
              </a:solidFill>
              <a:latin typeface="Inter"/>
              <a:ea typeface="Inter"/>
              <a:cs typeface="Inter"/>
              <a:sym typeface="Inter"/>
            </a:endParaRPr>
          </a:p>
          <a:p>
            <a:pPr indent="-171450" lvl="0" marL="171450" rtl="0" algn="l">
              <a:spcBef>
                <a:spcPts val="0"/>
              </a:spcBef>
              <a:spcAft>
                <a:spcPts val="0"/>
              </a:spcAft>
              <a:buClr>
                <a:schemeClr val="dk1"/>
              </a:buClr>
              <a:buSzPts val="1200"/>
              <a:buFont typeface="Inter"/>
              <a:buChar char="•"/>
            </a:pPr>
            <a:r>
              <a:rPr lang="en" sz="1200">
                <a:solidFill>
                  <a:schemeClr val="dk1"/>
                </a:solidFill>
                <a:latin typeface="Inter"/>
                <a:ea typeface="Inter"/>
                <a:cs typeface="Inter"/>
                <a:sym typeface="Inter"/>
              </a:rPr>
              <a:t>Over-the-counter medications (first-aid, allergy, asthma, cold/flu, heartburn, etc.)</a:t>
            </a:r>
            <a:endParaRPr sz="1200">
              <a:solidFill>
                <a:schemeClr val="dk1"/>
              </a:solidFill>
              <a:latin typeface="Inter"/>
              <a:ea typeface="Inter"/>
              <a:cs typeface="Inter"/>
              <a:sym typeface="Inter"/>
            </a:endParaRPr>
          </a:p>
          <a:p>
            <a:pPr indent="-171450" lvl="0" marL="171450" rtl="0" algn="l">
              <a:spcBef>
                <a:spcPts val="0"/>
              </a:spcBef>
              <a:spcAft>
                <a:spcPts val="0"/>
              </a:spcAft>
              <a:buClr>
                <a:schemeClr val="dk1"/>
              </a:buClr>
              <a:buSzPts val="1200"/>
              <a:buFont typeface="Inter"/>
              <a:buChar char="•"/>
            </a:pPr>
            <a:r>
              <a:rPr lang="en" sz="1200">
                <a:solidFill>
                  <a:schemeClr val="dk1"/>
                </a:solidFill>
                <a:latin typeface="Inter"/>
                <a:ea typeface="Inter"/>
                <a:cs typeface="Inter"/>
                <a:sym typeface="Inter"/>
              </a:rPr>
              <a:t>Prescription drugs</a:t>
            </a:r>
            <a:endParaRPr sz="1200">
              <a:solidFill>
                <a:schemeClr val="dk1"/>
              </a:solidFill>
              <a:latin typeface="Inter"/>
              <a:ea typeface="Inter"/>
              <a:cs typeface="Inter"/>
              <a:sym typeface="Inter"/>
            </a:endParaRPr>
          </a:p>
          <a:p>
            <a:pPr indent="-171450" lvl="0" marL="171450" rtl="0" algn="l">
              <a:spcBef>
                <a:spcPts val="0"/>
              </a:spcBef>
              <a:spcAft>
                <a:spcPts val="0"/>
              </a:spcAft>
              <a:buClr>
                <a:schemeClr val="dk1"/>
              </a:buClr>
              <a:buSzPts val="1200"/>
              <a:buFont typeface="Inter"/>
              <a:buChar char="•"/>
            </a:pPr>
            <a:r>
              <a:rPr lang="en" sz="1200">
                <a:solidFill>
                  <a:schemeClr val="dk1"/>
                </a:solidFill>
                <a:latin typeface="Inter"/>
                <a:ea typeface="Inter"/>
                <a:cs typeface="Inter"/>
                <a:sym typeface="Inter"/>
              </a:rPr>
              <a:t>Birthing and lamaze classes</a:t>
            </a:r>
            <a:endParaRPr sz="1200">
              <a:solidFill>
                <a:schemeClr val="dk1"/>
              </a:solidFill>
              <a:latin typeface="Inter"/>
              <a:ea typeface="Inter"/>
              <a:cs typeface="Inter"/>
              <a:sym typeface="Inter"/>
            </a:endParaRPr>
          </a:p>
          <a:p>
            <a:pPr indent="-171450" lvl="0" marL="171450" rtl="0" algn="l">
              <a:spcBef>
                <a:spcPts val="0"/>
              </a:spcBef>
              <a:spcAft>
                <a:spcPts val="0"/>
              </a:spcAft>
              <a:buClr>
                <a:schemeClr val="dk1"/>
              </a:buClr>
              <a:buSzPts val="1200"/>
              <a:buFont typeface="Inter"/>
              <a:buChar char="•"/>
            </a:pPr>
            <a:r>
              <a:rPr lang="en" sz="1200">
                <a:solidFill>
                  <a:schemeClr val="dk1"/>
                </a:solidFill>
                <a:latin typeface="Inter"/>
                <a:ea typeface="Inter"/>
                <a:cs typeface="Inter"/>
                <a:sym typeface="Inter"/>
              </a:rPr>
              <a:t>Dental and orthodontia </a:t>
            </a:r>
            <a:endParaRPr sz="1200">
              <a:solidFill>
                <a:schemeClr val="dk1"/>
              </a:solidFill>
              <a:latin typeface="Inter"/>
              <a:ea typeface="Inter"/>
              <a:cs typeface="Inter"/>
              <a:sym typeface="Inter"/>
            </a:endParaRPr>
          </a:p>
          <a:p>
            <a:pPr indent="-171450" lvl="0" marL="171450" rtl="0" algn="l">
              <a:spcBef>
                <a:spcPts val="0"/>
              </a:spcBef>
              <a:spcAft>
                <a:spcPts val="0"/>
              </a:spcAft>
              <a:buClr>
                <a:schemeClr val="dk1"/>
              </a:buClr>
              <a:buSzPts val="1200"/>
              <a:buFont typeface="Inter"/>
              <a:buChar char="•"/>
            </a:pPr>
            <a:r>
              <a:rPr lang="en" sz="1200">
                <a:solidFill>
                  <a:schemeClr val="dk1"/>
                </a:solidFill>
                <a:latin typeface="Inter"/>
                <a:ea typeface="Inter"/>
                <a:cs typeface="Inter"/>
                <a:sym typeface="Inter"/>
              </a:rPr>
              <a:t>Vision expenses, such as frames, contacts, prescription sunglasses, etc</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SzPts val="1100"/>
              <a:buNone/>
            </a:pPr>
            <a:r>
              <a:t/>
            </a:r>
            <a:endParaRPr/>
          </a:p>
        </p:txBody>
      </p:sp>
      <p:sp>
        <p:nvSpPr>
          <p:cNvPr id="9681" name="Google Shape;9681;g3d53bdb51f7_0_487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87" name="Shape 9687"/>
        <p:cNvGrpSpPr/>
        <p:nvPr/>
      </p:nvGrpSpPr>
      <p:grpSpPr>
        <a:xfrm>
          <a:off x="0" y="0"/>
          <a:ext cx="0" cy="0"/>
          <a:chOff x="0" y="0"/>
          <a:chExt cx="0" cy="0"/>
        </a:xfrm>
      </p:grpSpPr>
      <p:sp>
        <p:nvSpPr>
          <p:cNvPr id="9688" name="Google Shape;9688;g3d53bdb51f7_0_483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689" name="Google Shape;9689;g3d53bdb51f7_0_483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rPr lang="en" sz="1200">
                <a:solidFill>
                  <a:schemeClr val="dk1"/>
                </a:solidFill>
                <a:latin typeface="Inter"/>
                <a:ea typeface="Inter"/>
                <a:cs typeface="Inter"/>
                <a:sym typeface="Inter"/>
              </a:rPr>
              <a:t>Now let’s go over some of the benefits of the HSA. </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Calibri"/>
              <a:buNone/>
            </a:pPr>
            <a:br>
              <a:rPr lang="en" sz="1200">
                <a:solidFill>
                  <a:schemeClr val="dk1"/>
                </a:solidFill>
                <a:latin typeface="Inter"/>
                <a:ea typeface="Inter"/>
                <a:cs typeface="Inter"/>
                <a:sym typeface="Inter"/>
              </a:rPr>
            </a:br>
            <a:r>
              <a:rPr lang="en" sz="1200">
                <a:solidFill>
                  <a:schemeClr val="dk1"/>
                </a:solidFill>
                <a:latin typeface="Inter"/>
                <a:ea typeface="Inter"/>
                <a:cs typeface="Inter"/>
                <a:sym typeface="Inter"/>
              </a:rPr>
              <a:t>It’s yours, think of your HSA as a personal savings account. Any unspent money in your HSA remains yours, allowing you to grow your balance over time. When you reach age 65, you can withdraw money (without penalty) and use it for anything, including non-healthcare expenses. </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Calibri"/>
              <a:buNone/>
            </a:pPr>
            <a:br>
              <a:rPr lang="en" sz="1200">
                <a:solidFill>
                  <a:schemeClr val="dk1"/>
                </a:solidFill>
                <a:latin typeface="Inter"/>
                <a:ea typeface="Inter"/>
                <a:cs typeface="Inter"/>
                <a:sym typeface="Inter"/>
              </a:rPr>
            </a:br>
            <a:r>
              <a:rPr lang="en" sz="1200">
                <a:solidFill>
                  <a:schemeClr val="dk1"/>
                </a:solidFill>
                <a:latin typeface="Inter"/>
                <a:ea typeface="Inter"/>
                <a:cs typeface="Inter"/>
                <a:sym typeface="Inter"/>
              </a:rPr>
              <a:t>It’s flexible and helps you save for a rainy day, Invest for your future retirement, Or simply spend your funds on qualified expenses, penalty free. </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Arial"/>
              <a:buNone/>
            </a:pPr>
            <a:r>
              <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Calibri"/>
              <a:buNone/>
            </a:pPr>
            <a:r>
              <a:rPr lang="en" sz="1200">
                <a:solidFill>
                  <a:schemeClr val="dk1"/>
                </a:solidFill>
                <a:latin typeface="Inter"/>
                <a:ea typeface="Inter"/>
                <a:cs typeface="Inter"/>
                <a:sym typeface="Inter"/>
              </a:rPr>
              <a:t>The HSA’s unique, triple-tax savings means the money you contribute, earnings from investments and withdrawals for eligible expenses are all tax-free, making it a powerful savings and retirement tool.</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Calibri"/>
              <a:buNone/>
            </a:pPr>
            <a:br>
              <a:rPr lang="en" sz="1200">
                <a:solidFill>
                  <a:schemeClr val="dk1"/>
                </a:solidFill>
                <a:latin typeface="Inter"/>
                <a:ea typeface="Inter"/>
                <a:cs typeface="Inter"/>
                <a:sym typeface="Inter"/>
              </a:rPr>
            </a:br>
            <a:r>
              <a:rPr lang="en" sz="1200">
                <a:solidFill>
                  <a:schemeClr val="dk1"/>
                </a:solidFill>
                <a:latin typeface="Inter"/>
                <a:ea typeface="Inter"/>
                <a:cs typeface="Inter"/>
                <a:sym typeface="Inter"/>
              </a:rPr>
              <a:t>You also have investment options, You can invest your HSA funds in an interest-bearing account or our standard mutual fund lineup. Savvy investors may opt for a health savings brokerage account powered by Charles Schwab, giving you access to more than 8,500 mutual funds, stocks and bonds. </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Calibri"/>
              <a:buNone/>
            </a:pPr>
            <a:r>
              <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Calibri"/>
              <a:buNone/>
            </a:pPr>
            <a:r>
              <a:rPr lang="en" sz="1200">
                <a:solidFill>
                  <a:schemeClr val="dk1"/>
                </a:solidFill>
                <a:latin typeface="Inter"/>
                <a:ea typeface="Inter"/>
                <a:cs typeface="Inter"/>
                <a:sym typeface="Inter"/>
              </a:rPr>
              <a:t>There is no time limit on when an eligible claim can be made and no substantiation required at the time of withdrawal.</a:t>
            </a:r>
            <a:endParaRPr sz="1200">
              <a:solidFill>
                <a:schemeClr val="dk1"/>
              </a:solidFill>
              <a:latin typeface="Inter"/>
              <a:ea typeface="Inter"/>
              <a:cs typeface="Inter"/>
              <a:sym typeface="Inter"/>
            </a:endParaRPr>
          </a:p>
          <a:p>
            <a:pPr indent="0" lvl="0" marL="158750" rtl="0" algn="l">
              <a:spcBef>
                <a:spcPts val="0"/>
              </a:spcBef>
              <a:spcAft>
                <a:spcPts val="0"/>
              </a:spcAft>
              <a:buClr>
                <a:schemeClr val="dk1"/>
              </a:buClr>
              <a:buSzPts val="1100"/>
              <a:buFont typeface="Arial"/>
              <a:buNone/>
            </a:pPr>
            <a: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latin typeface="Inter"/>
              <a:ea typeface="Inter"/>
              <a:cs typeface="Inter"/>
              <a:sym typeface="Inte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26" name="Shape 9726"/>
        <p:cNvGrpSpPr/>
        <p:nvPr/>
      </p:nvGrpSpPr>
      <p:grpSpPr>
        <a:xfrm>
          <a:off x="0" y="0"/>
          <a:ext cx="0" cy="0"/>
          <a:chOff x="0" y="0"/>
          <a:chExt cx="0" cy="0"/>
        </a:xfrm>
      </p:grpSpPr>
      <p:sp>
        <p:nvSpPr>
          <p:cNvPr id="9727" name="Google Shape;9727;g3d53bdb51f7_0_488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728" name="Google Shape;9728;g3d53bdb51f7_0_488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rPr lang="en" sz="1200">
                <a:solidFill>
                  <a:schemeClr val="dk1"/>
                </a:solidFill>
                <a:latin typeface="Inter"/>
                <a:ea typeface="Inter"/>
                <a:cs typeface="Inter"/>
                <a:sym typeface="Inter"/>
              </a:rPr>
              <a:t>This slide represents the </a:t>
            </a:r>
            <a:r>
              <a:rPr b="1" lang="en" sz="1200">
                <a:solidFill>
                  <a:schemeClr val="dk1"/>
                </a:solidFill>
                <a:latin typeface="Inter"/>
                <a:ea typeface="Inter"/>
                <a:cs typeface="Inter"/>
                <a:sym typeface="Inter"/>
              </a:rPr>
              <a:t>2026 </a:t>
            </a:r>
            <a:r>
              <a:rPr lang="en" sz="1200">
                <a:solidFill>
                  <a:schemeClr val="dk1"/>
                </a:solidFill>
                <a:latin typeface="Inter"/>
                <a:ea typeface="Inter"/>
                <a:cs typeface="Inter"/>
                <a:sym typeface="Inter"/>
              </a:rPr>
              <a:t>HSA annual contribution limits which ar </a:t>
            </a:r>
            <a:r>
              <a:rPr b="1" lang="en" sz="1200">
                <a:solidFill>
                  <a:schemeClr val="dk1"/>
                </a:solidFill>
                <a:latin typeface="Inter"/>
                <a:ea typeface="Inter"/>
                <a:cs typeface="Inter"/>
                <a:sym typeface="Inter"/>
              </a:rPr>
              <a:t>$4400 </a:t>
            </a:r>
            <a:r>
              <a:rPr lang="en" sz="1200">
                <a:solidFill>
                  <a:schemeClr val="dk1"/>
                </a:solidFill>
                <a:latin typeface="Inter"/>
                <a:ea typeface="Inter"/>
                <a:cs typeface="Inter"/>
                <a:sym typeface="Inter"/>
              </a:rPr>
              <a:t>for individual and </a:t>
            </a:r>
            <a:r>
              <a:rPr b="1" lang="en" sz="1200">
                <a:solidFill>
                  <a:schemeClr val="dk1"/>
                </a:solidFill>
                <a:latin typeface="Inter"/>
                <a:ea typeface="Inter"/>
                <a:cs typeface="Inter"/>
                <a:sym typeface="Inter"/>
              </a:rPr>
              <a:t>$8750</a:t>
            </a:r>
            <a:r>
              <a:rPr lang="en" sz="1200">
                <a:solidFill>
                  <a:schemeClr val="dk1"/>
                </a:solidFill>
                <a:latin typeface="Inter"/>
                <a:ea typeface="Inter"/>
                <a:cs typeface="Inter"/>
                <a:sym typeface="Inter"/>
              </a:rPr>
              <a:t> family.</a:t>
            </a:r>
            <a:r>
              <a:rPr b="1" lang="en" sz="1200">
                <a:solidFill>
                  <a:schemeClr val="dk1"/>
                </a:solidFill>
                <a:latin typeface="Inter"/>
                <a:ea typeface="Inter"/>
                <a:cs typeface="Inter"/>
                <a:sym typeface="Inter"/>
              </a:rPr>
              <a:t> </a:t>
            </a:r>
            <a:endParaRPr b="1"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Calibri"/>
              <a:buNone/>
            </a:pPr>
            <a:r>
              <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Calibri"/>
              <a:buNone/>
            </a:pPr>
            <a:r>
              <a:rPr lang="en" sz="1200">
                <a:solidFill>
                  <a:schemeClr val="dk1"/>
                </a:solidFill>
                <a:latin typeface="Inter"/>
                <a:ea typeface="Inter"/>
                <a:cs typeface="Inter"/>
                <a:sym typeface="Inter"/>
              </a:rPr>
              <a:t>You can contribute pre-tax via payroll contributions as well as post tax contributions, and contributions can be changed at any time throughout the year. </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Calibri"/>
              <a:buNone/>
            </a:pPr>
            <a:r>
              <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Calibri"/>
              <a:buNone/>
            </a:pPr>
            <a:r>
              <a:rPr lang="en" sz="1200">
                <a:solidFill>
                  <a:schemeClr val="dk1"/>
                </a:solidFill>
                <a:latin typeface="Inter"/>
                <a:ea typeface="Inter"/>
                <a:cs typeface="Inter"/>
                <a:sym typeface="Inter"/>
              </a:rPr>
              <a:t>Your annual contributions should not exceed the annual limits or you may be fined by the IRS, and WEX will alert you via email if you contribute more than the IRS maximum with us. You can also set up text alerts so you receive a notification once you meet an established contribution threshold.</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Arial"/>
              <a:buNone/>
            </a:pPr>
            <a:r>
              <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Calibri"/>
              <a:buNone/>
            </a:pPr>
            <a:r>
              <a:rPr lang="en" sz="1200">
                <a:solidFill>
                  <a:schemeClr val="dk1"/>
                </a:solidFill>
                <a:latin typeface="Inter"/>
                <a:ea typeface="Inter"/>
                <a:cs typeface="Inter"/>
                <a:sym typeface="Inter"/>
              </a:rPr>
              <a:t>Any individual age 55 or older, who is </a:t>
            </a:r>
            <a:r>
              <a:rPr lang="en" sz="1200" u="sng">
                <a:solidFill>
                  <a:schemeClr val="dk1"/>
                </a:solidFill>
                <a:latin typeface="Inter"/>
                <a:ea typeface="Inter"/>
                <a:cs typeface="Inter"/>
                <a:sym typeface="Inter"/>
              </a:rPr>
              <a:t>currently</a:t>
            </a:r>
            <a:r>
              <a:rPr lang="en" sz="1200">
                <a:solidFill>
                  <a:schemeClr val="dk1"/>
                </a:solidFill>
                <a:latin typeface="Inter"/>
                <a:ea typeface="Inter"/>
                <a:cs typeface="Inter"/>
                <a:sym typeface="Inter"/>
              </a:rPr>
              <a:t> enrolled </a:t>
            </a:r>
            <a:r>
              <a:rPr lang="en" sz="1200" u="sng">
                <a:solidFill>
                  <a:schemeClr val="dk1"/>
                </a:solidFill>
                <a:latin typeface="Inter"/>
                <a:ea typeface="Inter"/>
                <a:cs typeface="Inter"/>
                <a:sym typeface="Inter"/>
              </a:rPr>
              <a:t>and</a:t>
            </a:r>
            <a:r>
              <a:rPr lang="en" sz="1200">
                <a:solidFill>
                  <a:schemeClr val="dk1"/>
                </a:solidFill>
                <a:latin typeface="Inter"/>
                <a:ea typeface="Inter"/>
                <a:cs typeface="Inter"/>
                <a:sym typeface="Inter"/>
              </a:rPr>
              <a:t> eligible for the HSA may contribute an additional $1000 (above and beyond the IRS maximum) annually to their account. </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Arial"/>
              <a:buNone/>
            </a:pPr>
            <a:r>
              <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Calibri"/>
              <a:buNone/>
            </a:pPr>
            <a:r>
              <a:rPr lang="en" sz="1200">
                <a:solidFill>
                  <a:schemeClr val="dk1"/>
                </a:solidFill>
                <a:latin typeface="Inter"/>
                <a:ea typeface="Inter"/>
                <a:cs typeface="Inter"/>
                <a:sym typeface="Inter"/>
              </a:rPr>
              <a:t>Studies are showing that Americans appreciate their benefits even more now and are in fact contributing more.  Encourage you to sit down and run your numbers. Set savings goals. If you are just starting off, some will contribute just enough to cover their deductible.  Then, if a healthcare expense comes out of left-field, it does not weigh you down.  You can use your HSA.  Then, save whenever you can.  Some of those smaller items can be paid for out-of-pocket so that you can save your HSA instead.  Down the road, you could always pull the HSA funds out if you really need them.  Remember it is a health savings account, not a health spending account.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latin typeface="Inter"/>
              <a:ea typeface="Inter"/>
              <a:cs typeface="Inter"/>
              <a:sym typeface="Inte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43" name="Shape 9743"/>
        <p:cNvGrpSpPr/>
        <p:nvPr/>
      </p:nvGrpSpPr>
      <p:grpSpPr>
        <a:xfrm>
          <a:off x="0" y="0"/>
          <a:ext cx="0" cy="0"/>
          <a:chOff x="0" y="0"/>
          <a:chExt cx="0" cy="0"/>
        </a:xfrm>
      </p:grpSpPr>
      <p:sp>
        <p:nvSpPr>
          <p:cNvPr id="9744" name="Google Shape;9744;g3d53bdb51f7_0_1389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745" name="Google Shape;9745;g3d53bdb51f7_0_1389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rPr lang="en" sz="1200">
                <a:solidFill>
                  <a:schemeClr val="dk1"/>
                </a:solidFill>
                <a:latin typeface="Inter"/>
                <a:ea typeface="Inter"/>
                <a:cs typeface="Inter"/>
                <a:sym typeface="Inter"/>
              </a:rPr>
              <a:t>In addition to using your debit card you can also submit a distribution request from your HSA at anytime.</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Arial"/>
              <a:buNone/>
            </a:pPr>
            <a:r>
              <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Calibri"/>
              <a:buNone/>
            </a:pPr>
            <a:r>
              <a:rPr lang="en" sz="1200">
                <a:solidFill>
                  <a:schemeClr val="dk1"/>
                </a:solidFill>
                <a:latin typeface="Inter"/>
                <a:ea typeface="Inter"/>
                <a:cs typeface="Inter"/>
                <a:sym typeface="Inter"/>
              </a:rPr>
              <a:t>You can login to your online account or use your mobile app to request a payment to be sent directly to your provider or request a distribution directly to yourself for an expense you paid out of pocket.</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Arial"/>
              <a:buNone/>
            </a:pPr>
            <a:r>
              <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Calibri"/>
              <a:buNone/>
            </a:pPr>
            <a:r>
              <a:rPr lang="en" sz="1200">
                <a:solidFill>
                  <a:schemeClr val="dk1"/>
                </a:solidFill>
                <a:latin typeface="Inter"/>
                <a:ea typeface="Inter"/>
                <a:cs typeface="Inter"/>
                <a:sym typeface="Inter"/>
              </a:rPr>
              <a:t>And don’t forget about direct deposit! You can set up direct deposit directly from your online account allowing us to automatically distribute funds directly to your bank account!</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72" name="Shape 9372"/>
        <p:cNvGrpSpPr/>
        <p:nvPr/>
      </p:nvGrpSpPr>
      <p:grpSpPr>
        <a:xfrm>
          <a:off x="0" y="0"/>
          <a:ext cx="0" cy="0"/>
          <a:chOff x="0" y="0"/>
          <a:chExt cx="0" cy="0"/>
        </a:xfrm>
      </p:grpSpPr>
      <p:sp>
        <p:nvSpPr>
          <p:cNvPr id="9373" name="Google Shape;9373;g3d359d09c10_0_0:notes"/>
          <p:cNvSpPr txBox="1"/>
          <p:nvPr>
            <p:ph idx="1" type="body"/>
          </p:nvPr>
        </p:nvSpPr>
        <p:spPr>
          <a:xfrm>
            <a:off x="685800" y="4400550"/>
            <a:ext cx="5486400" cy="3600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sz="1200">
                <a:solidFill>
                  <a:schemeClr val="dk1"/>
                </a:solidFill>
                <a:latin typeface="Inter"/>
                <a:ea typeface="Inter"/>
                <a:cs typeface="Inter"/>
                <a:sym typeface="Inter"/>
              </a:rPr>
              <a:t>During our presentation today, I’ll be reviewing what a VEBA is and why you should consider enrolling in an VEBA.</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100"/>
              <a:buFont typeface="Arial"/>
              <a:buNone/>
            </a:pPr>
            <a:r>
              <a:t/>
            </a:r>
            <a:endParaRPr sz="1200"/>
          </a:p>
        </p:txBody>
      </p:sp>
      <p:sp>
        <p:nvSpPr>
          <p:cNvPr id="9374" name="Google Shape;9374;g3d359d09c10_0_0:notes"/>
          <p:cNvSpPr/>
          <p:nvPr>
            <p:ph idx="2" type="sldImg"/>
          </p:nvPr>
        </p:nvSpPr>
        <p:spPr>
          <a:xfrm>
            <a:off x="686157" y="1143000"/>
            <a:ext cx="5485800" cy="30861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77" name="Shape 9777"/>
        <p:cNvGrpSpPr/>
        <p:nvPr/>
      </p:nvGrpSpPr>
      <p:grpSpPr>
        <a:xfrm>
          <a:off x="0" y="0"/>
          <a:ext cx="0" cy="0"/>
          <a:chOff x="0" y="0"/>
          <a:chExt cx="0" cy="0"/>
        </a:xfrm>
      </p:grpSpPr>
      <p:sp>
        <p:nvSpPr>
          <p:cNvPr id="9778" name="Google Shape;9778;g3d53bdb51f7_0_498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779" name="Google Shape;9779;g3d53bdb51f7_0_498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rPr lang="en" sz="1200">
                <a:solidFill>
                  <a:schemeClr val="dk1"/>
                </a:solidFill>
                <a:latin typeface="Inter"/>
                <a:ea typeface="Inter"/>
                <a:cs typeface="Inter"/>
                <a:sym typeface="Inter"/>
              </a:rPr>
              <a:t>So what do you need to do when it comes to your HSA?</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Arial"/>
              <a:buNone/>
            </a:pPr>
            <a:r>
              <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Calibri"/>
              <a:buNone/>
            </a:pPr>
            <a:r>
              <a:rPr lang="en" sz="1200">
                <a:solidFill>
                  <a:schemeClr val="dk1"/>
                </a:solidFill>
                <a:latin typeface="Inter"/>
                <a:ea typeface="Inter"/>
                <a:cs typeface="Inter"/>
                <a:sym typeface="Inter"/>
              </a:rPr>
              <a:t>WEX will make it easy for you to manage your HSA with an online account, free benefits mobile app as well as text and email alerts.</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Arial"/>
              <a:buNone/>
            </a:pPr>
            <a:r>
              <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Calibri"/>
              <a:buNone/>
            </a:pPr>
            <a:r>
              <a:rPr lang="en" sz="1200">
                <a:solidFill>
                  <a:schemeClr val="dk1"/>
                </a:solidFill>
                <a:latin typeface="Inter"/>
                <a:ea typeface="Inter"/>
                <a:cs typeface="Inter"/>
                <a:sym typeface="Inter"/>
              </a:rPr>
              <a:t>All you have to do is make sure you use your HSA for eligible health care expenses.</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Arial"/>
              <a:buNone/>
            </a:pPr>
            <a:r>
              <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Calibri"/>
              <a:buNone/>
            </a:pPr>
            <a:r>
              <a:rPr lang="en" sz="1200">
                <a:solidFill>
                  <a:schemeClr val="dk1"/>
                </a:solidFill>
                <a:latin typeface="Inter"/>
                <a:ea typeface="Inter"/>
                <a:cs typeface="Inter"/>
                <a:sym typeface="Inter"/>
              </a:rPr>
              <a:t>We recommend saving your documentation such as itemized receipts and EOBs for tax purposes.</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Arial"/>
              <a:buNone/>
            </a:pPr>
            <a:r>
              <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Calibri"/>
              <a:buNone/>
            </a:pPr>
            <a:r>
              <a:rPr lang="en" sz="1200">
                <a:solidFill>
                  <a:schemeClr val="dk1"/>
                </a:solidFill>
                <a:latin typeface="Inter"/>
                <a:ea typeface="Inter"/>
                <a:cs typeface="Inter"/>
                <a:sym typeface="Inter"/>
              </a:rPr>
              <a:t>Then at the end of the year we will provide you with the necessary tax forms for you to file your taxes. But its still your responsibility to report your HSA contributions and distributions at tax time.</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latin typeface="Inter"/>
              <a:ea typeface="Inter"/>
              <a:cs typeface="Inter"/>
              <a:sym typeface="Inte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85" name="Shape 9785"/>
        <p:cNvGrpSpPr/>
        <p:nvPr/>
      </p:nvGrpSpPr>
      <p:grpSpPr>
        <a:xfrm>
          <a:off x="0" y="0"/>
          <a:ext cx="0" cy="0"/>
          <a:chOff x="0" y="0"/>
          <a:chExt cx="0" cy="0"/>
        </a:xfrm>
      </p:grpSpPr>
      <p:sp>
        <p:nvSpPr>
          <p:cNvPr id="9786" name="Google Shape;9786;g3d53bdb51f7_0_491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787" name="Google Shape;9787;g3d53bdb51f7_0_491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rPr lang="en" sz="1200">
                <a:solidFill>
                  <a:schemeClr val="dk1"/>
                </a:solidFill>
                <a:latin typeface="Inter"/>
                <a:ea typeface="Inter"/>
                <a:cs typeface="Inter"/>
                <a:sym typeface="Inter"/>
              </a:rPr>
              <a:t>So let's talk a little more about investment options.</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Arial"/>
              <a:buNone/>
            </a:pPr>
            <a:r>
              <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Calibri"/>
              <a:buNone/>
            </a:pPr>
            <a:r>
              <a:rPr lang="en" sz="1200">
                <a:solidFill>
                  <a:schemeClr val="dk1"/>
                </a:solidFill>
                <a:latin typeface="Inter"/>
                <a:ea typeface="Inter"/>
                <a:cs typeface="Inter"/>
                <a:sym typeface="Inter"/>
              </a:rPr>
              <a:t>After you have met your minimum cash balance you can start investing your HSA funds.</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Arial"/>
              <a:buNone/>
            </a:pPr>
            <a:r>
              <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Calibri"/>
              <a:buNone/>
            </a:pPr>
            <a:r>
              <a:rPr lang="en" sz="1200">
                <a:solidFill>
                  <a:schemeClr val="dk1"/>
                </a:solidFill>
                <a:latin typeface="Inter"/>
                <a:ea typeface="Inter"/>
                <a:cs typeface="Inter"/>
                <a:sym typeface="Inter"/>
              </a:rPr>
              <a:t>We have 30 different investment options for you to choose from – and now you can even keep track of your HSA portfolio right from your benefits mobile app!</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100"/>
              <a:buFont typeface="Arial"/>
              <a:buNone/>
            </a:pPr>
            <a: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03" name="Shape 9803"/>
        <p:cNvGrpSpPr/>
        <p:nvPr/>
      </p:nvGrpSpPr>
      <p:grpSpPr>
        <a:xfrm>
          <a:off x="0" y="0"/>
          <a:ext cx="0" cy="0"/>
          <a:chOff x="0" y="0"/>
          <a:chExt cx="0" cy="0"/>
        </a:xfrm>
      </p:grpSpPr>
      <p:sp>
        <p:nvSpPr>
          <p:cNvPr id="9804" name="Google Shape;9804;g3d53bdb51f7_0_499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805" name="Google Shape;9805;g3d53bdb51f7_0_499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sz="1200">
                <a:solidFill>
                  <a:schemeClr val="dk1"/>
                </a:solidFill>
                <a:latin typeface="Inter"/>
                <a:ea typeface="Inter"/>
                <a:cs typeface="Inter"/>
                <a:sym typeface="Inter"/>
              </a:rPr>
              <a:t>WEX also provides you with a variety of tools to help you manage your health care expenses including:</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100"/>
              <a:buFont typeface="Arial"/>
              <a:buNone/>
            </a:pPr>
            <a:r>
              <a:t/>
            </a:r>
            <a:endParaRPr sz="1200">
              <a:solidFill>
                <a:schemeClr val="dk1"/>
              </a:solidFill>
              <a:latin typeface="Inter"/>
              <a:ea typeface="Inter"/>
              <a:cs typeface="Inter"/>
              <a:sym typeface="Inter"/>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latin typeface="Inter"/>
                <a:ea typeface="Inter"/>
                <a:cs typeface="Inter"/>
                <a:sym typeface="Inter"/>
              </a:rPr>
              <a:t>Your online account has an investment guidance tool – just follow the series of questions about your HSA goals and we will provide you with recommendations.</a:t>
            </a:r>
            <a:endParaRPr sz="1200">
              <a:solidFill>
                <a:schemeClr val="dk1"/>
              </a:solidFill>
              <a:latin typeface="Inter"/>
              <a:ea typeface="Inter"/>
              <a:cs typeface="Inter"/>
              <a:sym typeface="Inter"/>
            </a:endParaRPr>
          </a:p>
          <a:p>
            <a:pPr indent="-171450" lvl="0" marL="171450" rtl="0" algn="l">
              <a:lnSpc>
                <a:spcPct val="100000"/>
              </a:lnSpc>
              <a:spcBef>
                <a:spcPts val="0"/>
              </a:spcBef>
              <a:spcAft>
                <a:spcPts val="0"/>
              </a:spcAft>
              <a:buClr>
                <a:schemeClr val="dk1"/>
              </a:buClr>
              <a:buSzPts val="1200"/>
              <a:buChar char="•"/>
            </a:pPr>
            <a:r>
              <a:rPr lang="en" sz="1200">
                <a:solidFill>
                  <a:schemeClr val="dk1"/>
                </a:solidFill>
                <a:latin typeface="Inter"/>
                <a:ea typeface="Inter"/>
                <a:cs typeface="Inter"/>
                <a:sym typeface="Inter"/>
              </a:rPr>
              <a:t>We also have an HSA calculator to help you estimate how much to contribute into your HSA each year.</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11" name="Shape 9811"/>
        <p:cNvGrpSpPr/>
        <p:nvPr/>
      </p:nvGrpSpPr>
      <p:grpSpPr>
        <a:xfrm>
          <a:off x="0" y="0"/>
          <a:ext cx="0" cy="0"/>
          <a:chOff x="0" y="0"/>
          <a:chExt cx="0" cy="0"/>
        </a:xfrm>
      </p:grpSpPr>
      <p:sp>
        <p:nvSpPr>
          <p:cNvPr id="9812" name="Google Shape;9812;g3d53bdb51f7_0_490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813" name="Google Shape;9813;g3d53bdb51f7_0_490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rPr lang="en" sz="1200">
                <a:solidFill>
                  <a:schemeClr val="dk1"/>
                </a:solidFill>
                <a:latin typeface="Inter"/>
                <a:ea typeface="Inter"/>
                <a:cs typeface="Inter"/>
                <a:sym typeface="Inter"/>
              </a:rPr>
              <a:t>You have the option to select from two different reimbursement accounts that work with your health plan. Choose the option that fits your current health care spending and retirement planning needs. You and your employer can contribute funds to an HSA, but only your employer can contribute to your VEBA.  The chart above gives you a side by side to consider when making your choices.  You might even be thinking, wouldn’t it be nice to have both?!  Good news, you can.  Here’s how: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200"/>
              <a:buFont typeface="Calibri"/>
              <a:buNone/>
            </a:pPr>
            <a:r>
              <a:t/>
            </a:r>
            <a:endParaRPr sz="1200">
              <a:solidFill>
                <a:schemeClr val="dk1"/>
              </a:solidFill>
              <a:latin typeface="Inter"/>
              <a:ea typeface="Inter"/>
              <a:cs typeface="Inter"/>
              <a:sym typeface="Inte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27" name="Shape 9827"/>
        <p:cNvGrpSpPr/>
        <p:nvPr/>
      </p:nvGrpSpPr>
      <p:grpSpPr>
        <a:xfrm>
          <a:off x="0" y="0"/>
          <a:ext cx="0" cy="0"/>
          <a:chOff x="0" y="0"/>
          <a:chExt cx="0" cy="0"/>
        </a:xfrm>
      </p:grpSpPr>
      <p:sp>
        <p:nvSpPr>
          <p:cNvPr id="9828" name="Google Shape;9828;g3d53bdb51f7_0_1531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829" name="Google Shape;9829;g3d53bdb51f7_0_1531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Inter"/>
                <a:ea typeface="Inter"/>
                <a:cs typeface="Inter"/>
                <a:sym typeface="Inter"/>
              </a:rPr>
              <a:t>Here’s how it works. MHC/WEX can offer a unique solution. You have three options for how you handle your employer contributions.  With this consideration, the most important thing is that you make sure you are signed up for a HDHP, the one that allows you to have an HSA.  From there, there are three different options. </a:t>
            </a:r>
            <a:br>
              <a:rPr lang="en" sz="1200">
                <a:solidFill>
                  <a:schemeClr val="dk1"/>
                </a:solidFill>
                <a:latin typeface="Inter"/>
                <a:ea typeface="Inter"/>
                <a:cs typeface="Inter"/>
                <a:sym typeface="Inter"/>
              </a:rPr>
            </a:b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Arial"/>
              <a:buNone/>
            </a:pPr>
            <a:r>
              <a:rPr lang="en" sz="1200">
                <a:solidFill>
                  <a:schemeClr val="dk1"/>
                </a:solidFill>
                <a:latin typeface="Inter"/>
                <a:ea typeface="Inter"/>
                <a:cs typeface="Inter"/>
                <a:sym typeface="Inter"/>
              </a:rPr>
              <a:t>100% of funds in VEBA 100% of your employer contribution will be placed in an VEBA on your behalf. </a:t>
            </a:r>
            <a:endParaRPr sz="1200">
              <a:solidFill>
                <a:schemeClr val="dk1"/>
              </a:solidFill>
              <a:latin typeface="Inter"/>
              <a:ea typeface="Inter"/>
              <a:cs typeface="Inter"/>
              <a:sym typeface="Inter"/>
            </a:endParaRPr>
          </a:p>
          <a:p>
            <a:pPr indent="-171450" lvl="0" marL="171450" rtl="0" algn="l">
              <a:spcBef>
                <a:spcPts val="0"/>
              </a:spcBef>
              <a:spcAft>
                <a:spcPts val="0"/>
              </a:spcAft>
              <a:buClr>
                <a:schemeClr val="dk1"/>
              </a:buClr>
              <a:buSzPts val="1200"/>
              <a:buFont typeface="Inter"/>
              <a:buChar char="•"/>
            </a:pPr>
            <a:r>
              <a:rPr lang="en" sz="1200">
                <a:solidFill>
                  <a:schemeClr val="dk1"/>
                </a:solidFill>
                <a:latin typeface="Inter"/>
                <a:ea typeface="Inter"/>
                <a:cs typeface="Inter"/>
                <a:sym typeface="Inter"/>
              </a:rPr>
              <a:t>If you choose 100% VEBA, you can also open and contribute to an HSA tax free through your paycheck. Your VEBA is limited to dental and vision expenses only for years you or your employer contribute to an HSA.</a:t>
            </a:r>
            <a:endParaRPr sz="1200">
              <a:solidFill>
                <a:schemeClr val="dk1"/>
              </a:solidFill>
              <a:latin typeface="Inter"/>
              <a:ea typeface="Inter"/>
              <a:cs typeface="Inter"/>
              <a:sym typeface="Inter"/>
            </a:endParaRPr>
          </a:p>
          <a:p>
            <a:pPr indent="-171450" lvl="0" marL="171450" rtl="0" algn="l">
              <a:spcBef>
                <a:spcPts val="0"/>
              </a:spcBef>
              <a:spcAft>
                <a:spcPts val="0"/>
              </a:spcAft>
              <a:buClr>
                <a:schemeClr val="dk1"/>
              </a:buClr>
              <a:buSzPts val="1200"/>
              <a:buFont typeface="Inter"/>
              <a:buChar char="•"/>
            </a:pPr>
            <a:r>
              <a:rPr lang="en" sz="1200">
                <a:solidFill>
                  <a:schemeClr val="dk1"/>
                </a:solidFill>
                <a:latin typeface="Inter"/>
                <a:ea typeface="Inter"/>
                <a:cs typeface="Inter"/>
                <a:sym typeface="Inter"/>
              </a:rPr>
              <a:t>Freeze your VEBA and use just your HSA to save VEBA dollars for post-employment.</a:t>
            </a:r>
            <a:endParaRPr sz="1200">
              <a:solidFill>
                <a:schemeClr val="dk1"/>
              </a:solidFill>
              <a:latin typeface="Inter"/>
              <a:ea typeface="Inter"/>
              <a:cs typeface="Inter"/>
              <a:sym typeface="Inter"/>
            </a:endParaRPr>
          </a:p>
          <a:p>
            <a:pPr indent="-95250" lvl="0" marL="171450" rtl="0" algn="l">
              <a:spcBef>
                <a:spcPts val="0"/>
              </a:spcBef>
              <a:spcAft>
                <a:spcPts val="0"/>
              </a:spcAft>
              <a:buClr>
                <a:schemeClr val="dk1"/>
              </a:buClr>
              <a:buSzPts val="1200"/>
              <a:buFont typeface="Arial"/>
              <a:buNone/>
            </a:pPr>
            <a:r>
              <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Arial"/>
              <a:buNone/>
            </a:pPr>
            <a:r>
              <a:rPr lang="en" sz="1200">
                <a:solidFill>
                  <a:schemeClr val="dk1"/>
                </a:solidFill>
                <a:latin typeface="Inter"/>
                <a:ea typeface="Inter"/>
                <a:cs typeface="Inter"/>
                <a:sym typeface="Inter"/>
              </a:rPr>
              <a:t>100% of funds in HSA </a:t>
            </a:r>
            <a:endParaRPr sz="1200">
              <a:solidFill>
                <a:schemeClr val="dk1"/>
              </a:solidFill>
              <a:latin typeface="Inter"/>
              <a:ea typeface="Inter"/>
              <a:cs typeface="Inter"/>
              <a:sym typeface="Inter"/>
            </a:endParaRPr>
          </a:p>
          <a:p>
            <a:pPr indent="-171450" lvl="0" marL="171450" rtl="0" algn="l">
              <a:spcBef>
                <a:spcPts val="0"/>
              </a:spcBef>
              <a:spcAft>
                <a:spcPts val="0"/>
              </a:spcAft>
              <a:buClr>
                <a:schemeClr val="dk1"/>
              </a:buClr>
              <a:buSzPts val="1200"/>
              <a:buFont typeface="Inter"/>
              <a:buChar char="•"/>
            </a:pPr>
            <a:r>
              <a:rPr lang="en" sz="1200">
                <a:solidFill>
                  <a:schemeClr val="dk1"/>
                </a:solidFill>
                <a:latin typeface="Inter"/>
                <a:ea typeface="Inter"/>
                <a:cs typeface="Inter"/>
                <a:sym typeface="Inter"/>
              </a:rPr>
              <a:t>100% of your employer contribution goes into an HSA. </a:t>
            </a:r>
            <a:endParaRPr sz="1200">
              <a:solidFill>
                <a:schemeClr val="dk1"/>
              </a:solidFill>
              <a:latin typeface="Inter"/>
              <a:ea typeface="Inter"/>
              <a:cs typeface="Inter"/>
              <a:sym typeface="Inter"/>
            </a:endParaRPr>
          </a:p>
          <a:p>
            <a:pPr indent="-171450" lvl="0" marL="171450" rtl="0" algn="l">
              <a:spcBef>
                <a:spcPts val="0"/>
              </a:spcBef>
              <a:spcAft>
                <a:spcPts val="0"/>
              </a:spcAft>
              <a:buClr>
                <a:schemeClr val="dk1"/>
              </a:buClr>
              <a:buSzPts val="1200"/>
              <a:buFont typeface="Inter"/>
              <a:buChar char="•"/>
            </a:pPr>
            <a:r>
              <a:rPr lang="en" sz="1200">
                <a:solidFill>
                  <a:schemeClr val="dk1"/>
                </a:solidFill>
                <a:latin typeface="Inter"/>
                <a:ea typeface="Inter"/>
                <a:cs typeface="Inter"/>
                <a:sym typeface="Inter"/>
              </a:rPr>
              <a:t>You can add pre-tax payroll deductions up to the IRS contribution limits</a:t>
            </a:r>
            <a:endParaRPr sz="1200">
              <a:solidFill>
                <a:schemeClr val="dk1"/>
              </a:solidFill>
              <a:latin typeface="Inter"/>
              <a:ea typeface="Inter"/>
              <a:cs typeface="Inter"/>
              <a:sym typeface="Inter"/>
            </a:endParaRPr>
          </a:p>
          <a:p>
            <a:pPr indent="-95250" lvl="0" marL="171450" rtl="0" algn="l">
              <a:spcBef>
                <a:spcPts val="0"/>
              </a:spcBef>
              <a:spcAft>
                <a:spcPts val="0"/>
              </a:spcAft>
              <a:buClr>
                <a:schemeClr val="dk1"/>
              </a:buClr>
              <a:buSzPts val="1200"/>
              <a:buFont typeface="Arial"/>
              <a:buNone/>
            </a:pPr>
            <a:r>
              <a:t/>
            </a:r>
            <a:endParaRPr sz="1200">
              <a:solidFill>
                <a:schemeClr val="dk1"/>
              </a:solidFill>
              <a:latin typeface="Inter"/>
              <a:ea typeface="Inter"/>
              <a:cs typeface="Inter"/>
              <a:sym typeface="Inter"/>
            </a:endParaRPr>
          </a:p>
          <a:p>
            <a:pPr indent="0" lvl="0" marL="0" rtl="0" algn="l">
              <a:spcBef>
                <a:spcPts val="0"/>
              </a:spcBef>
              <a:spcAft>
                <a:spcPts val="0"/>
              </a:spcAft>
              <a:buClr>
                <a:schemeClr val="dk1"/>
              </a:buClr>
              <a:buSzPts val="1200"/>
              <a:buFont typeface="Arial"/>
              <a:buNone/>
            </a:pPr>
            <a:r>
              <a:rPr lang="en" sz="1200">
                <a:solidFill>
                  <a:schemeClr val="dk1"/>
                </a:solidFill>
                <a:latin typeface="Inter"/>
                <a:ea typeface="Inter"/>
                <a:cs typeface="Inter"/>
                <a:sym typeface="Inter"/>
              </a:rPr>
              <a:t>The last option is a 50/50 split: </a:t>
            </a:r>
            <a:endParaRPr sz="1200">
              <a:solidFill>
                <a:schemeClr val="dk1"/>
              </a:solidFill>
              <a:latin typeface="Inter"/>
              <a:ea typeface="Inter"/>
              <a:cs typeface="Inter"/>
              <a:sym typeface="Inter"/>
            </a:endParaRPr>
          </a:p>
          <a:p>
            <a:pPr indent="-171450" lvl="0" marL="171450" rtl="0" algn="l">
              <a:spcBef>
                <a:spcPts val="0"/>
              </a:spcBef>
              <a:spcAft>
                <a:spcPts val="0"/>
              </a:spcAft>
              <a:buClr>
                <a:schemeClr val="dk1"/>
              </a:buClr>
              <a:buSzPts val="1200"/>
              <a:buFont typeface="Inter"/>
              <a:buChar char="•"/>
            </a:pPr>
            <a:r>
              <a:rPr lang="en" sz="1200">
                <a:solidFill>
                  <a:schemeClr val="dk1"/>
                </a:solidFill>
                <a:latin typeface="Inter"/>
                <a:ea typeface="Inter"/>
                <a:cs typeface="Inter"/>
                <a:sym typeface="Inter"/>
              </a:rPr>
              <a:t>With this option, your employer contributions are distributed evenly into each account. Use VEBA funds for dental or vision expenses as long as you or your employer are contributing to an HSA. </a:t>
            </a:r>
            <a:endParaRPr sz="1200">
              <a:solidFill>
                <a:schemeClr val="dk1"/>
              </a:solidFill>
              <a:latin typeface="Inter"/>
              <a:ea typeface="Inter"/>
              <a:cs typeface="Inter"/>
              <a:sym typeface="Inter"/>
            </a:endParaRPr>
          </a:p>
          <a:p>
            <a:pPr indent="-171450" lvl="0" marL="171450" rtl="0" algn="l">
              <a:spcBef>
                <a:spcPts val="0"/>
              </a:spcBef>
              <a:spcAft>
                <a:spcPts val="0"/>
              </a:spcAft>
              <a:buClr>
                <a:schemeClr val="dk1"/>
              </a:buClr>
              <a:buSzPts val="1200"/>
              <a:buFont typeface="Inter"/>
              <a:buChar char="•"/>
            </a:pPr>
            <a:r>
              <a:rPr lang="en" sz="1200">
                <a:solidFill>
                  <a:schemeClr val="dk1"/>
                </a:solidFill>
                <a:latin typeface="Inter"/>
                <a:ea typeface="Inter"/>
                <a:cs typeface="Inter"/>
                <a:sym typeface="Inter"/>
              </a:rPr>
              <a:t>You can save your VEBA funds to pay medical premiums post-employment. </a:t>
            </a:r>
            <a:endParaRPr sz="1200">
              <a:solidFill>
                <a:schemeClr val="dk1"/>
              </a:solidFill>
              <a:latin typeface="Inter"/>
              <a:ea typeface="Inter"/>
              <a:cs typeface="Inter"/>
              <a:sym typeface="Inter"/>
            </a:endParaRPr>
          </a:p>
          <a:p>
            <a:pPr indent="-171450" lvl="0" marL="171450" rtl="0" algn="l">
              <a:spcBef>
                <a:spcPts val="0"/>
              </a:spcBef>
              <a:spcAft>
                <a:spcPts val="0"/>
              </a:spcAft>
              <a:buClr>
                <a:schemeClr val="dk1"/>
              </a:buClr>
              <a:buSzPts val="1200"/>
              <a:buFont typeface="Inter"/>
              <a:buChar char="•"/>
            </a:pPr>
            <a:r>
              <a:rPr lang="en" sz="1200">
                <a:solidFill>
                  <a:schemeClr val="dk1"/>
                </a:solidFill>
                <a:latin typeface="Inter"/>
                <a:ea typeface="Inter"/>
                <a:cs typeface="Inter"/>
                <a:sym typeface="Inter"/>
              </a:rPr>
              <a:t>Use your HSA funds to pay for eligible expenses now or post-employment. </a:t>
            </a:r>
            <a:endParaRPr sz="1200">
              <a:solidFill>
                <a:schemeClr val="dk1"/>
              </a:solidFill>
              <a:latin typeface="Inter"/>
              <a:ea typeface="Inter"/>
              <a:cs typeface="Inter"/>
              <a:sym typeface="Inter"/>
            </a:endParaRPr>
          </a:p>
          <a:p>
            <a:pPr indent="-171450" lvl="0" marL="171450" rtl="0" algn="l">
              <a:spcBef>
                <a:spcPts val="0"/>
              </a:spcBef>
              <a:spcAft>
                <a:spcPts val="0"/>
              </a:spcAft>
              <a:buClr>
                <a:schemeClr val="dk1"/>
              </a:buClr>
              <a:buSzPts val="1200"/>
              <a:buFont typeface="Inter"/>
              <a:buChar char="•"/>
            </a:pPr>
            <a:r>
              <a:rPr lang="en" sz="1200">
                <a:solidFill>
                  <a:schemeClr val="dk1"/>
                </a:solidFill>
                <a:latin typeface="Inter"/>
                <a:ea typeface="Inter"/>
                <a:cs typeface="Inter"/>
                <a:sym typeface="Inter"/>
              </a:rPr>
              <a:t>This option provides funding for current needs, but also ensures that you save tax-free funds for medical expenses post-employment. </a:t>
            </a:r>
            <a:endParaRPr sz="1200">
              <a:solidFill>
                <a:schemeClr val="dk1"/>
              </a:solidFill>
              <a:latin typeface="Inter"/>
              <a:ea typeface="Inter"/>
              <a:cs typeface="Inter"/>
              <a:sym typeface="Inter"/>
            </a:endParaRPr>
          </a:p>
          <a:p>
            <a:pPr indent="-171450" lvl="0" marL="171450" rtl="0" algn="l">
              <a:spcBef>
                <a:spcPts val="0"/>
              </a:spcBef>
              <a:spcAft>
                <a:spcPts val="0"/>
              </a:spcAft>
              <a:buClr>
                <a:schemeClr val="dk1"/>
              </a:buClr>
              <a:buSzPts val="1200"/>
              <a:buFont typeface="Inter"/>
              <a:buChar char="•"/>
            </a:pPr>
            <a:r>
              <a:rPr lang="en" sz="1200">
                <a:solidFill>
                  <a:schemeClr val="dk1"/>
                </a:solidFill>
                <a:latin typeface="Inter"/>
                <a:ea typeface="Inter"/>
                <a:cs typeface="Inter"/>
                <a:sym typeface="Inter"/>
              </a:rPr>
              <a:t>You can contribute additional dollars to your HSA (up to the IRS limit) tax-free through your paycheck. </a:t>
            </a:r>
            <a:endParaRPr sz="1200">
              <a:solidFill>
                <a:schemeClr val="dk1"/>
              </a:solidFill>
              <a:latin typeface="Inter"/>
              <a:ea typeface="Inter"/>
              <a:cs typeface="Inter"/>
              <a:sym typeface="Inter"/>
            </a:endParaRPr>
          </a:p>
          <a:p>
            <a:pPr indent="-171450" lvl="0" marL="171450" rtl="0" algn="l">
              <a:spcBef>
                <a:spcPts val="0"/>
              </a:spcBef>
              <a:spcAft>
                <a:spcPts val="0"/>
              </a:spcAft>
              <a:buClr>
                <a:schemeClr val="dk1"/>
              </a:buClr>
              <a:buSzPts val="1200"/>
              <a:buFont typeface="Inter"/>
              <a:buChar char="•"/>
            </a:pPr>
            <a:r>
              <a:rPr lang="en" sz="1200">
                <a:solidFill>
                  <a:schemeClr val="dk1"/>
                </a:solidFill>
                <a:latin typeface="Inter"/>
                <a:ea typeface="Inter"/>
                <a:cs typeface="Inter"/>
                <a:sym typeface="Inter"/>
              </a:rPr>
              <a:t>Freeze your hybrid VEBA so no funds come out for dental/vision by contacting WEX customer service.</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100"/>
              <a:buFont typeface="Arial"/>
              <a:buNone/>
            </a:pPr>
            <a: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34" name="Shape 9834"/>
        <p:cNvGrpSpPr/>
        <p:nvPr/>
      </p:nvGrpSpPr>
      <p:grpSpPr>
        <a:xfrm>
          <a:off x="0" y="0"/>
          <a:ext cx="0" cy="0"/>
          <a:chOff x="0" y="0"/>
          <a:chExt cx="0" cy="0"/>
        </a:xfrm>
      </p:grpSpPr>
      <p:sp>
        <p:nvSpPr>
          <p:cNvPr id="9835" name="Google Shape;9835;g3d4066824e0_0_1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836" name="Google Shape;9836;g3d4066824e0_0_12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a:solidFill>
                  <a:schemeClr val="dk1"/>
                </a:solidFill>
              </a:rPr>
              <a:t>For any questions or assistance you may need, our participant services team is available to you Monday through Friday from 6 am to 9 pm Central time. </a:t>
            </a:r>
            <a:endParaRPr>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a:solidFill>
                  <a:schemeClr val="dk1"/>
                </a:solidFill>
              </a:rPr>
              <a:t>You have a variety of options to contact us.  You can get support on our website at www.wexinc.com or call to speak to a participant services representative. </a:t>
            </a:r>
            <a:endParaRPr>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a:solidFill>
                <a:schemeClr val="dk1"/>
              </a:solidFill>
            </a:endParaRPr>
          </a:p>
          <a:p>
            <a:pPr indent="0" lvl="0" marL="0" rtl="0" algn="l">
              <a:lnSpc>
                <a:spcPct val="100000"/>
              </a:lnSpc>
              <a:spcBef>
                <a:spcPts val="0"/>
              </a:spcBef>
              <a:spcAft>
                <a:spcPts val="0"/>
              </a:spcAft>
              <a:buClr>
                <a:schemeClr val="dk1"/>
              </a:buClr>
              <a:buSzPts val="1200"/>
              <a:buFont typeface="Calibri"/>
              <a:buNone/>
            </a:pPr>
            <a:r>
              <a:rPr i="1" lang="en">
                <a:solidFill>
                  <a:schemeClr val="dk1"/>
                </a:solidFill>
              </a:rPr>
              <a:t>If participates ask for instructions…</a:t>
            </a:r>
            <a:endParaRPr i="1">
              <a:solidFill>
                <a:schemeClr val="dk1"/>
              </a:solidFill>
            </a:endParaRPr>
          </a:p>
          <a:p>
            <a:pPr indent="0" lvl="0" marL="0" rtl="0" algn="l">
              <a:lnSpc>
                <a:spcPct val="100000"/>
              </a:lnSpc>
              <a:spcBef>
                <a:spcPts val="0"/>
              </a:spcBef>
              <a:spcAft>
                <a:spcPts val="0"/>
              </a:spcAft>
              <a:buClr>
                <a:schemeClr val="dk1"/>
              </a:buClr>
              <a:buSzPts val="1200"/>
              <a:buFont typeface="Calibri"/>
              <a:buNone/>
            </a:pPr>
            <a:r>
              <a:t/>
            </a:r>
            <a:endParaRPr i="1">
              <a:solidFill>
                <a:schemeClr val="dk1"/>
              </a:solidFill>
            </a:endParaRPr>
          </a:p>
          <a:p>
            <a:pPr indent="0" lvl="0" marL="0" rtl="0" algn="l">
              <a:lnSpc>
                <a:spcPct val="100000"/>
              </a:lnSpc>
              <a:spcBef>
                <a:spcPts val="0"/>
              </a:spcBef>
              <a:spcAft>
                <a:spcPts val="0"/>
              </a:spcAft>
              <a:buClr>
                <a:schemeClr val="dk1"/>
              </a:buClr>
              <a:buSzPts val="1200"/>
              <a:buFont typeface="Calibri"/>
              <a:buNone/>
            </a:pPr>
            <a:r>
              <a:rPr i="1" lang="en">
                <a:solidFill>
                  <a:schemeClr val="dk1"/>
                </a:solidFill>
              </a:rPr>
              <a:t>Support on Website: To access the form, follow the below steps:</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a:pPr>
            <a:r>
              <a:rPr i="1" lang="en">
                <a:solidFill>
                  <a:schemeClr val="dk1"/>
                </a:solidFill>
              </a:rPr>
              <a:t>Navigate to</a:t>
            </a:r>
            <a:r>
              <a:rPr i="1" lang="en">
                <a:solidFill>
                  <a:schemeClr val="dk1"/>
                </a:solidFill>
                <a:uFill>
                  <a:noFill/>
                </a:uFill>
                <a:hlinkClick r:id="rId2">
                  <a:extLst>
                    <a:ext uri="{A12FA001-AC4F-418D-AE19-62706E023703}">
                      <ahyp:hlinkClr val="tx"/>
                    </a:ext>
                  </a:extLst>
                </a:hlinkClick>
              </a:rPr>
              <a:t> </a:t>
            </a:r>
            <a:r>
              <a:rPr i="1" lang="en">
                <a:solidFill>
                  <a:schemeClr val="hlink"/>
                </a:solidFill>
                <a:uFill>
                  <a:noFill/>
                </a:uFill>
                <a:hlinkClick r:id="rId3"/>
              </a:rPr>
              <a:t>www.wexinc.com</a:t>
            </a:r>
            <a:r>
              <a:rPr i="1" lang="en">
                <a:solidFill>
                  <a:schemeClr val="dk1"/>
                </a:solidFill>
              </a:rPr>
              <a:t> &gt; Support &gt; Contact customer service team &gt; Contact WEX benefits.</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a:pPr>
            <a:r>
              <a:rPr i="1" lang="en">
                <a:solidFill>
                  <a:schemeClr val="dk1"/>
                </a:solidFill>
              </a:rPr>
              <a:t>Select the following:</a:t>
            </a:r>
            <a:endParaRPr i="1">
              <a:solidFill>
                <a:schemeClr val="dk1"/>
              </a:solidFill>
            </a:endParaRPr>
          </a:p>
          <a:p>
            <a:pPr indent="0" lvl="0" marL="457200" rtl="0" algn="l">
              <a:lnSpc>
                <a:spcPct val="115000"/>
              </a:lnSpc>
              <a:spcBef>
                <a:spcPts val="1200"/>
              </a:spcBef>
              <a:spcAft>
                <a:spcPts val="0"/>
              </a:spcAft>
              <a:buClr>
                <a:schemeClr val="dk1"/>
              </a:buClr>
              <a:buSzPts val="1100"/>
              <a:buFont typeface="Arial"/>
              <a:buNone/>
            </a:pPr>
            <a:r>
              <a:rPr i="1" lang="en">
                <a:solidFill>
                  <a:schemeClr val="dk1"/>
                </a:solidFill>
              </a:rPr>
              <a:t>a.</a:t>
            </a:r>
            <a:r>
              <a:rPr i="1" lang="en" sz="700">
                <a:solidFill>
                  <a:schemeClr val="dk1"/>
                </a:solidFill>
                <a:latin typeface="Times New Roman"/>
                <a:ea typeface="Times New Roman"/>
                <a:cs typeface="Times New Roman"/>
                <a:sym typeface="Times New Roman"/>
              </a:rPr>
              <a:t>            </a:t>
            </a:r>
            <a:r>
              <a:rPr i="1" lang="en">
                <a:solidFill>
                  <a:schemeClr val="dk1"/>
                </a:solidFill>
              </a:rPr>
              <a:t>Type of Inquiry: Customer Service</a:t>
            </a:r>
            <a:endParaRPr i="1">
              <a:solidFill>
                <a:schemeClr val="dk1"/>
              </a:solidFill>
            </a:endParaRPr>
          </a:p>
          <a:p>
            <a:pPr indent="0" lvl="0" marL="457200" rtl="0" algn="l">
              <a:lnSpc>
                <a:spcPct val="115000"/>
              </a:lnSpc>
              <a:spcBef>
                <a:spcPts val="1200"/>
              </a:spcBef>
              <a:spcAft>
                <a:spcPts val="0"/>
              </a:spcAft>
              <a:buClr>
                <a:schemeClr val="dk1"/>
              </a:buClr>
              <a:buSzPts val="1100"/>
              <a:buFont typeface="Arial"/>
              <a:buNone/>
            </a:pPr>
            <a:r>
              <a:rPr i="1" lang="en">
                <a:solidFill>
                  <a:schemeClr val="dk1"/>
                </a:solidFill>
              </a:rPr>
              <a:t>b.</a:t>
            </a:r>
            <a:r>
              <a:rPr i="1" lang="en" sz="700">
                <a:solidFill>
                  <a:schemeClr val="dk1"/>
                </a:solidFill>
                <a:latin typeface="Times New Roman"/>
                <a:ea typeface="Times New Roman"/>
                <a:cs typeface="Times New Roman"/>
                <a:sym typeface="Times New Roman"/>
              </a:rPr>
              <a:t>            </a:t>
            </a:r>
            <a:r>
              <a:rPr i="1" lang="en">
                <a:solidFill>
                  <a:schemeClr val="dk1"/>
                </a:solidFill>
              </a:rPr>
              <a:t>I am a: Employee/Participant</a:t>
            </a:r>
            <a:endParaRPr i="1">
              <a:solidFill>
                <a:schemeClr val="dk1"/>
              </a:solidFill>
            </a:endParaRPr>
          </a:p>
          <a:p>
            <a:pPr indent="-298450" lvl="0" marL="457200" rtl="0" algn="l">
              <a:lnSpc>
                <a:spcPct val="115000"/>
              </a:lnSpc>
              <a:spcBef>
                <a:spcPts val="1200"/>
              </a:spcBef>
              <a:spcAft>
                <a:spcPts val="0"/>
              </a:spcAft>
              <a:buClr>
                <a:schemeClr val="dk1"/>
              </a:buClr>
              <a:buSzPts val="1100"/>
              <a:buAutoNum type="arabicPeriod" startAt="3"/>
            </a:pPr>
            <a:r>
              <a:rPr i="1" lang="en">
                <a:solidFill>
                  <a:schemeClr val="dk1"/>
                </a:solidFill>
              </a:rPr>
              <a:t>Select “</a:t>
            </a:r>
            <a:r>
              <a:rPr i="1" lang="en">
                <a:solidFill>
                  <a:schemeClr val="hlink"/>
                </a:solidFill>
                <a:uFill>
                  <a:noFill/>
                </a:uFill>
                <a:hlinkClick r:id="rId4"/>
              </a:rPr>
              <a:t>WEX Benefits Support Center</a:t>
            </a:r>
            <a:r>
              <a:rPr i="1" lang="en">
                <a:solidFill>
                  <a:schemeClr val="dk1"/>
                </a:solidFill>
              </a:rPr>
              <a:t>”.</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startAt="3"/>
            </a:pPr>
            <a:r>
              <a:rPr i="1" lang="en">
                <a:solidFill>
                  <a:schemeClr val="dk1"/>
                </a:solidFill>
              </a:rPr>
              <a:t>Complete the form.</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startAt="3"/>
            </a:pPr>
            <a:r>
              <a:rPr i="1" lang="en">
                <a:solidFill>
                  <a:schemeClr val="dk1"/>
                </a:solidFill>
              </a:rPr>
              <a:t>A successful submission message will appear indicating that we'll be in touch.</a:t>
            </a:r>
            <a:endParaRPr i="1">
              <a:solidFill>
                <a:schemeClr val="dk1"/>
              </a:solidFill>
            </a:endParaRPr>
          </a:p>
          <a:p>
            <a:pPr indent="-298450" lvl="0" marL="457200" rtl="0" algn="l">
              <a:lnSpc>
                <a:spcPct val="115000"/>
              </a:lnSpc>
              <a:spcBef>
                <a:spcPts val="0"/>
              </a:spcBef>
              <a:spcAft>
                <a:spcPts val="0"/>
              </a:spcAft>
              <a:buClr>
                <a:schemeClr val="dk1"/>
              </a:buClr>
              <a:buSzPts val="1100"/>
              <a:buAutoNum type="arabicPeriod" startAt="3"/>
            </a:pPr>
            <a:r>
              <a:rPr i="1" lang="en">
                <a:solidFill>
                  <a:schemeClr val="dk1"/>
                </a:solidFill>
              </a:rPr>
              <a:t>The employee/participant will receive an email response with additional details or resolution to their inquiry.</a:t>
            </a:r>
            <a:endParaRPr>
              <a:solidFill>
                <a:schemeClr val="dk1"/>
              </a:solidFill>
            </a:endParaRPr>
          </a:p>
          <a:p>
            <a:pPr indent="0" lvl="0" marL="0" rtl="0" algn="l">
              <a:lnSpc>
                <a:spcPct val="100000"/>
              </a:lnSpc>
              <a:spcBef>
                <a:spcPts val="1200"/>
              </a:spcBef>
              <a:spcAft>
                <a:spcPts val="0"/>
              </a:spcAft>
              <a:buSzPts val="1100"/>
              <a:buNone/>
            </a:pPr>
            <a:r>
              <a:rPr i="1" lang="en">
                <a:solidFill>
                  <a:schemeClr val="dk1"/>
                </a:solidFill>
              </a:rPr>
              <a:t>Form URL: </a:t>
            </a:r>
            <a:r>
              <a:rPr i="1" lang="en" u="sng">
                <a:solidFill>
                  <a:schemeClr val="hlink"/>
                </a:solidFill>
                <a:hlinkClick r:id="rId5"/>
              </a:rPr>
              <a:t>https://wexhealthinc.my.site.com/WEXbenefitscontactus/s/</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50" name="Shape 9850"/>
        <p:cNvGrpSpPr/>
        <p:nvPr/>
      </p:nvGrpSpPr>
      <p:grpSpPr>
        <a:xfrm>
          <a:off x="0" y="0"/>
          <a:ext cx="0" cy="0"/>
          <a:chOff x="0" y="0"/>
          <a:chExt cx="0" cy="0"/>
        </a:xfrm>
      </p:grpSpPr>
      <p:sp>
        <p:nvSpPr>
          <p:cNvPr id="9851" name="Google Shape;9851;g3d3cfa74768_1_6177:notes"/>
          <p:cNvSpPr txBox="1"/>
          <p:nvPr>
            <p:ph idx="1" type="body"/>
          </p:nvPr>
        </p:nvSpPr>
        <p:spPr>
          <a:xfrm>
            <a:off x="685800" y="4400550"/>
            <a:ext cx="5486400" cy="3600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Calibri"/>
              <a:buNone/>
            </a:pPr>
            <a:r>
              <a:rPr lang="en" sz="1200">
                <a:solidFill>
                  <a:schemeClr val="dk1"/>
                </a:solidFill>
                <a:latin typeface="Inter"/>
                <a:ea typeface="Inter"/>
                <a:cs typeface="Inter"/>
                <a:sym typeface="Inter"/>
              </a:rPr>
              <a:t>Thank you so much for your time today. We are looking forward to serving you in the year ahead.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SzPts val="1100"/>
              <a:buNone/>
            </a:pPr>
            <a:r>
              <a:t/>
            </a:r>
            <a:endParaRPr/>
          </a:p>
        </p:txBody>
      </p:sp>
      <p:sp>
        <p:nvSpPr>
          <p:cNvPr id="9852" name="Google Shape;9852;g3d3cfa74768_1_6177:notes"/>
          <p:cNvSpPr/>
          <p:nvPr>
            <p:ph idx="2" type="sldImg"/>
          </p:nvPr>
        </p:nvSpPr>
        <p:spPr>
          <a:xfrm>
            <a:off x="686157" y="1143000"/>
            <a:ext cx="5485800" cy="30861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79" name="Shape 9379"/>
        <p:cNvGrpSpPr/>
        <p:nvPr/>
      </p:nvGrpSpPr>
      <p:grpSpPr>
        <a:xfrm>
          <a:off x="0" y="0"/>
          <a:ext cx="0" cy="0"/>
          <a:chOff x="0" y="0"/>
          <a:chExt cx="0" cy="0"/>
        </a:xfrm>
      </p:grpSpPr>
      <p:sp>
        <p:nvSpPr>
          <p:cNvPr id="9380" name="Google Shape;9380;g3970249a880_0_4989:notes"/>
          <p:cNvSpPr txBox="1"/>
          <p:nvPr>
            <p:ph idx="1" type="body"/>
          </p:nvPr>
        </p:nvSpPr>
        <p:spPr>
          <a:xfrm>
            <a:off x="685800" y="4400550"/>
            <a:ext cx="5486400" cy="3600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sz="1200">
                <a:solidFill>
                  <a:schemeClr val="dk1"/>
                </a:solidFill>
                <a:latin typeface="Inter"/>
                <a:ea typeface="Inter"/>
                <a:cs typeface="Inter"/>
                <a:sym typeface="Inter"/>
              </a:rPr>
              <a:t>Some of you might be asking yourself, what is a VEBA.  The goal of our time today have you leave today knowing the value a VEBA can bring to you.  A VEBA is a Voluntary Employee Beneficiary Associations plan.  It is a type of tax-exempt plan used by you and eligible dependents to pay for eligible medical expenses.  It can only be funded by your employer.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100"/>
              <a:buFont typeface="Arial"/>
              <a:buNone/>
            </a:pPr>
            <a: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latin typeface="Inter"/>
                <a:ea typeface="Inter"/>
                <a:cs typeface="Inter"/>
                <a:sym typeface="Inter"/>
              </a:rPr>
              <a:t>VEBA’s are prevalent in the public sector space.  When your employer puts money away for the future you need it to be safe.  The VEBA offers that safety.  A unique feature of a VEBA is that it doesn’t go into a bank account, it goes into a trust.  I like to think of it as a one way trust.  Meaning, your employer puts money in one way and you are the only one who can take the money out.  Once the money goes into your VEBA it belongs to you forever.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100"/>
              <a:buFont typeface="Arial"/>
              <a:buNone/>
            </a:pPr>
            <a: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latin typeface="Inter"/>
                <a:ea typeface="Inter"/>
                <a:cs typeface="Inter"/>
                <a:sym typeface="Inter"/>
              </a:rPr>
              <a:t>The money in  your VEBA earns interest, meaning it is consistently growing without you having to do anything.  Dollar one starts investing in the Lincoln Stable Value Fund that has a guaranteed rate of 1.3%.  You also have the option to move out of the stable value fund and move into any of the 30+ additional investment options available to you.  The great news here is that there are no minimums to begin investing and there are no costs to invest. Our trust partner can assist you with investment fund specific guidance should you want assistance in exploring your options.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100"/>
              <a:buFont typeface="Arial"/>
              <a:buNone/>
            </a:pPr>
            <a: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latin typeface="Inter"/>
                <a:ea typeface="Inter"/>
                <a:cs typeface="Inter"/>
                <a:sym typeface="Inter"/>
              </a:rPr>
              <a:t>In addition to the benefits highlighted, there are no taxes on account contributions, interest or qualified withdrawals.  Think of it like this, if your employer put a contribution on your paycheck directly, it would be subject to state FICA taxes.  When your employer puts money into your VEBA state, federal or FICA tax do not apply.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100"/>
              <a:buFont typeface="Arial"/>
              <a:buNone/>
            </a:pPr>
            <a: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latin typeface="Inter"/>
                <a:ea typeface="Inter"/>
                <a:cs typeface="Inter"/>
                <a:sym typeface="Inter"/>
              </a:rPr>
              <a:t>This money belongs to you.  Even if you part ways with your current employer or retire, it will always be in your employer trust to access.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SzPts val="1100"/>
              <a:buNone/>
            </a:pPr>
            <a:r>
              <a:t/>
            </a:r>
            <a:endParaRPr b="1" sz="1200">
              <a:solidFill>
                <a:schemeClr val="dk1"/>
              </a:solidFill>
              <a:latin typeface="Inter"/>
              <a:ea typeface="Inter"/>
              <a:cs typeface="Inter"/>
              <a:sym typeface="Inter"/>
            </a:endParaRPr>
          </a:p>
          <a:p>
            <a:pPr indent="0" lvl="0" marL="0" rtl="0" algn="l">
              <a:lnSpc>
                <a:spcPct val="100000"/>
              </a:lnSpc>
              <a:spcBef>
                <a:spcPts val="0"/>
              </a:spcBef>
              <a:spcAft>
                <a:spcPts val="0"/>
              </a:spcAft>
              <a:buSzPts val="1100"/>
              <a:buNone/>
            </a:pPr>
            <a:r>
              <a:t/>
            </a:r>
            <a:endParaRPr/>
          </a:p>
        </p:txBody>
      </p:sp>
      <p:sp>
        <p:nvSpPr>
          <p:cNvPr id="9381" name="Google Shape;9381;g3970249a880_0_4989:notes"/>
          <p:cNvSpPr/>
          <p:nvPr>
            <p:ph idx="2" type="sldImg"/>
          </p:nvPr>
        </p:nvSpPr>
        <p:spPr>
          <a:xfrm>
            <a:off x="686157" y="1143000"/>
            <a:ext cx="5485800" cy="30861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88" name="Shape 9388"/>
        <p:cNvGrpSpPr/>
        <p:nvPr/>
      </p:nvGrpSpPr>
      <p:grpSpPr>
        <a:xfrm>
          <a:off x="0" y="0"/>
          <a:ext cx="0" cy="0"/>
          <a:chOff x="0" y="0"/>
          <a:chExt cx="0" cy="0"/>
        </a:xfrm>
      </p:grpSpPr>
      <p:sp>
        <p:nvSpPr>
          <p:cNvPr id="9389" name="Google Shape;9389;g3d359d09c10_0_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390" name="Google Shape;9390;g3d359d09c10_0_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400"/>
              <a:buFont typeface="Arial"/>
              <a:buNone/>
            </a:pPr>
            <a:r>
              <a:rPr lang="en" sz="1200">
                <a:solidFill>
                  <a:schemeClr val="dk1"/>
                </a:solidFill>
                <a:latin typeface="Inter"/>
                <a:ea typeface="Inter"/>
                <a:cs typeface="Inter"/>
                <a:sym typeface="Inter"/>
              </a:rPr>
              <a:t>Now that you understand the tax savings benefits of what a VEBA offers, what can you actually use it for?  Your VEBA can be used medical, dental, vision expenses, 213d expenses and over the counter expenses.  Over the counter expenses would be when you go into the pharmacy and buy products that do not require a prescription.  Think of contact solution, Advil, etc. You can use your VEBA for all of those things!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400"/>
              <a:buFont typeface="Arial"/>
              <a:buNone/>
            </a:pPr>
            <a: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400"/>
              <a:buFont typeface="Arial"/>
              <a:buNone/>
            </a:pPr>
            <a:r>
              <a:rPr lang="en" sz="1200">
                <a:solidFill>
                  <a:schemeClr val="dk1"/>
                </a:solidFill>
                <a:latin typeface="Inter"/>
                <a:ea typeface="Inter"/>
                <a:cs typeface="Inter"/>
                <a:sym typeface="Inter"/>
              </a:rPr>
              <a:t>One of the great features of a VEBA is that you are able to submit claims for your spouse or any children under the age of 26, regardless if they are covered by your insurance or not.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400"/>
              <a:buFont typeface="Arial"/>
              <a:buNone/>
            </a:pPr>
            <a: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400"/>
              <a:buFont typeface="Arial"/>
              <a:buNone/>
            </a:pPr>
            <a:r>
              <a:rPr lang="en" sz="1200">
                <a:solidFill>
                  <a:schemeClr val="dk1"/>
                </a:solidFill>
                <a:latin typeface="Inter"/>
                <a:ea typeface="Inter"/>
                <a:cs typeface="Inter"/>
                <a:sym typeface="Inter"/>
              </a:rPr>
              <a:t>Imagine a day when you can stop working.  Until you turn Medicare eligible at age 65, you most likely won’t be in a position to pay for your own health insurance. Here’s the good news about your VEBA.  Once you are post employment you can pay for your premiums and you do not get taxed on it.  This is huge!  Many of your peers who have a VEBA today save their VEBA dollars for post employment.  Something to think about! </a:t>
            </a:r>
            <a:endParaRPr sz="1200">
              <a:solidFill>
                <a:srgbClr val="231F20"/>
              </a:solidFill>
              <a:latin typeface="Inter"/>
              <a:ea typeface="Inter"/>
              <a:cs typeface="Inter"/>
              <a:sym typeface="Inter"/>
            </a:endParaRPr>
          </a:p>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49" name="Shape 9449"/>
        <p:cNvGrpSpPr/>
        <p:nvPr/>
      </p:nvGrpSpPr>
      <p:grpSpPr>
        <a:xfrm>
          <a:off x="0" y="0"/>
          <a:ext cx="0" cy="0"/>
          <a:chOff x="0" y="0"/>
          <a:chExt cx="0" cy="0"/>
        </a:xfrm>
      </p:grpSpPr>
      <p:sp>
        <p:nvSpPr>
          <p:cNvPr id="9450" name="Google Shape;9450;g3970249a880_0_83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451" name="Google Shape;9451;g3970249a880_0_832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Arial"/>
              <a:buNone/>
            </a:pPr>
            <a:r>
              <a:rPr lang="en" sz="1200">
                <a:solidFill>
                  <a:schemeClr val="dk1"/>
                </a:solidFill>
                <a:latin typeface="Inter"/>
                <a:ea typeface="Inter"/>
                <a:cs typeface="Inter"/>
                <a:sym typeface="Inter"/>
              </a:rPr>
              <a:t>In addition to your 401k or HSA, you are also required to enter beneficiaries for your VEBA.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200"/>
              <a:buFont typeface="Arial"/>
              <a:buNone/>
            </a:pPr>
            <a:r>
              <a:rPr lang="en" sz="1200">
                <a:solidFill>
                  <a:schemeClr val="dk1"/>
                </a:solidFill>
                <a:latin typeface="Inter"/>
                <a:ea typeface="Inter"/>
                <a:cs typeface="Inter"/>
                <a:sym typeface="Inter"/>
              </a:rPr>
              <a:t>The rules I’m going to speak to now are specific to the VEBA and a great benefit.  When I think about the future, I think about if I’m prepared.  One of the many things I think about is, where will my money go, who will it go to?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200"/>
              <a:buFont typeface="Arial"/>
              <a:buNone/>
            </a:pPr>
            <a:r>
              <a:rPr lang="en" sz="1200">
                <a:solidFill>
                  <a:schemeClr val="dk1"/>
                </a:solidFill>
                <a:latin typeface="Inter"/>
                <a:ea typeface="Inter"/>
                <a:cs typeface="Inter"/>
                <a:sym typeface="Inter"/>
              </a:rPr>
              <a:t>For your VEBA, if you are married your funds will go to your spouse.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200"/>
              <a:buFont typeface="Arial"/>
              <a:buNone/>
            </a:pPr>
            <a:r>
              <a:rPr lang="en" sz="1200">
                <a:solidFill>
                  <a:schemeClr val="dk1"/>
                </a:solidFill>
                <a:latin typeface="Inter"/>
                <a:ea typeface="Inter"/>
                <a:cs typeface="Inter"/>
                <a:sym typeface="Inter"/>
              </a:rPr>
              <a:t>Maybe you aren’t married but have a medical dependent child under the age of 26, your VEBA funds would then go to that child.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200"/>
              <a:buFont typeface="Arial"/>
              <a:buNone/>
            </a:pPr>
            <a:r>
              <a:rPr lang="en" sz="1200">
                <a:solidFill>
                  <a:schemeClr val="dk1"/>
                </a:solidFill>
                <a:latin typeface="Inter"/>
                <a:ea typeface="Inter"/>
                <a:cs typeface="Inter"/>
                <a:sym typeface="Inter"/>
              </a:rPr>
              <a:t>If you don’t have a spouse, it automatically goes to your children who fall under the age of 26.</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200"/>
              <a:buFont typeface="Arial"/>
              <a:buNone/>
            </a:pPr>
            <a:r>
              <a:rPr lang="en" sz="1200">
                <a:solidFill>
                  <a:schemeClr val="dk1"/>
                </a:solidFill>
                <a:latin typeface="Inter"/>
                <a:ea typeface="Inter"/>
                <a:cs typeface="Inter"/>
                <a:sym typeface="Inter"/>
              </a:rPr>
              <a:t>If you do not have a spouse or child  under 26, you can name your beneficiary.  You could say, I want Jane Doe to be the beneficiary of my VEBA funds.  That is allowed with your VEBA.  </a:t>
            </a:r>
            <a:endParaRPr sz="1200">
              <a:solidFill>
                <a:schemeClr val="dk1"/>
              </a:solidFill>
              <a:latin typeface="Inter"/>
              <a:ea typeface="Inter"/>
              <a:cs typeface="Inter"/>
              <a:sym typeface="Inte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56" name="Shape 9456"/>
        <p:cNvGrpSpPr/>
        <p:nvPr/>
      </p:nvGrpSpPr>
      <p:grpSpPr>
        <a:xfrm>
          <a:off x="0" y="0"/>
          <a:ext cx="0" cy="0"/>
          <a:chOff x="0" y="0"/>
          <a:chExt cx="0" cy="0"/>
        </a:xfrm>
      </p:grpSpPr>
      <p:sp>
        <p:nvSpPr>
          <p:cNvPr id="9457" name="Google Shape;9457;g3970249a880_0_9988:notes"/>
          <p:cNvSpPr txBox="1"/>
          <p:nvPr>
            <p:ph idx="1" type="body"/>
          </p:nvPr>
        </p:nvSpPr>
        <p:spPr>
          <a:xfrm>
            <a:off x="685800" y="4400550"/>
            <a:ext cx="5486400" cy="3600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sz="1200">
                <a:solidFill>
                  <a:schemeClr val="dk1"/>
                </a:solidFill>
                <a:latin typeface="Inter"/>
                <a:ea typeface="Inter"/>
                <a:cs typeface="Inter"/>
                <a:sym typeface="Inter"/>
              </a:rPr>
              <a:t>Now that we have learned about the VEBA, let’s talk about how you can utilize these plans and the multiple resources you have.</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100"/>
              <a:buFont typeface="Arial"/>
              <a:buNone/>
            </a:pPr>
            <a: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100"/>
              <a:buFont typeface="Arial"/>
              <a:buNone/>
            </a:pPr>
            <a:r>
              <a:t/>
            </a:r>
            <a:endParaRPr sz="1200"/>
          </a:p>
        </p:txBody>
      </p:sp>
      <p:sp>
        <p:nvSpPr>
          <p:cNvPr id="9458" name="Google Shape;9458;g3970249a880_0_9988:notes"/>
          <p:cNvSpPr/>
          <p:nvPr>
            <p:ph idx="2" type="sldImg"/>
          </p:nvPr>
        </p:nvSpPr>
        <p:spPr>
          <a:xfrm>
            <a:off x="686157" y="1143000"/>
            <a:ext cx="5485800" cy="30861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62" name="Shape 9462"/>
        <p:cNvGrpSpPr/>
        <p:nvPr/>
      </p:nvGrpSpPr>
      <p:grpSpPr>
        <a:xfrm>
          <a:off x="0" y="0"/>
          <a:ext cx="0" cy="0"/>
          <a:chOff x="0" y="0"/>
          <a:chExt cx="0" cy="0"/>
        </a:xfrm>
      </p:grpSpPr>
      <p:sp>
        <p:nvSpPr>
          <p:cNvPr id="9463" name="Google Shape;9463;g3d4066824e0_0_6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464" name="Google Shape;9464;g3d4066824e0_0_60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sz="1200">
                <a:solidFill>
                  <a:schemeClr val="dk1"/>
                </a:solidFill>
                <a:latin typeface="Inter"/>
                <a:ea typeface="Inter"/>
                <a:cs typeface="Inter"/>
                <a:sym typeface="Inter"/>
              </a:rPr>
              <a:t>Accessing your funds needs to be easy. The easiest way to get reimbursed is by using your WEX benefits debit card.  Whether you are at the dentist whether you are picking up a prescription, the debit card allows you to easily access your VEBA funds along with any other plans you are enrolled in.  Your enrollment in any of our plans includes our free benefits debit card. This allows you to easily access your funds right from your wallet to help you minimize the amount of out of pocket spending.</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100"/>
              <a:buFont typeface="Arial"/>
              <a:buNone/>
            </a:pPr>
            <a: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latin typeface="Inter"/>
                <a:ea typeface="Inter"/>
                <a:cs typeface="Inter"/>
                <a:sym typeface="Inter"/>
              </a:rPr>
              <a:t>We will mail you a new debit card 90 days before the expiration date of your current debit card. All cards will be good for 4 years.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100"/>
              <a:buFont typeface="Arial"/>
              <a:buNone/>
            </a:pPr>
            <a: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latin typeface="Inter"/>
                <a:ea typeface="Inter"/>
                <a:cs typeface="Inter"/>
                <a:sym typeface="Inter"/>
              </a:rPr>
              <a:t>Regardless if you are enrolled in a VEBA or other WEX benefits you will use the same card.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100"/>
              <a:buFont typeface="Arial"/>
              <a:buNone/>
            </a:pPr>
            <a: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latin typeface="Inter"/>
                <a:ea typeface="Inter"/>
                <a:cs typeface="Inter"/>
                <a:sym typeface="Inter"/>
              </a:rPr>
              <a:t>If your card is lost or stolen, you can order a new card free of charge from the benefits mobile app or by going through your online account.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100"/>
              <a:buFont typeface="Arial"/>
              <a:buNone/>
            </a:pPr>
            <a: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latin typeface="Inter"/>
                <a:ea typeface="Inter"/>
                <a:cs typeface="Inter"/>
                <a:sym typeface="Inter"/>
              </a:rPr>
              <a:t>You can request a WEX benefits debit card for your dependents and/or spouse. First ensure they are added to your online account. You can do that by going to the Profile section of your online account. Once they are added you can select Banking/Cards and request a card for each dependent. A dependent must be 18 years of age or older to receive a debit card.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100"/>
              <a:buFont typeface="Arial"/>
              <a:buNone/>
            </a:pPr>
            <a: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100"/>
              <a:buFont typeface="Arial"/>
              <a:buNone/>
            </a:pPr>
            <a:r>
              <a:rPr lang="en" sz="1200">
                <a:solidFill>
                  <a:schemeClr val="dk1"/>
                </a:solidFill>
                <a:latin typeface="Inter"/>
                <a:ea typeface="Inter"/>
                <a:cs typeface="Inter"/>
                <a:sym typeface="Inter"/>
              </a:rPr>
              <a:t>The WEX Benefits Debit Card is the most common way that claims against your VEBA are filed.  The VEBA does have IRS regulations tied to it so don’t’ be surprised if WEX reaches out from time to time to ask for documentation. </a:t>
            </a:r>
            <a:endParaRPr>
              <a:solidFill>
                <a:schemeClr val="dk1"/>
              </a:solidFill>
              <a:latin typeface="Inter"/>
              <a:ea typeface="Inter"/>
              <a:cs typeface="Inter"/>
              <a:sym typeface="Inte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84" name="Shape 9484"/>
        <p:cNvGrpSpPr/>
        <p:nvPr/>
      </p:nvGrpSpPr>
      <p:grpSpPr>
        <a:xfrm>
          <a:off x="0" y="0"/>
          <a:ext cx="0" cy="0"/>
          <a:chOff x="0" y="0"/>
          <a:chExt cx="0" cy="0"/>
        </a:xfrm>
      </p:grpSpPr>
      <p:sp>
        <p:nvSpPr>
          <p:cNvPr id="9485" name="Google Shape;9485;g3dd1c5bbe8d_1_14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486" name="Google Shape;9486;g3dd1c5bbe8d_1_146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rPr lang="en" sz="1200">
                <a:solidFill>
                  <a:schemeClr val="dk1"/>
                </a:solidFill>
                <a:latin typeface="Inter"/>
                <a:ea typeface="Inter"/>
                <a:cs typeface="Inter"/>
                <a:sym typeface="Inter"/>
              </a:rPr>
              <a:t>Lets talk a bit about documentation! </a:t>
            </a:r>
            <a:r>
              <a:rPr i="1" lang="en" sz="1200">
                <a:solidFill>
                  <a:schemeClr val="dk1"/>
                </a:solidFill>
                <a:latin typeface="Inter"/>
                <a:ea typeface="Inter"/>
                <a:cs typeface="Inter"/>
                <a:sym typeface="Inter"/>
              </a:rPr>
              <a:t>(say jokingly) </a:t>
            </a:r>
            <a:r>
              <a:rPr lang="en" sz="1200">
                <a:solidFill>
                  <a:schemeClr val="dk1"/>
                </a:solidFill>
                <a:latin typeface="Inter"/>
                <a:ea typeface="Inter"/>
                <a:cs typeface="Inter"/>
                <a:sym typeface="Inter"/>
              </a:rPr>
              <a:t>Everyone loves providing documentation, right?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SzPts val="1100"/>
              <a:buNone/>
            </a:pPr>
            <a: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SzPts val="1100"/>
              <a:buNone/>
            </a:pPr>
            <a:r>
              <a:rPr lang="en" sz="1200">
                <a:solidFill>
                  <a:schemeClr val="dk1"/>
                </a:solidFill>
                <a:latin typeface="Inter"/>
                <a:ea typeface="Inter"/>
                <a:cs typeface="Inter"/>
                <a:sym typeface="Inter"/>
              </a:rPr>
              <a:t>Now, there are instances where we will reach out to you requesting documentation for your debit card purchase. This isn’t because we want to keep bothering you, it is because it is an IRS regulation. Before we get into what is needed specifically for substantiation, lets talk about when you may be asked to provide it.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SzPts val="1100"/>
              <a:buNone/>
            </a:pPr>
            <a: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SzPts val="1100"/>
              <a:buNone/>
            </a:pPr>
            <a:r>
              <a:rPr lang="en" sz="1200">
                <a:solidFill>
                  <a:schemeClr val="dk1"/>
                </a:solidFill>
                <a:latin typeface="Inter"/>
                <a:ea typeface="Inter"/>
                <a:cs typeface="Inter"/>
                <a:sym typeface="Inter"/>
              </a:rPr>
              <a:t>We truly try to minimize the amount of times we have to ask for documentation or substantiation and this is because we completely understand that keeping track of your documentation or substantiation can be a hassle. We want this to be easy for you so our debit card has a couple of great features: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SzPts val="1100"/>
              <a:buNone/>
            </a:pPr>
            <a: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SzPts val="1100"/>
              <a:buNone/>
            </a:pPr>
            <a:r>
              <a:rPr lang="en" sz="1200">
                <a:solidFill>
                  <a:schemeClr val="dk1"/>
                </a:solidFill>
                <a:latin typeface="Inter"/>
                <a:ea typeface="Inter"/>
                <a:cs typeface="Inter"/>
                <a:sym typeface="Inter"/>
              </a:rPr>
              <a:t>First, our debit card works with what is called an IIAS system. This means that if the merchant allows (typically big box stores like target and cvs will have this feature) our debit card can read what each product being purchased is and can approve and auto-substantiate your transaction if it is HRA eligible. For example, say you are at target and you’re purchasing a box of band aides, sunblock and a soda. If you swipe your HRA card, it will automatically approve and substantiate the band aides and sunblock, as these are HRA eligible, but you would be asked to use a different form of payment for the Soda. In this instance, we will not reach out to you!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SzPts val="1100"/>
              <a:buNone/>
            </a:pPr>
            <a: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SzPts val="1100"/>
              <a:buNone/>
            </a:pPr>
            <a:r>
              <a:rPr lang="en" sz="1200">
                <a:solidFill>
                  <a:schemeClr val="dk1"/>
                </a:solidFill>
                <a:latin typeface="Inter"/>
                <a:ea typeface="Inter"/>
                <a:cs typeface="Inter"/>
                <a:sym typeface="Inter"/>
              </a:rPr>
              <a:t>Next, our debit card allows recurring transactions. For example, if you go to the chiropractor and you have a copay. The first time you use your debit card to pay for that service, we will ask for substantiation. Once properly substantiated, our debit card will assume that if the card is used for the same dollar amount as the same merchant, it is for your copay and will auto substantiate. This means we won’t ask you for further documentation.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SzPts val="1100"/>
              <a:buNone/>
            </a:pPr>
            <a: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SzPts val="1100"/>
              <a:buNone/>
            </a:pPr>
            <a:r>
              <a:rPr lang="en" sz="1200">
                <a:solidFill>
                  <a:schemeClr val="dk1"/>
                </a:solidFill>
                <a:latin typeface="Inter"/>
                <a:ea typeface="Inter"/>
                <a:cs typeface="Inter"/>
                <a:sym typeface="Inter"/>
              </a:rPr>
              <a:t>Lastly, there are going to places that we will ask you for substantiation, an example would be the dentist office. As the dentist office does not have an IIAS system and offers services that are NOT HRA eligible, we will as you to substantiate your transactions there so we can tell if you got a teeth cleaning which is 100% HRA eligible, or if you got a teeth whitening, which is NOT an eligible expense.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SzPts val="1100"/>
              <a:buNone/>
            </a:pPr>
            <a: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SzPts val="1100"/>
              <a:buNone/>
            </a:pPr>
            <a:r>
              <a:rPr lang="en" sz="1200">
                <a:solidFill>
                  <a:schemeClr val="dk1"/>
                </a:solidFill>
                <a:latin typeface="Inter"/>
                <a:ea typeface="Inter"/>
                <a:cs typeface="Inter"/>
                <a:sym typeface="Inter"/>
              </a:rPr>
              <a:t>Also, if you are submitting a claim via your mobile app, your online account or manually via the mail the best form of receipt or documentation is an Explanation of Benefits as it contains all of the necessary information for WEX to approve your claim. You receive your explanation of benefits (or EOB) from your medical, dental or vision carriers.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SzPts val="1100"/>
              <a:buNone/>
            </a:pPr>
            <a:r>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SzPts val="1100"/>
              <a:buNone/>
            </a:pPr>
            <a:r>
              <a:rPr lang="en" sz="1200">
                <a:solidFill>
                  <a:schemeClr val="dk1"/>
                </a:solidFill>
                <a:latin typeface="Inter"/>
                <a:ea typeface="Inter"/>
                <a:cs typeface="Inter"/>
                <a:sym typeface="Inter"/>
              </a:rPr>
              <a:t>Any documentation provided must contain the following information:</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SzPts val="1100"/>
              <a:buNone/>
            </a:pPr>
            <a:r>
              <a:t/>
            </a:r>
            <a:endParaRPr sz="1200">
              <a:solidFill>
                <a:schemeClr val="dk1"/>
              </a:solidFill>
              <a:latin typeface="Inter"/>
              <a:ea typeface="Inter"/>
              <a:cs typeface="Inter"/>
              <a:sym typeface="Inter"/>
            </a:endParaRPr>
          </a:p>
          <a:p>
            <a:pPr indent="-171450" lvl="0" marL="171450" rtl="0" algn="l">
              <a:lnSpc>
                <a:spcPct val="100000"/>
              </a:lnSpc>
              <a:spcBef>
                <a:spcPts val="0"/>
              </a:spcBef>
              <a:spcAft>
                <a:spcPts val="0"/>
              </a:spcAft>
              <a:buClr>
                <a:schemeClr val="dk1"/>
              </a:buClr>
              <a:buSzPts val="1200"/>
              <a:buFont typeface="Inter"/>
              <a:buChar char="-"/>
            </a:pPr>
            <a:r>
              <a:rPr lang="en" sz="1200">
                <a:solidFill>
                  <a:schemeClr val="dk1"/>
                </a:solidFill>
                <a:latin typeface="Inter"/>
                <a:ea typeface="Inter"/>
                <a:cs typeface="Inter"/>
                <a:sym typeface="Inter"/>
              </a:rPr>
              <a:t>When the service was received</a:t>
            </a:r>
            <a:endParaRPr sz="1200">
              <a:solidFill>
                <a:schemeClr val="dk1"/>
              </a:solidFill>
              <a:latin typeface="Inter"/>
              <a:ea typeface="Inter"/>
              <a:cs typeface="Inter"/>
              <a:sym typeface="Inter"/>
            </a:endParaRPr>
          </a:p>
          <a:p>
            <a:pPr indent="-171450" lvl="0" marL="171450" rtl="0" algn="l">
              <a:lnSpc>
                <a:spcPct val="100000"/>
              </a:lnSpc>
              <a:spcBef>
                <a:spcPts val="0"/>
              </a:spcBef>
              <a:spcAft>
                <a:spcPts val="0"/>
              </a:spcAft>
              <a:buClr>
                <a:schemeClr val="dk1"/>
              </a:buClr>
              <a:buSzPts val="1200"/>
              <a:buFont typeface="Inter"/>
              <a:buChar char="-"/>
            </a:pPr>
            <a:r>
              <a:rPr lang="en" sz="1200">
                <a:solidFill>
                  <a:schemeClr val="dk1"/>
                </a:solidFill>
                <a:latin typeface="Inter"/>
                <a:ea typeface="Inter"/>
                <a:cs typeface="Inter"/>
                <a:sym typeface="Inter"/>
              </a:rPr>
              <a:t>Where the service was received</a:t>
            </a:r>
            <a:endParaRPr sz="1200">
              <a:solidFill>
                <a:schemeClr val="dk1"/>
              </a:solidFill>
              <a:latin typeface="Inter"/>
              <a:ea typeface="Inter"/>
              <a:cs typeface="Inter"/>
              <a:sym typeface="Inter"/>
            </a:endParaRPr>
          </a:p>
          <a:p>
            <a:pPr indent="-171450" lvl="0" marL="171450" rtl="0" algn="l">
              <a:lnSpc>
                <a:spcPct val="100000"/>
              </a:lnSpc>
              <a:spcBef>
                <a:spcPts val="0"/>
              </a:spcBef>
              <a:spcAft>
                <a:spcPts val="0"/>
              </a:spcAft>
              <a:buClr>
                <a:schemeClr val="dk1"/>
              </a:buClr>
              <a:buSzPts val="1200"/>
              <a:buFont typeface="Inter"/>
              <a:buChar char="-"/>
            </a:pPr>
            <a:r>
              <a:rPr lang="en" sz="1200">
                <a:solidFill>
                  <a:schemeClr val="dk1"/>
                </a:solidFill>
                <a:latin typeface="Inter"/>
                <a:ea typeface="Inter"/>
                <a:cs typeface="Inter"/>
                <a:sym typeface="Inter"/>
              </a:rPr>
              <a:t>What service was received</a:t>
            </a:r>
            <a:endParaRPr sz="1200">
              <a:solidFill>
                <a:schemeClr val="dk1"/>
              </a:solidFill>
              <a:latin typeface="Inter"/>
              <a:ea typeface="Inter"/>
              <a:cs typeface="Inter"/>
              <a:sym typeface="Inter"/>
            </a:endParaRPr>
          </a:p>
          <a:p>
            <a:pPr indent="-171450" lvl="0" marL="171450" rtl="0" algn="l">
              <a:lnSpc>
                <a:spcPct val="100000"/>
              </a:lnSpc>
              <a:spcBef>
                <a:spcPts val="0"/>
              </a:spcBef>
              <a:spcAft>
                <a:spcPts val="0"/>
              </a:spcAft>
              <a:buClr>
                <a:schemeClr val="dk1"/>
              </a:buClr>
              <a:buSzPts val="1200"/>
              <a:buFont typeface="Inter"/>
              <a:buChar char="-"/>
            </a:pPr>
            <a:r>
              <a:rPr lang="en" sz="1200">
                <a:solidFill>
                  <a:schemeClr val="dk1"/>
                </a:solidFill>
                <a:latin typeface="Inter"/>
                <a:ea typeface="Inter"/>
                <a:cs typeface="Inter"/>
                <a:sym typeface="Inter"/>
              </a:rPr>
              <a:t>The amount/cost of the service received</a:t>
            </a:r>
            <a:endParaRPr sz="1200">
              <a:solidFill>
                <a:schemeClr val="dk1"/>
              </a:solidFill>
              <a:latin typeface="Inter"/>
              <a:ea typeface="Inter"/>
              <a:cs typeface="Inter"/>
              <a:sym typeface="Inter"/>
            </a:endParaRPr>
          </a:p>
          <a:p>
            <a:pPr indent="-171450" lvl="0" marL="171450" rtl="0" algn="l">
              <a:lnSpc>
                <a:spcPct val="100000"/>
              </a:lnSpc>
              <a:spcBef>
                <a:spcPts val="0"/>
              </a:spcBef>
              <a:spcAft>
                <a:spcPts val="0"/>
              </a:spcAft>
              <a:buClr>
                <a:schemeClr val="dk1"/>
              </a:buClr>
              <a:buSzPts val="1200"/>
              <a:buFont typeface="Inter"/>
              <a:buChar char="-"/>
            </a:pPr>
            <a:r>
              <a:rPr lang="en" sz="1200">
                <a:solidFill>
                  <a:schemeClr val="dk1"/>
                </a:solidFill>
                <a:latin typeface="Inter"/>
                <a:ea typeface="Inter"/>
                <a:cs typeface="Inter"/>
                <a:sym typeface="Inter"/>
              </a:rPr>
              <a:t>Who received the service</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96" name="Shape 9496"/>
        <p:cNvGrpSpPr/>
        <p:nvPr/>
      </p:nvGrpSpPr>
      <p:grpSpPr>
        <a:xfrm>
          <a:off x="0" y="0"/>
          <a:ext cx="0" cy="0"/>
          <a:chOff x="0" y="0"/>
          <a:chExt cx="0" cy="0"/>
        </a:xfrm>
      </p:grpSpPr>
      <p:sp>
        <p:nvSpPr>
          <p:cNvPr id="9497" name="Google Shape;9497;g3d3bba9fb65_0_2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498" name="Google Shape;9498;g3d3bba9fb65_0_26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a:solidFill>
                  <a:schemeClr val="dk1"/>
                </a:solidFill>
                <a:latin typeface="Inter"/>
                <a:ea typeface="Inter"/>
                <a:cs typeface="Inter"/>
                <a:sym typeface="Inter"/>
              </a:rPr>
              <a:t>For anything you’ve paid out of pocket, you can also submit claims to be reimbursed by using your mobile app – simply login, select File a Claim and use the easy to follow steps. You can even take a picture of your explanation of benefits or itemized receipt right from your mobile phone!</a:t>
            </a:r>
            <a:endParaRPr>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200"/>
              <a:buFont typeface="Arial"/>
              <a:buNone/>
            </a:pPr>
            <a:r>
              <a:t/>
            </a:r>
            <a:endParaRPr>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200"/>
              <a:buFont typeface="Calibri"/>
              <a:buNone/>
            </a:pPr>
            <a:r>
              <a:rPr lang="en">
                <a:solidFill>
                  <a:schemeClr val="dk1"/>
                </a:solidFill>
                <a:latin typeface="Inter"/>
                <a:ea typeface="Inter"/>
                <a:cs typeface="Inter"/>
                <a:sym typeface="Inter"/>
              </a:rPr>
              <a:t>And of course you can submit a claim thru you online account by following similar steps and uploading your documentation or by submitting the Claim form. </a:t>
            </a:r>
            <a:endParaRPr>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200"/>
              <a:buFont typeface="Arial"/>
              <a:buNone/>
            </a:pPr>
            <a:r>
              <a:t/>
            </a:r>
            <a:endParaRPr>
              <a:solidFill>
                <a:schemeClr val="dk1"/>
              </a:solidFill>
              <a:latin typeface="Inter"/>
              <a:ea typeface="Inter"/>
              <a:cs typeface="Inter"/>
              <a:sym typeface="Inter"/>
            </a:endParaRPr>
          </a:p>
          <a:p>
            <a:pPr indent="0" lvl="0" marL="0" rtl="0" algn="l">
              <a:lnSpc>
                <a:spcPct val="100000"/>
              </a:lnSpc>
              <a:spcBef>
                <a:spcPts val="0"/>
              </a:spcBef>
              <a:spcAft>
                <a:spcPts val="0"/>
              </a:spcAft>
              <a:buClr>
                <a:schemeClr val="dk1"/>
              </a:buClr>
              <a:buSzPts val="1200"/>
              <a:buFont typeface="Calibri"/>
              <a:buNone/>
            </a:pPr>
            <a:r>
              <a:rPr lang="en">
                <a:solidFill>
                  <a:schemeClr val="dk1"/>
                </a:solidFill>
                <a:latin typeface="Inter"/>
                <a:ea typeface="Inter"/>
                <a:cs typeface="Inter"/>
                <a:sym typeface="Inter"/>
              </a:rPr>
              <a:t>Manual claims are processed weekly. You can choose to be reimbursed thru direct deposit right to your bank account or have a check mailed to you. Direct deposit is provided free of charge and is a quick and easy way to get your reimbursement! </a:t>
            </a:r>
            <a:endParaRPr sz="1200">
              <a:solidFill>
                <a:schemeClr val="dk1"/>
              </a:solidFill>
              <a:latin typeface="Inter"/>
              <a:ea typeface="Inter"/>
              <a:cs typeface="Inter"/>
              <a:sym typeface="Inter"/>
            </a:endParaRPr>
          </a:p>
          <a:p>
            <a:pPr indent="0" lvl="0" marL="0" rtl="0" algn="l">
              <a:lnSpc>
                <a:spcPct val="100000"/>
              </a:lnSpc>
              <a:spcBef>
                <a:spcPts val="0"/>
              </a:spcBef>
              <a:spcAft>
                <a:spcPts val="0"/>
              </a:spcAft>
              <a:buSzPts val="1100"/>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1.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9.png"/></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0.png"/></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 Id="rId3" Type="http://schemas.openxmlformats.org/officeDocument/2006/relationships/image" Target="../media/image1.png"/></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7.jpg"/><Relationship Id="rId3" Type="http://schemas.openxmlformats.org/officeDocument/2006/relationships/image" Target="../media/image6.png"/></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4.png"/></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9.png"/></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8.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png"/></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0.png"/></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4.jpg"/></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0.png"/></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 Id="rId3" Type="http://schemas.openxmlformats.org/officeDocument/2006/relationships/image" Target="../media/image1.png"/></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jpg"/><Relationship Id="rId3" Type="http://schemas.openxmlformats.org/officeDocument/2006/relationships/image" Target="../media/image6.png"/></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1.jpg"/><Relationship Id="rId3" Type="http://schemas.openxmlformats.org/officeDocument/2006/relationships/image" Target="../media/image6.png"/></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9.jpg"/><Relationship Id="rId3" Type="http://schemas.openxmlformats.org/officeDocument/2006/relationships/image" Target="../media/image6.png"/></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2.jpg"/><Relationship Id="rId3" Type="http://schemas.openxmlformats.org/officeDocument/2006/relationships/image" Target="../media/image6.png"/></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8.jpg"/><Relationship Id="rId3" Type="http://schemas.openxmlformats.org/officeDocument/2006/relationships/image" Target="../media/image6.png"/></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 Id="rId3" Type="http://schemas.openxmlformats.org/officeDocument/2006/relationships/image" Target="../media/image19.png"/><Relationship Id="rId4" Type="http://schemas.openxmlformats.org/officeDocument/2006/relationships/image" Target="../media/image18.png"/><Relationship Id="rId5" Type="http://schemas.openxmlformats.org/officeDocument/2006/relationships/image" Target="../media/image17.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0.png"/></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 Id="rId3" Type="http://schemas.openxmlformats.org/officeDocument/2006/relationships/image" Target="../media/image19.png"/><Relationship Id="rId4" Type="http://schemas.openxmlformats.org/officeDocument/2006/relationships/image" Target="../media/image18.png"/><Relationship Id="rId5" Type="http://schemas.openxmlformats.org/officeDocument/2006/relationships/image" Target="../media/image17.png"/></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 Id="rId3" Type="http://schemas.openxmlformats.org/officeDocument/2006/relationships/image" Target="../media/image21.png"/><Relationship Id="rId4" Type="http://schemas.openxmlformats.org/officeDocument/2006/relationships/image" Target="../media/image16.png"/></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20.png"/></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20.png"/></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 Id="rId3" Type="http://schemas.openxmlformats.org/officeDocument/2006/relationships/image" Target="../media/image22.png"/></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 Id="rId3" Type="http://schemas.openxmlformats.org/officeDocument/2006/relationships/image" Target="../media/image22.png"/></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 Id="rId3" Type="http://schemas.openxmlformats.org/officeDocument/2006/relationships/image" Target="../media/image22.png"/></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23.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jpg"/></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23.png"/></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5.png"/></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 Id="rId3" Type="http://schemas.openxmlformats.org/officeDocument/2006/relationships/image" Target="../media/image20.png"/></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16.png"/></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16.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0.png"/></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5.png"/></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 Id="rId3" Type="http://schemas.openxmlformats.org/officeDocument/2006/relationships/image" Target="../media/image24.png"/><Relationship Id="rId4" Type="http://schemas.openxmlformats.org/officeDocument/2006/relationships/image" Target="../media/image49.png"/><Relationship Id="rId5" Type="http://schemas.openxmlformats.org/officeDocument/2006/relationships/image" Target="../media/image28.png"/></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26.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1.png"/></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9.jpg"/></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 Id="rId3" Type="http://schemas.openxmlformats.org/officeDocument/2006/relationships/image" Target="../media/image27.png"/></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 Id="rId3" Type="http://schemas.openxmlformats.org/officeDocument/2006/relationships/image" Target="../media/image27.png"/></Relationships>
</file>

<file path=ppt/slideLayouts/_rels/slideLayout155.xml.rels><?xml version="1.0" encoding="UTF-8" standalone="yes"?><Relationships xmlns="http://schemas.openxmlformats.org/package/2006/relationships"><Relationship Id="rId11" Type="http://schemas.openxmlformats.org/officeDocument/2006/relationships/image" Target="../media/image40.png"/><Relationship Id="rId10" Type="http://schemas.openxmlformats.org/officeDocument/2006/relationships/image" Target="../media/image36.png"/><Relationship Id="rId13" Type="http://schemas.openxmlformats.org/officeDocument/2006/relationships/image" Target="../media/image45.png"/><Relationship Id="rId12" Type="http://schemas.openxmlformats.org/officeDocument/2006/relationships/image" Target="../media/image47.png"/><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30.png"/><Relationship Id="rId4" Type="http://schemas.openxmlformats.org/officeDocument/2006/relationships/image" Target="../media/image31.png"/><Relationship Id="rId9" Type="http://schemas.openxmlformats.org/officeDocument/2006/relationships/image" Target="../media/image46.png"/><Relationship Id="rId15" Type="http://schemas.openxmlformats.org/officeDocument/2006/relationships/image" Target="../media/image38.png"/><Relationship Id="rId14" Type="http://schemas.openxmlformats.org/officeDocument/2006/relationships/image" Target="../media/image42.png"/><Relationship Id="rId17" Type="http://schemas.openxmlformats.org/officeDocument/2006/relationships/image" Target="../media/image39.png"/><Relationship Id="rId16" Type="http://schemas.openxmlformats.org/officeDocument/2006/relationships/image" Target="../media/image41.png"/><Relationship Id="rId5" Type="http://schemas.openxmlformats.org/officeDocument/2006/relationships/image" Target="../media/image33.png"/><Relationship Id="rId19" Type="http://schemas.openxmlformats.org/officeDocument/2006/relationships/image" Target="../media/image43.png"/><Relationship Id="rId6" Type="http://schemas.openxmlformats.org/officeDocument/2006/relationships/image" Target="../media/image34.png"/><Relationship Id="rId18" Type="http://schemas.openxmlformats.org/officeDocument/2006/relationships/image" Target="../media/image44.png"/><Relationship Id="rId7" Type="http://schemas.openxmlformats.org/officeDocument/2006/relationships/image" Target="../media/image35.png"/><Relationship Id="rId8" Type="http://schemas.openxmlformats.org/officeDocument/2006/relationships/image" Target="../media/image32.png"/></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37.png"/></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51.png"/><Relationship Id="rId4" Type="http://schemas.openxmlformats.org/officeDocument/2006/relationships/image" Target="../media/image48.png"/></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0.png"/><Relationship Id="rId3" Type="http://schemas.openxmlformats.org/officeDocument/2006/relationships/image" Target="../media/image52.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jpg"/><Relationship Id="rId3" Type="http://schemas.openxmlformats.org/officeDocument/2006/relationships/image" Target="../media/image6.png"/></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2.png"/><Relationship Id="rId3" Type="http://schemas.openxmlformats.org/officeDocument/2006/relationships/image" Target="../media/image53.png"/></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56.png"/></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54.png"/><Relationship Id="rId4" Type="http://schemas.openxmlformats.org/officeDocument/2006/relationships/image" Target="../media/image55.png"/></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5.png"/><Relationship Id="rId3" Type="http://schemas.openxmlformats.org/officeDocument/2006/relationships/image" Target="../media/image56.png"/></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0.png"/><Relationship Id="rId3" Type="http://schemas.openxmlformats.org/officeDocument/2006/relationships/image" Target="../media/image25.png"/></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1.jpg"/><Relationship Id="rId3" Type="http://schemas.openxmlformats.org/officeDocument/2006/relationships/image" Target="../media/image6.png"/></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 Id="rId3" Type="http://schemas.openxmlformats.org/officeDocument/2006/relationships/image" Target="../media/image1.png"/></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27.png"/></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27.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jpg"/><Relationship Id="rId3" Type="http://schemas.openxmlformats.org/officeDocument/2006/relationships/image" Target="../media/image6.png"/></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0.png"/></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5.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2.jpg"/><Relationship Id="rId3" Type="http://schemas.openxmlformats.org/officeDocument/2006/relationships/image" Target="../media/image6.png"/></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5.png"/></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1.jpg"/></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 Id="rId3" Type="http://schemas.openxmlformats.org/officeDocument/2006/relationships/image" Target="../media/image61.png"/></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9.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5.jpg"/><Relationship Id="rId3" Type="http://schemas.openxmlformats.org/officeDocument/2006/relationships/image" Target="../media/image6.png"/></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8.png"/></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0.png"/></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4.jpg"/></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0.png"/></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jpg"/><Relationship Id="rId3" Type="http://schemas.openxmlformats.org/officeDocument/2006/relationships/image" Target="../media/image62.png"/></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3.png"/></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9.jpg"/><Relationship Id="rId3" Type="http://schemas.openxmlformats.org/officeDocument/2006/relationships/image" Target="../media/image62.png"/></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7.jpg"/><Relationship Id="rId3" Type="http://schemas.openxmlformats.org/officeDocument/2006/relationships/image" Target="../media/image62.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19.png"/><Relationship Id="rId4" Type="http://schemas.openxmlformats.org/officeDocument/2006/relationships/image" Target="../media/image18.png"/><Relationship Id="rId5" Type="http://schemas.openxmlformats.org/officeDocument/2006/relationships/image" Target="../media/image17.png"/></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2.jpg"/><Relationship Id="rId3" Type="http://schemas.openxmlformats.org/officeDocument/2006/relationships/image" Target="../media/image62.png"/></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8.jpg"/><Relationship Id="rId3" Type="http://schemas.openxmlformats.org/officeDocument/2006/relationships/image" Target="../media/image62.png"/></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 Id="rId3" Type="http://schemas.openxmlformats.org/officeDocument/2006/relationships/image" Target="../media/image19.png"/><Relationship Id="rId4" Type="http://schemas.openxmlformats.org/officeDocument/2006/relationships/image" Target="../media/image18.png"/><Relationship Id="rId5" Type="http://schemas.openxmlformats.org/officeDocument/2006/relationships/image" Target="../media/image17.png"/></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 Id="rId3" Type="http://schemas.openxmlformats.org/officeDocument/2006/relationships/image" Target="../media/image19.png"/><Relationship Id="rId4" Type="http://schemas.openxmlformats.org/officeDocument/2006/relationships/image" Target="../media/image18.png"/><Relationship Id="rId5" Type="http://schemas.openxmlformats.org/officeDocument/2006/relationships/image" Target="../media/image17.png"/></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 Id="rId3" Type="http://schemas.openxmlformats.org/officeDocument/2006/relationships/image" Target="../media/image104.png"/><Relationship Id="rId4" Type="http://schemas.openxmlformats.org/officeDocument/2006/relationships/image" Target="../media/image16.png"/></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 Id="rId3" Type="http://schemas.openxmlformats.org/officeDocument/2006/relationships/image" Target="../media/image20.png"/></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 Id="rId3" Type="http://schemas.openxmlformats.org/officeDocument/2006/relationships/image" Target="../media/image20.png"/></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 Id="rId3" Type="http://schemas.openxmlformats.org/officeDocument/2006/relationships/image" Target="../media/image66.png"/></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 Id="rId3" Type="http://schemas.openxmlformats.org/officeDocument/2006/relationships/image" Target="../media/image66.png"/></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 Id="rId3" Type="http://schemas.openxmlformats.org/officeDocument/2006/relationships/image" Target="../media/image22.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19.png"/><Relationship Id="rId4" Type="http://schemas.openxmlformats.org/officeDocument/2006/relationships/image" Target="../media/image18.png"/><Relationship Id="rId5" Type="http://schemas.openxmlformats.org/officeDocument/2006/relationships/image" Target="../media/image17.png"/></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 Id="rId3" Type="http://schemas.openxmlformats.org/officeDocument/2006/relationships/image" Target="../media/image22.png"/></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 Id="rId3" Type="http://schemas.openxmlformats.org/officeDocument/2006/relationships/image" Target="../media/image22.png"/></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 Id="rId3" Type="http://schemas.openxmlformats.org/officeDocument/2006/relationships/image" Target="../media/image64.png"/></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 Id="rId3" Type="http://schemas.openxmlformats.org/officeDocument/2006/relationships/image" Target="../media/image64.png"/></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5.png"/></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 Id="rId3" Type="http://schemas.openxmlformats.org/officeDocument/2006/relationships/image" Target="../media/image20.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21.png"/><Relationship Id="rId4" Type="http://schemas.openxmlformats.org/officeDocument/2006/relationships/image" Target="../media/image16.png"/></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 Id="rId3" Type="http://schemas.openxmlformats.org/officeDocument/2006/relationships/image" Target="../media/image16.png"/></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 Id="rId3" Type="http://schemas.openxmlformats.org/officeDocument/2006/relationships/image" Target="../media/image16.png"/></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 Id="rId3" Type="http://schemas.openxmlformats.org/officeDocument/2006/relationships/image" Target="../media/image68.png"/><Relationship Id="rId4" Type="http://schemas.openxmlformats.org/officeDocument/2006/relationships/image" Target="../media/image67.png"/></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 Id="rId3" Type="http://schemas.openxmlformats.org/officeDocument/2006/relationships/image" Target="../media/image68.png"/><Relationship Id="rId4" Type="http://schemas.openxmlformats.org/officeDocument/2006/relationships/image" Target="../media/image67.png"/></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 Id="rId3" Type="http://schemas.openxmlformats.org/officeDocument/2006/relationships/image" Target="../media/image69.png"/></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 Id="rId3" Type="http://schemas.openxmlformats.org/officeDocument/2006/relationships/image" Target="../media/image69.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20.png"/></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5.png"/></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5.png"/></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4.png"/></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 Id="rId3" Type="http://schemas.openxmlformats.org/officeDocument/2006/relationships/image" Target="../media/image24.png"/><Relationship Id="rId4" Type="http://schemas.openxmlformats.org/officeDocument/2006/relationships/image" Target="../media/image49.png"/><Relationship Id="rId5" Type="http://schemas.openxmlformats.org/officeDocument/2006/relationships/image" Target="../media/image28.png"/></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 Id="rId3" Type="http://schemas.openxmlformats.org/officeDocument/2006/relationships/image" Target="../media/image26.png"/></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 Id="rId3" Type="http://schemas.openxmlformats.org/officeDocument/2006/relationships/image" Target="../media/image26.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20.png"/></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 Id="rId3" Type="http://schemas.openxmlformats.org/officeDocument/2006/relationships/image" Target="../media/image72.png"/><Relationship Id="rId4" Type="http://schemas.openxmlformats.org/officeDocument/2006/relationships/image" Target="../media/image73.png"/><Relationship Id="rId5" Type="http://schemas.openxmlformats.org/officeDocument/2006/relationships/image" Target="../media/image70.png"/></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9.jpg"/><Relationship Id="rId3" Type="http://schemas.openxmlformats.org/officeDocument/2006/relationships/image" Target="../media/image71.png"/></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 Id="rId3" Type="http://schemas.openxmlformats.org/officeDocument/2006/relationships/image" Target="../media/image78.png"/><Relationship Id="rId4" Type="http://schemas.openxmlformats.org/officeDocument/2006/relationships/image" Target="../media/image27.png"/></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 Id="rId3" Type="http://schemas.openxmlformats.org/officeDocument/2006/relationships/image" Target="../media/image27.png"/></Relationships>
</file>

<file path=ppt/slideLayouts/_rels/slideLayout254.xml.rels><?xml version="1.0" encoding="UTF-8" standalone="yes"?><Relationships xmlns="http://schemas.openxmlformats.org/package/2006/relationships"><Relationship Id="rId11" Type="http://schemas.openxmlformats.org/officeDocument/2006/relationships/image" Target="../media/image40.png"/><Relationship Id="rId10" Type="http://schemas.openxmlformats.org/officeDocument/2006/relationships/image" Target="../media/image36.png"/><Relationship Id="rId13" Type="http://schemas.openxmlformats.org/officeDocument/2006/relationships/image" Target="../media/image45.png"/><Relationship Id="rId12" Type="http://schemas.openxmlformats.org/officeDocument/2006/relationships/image" Target="../media/image47.png"/><Relationship Id="rId1" Type="http://schemas.openxmlformats.org/officeDocument/2006/relationships/slideMaster" Target="../slideMasters/slideMaster3.xml"/><Relationship Id="rId2" Type="http://schemas.openxmlformats.org/officeDocument/2006/relationships/image" Target="../media/image2.png"/><Relationship Id="rId3" Type="http://schemas.openxmlformats.org/officeDocument/2006/relationships/image" Target="../media/image30.png"/><Relationship Id="rId4" Type="http://schemas.openxmlformats.org/officeDocument/2006/relationships/image" Target="../media/image31.png"/><Relationship Id="rId9" Type="http://schemas.openxmlformats.org/officeDocument/2006/relationships/image" Target="../media/image46.png"/><Relationship Id="rId15" Type="http://schemas.openxmlformats.org/officeDocument/2006/relationships/image" Target="../media/image38.png"/><Relationship Id="rId14" Type="http://schemas.openxmlformats.org/officeDocument/2006/relationships/image" Target="../media/image42.png"/><Relationship Id="rId17" Type="http://schemas.openxmlformats.org/officeDocument/2006/relationships/image" Target="../media/image39.png"/><Relationship Id="rId16" Type="http://schemas.openxmlformats.org/officeDocument/2006/relationships/image" Target="../media/image41.png"/><Relationship Id="rId5" Type="http://schemas.openxmlformats.org/officeDocument/2006/relationships/image" Target="../media/image33.png"/><Relationship Id="rId19" Type="http://schemas.openxmlformats.org/officeDocument/2006/relationships/image" Target="../media/image43.png"/><Relationship Id="rId6" Type="http://schemas.openxmlformats.org/officeDocument/2006/relationships/image" Target="../media/image34.png"/><Relationship Id="rId18" Type="http://schemas.openxmlformats.org/officeDocument/2006/relationships/image" Target="../media/image44.png"/><Relationship Id="rId7" Type="http://schemas.openxmlformats.org/officeDocument/2006/relationships/image" Target="../media/image35.png"/><Relationship Id="rId8" Type="http://schemas.openxmlformats.org/officeDocument/2006/relationships/image" Target="../media/image32.png"/></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 Id="rId3" Type="http://schemas.openxmlformats.org/officeDocument/2006/relationships/image" Target="../media/image77.png"/></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 Id="rId3" Type="http://schemas.openxmlformats.org/officeDocument/2006/relationships/image" Target="../media/image79.png"/><Relationship Id="rId4" Type="http://schemas.openxmlformats.org/officeDocument/2006/relationships/image" Target="../media/image76.jpg"/></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 Id="rId3" Type="http://schemas.openxmlformats.org/officeDocument/2006/relationships/image" Target="../media/image79.png"/><Relationship Id="rId4" Type="http://schemas.openxmlformats.org/officeDocument/2006/relationships/image" Target="../media/image80.png"/></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0.png"/><Relationship Id="rId3" Type="http://schemas.openxmlformats.org/officeDocument/2006/relationships/image" Target="../media/image52.png"/></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2.png"/><Relationship Id="rId3" Type="http://schemas.openxmlformats.org/officeDocument/2006/relationships/image" Target="../media/image53.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 Id="rId3" Type="http://schemas.openxmlformats.org/officeDocument/2006/relationships/image" Target="../media/image56.png"/></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 Id="rId3" Type="http://schemas.openxmlformats.org/officeDocument/2006/relationships/image" Target="../media/image93.png"/><Relationship Id="rId4" Type="http://schemas.openxmlformats.org/officeDocument/2006/relationships/image" Target="../media/image55.png"/></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5.png"/><Relationship Id="rId3" Type="http://schemas.openxmlformats.org/officeDocument/2006/relationships/image" Target="../media/image56.png"/></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0.png"/><Relationship Id="rId3" Type="http://schemas.openxmlformats.org/officeDocument/2006/relationships/image" Target="../media/image65.png"/></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 Id="rId3" Type="http://schemas.openxmlformats.org/officeDocument/2006/relationships/image" Target="../media/image1.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 Id="rId3" Type="http://schemas.openxmlformats.org/officeDocument/2006/relationships/image" Target="../media/image27.png"/></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 Id="rId3" Type="http://schemas.openxmlformats.org/officeDocument/2006/relationships/image" Target="../media/image27.png"/></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22.png"/></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 Id="rId3" Type="http://schemas.openxmlformats.org/officeDocument/2006/relationships/image" Target="../media/image81.png"/></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0.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22.png"/></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5.png"/></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5.png"/></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1.jpg"/></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0.png"/></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5.png"/></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 Id="rId3" Type="http://schemas.openxmlformats.org/officeDocument/2006/relationships/image" Target="../media/image61.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4.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22.png"/></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 Id="rId3" Type="http://schemas.openxmlformats.org/officeDocument/2006/relationships/image" Target="../media/image61.png"/></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 Id="rId3" Type="http://schemas.openxmlformats.org/officeDocument/2006/relationships/image" Target="../media/image61.png"/></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9.png"/></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8.png"/></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0.png"/></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4.jpg"/></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0.png"/></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23.png"/></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png"/></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jpg"/><Relationship Id="rId3" Type="http://schemas.openxmlformats.org/officeDocument/2006/relationships/image" Target="../media/image6.png"/></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63.png"/></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9.jpg"/><Relationship Id="rId3" Type="http://schemas.openxmlformats.org/officeDocument/2006/relationships/image" Target="../media/image6.png"/></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7.jpg"/><Relationship Id="rId3" Type="http://schemas.openxmlformats.org/officeDocument/2006/relationships/image" Target="../media/image6.png"/></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2.jpg"/><Relationship Id="rId3" Type="http://schemas.openxmlformats.org/officeDocument/2006/relationships/image" Target="../media/image6.png"/></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8.jpg"/><Relationship Id="rId3" Type="http://schemas.openxmlformats.org/officeDocument/2006/relationships/image" Target="../media/image6.png"/></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 Id="rId3" Type="http://schemas.openxmlformats.org/officeDocument/2006/relationships/image" Target="../media/image19.png"/><Relationship Id="rId4" Type="http://schemas.openxmlformats.org/officeDocument/2006/relationships/image" Target="../media/image18.png"/><Relationship Id="rId5" Type="http://schemas.openxmlformats.org/officeDocument/2006/relationships/image" Target="../media/image17.png"/></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 Id="rId3" Type="http://schemas.openxmlformats.org/officeDocument/2006/relationships/image" Target="../media/image19.png"/><Relationship Id="rId4" Type="http://schemas.openxmlformats.org/officeDocument/2006/relationships/image" Target="../media/image18.png"/><Relationship Id="rId5" Type="http://schemas.openxmlformats.org/officeDocument/2006/relationships/image" Target="../media/image17.png"/></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 Id="rId3" Type="http://schemas.openxmlformats.org/officeDocument/2006/relationships/image" Target="../media/image21.png"/><Relationship Id="rId4" Type="http://schemas.openxmlformats.org/officeDocument/2006/relationships/image" Target="../media/image16.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23.png"/></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 Id="rId3" Type="http://schemas.openxmlformats.org/officeDocument/2006/relationships/image" Target="../media/image20.png"/></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 Id="rId3" Type="http://schemas.openxmlformats.org/officeDocument/2006/relationships/image" Target="../media/image20.png"/></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png"/><Relationship Id="rId3" Type="http://schemas.openxmlformats.org/officeDocument/2006/relationships/image" Target="../media/image66.png"/></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png"/><Relationship Id="rId3" Type="http://schemas.openxmlformats.org/officeDocument/2006/relationships/image" Target="../media/image66.png"/></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png"/><Relationship Id="rId3" Type="http://schemas.openxmlformats.org/officeDocument/2006/relationships/image" Target="../media/image22.png"/></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png"/><Relationship Id="rId3" Type="http://schemas.openxmlformats.org/officeDocument/2006/relationships/image" Target="../media/image22.png"/></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png"/><Relationship Id="rId3" Type="http://schemas.openxmlformats.org/officeDocument/2006/relationships/image" Target="../media/image22.png"/></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 Id="rId3" Type="http://schemas.openxmlformats.org/officeDocument/2006/relationships/image" Target="../media/image23.png"/></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 Id="rId3" Type="http://schemas.openxmlformats.org/officeDocument/2006/relationships/image" Target="../media/image23.png"/></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5.png"/></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 Id="rId3" Type="http://schemas.openxmlformats.org/officeDocument/2006/relationships/image" Target="../media/image20.png"/></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 Id="rId3" Type="http://schemas.openxmlformats.org/officeDocument/2006/relationships/image" Target="../media/image16.png"/></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 Id="rId3" Type="http://schemas.openxmlformats.org/officeDocument/2006/relationships/image" Target="../media/image16.png"/></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 Id="rId3" Type="http://schemas.openxmlformats.org/officeDocument/2006/relationships/image" Target="../media/image68.png"/><Relationship Id="rId4" Type="http://schemas.openxmlformats.org/officeDocument/2006/relationships/image" Target="../media/image67.png"/></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 Id="rId3" Type="http://schemas.openxmlformats.org/officeDocument/2006/relationships/image" Target="../media/image68.png"/><Relationship Id="rId4" Type="http://schemas.openxmlformats.org/officeDocument/2006/relationships/image" Target="../media/image67.png"/></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 Id="rId3" Type="http://schemas.openxmlformats.org/officeDocument/2006/relationships/image" Target="../media/image69.png"/></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 Id="rId3" Type="http://schemas.openxmlformats.org/officeDocument/2006/relationships/image" Target="../media/image69.png"/></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5.png"/></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5.png"/></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4.png"/></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 Id="rId3" Type="http://schemas.openxmlformats.org/officeDocument/2006/relationships/image" Target="../media/image24.png"/><Relationship Id="rId4" Type="http://schemas.openxmlformats.org/officeDocument/2006/relationships/image" Target="../media/image49.png"/><Relationship Id="rId5" Type="http://schemas.openxmlformats.org/officeDocument/2006/relationships/image" Target="../media/image28.png"/></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 Id="rId3" Type="http://schemas.openxmlformats.org/officeDocument/2006/relationships/image" Target="../media/image26.png"/></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 Id="rId3" Type="http://schemas.openxmlformats.org/officeDocument/2006/relationships/image" Target="../media/image26.png"/></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 Id="rId3" Type="http://schemas.openxmlformats.org/officeDocument/2006/relationships/image" Target="../media/image119.png"/><Relationship Id="rId4" Type="http://schemas.openxmlformats.org/officeDocument/2006/relationships/image" Target="../media/image73.png"/><Relationship Id="rId5" Type="http://schemas.openxmlformats.org/officeDocument/2006/relationships/image" Target="../media/image70.png"/></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9.jpg"/><Relationship Id="rId3" Type="http://schemas.openxmlformats.org/officeDocument/2006/relationships/image" Target="../media/image123.png"/></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 Id="rId3" Type="http://schemas.openxmlformats.org/officeDocument/2006/relationships/image" Target="../media/image78.png"/><Relationship Id="rId4" Type="http://schemas.openxmlformats.org/officeDocument/2006/relationships/image" Target="../media/image27.png"/></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 Id="rId3" Type="http://schemas.openxmlformats.org/officeDocument/2006/relationships/image" Target="../media/image27.png"/></Relationships>
</file>

<file path=ppt/slideLayouts/_rels/slideLayout359.xml.rels><?xml version="1.0" encoding="UTF-8" standalone="yes"?><Relationships xmlns="http://schemas.openxmlformats.org/package/2006/relationships"><Relationship Id="rId11" Type="http://schemas.openxmlformats.org/officeDocument/2006/relationships/image" Target="../media/image40.png"/><Relationship Id="rId10" Type="http://schemas.openxmlformats.org/officeDocument/2006/relationships/image" Target="../media/image36.png"/><Relationship Id="rId13" Type="http://schemas.openxmlformats.org/officeDocument/2006/relationships/image" Target="../media/image45.png"/><Relationship Id="rId12" Type="http://schemas.openxmlformats.org/officeDocument/2006/relationships/image" Target="../media/image47.png"/><Relationship Id="rId1" Type="http://schemas.openxmlformats.org/officeDocument/2006/relationships/slideMaster" Target="../slideMasters/slideMaster4.xml"/><Relationship Id="rId2" Type="http://schemas.openxmlformats.org/officeDocument/2006/relationships/image" Target="../media/image2.png"/><Relationship Id="rId3" Type="http://schemas.openxmlformats.org/officeDocument/2006/relationships/image" Target="../media/image30.png"/><Relationship Id="rId4" Type="http://schemas.openxmlformats.org/officeDocument/2006/relationships/image" Target="../media/image31.png"/><Relationship Id="rId9" Type="http://schemas.openxmlformats.org/officeDocument/2006/relationships/image" Target="../media/image46.png"/><Relationship Id="rId15" Type="http://schemas.openxmlformats.org/officeDocument/2006/relationships/image" Target="../media/image38.png"/><Relationship Id="rId14" Type="http://schemas.openxmlformats.org/officeDocument/2006/relationships/image" Target="../media/image42.png"/><Relationship Id="rId17" Type="http://schemas.openxmlformats.org/officeDocument/2006/relationships/image" Target="../media/image39.png"/><Relationship Id="rId16" Type="http://schemas.openxmlformats.org/officeDocument/2006/relationships/image" Target="../media/image41.png"/><Relationship Id="rId5" Type="http://schemas.openxmlformats.org/officeDocument/2006/relationships/image" Target="../media/image33.png"/><Relationship Id="rId19" Type="http://schemas.openxmlformats.org/officeDocument/2006/relationships/image" Target="../media/image43.png"/><Relationship Id="rId6" Type="http://schemas.openxmlformats.org/officeDocument/2006/relationships/image" Target="../media/image34.png"/><Relationship Id="rId18" Type="http://schemas.openxmlformats.org/officeDocument/2006/relationships/image" Target="../media/image44.png"/><Relationship Id="rId7" Type="http://schemas.openxmlformats.org/officeDocument/2006/relationships/image" Target="../media/image35.png"/><Relationship Id="rId8" Type="http://schemas.openxmlformats.org/officeDocument/2006/relationships/image" Target="../media/image32.png"/></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5.png"/></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 Id="rId3" Type="http://schemas.openxmlformats.org/officeDocument/2006/relationships/image" Target="../media/image37.png"/></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 Id="rId3" Type="http://schemas.openxmlformats.org/officeDocument/2006/relationships/image" Target="../media/image51.png"/><Relationship Id="rId4" Type="http://schemas.openxmlformats.org/officeDocument/2006/relationships/image" Target="../media/image76.jpg"/></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 Id="rId3" Type="http://schemas.openxmlformats.org/officeDocument/2006/relationships/image" Target="../media/image51.png"/><Relationship Id="rId4" Type="http://schemas.openxmlformats.org/officeDocument/2006/relationships/image" Target="../media/image48.png"/></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0.png"/><Relationship Id="rId3" Type="http://schemas.openxmlformats.org/officeDocument/2006/relationships/image" Target="../media/image52.png"/></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2.png"/><Relationship Id="rId3" Type="http://schemas.openxmlformats.org/officeDocument/2006/relationships/image" Target="../media/image53.png"/></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 Id="rId3" Type="http://schemas.openxmlformats.org/officeDocument/2006/relationships/image" Target="../media/image56.png"/></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 Id="rId3" Type="http://schemas.openxmlformats.org/officeDocument/2006/relationships/image" Target="../media/image54.png"/><Relationship Id="rId4" Type="http://schemas.openxmlformats.org/officeDocument/2006/relationships/image" Target="../media/image55.png"/></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5.png"/><Relationship Id="rId3" Type="http://schemas.openxmlformats.org/officeDocument/2006/relationships/image" Target="../media/image56.png"/></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60.png"/><Relationship Id="rId3" Type="http://schemas.openxmlformats.org/officeDocument/2006/relationships/image" Target="../media/image25.pn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20.png"/></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 Id="rId3" Type="http://schemas.openxmlformats.org/officeDocument/2006/relationships/image" Target="../media/image1.png"/></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 Id="rId3" Type="http://schemas.openxmlformats.org/officeDocument/2006/relationships/image" Target="../media/image27.png"/></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 Id="rId3" Type="http://schemas.openxmlformats.org/officeDocument/2006/relationships/image" Target="../media/image27.png"/></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4.png"/><Relationship Id="rId3" Type="http://schemas.openxmlformats.org/officeDocument/2006/relationships/image" Target="../media/image81.png"/></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0.png"/></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5.png"/></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5.png"/></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1.jpg"/></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0.png"/></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5.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6.png"/></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 Id="rId3" Type="http://schemas.openxmlformats.org/officeDocument/2006/relationships/image" Target="../media/image61.png"/></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 Id="rId3" Type="http://schemas.openxmlformats.org/officeDocument/2006/relationships/image" Target="../media/image61.png"/></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9.png"/></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8.png"/></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0.png"/></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4.jpg"/></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16.png"/></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0.png"/></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png"/></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png"/></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7.jpg"/><Relationship Id="rId3" Type="http://schemas.openxmlformats.org/officeDocument/2006/relationships/image" Target="../media/image6.png"/></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1.jpg"/><Relationship Id="rId3" Type="http://schemas.openxmlformats.org/officeDocument/2006/relationships/image" Target="../media/image6.png"/></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56.png"/></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9.jpg"/><Relationship Id="rId3" Type="http://schemas.openxmlformats.org/officeDocument/2006/relationships/image" Target="../media/image6.png"/></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7.jpg"/><Relationship Id="rId3" Type="http://schemas.openxmlformats.org/officeDocument/2006/relationships/image" Target="../media/image6.png"/></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2.jpg"/><Relationship Id="rId3" Type="http://schemas.openxmlformats.org/officeDocument/2006/relationships/image" Target="../media/image6.png"/></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8.jpg"/><Relationship Id="rId3" Type="http://schemas.openxmlformats.org/officeDocument/2006/relationships/image" Target="../media/image6.png"/></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 Id="rId3" Type="http://schemas.openxmlformats.org/officeDocument/2006/relationships/image" Target="../media/image19.png"/><Relationship Id="rId4" Type="http://schemas.openxmlformats.org/officeDocument/2006/relationships/image" Target="../media/image18.png"/><Relationship Id="rId5" Type="http://schemas.openxmlformats.org/officeDocument/2006/relationships/image" Target="../media/image17.png"/></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 Id="rId3" Type="http://schemas.openxmlformats.org/officeDocument/2006/relationships/image" Target="../media/image19.png"/><Relationship Id="rId4" Type="http://schemas.openxmlformats.org/officeDocument/2006/relationships/image" Target="../media/image18.png"/><Relationship Id="rId5" Type="http://schemas.openxmlformats.org/officeDocument/2006/relationships/image" Target="../media/image17.png"/></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 Id="rId3" Type="http://schemas.openxmlformats.org/officeDocument/2006/relationships/image" Target="../media/image21.png"/><Relationship Id="rId4" Type="http://schemas.openxmlformats.org/officeDocument/2006/relationships/image" Target="../media/image16.png"/></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 Id="rId3" Type="http://schemas.openxmlformats.org/officeDocument/2006/relationships/image" Target="../media/image20.png"/></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 Id="rId3" Type="http://schemas.openxmlformats.org/officeDocument/2006/relationships/image" Target="../media/image20.png"/></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png"/><Relationship Id="rId3" Type="http://schemas.openxmlformats.org/officeDocument/2006/relationships/image" Target="../media/image66.png"/></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png"/><Relationship Id="rId3" Type="http://schemas.openxmlformats.org/officeDocument/2006/relationships/image" Target="../media/image66.png"/></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png"/><Relationship Id="rId3" Type="http://schemas.openxmlformats.org/officeDocument/2006/relationships/image" Target="../media/image22.png"/></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png"/><Relationship Id="rId3" Type="http://schemas.openxmlformats.org/officeDocument/2006/relationships/image" Target="../media/image22.png"/></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png"/><Relationship Id="rId3" Type="http://schemas.openxmlformats.org/officeDocument/2006/relationships/image" Target="../media/image22.png"/></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 Id="rId3" Type="http://schemas.openxmlformats.org/officeDocument/2006/relationships/image" Target="../media/image23.png"/></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 Id="rId3" Type="http://schemas.openxmlformats.org/officeDocument/2006/relationships/image" Target="../media/image23.png"/></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5.png"/></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 Id="rId3" Type="http://schemas.openxmlformats.org/officeDocument/2006/relationships/image" Target="../media/image20.png"/></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 Id="rId3" Type="http://schemas.openxmlformats.org/officeDocument/2006/relationships/image" Target="../media/image16.png"/></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 Id="rId3" Type="http://schemas.openxmlformats.org/officeDocument/2006/relationships/image" Target="../media/image16.png"/></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 Id="rId3" Type="http://schemas.openxmlformats.org/officeDocument/2006/relationships/image" Target="../media/image68.png"/><Relationship Id="rId4" Type="http://schemas.openxmlformats.org/officeDocument/2006/relationships/image" Target="../media/image67.png"/></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 Id="rId3" Type="http://schemas.openxmlformats.org/officeDocument/2006/relationships/image" Target="../media/image68.png"/><Relationship Id="rId4" Type="http://schemas.openxmlformats.org/officeDocument/2006/relationships/image" Target="../media/image67.png"/></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 Id="rId3" Type="http://schemas.openxmlformats.org/officeDocument/2006/relationships/image" Target="../media/image69.png"/></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 Id="rId3" Type="http://schemas.openxmlformats.org/officeDocument/2006/relationships/image" Target="../media/image69.png"/></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5.png"/></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 Id="rId3" Type="http://schemas.openxmlformats.org/officeDocument/2006/relationships/image" Target="../media/image24.png"/><Relationship Id="rId4" Type="http://schemas.openxmlformats.org/officeDocument/2006/relationships/image" Target="../media/image49.png"/><Relationship Id="rId5" Type="http://schemas.openxmlformats.org/officeDocument/2006/relationships/image" Target="../media/image28.png"/></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 Id="rId3" Type="http://schemas.openxmlformats.org/officeDocument/2006/relationships/image" Target="../media/image26.png"/></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 Id="rId3" Type="http://schemas.openxmlformats.org/officeDocument/2006/relationships/image" Target="../media/image26.png"/></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 Id="rId3" Type="http://schemas.openxmlformats.org/officeDocument/2006/relationships/image" Target="../media/image119.png"/><Relationship Id="rId4" Type="http://schemas.openxmlformats.org/officeDocument/2006/relationships/image" Target="../media/image73.png"/><Relationship Id="rId5" Type="http://schemas.openxmlformats.org/officeDocument/2006/relationships/image" Target="../media/image70.png"/></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9.jpg"/><Relationship Id="rId3" Type="http://schemas.openxmlformats.org/officeDocument/2006/relationships/image" Target="../media/image123.png"/></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 Id="rId3" Type="http://schemas.openxmlformats.org/officeDocument/2006/relationships/image" Target="../media/image78.png"/><Relationship Id="rId4" Type="http://schemas.openxmlformats.org/officeDocument/2006/relationships/image" Target="../media/image27.png"/></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 Id="rId3" Type="http://schemas.openxmlformats.org/officeDocument/2006/relationships/image" Target="../media/image27.png"/></Relationships>
</file>

<file path=ppt/slideLayouts/_rels/slideLayout461.xml.rels><?xml version="1.0" encoding="UTF-8" standalone="yes"?><Relationships xmlns="http://schemas.openxmlformats.org/package/2006/relationships"><Relationship Id="rId11" Type="http://schemas.openxmlformats.org/officeDocument/2006/relationships/image" Target="../media/image40.png"/><Relationship Id="rId10" Type="http://schemas.openxmlformats.org/officeDocument/2006/relationships/image" Target="../media/image36.png"/><Relationship Id="rId13" Type="http://schemas.openxmlformats.org/officeDocument/2006/relationships/image" Target="../media/image45.png"/><Relationship Id="rId12" Type="http://schemas.openxmlformats.org/officeDocument/2006/relationships/image" Target="../media/image47.png"/><Relationship Id="rId1" Type="http://schemas.openxmlformats.org/officeDocument/2006/relationships/slideMaster" Target="../slideMasters/slideMaster5.xml"/><Relationship Id="rId2" Type="http://schemas.openxmlformats.org/officeDocument/2006/relationships/image" Target="../media/image2.png"/><Relationship Id="rId3" Type="http://schemas.openxmlformats.org/officeDocument/2006/relationships/image" Target="../media/image30.png"/><Relationship Id="rId4" Type="http://schemas.openxmlformats.org/officeDocument/2006/relationships/image" Target="../media/image31.png"/><Relationship Id="rId9" Type="http://schemas.openxmlformats.org/officeDocument/2006/relationships/image" Target="../media/image46.png"/><Relationship Id="rId15" Type="http://schemas.openxmlformats.org/officeDocument/2006/relationships/image" Target="../media/image38.png"/><Relationship Id="rId14" Type="http://schemas.openxmlformats.org/officeDocument/2006/relationships/image" Target="../media/image42.png"/><Relationship Id="rId17" Type="http://schemas.openxmlformats.org/officeDocument/2006/relationships/image" Target="../media/image39.png"/><Relationship Id="rId16" Type="http://schemas.openxmlformats.org/officeDocument/2006/relationships/image" Target="../media/image41.png"/><Relationship Id="rId5" Type="http://schemas.openxmlformats.org/officeDocument/2006/relationships/image" Target="../media/image33.png"/><Relationship Id="rId19" Type="http://schemas.openxmlformats.org/officeDocument/2006/relationships/image" Target="../media/image43.png"/><Relationship Id="rId6" Type="http://schemas.openxmlformats.org/officeDocument/2006/relationships/image" Target="../media/image34.png"/><Relationship Id="rId18" Type="http://schemas.openxmlformats.org/officeDocument/2006/relationships/image" Target="../media/image44.png"/><Relationship Id="rId7" Type="http://schemas.openxmlformats.org/officeDocument/2006/relationships/image" Target="../media/image35.png"/><Relationship Id="rId8" Type="http://schemas.openxmlformats.org/officeDocument/2006/relationships/image" Target="../media/image32.png"/></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 Id="rId3" Type="http://schemas.openxmlformats.org/officeDocument/2006/relationships/image" Target="../media/image37.png"/></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 Id="rId3" Type="http://schemas.openxmlformats.org/officeDocument/2006/relationships/image" Target="../media/image51.png"/><Relationship Id="rId4" Type="http://schemas.openxmlformats.org/officeDocument/2006/relationships/image" Target="../media/image76.jpg"/></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 Id="rId3" Type="http://schemas.openxmlformats.org/officeDocument/2006/relationships/image" Target="../media/image51.png"/><Relationship Id="rId4" Type="http://schemas.openxmlformats.org/officeDocument/2006/relationships/image" Target="../media/image48.png"/></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0.png"/><Relationship Id="rId3" Type="http://schemas.openxmlformats.org/officeDocument/2006/relationships/image" Target="../media/image52.png"/></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2.png"/><Relationship Id="rId3" Type="http://schemas.openxmlformats.org/officeDocument/2006/relationships/image" Target="../media/image53.png"/></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 Id="rId3" Type="http://schemas.openxmlformats.org/officeDocument/2006/relationships/image" Target="../media/image56.png"/></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 Id="rId3" Type="http://schemas.openxmlformats.org/officeDocument/2006/relationships/image" Target="../media/image54.png"/><Relationship Id="rId4" Type="http://schemas.openxmlformats.org/officeDocument/2006/relationships/image" Target="../media/image55.png"/></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5.png"/><Relationship Id="rId3" Type="http://schemas.openxmlformats.org/officeDocument/2006/relationships/image" Target="../media/image56.png"/></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60.png"/><Relationship Id="rId3" Type="http://schemas.openxmlformats.org/officeDocument/2006/relationships/image" Target="../media/image25.png"/></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 Id="rId3" Type="http://schemas.openxmlformats.org/officeDocument/2006/relationships/image" Target="../media/image1.png"/></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 Id="rId3" Type="http://schemas.openxmlformats.org/officeDocument/2006/relationships/image" Target="../media/image27.png"/></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 Id="rId3" Type="http://schemas.openxmlformats.org/officeDocument/2006/relationships/image" Target="../media/image27.png"/></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5.png"/></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4.png"/><Relationship Id="rId3" Type="http://schemas.openxmlformats.org/officeDocument/2006/relationships/image" Target="../media/image81.png"/></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0.png"/></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5.png"/></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5.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24.png"/><Relationship Id="rId4" Type="http://schemas.openxmlformats.org/officeDocument/2006/relationships/image" Target="../media/image49.png"/><Relationship Id="rId5" Type="http://schemas.openxmlformats.org/officeDocument/2006/relationships/image" Target="../media/image28.png"/></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1.jpg"/></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0.png"/></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5.png"/></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 Id="rId3" Type="http://schemas.openxmlformats.org/officeDocument/2006/relationships/image" Target="../media/image61.png"/></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png"/><Relationship Id="rId3" Type="http://schemas.openxmlformats.org/officeDocument/2006/relationships/image" Target="../media/image1.png"/></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png"/></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4.png"/></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26.png"/></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png"/></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png"/></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0.png"/></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9.png"/></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8.png"/></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0.png"/></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4.jpg"/></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0.png"/></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png"/><Relationship Id="rId3" Type="http://schemas.openxmlformats.org/officeDocument/2006/relationships/image" Target="../media/image1.png"/></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7.jpg"/><Relationship Id="rId3" Type="http://schemas.openxmlformats.org/officeDocument/2006/relationships/image" Target="../media/image6.png"/></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1.jpg"/><Relationship Id="rId3" Type="http://schemas.openxmlformats.org/officeDocument/2006/relationships/image" Target="../media/image6.png"/></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9.jpg"/><Relationship Id="rId3" Type="http://schemas.openxmlformats.org/officeDocument/2006/relationships/image" Target="../media/image6.png"/></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2.jpg"/><Relationship Id="rId3" Type="http://schemas.openxmlformats.org/officeDocument/2006/relationships/image" Target="../media/image6.png"/></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8.jpg"/><Relationship Id="rId3" Type="http://schemas.openxmlformats.org/officeDocument/2006/relationships/image" Target="../media/image6.png"/></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png"/><Relationship Id="rId3" Type="http://schemas.openxmlformats.org/officeDocument/2006/relationships/image" Target="../media/image19.png"/><Relationship Id="rId4" Type="http://schemas.openxmlformats.org/officeDocument/2006/relationships/image" Target="../media/image18.png"/><Relationship Id="rId5" Type="http://schemas.openxmlformats.org/officeDocument/2006/relationships/image" Target="../media/image17.png"/></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png"/><Relationship Id="rId3" Type="http://schemas.openxmlformats.org/officeDocument/2006/relationships/image" Target="../media/image19.png"/><Relationship Id="rId4" Type="http://schemas.openxmlformats.org/officeDocument/2006/relationships/image" Target="../media/image18.png"/><Relationship Id="rId5" Type="http://schemas.openxmlformats.org/officeDocument/2006/relationships/image" Target="../media/image17.png"/></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png"/><Relationship Id="rId3" Type="http://schemas.openxmlformats.org/officeDocument/2006/relationships/image" Target="../media/image21.png"/><Relationship Id="rId4" Type="http://schemas.openxmlformats.org/officeDocument/2006/relationships/image" Target="../media/image16.png"/></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 Id="rId3" Type="http://schemas.openxmlformats.org/officeDocument/2006/relationships/image" Target="../media/image20.png"/></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 Id="rId3" Type="http://schemas.openxmlformats.org/officeDocument/2006/relationships/image" Target="../media/image20.png"/></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png"/></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png"/></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png"/><Relationship Id="rId3" Type="http://schemas.openxmlformats.org/officeDocument/2006/relationships/image" Target="../media/image22.png"/></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png"/><Relationship Id="rId3" Type="http://schemas.openxmlformats.org/officeDocument/2006/relationships/image" Target="../media/image22.png"/></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png"/><Relationship Id="rId3" Type="http://schemas.openxmlformats.org/officeDocument/2006/relationships/image" Target="../media/image22.png"/></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 Id="rId3" Type="http://schemas.openxmlformats.org/officeDocument/2006/relationships/image" Target="../media/image23.png"/></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 Id="rId3" Type="http://schemas.openxmlformats.org/officeDocument/2006/relationships/image" Target="../media/image23.png"/></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9.jpg"/></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5.png"/></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png"/><Relationship Id="rId3" Type="http://schemas.openxmlformats.org/officeDocument/2006/relationships/image" Target="../media/image20.png"/></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png"/></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png"/></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 Id="rId3" Type="http://schemas.openxmlformats.org/officeDocument/2006/relationships/image" Target="../media/image16.png"/></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 Id="rId3" Type="http://schemas.openxmlformats.org/officeDocument/2006/relationships/image" Target="../media/image16.png"/></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27.png"/></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png"/></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png"/></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png"/></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5.png"/></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png"/><Relationship Id="rId3" Type="http://schemas.openxmlformats.org/officeDocument/2006/relationships/image" Target="../media/image24.png"/><Relationship Id="rId4" Type="http://schemas.openxmlformats.org/officeDocument/2006/relationships/image" Target="../media/image49.png"/><Relationship Id="rId5" Type="http://schemas.openxmlformats.org/officeDocument/2006/relationships/image" Target="../media/image28.png"/></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 Id="rId3" Type="http://schemas.openxmlformats.org/officeDocument/2006/relationships/image" Target="../media/image26.png"/></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27.png"/></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9.jpg"/></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png"/><Relationship Id="rId3" Type="http://schemas.openxmlformats.org/officeDocument/2006/relationships/image" Target="../media/image27.png"/></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png"/><Relationship Id="rId3" Type="http://schemas.openxmlformats.org/officeDocument/2006/relationships/image" Target="../media/image27.png"/></Relationships>
</file>

<file path=ppt/slideLayouts/_rels/slideLayout563.xml.rels><?xml version="1.0" encoding="UTF-8" standalone="yes"?><Relationships xmlns="http://schemas.openxmlformats.org/package/2006/relationships"><Relationship Id="rId11" Type="http://schemas.openxmlformats.org/officeDocument/2006/relationships/image" Target="../media/image40.png"/><Relationship Id="rId10" Type="http://schemas.openxmlformats.org/officeDocument/2006/relationships/image" Target="../media/image36.png"/><Relationship Id="rId13" Type="http://schemas.openxmlformats.org/officeDocument/2006/relationships/image" Target="../media/image45.png"/><Relationship Id="rId12" Type="http://schemas.openxmlformats.org/officeDocument/2006/relationships/image" Target="../media/image47.png"/><Relationship Id="rId1" Type="http://schemas.openxmlformats.org/officeDocument/2006/relationships/slideMaster" Target="../slideMasters/slideMaster6.xml"/><Relationship Id="rId2" Type="http://schemas.openxmlformats.org/officeDocument/2006/relationships/image" Target="../media/image2.png"/><Relationship Id="rId3" Type="http://schemas.openxmlformats.org/officeDocument/2006/relationships/image" Target="../media/image30.png"/><Relationship Id="rId4" Type="http://schemas.openxmlformats.org/officeDocument/2006/relationships/image" Target="../media/image31.png"/><Relationship Id="rId9" Type="http://schemas.openxmlformats.org/officeDocument/2006/relationships/image" Target="../media/image46.png"/><Relationship Id="rId15" Type="http://schemas.openxmlformats.org/officeDocument/2006/relationships/image" Target="../media/image38.png"/><Relationship Id="rId14" Type="http://schemas.openxmlformats.org/officeDocument/2006/relationships/image" Target="../media/image42.png"/><Relationship Id="rId17" Type="http://schemas.openxmlformats.org/officeDocument/2006/relationships/image" Target="../media/image39.png"/><Relationship Id="rId16" Type="http://schemas.openxmlformats.org/officeDocument/2006/relationships/image" Target="../media/image41.png"/><Relationship Id="rId5" Type="http://schemas.openxmlformats.org/officeDocument/2006/relationships/image" Target="../media/image33.png"/><Relationship Id="rId19" Type="http://schemas.openxmlformats.org/officeDocument/2006/relationships/image" Target="../media/image43.png"/><Relationship Id="rId6" Type="http://schemas.openxmlformats.org/officeDocument/2006/relationships/image" Target="../media/image34.png"/><Relationship Id="rId18" Type="http://schemas.openxmlformats.org/officeDocument/2006/relationships/image" Target="../media/image44.png"/><Relationship Id="rId7" Type="http://schemas.openxmlformats.org/officeDocument/2006/relationships/image" Target="../media/image35.png"/><Relationship Id="rId8" Type="http://schemas.openxmlformats.org/officeDocument/2006/relationships/image" Target="../media/image32.png"/></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 Id="rId3" Type="http://schemas.openxmlformats.org/officeDocument/2006/relationships/image" Target="../media/image37.png"/></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 Id="rId3" Type="http://schemas.openxmlformats.org/officeDocument/2006/relationships/image" Target="../media/image51.png"/><Relationship Id="rId4" Type="http://schemas.openxmlformats.org/officeDocument/2006/relationships/image" Target="../media/image48.png"/></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0.png"/><Relationship Id="rId3" Type="http://schemas.openxmlformats.org/officeDocument/2006/relationships/image" Target="../media/image52.png"/></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2.png"/><Relationship Id="rId3" Type="http://schemas.openxmlformats.org/officeDocument/2006/relationships/image" Target="../media/image53.png"/></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1" Type="http://schemas.openxmlformats.org/officeDocument/2006/relationships/image" Target="../media/image40.png"/><Relationship Id="rId10" Type="http://schemas.openxmlformats.org/officeDocument/2006/relationships/image" Target="../media/image36.png"/><Relationship Id="rId13" Type="http://schemas.openxmlformats.org/officeDocument/2006/relationships/image" Target="../media/image45.png"/><Relationship Id="rId12" Type="http://schemas.openxmlformats.org/officeDocument/2006/relationships/image" Target="../media/image47.png"/><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30.png"/><Relationship Id="rId4" Type="http://schemas.openxmlformats.org/officeDocument/2006/relationships/image" Target="../media/image31.png"/><Relationship Id="rId9" Type="http://schemas.openxmlformats.org/officeDocument/2006/relationships/image" Target="../media/image46.png"/><Relationship Id="rId15" Type="http://schemas.openxmlformats.org/officeDocument/2006/relationships/image" Target="../media/image38.png"/><Relationship Id="rId14" Type="http://schemas.openxmlformats.org/officeDocument/2006/relationships/image" Target="../media/image42.png"/><Relationship Id="rId17" Type="http://schemas.openxmlformats.org/officeDocument/2006/relationships/image" Target="../media/image39.png"/><Relationship Id="rId16" Type="http://schemas.openxmlformats.org/officeDocument/2006/relationships/image" Target="../media/image41.png"/><Relationship Id="rId5" Type="http://schemas.openxmlformats.org/officeDocument/2006/relationships/image" Target="../media/image33.png"/><Relationship Id="rId19" Type="http://schemas.openxmlformats.org/officeDocument/2006/relationships/image" Target="../media/image43.png"/><Relationship Id="rId6" Type="http://schemas.openxmlformats.org/officeDocument/2006/relationships/image" Target="../media/image34.png"/><Relationship Id="rId18" Type="http://schemas.openxmlformats.org/officeDocument/2006/relationships/image" Target="../media/image44.png"/><Relationship Id="rId7" Type="http://schemas.openxmlformats.org/officeDocument/2006/relationships/image" Target="../media/image35.png"/><Relationship Id="rId8" Type="http://schemas.openxmlformats.org/officeDocument/2006/relationships/image" Target="../media/image32.png"/></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 Id="rId3" Type="http://schemas.openxmlformats.org/officeDocument/2006/relationships/image" Target="../media/image56.png"/></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 Id="rId3" Type="http://schemas.openxmlformats.org/officeDocument/2006/relationships/image" Target="../media/image54.png"/><Relationship Id="rId4" Type="http://schemas.openxmlformats.org/officeDocument/2006/relationships/image" Target="../media/image55.png"/></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5.png"/><Relationship Id="rId3" Type="http://schemas.openxmlformats.org/officeDocument/2006/relationships/image" Target="../media/image56.png"/></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60.png"/><Relationship Id="rId3" Type="http://schemas.openxmlformats.org/officeDocument/2006/relationships/image" Target="../media/image25.png"/></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png"/></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png"/></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png"/><Relationship Id="rId3" Type="http://schemas.openxmlformats.org/officeDocument/2006/relationships/image" Target="../media/image1.png"/></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37.png"/></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 Id="rId3" Type="http://schemas.openxmlformats.org/officeDocument/2006/relationships/image" Target="../media/image27.png"/></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 Id="rId3" Type="http://schemas.openxmlformats.org/officeDocument/2006/relationships/image" Target="../media/image27.png"/></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png"/></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0.png"/></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5.png"/></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5.png"/></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1.jpg"/></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51.png"/><Relationship Id="rId4" Type="http://schemas.openxmlformats.org/officeDocument/2006/relationships/image" Target="../media/image48.png"/></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0.png"/><Relationship Id="rId3" Type="http://schemas.openxmlformats.org/officeDocument/2006/relationships/image" Target="../media/image52.png"/></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2.png"/><Relationship Id="rId3" Type="http://schemas.openxmlformats.org/officeDocument/2006/relationships/image" Target="../media/image53.png"/></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56.png"/></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54.png"/><Relationship Id="rId4" Type="http://schemas.openxmlformats.org/officeDocument/2006/relationships/image" Target="../media/image55.png"/></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5.png"/><Relationship Id="rId3" Type="http://schemas.openxmlformats.org/officeDocument/2006/relationships/image" Target="../media/image56.png"/></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0.png"/><Relationship Id="rId3" Type="http://schemas.openxmlformats.org/officeDocument/2006/relationships/image" Target="../media/image25.png"/></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 Id="rId3" Type="http://schemas.openxmlformats.org/officeDocument/2006/relationships/image" Target="../media/image1.png"/></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27.png"/></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27.png"/></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0.png"/></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0.png"/></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5.png"/></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5.png"/></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1.jpg"/></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Title Slide" showMasterSp="0">
  <p:cSld name="6_Title Slide">
    <p:bg>
      <p:bgPr>
        <a:blipFill>
          <a:blip r:embed="rId2">
            <a:alphaModFix/>
          </a:blip>
          <a:stretch>
            <a:fillRect/>
          </a:stretch>
        </a:blipFill>
      </p:bgPr>
    </p:bg>
    <p:spTree>
      <p:nvGrpSpPr>
        <p:cNvPr id="12" name="Shape 12"/>
        <p:cNvGrpSpPr/>
        <p:nvPr/>
      </p:nvGrpSpPr>
      <p:grpSpPr>
        <a:xfrm>
          <a:off x="0" y="0"/>
          <a:ext cx="0" cy="0"/>
          <a:chOff x="0" y="0"/>
          <a:chExt cx="0" cy="0"/>
        </a:xfrm>
      </p:grpSpPr>
      <p:sp>
        <p:nvSpPr>
          <p:cNvPr id="13" name="Google Shape;13;g3970249a880_0_11401"/>
          <p:cNvSpPr/>
          <p:nvPr/>
        </p:nvSpPr>
        <p:spPr>
          <a:xfrm>
            <a:off x="1761902" y="724535"/>
            <a:ext cx="12600" cy="162900"/>
          </a:xfrm>
          <a:prstGeom prst="rect">
            <a:avLst/>
          </a:prstGeom>
          <a:solidFill>
            <a:schemeClr val="dk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4" name="Google Shape;14;g3970249a880_0_11401"/>
          <p:cNvSpPr/>
          <p:nvPr/>
        </p:nvSpPr>
        <p:spPr>
          <a:xfrm rot="5400000">
            <a:off x="1761809" y="724605"/>
            <a:ext cx="12600" cy="162900"/>
          </a:xfrm>
          <a:prstGeom prst="rect">
            <a:avLst/>
          </a:prstGeom>
          <a:solidFill>
            <a:schemeClr val="dk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5" name="Google Shape;15;g3970249a880_0_11401"/>
          <p:cNvSpPr/>
          <p:nvPr>
            <p:ph idx="2" type="pic"/>
          </p:nvPr>
        </p:nvSpPr>
        <p:spPr>
          <a:xfrm>
            <a:off x="1991065" y="636560"/>
            <a:ext cx="1566000" cy="339600"/>
          </a:xfrm>
          <a:prstGeom prst="rect">
            <a:avLst/>
          </a:prstGeom>
          <a:solidFill>
            <a:schemeClr val="lt2"/>
          </a:solidFill>
          <a:ln>
            <a:noFill/>
          </a:ln>
        </p:spPr>
      </p:sp>
      <p:sp>
        <p:nvSpPr>
          <p:cNvPr id="16" name="Google Shape;16;g3970249a880_0_11401"/>
          <p:cNvSpPr txBox="1"/>
          <p:nvPr>
            <p:ph type="title"/>
          </p:nvPr>
        </p:nvSpPr>
        <p:spPr>
          <a:xfrm>
            <a:off x="645210" y="1768508"/>
            <a:ext cx="3927000" cy="15372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SzPts val="3862"/>
              <a:buFont typeface="Poppins"/>
              <a:buNone/>
              <a:defRPr b="1" sz="3862">
                <a:latin typeface="Poppins"/>
                <a:ea typeface="Poppins"/>
                <a:cs typeface="Poppins"/>
                <a:sym typeface="Poppins"/>
              </a:defRPr>
            </a:lvl1pPr>
            <a:lvl2pPr lvl="1" algn="l">
              <a:lnSpc>
                <a:spcPct val="100000"/>
              </a:lnSpc>
              <a:spcBef>
                <a:spcPts val="0"/>
              </a:spcBef>
              <a:spcAft>
                <a:spcPts val="0"/>
              </a:spcAft>
              <a:buClr>
                <a:schemeClr val="dk1"/>
              </a:buClr>
              <a:buSzPts val="525"/>
              <a:buNone/>
              <a:defRPr sz="675">
                <a:solidFill>
                  <a:schemeClr val="dk1"/>
                </a:solidFill>
              </a:defRPr>
            </a:lvl2pPr>
            <a:lvl3pPr lvl="2" algn="l">
              <a:lnSpc>
                <a:spcPct val="100000"/>
              </a:lnSpc>
              <a:spcBef>
                <a:spcPts val="0"/>
              </a:spcBef>
              <a:spcAft>
                <a:spcPts val="0"/>
              </a:spcAft>
              <a:buClr>
                <a:schemeClr val="dk1"/>
              </a:buClr>
              <a:buSzPts val="525"/>
              <a:buNone/>
              <a:defRPr sz="675">
                <a:solidFill>
                  <a:schemeClr val="dk1"/>
                </a:solidFill>
              </a:defRPr>
            </a:lvl3pPr>
            <a:lvl4pPr lvl="3" algn="l">
              <a:lnSpc>
                <a:spcPct val="100000"/>
              </a:lnSpc>
              <a:spcBef>
                <a:spcPts val="0"/>
              </a:spcBef>
              <a:spcAft>
                <a:spcPts val="0"/>
              </a:spcAft>
              <a:buClr>
                <a:schemeClr val="dk1"/>
              </a:buClr>
              <a:buSzPts val="525"/>
              <a:buNone/>
              <a:defRPr sz="675">
                <a:solidFill>
                  <a:schemeClr val="dk1"/>
                </a:solidFill>
              </a:defRPr>
            </a:lvl4pPr>
            <a:lvl5pPr lvl="4" algn="l">
              <a:lnSpc>
                <a:spcPct val="100000"/>
              </a:lnSpc>
              <a:spcBef>
                <a:spcPts val="0"/>
              </a:spcBef>
              <a:spcAft>
                <a:spcPts val="0"/>
              </a:spcAft>
              <a:buClr>
                <a:schemeClr val="dk1"/>
              </a:buClr>
              <a:buSzPts val="525"/>
              <a:buNone/>
              <a:defRPr sz="675">
                <a:solidFill>
                  <a:schemeClr val="dk1"/>
                </a:solidFill>
              </a:defRPr>
            </a:lvl5pPr>
            <a:lvl6pPr lvl="5" algn="l">
              <a:lnSpc>
                <a:spcPct val="100000"/>
              </a:lnSpc>
              <a:spcBef>
                <a:spcPts val="0"/>
              </a:spcBef>
              <a:spcAft>
                <a:spcPts val="0"/>
              </a:spcAft>
              <a:buClr>
                <a:schemeClr val="dk1"/>
              </a:buClr>
              <a:buSzPts val="525"/>
              <a:buNone/>
              <a:defRPr sz="675">
                <a:solidFill>
                  <a:schemeClr val="dk1"/>
                </a:solidFill>
              </a:defRPr>
            </a:lvl6pPr>
            <a:lvl7pPr lvl="6" algn="l">
              <a:lnSpc>
                <a:spcPct val="100000"/>
              </a:lnSpc>
              <a:spcBef>
                <a:spcPts val="0"/>
              </a:spcBef>
              <a:spcAft>
                <a:spcPts val="0"/>
              </a:spcAft>
              <a:buClr>
                <a:schemeClr val="dk1"/>
              </a:buClr>
              <a:buSzPts val="525"/>
              <a:buNone/>
              <a:defRPr sz="675">
                <a:solidFill>
                  <a:schemeClr val="dk1"/>
                </a:solidFill>
              </a:defRPr>
            </a:lvl7pPr>
            <a:lvl8pPr lvl="7" algn="l">
              <a:lnSpc>
                <a:spcPct val="100000"/>
              </a:lnSpc>
              <a:spcBef>
                <a:spcPts val="0"/>
              </a:spcBef>
              <a:spcAft>
                <a:spcPts val="0"/>
              </a:spcAft>
              <a:buClr>
                <a:schemeClr val="dk1"/>
              </a:buClr>
              <a:buSzPts val="525"/>
              <a:buNone/>
              <a:defRPr sz="675">
                <a:solidFill>
                  <a:schemeClr val="dk1"/>
                </a:solidFill>
              </a:defRPr>
            </a:lvl8pPr>
            <a:lvl9pPr lvl="8" algn="l">
              <a:lnSpc>
                <a:spcPct val="100000"/>
              </a:lnSpc>
              <a:spcBef>
                <a:spcPts val="0"/>
              </a:spcBef>
              <a:spcAft>
                <a:spcPts val="0"/>
              </a:spcAft>
              <a:buClr>
                <a:schemeClr val="dk1"/>
              </a:buClr>
              <a:buSzPts val="525"/>
              <a:buNone/>
              <a:defRPr sz="675">
                <a:solidFill>
                  <a:schemeClr val="dk1"/>
                </a:solidFill>
              </a:defRPr>
            </a:lvl9pPr>
          </a:lstStyle>
          <a:p/>
        </p:txBody>
      </p:sp>
      <p:sp>
        <p:nvSpPr>
          <p:cNvPr id="17" name="Google Shape;17;g3970249a880_0_11401"/>
          <p:cNvSpPr txBox="1"/>
          <p:nvPr>
            <p:ph idx="1" type="subTitle"/>
          </p:nvPr>
        </p:nvSpPr>
        <p:spPr>
          <a:xfrm>
            <a:off x="645210" y="3607664"/>
            <a:ext cx="39270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2"/>
              </a:buClr>
              <a:buSzPts val="1316"/>
              <a:buNone/>
              <a:defRPr b="1" sz="1462">
                <a:solidFill>
                  <a:schemeClr val="dk2"/>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2"/>
              </a:buClr>
              <a:buSzPts val="675"/>
              <a:buNone/>
              <a:defRPr sz="750">
                <a:solidFill>
                  <a:schemeClr val="dk2"/>
                </a:solidFill>
              </a:defRPr>
            </a:lvl2pPr>
            <a:lvl3pPr lvl="2" algn="ctr">
              <a:lnSpc>
                <a:spcPct val="95000"/>
              </a:lnSpc>
              <a:spcBef>
                <a:spcPts val="1350"/>
              </a:spcBef>
              <a:spcAft>
                <a:spcPts val="0"/>
              </a:spcAft>
              <a:buClr>
                <a:schemeClr val="dk2"/>
              </a:buClr>
              <a:buSzPts val="607"/>
              <a:buNone/>
              <a:defRPr sz="675">
                <a:solidFill>
                  <a:schemeClr val="dk2"/>
                </a:solidFill>
              </a:defRPr>
            </a:lvl3pPr>
            <a:lvl4pPr lvl="3" algn="ctr">
              <a:lnSpc>
                <a:spcPct val="95000"/>
              </a:lnSpc>
              <a:spcBef>
                <a:spcPts val="1350"/>
              </a:spcBef>
              <a:spcAft>
                <a:spcPts val="0"/>
              </a:spcAft>
              <a:buClr>
                <a:schemeClr val="dk2"/>
              </a:buClr>
              <a:buSzPts val="540"/>
              <a:buNone/>
              <a:defRPr sz="600">
                <a:solidFill>
                  <a:schemeClr val="dk2"/>
                </a:solidFill>
              </a:defRPr>
            </a:lvl4pPr>
            <a:lvl5pPr lvl="4" algn="ctr">
              <a:lnSpc>
                <a:spcPct val="95000"/>
              </a:lnSpc>
              <a:spcBef>
                <a:spcPts val="1350"/>
              </a:spcBef>
              <a:spcAft>
                <a:spcPts val="0"/>
              </a:spcAft>
              <a:buClr>
                <a:schemeClr val="dk2"/>
              </a:buClr>
              <a:buSzPts val="540"/>
              <a:buNone/>
              <a:defRPr sz="600">
                <a:solidFill>
                  <a:schemeClr val="dk2"/>
                </a:solidFill>
              </a:defRPr>
            </a:lvl5pPr>
            <a:lvl6pPr lvl="5" algn="ctr">
              <a:lnSpc>
                <a:spcPct val="90000"/>
              </a:lnSpc>
              <a:spcBef>
                <a:spcPts val="375"/>
              </a:spcBef>
              <a:spcAft>
                <a:spcPts val="0"/>
              </a:spcAft>
              <a:buClr>
                <a:schemeClr val="dk2"/>
              </a:buClr>
              <a:buSzPts val="600"/>
              <a:buNone/>
              <a:defRPr sz="600">
                <a:solidFill>
                  <a:schemeClr val="dk2"/>
                </a:solidFill>
              </a:defRPr>
            </a:lvl6pPr>
            <a:lvl7pPr lvl="6" algn="ctr">
              <a:lnSpc>
                <a:spcPct val="90000"/>
              </a:lnSpc>
              <a:spcBef>
                <a:spcPts val="375"/>
              </a:spcBef>
              <a:spcAft>
                <a:spcPts val="0"/>
              </a:spcAft>
              <a:buClr>
                <a:schemeClr val="dk2"/>
              </a:buClr>
              <a:buSzPts val="600"/>
              <a:buNone/>
              <a:defRPr sz="600">
                <a:solidFill>
                  <a:schemeClr val="dk2"/>
                </a:solidFill>
              </a:defRPr>
            </a:lvl7pPr>
            <a:lvl8pPr lvl="7" algn="ctr">
              <a:lnSpc>
                <a:spcPct val="90000"/>
              </a:lnSpc>
              <a:spcBef>
                <a:spcPts val="375"/>
              </a:spcBef>
              <a:spcAft>
                <a:spcPts val="0"/>
              </a:spcAft>
              <a:buClr>
                <a:schemeClr val="dk2"/>
              </a:buClr>
              <a:buSzPts val="600"/>
              <a:buNone/>
              <a:defRPr sz="600">
                <a:solidFill>
                  <a:schemeClr val="dk2"/>
                </a:solidFill>
              </a:defRPr>
            </a:lvl8pPr>
            <a:lvl9pPr lvl="8" algn="ctr">
              <a:lnSpc>
                <a:spcPct val="90000"/>
              </a:lnSpc>
              <a:spcBef>
                <a:spcPts val="375"/>
              </a:spcBef>
              <a:spcAft>
                <a:spcPts val="0"/>
              </a:spcAft>
              <a:buClr>
                <a:schemeClr val="dk2"/>
              </a:buClr>
              <a:buSzPts val="600"/>
              <a:buNone/>
              <a:defRPr sz="600">
                <a:solidFill>
                  <a:schemeClr val="dk2"/>
                </a:solidFill>
              </a:defRPr>
            </a:lvl9pPr>
          </a:lstStyle>
          <a:p/>
        </p:txBody>
      </p:sp>
      <p:sp>
        <p:nvSpPr>
          <p:cNvPr id="18" name="Google Shape;18;g3970249a880_0_11401"/>
          <p:cNvSpPr/>
          <p:nvPr>
            <p:ph idx="3" type="pic"/>
          </p:nvPr>
        </p:nvSpPr>
        <p:spPr>
          <a:xfrm>
            <a:off x="4899403" y="439313"/>
            <a:ext cx="3857100" cy="4264800"/>
          </a:xfrm>
          <a:prstGeom prst="roundRect">
            <a:avLst>
              <a:gd fmla="val 3145" name="adj"/>
            </a:avLst>
          </a:prstGeom>
          <a:noFill/>
          <a:ln>
            <a:noFill/>
          </a:ln>
        </p:spPr>
      </p:sp>
      <p:pic>
        <p:nvPicPr>
          <p:cNvPr id="19" name="Google Shape;19;g3970249a880_0_11401"/>
          <p:cNvPicPr preferRelativeResize="0"/>
          <p:nvPr/>
        </p:nvPicPr>
        <p:blipFill rotWithShape="1">
          <a:blip r:embed="rId3">
            <a:alphaModFix/>
          </a:blip>
          <a:srcRect b="0" l="0" r="0" t="0"/>
          <a:stretch/>
        </p:blipFill>
        <p:spPr>
          <a:xfrm>
            <a:off x="645203" y="661959"/>
            <a:ext cx="951221" cy="283697"/>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showMasterSp="0">
  <p:cSld name="Title Slide">
    <p:bg>
      <p:bgPr>
        <a:blipFill>
          <a:blip r:embed="rId2">
            <a:alphaModFix/>
          </a:blip>
          <a:stretch>
            <a:fillRect/>
          </a:stretch>
        </a:blipFill>
      </p:bgPr>
    </p:bg>
    <p:spTree>
      <p:nvGrpSpPr>
        <p:cNvPr id="78" name="Shape 78"/>
        <p:cNvGrpSpPr/>
        <p:nvPr/>
      </p:nvGrpSpPr>
      <p:grpSpPr>
        <a:xfrm>
          <a:off x="0" y="0"/>
          <a:ext cx="0" cy="0"/>
          <a:chOff x="0" y="0"/>
          <a:chExt cx="0" cy="0"/>
        </a:xfrm>
      </p:grpSpPr>
      <p:sp>
        <p:nvSpPr>
          <p:cNvPr id="79" name="Google Shape;79;g3970249a880_0_11467"/>
          <p:cNvSpPr txBox="1"/>
          <p:nvPr>
            <p:ph type="title"/>
          </p:nvPr>
        </p:nvSpPr>
        <p:spPr>
          <a:xfrm>
            <a:off x="4352819" y="561586"/>
            <a:ext cx="4363800" cy="1831200"/>
          </a:xfrm>
          <a:prstGeom prst="rect">
            <a:avLst/>
          </a:prstGeom>
          <a:noFill/>
          <a:ln>
            <a:noFill/>
          </a:ln>
        </p:spPr>
        <p:txBody>
          <a:bodyPr anchorCtr="0" anchor="t" bIns="0" lIns="0" spcFirstLastPara="1" rIns="0" wrap="square" tIns="0">
            <a:noAutofit/>
          </a:bodyPr>
          <a:lstStyle>
            <a:lvl1pPr lvl="0" algn="r">
              <a:lnSpc>
                <a:spcPct val="91000"/>
              </a:lnSpc>
              <a:spcBef>
                <a:spcPts val="0"/>
              </a:spcBef>
              <a:spcAft>
                <a:spcPts val="0"/>
              </a:spcAft>
              <a:buClr>
                <a:schemeClr val="lt1"/>
              </a:buClr>
              <a:buSzPts val="4650"/>
              <a:buFont typeface="Poppins SemiBold"/>
              <a:buNone/>
              <a:defRPr b="1" sz="4650">
                <a:solidFill>
                  <a:schemeClr val="lt1"/>
                </a:solidFill>
                <a:latin typeface="Poppins SemiBold"/>
                <a:ea typeface="Poppins SemiBold"/>
                <a:cs typeface="Poppins SemiBold"/>
                <a:sym typeface="Poppins SemiBold"/>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0" name="Google Shape;80;g3970249a880_0_11467"/>
          <p:cNvSpPr txBox="1"/>
          <p:nvPr>
            <p:ph idx="1" type="subTitle"/>
          </p:nvPr>
        </p:nvSpPr>
        <p:spPr>
          <a:xfrm>
            <a:off x="4352423" y="2876141"/>
            <a:ext cx="4363800" cy="264600"/>
          </a:xfrm>
          <a:prstGeom prst="rect">
            <a:avLst/>
          </a:prstGeom>
          <a:noFill/>
          <a:ln>
            <a:noFill/>
          </a:ln>
        </p:spPr>
        <p:txBody>
          <a:bodyPr anchorCtr="0" anchor="t" bIns="0" lIns="0" spcFirstLastPara="1" rIns="0" wrap="square" tIns="0">
            <a:noAutofit/>
          </a:bodyPr>
          <a:lstStyle>
            <a:lvl1pPr lvl="0" algn="r">
              <a:lnSpc>
                <a:spcPct val="95000"/>
              </a:lnSpc>
              <a:spcBef>
                <a:spcPts val="1350"/>
              </a:spcBef>
              <a:spcAft>
                <a:spcPts val="0"/>
              </a:spcAft>
              <a:buClr>
                <a:schemeClr val="lt1"/>
              </a:buClr>
              <a:buSzPts val="1552"/>
              <a:buNone/>
              <a:defRPr b="1" sz="1725">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81" name="Google Shape;81;g3970249a880_0_11467"/>
          <p:cNvGrpSpPr/>
          <p:nvPr/>
        </p:nvGrpSpPr>
        <p:grpSpPr>
          <a:xfrm>
            <a:off x="7848588" y="4616741"/>
            <a:ext cx="948486" cy="279733"/>
            <a:chOff x="20929561" y="12311319"/>
            <a:chExt cx="2529297" cy="745954"/>
          </a:xfrm>
        </p:grpSpPr>
        <p:grpSp>
          <p:nvGrpSpPr>
            <p:cNvPr id="82" name="Google Shape;82;g3970249a880_0_11467"/>
            <p:cNvGrpSpPr/>
            <p:nvPr/>
          </p:nvGrpSpPr>
          <p:grpSpPr>
            <a:xfrm>
              <a:off x="20929561" y="12311319"/>
              <a:ext cx="2433857" cy="745954"/>
              <a:chOff x="20929561" y="12311319"/>
              <a:chExt cx="2433857" cy="745954"/>
            </a:xfrm>
          </p:grpSpPr>
          <p:sp>
            <p:nvSpPr>
              <p:cNvPr id="83" name="Google Shape;83;g3970249a880_0_11467"/>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4" name="Google Shape;84;g3970249a880_0_11467"/>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85" name="Google Shape;85;g3970249a880_0_11467"/>
              <p:cNvGrpSpPr/>
              <p:nvPr/>
            </p:nvGrpSpPr>
            <p:grpSpPr>
              <a:xfrm>
                <a:off x="22582537" y="12311321"/>
                <a:ext cx="780881" cy="745730"/>
                <a:chOff x="22582537" y="12311321"/>
                <a:chExt cx="780881" cy="745730"/>
              </a:xfrm>
            </p:grpSpPr>
            <p:grpSp>
              <p:nvGrpSpPr>
                <p:cNvPr id="86" name="Google Shape;86;g3970249a880_0_11467"/>
                <p:cNvGrpSpPr/>
                <p:nvPr/>
              </p:nvGrpSpPr>
              <p:grpSpPr>
                <a:xfrm>
                  <a:off x="22582537" y="12311321"/>
                  <a:ext cx="780881" cy="745730"/>
                  <a:chOff x="22582537" y="12311321"/>
                  <a:chExt cx="780881" cy="745730"/>
                </a:xfrm>
              </p:grpSpPr>
              <p:sp>
                <p:nvSpPr>
                  <p:cNvPr id="87" name="Google Shape;87;g3970249a880_0_11467"/>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8" name="Google Shape;88;g3970249a880_0_11467"/>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89" name="Google Shape;89;g3970249a880_0_11467"/>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90" name="Google Shape;90;g3970249a880_0_11467"/>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4_Custom Layout">
  <p:cSld name="24_Custom Layout">
    <p:bg>
      <p:bgPr>
        <a:blipFill>
          <a:blip r:embed="rId2">
            <a:alphaModFix/>
          </a:blip>
          <a:stretch>
            <a:fillRect/>
          </a:stretch>
        </a:blipFill>
      </p:bgPr>
    </p:bg>
    <p:spTree>
      <p:nvGrpSpPr>
        <p:cNvPr id="1404" name="Shape 1404"/>
        <p:cNvGrpSpPr/>
        <p:nvPr/>
      </p:nvGrpSpPr>
      <p:grpSpPr>
        <a:xfrm>
          <a:off x="0" y="0"/>
          <a:ext cx="0" cy="0"/>
          <a:chOff x="0" y="0"/>
          <a:chExt cx="0" cy="0"/>
        </a:xfrm>
      </p:grpSpPr>
      <p:sp>
        <p:nvSpPr>
          <p:cNvPr id="1405" name="Google Shape;1405;g3d3f6d03170_0_5224"/>
          <p:cNvSpPr/>
          <p:nvPr/>
        </p:nvSpPr>
        <p:spPr>
          <a:xfrm>
            <a:off x="1396604" y="1143001"/>
            <a:ext cx="3127200" cy="1216800"/>
          </a:xfrm>
          <a:prstGeom prst="round2SameRect">
            <a:avLst>
              <a:gd fmla="val 3905" name="adj1"/>
              <a:gd fmla="val 0" name="adj2"/>
            </a:avLst>
          </a:prstGeom>
          <a:solidFill>
            <a:schemeClr val="accent5"/>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406" name="Google Shape;1406;g3d3f6d03170_0_5224"/>
          <p:cNvSpPr/>
          <p:nvPr/>
        </p:nvSpPr>
        <p:spPr>
          <a:xfrm>
            <a:off x="4613071" y="1143001"/>
            <a:ext cx="3127200" cy="1216800"/>
          </a:xfrm>
          <a:prstGeom prst="round2SameRect">
            <a:avLst>
              <a:gd fmla="val 3905" name="adj1"/>
              <a:gd fmla="val 0" name="adj2"/>
            </a:avLst>
          </a:prstGeom>
          <a:solidFill>
            <a:schemeClr val="accent5"/>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407" name="Google Shape;1407;g3d3f6d03170_0_5224"/>
          <p:cNvSpPr/>
          <p:nvPr/>
        </p:nvSpPr>
        <p:spPr>
          <a:xfrm rot="10800000">
            <a:off x="1396585" y="2359800"/>
            <a:ext cx="3127200" cy="2097900"/>
          </a:xfrm>
          <a:prstGeom prst="round2SameRect">
            <a:avLst>
              <a:gd fmla="val 3905"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408" name="Google Shape;1408;g3d3f6d03170_0_5224"/>
          <p:cNvSpPr/>
          <p:nvPr/>
        </p:nvSpPr>
        <p:spPr>
          <a:xfrm rot="10800000">
            <a:off x="4613052" y="2359800"/>
            <a:ext cx="3127200" cy="2097900"/>
          </a:xfrm>
          <a:prstGeom prst="round2SameRect">
            <a:avLst>
              <a:gd fmla="val 3905"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409" name="Google Shape;1409;g3d3f6d03170_0_522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410" name="Google Shape;1410;g3d3f6d03170_0_5224"/>
          <p:cNvSpPr txBox="1"/>
          <p:nvPr>
            <p:ph type="title"/>
          </p:nvPr>
        </p:nvSpPr>
        <p:spPr>
          <a:xfrm>
            <a:off x="315025" y="319875"/>
            <a:ext cx="85029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411" name="Google Shape;1411;g3d3f6d03170_0_5224"/>
          <p:cNvSpPr txBox="1"/>
          <p:nvPr>
            <p:ph idx="1" type="body"/>
          </p:nvPr>
        </p:nvSpPr>
        <p:spPr>
          <a:xfrm>
            <a:off x="1711703" y="3344466"/>
            <a:ext cx="2567700" cy="758400"/>
          </a:xfrm>
          <a:prstGeom prst="rect">
            <a:avLst/>
          </a:prstGeom>
          <a:noFill/>
          <a:ln>
            <a:noFill/>
          </a:ln>
        </p:spPr>
        <p:txBody>
          <a:bodyPr anchorCtr="0" anchor="t" bIns="0" lIns="0" spcFirstLastPara="1" rIns="0" wrap="square" tIns="0">
            <a:noAutofit/>
          </a:bodyPr>
          <a:lstStyle>
            <a:lvl1pPr indent="-280035" lvl="0" marL="457200" algn="l">
              <a:lnSpc>
                <a:spcPct val="95000"/>
              </a:lnSpc>
              <a:spcBef>
                <a:spcPts val="1350"/>
              </a:spcBef>
              <a:spcAft>
                <a:spcPts val="0"/>
              </a:spcAft>
              <a:buClr>
                <a:schemeClr val="accent5"/>
              </a:buClr>
              <a:buSzPts val="810"/>
              <a:buChar char="●"/>
              <a:defRPr sz="900">
                <a:solidFill>
                  <a:schemeClr val="accent5"/>
                </a:solidFill>
              </a:defRPr>
            </a:lvl1pPr>
            <a:lvl2pPr indent="-271463" lvl="1" marL="914400" algn="l">
              <a:lnSpc>
                <a:spcPct val="95000"/>
              </a:lnSpc>
              <a:spcBef>
                <a:spcPts val="1350"/>
              </a:spcBef>
              <a:spcAft>
                <a:spcPts val="0"/>
              </a:spcAft>
              <a:buClr>
                <a:schemeClr val="accent5"/>
              </a:buClr>
              <a:buSzPts val="675"/>
              <a:buChar char="●"/>
              <a:defRPr sz="750">
                <a:solidFill>
                  <a:schemeClr val="accent5"/>
                </a:solidFill>
              </a:defRPr>
            </a:lvl2pPr>
            <a:lvl3pPr indent="-267145" lvl="2" marL="1371600" algn="l">
              <a:lnSpc>
                <a:spcPct val="95000"/>
              </a:lnSpc>
              <a:spcBef>
                <a:spcPts val="1350"/>
              </a:spcBef>
              <a:spcAft>
                <a:spcPts val="0"/>
              </a:spcAft>
              <a:buClr>
                <a:schemeClr val="accent5"/>
              </a:buClr>
              <a:buSzPts val="607"/>
              <a:buChar char="●"/>
              <a:defRPr sz="675">
                <a:solidFill>
                  <a:schemeClr val="accent5"/>
                </a:solidFill>
              </a:defRPr>
            </a:lvl3pPr>
            <a:lvl4pPr indent="-267145" lvl="3" marL="1828800" algn="l">
              <a:lnSpc>
                <a:spcPct val="95000"/>
              </a:lnSpc>
              <a:spcBef>
                <a:spcPts val="1350"/>
              </a:spcBef>
              <a:spcAft>
                <a:spcPts val="0"/>
              </a:spcAft>
              <a:buClr>
                <a:schemeClr val="dk1"/>
              </a:buClr>
              <a:buSzPts val="607"/>
              <a:buChar char="●"/>
              <a:defRPr sz="600"/>
            </a:lvl4pPr>
            <a:lvl5pPr indent="-267145" lvl="4" marL="2286000" algn="l">
              <a:lnSpc>
                <a:spcPct val="95000"/>
              </a:lnSpc>
              <a:spcBef>
                <a:spcPts val="1350"/>
              </a:spcBef>
              <a:spcAft>
                <a:spcPts val="0"/>
              </a:spcAft>
              <a:buClr>
                <a:schemeClr val="dk1"/>
              </a:buClr>
              <a:buSzPts val="607"/>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1412" name="Google Shape;1412;g3d3f6d03170_0_5224"/>
          <p:cNvSpPr txBox="1"/>
          <p:nvPr>
            <p:ph idx="2" type="body"/>
          </p:nvPr>
        </p:nvSpPr>
        <p:spPr>
          <a:xfrm>
            <a:off x="4882637" y="3344466"/>
            <a:ext cx="2567700" cy="758400"/>
          </a:xfrm>
          <a:prstGeom prst="rect">
            <a:avLst/>
          </a:prstGeom>
          <a:noFill/>
          <a:ln>
            <a:noFill/>
          </a:ln>
        </p:spPr>
        <p:txBody>
          <a:bodyPr anchorCtr="0" anchor="t" bIns="0" lIns="0" spcFirstLastPara="1" rIns="0" wrap="square" tIns="0">
            <a:noAutofit/>
          </a:bodyPr>
          <a:lstStyle>
            <a:lvl1pPr indent="-280035" lvl="0" marL="457200" algn="l">
              <a:lnSpc>
                <a:spcPct val="95000"/>
              </a:lnSpc>
              <a:spcBef>
                <a:spcPts val="1350"/>
              </a:spcBef>
              <a:spcAft>
                <a:spcPts val="0"/>
              </a:spcAft>
              <a:buClr>
                <a:schemeClr val="accent5"/>
              </a:buClr>
              <a:buSzPts val="810"/>
              <a:buChar char="●"/>
              <a:defRPr sz="900">
                <a:solidFill>
                  <a:schemeClr val="accent5"/>
                </a:solidFill>
              </a:defRPr>
            </a:lvl1pPr>
            <a:lvl2pPr indent="-271463" lvl="1" marL="914400" algn="l">
              <a:lnSpc>
                <a:spcPct val="95000"/>
              </a:lnSpc>
              <a:spcBef>
                <a:spcPts val="1350"/>
              </a:spcBef>
              <a:spcAft>
                <a:spcPts val="0"/>
              </a:spcAft>
              <a:buClr>
                <a:schemeClr val="accent5"/>
              </a:buClr>
              <a:buSzPts val="675"/>
              <a:buChar char="●"/>
              <a:defRPr sz="750">
                <a:solidFill>
                  <a:schemeClr val="accent5"/>
                </a:solidFill>
              </a:defRPr>
            </a:lvl2pPr>
            <a:lvl3pPr indent="-267145" lvl="2" marL="1371600" algn="l">
              <a:lnSpc>
                <a:spcPct val="95000"/>
              </a:lnSpc>
              <a:spcBef>
                <a:spcPts val="1350"/>
              </a:spcBef>
              <a:spcAft>
                <a:spcPts val="0"/>
              </a:spcAft>
              <a:buClr>
                <a:schemeClr val="accent5"/>
              </a:buClr>
              <a:buSzPts val="607"/>
              <a:buChar char="●"/>
              <a:defRPr sz="675">
                <a:solidFill>
                  <a:schemeClr val="accent5"/>
                </a:solidFill>
              </a:defRPr>
            </a:lvl3pPr>
            <a:lvl4pPr indent="-267145" lvl="3" marL="1828800" algn="l">
              <a:lnSpc>
                <a:spcPct val="95000"/>
              </a:lnSpc>
              <a:spcBef>
                <a:spcPts val="1350"/>
              </a:spcBef>
              <a:spcAft>
                <a:spcPts val="0"/>
              </a:spcAft>
              <a:buClr>
                <a:schemeClr val="dk1"/>
              </a:buClr>
              <a:buSzPts val="607"/>
              <a:buChar char="●"/>
              <a:defRPr sz="600"/>
            </a:lvl4pPr>
            <a:lvl5pPr indent="-267145" lvl="4" marL="2286000" algn="l">
              <a:lnSpc>
                <a:spcPct val="95000"/>
              </a:lnSpc>
              <a:spcBef>
                <a:spcPts val="1350"/>
              </a:spcBef>
              <a:spcAft>
                <a:spcPts val="0"/>
              </a:spcAft>
              <a:buClr>
                <a:schemeClr val="dk1"/>
              </a:buClr>
              <a:buSzPts val="607"/>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1413" name="Google Shape;1413;g3d3f6d03170_0_5224"/>
          <p:cNvSpPr txBox="1"/>
          <p:nvPr>
            <p:ph idx="3" type="subTitle"/>
          </p:nvPr>
        </p:nvSpPr>
        <p:spPr>
          <a:xfrm>
            <a:off x="1711718" y="2655525"/>
            <a:ext cx="2567700" cy="572100"/>
          </a:xfrm>
          <a:prstGeom prst="rect">
            <a:avLst/>
          </a:prstGeom>
          <a:noFill/>
          <a:ln>
            <a:noFill/>
          </a:ln>
        </p:spPr>
        <p:txBody>
          <a:bodyPr anchorCtr="0" anchor="t" bIns="34275" lIns="34275" spcFirstLastPara="1" rIns="34275" wrap="square" tIns="34275">
            <a:noAutofit/>
          </a:bodyPr>
          <a:lstStyle>
            <a:lvl1pPr lvl="0" marR="0" algn="ctr">
              <a:lnSpc>
                <a:spcPct val="94000"/>
              </a:lnSpc>
              <a:spcBef>
                <a:spcPts val="0"/>
              </a:spcBef>
              <a:spcAft>
                <a:spcPts val="0"/>
              </a:spcAft>
              <a:buSzPts val="945"/>
              <a:buNone/>
              <a:defRPr b="1" sz="1312">
                <a:latin typeface="Poppins"/>
                <a:ea typeface="Poppins"/>
                <a:cs typeface="Poppins"/>
                <a:sym typeface="Poppins"/>
              </a:defRPr>
            </a:lvl1pPr>
            <a:lvl2pPr lvl="1" algn="ctr">
              <a:lnSpc>
                <a:spcPct val="95000"/>
              </a:lnSpc>
              <a:spcBef>
                <a:spcPts val="1350"/>
              </a:spcBef>
              <a:spcAft>
                <a:spcPts val="0"/>
              </a:spcAft>
              <a:buSzPts val="810"/>
              <a:buNone/>
              <a:defRPr sz="900"/>
            </a:lvl2pPr>
            <a:lvl3pPr lvl="2" algn="ctr">
              <a:lnSpc>
                <a:spcPct val="95000"/>
              </a:lnSpc>
              <a:spcBef>
                <a:spcPts val="1350"/>
              </a:spcBef>
              <a:spcAft>
                <a:spcPts val="0"/>
              </a:spcAft>
              <a:buSzPts val="675"/>
              <a:buNone/>
              <a:defRPr sz="750"/>
            </a:lvl3pPr>
            <a:lvl4pPr lvl="3" algn="ctr">
              <a:lnSpc>
                <a:spcPct val="95000"/>
              </a:lnSpc>
              <a:spcBef>
                <a:spcPts val="1350"/>
              </a:spcBef>
              <a:spcAft>
                <a:spcPts val="0"/>
              </a:spcAft>
              <a:buSzPts val="540"/>
              <a:buNone/>
              <a:defRPr sz="600"/>
            </a:lvl4pPr>
            <a:lvl5pPr lvl="4" algn="ctr">
              <a:lnSpc>
                <a:spcPct val="95000"/>
              </a:lnSpc>
              <a:spcBef>
                <a:spcPts val="1350"/>
              </a:spcBef>
              <a:spcAft>
                <a:spcPts val="0"/>
              </a:spcAft>
              <a:buSzPts val="405"/>
              <a:buNone/>
              <a:defRPr sz="450"/>
            </a:lvl5pPr>
            <a:lvl6pPr lvl="5" algn="ctr">
              <a:lnSpc>
                <a:spcPct val="90000"/>
              </a:lnSpc>
              <a:spcBef>
                <a:spcPts val="375"/>
              </a:spcBef>
              <a:spcAft>
                <a:spcPts val="0"/>
              </a:spcAft>
              <a:buSzPts val="187"/>
              <a:buNone/>
              <a:defRPr sz="187"/>
            </a:lvl6pPr>
            <a:lvl7pPr lvl="6" algn="ctr">
              <a:lnSpc>
                <a:spcPct val="90000"/>
              </a:lnSpc>
              <a:spcBef>
                <a:spcPts val="375"/>
              </a:spcBef>
              <a:spcAft>
                <a:spcPts val="0"/>
              </a:spcAft>
              <a:buSzPts val="187"/>
              <a:buNone/>
              <a:defRPr sz="187"/>
            </a:lvl7pPr>
            <a:lvl8pPr lvl="7" algn="ctr">
              <a:lnSpc>
                <a:spcPct val="90000"/>
              </a:lnSpc>
              <a:spcBef>
                <a:spcPts val="375"/>
              </a:spcBef>
              <a:spcAft>
                <a:spcPts val="0"/>
              </a:spcAft>
              <a:buSzPts val="187"/>
              <a:buNone/>
              <a:defRPr sz="187"/>
            </a:lvl8pPr>
            <a:lvl9pPr lvl="8" algn="ctr">
              <a:lnSpc>
                <a:spcPct val="90000"/>
              </a:lnSpc>
              <a:spcBef>
                <a:spcPts val="375"/>
              </a:spcBef>
              <a:spcAft>
                <a:spcPts val="0"/>
              </a:spcAft>
              <a:buSzPts val="187"/>
              <a:buNone/>
              <a:defRPr sz="187"/>
            </a:lvl9pPr>
          </a:lstStyle>
          <a:p/>
        </p:txBody>
      </p:sp>
      <p:sp>
        <p:nvSpPr>
          <p:cNvPr id="1414" name="Google Shape;1414;g3d3f6d03170_0_5224"/>
          <p:cNvSpPr txBox="1"/>
          <p:nvPr>
            <p:ph idx="4" type="subTitle"/>
          </p:nvPr>
        </p:nvSpPr>
        <p:spPr>
          <a:xfrm>
            <a:off x="4882652" y="2655525"/>
            <a:ext cx="2567700" cy="572100"/>
          </a:xfrm>
          <a:prstGeom prst="rect">
            <a:avLst/>
          </a:prstGeom>
          <a:noFill/>
          <a:ln>
            <a:noFill/>
          </a:ln>
        </p:spPr>
        <p:txBody>
          <a:bodyPr anchorCtr="0" anchor="t" bIns="34275" lIns="34275" spcFirstLastPara="1" rIns="34275" wrap="square" tIns="34275">
            <a:noAutofit/>
          </a:bodyPr>
          <a:lstStyle>
            <a:lvl1pPr lvl="0" marR="0" algn="ctr">
              <a:lnSpc>
                <a:spcPct val="94000"/>
              </a:lnSpc>
              <a:spcBef>
                <a:spcPts val="0"/>
              </a:spcBef>
              <a:spcAft>
                <a:spcPts val="0"/>
              </a:spcAft>
              <a:buSzPts val="945"/>
              <a:buNone/>
              <a:defRPr b="1" sz="1312">
                <a:latin typeface="Poppins"/>
                <a:ea typeface="Poppins"/>
                <a:cs typeface="Poppins"/>
                <a:sym typeface="Poppins"/>
              </a:defRPr>
            </a:lvl1pPr>
            <a:lvl2pPr lvl="1" algn="ctr">
              <a:lnSpc>
                <a:spcPct val="95000"/>
              </a:lnSpc>
              <a:spcBef>
                <a:spcPts val="1350"/>
              </a:spcBef>
              <a:spcAft>
                <a:spcPts val="0"/>
              </a:spcAft>
              <a:buSzPts val="810"/>
              <a:buNone/>
              <a:defRPr sz="900"/>
            </a:lvl2pPr>
            <a:lvl3pPr lvl="2" algn="ctr">
              <a:lnSpc>
                <a:spcPct val="95000"/>
              </a:lnSpc>
              <a:spcBef>
                <a:spcPts val="1350"/>
              </a:spcBef>
              <a:spcAft>
                <a:spcPts val="0"/>
              </a:spcAft>
              <a:buSzPts val="675"/>
              <a:buNone/>
              <a:defRPr sz="750"/>
            </a:lvl3pPr>
            <a:lvl4pPr lvl="3" algn="ctr">
              <a:lnSpc>
                <a:spcPct val="95000"/>
              </a:lnSpc>
              <a:spcBef>
                <a:spcPts val="1350"/>
              </a:spcBef>
              <a:spcAft>
                <a:spcPts val="0"/>
              </a:spcAft>
              <a:buSzPts val="540"/>
              <a:buNone/>
              <a:defRPr sz="600"/>
            </a:lvl4pPr>
            <a:lvl5pPr lvl="4" algn="ctr">
              <a:lnSpc>
                <a:spcPct val="95000"/>
              </a:lnSpc>
              <a:spcBef>
                <a:spcPts val="1350"/>
              </a:spcBef>
              <a:spcAft>
                <a:spcPts val="0"/>
              </a:spcAft>
              <a:buSzPts val="405"/>
              <a:buNone/>
              <a:defRPr sz="450"/>
            </a:lvl5pPr>
            <a:lvl6pPr lvl="5" algn="ctr">
              <a:lnSpc>
                <a:spcPct val="90000"/>
              </a:lnSpc>
              <a:spcBef>
                <a:spcPts val="375"/>
              </a:spcBef>
              <a:spcAft>
                <a:spcPts val="0"/>
              </a:spcAft>
              <a:buSzPts val="187"/>
              <a:buNone/>
              <a:defRPr sz="187"/>
            </a:lvl6pPr>
            <a:lvl7pPr lvl="6" algn="ctr">
              <a:lnSpc>
                <a:spcPct val="90000"/>
              </a:lnSpc>
              <a:spcBef>
                <a:spcPts val="375"/>
              </a:spcBef>
              <a:spcAft>
                <a:spcPts val="0"/>
              </a:spcAft>
              <a:buSzPts val="187"/>
              <a:buNone/>
              <a:defRPr sz="187"/>
            </a:lvl7pPr>
            <a:lvl8pPr lvl="7" algn="ctr">
              <a:lnSpc>
                <a:spcPct val="90000"/>
              </a:lnSpc>
              <a:spcBef>
                <a:spcPts val="375"/>
              </a:spcBef>
              <a:spcAft>
                <a:spcPts val="0"/>
              </a:spcAft>
              <a:buSzPts val="187"/>
              <a:buNone/>
              <a:defRPr sz="187"/>
            </a:lvl8pPr>
            <a:lvl9pPr lvl="8" algn="ctr">
              <a:lnSpc>
                <a:spcPct val="90000"/>
              </a:lnSpc>
              <a:spcBef>
                <a:spcPts val="375"/>
              </a:spcBef>
              <a:spcAft>
                <a:spcPts val="0"/>
              </a:spcAft>
              <a:buSzPts val="187"/>
              <a:buNone/>
              <a:defRPr sz="187"/>
            </a:lvl9pPr>
          </a:lstStyle>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_Custom Layout">
  <p:cSld name="23_Custom Layout">
    <p:bg>
      <p:bgPr>
        <a:blipFill>
          <a:blip r:embed="rId2">
            <a:alphaModFix/>
          </a:blip>
          <a:stretch>
            <a:fillRect/>
          </a:stretch>
        </a:blipFill>
      </p:bgPr>
    </p:bg>
    <p:spTree>
      <p:nvGrpSpPr>
        <p:cNvPr id="1415" name="Shape 1415"/>
        <p:cNvGrpSpPr/>
        <p:nvPr/>
      </p:nvGrpSpPr>
      <p:grpSpPr>
        <a:xfrm>
          <a:off x="0" y="0"/>
          <a:ext cx="0" cy="0"/>
          <a:chOff x="0" y="0"/>
          <a:chExt cx="0" cy="0"/>
        </a:xfrm>
      </p:grpSpPr>
      <p:sp>
        <p:nvSpPr>
          <p:cNvPr id="1416" name="Google Shape;1416;g3d3f6d03170_0_5213"/>
          <p:cNvSpPr/>
          <p:nvPr/>
        </p:nvSpPr>
        <p:spPr>
          <a:xfrm>
            <a:off x="1396605" y="2566035"/>
            <a:ext cx="3127200" cy="1885800"/>
          </a:xfrm>
          <a:prstGeom prst="roundRect">
            <a:avLst>
              <a:gd fmla="val 429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417" name="Google Shape;1417;g3d3f6d03170_0_5213"/>
          <p:cNvSpPr/>
          <p:nvPr/>
        </p:nvSpPr>
        <p:spPr>
          <a:xfrm>
            <a:off x="4620214" y="2566035"/>
            <a:ext cx="3127200" cy="1885800"/>
          </a:xfrm>
          <a:prstGeom prst="roundRect">
            <a:avLst>
              <a:gd fmla="val 429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418" name="Google Shape;1418;g3d3f6d03170_0_521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419" name="Google Shape;1419;g3d3f6d03170_0_5213"/>
          <p:cNvSpPr txBox="1"/>
          <p:nvPr>
            <p:ph type="title"/>
          </p:nvPr>
        </p:nvSpPr>
        <p:spPr>
          <a:xfrm>
            <a:off x="315025" y="319875"/>
            <a:ext cx="85029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420" name="Google Shape;1420;g3d3f6d03170_0_5213"/>
          <p:cNvSpPr/>
          <p:nvPr>
            <p:ph idx="2" type="pic"/>
          </p:nvPr>
        </p:nvSpPr>
        <p:spPr>
          <a:xfrm>
            <a:off x="1396605" y="1142575"/>
            <a:ext cx="3124200" cy="1686300"/>
          </a:xfrm>
          <a:prstGeom prst="round2SameRect">
            <a:avLst>
              <a:gd fmla="val 4909" name="adj1"/>
              <a:gd fmla="val 0" name="adj2"/>
            </a:avLst>
          </a:prstGeom>
          <a:solidFill>
            <a:schemeClr val="lt1"/>
          </a:solidFill>
          <a:ln>
            <a:noFill/>
          </a:ln>
        </p:spPr>
      </p:sp>
      <p:sp>
        <p:nvSpPr>
          <p:cNvPr id="1421" name="Google Shape;1421;g3d3f6d03170_0_5213"/>
          <p:cNvSpPr/>
          <p:nvPr>
            <p:ph idx="3" type="pic"/>
          </p:nvPr>
        </p:nvSpPr>
        <p:spPr>
          <a:xfrm>
            <a:off x="4620214" y="1142575"/>
            <a:ext cx="3124200" cy="1686300"/>
          </a:xfrm>
          <a:prstGeom prst="round2SameRect">
            <a:avLst>
              <a:gd fmla="val 4909" name="adj1"/>
              <a:gd fmla="val 0" name="adj2"/>
            </a:avLst>
          </a:prstGeom>
          <a:solidFill>
            <a:schemeClr val="lt1"/>
          </a:solidFill>
          <a:ln>
            <a:noFill/>
          </a:ln>
        </p:spPr>
      </p:sp>
      <p:sp>
        <p:nvSpPr>
          <p:cNvPr id="1422" name="Google Shape;1422;g3d3f6d03170_0_5213"/>
          <p:cNvSpPr txBox="1"/>
          <p:nvPr>
            <p:ph idx="1" type="subTitle"/>
          </p:nvPr>
        </p:nvSpPr>
        <p:spPr>
          <a:xfrm>
            <a:off x="1583035" y="3035175"/>
            <a:ext cx="2732400" cy="572100"/>
          </a:xfrm>
          <a:prstGeom prst="rect">
            <a:avLst/>
          </a:prstGeom>
          <a:noFill/>
          <a:ln>
            <a:noFill/>
          </a:ln>
        </p:spPr>
        <p:txBody>
          <a:bodyPr anchorCtr="0" anchor="t" bIns="34275" lIns="34275" spcFirstLastPara="1" rIns="34275" wrap="square" tIns="34275">
            <a:noAutofit/>
          </a:bodyPr>
          <a:lstStyle>
            <a:lvl1pPr lvl="0" marR="0" algn="l">
              <a:lnSpc>
                <a:spcPct val="94000"/>
              </a:lnSpc>
              <a:spcBef>
                <a:spcPts val="0"/>
              </a:spcBef>
              <a:spcAft>
                <a:spcPts val="0"/>
              </a:spcAft>
              <a:buSzPts val="945"/>
              <a:buNone/>
              <a:defRPr b="1" sz="131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423" name="Google Shape;1423;g3d3f6d03170_0_5213"/>
          <p:cNvSpPr txBox="1"/>
          <p:nvPr>
            <p:ph idx="4" type="subTitle"/>
          </p:nvPr>
        </p:nvSpPr>
        <p:spPr>
          <a:xfrm>
            <a:off x="1593216" y="3671766"/>
            <a:ext cx="2732400" cy="572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900">
                <a:solidFill>
                  <a:schemeClr val="accent4"/>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424" name="Google Shape;1424;g3d3f6d03170_0_5213"/>
          <p:cNvSpPr txBox="1"/>
          <p:nvPr>
            <p:ph idx="5" type="subTitle"/>
          </p:nvPr>
        </p:nvSpPr>
        <p:spPr>
          <a:xfrm>
            <a:off x="4768489" y="3035175"/>
            <a:ext cx="2722200" cy="572100"/>
          </a:xfrm>
          <a:prstGeom prst="rect">
            <a:avLst/>
          </a:prstGeom>
          <a:noFill/>
          <a:ln>
            <a:noFill/>
          </a:ln>
        </p:spPr>
        <p:txBody>
          <a:bodyPr anchorCtr="0" anchor="t" bIns="34275" lIns="34275" spcFirstLastPara="1" rIns="34275" wrap="square" tIns="34275">
            <a:noAutofit/>
          </a:bodyPr>
          <a:lstStyle>
            <a:lvl1pPr lvl="0" marR="0" algn="l">
              <a:lnSpc>
                <a:spcPct val="94000"/>
              </a:lnSpc>
              <a:spcBef>
                <a:spcPts val="0"/>
              </a:spcBef>
              <a:spcAft>
                <a:spcPts val="0"/>
              </a:spcAft>
              <a:buSzPts val="945"/>
              <a:buNone/>
              <a:defRPr b="1" sz="131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425" name="Google Shape;1425;g3d3f6d03170_0_5213"/>
          <p:cNvSpPr txBox="1"/>
          <p:nvPr>
            <p:ph idx="6" type="subTitle"/>
          </p:nvPr>
        </p:nvSpPr>
        <p:spPr>
          <a:xfrm>
            <a:off x="4778632" y="3671766"/>
            <a:ext cx="2722200" cy="572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900">
                <a:solidFill>
                  <a:schemeClr val="accent4"/>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6_Custom Layout">
  <p:cSld name="16_Custom Layout">
    <p:bg>
      <p:bgPr>
        <a:blipFill>
          <a:blip r:embed="rId2">
            <a:alphaModFix/>
          </a:blip>
          <a:stretch>
            <a:fillRect/>
          </a:stretch>
        </a:blipFill>
      </p:bgPr>
    </p:bg>
    <p:spTree>
      <p:nvGrpSpPr>
        <p:cNvPr id="1426" name="Shape 1426"/>
        <p:cNvGrpSpPr/>
        <p:nvPr/>
      </p:nvGrpSpPr>
      <p:grpSpPr>
        <a:xfrm>
          <a:off x="0" y="0"/>
          <a:ext cx="0" cy="0"/>
          <a:chOff x="0" y="0"/>
          <a:chExt cx="0" cy="0"/>
        </a:xfrm>
      </p:grpSpPr>
      <p:sp>
        <p:nvSpPr>
          <p:cNvPr id="1427" name="Google Shape;1427;g3d3f6d03170_0_5128"/>
          <p:cNvSpPr txBox="1"/>
          <p:nvPr>
            <p:ph type="title"/>
          </p:nvPr>
        </p:nvSpPr>
        <p:spPr>
          <a:xfrm>
            <a:off x="319009" y="319875"/>
            <a:ext cx="84987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428" name="Google Shape;1428;g3d3f6d03170_0_512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429" name="Google Shape;1429;g3d3f6d03170_0_5128"/>
          <p:cNvSpPr txBox="1"/>
          <p:nvPr>
            <p:ph idx="1" type="body"/>
          </p:nvPr>
        </p:nvSpPr>
        <p:spPr>
          <a:xfrm>
            <a:off x="307741" y="1371597"/>
            <a:ext cx="8488200" cy="1650300"/>
          </a:xfrm>
          <a:prstGeom prst="rect">
            <a:avLst/>
          </a:prstGeom>
          <a:noFill/>
          <a:ln>
            <a:noFill/>
          </a:ln>
        </p:spPr>
        <p:txBody>
          <a:bodyPr anchorCtr="0" anchor="t" bIns="0" lIns="0" spcFirstLastPara="1" rIns="0" wrap="square" tIns="0">
            <a:noAutofit/>
          </a:bodyPr>
          <a:lstStyle>
            <a:lvl1pPr indent="-267145" lvl="0" marL="457200" algn="l">
              <a:lnSpc>
                <a:spcPct val="95000"/>
              </a:lnSpc>
              <a:spcBef>
                <a:spcPts val="1350"/>
              </a:spcBef>
              <a:spcAft>
                <a:spcPts val="0"/>
              </a:spcAft>
              <a:buClr>
                <a:schemeClr val="dk1"/>
              </a:buClr>
              <a:buSzPts val="607"/>
              <a:buChar char="●"/>
              <a:defRPr sz="1050"/>
            </a:lvl1pPr>
            <a:lvl2pPr indent="-267145" lvl="1" marL="914400" algn="l">
              <a:lnSpc>
                <a:spcPct val="95000"/>
              </a:lnSpc>
              <a:spcBef>
                <a:spcPts val="1350"/>
              </a:spcBef>
              <a:spcAft>
                <a:spcPts val="0"/>
              </a:spcAft>
              <a:buClr>
                <a:schemeClr val="dk1"/>
              </a:buClr>
              <a:buSzPts val="607"/>
              <a:buChar char="●"/>
              <a:defRPr sz="900"/>
            </a:lvl2pPr>
            <a:lvl3pPr indent="-267145" lvl="2" marL="1371600" algn="l">
              <a:lnSpc>
                <a:spcPct val="95000"/>
              </a:lnSpc>
              <a:spcBef>
                <a:spcPts val="1350"/>
              </a:spcBef>
              <a:spcAft>
                <a:spcPts val="0"/>
              </a:spcAft>
              <a:buClr>
                <a:schemeClr val="dk1"/>
              </a:buClr>
              <a:buSzPts val="607"/>
              <a:buChar char="●"/>
              <a:defRPr sz="750"/>
            </a:lvl3pPr>
            <a:lvl4pPr indent="-267145" lvl="3" marL="1828800" algn="l">
              <a:lnSpc>
                <a:spcPct val="95000"/>
              </a:lnSpc>
              <a:spcBef>
                <a:spcPts val="1350"/>
              </a:spcBef>
              <a:spcAft>
                <a:spcPts val="0"/>
              </a:spcAft>
              <a:buClr>
                <a:schemeClr val="dk1"/>
              </a:buClr>
              <a:buSzPts val="607"/>
              <a:buChar char="●"/>
              <a:defRPr sz="600"/>
            </a:lvl4pPr>
            <a:lvl5pPr indent="-267145" lvl="4" marL="2286000" algn="l">
              <a:lnSpc>
                <a:spcPct val="95000"/>
              </a:lnSpc>
              <a:spcBef>
                <a:spcPts val="1350"/>
              </a:spcBef>
              <a:spcAft>
                <a:spcPts val="0"/>
              </a:spcAft>
              <a:buClr>
                <a:schemeClr val="dk1"/>
              </a:buClr>
              <a:buSzPts val="607"/>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1430" name="Google Shape;1430;g3d3f6d03170_0_5128"/>
          <p:cNvSpPr txBox="1"/>
          <p:nvPr>
            <p:ph idx="2" type="subTitle"/>
          </p:nvPr>
        </p:nvSpPr>
        <p:spPr>
          <a:xfrm>
            <a:off x="318327" y="962960"/>
            <a:ext cx="84882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384"/>
              <a:buNone/>
              <a:defRPr b="1" sz="1537">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0_Custom Layout" showMasterSp="0">
  <p:cSld name="80_Custom Layout">
    <p:bg>
      <p:bgPr>
        <a:blipFill>
          <a:blip r:embed="rId2">
            <a:alphaModFix/>
          </a:blip>
          <a:stretch>
            <a:fillRect/>
          </a:stretch>
        </a:blipFill>
      </p:bgPr>
    </p:bg>
    <p:spTree>
      <p:nvGrpSpPr>
        <p:cNvPr id="1431" name="Shape 1431"/>
        <p:cNvGrpSpPr/>
        <p:nvPr/>
      </p:nvGrpSpPr>
      <p:grpSpPr>
        <a:xfrm>
          <a:off x="0" y="0"/>
          <a:ext cx="0" cy="0"/>
          <a:chOff x="0" y="0"/>
          <a:chExt cx="0" cy="0"/>
        </a:xfrm>
      </p:grpSpPr>
      <p:sp>
        <p:nvSpPr>
          <p:cNvPr id="1432" name="Google Shape;1432;g3d3f6d03170_0_602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433" name="Google Shape;1433;g3d3f6d03170_0_6027"/>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lt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sp>
        <p:nvSpPr>
          <p:cNvPr id="1434" name="Google Shape;1434;g3d3f6d03170_0_6027"/>
          <p:cNvSpPr txBox="1"/>
          <p:nvPr>
            <p:ph idx="1" type="body"/>
          </p:nvPr>
        </p:nvSpPr>
        <p:spPr>
          <a:xfrm>
            <a:off x="301713" y="1980348"/>
            <a:ext cx="5270400" cy="2046300"/>
          </a:xfrm>
          <a:prstGeom prst="rect">
            <a:avLst/>
          </a:prstGeom>
          <a:noFill/>
          <a:ln>
            <a:noFill/>
          </a:ln>
        </p:spPr>
        <p:txBody>
          <a:bodyPr anchorCtr="0" anchor="t" bIns="0" lIns="0" spcFirstLastPara="1" rIns="0" wrap="square" tIns="0">
            <a:noAutofit/>
          </a:bodyPr>
          <a:lstStyle>
            <a:lvl1pPr indent="-327152" lvl="0" marL="457200" algn="l">
              <a:lnSpc>
                <a:spcPct val="100000"/>
              </a:lnSpc>
              <a:spcBef>
                <a:spcPts val="0"/>
              </a:spcBef>
              <a:spcAft>
                <a:spcPts val="0"/>
              </a:spcAft>
              <a:buClr>
                <a:schemeClr val="lt1"/>
              </a:buClr>
              <a:buSzPts val="1552"/>
              <a:buChar char="●"/>
              <a:defRPr sz="1725">
                <a:solidFill>
                  <a:schemeClr val="lt1"/>
                </a:solidFill>
              </a:defRPr>
            </a:lvl1pPr>
            <a:lvl2pPr indent="-327152" lvl="1" marL="914400" algn="l">
              <a:lnSpc>
                <a:spcPct val="100000"/>
              </a:lnSpc>
              <a:spcBef>
                <a:spcPts val="0"/>
              </a:spcBef>
              <a:spcAft>
                <a:spcPts val="0"/>
              </a:spcAft>
              <a:buClr>
                <a:schemeClr val="lt1"/>
              </a:buClr>
              <a:buSzPts val="1552"/>
              <a:buChar char="●"/>
              <a:defRPr sz="1725">
                <a:solidFill>
                  <a:schemeClr val="lt1"/>
                </a:solidFill>
              </a:defRPr>
            </a:lvl2pPr>
            <a:lvl3pPr indent="-314325" lvl="2" marL="1371600" algn="l">
              <a:lnSpc>
                <a:spcPct val="100000"/>
              </a:lnSpc>
              <a:spcBef>
                <a:spcPts val="0"/>
              </a:spcBef>
              <a:spcAft>
                <a:spcPts val="0"/>
              </a:spcAft>
              <a:buClr>
                <a:schemeClr val="lt1"/>
              </a:buClr>
              <a:buSzPts val="1350"/>
              <a:buChar char="●"/>
              <a:defRPr sz="1500">
                <a:solidFill>
                  <a:schemeClr val="lt1"/>
                </a:solidFill>
              </a:defRPr>
            </a:lvl3pPr>
            <a:lvl4pPr indent="-297180" lvl="3" marL="1828800" algn="l">
              <a:lnSpc>
                <a:spcPct val="100000"/>
              </a:lnSpc>
              <a:spcBef>
                <a:spcPts val="0"/>
              </a:spcBef>
              <a:spcAft>
                <a:spcPts val="0"/>
              </a:spcAft>
              <a:buClr>
                <a:schemeClr val="lt1"/>
              </a:buClr>
              <a:buSzPts val="1080"/>
              <a:buChar char="●"/>
              <a:defRPr sz="1200">
                <a:solidFill>
                  <a:schemeClr val="lt1"/>
                </a:solidFill>
              </a:defRPr>
            </a:lvl4pPr>
            <a:lvl5pPr indent="-280035" lvl="4" marL="2286000" algn="l">
              <a:lnSpc>
                <a:spcPct val="100000"/>
              </a:lnSpc>
              <a:spcBef>
                <a:spcPts val="0"/>
              </a:spcBef>
              <a:spcAft>
                <a:spcPts val="0"/>
              </a:spcAft>
              <a:buClr>
                <a:schemeClr val="lt1"/>
              </a:buClr>
              <a:buSzPts val="810"/>
              <a:buChar char="●"/>
              <a:defRPr sz="900">
                <a:solidFill>
                  <a:schemeClr val="lt1"/>
                </a:solidFill>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grpSp>
        <p:nvGrpSpPr>
          <p:cNvPr id="1435" name="Google Shape;1435;g3d3f6d03170_0_6027"/>
          <p:cNvGrpSpPr/>
          <p:nvPr/>
        </p:nvGrpSpPr>
        <p:grpSpPr>
          <a:xfrm>
            <a:off x="7848585" y="4616745"/>
            <a:ext cx="948486" cy="279733"/>
            <a:chOff x="20929561" y="12311319"/>
            <a:chExt cx="2529297" cy="745954"/>
          </a:xfrm>
        </p:grpSpPr>
        <p:grpSp>
          <p:nvGrpSpPr>
            <p:cNvPr id="1436" name="Google Shape;1436;g3d3f6d03170_0_6027"/>
            <p:cNvGrpSpPr/>
            <p:nvPr/>
          </p:nvGrpSpPr>
          <p:grpSpPr>
            <a:xfrm>
              <a:off x="20929561" y="12311319"/>
              <a:ext cx="2433857" cy="745954"/>
              <a:chOff x="20929561" y="12311319"/>
              <a:chExt cx="2433857" cy="745954"/>
            </a:xfrm>
          </p:grpSpPr>
          <p:sp>
            <p:nvSpPr>
              <p:cNvPr id="1437" name="Google Shape;1437;g3d3f6d03170_0_6027"/>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438" name="Google Shape;1438;g3d3f6d03170_0_6027"/>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1439" name="Google Shape;1439;g3d3f6d03170_0_6027"/>
              <p:cNvGrpSpPr/>
              <p:nvPr/>
            </p:nvGrpSpPr>
            <p:grpSpPr>
              <a:xfrm>
                <a:off x="22582537" y="12311321"/>
                <a:ext cx="780881" cy="745730"/>
                <a:chOff x="22582537" y="12311321"/>
                <a:chExt cx="780881" cy="745730"/>
              </a:xfrm>
            </p:grpSpPr>
            <p:grpSp>
              <p:nvGrpSpPr>
                <p:cNvPr id="1440" name="Google Shape;1440;g3d3f6d03170_0_6027"/>
                <p:cNvGrpSpPr/>
                <p:nvPr/>
              </p:nvGrpSpPr>
              <p:grpSpPr>
                <a:xfrm>
                  <a:off x="22582537" y="12311321"/>
                  <a:ext cx="780881" cy="745730"/>
                  <a:chOff x="22582537" y="12311321"/>
                  <a:chExt cx="780881" cy="745730"/>
                </a:xfrm>
              </p:grpSpPr>
              <p:sp>
                <p:nvSpPr>
                  <p:cNvPr id="1441" name="Google Shape;1441;g3d3f6d03170_0_6027"/>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442" name="Google Shape;1442;g3d3f6d03170_0_6027"/>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443" name="Google Shape;1443;g3d3f6d03170_0_6027"/>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1444" name="Google Shape;1444;g3d3f6d03170_0_6027"/>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Title Slide" showMasterSp="0">
  <p:cSld name="6_Title Slide">
    <p:bg>
      <p:bgPr>
        <a:blipFill>
          <a:blip r:embed="rId2">
            <a:alphaModFix/>
          </a:blip>
          <a:stretch>
            <a:fillRect/>
          </a:stretch>
        </a:blipFill>
      </p:bgPr>
    </p:bg>
    <p:spTree>
      <p:nvGrpSpPr>
        <p:cNvPr id="1445" name="Shape 1445"/>
        <p:cNvGrpSpPr/>
        <p:nvPr/>
      </p:nvGrpSpPr>
      <p:grpSpPr>
        <a:xfrm>
          <a:off x="0" y="0"/>
          <a:ext cx="0" cy="0"/>
          <a:chOff x="0" y="0"/>
          <a:chExt cx="0" cy="0"/>
        </a:xfrm>
      </p:grpSpPr>
      <p:sp>
        <p:nvSpPr>
          <p:cNvPr id="1446" name="Google Shape;1446;g3d3f6d03170_0_4759"/>
          <p:cNvSpPr/>
          <p:nvPr/>
        </p:nvSpPr>
        <p:spPr>
          <a:xfrm>
            <a:off x="1761902" y="724535"/>
            <a:ext cx="12600" cy="162900"/>
          </a:xfrm>
          <a:prstGeom prst="rect">
            <a:avLst/>
          </a:prstGeom>
          <a:solidFill>
            <a:schemeClr val="dk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447" name="Google Shape;1447;g3d3f6d03170_0_4759"/>
          <p:cNvSpPr/>
          <p:nvPr/>
        </p:nvSpPr>
        <p:spPr>
          <a:xfrm rot="5400000">
            <a:off x="1761809" y="724605"/>
            <a:ext cx="12600" cy="162900"/>
          </a:xfrm>
          <a:prstGeom prst="rect">
            <a:avLst/>
          </a:prstGeom>
          <a:solidFill>
            <a:schemeClr val="dk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448" name="Google Shape;1448;g3d3f6d03170_0_4759"/>
          <p:cNvSpPr/>
          <p:nvPr>
            <p:ph idx="2" type="pic"/>
          </p:nvPr>
        </p:nvSpPr>
        <p:spPr>
          <a:xfrm>
            <a:off x="1991065" y="636560"/>
            <a:ext cx="1566000" cy="339600"/>
          </a:xfrm>
          <a:prstGeom prst="rect">
            <a:avLst/>
          </a:prstGeom>
          <a:solidFill>
            <a:schemeClr val="lt2"/>
          </a:solidFill>
          <a:ln>
            <a:noFill/>
          </a:ln>
        </p:spPr>
      </p:sp>
      <p:sp>
        <p:nvSpPr>
          <p:cNvPr id="1449" name="Google Shape;1449;g3d3f6d03170_0_4759"/>
          <p:cNvSpPr txBox="1"/>
          <p:nvPr>
            <p:ph type="title"/>
          </p:nvPr>
        </p:nvSpPr>
        <p:spPr>
          <a:xfrm>
            <a:off x="645210" y="1768508"/>
            <a:ext cx="3927000" cy="15372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SzPts val="3862"/>
              <a:buFont typeface="Poppins"/>
              <a:buNone/>
              <a:defRPr b="1" sz="3862">
                <a:latin typeface="Poppins"/>
                <a:ea typeface="Poppins"/>
                <a:cs typeface="Poppins"/>
                <a:sym typeface="Poppins"/>
              </a:defRPr>
            </a:lvl1pPr>
            <a:lvl2pPr lvl="1" algn="l">
              <a:lnSpc>
                <a:spcPct val="100000"/>
              </a:lnSpc>
              <a:spcBef>
                <a:spcPts val="0"/>
              </a:spcBef>
              <a:spcAft>
                <a:spcPts val="0"/>
              </a:spcAft>
              <a:buClr>
                <a:schemeClr val="dk1"/>
              </a:buClr>
              <a:buSzPts val="525"/>
              <a:buNone/>
              <a:defRPr sz="675">
                <a:solidFill>
                  <a:schemeClr val="dk1"/>
                </a:solidFill>
              </a:defRPr>
            </a:lvl2pPr>
            <a:lvl3pPr lvl="2" algn="l">
              <a:lnSpc>
                <a:spcPct val="100000"/>
              </a:lnSpc>
              <a:spcBef>
                <a:spcPts val="0"/>
              </a:spcBef>
              <a:spcAft>
                <a:spcPts val="0"/>
              </a:spcAft>
              <a:buClr>
                <a:schemeClr val="dk1"/>
              </a:buClr>
              <a:buSzPts val="525"/>
              <a:buNone/>
              <a:defRPr sz="675">
                <a:solidFill>
                  <a:schemeClr val="dk1"/>
                </a:solidFill>
              </a:defRPr>
            </a:lvl3pPr>
            <a:lvl4pPr lvl="3" algn="l">
              <a:lnSpc>
                <a:spcPct val="100000"/>
              </a:lnSpc>
              <a:spcBef>
                <a:spcPts val="0"/>
              </a:spcBef>
              <a:spcAft>
                <a:spcPts val="0"/>
              </a:spcAft>
              <a:buClr>
                <a:schemeClr val="dk1"/>
              </a:buClr>
              <a:buSzPts val="525"/>
              <a:buNone/>
              <a:defRPr sz="675">
                <a:solidFill>
                  <a:schemeClr val="dk1"/>
                </a:solidFill>
              </a:defRPr>
            </a:lvl4pPr>
            <a:lvl5pPr lvl="4" algn="l">
              <a:lnSpc>
                <a:spcPct val="100000"/>
              </a:lnSpc>
              <a:spcBef>
                <a:spcPts val="0"/>
              </a:spcBef>
              <a:spcAft>
                <a:spcPts val="0"/>
              </a:spcAft>
              <a:buClr>
                <a:schemeClr val="dk1"/>
              </a:buClr>
              <a:buSzPts val="525"/>
              <a:buNone/>
              <a:defRPr sz="675">
                <a:solidFill>
                  <a:schemeClr val="dk1"/>
                </a:solidFill>
              </a:defRPr>
            </a:lvl5pPr>
            <a:lvl6pPr lvl="5" algn="l">
              <a:lnSpc>
                <a:spcPct val="100000"/>
              </a:lnSpc>
              <a:spcBef>
                <a:spcPts val="0"/>
              </a:spcBef>
              <a:spcAft>
                <a:spcPts val="0"/>
              </a:spcAft>
              <a:buClr>
                <a:schemeClr val="dk1"/>
              </a:buClr>
              <a:buSzPts val="525"/>
              <a:buNone/>
              <a:defRPr sz="675">
                <a:solidFill>
                  <a:schemeClr val="dk1"/>
                </a:solidFill>
              </a:defRPr>
            </a:lvl6pPr>
            <a:lvl7pPr lvl="6" algn="l">
              <a:lnSpc>
                <a:spcPct val="100000"/>
              </a:lnSpc>
              <a:spcBef>
                <a:spcPts val="0"/>
              </a:spcBef>
              <a:spcAft>
                <a:spcPts val="0"/>
              </a:spcAft>
              <a:buClr>
                <a:schemeClr val="dk1"/>
              </a:buClr>
              <a:buSzPts val="525"/>
              <a:buNone/>
              <a:defRPr sz="675">
                <a:solidFill>
                  <a:schemeClr val="dk1"/>
                </a:solidFill>
              </a:defRPr>
            </a:lvl7pPr>
            <a:lvl8pPr lvl="7" algn="l">
              <a:lnSpc>
                <a:spcPct val="100000"/>
              </a:lnSpc>
              <a:spcBef>
                <a:spcPts val="0"/>
              </a:spcBef>
              <a:spcAft>
                <a:spcPts val="0"/>
              </a:spcAft>
              <a:buClr>
                <a:schemeClr val="dk1"/>
              </a:buClr>
              <a:buSzPts val="525"/>
              <a:buNone/>
              <a:defRPr sz="675">
                <a:solidFill>
                  <a:schemeClr val="dk1"/>
                </a:solidFill>
              </a:defRPr>
            </a:lvl8pPr>
            <a:lvl9pPr lvl="8" algn="l">
              <a:lnSpc>
                <a:spcPct val="100000"/>
              </a:lnSpc>
              <a:spcBef>
                <a:spcPts val="0"/>
              </a:spcBef>
              <a:spcAft>
                <a:spcPts val="0"/>
              </a:spcAft>
              <a:buClr>
                <a:schemeClr val="dk1"/>
              </a:buClr>
              <a:buSzPts val="525"/>
              <a:buNone/>
              <a:defRPr sz="675">
                <a:solidFill>
                  <a:schemeClr val="dk1"/>
                </a:solidFill>
              </a:defRPr>
            </a:lvl9pPr>
          </a:lstStyle>
          <a:p/>
        </p:txBody>
      </p:sp>
      <p:sp>
        <p:nvSpPr>
          <p:cNvPr id="1450" name="Google Shape;1450;g3d3f6d03170_0_4759"/>
          <p:cNvSpPr txBox="1"/>
          <p:nvPr>
            <p:ph idx="1" type="subTitle"/>
          </p:nvPr>
        </p:nvSpPr>
        <p:spPr>
          <a:xfrm>
            <a:off x="645210" y="3607664"/>
            <a:ext cx="39270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2"/>
              </a:buClr>
              <a:buSzPts val="1316"/>
              <a:buNone/>
              <a:defRPr b="1" sz="1462">
                <a:solidFill>
                  <a:schemeClr val="dk2"/>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2"/>
              </a:buClr>
              <a:buSzPts val="675"/>
              <a:buNone/>
              <a:defRPr sz="750">
                <a:solidFill>
                  <a:schemeClr val="dk2"/>
                </a:solidFill>
              </a:defRPr>
            </a:lvl2pPr>
            <a:lvl3pPr lvl="2" algn="ctr">
              <a:lnSpc>
                <a:spcPct val="95000"/>
              </a:lnSpc>
              <a:spcBef>
                <a:spcPts val="1350"/>
              </a:spcBef>
              <a:spcAft>
                <a:spcPts val="0"/>
              </a:spcAft>
              <a:buClr>
                <a:schemeClr val="dk2"/>
              </a:buClr>
              <a:buSzPts val="607"/>
              <a:buNone/>
              <a:defRPr sz="675">
                <a:solidFill>
                  <a:schemeClr val="dk2"/>
                </a:solidFill>
              </a:defRPr>
            </a:lvl3pPr>
            <a:lvl4pPr lvl="3" algn="ctr">
              <a:lnSpc>
                <a:spcPct val="95000"/>
              </a:lnSpc>
              <a:spcBef>
                <a:spcPts val="1350"/>
              </a:spcBef>
              <a:spcAft>
                <a:spcPts val="0"/>
              </a:spcAft>
              <a:buClr>
                <a:schemeClr val="dk2"/>
              </a:buClr>
              <a:buSzPts val="540"/>
              <a:buNone/>
              <a:defRPr sz="600">
                <a:solidFill>
                  <a:schemeClr val="dk2"/>
                </a:solidFill>
              </a:defRPr>
            </a:lvl4pPr>
            <a:lvl5pPr lvl="4" algn="ctr">
              <a:lnSpc>
                <a:spcPct val="95000"/>
              </a:lnSpc>
              <a:spcBef>
                <a:spcPts val="1350"/>
              </a:spcBef>
              <a:spcAft>
                <a:spcPts val="0"/>
              </a:spcAft>
              <a:buClr>
                <a:schemeClr val="dk2"/>
              </a:buClr>
              <a:buSzPts val="540"/>
              <a:buNone/>
              <a:defRPr sz="600">
                <a:solidFill>
                  <a:schemeClr val="dk2"/>
                </a:solidFill>
              </a:defRPr>
            </a:lvl5pPr>
            <a:lvl6pPr lvl="5" algn="ctr">
              <a:lnSpc>
                <a:spcPct val="90000"/>
              </a:lnSpc>
              <a:spcBef>
                <a:spcPts val="375"/>
              </a:spcBef>
              <a:spcAft>
                <a:spcPts val="0"/>
              </a:spcAft>
              <a:buClr>
                <a:schemeClr val="dk2"/>
              </a:buClr>
              <a:buSzPts val="600"/>
              <a:buNone/>
              <a:defRPr sz="600">
                <a:solidFill>
                  <a:schemeClr val="dk2"/>
                </a:solidFill>
              </a:defRPr>
            </a:lvl6pPr>
            <a:lvl7pPr lvl="6" algn="ctr">
              <a:lnSpc>
                <a:spcPct val="90000"/>
              </a:lnSpc>
              <a:spcBef>
                <a:spcPts val="375"/>
              </a:spcBef>
              <a:spcAft>
                <a:spcPts val="0"/>
              </a:spcAft>
              <a:buClr>
                <a:schemeClr val="dk2"/>
              </a:buClr>
              <a:buSzPts val="600"/>
              <a:buNone/>
              <a:defRPr sz="600">
                <a:solidFill>
                  <a:schemeClr val="dk2"/>
                </a:solidFill>
              </a:defRPr>
            </a:lvl7pPr>
            <a:lvl8pPr lvl="7" algn="ctr">
              <a:lnSpc>
                <a:spcPct val="90000"/>
              </a:lnSpc>
              <a:spcBef>
                <a:spcPts val="375"/>
              </a:spcBef>
              <a:spcAft>
                <a:spcPts val="0"/>
              </a:spcAft>
              <a:buClr>
                <a:schemeClr val="dk2"/>
              </a:buClr>
              <a:buSzPts val="600"/>
              <a:buNone/>
              <a:defRPr sz="600">
                <a:solidFill>
                  <a:schemeClr val="dk2"/>
                </a:solidFill>
              </a:defRPr>
            </a:lvl8pPr>
            <a:lvl9pPr lvl="8" algn="ctr">
              <a:lnSpc>
                <a:spcPct val="90000"/>
              </a:lnSpc>
              <a:spcBef>
                <a:spcPts val="375"/>
              </a:spcBef>
              <a:spcAft>
                <a:spcPts val="0"/>
              </a:spcAft>
              <a:buClr>
                <a:schemeClr val="dk2"/>
              </a:buClr>
              <a:buSzPts val="600"/>
              <a:buNone/>
              <a:defRPr sz="600">
                <a:solidFill>
                  <a:schemeClr val="dk2"/>
                </a:solidFill>
              </a:defRPr>
            </a:lvl9pPr>
          </a:lstStyle>
          <a:p/>
        </p:txBody>
      </p:sp>
      <p:sp>
        <p:nvSpPr>
          <p:cNvPr id="1451" name="Google Shape;1451;g3d3f6d03170_0_4759"/>
          <p:cNvSpPr/>
          <p:nvPr>
            <p:ph idx="3" type="pic"/>
          </p:nvPr>
        </p:nvSpPr>
        <p:spPr>
          <a:xfrm>
            <a:off x="4899403" y="439313"/>
            <a:ext cx="3857100" cy="4264800"/>
          </a:xfrm>
          <a:prstGeom prst="roundRect">
            <a:avLst>
              <a:gd fmla="val 3145" name="adj"/>
            </a:avLst>
          </a:prstGeom>
          <a:noFill/>
          <a:ln>
            <a:noFill/>
          </a:ln>
        </p:spPr>
      </p:sp>
      <p:pic>
        <p:nvPicPr>
          <p:cNvPr id="1452" name="Google Shape;1452;g3d3f6d03170_0_4759"/>
          <p:cNvPicPr preferRelativeResize="0"/>
          <p:nvPr/>
        </p:nvPicPr>
        <p:blipFill rotWithShape="1">
          <a:blip r:embed="rId3">
            <a:alphaModFix/>
          </a:blip>
          <a:srcRect b="0" l="0" r="0" t="0"/>
          <a:stretch/>
        </p:blipFill>
        <p:spPr>
          <a:xfrm>
            <a:off x="645203" y="661959"/>
            <a:ext cx="951221" cy="283697"/>
          </a:xfrm>
          <a:prstGeom prst="rect">
            <a:avLst/>
          </a:prstGeom>
          <a:noFill/>
          <a:ln>
            <a:noFill/>
          </a:ln>
        </p:spPr>
      </p:pic>
    </p:spTree>
  </p:cSld>
  <p:clrMapOvr>
    <a:masterClrMapping/>
  </p:clrMapOvr>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_Title Slide" showMasterSp="0">
  <p:cSld name="10_Title Slide">
    <p:bg>
      <p:bgPr>
        <a:blipFill>
          <a:blip r:embed="rId2">
            <a:alphaModFix/>
          </a:blip>
          <a:stretch>
            <a:fillRect/>
          </a:stretch>
        </a:blipFill>
      </p:bgPr>
    </p:bg>
    <p:spTree>
      <p:nvGrpSpPr>
        <p:cNvPr id="1453" name="Shape 1453"/>
        <p:cNvGrpSpPr/>
        <p:nvPr/>
      </p:nvGrpSpPr>
      <p:grpSpPr>
        <a:xfrm>
          <a:off x="0" y="0"/>
          <a:ext cx="0" cy="0"/>
          <a:chOff x="0" y="0"/>
          <a:chExt cx="0" cy="0"/>
        </a:xfrm>
      </p:grpSpPr>
      <p:pic>
        <p:nvPicPr>
          <p:cNvPr descr="A black and red background&#10;&#10;AI-generated content may be incorrect." id="1454" name="Google Shape;1454;g3d3f6d03170_0_4809"/>
          <p:cNvPicPr preferRelativeResize="0"/>
          <p:nvPr/>
        </p:nvPicPr>
        <p:blipFill rotWithShape="1">
          <a:blip r:embed="rId3">
            <a:alphaModFix/>
          </a:blip>
          <a:srcRect b="0" l="0" r="0" t="0"/>
          <a:stretch/>
        </p:blipFill>
        <p:spPr>
          <a:xfrm>
            <a:off x="403950" y="442803"/>
            <a:ext cx="8336102" cy="4257341"/>
          </a:xfrm>
          <a:prstGeom prst="rect">
            <a:avLst/>
          </a:prstGeom>
          <a:noFill/>
          <a:ln>
            <a:noFill/>
          </a:ln>
        </p:spPr>
      </p:pic>
      <p:sp>
        <p:nvSpPr>
          <p:cNvPr id="1455" name="Google Shape;1455;g3d3f6d03170_0_4809"/>
          <p:cNvSpPr txBox="1"/>
          <p:nvPr>
            <p:ph type="title"/>
          </p:nvPr>
        </p:nvSpPr>
        <p:spPr>
          <a:xfrm>
            <a:off x="730869" y="813604"/>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862"/>
              <a:buFont typeface="Poppins"/>
              <a:buNone/>
              <a:defRPr b="1" sz="3862">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456" name="Google Shape;1456;g3d3f6d03170_0_4809"/>
          <p:cNvSpPr txBox="1"/>
          <p:nvPr>
            <p:ph idx="1" type="subTitle"/>
          </p:nvPr>
        </p:nvSpPr>
        <p:spPr>
          <a:xfrm>
            <a:off x="739996" y="2656672"/>
            <a:ext cx="4363800" cy="2649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lt1"/>
              </a:buClr>
              <a:buSzPts val="1316"/>
              <a:buNone/>
              <a:defRPr b="1" sz="1462">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1457" name="Google Shape;1457;g3d3f6d03170_0_4809"/>
          <p:cNvGrpSpPr/>
          <p:nvPr/>
        </p:nvGrpSpPr>
        <p:grpSpPr>
          <a:xfrm>
            <a:off x="7564573" y="4241698"/>
            <a:ext cx="948486" cy="279733"/>
            <a:chOff x="20929561" y="12311319"/>
            <a:chExt cx="2529297" cy="745954"/>
          </a:xfrm>
        </p:grpSpPr>
        <p:grpSp>
          <p:nvGrpSpPr>
            <p:cNvPr id="1458" name="Google Shape;1458;g3d3f6d03170_0_4809"/>
            <p:cNvGrpSpPr/>
            <p:nvPr/>
          </p:nvGrpSpPr>
          <p:grpSpPr>
            <a:xfrm>
              <a:off x="20929561" y="12311319"/>
              <a:ext cx="2433857" cy="745954"/>
              <a:chOff x="20929561" y="12311319"/>
              <a:chExt cx="2433857" cy="745954"/>
            </a:xfrm>
          </p:grpSpPr>
          <p:sp>
            <p:nvSpPr>
              <p:cNvPr id="1459" name="Google Shape;1459;g3d3f6d03170_0_4809"/>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460" name="Google Shape;1460;g3d3f6d03170_0_4809"/>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1461" name="Google Shape;1461;g3d3f6d03170_0_4809"/>
              <p:cNvGrpSpPr/>
              <p:nvPr/>
            </p:nvGrpSpPr>
            <p:grpSpPr>
              <a:xfrm>
                <a:off x="22582537" y="12311321"/>
                <a:ext cx="780881" cy="745730"/>
                <a:chOff x="22582537" y="12311321"/>
                <a:chExt cx="780881" cy="745730"/>
              </a:xfrm>
            </p:grpSpPr>
            <p:grpSp>
              <p:nvGrpSpPr>
                <p:cNvPr id="1462" name="Google Shape;1462;g3d3f6d03170_0_4809"/>
                <p:cNvGrpSpPr/>
                <p:nvPr/>
              </p:nvGrpSpPr>
              <p:grpSpPr>
                <a:xfrm>
                  <a:off x="22582537" y="12311321"/>
                  <a:ext cx="780881" cy="745730"/>
                  <a:chOff x="22582537" y="12311321"/>
                  <a:chExt cx="780881" cy="745730"/>
                </a:xfrm>
              </p:grpSpPr>
              <p:sp>
                <p:nvSpPr>
                  <p:cNvPr id="1463" name="Google Shape;1463;g3d3f6d03170_0_4809"/>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464" name="Google Shape;1464;g3d3f6d03170_0_4809"/>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465" name="Google Shape;1465;g3d3f6d03170_0_4809"/>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1466" name="Google Shape;1466;g3d3f6d03170_0_4809"/>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5_Custom Layout">
  <p:cSld name="75_Custom Layout">
    <p:bg>
      <p:bgPr>
        <a:blipFill>
          <a:blip r:embed="rId2">
            <a:alphaModFix/>
          </a:blip>
          <a:stretch>
            <a:fillRect/>
          </a:stretch>
        </a:blipFill>
      </p:bgPr>
    </p:bg>
    <p:spTree>
      <p:nvGrpSpPr>
        <p:cNvPr id="1467" name="Shape 1467"/>
        <p:cNvGrpSpPr/>
        <p:nvPr/>
      </p:nvGrpSpPr>
      <p:grpSpPr>
        <a:xfrm>
          <a:off x="0" y="0"/>
          <a:ext cx="0" cy="0"/>
          <a:chOff x="0" y="0"/>
          <a:chExt cx="0" cy="0"/>
        </a:xfrm>
      </p:grpSpPr>
      <p:sp>
        <p:nvSpPr>
          <p:cNvPr id="1468" name="Google Shape;1468;g3d3f6d03170_0_594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8_Custom Layout">
  <p:cSld name="68_Custom Layout">
    <p:bg>
      <p:bgPr>
        <a:blipFill>
          <a:blip r:embed="rId2">
            <a:alphaModFix/>
          </a:blip>
          <a:stretch>
            <a:fillRect/>
          </a:stretch>
        </a:blipFill>
      </p:bgPr>
    </p:bg>
    <p:spTree>
      <p:nvGrpSpPr>
        <p:cNvPr id="1469" name="Shape 1469"/>
        <p:cNvGrpSpPr/>
        <p:nvPr/>
      </p:nvGrpSpPr>
      <p:grpSpPr>
        <a:xfrm>
          <a:off x="0" y="0"/>
          <a:ext cx="0" cy="0"/>
          <a:chOff x="0" y="0"/>
          <a:chExt cx="0" cy="0"/>
        </a:xfrm>
      </p:grpSpPr>
      <p:sp>
        <p:nvSpPr>
          <p:cNvPr id="1470" name="Google Shape;1470;g3d3f6d03170_0_5906"/>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471" name="Google Shape;1471;g3d3f6d03170_0_590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showMasterSp="0">
  <p:cSld name="Title Slide">
    <p:bg>
      <p:bgPr>
        <a:blipFill>
          <a:blip r:embed="rId2">
            <a:alphaModFix/>
          </a:blip>
          <a:stretch>
            <a:fillRect/>
          </a:stretch>
        </a:blipFill>
      </p:bgPr>
    </p:bg>
    <p:spTree>
      <p:nvGrpSpPr>
        <p:cNvPr id="1472" name="Shape 1472"/>
        <p:cNvGrpSpPr/>
        <p:nvPr/>
      </p:nvGrpSpPr>
      <p:grpSpPr>
        <a:xfrm>
          <a:off x="0" y="0"/>
          <a:ext cx="0" cy="0"/>
          <a:chOff x="0" y="0"/>
          <a:chExt cx="0" cy="0"/>
        </a:xfrm>
      </p:grpSpPr>
      <p:sp>
        <p:nvSpPr>
          <p:cNvPr id="1473" name="Google Shape;1473;g3d3f6d03170_0_4667"/>
          <p:cNvSpPr txBox="1"/>
          <p:nvPr>
            <p:ph type="title"/>
          </p:nvPr>
        </p:nvSpPr>
        <p:spPr>
          <a:xfrm>
            <a:off x="4352819" y="561586"/>
            <a:ext cx="4363800" cy="1831200"/>
          </a:xfrm>
          <a:prstGeom prst="rect">
            <a:avLst/>
          </a:prstGeom>
          <a:noFill/>
          <a:ln>
            <a:noFill/>
          </a:ln>
        </p:spPr>
        <p:txBody>
          <a:bodyPr anchorCtr="0" anchor="t" bIns="0" lIns="0" spcFirstLastPara="1" rIns="0" wrap="square" tIns="0">
            <a:noAutofit/>
          </a:bodyPr>
          <a:lstStyle>
            <a:lvl1pPr lvl="0" algn="r">
              <a:lnSpc>
                <a:spcPct val="91000"/>
              </a:lnSpc>
              <a:spcBef>
                <a:spcPts val="0"/>
              </a:spcBef>
              <a:spcAft>
                <a:spcPts val="0"/>
              </a:spcAft>
              <a:buClr>
                <a:schemeClr val="lt1"/>
              </a:buClr>
              <a:buSzPts val="4650"/>
              <a:buFont typeface="Poppins SemiBold"/>
              <a:buNone/>
              <a:defRPr b="1" sz="4650">
                <a:solidFill>
                  <a:schemeClr val="lt1"/>
                </a:solidFill>
                <a:latin typeface="Poppins SemiBold"/>
                <a:ea typeface="Poppins SemiBold"/>
                <a:cs typeface="Poppins SemiBold"/>
                <a:sym typeface="Poppins SemiBold"/>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474" name="Google Shape;1474;g3d3f6d03170_0_4667"/>
          <p:cNvSpPr txBox="1"/>
          <p:nvPr>
            <p:ph idx="1" type="subTitle"/>
          </p:nvPr>
        </p:nvSpPr>
        <p:spPr>
          <a:xfrm>
            <a:off x="4352423" y="2876141"/>
            <a:ext cx="4363800" cy="264600"/>
          </a:xfrm>
          <a:prstGeom prst="rect">
            <a:avLst/>
          </a:prstGeom>
          <a:noFill/>
          <a:ln>
            <a:noFill/>
          </a:ln>
        </p:spPr>
        <p:txBody>
          <a:bodyPr anchorCtr="0" anchor="t" bIns="0" lIns="0" spcFirstLastPara="1" rIns="0" wrap="square" tIns="0">
            <a:noAutofit/>
          </a:bodyPr>
          <a:lstStyle>
            <a:lvl1pPr lvl="0" algn="r">
              <a:lnSpc>
                <a:spcPct val="95000"/>
              </a:lnSpc>
              <a:spcBef>
                <a:spcPts val="1350"/>
              </a:spcBef>
              <a:spcAft>
                <a:spcPts val="0"/>
              </a:spcAft>
              <a:buClr>
                <a:schemeClr val="lt1"/>
              </a:buClr>
              <a:buSzPts val="1552"/>
              <a:buNone/>
              <a:defRPr b="1" sz="1725">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1475" name="Google Shape;1475;g3d3f6d03170_0_4667"/>
          <p:cNvGrpSpPr/>
          <p:nvPr/>
        </p:nvGrpSpPr>
        <p:grpSpPr>
          <a:xfrm>
            <a:off x="7848585" y="4616745"/>
            <a:ext cx="948486" cy="279733"/>
            <a:chOff x="20929561" y="12311319"/>
            <a:chExt cx="2529297" cy="745954"/>
          </a:xfrm>
        </p:grpSpPr>
        <p:grpSp>
          <p:nvGrpSpPr>
            <p:cNvPr id="1476" name="Google Shape;1476;g3d3f6d03170_0_4667"/>
            <p:cNvGrpSpPr/>
            <p:nvPr/>
          </p:nvGrpSpPr>
          <p:grpSpPr>
            <a:xfrm>
              <a:off x="20929561" y="12311319"/>
              <a:ext cx="2433857" cy="745954"/>
              <a:chOff x="20929561" y="12311319"/>
              <a:chExt cx="2433857" cy="745954"/>
            </a:xfrm>
          </p:grpSpPr>
          <p:sp>
            <p:nvSpPr>
              <p:cNvPr id="1477" name="Google Shape;1477;g3d3f6d03170_0_4667"/>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478" name="Google Shape;1478;g3d3f6d03170_0_4667"/>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1479" name="Google Shape;1479;g3d3f6d03170_0_4667"/>
              <p:cNvGrpSpPr/>
              <p:nvPr/>
            </p:nvGrpSpPr>
            <p:grpSpPr>
              <a:xfrm>
                <a:off x="22582537" y="12311321"/>
                <a:ext cx="780881" cy="745730"/>
                <a:chOff x="22582537" y="12311321"/>
                <a:chExt cx="780881" cy="745730"/>
              </a:xfrm>
            </p:grpSpPr>
            <p:grpSp>
              <p:nvGrpSpPr>
                <p:cNvPr id="1480" name="Google Shape;1480;g3d3f6d03170_0_4667"/>
                <p:cNvGrpSpPr/>
                <p:nvPr/>
              </p:nvGrpSpPr>
              <p:grpSpPr>
                <a:xfrm>
                  <a:off x="22582537" y="12311321"/>
                  <a:ext cx="780881" cy="745730"/>
                  <a:chOff x="22582537" y="12311321"/>
                  <a:chExt cx="780881" cy="745730"/>
                </a:xfrm>
              </p:grpSpPr>
              <p:sp>
                <p:nvSpPr>
                  <p:cNvPr id="1481" name="Google Shape;1481;g3d3f6d03170_0_4667"/>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482" name="Google Shape;1482;g3d3f6d03170_0_4667"/>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483" name="Google Shape;1483;g3d3f6d03170_0_4667"/>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1484" name="Google Shape;1484;g3d3f6d03170_0_4667"/>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Slide" showMasterSp="0">
  <p:cSld name="1_Title Slide">
    <p:bg>
      <p:bgPr>
        <a:blipFill>
          <a:blip r:embed="rId2">
            <a:alphaModFix/>
          </a:blip>
          <a:stretch>
            <a:fillRect/>
          </a:stretch>
        </a:blipFill>
      </p:bgPr>
    </p:bg>
    <p:spTree>
      <p:nvGrpSpPr>
        <p:cNvPr id="1485" name="Shape 1485"/>
        <p:cNvGrpSpPr/>
        <p:nvPr/>
      </p:nvGrpSpPr>
      <p:grpSpPr>
        <a:xfrm>
          <a:off x="0" y="0"/>
          <a:ext cx="0" cy="0"/>
          <a:chOff x="0" y="0"/>
          <a:chExt cx="0" cy="0"/>
        </a:xfrm>
      </p:grpSpPr>
      <p:sp>
        <p:nvSpPr>
          <p:cNvPr id="1486" name="Google Shape;1486;g3d3f6d03170_0_4680"/>
          <p:cNvSpPr txBox="1"/>
          <p:nvPr>
            <p:ph type="title"/>
          </p:nvPr>
        </p:nvSpPr>
        <p:spPr>
          <a:xfrm>
            <a:off x="4352819" y="561586"/>
            <a:ext cx="4363800" cy="1831200"/>
          </a:xfrm>
          <a:prstGeom prst="rect">
            <a:avLst/>
          </a:prstGeom>
          <a:noFill/>
          <a:ln>
            <a:noFill/>
          </a:ln>
        </p:spPr>
        <p:txBody>
          <a:bodyPr anchorCtr="0" anchor="t" bIns="0" lIns="0" spcFirstLastPara="1" rIns="0" wrap="square" tIns="0">
            <a:noAutofit/>
          </a:bodyPr>
          <a:lstStyle>
            <a:lvl1pPr lvl="0" algn="r">
              <a:lnSpc>
                <a:spcPct val="91000"/>
              </a:lnSpc>
              <a:spcBef>
                <a:spcPts val="0"/>
              </a:spcBef>
              <a:spcAft>
                <a:spcPts val="0"/>
              </a:spcAft>
              <a:buClr>
                <a:schemeClr val="lt1"/>
              </a:buClr>
              <a:buSzPts val="4650"/>
              <a:buFont typeface="Poppins SemiBold"/>
              <a:buNone/>
              <a:defRPr sz="4650">
                <a:solidFill>
                  <a:schemeClr val="lt1"/>
                </a:solidFill>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487" name="Google Shape;1487;g3d3f6d03170_0_4680"/>
          <p:cNvSpPr txBox="1"/>
          <p:nvPr>
            <p:ph idx="1" type="subTitle"/>
          </p:nvPr>
        </p:nvSpPr>
        <p:spPr>
          <a:xfrm>
            <a:off x="4352423" y="2876141"/>
            <a:ext cx="4363800" cy="264600"/>
          </a:xfrm>
          <a:prstGeom prst="rect">
            <a:avLst/>
          </a:prstGeom>
          <a:noFill/>
          <a:ln>
            <a:noFill/>
          </a:ln>
        </p:spPr>
        <p:txBody>
          <a:bodyPr anchorCtr="0" anchor="t" bIns="0" lIns="0" spcFirstLastPara="1" rIns="0" wrap="square" tIns="0">
            <a:noAutofit/>
          </a:bodyPr>
          <a:lstStyle>
            <a:lvl1pPr lvl="0" algn="r">
              <a:lnSpc>
                <a:spcPct val="95000"/>
              </a:lnSpc>
              <a:spcBef>
                <a:spcPts val="1350"/>
              </a:spcBef>
              <a:spcAft>
                <a:spcPts val="0"/>
              </a:spcAft>
              <a:buClr>
                <a:schemeClr val="lt1"/>
              </a:buClr>
              <a:buSzPts val="1552"/>
              <a:buNone/>
              <a:defRPr b="1" sz="1725">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1488" name="Google Shape;1488;g3d3f6d03170_0_4680"/>
          <p:cNvGrpSpPr/>
          <p:nvPr/>
        </p:nvGrpSpPr>
        <p:grpSpPr>
          <a:xfrm>
            <a:off x="7848585" y="4616745"/>
            <a:ext cx="948486" cy="279733"/>
            <a:chOff x="20929561" y="12311319"/>
            <a:chExt cx="2529297" cy="745954"/>
          </a:xfrm>
        </p:grpSpPr>
        <p:grpSp>
          <p:nvGrpSpPr>
            <p:cNvPr id="1489" name="Google Shape;1489;g3d3f6d03170_0_4680"/>
            <p:cNvGrpSpPr/>
            <p:nvPr/>
          </p:nvGrpSpPr>
          <p:grpSpPr>
            <a:xfrm>
              <a:off x="20929561" y="12311319"/>
              <a:ext cx="2433857" cy="745954"/>
              <a:chOff x="20929561" y="12311319"/>
              <a:chExt cx="2433857" cy="745954"/>
            </a:xfrm>
          </p:grpSpPr>
          <p:sp>
            <p:nvSpPr>
              <p:cNvPr id="1490" name="Google Shape;1490;g3d3f6d03170_0_4680"/>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491" name="Google Shape;1491;g3d3f6d03170_0_4680"/>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1492" name="Google Shape;1492;g3d3f6d03170_0_4680"/>
              <p:cNvGrpSpPr/>
              <p:nvPr/>
            </p:nvGrpSpPr>
            <p:grpSpPr>
              <a:xfrm>
                <a:off x="22582537" y="12311321"/>
                <a:ext cx="780881" cy="745730"/>
                <a:chOff x="22582537" y="12311321"/>
                <a:chExt cx="780881" cy="745730"/>
              </a:xfrm>
            </p:grpSpPr>
            <p:grpSp>
              <p:nvGrpSpPr>
                <p:cNvPr id="1493" name="Google Shape;1493;g3d3f6d03170_0_4680"/>
                <p:cNvGrpSpPr/>
                <p:nvPr/>
              </p:nvGrpSpPr>
              <p:grpSpPr>
                <a:xfrm>
                  <a:off x="22582537" y="12311321"/>
                  <a:ext cx="780881" cy="745730"/>
                  <a:chOff x="22582537" y="12311321"/>
                  <a:chExt cx="780881" cy="745730"/>
                </a:xfrm>
              </p:grpSpPr>
              <p:sp>
                <p:nvSpPr>
                  <p:cNvPr id="1494" name="Google Shape;1494;g3d3f6d03170_0_4680"/>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495" name="Google Shape;1495;g3d3f6d03170_0_4680"/>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496" name="Google Shape;1496;g3d3f6d03170_0_4680"/>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1497" name="Google Shape;1497;g3d3f6d03170_0_4680"/>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Slide" showMasterSp="0">
  <p:cSld name="1_Title Slide">
    <p:bg>
      <p:bgPr>
        <a:blipFill>
          <a:blip r:embed="rId2">
            <a:alphaModFix/>
          </a:blip>
          <a:stretch>
            <a:fillRect/>
          </a:stretch>
        </a:blipFill>
      </p:bgPr>
    </p:bg>
    <p:spTree>
      <p:nvGrpSpPr>
        <p:cNvPr id="91" name="Shape 91"/>
        <p:cNvGrpSpPr/>
        <p:nvPr/>
      </p:nvGrpSpPr>
      <p:grpSpPr>
        <a:xfrm>
          <a:off x="0" y="0"/>
          <a:ext cx="0" cy="0"/>
          <a:chOff x="0" y="0"/>
          <a:chExt cx="0" cy="0"/>
        </a:xfrm>
      </p:grpSpPr>
      <p:sp>
        <p:nvSpPr>
          <p:cNvPr id="92" name="Google Shape;92;g3970249a880_0_11480"/>
          <p:cNvSpPr txBox="1"/>
          <p:nvPr>
            <p:ph type="title"/>
          </p:nvPr>
        </p:nvSpPr>
        <p:spPr>
          <a:xfrm>
            <a:off x="4352819" y="561586"/>
            <a:ext cx="4363800" cy="1831200"/>
          </a:xfrm>
          <a:prstGeom prst="rect">
            <a:avLst/>
          </a:prstGeom>
          <a:noFill/>
          <a:ln>
            <a:noFill/>
          </a:ln>
        </p:spPr>
        <p:txBody>
          <a:bodyPr anchorCtr="0" anchor="t" bIns="0" lIns="0" spcFirstLastPara="1" rIns="0" wrap="square" tIns="0">
            <a:noAutofit/>
          </a:bodyPr>
          <a:lstStyle>
            <a:lvl1pPr lvl="0" algn="r">
              <a:lnSpc>
                <a:spcPct val="91000"/>
              </a:lnSpc>
              <a:spcBef>
                <a:spcPts val="0"/>
              </a:spcBef>
              <a:spcAft>
                <a:spcPts val="0"/>
              </a:spcAft>
              <a:buClr>
                <a:schemeClr val="lt1"/>
              </a:buClr>
              <a:buSzPts val="4650"/>
              <a:buFont typeface="Poppins SemiBold"/>
              <a:buNone/>
              <a:defRPr sz="4650">
                <a:solidFill>
                  <a:schemeClr val="lt1"/>
                </a:solidFill>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3" name="Google Shape;93;g3970249a880_0_11480"/>
          <p:cNvSpPr txBox="1"/>
          <p:nvPr>
            <p:ph idx="1" type="subTitle"/>
          </p:nvPr>
        </p:nvSpPr>
        <p:spPr>
          <a:xfrm>
            <a:off x="4352423" y="2876141"/>
            <a:ext cx="4363800" cy="264600"/>
          </a:xfrm>
          <a:prstGeom prst="rect">
            <a:avLst/>
          </a:prstGeom>
          <a:noFill/>
          <a:ln>
            <a:noFill/>
          </a:ln>
        </p:spPr>
        <p:txBody>
          <a:bodyPr anchorCtr="0" anchor="t" bIns="0" lIns="0" spcFirstLastPara="1" rIns="0" wrap="square" tIns="0">
            <a:noAutofit/>
          </a:bodyPr>
          <a:lstStyle>
            <a:lvl1pPr lvl="0" algn="r">
              <a:lnSpc>
                <a:spcPct val="95000"/>
              </a:lnSpc>
              <a:spcBef>
                <a:spcPts val="1350"/>
              </a:spcBef>
              <a:spcAft>
                <a:spcPts val="0"/>
              </a:spcAft>
              <a:buClr>
                <a:schemeClr val="lt1"/>
              </a:buClr>
              <a:buSzPts val="1552"/>
              <a:buNone/>
              <a:defRPr b="1" sz="1725">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94" name="Google Shape;94;g3970249a880_0_11480"/>
          <p:cNvGrpSpPr/>
          <p:nvPr/>
        </p:nvGrpSpPr>
        <p:grpSpPr>
          <a:xfrm>
            <a:off x="7848588" y="4616741"/>
            <a:ext cx="948486" cy="279733"/>
            <a:chOff x="20929561" y="12311319"/>
            <a:chExt cx="2529297" cy="745954"/>
          </a:xfrm>
        </p:grpSpPr>
        <p:grpSp>
          <p:nvGrpSpPr>
            <p:cNvPr id="95" name="Google Shape;95;g3970249a880_0_11480"/>
            <p:cNvGrpSpPr/>
            <p:nvPr/>
          </p:nvGrpSpPr>
          <p:grpSpPr>
            <a:xfrm>
              <a:off x="20929561" y="12311319"/>
              <a:ext cx="2433857" cy="745954"/>
              <a:chOff x="20929561" y="12311319"/>
              <a:chExt cx="2433857" cy="745954"/>
            </a:xfrm>
          </p:grpSpPr>
          <p:sp>
            <p:nvSpPr>
              <p:cNvPr id="96" name="Google Shape;96;g3970249a880_0_11480"/>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7" name="Google Shape;97;g3970249a880_0_11480"/>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98" name="Google Shape;98;g3970249a880_0_11480"/>
              <p:cNvGrpSpPr/>
              <p:nvPr/>
            </p:nvGrpSpPr>
            <p:grpSpPr>
              <a:xfrm>
                <a:off x="22582537" y="12311321"/>
                <a:ext cx="780881" cy="745730"/>
                <a:chOff x="22582537" y="12311321"/>
                <a:chExt cx="780881" cy="745730"/>
              </a:xfrm>
            </p:grpSpPr>
            <p:grpSp>
              <p:nvGrpSpPr>
                <p:cNvPr id="99" name="Google Shape;99;g3970249a880_0_11480"/>
                <p:cNvGrpSpPr/>
                <p:nvPr/>
              </p:nvGrpSpPr>
              <p:grpSpPr>
                <a:xfrm>
                  <a:off x="22582537" y="12311321"/>
                  <a:ext cx="780881" cy="745730"/>
                  <a:chOff x="22582537" y="12311321"/>
                  <a:chExt cx="780881" cy="745730"/>
                </a:xfrm>
              </p:grpSpPr>
              <p:sp>
                <p:nvSpPr>
                  <p:cNvPr id="100" name="Google Shape;100;g3970249a880_0_11480"/>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01" name="Google Shape;101;g3970249a880_0_11480"/>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02" name="Google Shape;102;g3970249a880_0_11480"/>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103" name="Google Shape;103;g3970249a880_0_11480"/>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Title Slide" showMasterSp="0">
  <p:cSld name="2_Title Slide">
    <p:bg>
      <p:bgPr>
        <a:blipFill>
          <a:blip r:embed="rId2">
            <a:alphaModFix/>
          </a:blip>
          <a:stretch>
            <a:fillRect/>
          </a:stretch>
        </a:blipFill>
      </p:bgPr>
    </p:bg>
    <p:spTree>
      <p:nvGrpSpPr>
        <p:cNvPr id="1498" name="Shape 1498"/>
        <p:cNvGrpSpPr/>
        <p:nvPr/>
      </p:nvGrpSpPr>
      <p:grpSpPr>
        <a:xfrm>
          <a:off x="0" y="0"/>
          <a:ext cx="0" cy="0"/>
          <a:chOff x="0" y="0"/>
          <a:chExt cx="0" cy="0"/>
        </a:xfrm>
      </p:grpSpPr>
      <p:sp>
        <p:nvSpPr>
          <p:cNvPr id="1499" name="Google Shape;1499;g3d3f6d03170_0_4693"/>
          <p:cNvSpPr txBox="1"/>
          <p:nvPr>
            <p:ph type="title"/>
          </p:nvPr>
        </p:nvSpPr>
        <p:spPr>
          <a:xfrm>
            <a:off x="645155" y="561586"/>
            <a:ext cx="4363800" cy="1831200"/>
          </a:xfrm>
          <a:prstGeom prst="rect">
            <a:avLst/>
          </a:prstGeom>
          <a:noFill/>
          <a:ln>
            <a:noFill/>
          </a:ln>
        </p:spPr>
        <p:txBody>
          <a:bodyPr anchorCtr="0" anchor="t" bIns="0" lIns="0" spcFirstLastPara="1" rIns="0" wrap="square" tIns="0">
            <a:noAutofit/>
          </a:bodyPr>
          <a:lstStyle>
            <a:lvl1pPr lvl="0" algn="l">
              <a:lnSpc>
                <a:spcPct val="91000"/>
              </a:lnSpc>
              <a:spcBef>
                <a:spcPts val="0"/>
              </a:spcBef>
              <a:spcAft>
                <a:spcPts val="0"/>
              </a:spcAft>
              <a:buClr>
                <a:schemeClr val="lt1"/>
              </a:buClr>
              <a:buSzPts val="4650"/>
              <a:buFont typeface="Poppins"/>
              <a:buNone/>
              <a:defRPr b="1" sz="4650">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500" name="Google Shape;1500;g3d3f6d03170_0_4693"/>
          <p:cNvSpPr txBox="1"/>
          <p:nvPr>
            <p:ph idx="1" type="subTitle"/>
          </p:nvPr>
        </p:nvSpPr>
        <p:spPr>
          <a:xfrm>
            <a:off x="644759" y="2876141"/>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lt1"/>
              </a:buClr>
              <a:buSzPts val="1552"/>
              <a:buNone/>
              <a:defRPr b="1" sz="1725">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1501" name="Google Shape;1501;g3d3f6d03170_0_4693"/>
          <p:cNvGrpSpPr/>
          <p:nvPr/>
        </p:nvGrpSpPr>
        <p:grpSpPr>
          <a:xfrm>
            <a:off x="7848585" y="4616745"/>
            <a:ext cx="948486" cy="279733"/>
            <a:chOff x="20929561" y="12311319"/>
            <a:chExt cx="2529297" cy="745954"/>
          </a:xfrm>
        </p:grpSpPr>
        <p:grpSp>
          <p:nvGrpSpPr>
            <p:cNvPr id="1502" name="Google Shape;1502;g3d3f6d03170_0_4693"/>
            <p:cNvGrpSpPr/>
            <p:nvPr/>
          </p:nvGrpSpPr>
          <p:grpSpPr>
            <a:xfrm>
              <a:off x="20929561" y="12311319"/>
              <a:ext cx="2433857" cy="745954"/>
              <a:chOff x="20929561" y="12311319"/>
              <a:chExt cx="2433857" cy="745954"/>
            </a:xfrm>
          </p:grpSpPr>
          <p:sp>
            <p:nvSpPr>
              <p:cNvPr id="1503" name="Google Shape;1503;g3d3f6d03170_0_4693"/>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504" name="Google Shape;1504;g3d3f6d03170_0_4693"/>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1505" name="Google Shape;1505;g3d3f6d03170_0_4693"/>
              <p:cNvGrpSpPr/>
              <p:nvPr/>
            </p:nvGrpSpPr>
            <p:grpSpPr>
              <a:xfrm>
                <a:off x="22582537" y="12311321"/>
                <a:ext cx="780881" cy="745730"/>
                <a:chOff x="22582537" y="12311321"/>
                <a:chExt cx="780881" cy="745730"/>
              </a:xfrm>
            </p:grpSpPr>
            <p:grpSp>
              <p:nvGrpSpPr>
                <p:cNvPr id="1506" name="Google Shape;1506;g3d3f6d03170_0_4693"/>
                <p:cNvGrpSpPr/>
                <p:nvPr/>
              </p:nvGrpSpPr>
              <p:grpSpPr>
                <a:xfrm>
                  <a:off x="22582537" y="12311321"/>
                  <a:ext cx="780881" cy="745730"/>
                  <a:chOff x="22582537" y="12311321"/>
                  <a:chExt cx="780881" cy="745730"/>
                </a:xfrm>
              </p:grpSpPr>
              <p:sp>
                <p:nvSpPr>
                  <p:cNvPr id="1507" name="Google Shape;1507;g3d3f6d03170_0_4693"/>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508" name="Google Shape;1508;g3d3f6d03170_0_4693"/>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509" name="Google Shape;1509;g3d3f6d03170_0_4693"/>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1510" name="Google Shape;1510;g3d3f6d03170_0_4693"/>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 showMasterSp="0">
  <p:cSld name="3_Title Slide">
    <p:bg>
      <p:bgPr>
        <a:blipFill>
          <a:blip r:embed="rId2">
            <a:alphaModFix/>
          </a:blip>
          <a:stretch>
            <a:fillRect/>
          </a:stretch>
        </a:blipFill>
      </p:bgPr>
    </p:bg>
    <p:spTree>
      <p:nvGrpSpPr>
        <p:cNvPr id="1511" name="Shape 1511"/>
        <p:cNvGrpSpPr/>
        <p:nvPr/>
      </p:nvGrpSpPr>
      <p:grpSpPr>
        <a:xfrm>
          <a:off x="0" y="0"/>
          <a:ext cx="0" cy="0"/>
          <a:chOff x="0" y="0"/>
          <a:chExt cx="0" cy="0"/>
        </a:xfrm>
      </p:grpSpPr>
      <p:sp>
        <p:nvSpPr>
          <p:cNvPr id="1512" name="Google Shape;1512;g3d3f6d03170_0_4706"/>
          <p:cNvSpPr/>
          <p:nvPr/>
        </p:nvSpPr>
        <p:spPr>
          <a:xfrm>
            <a:off x="1573868" y="661956"/>
            <a:ext cx="33229" cy="33229"/>
          </a:xfrm>
          <a:custGeom>
            <a:rect b="b" l="l" r="r" t="t"/>
            <a:pathLst>
              <a:path extrusionOk="0" h="88610" w="88610">
                <a:moveTo>
                  <a:pt x="0" y="44305"/>
                </a:moveTo>
                <a:cubicBezTo>
                  <a:pt x="0" y="19790"/>
                  <a:pt x="19918" y="0"/>
                  <a:pt x="44305" y="0"/>
                </a:cubicBezTo>
                <a:cubicBezTo>
                  <a:pt x="68692" y="0"/>
                  <a:pt x="88610" y="19790"/>
                  <a:pt x="88610" y="44305"/>
                </a:cubicBezTo>
                <a:cubicBezTo>
                  <a:pt x="88610" y="68820"/>
                  <a:pt x="68820" y="88610"/>
                  <a:pt x="44305" y="88610"/>
                </a:cubicBezTo>
                <a:cubicBezTo>
                  <a:pt x="19790" y="88610"/>
                  <a:pt x="0" y="68820"/>
                  <a:pt x="0" y="44305"/>
                </a:cubicBezTo>
                <a:close/>
                <a:moveTo>
                  <a:pt x="76991" y="44305"/>
                </a:moveTo>
                <a:cubicBezTo>
                  <a:pt x="76991" y="26302"/>
                  <a:pt x="62436" y="11747"/>
                  <a:pt x="44433" y="11747"/>
                </a:cubicBezTo>
                <a:cubicBezTo>
                  <a:pt x="26430" y="11747"/>
                  <a:pt x="11874" y="26302"/>
                  <a:pt x="11874" y="44305"/>
                </a:cubicBezTo>
                <a:cubicBezTo>
                  <a:pt x="11874" y="62308"/>
                  <a:pt x="26430" y="76864"/>
                  <a:pt x="44433" y="76864"/>
                </a:cubicBezTo>
                <a:cubicBezTo>
                  <a:pt x="62436" y="76864"/>
                  <a:pt x="76991" y="62308"/>
                  <a:pt x="76991" y="44305"/>
                </a:cubicBezTo>
                <a:close/>
                <a:moveTo>
                  <a:pt x="28345" y="23366"/>
                </a:moveTo>
                <a:lnTo>
                  <a:pt x="48391" y="23366"/>
                </a:lnTo>
                <a:cubicBezTo>
                  <a:pt x="56179" y="23366"/>
                  <a:pt x="62563" y="28345"/>
                  <a:pt x="62563" y="36900"/>
                </a:cubicBezTo>
                <a:cubicBezTo>
                  <a:pt x="62563" y="42390"/>
                  <a:pt x="59882" y="46348"/>
                  <a:pt x="56052" y="48519"/>
                </a:cubicBezTo>
                <a:lnTo>
                  <a:pt x="63840" y="64223"/>
                </a:lnTo>
                <a:lnTo>
                  <a:pt x="52221" y="64223"/>
                </a:lnTo>
                <a:lnTo>
                  <a:pt x="45965" y="50434"/>
                </a:lnTo>
                <a:lnTo>
                  <a:pt x="39070" y="50434"/>
                </a:lnTo>
                <a:lnTo>
                  <a:pt x="39070" y="64223"/>
                </a:lnTo>
                <a:lnTo>
                  <a:pt x="28473" y="64223"/>
                </a:lnTo>
                <a:lnTo>
                  <a:pt x="28473" y="23366"/>
                </a:lnTo>
                <a:lnTo>
                  <a:pt x="28473" y="23366"/>
                </a:lnTo>
                <a:close/>
                <a:moveTo>
                  <a:pt x="45582" y="42773"/>
                </a:moveTo>
                <a:cubicBezTo>
                  <a:pt x="48646" y="42773"/>
                  <a:pt x="51200" y="40730"/>
                  <a:pt x="51200" y="36900"/>
                </a:cubicBezTo>
                <a:cubicBezTo>
                  <a:pt x="51200" y="33069"/>
                  <a:pt x="48519" y="31282"/>
                  <a:pt x="45582" y="31282"/>
                </a:cubicBezTo>
                <a:lnTo>
                  <a:pt x="38815" y="31282"/>
                </a:lnTo>
                <a:lnTo>
                  <a:pt x="38815" y="42901"/>
                </a:lnTo>
                <a:lnTo>
                  <a:pt x="45582" y="42901"/>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513" name="Google Shape;1513;g3d3f6d03170_0_4706"/>
          <p:cNvSpPr/>
          <p:nvPr>
            <p:ph idx="2" type="pic"/>
          </p:nvPr>
        </p:nvSpPr>
        <p:spPr>
          <a:xfrm>
            <a:off x="4899403" y="439313"/>
            <a:ext cx="3857100" cy="4264800"/>
          </a:xfrm>
          <a:prstGeom prst="roundRect">
            <a:avLst>
              <a:gd fmla="val 3145" name="adj"/>
            </a:avLst>
          </a:prstGeom>
          <a:noFill/>
          <a:ln>
            <a:noFill/>
          </a:ln>
        </p:spPr>
      </p:sp>
      <p:sp>
        <p:nvSpPr>
          <p:cNvPr id="1514" name="Google Shape;1514;g3d3f6d03170_0_4706"/>
          <p:cNvSpPr/>
          <p:nvPr>
            <p:ph idx="3" type="pic"/>
          </p:nvPr>
        </p:nvSpPr>
        <p:spPr>
          <a:xfrm>
            <a:off x="1991065" y="636560"/>
            <a:ext cx="1566000" cy="339600"/>
          </a:xfrm>
          <a:prstGeom prst="rect">
            <a:avLst/>
          </a:prstGeom>
          <a:solidFill>
            <a:schemeClr val="lt1"/>
          </a:solidFill>
          <a:ln>
            <a:noFill/>
          </a:ln>
        </p:spPr>
      </p:sp>
      <p:sp>
        <p:nvSpPr>
          <p:cNvPr id="1515" name="Google Shape;1515;g3d3f6d03170_0_4706"/>
          <p:cNvSpPr txBox="1"/>
          <p:nvPr>
            <p:ph type="title"/>
          </p:nvPr>
        </p:nvSpPr>
        <p:spPr>
          <a:xfrm>
            <a:off x="645210" y="1768508"/>
            <a:ext cx="3927000" cy="15372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862"/>
              <a:buFont typeface="Poppins"/>
              <a:buNone/>
              <a:defRPr b="1" sz="3862">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516" name="Google Shape;1516;g3d3f6d03170_0_4706"/>
          <p:cNvSpPr txBox="1"/>
          <p:nvPr>
            <p:ph idx="1" type="subTitle"/>
          </p:nvPr>
        </p:nvSpPr>
        <p:spPr>
          <a:xfrm>
            <a:off x="645210" y="3607664"/>
            <a:ext cx="39270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lt1"/>
              </a:buClr>
              <a:buSzPts val="1316"/>
              <a:buNone/>
              <a:defRPr b="1" sz="1462">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1517" name="Google Shape;1517;g3d3f6d03170_0_4706"/>
          <p:cNvGrpSpPr/>
          <p:nvPr/>
        </p:nvGrpSpPr>
        <p:grpSpPr>
          <a:xfrm>
            <a:off x="645294" y="661955"/>
            <a:ext cx="1204506" cy="283739"/>
            <a:chOff x="1720785" y="1765213"/>
            <a:chExt cx="3212015" cy="756636"/>
          </a:xfrm>
        </p:grpSpPr>
        <p:grpSp>
          <p:nvGrpSpPr>
            <p:cNvPr id="1518" name="Google Shape;1518;g3d3f6d03170_0_4706"/>
            <p:cNvGrpSpPr/>
            <p:nvPr/>
          </p:nvGrpSpPr>
          <p:grpSpPr>
            <a:xfrm>
              <a:off x="1720785" y="1765213"/>
              <a:ext cx="2468571" cy="756636"/>
              <a:chOff x="1720785" y="1765213"/>
              <a:chExt cx="2468571" cy="756636"/>
            </a:xfrm>
          </p:grpSpPr>
          <p:sp>
            <p:nvSpPr>
              <p:cNvPr id="1519" name="Google Shape;1519;g3d3f6d03170_0_4706"/>
              <p:cNvSpPr/>
              <p:nvPr/>
            </p:nvSpPr>
            <p:spPr>
              <a:xfrm>
                <a:off x="1720785" y="1765216"/>
                <a:ext cx="913552" cy="756633"/>
              </a:xfrm>
              <a:custGeom>
                <a:rect b="b" l="l" r="r" t="t"/>
                <a:pathLst>
                  <a:path extrusionOk="0" h="756633" w="913552">
                    <a:moveTo>
                      <a:pt x="383" y="478163"/>
                    </a:moveTo>
                    <a:lnTo>
                      <a:pt x="383" y="0"/>
                    </a:lnTo>
                    <a:lnTo>
                      <a:pt x="178625" y="0"/>
                    </a:lnTo>
                    <a:lnTo>
                      <a:pt x="178625" y="478163"/>
                    </a:lnTo>
                    <a:cubicBezTo>
                      <a:pt x="178625" y="561794"/>
                      <a:pt x="219355" y="591543"/>
                      <a:pt x="273236" y="591543"/>
                    </a:cubicBezTo>
                    <a:cubicBezTo>
                      <a:pt x="327117" y="591543"/>
                      <a:pt x="367847" y="561921"/>
                      <a:pt x="367847" y="478163"/>
                    </a:cubicBezTo>
                    <a:lnTo>
                      <a:pt x="367847" y="0"/>
                    </a:lnTo>
                    <a:lnTo>
                      <a:pt x="546089" y="0"/>
                    </a:lnTo>
                    <a:lnTo>
                      <a:pt x="546089" y="478163"/>
                    </a:lnTo>
                    <a:cubicBezTo>
                      <a:pt x="546089" y="561794"/>
                      <a:pt x="587968" y="591543"/>
                      <a:pt x="640700" y="591543"/>
                    </a:cubicBezTo>
                    <a:cubicBezTo>
                      <a:pt x="693432" y="591543"/>
                      <a:pt x="735311" y="561921"/>
                      <a:pt x="735311" y="478163"/>
                    </a:cubicBezTo>
                    <a:lnTo>
                      <a:pt x="735311" y="0"/>
                    </a:lnTo>
                    <a:lnTo>
                      <a:pt x="913553" y="0"/>
                    </a:lnTo>
                    <a:lnTo>
                      <a:pt x="913553" y="478163"/>
                    </a:lnTo>
                    <a:cubicBezTo>
                      <a:pt x="913553" y="670705"/>
                      <a:pt x="801322" y="756634"/>
                      <a:pt x="656021" y="756634"/>
                    </a:cubicBezTo>
                    <a:cubicBezTo>
                      <a:pt x="569071" y="756634"/>
                      <a:pt x="499741" y="722543"/>
                      <a:pt x="456840" y="657554"/>
                    </a:cubicBezTo>
                    <a:cubicBezTo>
                      <a:pt x="413940" y="722415"/>
                      <a:pt x="344609" y="756634"/>
                      <a:pt x="257659" y="756634"/>
                    </a:cubicBezTo>
                    <a:cubicBezTo>
                      <a:pt x="112359" y="756634"/>
                      <a:pt x="0" y="670705"/>
                      <a:pt x="0" y="478163"/>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520" name="Google Shape;1520;g3d3f6d03170_0_4706"/>
              <p:cNvSpPr/>
              <p:nvPr/>
            </p:nvSpPr>
            <p:spPr>
              <a:xfrm>
                <a:off x="2708901" y="1765213"/>
                <a:ext cx="756508" cy="756510"/>
              </a:xfrm>
              <a:custGeom>
                <a:rect b="b" l="l" r="r" t="t"/>
                <a:pathLst>
                  <a:path extrusionOk="0" h="756510" w="756508">
                    <a:moveTo>
                      <a:pt x="751784" y="437435"/>
                    </a:moveTo>
                    <a:cubicBezTo>
                      <a:pt x="754849" y="417773"/>
                      <a:pt x="756509" y="397471"/>
                      <a:pt x="756509" y="376915"/>
                    </a:cubicBezTo>
                    <a:cubicBezTo>
                      <a:pt x="755742" y="168285"/>
                      <a:pt x="585417" y="-763"/>
                      <a:pt x="376915" y="3"/>
                    </a:cubicBezTo>
                    <a:cubicBezTo>
                      <a:pt x="168413" y="769"/>
                      <a:pt x="-763" y="171094"/>
                      <a:pt x="3" y="379596"/>
                    </a:cubicBezTo>
                    <a:cubicBezTo>
                      <a:pt x="769" y="588098"/>
                      <a:pt x="171094" y="757147"/>
                      <a:pt x="379596" y="756509"/>
                    </a:cubicBezTo>
                    <a:cubicBezTo>
                      <a:pt x="533451" y="755998"/>
                      <a:pt x="665600" y="663174"/>
                      <a:pt x="724205" y="530770"/>
                    </a:cubicBezTo>
                    <a:lnTo>
                      <a:pt x="517874" y="531536"/>
                    </a:lnTo>
                    <a:cubicBezTo>
                      <a:pt x="481102" y="565116"/>
                      <a:pt x="432456" y="585800"/>
                      <a:pt x="378958" y="585928"/>
                    </a:cubicBezTo>
                    <a:cubicBezTo>
                      <a:pt x="285496" y="586311"/>
                      <a:pt x="205951" y="524386"/>
                      <a:pt x="179777" y="439351"/>
                    </a:cubicBezTo>
                    <a:lnTo>
                      <a:pt x="751784" y="437435"/>
                    </a:lnTo>
                    <a:moveTo>
                      <a:pt x="377426" y="170584"/>
                    </a:moveTo>
                    <a:cubicBezTo>
                      <a:pt x="461695" y="170328"/>
                      <a:pt x="534472" y="220507"/>
                      <a:pt x="567286" y="292646"/>
                    </a:cubicBezTo>
                    <a:lnTo>
                      <a:pt x="188331" y="294050"/>
                    </a:lnTo>
                    <a:cubicBezTo>
                      <a:pt x="220634" y="221656"/>
                      <a:pt x="293029" y="170967"/>
                      <a:pt x="377298" y="170584"/>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1521" name="Google Shape;1521;g3d3f6d03170_0_4706"/>
              <p:cNvGrpSpPr/>
              <p:nvPr/>
            </p:nvGrpSpPr>
            <p:grpSpPr>
              <a:xfrm>
                <a:off x="3397356" y="1765216"/>
                <a:ext cx="792000" cy="756633"/>
                <a:chOff x="3397356" y="1765216"/>
                <a:chExt cx="792000" cy="756633"/>
              </a:xfrm>
            </p:grpSpPr>
            <p:grpSp>
              <p:nvGrpSpPr>
                <p:cNvPr id="1522" name="Google Shape;1522;g3d3f6d03170_0_4706"/>
                <p:cNvGrpSpPr/>
                <p:nvPr/>
              </p:nvGrpSpPr>
              <p:grpSpPr>
                <a:xfrm>
                  <a:off x="3397356" y="1765216"/>
                  <a:ext cx="792000" cy="756633"/>
                  <a:chOff x="3397356" y="1765216"/>
                  <a:chExt cx="792000" cy="756633"/>
                </a:xfrm>
              </p:grpSpPr>
              <p:sp>
                <p:nvSpPr>
                  <p:cNvPr id="1523" name="Google Shape;1523;g3d3f6d03170_0_4706"/>
                  <p:cNvSpPr/>
                  <p:nvPr/>
                </p:nvSpPr>
                <p:spPr>
                  <a:xfrm>
                    <a:off x="3397356" y="1765216"/>
                    <a:ext cx="792000" cy="756633"/>
                  </a:xfrm>
                  <a:custGeom>
                    <a:rect b="b" l="l" r="r" t="t"/>
                    <a:pathLst>
                      <a:path extrusionOk="0" h="756633" w="792000">
                        <a:moveTo>
                          <a:pt x="792001" y="0"/>
                        </a:moveTo>
                        <a:lnTo>
                          <a:pt x="561027" y="0"/>
                        </a:lnTo>
                        <a:lnTo>
                          <a:pt x="395937" y="242337"/>
                        </a:lnTo>
                        <a:lnTo>
                          <a:pt x="230974" y="0"/>
                        </a:lnTo>
                        <a:lnTo>
                          <a:pt x="0" y="0"/>
                        </a:lnTo>
                        <a:lnTo>
                          <a:pt x="257659" y="378317"/>
                        </a:lnTo>
                        <a:lnTo>
                          <a:pt x="0" y="756634"/>
                        </a:lnTo>
                        <a:lnTo>
                          <a:pt x="230974" y="756634"/>
                        </a:lnTo>
                        <a:lnTo>
                          <a:pt x="395937" y="514296"/>
                        </a:lnTo>
                        <a:lnTo>
                          <a:pt x="561027" y="756634"/>
                        </a:lnTo>
                        <a:lnTo>
                          <a:pt x="792001" y="756634"/>
                        </a:lnTo>
                        <a:lnTo>
                          <a:pt x="534214" y="378317"/>
                        </a:lnTo>
                        <a:lnTo>
                          <a:pt x="792001" y="0"/>
                        </a:lnTo>
                        <a:close/>
                        <a:moveTo>
                          <a:pt x="210162" y="717180"/>
                        </a:moveTo>
                        <a:lnTo>
                          <a:pt x="74565" y="717180"/>
                        </a:lnTo>
                        <a:lnTo>
                          <a:pt x="305411" y="378317"/>
                        </a:lnTo>
                        <a:lnTo>
                          <a:pt x="74565" y="39453"/>
                        </a:lnTo>
                        <a:lnTo>
                          <a:pt x="210162" y="39453"/>
                        </a:lnTo>
                        <a:lnTo>
                          <a:pt x="441008" y="378317"/>
                        </a:lnTo>
                        <a:lnTo>
                          <a:pt x="210162" y="71718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524" name="Google Shape;1524;g3d3f6d03170_0_4706"/>
                  <p:cNvSpPr/>
                  <p:nvPr/>
                </p:nvSpPr>
                <p:spPr>
                  <a:xfrm>
                    <a:off x="3546359" y="1843994"/>
                    <a:ext cx="244252" cy="598948"/>
                  </a:xfrm>
                  <a:custGeom>
                    <a:rect b="b" l="l" r="r" t="t"/>
                    <a:pathLst>
                      <a:path extrusionOk="0" h="598948" w="244252">
                        <a:moveTo>
                          <a:pt x="40219" y="0"/>
                        </a:moveTo>
                        <a:lnTo>
                          <a:pt x="0" y="0"/>
                        </a:lnTo>
                        <a:lnTo>
                          <a:pt x="204033" y="299538"/>
                        </a:lnTo>
                        <a:lnTo>
                          <a:pt x="0" y="598949"/>
                        </a:lnTo>
                        <a:lnTo>
                          <a:pt x="40219" y="598949"/>
                        </a:lnTo>
                        <a:lnTo>
                          <a:pt x="244253" y="299538"/>
                        </a:lnTo>
                        <a:lnTo>
                          <a:pt x="40219"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525" name="Google Shape;1525;g3d3f6d03170_0_4706"/>
                <p:cNvSpPr/>
                <p:nvPr/>
              </p:nvSpPr>
              <p:spPr>
                <a:xfrm>
                  <a:off x="3793292" y="2143532"/>
                  <a:ext cx="92696" cy="271831"/>
                </a:xfrm>
                <a:custGeom>
                  <a:rect b="b" l="l" r="r" t="t"/>
                  <a:pathLst>
                    <a:path extrusionOk="0" h="271831" w="92696">
                      <a:moveTo>
                        <a:pt x="92696" y="0"/>
                      </a:moveTo>
                      <a:lnTo>
                        <a:pt x="92696" y="271831"/>
                      </a:lnTo>
                      <a:lnTo>
                        <a:pt x="0" y="135980"/>
                      </a:lnTo>
                      <a:lnTo>
                        <a:pt x="92696"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1526" name="Google Shape;1526;g3d3f6d03170_0_4706"/>
            <p:cNvSpPr/>
            <p:nvPr/>
          </p:nvSpPr>
          <p:spPr>
            <a:xfrm>
              <a:off x="4699018" y="1932094"/>
              <a:ext cx="33300" cy="4344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527" name="Google Shape;1527;g3d3f6d03170_0_4706"/>
            <p:cNvSpPr/>
            <p:nvPr/>
          </p:nvSpPr>
          <p:spPr>
            <a:xfrm rot="5400000">
              <a:off x="4698950" y="1932130"/>
              <a:ext cx="33300" cy="4344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Title Slide" showMasterSp="0">
  <p:cSld name="4_Title Slide">
    <p:bg>
      <p:bgPr>
        <a:blipFill>
          <a:blip r:embed="rId2">
            <a:alphaModFix/>
          </a:blip>
          <a:stretch>
            <a:fillRect/>
          </a:stretch>
        </a:blipFill>
      </p:bgPr>
    </p:bg>
    <p:spTree>
      <p:nvGrpSpPr>
        <p:cNvPr id="1528" name="Shape 1528"/>
        <p:cNvGrpSpPr/>
        <p:nvPr/>
      </p:nvGrpSpPr>
      <p:grpSpPr>
        <a:xfrm>
          <a:off x="0" y="0"/>
          <a:ext cx="0" cy="0"/>
          <a:chOff x="0" y="0"/>
          <a:chExt cx="0" cy="0"/>
        </a:xfrm>
      </p:grpSpPr>
      <p:grpSp>
        <p:nvGrpSpPr>
          <p:cNvPr id="1529" name="Google Shape;1529;g3d3f6d03170_0_4723"/>
          <p:cNvGrpSpPr/>
          <p:nvPr/>
        </p:nvGrpSpPr>
        <p:grpSpPr>
          <a:xfrm>
            <a:off x="645294" y="661955"/>
            <a:ext cx="962007" cy="283739"/>
            <a:chOff x="1720785" y="1765213"/>
            <a:chExt cx="2565353" cy="756636"/>
          </a:xfrm>
        </p:grpSpPr>
        <p:grpSp>
          <p:nvGrpSpPr>
            <p:cNvPr id="1530" name="Google Shape;1530;g3d3f6d03170_0_4723"/>
            <p:cNvGrpSpPr/>
            <p:nvPr/>
          </p:nvGrpSpPr>
          <p:grpSpPr>
            <a:xfrm>
              <a:off x="1720785" y="1765213"/>
              <a:ext cx="2468571" cy="756636"/>
              <a:chOff x="1720785" y="1765213"/>
              <a:chExt cx="2468571" cy="756636"/>
            </a:xfrm>
          </p:grpSpPr>
          <p:sp>
            <p:nvSpPr>
              <p:cNvPr id="1531" name="Google Shape;1531;g3d3f6d03170_0_4723"/>
              <p:cNvSpPr/>
              <p:nvPr/>
            </p:nvSpPr>
            <p:spPr>
              <a:xfrm>
                <a:off x="1720785" y="1765216"/>
                <a:ext cx="913552" cy="756633"/>
              </a:xfrm>
              <a:custGeom>
                <a:rect b="b" l="l" r="r" t="t"/>
                <a:pathLst>
                  <a:path extrusionOk="0" h="756633" w="913552">
                    <a:moveTo>
                      <a:pt x="383" y="478163"/>
                    </a:moveTo>
                    <a:lnTo>
                      <a:pt x="383" y="0"/>
                    </a:lnTo>
                    <a:lnTo>
                      <a:pt x="178625" y="0"/>
                    </a:lnTo>
                    <a:lnTo>
                      <a:pt x="178625" y="478163"/>
                    </a:lnTo>
                    <a:cubicBezTo>
                      <a:pt x="178625" y="561794"/>
                      <a:pt x="219355" y="591543"/>
                      <a:pt x="273236" y="591543"/>
                    </a:cubicBezTo>
                    <a:cubicBezTo>
                      <a:pt x="327117" y="591543"/>
                      <a:pt x="367847" y="561921"/>
                      <a:pt x="367847" y="478163"/>
                    </a:cubicBezTo>
                    <a:lnTo>
                      <a:pt x="367847" y="0"/>
                    </a:lnTo>
                    <a:lnTo>
                      <a:pt x="546089" y="0"/>
                    </a:lnTo>
                    <a:lnTo>
                      <a:pt x="546089" y="478163"/>
                    </a:lnTo>
                    <a:cubicBezTo>
                      <a:pt x="546089" y="561794"/>
                      <a:pt x="587968" y="591543"/>
                      <a:pt x="640700" y="591543"/>
                    </a:cubicBezTo>
                    <a:cubicBezTo>
                      <a:pt x="693432" y="591543"/>
                      <a:pt x="735311" y="561921"/>
                      <a:pt x="735311" y="478163"/>
                    </a:cubicBezTo>
                    <a:lnTo>
                      <a:pt x="735311" y="0"/>
                    </a:lnTo>
                    <a:lnTo>
                      <a:pt x="913553" y="0"/>
                    </a:lnTo>
                    <a:lnTo>
                      <a:pt x="913553" y="478163"/>
                    </a:lnTo>
                    <a:cubicBezTo>
                      <a:pt x="913553" y="670705"/>
                      <a:pt x="801322" y="756634"/>
                      <a:pt x="656021" y="756634"/>
                    </a:cubicBezTo>
                    <a:cubicBezTo>
                      <a:pt x="569071" y="756634"/>
                      <a:pt x="499741" y="722543"/>
                      <a:pt x="456840" y="657554"/>
                    </a:cubicBezTo>
                    <a:cubicBezTo>
                      <a:pt x="413940" y="722415"/>
                      <a:pt x="344609" y="756634"/>
                      <a:pt x="257659" y="756634"/>
                    </a:cubicBezTo>
                    <a:cubicBezTo>
                      <a:pt x="112359" y="756634"/>
                      <a:pt x="0" y="670705"/>
                      <a:pt x="0" y="478163"/>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532" name="Google Shape;1532;g3d3f6d03170_0_4723"/>
              <p:cNvSpPr/>
              <p:nvPr/>
            </p:nvSpPr>
            <p:spPr>
              <a:xfrm>
                <a:off x="2708901" y="1765213"/>
                <a:ext cx="756508" cy="756510"/>
              </a:xfrm>
              <a:custGeom>
                <a:rect b="b" l="l" r="r" t="t"/>
                <a:pathLst>
                  <a:path extrusionOk="0" h="756510" w="756508">
                    <a:moveTo>
                      <a:pt x="751784" y="437435"/>
                    </a:moveTo>
                    <a:cubicBezTo>
                      <a:pt x="754849" y="417773"/>
                      <a:pt x="756509" y="397471"/>
                      <a:pt x="756509" y="376915"/>
                    </a:cubicBezTo>
                    <a:cubicBezTo>
                      <a:pt x="755742" y="168285"/>
                      <a:pt x="585417" y="-763"/>
                      <a:pt x="376915" y="3"/>
                    </a:cubicBezTo>
                    <a:cubicBezTo>
                      <a:pt x="168413" y="769"/>
                      <a:pt x="-763" y="171094"/>
                      <a:pt x="3" y="379596"/>
                    </a:cubicBezTo>
                    <a:cubicBezTo>
                      <a:pt x="769" y="588098"/>
                      <a:pt x="171094" y="757147"/>
                      <a:pt x="379596" y="756509"/>
                    </a:cubicBezTo>
                    <a:cubicBezTo>
                      <a:pt x="533451" y="755998"/>
                      <a:pt x="665600" y="663174"/>
                      <a:pt x="724205" y="530770"/>
                    </a:cubicBezTo>
                    <a:lnTo>
                      <a:pt x="517874" y="531536"/>
                    </a:lnTo>
                    <a:cubicBezTo>
                      <a:pt x="481102" y="565116"/>
                      <a:pt x="432456" y="585800"/>
                      <a:pt x="378958" y="585928"/>
                    </a:cubicBezTo>
                    <a:cubicBezTo>
                      <a:pt x="285496" y="586311"/>
                      <a:pt x="205951" y="524386"/>
                      <a:pt x="179777" y="439351"/>
                    </a:cubicBezTo>
                    <a:lnTo>
                      <a:pt x="751784" y="437435"/>
                    </a:lnTo>
                    <a:moveTo>
                      <a:pt x="377426" y="170584"/>
                    </a:moveTo>
                    <a:cubicBezTo>
                      <a:pt x="461695" y="170328"/>
                      <a:pt x="534472" y="220507"/>
                      <a:pt x="567286" y="292646"/>
                    </a:cubicBezTo>
                    <a:lnTo>
                      <a:pt x="188331" y="294050"/>
                    </a:lnTo>
                    <a:cubicBezTo>
                      <a:pt x="220634" y="221656"/>
                      <a:pt x="293029" y="170967"/>
                      <a:pt x="377298" y="170584"/>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1533" name="Google Shape;1533;g3d3f6d03170_0_4723"/>
              <p:cNvGrpSpPr/>
              <p:nvPr/>
            </p:nvGrpSpPr>
            <p:grpSpPr>
              <a:xfrm>
                <a:off x="3397356" y="1765216"/>
                <a:ext cx="792000" cy="756633"/>
                <a:chOff x="3397356" y="1765216"/>
                <a:chExt cx="792000" cy="756633"/>
              </a:xfrm>
            </p:grpSpPr>
            <p:grpSp>
              <p:nvGrpSpPr>
                <p:cNvPr id="1534" name="Google Shape;1534;g3d3f6d03170_0_4723"/>
                <p:cNvGrpSpPr/>
                <p:nvPr/>
              </p:nvGrpSpPr>
              <p:grpSpPr>
                <a:xfrm>
                  <a:off x="3397356" y="1765216"/>
                  <a:ext cx="792000" cy="756633"/>
                  <a:chOff x="3397356" y="1765216"/>
                  <a:chExt cx="792000" cy="756633"/>
                </a:xfrm>
              </p:grpSpPr>
              <p:sp>
                <p:nvSpPr>
                  <p:cNvPr id="1535" name="Google Shape;1535;g3d3f6d03170_0_4723"/>
                  <p:cNvSpPr/>
                  <p:nvPr/>
                </p:nvSpPr>
                <p:spPr>
                  <a:xfrm>
                    <a:off x="3397356" y="1765216"/>
                    <a:ext cx="792000" cy="756633"/>
                  </a:xfrm>
                  <a:custGeom>
                    <a:rect b="b" l="l" r="r" t="t"/>
                    <a:pathLst>
                      <a:path extrusionOk="0" h="756633" w="792000">
                        <a:moveTo>
                          <a:pt x="792001" y="0"/>
                        </a:moveTo>
                        <a:lnTo>
                          <a:pt x="561027" y="0"/>
                        </a:lnTo>
                        <a:lnTo>
                          <a:pt x="395937" y="242337"/>
                        </a:lnTo>
                        <a:lnTo>
                          <a:pt x="230974" y="0"/>
                        </a:lnTo>
                        <a:lnTo>
                          <a:pt x="0" y="0"/>
                        </a:lnTo>
                        <a:lnTo>
                          <a:pt x="257659" y="378317"/>
                        </a:lnTo>
                        <a:lnTo>
                          <a:pt x="0" y="756634"/>
                        </a:lnTo>
                        <a:lnTo>
                          <a:pt x="230974" y="756634"/>
                        </a:lnTo>
                        <a:lnTo>
                          <a:pt x="395937" y="514296"/>
                        </a:lnTo>
                        <a:lnTo>
                          <a:pt x="561027" y="756634"/>
                        </a:lnTo>
                        <a:lnTo>
                          <a:pt x="792001" y="756634"/>
                        </a:lnTo>
                        <a:lnTo>
                          <a:pt x="534214" y="378317"/>
                        </a:lnTo>
                        <a:lnTo>
                          <a:pt x="792001" y="0"/>
                        </a:lnTo>
                        <a:close/>
                        <a:moveTo>
                          <a:pt x="210162" y="717180"/>
                        </a:moveTo>
                        <a:lnTo>
                          <a:pt x="74565" y="717180"/>
                        </a:lnTo>
                        <a:lnTo>
                          <a:pt x="305411" y="378317"/>
                        </a:lnTo>
                        <a:lnTo>
                          <a:pt x="74565" y="39453"/>
                        </a:lnTo>
                        <a:lnTo>
                          <a:pt x="210162" y="39453"/>
                        </a:lnTo>
                        <a:lnTo>
                          <a:pt x="441008" y="378317"/>
                        </a:lnTo>
                        <a:lnTo>
                          <a:pt x="210162" y="71718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536" name="Google Shape;1536;g3d3f6d03170_0_4723"/>
                  <p:cNvSpPr/>
                  <p:nvPr/>
                </p:nvSpPr>
                <p:spPr>
                  <a:xfrm>
                    <a:off x="3546359" y="1843994"/>
                    <a:ext cx="244252" cy="598948"/>
                  </a:xfrm>
                  <a:custGeom>
                    <a:rect b="b" l="l" r="r" t="t"/>
                    <a:pathLst>
                      <a:path extrusionOk="0" h="598948" w="244252">
                        <a:moveTo>
                          <a:pt x="40219" y="0"/>
                        </a:moveTo>
                        <a:lnTo>
                          <a:pt x="0" y="0"/>
                        </a:lnTo>
                        <a:lnTo>
                          <a:pt x="204033" y="299538"/>
                        </a:lnTo>
                        <a:lnTo>
                          <a:pt x="0" y="598949"/>
                        </a:lnTo>
                        <a:lnTo>
                          <a:pt x="40219" y="598949"/>
                        </a:lnTo>
                        <a:lnTo>
                          <a:pt x="244253" y="299538"/>
                        </a:lnTo>
                        <a:lnTo>
                          <a:pt x="40219"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537" name="Google Shape;1537;g3d3f6d03170_0_4723"/>
                <p:cNvSpPr/>
                <p:nvPr/>
              </p:nvSpPr>
              <p:spPr>
                <a:xfrm>
                  <a:off x="3793292" y="2143532"/>
                  <a:ext cx="92696" cy="271831"/>
                </a:xfrm>
                <a:custGeom>
                  <a:rect b="b" l="l" r="r" t="t"/>
                  <a:pathLst>
                    <a:path extrusionOk="0" h="271831" w="92696">
                      <a:moveTo>
                        <a:pt x="92696" y="0"/>
                      </a:moveTo>
                      <a:lnTo>
                        <a:pt x="92696" y="271831"/>
                      </a:lnTo>
                      <a:lnTo>
                        <a:pt x="0" y="135980"/>
                      </a:lnTo>
                      <a:lnTo>
                        <a:pt x="92696"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1538" name="Google Shape;1538;g3d3f6d03170_0_4723"/>
            <p:cNvSpPr/>
            <p:nvPr/>
          </p:nvSpPr>
          <p:spPr>
            <a:xfrm>
              <a:off x="4197528" y="1765216"/>
              <a:ext cx="88610" cy="88610"/>
            </a:xfrm>
            <a:custGeom>
              <a:rect b="b" l="l" r="r" t="t"/>
              <a:pathLst>
                <a:path extrusionOk="0" h="88610" w="88610">
                  <a:moveTo>
                    <a:pt x="0" y="44305"/>
                  </a:moveTo>
                  <a:cubicBezTo>
                    <a:pt x="0" y="19790"/>
                    <a:pt x="19918" y="0"/>
                    <a:pt x="44305" y="0"/>
                  </a:cubicBezTo>
                  <a:cubicBezTo>
                    <a:pt x="68692" y="0"/>
                    <a:pt x="88610" y="19790"/>
                    <a:pt x="88610" y="44305"/>
                  </a:cubicBezTo>
                  <a:cubicBezTo>
                    <a:pt x="88610" y="68820"/>
                    <a:pt x="68820" y="88610"/>
                    <a:pt x="44305" y="88610"/>
                  </a:cubicBezTo>
                  <a:cubicBezTo>
                    <a:pt x="19790" y="88610"/>
                    <a:pt x="0" y="68820"/>
                    <a:pt x="0" y="44305"/>
                  </a:cubicBezTo>
                  <a:close/>
                  <a:moveTo>
                    <a:pt x="76991" y="44305"/>
                  </a:moveTo>
                  <a:cubicBezTo>
                    <a:pt x="76991" y="26302"/>
                    <a:pt x="62436" y="11747"/>
                    <a:pt x="44433" y="11747"/>
                  </a:cubicBezTo>
                  <a:cubicBezTo>
                    <a:pt x="26430" y="11747"/>
                    <a:pt x="11874" y="26302"/>
                    <a:pt x="11874" y="44305"/>
                  </a:cubicBezTo>
                  <a:cubicBezTo>
                    <a:pt x="11874" y="62308"/>
                    <a:pt x="26430" y="76864"/>
                    <a:pt x="44433" y="76864"/>
                  </a:cubicBezTo>
                  <a:cubicBezTo>
                    <a:pt x="62436" y="76864"/>
                    <a:pt x="76991" y="62308"/>
                    <a:pt x="76991" y="44305"/>
                  </a:cubicBezTo>
                  <a:close/>
                  <a:moveTo>
                    <a:pt x="28345" y="23366"/>
                  </a:moveTo>
                  <a:lnTo>
                    <a:pt x="48391" y="23366"/>
                  </a:lnTo>
                  <a:cubicBezTo>
                    <a:pt x="56179" y="23366"/>
                    <a:pt x="62563" y="28345"/>
                    <a:pt x="62563" y="36900"/>
                  </a:cubicBezTo>
                  <a:cubicBezTo>
                    <a:pt x="62563" y="42390"/>
                    <a:pt x="59882" y="46348"/>
                    <a:pt x="56052" y="48519"/>
                  </a:cubicBezTo>
                  <a:lnTo>
                    <a:pt x="63840" y="64223"/>
                  </a:lnTo>
                  <a:lnTo>
                    <a:pt x="52221" y="64223"/>
                  </a:lnTo>
                  <a:lnTo>
                    <a:pt x="45965" y="50434"/>
                  </a:lnTo>
                  <a:lnTo>
                    <a:pt x="39070" y="50434"/>
                  </a:lnTo>
                  <a:lnTo>
                    <a:pt x="39070" y="64223"/>
                  </a:lnTo>
                  <a:lnTo>
                    <a:pt x="28473" y="64223"/>
                  </a:lnTo>
                  <a:lnTo>
                    <a:pt x="28473" y="23366"/>
                  </a:lnTo>
                  <a:lnTo>
                    <a:pt x="28473" y="23366"/>
                  </a:lnTo>
                  <a:close/>
                  <a:moveTo>
                    <a:pt x="45582" y="42773"/>
                  </a:moveTo>
                  <a:cubicBezTo>
                    <a:pt x="48646" y="42773"/>
                    <a:pt x="51200" y="40730"/>
                    <a:pt x="51200" y="36900"/>
                  </a:cubicBezTo>
                  <a:cubicBezTo>
                    <a:pt x="51200" y="33069"/>
                    <a:pt x="48519" y="31282"/>
                    <a:pt x="45582" y="31282"/>
                  </a:cubicBezTo>
                  <a:lnTo>
                    <a:pt x="38815" y="31282"/>
                  </a:lnTo>
                  <a:lnTo>
                    <a:pt x="38815" y="42901"/>
                  </a:lnTo>
                  <a:lnTo>
                    <a:pt x="45582" y="42901"/>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539" name="Google Shape;1539;g3d3f6d03170_0_4723"/>
          <p:cNvSpPr/>
          <p:nvPr/>
        </p:nvSpPr>
        <p:spPr>
          <a:xfrm>
            <a:off x="1761902" y="724535"/>
            <a:ext cx="12300" cy="1629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540" name="Google Shape;1540;g3d3f6d03170_0_4723"/>
          <p:cNvSpPr/>
          <p:nvPr/>
        </p:nvSpPr>
        <p:spPr>
          <a:xfrm rot="5400000">
            <a:off x="1761959" y="724455"/>
            <a:ext cx="12300" cy="1629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1541" name="Google Shape;1541;g3d3f6d03170_0_4723"/>
          <p:cNvGrpSpPr/>
          <p:nvPr/>
        </p:nvGrpSpPr>
        <p:grpSpPr>
          <a:xfrm>
            <a:off x="645294" y="661955"/>
            <a:ext cx="1204506" cy="283739"/>
            <a:chOff x="1720785" y="1765213"/>
            <a:chExt cx="3212015" cy="756636"/>
          </a:xfrm>
        </p:grpSpPr>
        <p:grpSp>
          <p:nvGrpSpPr>
            <p:cNvPr id="1542" name="Google Shape;1542;g3d3f6d03170_0_4723"/>
            <p:cNvGrpSpPr/>
            <p:nvPr/>
          </p:nvGrpSpPr>
          <p:grpSpPr>
            <a:xfrm>
              <a:off x="1720785" y="1765213"/>
              <a:ext cx="2468571" cy="756636"/>
              <a:chOff x="1720785" y="1765213"/>
              <a:chExt cx="2468571" cy="756636"/>
            </a:xfrm>
          </p:grpSpPr>
          <p:sp>
            <p:nvSpPr>
              <p:cNvPr id="1543" name="Google Shape;1543;g3d3f6d03170_0_4723"/>
              <p:cNvSpPr/>
              <p:nvPr/>
            </p:nvSpPr>
            <p:spPr>
              <a:xfrm>
                <a:off x="1720785" y="1765216"/>
                <a:ext cx="913552" cy="756633"/>
              </a:xfrm>
              <a:custGeom>
                <a:rect b="b" l="l" r="r" t="t"/>
                <a:pathLst>
                  <a:path extrusionOk="0" h="756633" w="913552">
                    <a:moveTo>
                      <a:pt x="383" y="478163"/>
                    </a:moveTo>
                    <a:lnTo>
                      <a:pt x="383" y="0"/>
                    </a:lnTo>
                    <a:lnTo>
                      <a:pt x="178625" y="0"/>
                    </a:lnTo>
                    <a:lnTo>
                      <a:pt x="178625" y="478163"/>
                    </a:lnTo>
                    <a:cubicBezTo>
                      <a:pt x="178625" y="561794"/>
                      <a:pt x="219355" y="591543"/>
                      <a:pt x="273236" y="591543"/>
                    </a:cubicBezTo>
                    <a:cubicBezTo>
                      <a:pt x="327117" y="591543"/>
                      <a:pt x="367847" y="561921"/>
                      <a:pt x="367847" y="478163"/>
                    </a:cubicBezTo>
                    <a:lnTo>
                      <a:pt x="367847" y="0"/>
                    </a:lnTo>
                    <a:lnTo>
                      <a:pt x="546089" y="0"/>
                    </a:lnTo>
                    <a:lnTo>
                      <a:pt x="546089" y="478163"/>
                    </a:lnTo>
                    <a:cubicBezTo>
                      <a:pt x="546089" y="561794"/>
                      <a:pt x="587968" y="591543"/>
                      <a:pt x="640700" y="591543"/>
                    </a:cubicBezTo>
                    <a:cubicBezTo>
                      <a:pt x="693432" y="591543"/>
                      <a:pt x="735311" y="561921"/>
                      <a:pt x="735311" y="478163"/>
                    </a:cubicBezTo>
                    <a:lnTo>
                      <a:pt x="735311" y="0"/>
                    </a:lnTo>
                    <a:lnTo>
                      <a:pt x="913553" y="0"/>
                    </a:lnTo>
                    <a:lnTo>
                      <a:pt x="913553" y="478163"/>
                    </a:lnTo>
                    <a:cubicBezTo>
                      <a:pt x="913553" y="670705"/>
                      <a:pt x="801322" y="756634"/>
                      <a:pt x="656021" y="756634"/>
                    </a:cubicBezTo>
                    <a:cubicBezTo>
                      <a:pt x="569071" y="756634"/>
                      <a:pt x="499741" y="722543"/>
                      <a:pt x="456840" y="657554"/>
                    </a:cubicBezTo>
                    <a:cubicBezTo>
                      <a:pt x="413940" y="722415"/>
                      <a:pt x="344609" y="756634"/>
                      <a:pt x="257659" y="756634"/>
                    </a:cubicBezTo>
                    <a:cubicBezTo>
                      <a:pt x="112359" y="756634"/>
                      <a:pt x="0" y="670705"/>
                      <a:pt x="0" y="478163"/>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544" name="Google Shape;1544;g3d3f6d03170_0_4723"/>
              <p:cNvSpPr/>
              <p:nvPr/>
            </p:nvSpPr>
            <p:spPr>
              <a:xfrm>
                <a:off x="2708901" y="1765213"/>
                <a:ext cx="756508" cy="756510"/>
              </a:xfrm>
              <a:custGeom>
                <a:rect b="b" l="l" r="r" t="t"/>
                <a:pathLst>
                  <a:path extrusionOk="0" h="756510" w="756508">
                    <a:moveTo>
                      <a:pt x="751784" y="437435"/>
                    </a:moveTo>
                    <a:cubicBezTo>
                      <a:pt x="754849" y="417773"/>
                      <a:pt x="756509" y="397471"/>
                      <a:pt x="756509" y="376915"/>
                    </a:cubicBezTo>
                    <a:cubicBezTo>
                      <a:pt x="755742" y="168285"/>
                      <a:pt x="585417" y="-763"/>
                      <a:pt x="376915" y="3"/>
                    </a:cubicBezTo>
                    <a:cubicBezTo>
                      <a:pt x="168413" y="769"/>
                      <a:pt x="-763" y="171094"/>
                      <a:pt x="3" y="379596"/>
                    </a:cubicBezTo>
                    <a:cubicBezTo>
                      <a:pt x="769" y="588098"/>
                      <a:pt x="171094" y="757147"/>
                      <a:pt x="379596" y="756509"/>
                    </a:cubicBezTo>
                    <a:cubicBezTo>
                      <a:pt x="533451" y="755998"/>
                      <a:pt x="665600" y="663174"/>
                      <a:pt x="724205" y="530770"/>
                    </a:cubicBezTo>
                    <a:lnTo>
                      <a:pt x="517874" y="531536"/>
                    </a:lnTo>
                    <a:cubicBezTo>
                      <a:pt x="481102" y="565116"/>
                      <a:pt x="432456" y="585800"/>
                      <a:pt x="378958" y="585928"/>
                    </a:cubicBezTo>
                    <a:cubicBezTo>
                      <a:pt x="285496" y="586311"/>
                      <a:pt x="205951" y="524386"/>
                      <a:pt x="179777" y="439351"/>
                    </a:cubicBezTo>
                    <a:lnTo>
                      <a:pt x="751784" y="437435"/>
                    </a:lnTo>
                    <a:moveTo>
                      <a:pt x="377426" y="170584"/>
                    </a:moveTo>
                    <a:cubicBezTo>
                      <a:pt x="461695" y="170328"/>
                      <a:pt x="534472" y="220507"/>
                      <a:pt x="567286" y="292646"/>
                    </a:cubicBezTo>
                    <a:lnTo>
                      <a:pt x="188331" y="294050"/>
                    </a:lnTo>
                    <a:cubicBezTo>
                      <a:pt x="220634" y="221656"/>
                      <a:pt x="293029" y="170967"/>
                      <a:pt x="377298" y="170584"/>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1545" name="Google Shape;1545;g3d3f6d03170_0_4723"/>
              <p:cNvGrpSpPr/>
              <p:nvPr/>
            </p:nvGrpSpPr>
            <p:grpSpPr>
              <a:xfrm>
                <a:off x="3397356" y="1765216"/>
                <a:ext cx="792000" cy="756633"/>
                <a:chOff x="3397356" y="1765216"/>
                <a:chExt cx="792000" cy="756633"/>
              </a:xfrm>
            </p:grpSpPr>
            <p:grpSp>
              <p:nvGrpSpPr>
                <p:cNvPr id="1546" name="Google Shape;1546;g3d3f6d03170_0_4723"/>
                <p:cNvGrpSpPr/>
                <p:nvPr/>
              </p:nvGrpSpPr>
              <p:grpSpPr>
                <a:xfrm>
                  <a:off x="3397356" y="1765216"/>
                  <a:ext cx="792000" cy="756633"/>
                  <a:chOff x="3397356" y="1765216"/>
                  <a:chExt cx="792000" cy="756633"/>
                </a:xfrm>
              </p:grpSpPr>
              <p:sp>
                <p:nvSpPr>
                  <p:cNvPr id="1547" name="Google Shape;1547;g3d3f6d03170_0_4723"/>
                  <p:cNvSpPr/>
                  <p:nvPr/>
                </p:nvSpPr>
                <p:spPr>
                  <a:xfrm>
                    <a:off x="3397356" y="1765216"/>
                    <a:ext cx="792000" cy="756633"/>
                  </a:xfrm>
                  <a:custGeom>
                    <a:rect b="b" l="l" r="r" t="t"/>
                    <a:pathLst>
                      <a:path extrusionOk="0" h="756633" w="792000">
                        <a:moveTo>
                          <a:pt x="792001" y="0"/>
                        </a:moveTo>
                        <a:lnTo>
                          <a:pt x="561027" y="0"/>
                        </a:lnTo>
                        <a:lnTo>
                          <a:pt x="395937" y="242337"/>
                        </a:lnTo>
                        <a:lnTo>
                          <a:pt x="230974" y="0"/>
                        </a:lnTo>
                        <a:lnTo>
                          <a:pt x="0" y="0"/>
                        </a:lnTo>
                        <a:lnTo>
                          <a:pt x="257659" y="378317"/>
                        </a:lnTo>
                        <a:lnTo>
                          <a:pt x="0" y="756634"/>
                        </a:lnTo>
                        <a:lnTo>
                          <a:pt x="230974" y="756634"/>
                        </a:lnTo>
                        <a:lnTo>
                          <a:pt x="395937" y="514296"/>
                        </a:lnTo>
                        <a:lnTo>
                          <a:pt x="561027" y="756634"/>
                        </a:lnTo>
                        <a:lnTo>
                          <a:pt x="792001" y="756634"/>
                        </a:lnTo>
                        <a:lnTo>
                          <a:pt x="534214" y="378317"/>
                        </a:lnTo>
                        <a:lnTo>
                          <a:pt x="792001" y="0"/>
                        </a:lnTo>
                        <a:close/>
                        <a:moveTo>
                          <a:pt x="210162" y="717180"/>
                        </a:moveTo>
                        <a:lnTo>
                          <a:pt x="74565" y="717180"/>
                        </a:lnTo>
                        <a:lnTo>
                          <a:pt x="305411" y="378317"/>
                        </a:lnTo>
                        <a:lnTo>
                          <a:pt x="74565" y="39453"/>
                        </a:lnTo>
                        <a:lnTo>
                          <a:pt x="210162" y="39453"/>
                        </a:lnTo>
                        <a:lnTo>
                          <a:pt x="441008" y="378317"/>
                        </a:lnTo>
                        <a:lnTo>
                          <a:pt x="210162" y="71718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548" name="Google Shape;1548;g3d3f6d03170_0_4723"/>
                  <p:cNvSpPr/>
                  <p:nvPr/>
                </p:nvSpPr>
                <p:spPr>
                  <a:xfrm>
                    <a:off x="3546359" y="1843994"/>
                    <a:ext cx="244252" cy="598948"/>
                  </a:xfrm>
                  <a:custGeom>
                    <a:rect b="b" l="l" r="r" t="t"/>
                    <a:pathLst>
                      <a:path extrusionOk="0" h="598948" w="244252">
                        <a:moveTo>
                          <a:pt x="40219" y="0"/>
                        </a:moveTo>
                        <a:lnTo>
                          <a:pt x="0" y="0"/>
                        </a:lnTo>
                        <a:lnTo>
                          <a:pt x="204033" y="299538"/>
                        </a:lnTo>
                        <a:lnTo>
                          <a:pt x="0" y="598949"/>
                        </a:lnTo>
                        <a:lnTo>
                          <a:pt x="40219" y="598949"/>
                        </a:lnTo>
                        <a:lnTo>
                          <a:pt x="244253" y="299538"/>
                        </a:lnTo>
                        <a:lnTo>
                          <a:pt x="40219"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549" name="Google Shape;1549;g3d3f6d03170_0_4723"/>
                <p:cNvSpPr/>
                <p:nvPr/>
              </p:nvSpPr>
              <p:spPr>
                <a:xfrm>
                  <a:off x="3793292" y="2143532"/>
                  <a:ext cx="92696" cy="271831"/>
                </a:xfrm>
                <a:custGeom>
                  <a:rect b="b" l="l" r="r" t="t"/>
                  <a:pathLst>
                    <a:path extrusionOk="0" h="271831" w="92696">
                      <a:moveTo>
                        <a:pt x="92696" y="0"/>
                      </a:moveTo>
                      <a:lnTo>
                        <a:pt x="92696" y="271831"/>
                      </a:lnTo>
                      <a:lnTo>
                        <a:pt x="0" y="135980"/>
                      </a:lnTo>
                      <a:lnTo>
                        <a:pt x="92696"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1550" name="Google Shape;1550;g3d3f6d03170_0_4723"/>
            <p:cNvSpPr/>
            <p:nvPr/>
          </p:nvSpPr>
          <p:spPr>
            <a:xfrm>
              <a:off x="4699018" y="1932094"/>
              <a:ext cx="33300" cy="4344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551" name="Google Shape;1551;g3d3f6d03170_0_4723"/>
            <p:cNvSpPr/>
            <p:nvPr/>
          </p:nvSpPr>
          <p:spPr>
            <a:xfrm rot="5400000">
              <a:off x="4698950" y="1932130"/>
              <a:ext cx="33300" cy="4344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552" name="Google Shape;1552;g3d3f6d03170_0_4723"/>
          <p:cNvSpPr/>
          <p:nvPr>
            <p:ph idx="2" type="pic"/>
          </p:nvPr>
        </p:nvSpPr>
        <p:spPr>
          <a:xfrm>
            <a:off x="1991065" y="636560"/>
            <a:ext cx="1566000" cy="339600"/>
          </a:xfrm>
          <a:prstGeom prst="rect">
            <a:avLst/>
          </a:prstGeom>
          <a:solidFill>
            <a:schemeClr val="lt1"/>
          </a:solidFill>
          <a:ln>
            <a:noFill/>
          </a:ln>
        </p:spPr>
      </p:sp>
      <p:sp>
        <p:nvSpPr>
          <p:cNvPr id="1553" name="Google Shape;1553;g3d3f6d03170_0_4723"/>
          <p:cNvSpPr txBox="1"/>
          <p:nvPr>
            <p:ph type="title"/>
          </p:nvPr>
        </p:nvSpPr>
        <p:spPr>
          <a:xfrm>
            <a:off x="645210" y="1768508"/>
            <a:ext cx="3927000" cy="15372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862"/>
              <a:buFont typeface="Poppins"/>
              <a:buNone/>
              <a:defRPr b="1" sz="3862">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554" name="Google Shape;1554;g3d3f6d03170_0_4723"/>
          <p:cNvSpPr txBox="1"/>
          <p:nvPr>
            <p:ph idx="1" type="subTitle"/>
          </p:nvPr>
        </p:nvSpPr>
        <p:spPr>
          <a:xfrm>
            <a:off x="645210" y="3607664"/>
            <a:ext cx="39270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lt1"/>
              </a:buClr>
              <a:buSzPts val="1316"/>
              <a:buNone/>
              <a:defRPr b="1" sz="1462">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
        <p:nvSpPr>
          <p:cNvPr id="1555" name="Google Shape;1555;g3d3f6d03170_0_4723"/>
          <p:cNvSpPr/>
          <p:nvPr>
            <p:ph idx="3" type="pic"/>
          </p:nvPr>
        </p:nvSpPr>
        <p:spPr>
          <a:xfrm>
            <a:off x="4899403" y="439313"/>
            <a:ext cx="3857100" cy="4264800"/>
          </a:xfrm>
          <a:prstGeom prst="roundRect">
            <a:avLst>
              <a:gd fmla="val 3145" name="adj"/>
            </a:avLst>
          </a:prstGeom>
          <a:noFill/>
          <a:ln>
            <a:noFill/>
          </a:ln>
        </p:spPr>
      </p:sp>
    </p:spTree>
  </p:cSld>
  <p:clrMapOvr>
    <a:masterClrMapping/>
  </p:clrMapOvr>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Title Slide" showMasterSp="0">
  <p:cSld name="5_Title Slide">
    <p:bg>
      <p:bgPr>
        <a:blipFill>
          <a:blip r:embed="rId2">
            <a:alphaModFix/>
          </a:blip>
          <a:stretch>
            <a:fillRect/>
          </a:stretch>
        </a:blipFill>
      </p:bgPr>
    </p:bg>
    <p:spTree>
      <p:nvGrpSpPr>
        <p:cNvPr id="1556" name="Shape 1556"/>
        <p:cNvGrpSpPr/>
        <p:nvPr/>
      </p:nvGrpSpPr>
      <p:grpSpPr>
        <a:xfrm>
          <a:off x="0" y="0"/>
          <a:ext cx="0" cy="0"/>
          <a:chOff x="0" y="0"/>
          <a:chExt cx="0" cy="0"/>
        </a:xfrm>
      </p:grpSpPr>
      <p:sp>
        <p:nvSpPr>
          <p:cNvPr id="1557" name="Google Shape;1557;g3d3f6d03170_0_4751"/>
          <p:cNvSpPr/>
          <p:nvPr/>
        </p:nvSpPr>
        <p:spPr>
          <a:xfrm>
            <a:off x="1761902" y="724535"/>
            <a:ext cx="12300" cy="162900"/>
          </a:xfrm>
          <a:prstGeom prst="rect">
            <a:avLst/>
          </a:prstGeom>
          <a:solidFill>
            <a:schemeClr val="dk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558" name="Google Shape;1558;g3d3f6d03170_0_4751"/>
          <p:cNvSpPr/>
          <p:nvPr/>
        </p:nvSpPr>
        <p:spPr>
          <a:xfrm rot="5400000">
            <a:off x="1761959" y="724455"/>
            <a:ext cx="12300" cy="162900"/>
          </a:xfrm>
          <a:prstGeom prst="rect">
            <a:avLst/>
          </a:prstGeom>
          <a:solidFill>
            <a:schemeClr val="dk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559" name="Google Shape;1559;g3d3f6d03170_0_4751"/>
          <p:cNvSpPr/>
          <p:nvPr>
            <p:ph idx="2" type="pic"/>
          </p:nvPr>
        </p:nvSpPr>
        <p:spPr>
          <a:xfrm>
            <a:off x="1991065" y="636560"/>
            <a:ext cx="1566000" cy="339600"/>
          </a:xfrm>
          <a:prstGeom prst="rect">
            <a:avLst/>
          </a:prstGeom>
          <a:solidFill>
            <a:schemeClr val="lt2"/>
          </a:solidFill>
          <a:ln>
            <a:noFill/>
          </a:ln>
        </p:spPr>
      </p:sp>
      <p:sp>
        <p:nvSpPr>
          <p:cNvPr id="1560" name="Google Shape;1560;g3d3f6d03170_0_4751"/>
          <p:cNvSpPr txBox="1"/>
          <p:nvPr>
            <p:ph type="title"/>
          </p:nvPr>
        </p:nvSpPr>
        <p:spPr>
          <a:xfrm>
            <a:off x="645210" y="1768508"/>
            <a:ext cx="3927000" cy="15372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SzPts val="3862"/>
              <a:buFont typeface="Poppins"/>
              <a:buNone/>
              <a:defRPr b="1" sz="3862">
                <a:latin typeface="Poppins"/>
                <a:ea typeface="Poppins"/>
                <a:cs typeface="Poppins"/>
                <a:sym typeface="Poppins"/>
              </a:defRPr>
            </a:lvl1pPr>
            <a:lvl2pPr lvl="1" algn="l">
              <a:lnSpc>
                <a:spcPct val="100000"/>
              </a:lnSpc>
              <a:spcBef>
                <a:spcPts val="0"/>
              </a:spcBef>
              <a:spcAft>
                <a:spcPts val="0"/>
              </a:spcAft>
              <a:buClr>
                <a:schemeClr val="dk1"/>
              </a:buClr>
              <a:buSzPts val="525"/>
              <a:buNone/>
              <a:defRPr sz="675">
                <a:solidFill>
                  <a:schemeClr val="dk1"/>
                </a:solidFill>
              </a:defRPr>
            </a:lvl2pPr>
            <a:lvl3pPr lvl="2" algn="l">
              <a:lnSpc>
                <a:spcPct val="100000"/>
              </a:lnSpc>
              <a:spcBef>
                <a:spcPts val="0"/>
              </a:spcBef>
              <a:spcAft>
                <a:spcPts val="0"/>
              </a:spcAft>
              <a:buClr>
                <a:schemeClr val="dk1"/>
              </a:buClr>
              <a:buSzPts val="525"/>
              <a:buNone/>
              <a:defRPr sz="675">
                <a:solidFill>
                  <a:schemeClr val="dk1"/>
                </a:solidFill>
              </a:defRPr>
            </a:lvl3pPr>
            <a:lvl4pPr lvl="3" algn="l">
              <a:lnSpc>
                <a:spcPct val="100000"/>
              </a:lnSpc>
              <a:spcBef>
                <a:spcPts val="0"/>
              </a:spcBef>
              <a:spcAft>
                <a:spcPts val="0"/>
              </a:spcAft>
              <a:buClr>
                <a:schemeClr val="dk1"/>
              </a:buClr>
              <a:buSzPts val="525"/>
              <a:buNone/>
              <a:defRPr sz="675">
                <a:solidFill>
                  <a:schemeClr val="dk1"/>
                </a:solidFill>
              </a:defRPr>
            </a:lvl4pPr>
            <a:lvl5pPr lvl="4" algn="l">
              <a:lnSpc>
                <a:spcPct val="100000"/>
              </a:lnSpc>
              <a:spcBef>
                <a:spcPts val="0"/>
              </a:spcBef>
              <a:spcAft>
                <a:spcPts val="0"/>
              </a:spcAft>
              <a:buClr>
                <a:schemeClr val="dk1"/>
              </a:buClr>
              <a:buSzPts val="525"/>
              <a:buNone/>
              <a:defRPr sz="675">
                <a:solidFill>
                  <a:schemeClr val="dk1"/>
                </a:solidFill>
              </a:defRPr>
            </a:lvl5pPr>
            <a:lvl6pPr lvl="5" algn="l">
              <a:lnSpc>
                <a:spcPct val="100000"/>
              </a:lnSpc>
              <a:spcBef>
                <a:spcPts val="0"/>
              </a:spcBef>
              <a:spcAft>
                <a:spcPts val="0"/>
              </a:spcAft>
              <a:buClr>
                <a:schemeClr val="dk1"/>
              </a:buClr>
              <a:buSzPts val="525"/>
              <a:buNone/>
              <a:defRPr sz="675">
                <a:solidFill>
                  <a:schemeClr val="dk1"/>
                </a:solidFill>
              </a:defRPr>
            </a:lvl6pPr>
            <a:lvl7pPr lvl="6" algn="l">
              <a:lnSpc>
                <a:spcPct val="100000"/>
              </a:lnSpc>
              <a:spcBef>
                <a:spcPts val="0"/>
              </a:spcBef>
              <a:spcAft>
                <a:spcPts val="0"/>
              </a:spcAft>
              <a:buClr>
                <a:schemeClr val="dk1"/>
              </a:buClr>
              <a:buSzPts val="525"/>
              <a:buNone/>
              <a:defRPr sz="675">
                <a:solidFill>
                  <a:schemeClr val="dk1"/>
                </a:solidFill>
              </a:defRPr>
            </a:lvl7pPr>
            <a:lvl8pPr lvl="7" algn="l">
              <a:lnSpc>
                <a:spcPct val="100000"/>
              </a:lnSpc>
              <a:spcBef>
                <a:spcPts val="0"/>
              </a:spcBef>
              <a:spcAft>
                <a:spcPts val="0"/>
              </a:spcAft>
              <a:buClr>
                <a:schemeClr val="dk1"/>
              </a:buClr>
              <a:buSzPts val="525"/>
              <a:buNone/>
              <a:defRPr sz="675">
                <a:solidFill>
                  <a:schemeClr val="dk1"/>
                </a:solidFill>
              </a:defRPr>
            </a:lvl8pPr>
            <a:lvl9pPr lvl="8" algn="l">
              <a:lnSpc>
                <a:spcPct val="100000"/>
              </a:lnSpc>
              <a:spcBef>
                <a:spcPts val="0"/>
              </a:spcBef>
              <a:spcAft>
                <a:spcPts val="0"/>
              </a:spcAft>
              <a:buClr>
                <a:schemeClr val="dk1"/>
              </a:buClr>
              <a:buSzPts val="525"/>
              <a:buNone/>
              <a:defRPr sz="675">
                <a:solidFill>
                  <a:schemeClr val="dk1"/>
                </a:solidFill>
              </a:defRPr>
            </a:lvl9pPr>
          </a:lstStyle>
          <a:p/>
        </p:txBody>
      </p:sp>
      <p:sp>
        <p:nvSpPr>
          <p:cNvPr id="1561" name="Google Shape;1561;g3d3f6d03170_0_4751"/>
          <p:cNvSpPr txBox="1"/>
          <p:nvPr>
            <p:ph idx="1" type="subTitle"/>
          </p:nvPr>
        </p:nvSpPr>
        <p:spPr>
          <a:xfrm>
            <a:off x="645210" y="3607664"/>
            <a:ext cx="39270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2"/>
              </a:buClr>
              <a:buSzPts val="1316"/>
              <a:buNone/>
              <a:defRPr b="1" sz="1462">
                <a:solidFill>
                  <a:schemeClr val="dk2"/>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2"/>
              </a:buClr>
              <a:buSzPts val="675"/>
              <a:buNone/>
              <a:defRPr sz="750">
                <a:solidFill>
                  <a:schemeClr val="dk2"/>
                </a:solidFill>
              </a:defRPr>
            </a:lvl2pPr>
            <a:lvl3pPr lvl="2" algn="ctr">
              <a:lnSpc>
                <a:spcPct val="95000"/>
              </a:lnSpc>
              <a:spcBef>
                <a:spcPts val="1350"/>
              </a:spcBef>
              <a:spcAft>
                <a:spcPts val="0"/>
              </a:spcAft>
              <a:buClr>
                <a:schemeClr val="dk2"/>
              </a:buClr>
              <a:buSzPts val="607"/>
              <a:buNone/>
              <a:defRPr sz="675">
                <a:solidFill>
                  <a:schemeClr val="dk2"/>
                </a:solidFill>
              </a:defRPr>
            </a:lvl3pPr>
            <a:lvl4pPr lvl="3" algn="ctr">
              <a:lnSpc>
                <a:spcPct val="95000"/>
              </a:lnSpc>
              <a:spcBef>
                <a:spcPts val="1350"/>
              </a:spcBef>
              <a:spcAft>
                <a:spcPts val="0"/>
              </a:spcAft>
              <a:buClr>
                <a:schemeClr val="dk2"/>
              </a:buClr>
              <a:buSzPts val="540"/>
              <a:buNone/>
              <a:defRPr sz="600">
                <a:solidFill>
                  <a:schemeClr val="dk2"/>
                </a:solidFill>
              </a:defRPr>
            </a:lvl4pPr>
            <a:lvl5pPr lvl="4" algn="ctr">
              <a:lnSpc>
                <a:spcPct val="95000"/>
              </a:lnSpc>
              <a:spcBef>
                <a:spcPts val="1350"/>
              </a:spcBef>
              <a:spcAft>
                <a:spcPts val="0"/>
              </a:spcAft>
              <a:buClr>
                <a:schemeClr val="dk2"/>
              </a:buClr>
              <a:buSzPts val="540"/>
              <a:buNone/>
              <a:defRPr sz="600">
                <a:solidFill>
                  <a:schemeClr val="dk2"/>
                </a:solidFill>
              </a:defRPr>
            </a:lvl5pPr>
            <a:lvl6pPr lvl="5" algn="ctr">
              <a:lnSpc>
                <a:spcPct val="90000"/>
              </a:lnSpc>
              <a:spcBef>
                <a:spcPts val="375"/>
              </a:spcBef>
              <a:spcAft>
                <a:spcPts val="0"/>
              </a:spcAft>
              <a:buClr>
                <a:schemeClr val="dk2"/>
              </a:buClr>
              <a:buSzPts val="600"/>
              <a:buNone/>
              <a:defRPr sz="600">
                <a:solidFill>
                  <a:schemeClr val="dk2"/>
                </a:solidFill>
              </a:defRPr>
            </a:lvl6pPr>
            <a:lvl7pPr lvl="6" algn="ctr">
              <a:lnSpc>
                <a:spcPct val="90000"/>
              </a:lnSpc>
              <a:spcBef>
                <a:spcPts val="375"/>
              </a:spcBef>
              <a:spcAft>
                <a:spcPts val="0"/>
              </a:spcAft>
              <a:buClr>
                <a:schemeClr val="dk2"/>
              </a:buClr>
              <a:buSzPts val="600"/>
              <a:buNone/>
              <a:defRPr sz="600">
                <a:solidFill>
                  <a:schemeClr val="dk2"/>
                </a:solidFill>
              </a:defRPr>
            </a:lvl7pPr>
            <a:lvl8pPr lvl="7" algn="ctr">
              <a:lnSpc>
                <a:spcPct val="90000"/>
              </a:lnSpc>
              <a:spcBef>
                <a:spcPts val="375"/>
              </a:spcBef>
              <a:spcAft>
                <a:spcPts val="0"/>
              </a:spcAft>
              <a:buClr>
                <a:schemeClr val="dk2"/>
              </a:buClr>
              <a:buSzPts val="600"/>
              <a:buNone/>
              <a:defRPr sz="600">
                <a:solidFill>
                  <a:schemeClr val="dk2"/>
                </a:solidFill>
              </a:defRPr>
            </a:lvl8pPr>
            <a:lvl9pPr lvl="8" algn="ctr">
              <a:lnSpc>
                <a:spcPct val="90000"/>
              </a:lnSpc>
              <a:spcBef>
                <a:spcPts val="375"/>
              </a:spcBef>
              <a:spcAft>
                <a:spcPts val="0"/>
              </a:spcAft>
              <a:buClr>
                <a:schemeClr val="dk2"/>
              </a:buClr>
              <a:buSzPts val="600"/>
              <a:buNone/>
              <a:defRPr sz="600">
                <a:solidFill>
                  <a:schemeClr val="dk2"/>
                </a:solidFill>
              </a:defRPr>
            </a:lvl9pPr>
          </a:lstStyle>
          <a:p/>
        </p:txBody>
      </p:sp>
      <p:sp>
        <p:nvSpPr>
          <p:cNvPr id="1562" name="Google Shape;1562;g3d3f6d03170_0_4751"/>
          <p:cNvSpPr/>
          <p:nvPr>
            <p:ph idx="3" type="pic"/>
          </p:nvPr>
        </p:nvSpPr>
        <p:spPr>
          <a:xfrm>
            <a:off x="4899403" y="439313"/>
            <a:ext cx="3857100" cy="4264800"/>
          </a:xfrm>
          <a:prstGeom prst="roundRect">
            <a:avLst>
              <a:gd fmla="val 3145" name="adj"/>
            </a:avLst>
          </a:prstGeom>
          <a:noFill/>
          <a:ln>
            <a:noFill/>
          </a:ln>
        </p:spPr>
      </p:sp>
      <p:pic>
        <p:nvPicPr>
          <p:cNvPr id="1563" name="Google Shape;1563;g3d3f6d03170_0_4751"/>
          <p:cNvPicPr preferRelativeResize="0"/>
          <p:nvPr/>
        </p:nvPicPr>
        <p:blipFill rotWithShape="1">
          <a:blip r:embed="rId3">
            <a:alphaModFix/>
          </a:blip>
          <a:srcRect b="0" l="0" r="0" t="0"/>
          <a:stretch/>
        </p:blipFill>
        <p:spPr>
          <a:xfrm>
            <a:off x="645203" y="661959"/>
            <a:ext cx="951221" cy="283697"/>
          </a:xfrm>
          <a:prstGeom prst="rect">
            <a:avLst/>
          </a:prstGeom>
          <a:noFill/>
          <a:ln>
            <a:noFill/>
          </a:ln>
        </p:spPr>
      </p:pic>
    </p:spTree>
  </p:cSld>
  <p:clrMapOvr>
    <a:masterClrMapping/>
  </p:clrMapOvr>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Title Slide" showMasterSp="0">
  <p:cSld name="7_Title Slide">
    <p:bg>
      <p:bgPr>
        <a:blipFill>
          <a:blip r:embed="rId2">
            <a:alphaModFix/>
          </a:blip>
          <a:stretch>
            <a:fillRect/>
          </a:stretch>
        </a:blipFill>
      </p:bgPr>
    </p:bg>
    <p:spTree>
      <p:nvGrpSpPr>
        <p:cNvPr id="1564" name="Shape 1564"/>
        <p:cNvGrpSpPr/>
        <p:nvPr/>
      </p:nvGrpSpPr>
      <p:grpSpPr>
        <a:xfrm>
          <a:off x="0" y="0"/>
          <a:ext cx="0" cy="0"/>
          <a:chOff x="0" y="0"/>
          <a:chExt cx="0" cy="0"/>
        </a:xfrm>
      </p:grpSpPr>
      <p:pic>
        <p:nvPicPr>
          <p:cNvPr descr="A black and red background&#10;&#10;AI-generated content may be incorrect." id="1565" name="Google Shape;1565;g3d3f6d03170_0_4767"/>
          <p:cNvPicPr preferRelativeResize="0"/>
          <p:nvPr/>
        </p:nvPicPr>
        <p:blipFill rotWithShape="1">
          <a:blip r:embed="rId3">
            <a:alphaModFix/>
          </a:blip>
          <a:srcRect b="0" l="0" r="0" t="0"/>
          <a:stretch/>
        </p:blipFill>
        <p:spPr>
          <a:xfrm>
            <a:off x="403950" y="442803"/>
            <a:ext cx="8336102" cy="4257341"/>
          </a:xfrm>
          <a:prstGeom prst="rect">
            <a:avLst/>
          </a:prstGeom>
          <a:noFill/>
          <a:ln>
            <a:noFill/>
          </a:ln>
        </p:spPr>
      </p:pic>
      <p:sp>
        <p:nvSpPr>
          <p:cNvPr id="1566" name="Google Shape;1566;g3d3f6d03170_0_4767"/>
          <p:cNvSpPr txBox="1"/>
          <p:nvPr>
            <p:ph type="title"/>
          </p:nvPr>
        </p:nvSpPr>
        <p:spPr>
          <a:xfrm>
            <a:off x="730869" y="806514"/>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862"/>
              <a:buFont typeface="Poppins"/>
              <a:buNone/>
              <a:defRPr b="1" sz="3862">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567" name="Google Shape;1567;g3d3f6d03170_0_4767"/>
          <p:cNvSpPr txBox="1"/>
          <p:nvPr>
            <p:ph idx="1" type="subTitle"/>
          </p:nvPr>
        </p:nvSpPr>
        <p:spPr>
          <a:xfrm>
            <a:off x="739996" y="2649582"/>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lt1"/>
              </a:buClr>
              <a:buSzPts val="1316"/>
              <a:buNone/>
              <a:defRPr b="1" sz="1462">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1568" name="Google Shape;1568;g3d3f6d03170_0_4767"/>
          <p:cNvGrpSpPr/>
          <p:nvPr/>
        </p:nvGrpSpPr>
        <p:grpSpPr>
          <a:xfrm>
            <a:off x="7564573" y="4241698"/>
            <a:ext cx="948486" cy="279733"/>
            <a:chOff x="20929561" y="12311319"/>
            <a:chExt cx="2529297" cy="745954"/>
          </a:xfrm>
        </p:grpSpPr>
        <p:grpSp>
          <p:nvGrpSpPr>
            <p:cNvPr id="1569" name="Google Shape;1569;g3d3f6d03170_0_4767"/>
            <p:cNvGrpSpPr/>
            <p:nvPr/>
          </p:nvGrpSpPr>
          <p:grpSpPr>
            <a:xfrm>
              <a:off x="20929561" y="12311319"/>
              <a:ext cx="2433857" cy="745954"/>
              <a:chOff x="20929561" y="12311319"/>
              <a:chExt cx="2433857" cy="745954"/>
            </a:xfrm>
          </p:grpSpPr>
          <p:sp>
            <p:nvSpPr>
              <p:cNvPr id="1570" name="Google Shape;1570;g3d3f6d03170_0_4767"/>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571" name="Google Shape;1571;g3d3f6d03170_0_4767"/>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1572" name="Google Shape;1572;g3d3f6d03170_0_4767"/>
              <p:cNvGrpSpPr/>
              <p:nvPr/>
            </p:nvGrpSpPr>
            <p:grpSpPr>
              <a:xfrm>
                <a:off x="22582537" y="12311321"/>
                <a:ext cx="780881" cy="745730"/>
                <a:chOff x="22582537" y="12311321"/>
                <a:chExt cx="780881" cy="745730"/>
              </a:xfrm>
            </p:grpSpPr>
            <p:grpSp>
              <p:nvGrpSpPr>
                <p:cNvPr id="1573" name="Google Shape;1573;g3d3f6d03170_0_4767"/>
                <p:cNvGrpSpPr/>
                <p:nvPr/>
              </p:nvGrpSpPr>
              <p:grpSpPr>
                <a:xfrm>
                  <a:off x="22582537" y="12311321"/>
                  <a:ext cx="780881" cy="745730"/>
                  <a:chOff x="22582537" y="12311321"/>
                  <a:chExt cx="780881" cy="745730"/>
                </a:xfrm>
              </p:grpSpPr>
              <p:sp>
                <p:nvSpPr>
                  <p:cNvPr id="1574" name="Google Shape;1574;g3d3f6d03170_0_4767"/>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575" name="Google Shape;1575;g3d3f6d03170_0_4767"/>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576" name="Google Shape;1576;g3d3f6d03170_0_4767"/>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1577" name="Google Shape;1577;g3d3f6d03170_0_4767"/>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Title Slide" showMasterSp="0">
  <p:cSld name="8_Title Slide">
    <p:bg>
      <p:bgPr>
        <a:blipFill>
          <a:blip r:embed="rId2">
            <a:alphaModFix/>
          </a:blip>
          <a:stretch>
            <a:fillRect/>
          </a:stretch>
        </a:blipFill>
      </p:bgPr>
    </p:bg>
    <p:spTree>
      <p:nvGrpSpPr>
        <p:cNvPr id="1578" name="Shape 1578"/>
        <p:cNvGrpSpPr/>
        <p:nvPr/>
      </p:nvGrpSpPr>
      <p:grpSpPr>
        <a:xfrm>
          <a:off x="0" y="0"/>
          <a:ext cx="0" cy="0"/>
          <a:chOff x="0" y="0"/>
          <a:chExt cx="0" cy="0"/>
        </a:xfrm>
      </p:grpSpPr>
      <p:pic>
        <p:nvPicPr>
          <p:cNvPr descr="A black and red background&#10;&#10;AI-generated content may be incorrect." id="1579" name="Google Shape;1579;g3d3f6d03170_0_4781"/>
          <p:cNvPicPr preferRelativeResize="0"/>
          <p:nvPr/>
        </p:nvPicPr>
        <p:blipFill rotWithShape="1">
          <a:blip r:embed="rId3">
            <a:alphaModFix/>
          </a:blip>
          <a:srcRect b="0" l="0" r="0" t="0"/>
          <a:stretch/>
        </p:blipFill>
        <p:spPr>
          <a:xfrm>
            <a:off x="403950" y="442803"/>
            <a:ext cx="8336102" cy="4257341"/>
          </a:xfrm>
          <a:prstGeom prst="rect">
            <a:avLst/>
          </a:prstGeom>
          <a:noFill/>
          <a:ln>
            <a:noFill/>
          </a:ln>
        </p:spPr>
      </p:pic>
      <p:sp>
        <p:nvSpPr>
          <p:cNvPr id="1580" name="Google Shape;1580;g3d3f6d03170_0_4781"/>
          <p:cNvSpPr txBox="1"/>
          <p:nvPr>
            <p:ph type="title"/>
          </p:nvPr>
        </p:nvSpPr>
        <p:spPr>
          <a:xfrm>
            <a:off x="730869" y="2262633"/>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862"/>
              <a:buFont typeface="Poppins"/>
              <a:buNone/>
              <a:defRPr b="1" sz="3862">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581" name="Google Shape;1581;g3d3f6d03170_0_4781"/>
          <p:cNvSpPr txBox="1"/>
          <p:nvPr>
            <p:ph idx="1" type="subTitle"/>
          </p:nvPr>
        </p:nvSpPr>
        <p:spPr>
          <a:xfrm>
            <a:off x="739996" y="4105701"/>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lt1"/>
              </a:buClr>
              <a:buSzPts val="1316"/>
              <a:buNone/>
              <a:defRPr b="1" sz="1462">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1582" name="Google Shape;1582;g3d3f6d03170_0_4781"/>
          <p:cNvGrpSpPr/>
          <p:nvPr/>
        </p:nvGrpSpPr>
        <p:grpSpPr>
          <a:xfrm>
            <a:off x="7564573" y="4241698"/>
            <a:ext cx="948486" cy="279733"/>
            <a:chOff x="20929561" y="12311319"/>
            <a:chExt cx="2529297" cy="745954"/>
          </a:xfrm>
        </p:grpSpPr>
        <p:grpSp>
          <p:nvGrpSpPr>
            <p:cNvPr id="1583" name="Google Shape;1583;g3d3f6d03170_0_4781"/>
            <p:cNvGrpSpPr/>
            <p:nvPr/>
          </p:nvGrpSpPr>
          <p:grpSpPr>
            <a:xfrm>
              <a:off x="20929561" y="12311319"/>
              <a:ext cx="2433857" cy="745954"/>
              <a:chOff x="20929561" y="12311319"/>
              <a:chExt cx="2433857" cy="745954"/>
            </a:xfrm>
          </p:grpSpPr>
          <p:sp>
            <p:nvSpPr>
              <p:cNvPr id="1584" name="Google Shape;1584;g3d3f6d03170_0_4781"/>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585" name="Google Shape;1585;g3d3f6d03170_0_4781"/>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1586" name="Google Shape;1586;g3d3f6d03170_0_4781"/>
              <p:cNvGrpSpPr/>
              <p:nvPr/>
            </p:nvGrpSpPr>
            <p:grpSpPr>
              <a:xfrm>
                <a:off x="22582537" y="12311321"/>
                <a:ext cx="780881" cy="745730"/>
                <a:chOff x="22582537" y="12311321"/>
                <a:chExt cx="780881" cy="745730"/>
              </a:xfrm>
            </p:grpSpPr>
            <p:grpSp>
              <p:nvGrpSpPr>
                <p:cNvPr id="1587" name="Google Shape;1587;g3d3f6d03170_0_4781"/>
                <p:cNvGrpSpPr/>
                <p:nvPr/>
              </p:nvGrpSpPr>
              <p:grpSpPr>
                <a:xfrm>
                  <a:off x="22582537" y="12311321"/>
                  <a:ext cx="780881" cy="745730"/>
                  <a:chOff x="22582537" y="12311321"/>
                  <a:chExt cx="780881" cy="745730"/>
                </a:xfrm>
              </p:grpSpPr>
              <p:sp>
                <p:nvSpPr>
                  <p:cNvPr id="1588" name="Google Shape;1588;g3d3f6d03170_0_4781"/>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589" name="Google Shape;1589;g3d3f6d03170_0_4781"/>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590" name="Google Shape;1590;g3d3f6d03170_0_4781"/>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1591" name="Google Shape;1591;g3d3f6d03170_0_4781"/>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Title Slide" showMasterSp="0">
  <p:cSld name="9_Title Slide">
    <p:bg>
      <p:bgPr>
        <a:blipFill>
          <a:blip r:embed="rId2">
            <a:alphaModFix/>
          </a:blip>
          <a:stretch>
            <a:fillRect/>
          </a:stretch>
        </a:blipFill>
      </p:bgPr>
    </p:bg>
    <p:spTree>
      <p:nvGrpSpPr>
        <p:cNvPr id="1592" name="Shape 1592"/>
        <p:cNvGrpSpPr/>
        <p:nvPr/>
      </p:nvGrpSpPr>
      <p:grpSpPr>
        <a:xfrm>
          <a:off x="0" y="0"/>
          <a:ext cx="0" cy="0"/>
          <a:chOff x="0" y="0"/>
          <a:chExt cx="0" cy="0"/>
        </a:xfrm>
      </p:grpSpPr>
      <p:pic>
        <p:nvPicPr>
          <p:cNvPr descr="A black and red background&#10;&#10;AI-generated content may be incorrect." id="1593" name="Google Shape;1593;g3d3f6d03170_0_4795"/>
          <p:cNvPicPr preferRelativeResize="0"/>
          <p:nvPr/>
        </p:nvPicPr>
        <p:blipFill rotWithShape="1">
          <a:blip r:embed="rId3">
            <a:alphaModFix/>
          </a:blip>
          <a:srcRect b="0" l="0" r="0" t="0"/>
          <a:stretch/>
        </p:blipFill>
        <p:spPr>
          <a:xfrm>
            <a:off x="403950" y="442803"/>
            <a:ext cx="8336095" cy="4257341"/>
          </a:xfrm>
          <a:prstGeom prst="rect">
            <a:avLst/>
          </a:prstGeom>
          <a:noFill/>
          <a:ln>
            <a:noFill/>
          </a:ln>
        </p:spPr>
      </p:pic>
      <p:sp>
        <p:nvSpPr>
          <p:cNvPr id="1594" name="Google Shape;1594;g3d3f6d03170_0_4795"/>
          <p:cNvSpPr txBox="1"/>
          <p:nvPr>
            <p:ph type="title"/>
          </p:nvPr>
        </p:nvSpPr>
        <p:spPr>
          <a:xfrm>
            <a:off x="730869" y="813604"/>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862"/>
              <a:buFont typeface="Poppins"/>
              <a:buNone/>
              <a:defRPr b="1" sz="3862">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595" name="Google Shape;1595;g3d3f6d03170_0_4795"/>
          <p:cNvSpPr txBox="1"/>
          <p:nvPr>
            <p:ph idx="1" type="subTitle"/>
          </p:nvPr>
        </p:nvSpPr>
        <p:spPr>
          <a:xfrm>
            <a:off x="739996" y="2656672"/>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lt1"/>
              </a:buClr>
              <a:buSzPts val="1316"/>
              <a:buNone/>
              <a:defRPr b="1" sz="1462">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1596" name="Google Shape;1596;g3d3f6d03170_0_4795"/>
          <p:cNvGrpSpPr/>
          <p:nvPr/>
        </p:nvGrpSpPr>
        <p:grpSpPr>
          <a:xfrm>
            <a:off x="7564573" y="4241698"/>
            <a:ext cx="948486" cy="279733"/>
            <a:chOff x="20929561" y="12311319"/>
            <a:chExt cx="2529297" cy="745954"/>
          </a:xfrm>
        </p:grpSpPr>
        <p:grpSp>
          <p:nvGrpSpPr>
            <p:cNvPr id="1597" name="Google Shape;1597;g3d3f6d03170_0_4795"/>
            <p:cNvGrpSpPr/>
            <p:nvPr/>
          </p:nvGrpSpPr>
          <p:grpSpPr>
            <a:xfrm>
              <a:off x="20929561" y="12311319"/>
              <a:ext cx="2433857" cy="745954"/>
              <a:chOff x="20929561" y="12311319"/>
              <a:chExt cx="2433857" cy="745954"/>
            </a:xfrm>
          </p:grpSpPr>
          <p:sp>
            <p:nvSpPr>
              <p:cNvPr id="1598" name="Google Shape;1598;g3d3f6d03170_0_4795"/>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599" name="Google Shape;1599;g3d3f6d03170_0_4795"/>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1600" name="Google Shape;1600;g3d3f6d03170_0_4795"/>
              <p:cNvGrpSpPr/>
              <p:nvPr/>
            </p:nvGrpSpPr>
            <p:grpSpPr>
              <a:xfrm>
                <a:off x="22582537" y="12311321"/>
                <a:ext cx="780881" cy="745730"/>
                <a:chOff x="22582537" y="12311321"/>
                <a:chExt cx="780881" cy="745730"/>
              </a:xfrm>
            </p:grpSpPr>
            <p:grpSp>
              <p:nvGrpSpPr>
                <p:cNvPr id="1601" name="Google Shape;1601;g3d3f6d03170_0_4795"/>
                <p:cNvGrpSpPr/>
                <p:nvPr/>
              </p:nvGrpSpPr>
              <p:grpSpPr>
                <a:xfrm>
                  <a:off x="22582537" y="12311321"/>
                  <a:ext cx="780881" cy="745730"/>
                  <a:chOff x="22582537" y="12311321"/>
                  <a:chExt cx="780881" cy="745730"/>
                </a:xfrm>
              </p:grpSpPr>
              <p:sp>
                <p:nvSpPr>
                  <p:cNvPr id="1602" name="Google Shape;1602;g3d3f6d03170_0_4795"/>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603" name="Google Shape;1603;g3d3f6d03170_0_4795"/>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604" name="Google Shape;1604;g3d3f6d03170_0_4795"/>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1605" name="Google Shape;1605;g3d3f6d03170_0_4795"/>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Title Slide" showMasterSp="0">
  <p:cSld name="11_Title Slide">
    <p:bg>
      <p:bgPr>
        <a:blipFill>
          <a:blip r:embed="rId2">
            <a:alphaModFix/>
          </a:blip>
          <a:stretch>
            <a:fillRect/>
          </a:stretch>
        </a:blipFill>
      </p:bgPr>
    </p:bg>
    <p:spTree>
      <p:nvGrpSpPr>
        <p:cNvPr id="1606" name="Shape 1606"/>
        <p:cNvGrpSpPr/>
        <p:nvPr/>
      </p:nvGrpSpPr>
      <p:grpSpPr>
        <a:xfrm>
          <a:off x="0" y="0"/>
          <a:ext cx="0" cy="0"/>
          <a:chOff x="0" y="0"/>
          <a:chExt cx="0" cy="0"/>
        </a:xfrm>
      </p:grpSpPr>
      <p:pic>
        <p:nvPicPr>
          <p:cNvPr descr="A black and red background&#10;&#10;AI-generated content may be incorrect." id="1607" name="Google Shape;1607;g3d3f6d03170_0_4823"/>
          <p:cNvPicPr preferRelativeResize="0"/>
          <p:nvPr/>
        </p:nvPicPr>
        <p:blipFill rotWithShape="1">
          <a:blip r:embed="rId3">
            <a:alphaModFix/>
          </a:blip>
          <a:srcRect b="0" l="0" r="0" t="0"/>
          <a:stretch/>
        </p:blipFill>
        <p:spPr>
          <a:xfrm>
            <a:off x="403950" y="442803"/>
            <a:ext cx="8336102" cy="4257341"/>
          </a:xfrm>
          <a:prstGeom prst="rect">
            <a:avLst/>
          </a:prstGeom>
          <a:noFill/>
          <a:ln>
            <a:noFill/>
          </a:ln>
        </p:spPr>
      </p:pic>
      <p:sp>
        <p:nvSpPr>
          <p:cNvPr id="1608" name="Google Shape;1608;g3d3f6d03170_0_4823"/>
          <p:cNvSpPr txBox="1"/>
          <p:nvPr>
            <p:ph type="title"/>
          </p:nvPr>
        </p:nvSpPr>
        <p:spPr>
          <a:xfrm>
            <a:off x="730869" y="813604"/>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862"/>
              <a:buFont typeface="Poppins"/>
              <a:buNone/>
              <a:defRPr b="1" sz="3862">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609" name="Google Shape;1609;g3d3f6d03170_0_4823"/>
          <p:cNvSpPr txBox="1"/>
          <p:nvPr>
            <p:ph idx="1" type="subTitle"/>
          </p:nvPr>
        </p:nvSpPr>
        <p:spPr>
          <a:xfrm>
            <a:off x="739996" y="2656672"/>
            <a:ext cx="4363800" cy="2649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lt1"/>
              </a:buClr>
              <a:buSzPts val="1316"/>
              <a:buNone/>
              <a:defRPr b="1" sz="1462">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1610" name="Google Shape;1610;g3d3f6d03170_0_4823"/>
          <p:cNvGrpSpPr/>
          <p:nvPr/>
        </p:nvGrpSpPr>
        <p:grpSpPr>
          <a:xfrm>
            <a:off x="7564573" y="4241698"/>
            <a:ext cx="948486" cy="279733"/>
            <a:chOff x="20929561" y="12311319"/>
            <a:chExt cx="2529297" cy="745954"/>
          </a:xfrm>
        </p:grpSpPr>
        <p:grpSp>
          <p:nvGrpSpPr>
            <p:cNvPr id="1611" name="Google Shape;1611;g3d3f6d03170_0_4823"/>
            <p:cNvGrpSpPr/>
            <p:nvPr/>
          </p:nvGrpSpPr>
          <p:grpSpPr>
            <a:xfrm>
              <a:off x="20929561" y="12311319"/>
              <a:ext cx="2433857" cy="745954"/>
              <a:chOff x="20929561" y="12311319"/>
              <a:chExt cx="2433857" cy="745954"/>
            </a:xfrm>
          </p:grpSpPr>
          <p:sp>
            <p:nvSpPr>
              <p:cNvPr id="1612" name="Google Shape;1612;g3d3f6d03170_0_4823"/>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613" name="Google Shape;1613;g3d3f6d03170_0_4823"/>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1614" name="Google Shape;1614;g3d3f6d03170_0_4823"/>
              <p:cNvGrpSpPr/>
              <p:nvPr/>
            </p:nvGrpSpPr>
            <p:grpSpPr>
              <a:xfrm>
                <a:off x="22582537" y="12311321"/>
                <a:ext cx="780881" cy="745730"/>
                <a:chOff x="22582537" y="12311321"/>
                <a:chExt cx="780881" cy="745730"/>
              </a:xfrm>
            </p:grpSpPr>
            <p:grpSp>
              <p:nvGrpSpPr>
                <p:cNvPr id="1615" name="Google Shape;1615;g3d3f6d03170_0_4823"/>
                <p:cNvGrpSpPr/>
                <p:nvPr/>
              </p:nvGrpSpPr>
              <p:grpSpPr>
                <a:xfrm>
                  <a:off x="22582537" y="12311321"/>
                  <a:ext cx="780881" cy="745730"/>
                  <a:chOff x="22582537" y="12311321"/>
                  <a:chExt cx="780881" cy="745730"/>
                </a:xfrm>
              </p:grpSpPr>
              <p:sp>
                <p:nvSpPr>
                  <p:cNvPr id="1616" name="Google Shape;1616;g3d3f6d03170_0_4823"/>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617" name="Google Shape;1617;g3d3f6d03170_0_4823"/>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618" name="Google Shape;1618;g3d3f6d03170_0_4823"/>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1619" name="Google Shape;1619;g3d3f6d03170_0_4823"/>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_Title Slide" showMasterSp="0">
  <p:cSld name="12_Title Slide">
    <p:bg>
      <p:bgPr>
        <a:blipFill>
          <a:blip r:embed="rId2">
            <a:alphaModFix/>
          </a:blip>
          <a:stretch>
            <a:fillRect/>
          </a:stretch>
        </a:blipFill>
      </p:bgPr>
    </p:bg>
    <p:spTree>
      <p:nvGrpSpPr>
        <p:cNvPr id="1620" name="Shape 1620"/>
        <p:cNvGrpSpPr/>
        <p:nvPr/>
      </p:nvGrpSpPr>
      <p:grpSpPr>
        <a:xfrm>
          <a:off x="0" y="0"/>
          <a:ext cx="0" cy="0"/>
          <a:chOff x="0" y="0"/>
          <a:chExt cx="0" cy="0"/>
        </a:xfrm>
      </p:grpSpPr>
      <p:pic>
        <p:nvPicPr>
          <p:cNvPr descr="A black and red background&#10;&#10;AI-generated content may be incorrect." id="1621" name="Google Shape;1621;g3d3f6d03170_0_4837"/>
          <p:cNvPicPr preferRelativeResize="0"/>
          <p:nvPr/>
        </p:nvPicPr>
        <p:blipFill rotWithShape="1">
          <a:blip r:embed="rId3">
            <a:alphaModFix/>
          </a:blip>
          <a:srcRect b="0" l="0" r="0" t="0"/>
          <a:stretch/>
        </p:blipFill>
        <p:spPr>
          <a:xfrm>
            <a:off x="403950" y="442803"/>
            <a:ext cx="8336102" cy="4257341"/>
          </a:xfrm>
          <a:prstGeom prst="rect">
            <a:avLst/>
          </a:prstGeom>
          <a:noFill/>
          <a:ln>
            <a:noFill/>
          </a:ln>
        </p:spPr>
      </p:pic>
      <p:sp>
        <p:nvSpPr>
          <p:cNvPr id="1622" name="Google Shape;1622;g3d3f6d03170_0_4837"/>
          <p:cNvSpPr txBox="1"/>
          <p:nvPr>
            <p:ph type="title"/>
          </p:nvPr>
        </p:nvSpPr>
        <p:spPr>
          <a:xfrm>
            <a:off x="730869" y="1985179"/>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862"/>
              <a:buFont typeface="Poppins"/>
              <a:buNone/>
              <a:defRPr b="1" sz="3862">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623" name="Google Shape;1623;g3d3f6d03170_0_4837"/>
          <p:cNvSpPr txBox="1"/>
          <p:nvPr>
            <p:ph idx="1" type="subTitle"/>
          </p:nvPr>
        </p:nvSpPr>
        <p:spPr>
          <a:xfrm>
            <a:off x="739996" y="3828247"/>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lt1"/>
              </a:buClr>
              <a:buSzPts val="1316"/>
              <a:buNone/>
              <a:defRPr b="1" sz="1462">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1624" name="Google Shape;1624;g3d3f6d03170_0_4837"/>
          <p:cNvGrpSpPr/>
          <p:nvPr/>
        </p:nvGrpSpPr>
        <p:grpSpPr>
          <a:xfrm>
            <a:off x="7564573" y="4241698"/>
            <a:ext cx="948486" cy="279733"/>
            <a:chOff x="20929561" y="12311319"/>
            <a:chExt cx="2529297" cy="745954"/>
          </a:xfrm>
        </p:grpSpPr>
        <p:grpSp>
          <p:nvGrpSpPr>
            <p:cNvPr id="1625" name="Google Shape;1625;g3d3f6d03170_0_4837"/>
            <p:cNvGrpSpPr/>
            <p:nvPr/>
          </p:nvGrpSpPr>
          <p:grpSpPr>
            <a:xfrm>
              <a:off x="20929561" y="12311319"/>
              <a:ext cx="2433857" cy="745954"/>
              <a:chOff x="20929561" y="12311319"/>
              <a:chExt cx="2433857" cy="745954"/>
            </a:xfrm>
          </p:grpSpPr>
          <p:sp>
            <p:nvSpPr>
              <p:cNvPr id="1626" name="Google Shape;1626;g3d3f6d03170_0_4837"/>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627" name="Google Shape;1627;g3d3f6d03170_0_4837"/>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1628" name="Google Shape;1628;g3d3f6d03170_0_4837"/>
              <p:cNvGrpSpPr/>
              <p:nvPr/>
            </p:nvGrpSpPr>
            <p:grpSpPr>
              <a:xfrm>
                <a:off x="22582537" y="12311321"/>
                <a:ext cx="780881" cy="745730"/>
                <a:chOff x="22582537" y="12311321"/>
                <a:chExt cx="780881" cy="745730"/>
              </a:xfrm>
            </p:grpSpPr>
            <p:grpSp>
              <p:nvGrpSpPr>
                <p:cNvPr id="1629" name="Google Shape;1629;g3d3f6d03170_0_4837"/>
                <p:cNvGrpSpPr/>
                <p:nvPr/>
              </p:nvGrpSpPr>
              <p:grpSpPr>
                <a:xfrm>
                  <a:off x="22582537" y="12311321"/>
                  <a:ext cx="780881" cy="745730"/>
                  <a:chOff x="22582537" y="12311321"/>
                  <a:chExt cx="780881" cy="745730"/>
                </a:xfrm>
              </p:grpSpPr>
              <p:sp>
                <p:nvSpPr>
                  <p:cNvPr id="1630" name="Google Shape;1630;g3d3f6d03170_0_4837"/>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631" name="Google Shape;1631;g3d3f6d03170_0_4837"/>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632" name="Google Shape;1632;g3d3f6d03170_0_4837"/>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1633" name="Google Shape;1633;g3d3f6d03170_0_4837"/>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ustom Layout">
  <p:cSld name="Custom Layout">
    <p:bg>
      <p:bgPr>
        <a:blipFill>
          <a:blip r:embed="rId2">
            <a:alphaModFix/>
          </a:blip>
          <a:stretch>
            <a:fillRect/>
          </a:stretch>
        </a:blipFill>
      </p:bgPr>
    </p:bg>
    <p:spTree>
      <p:nvGrpSpPr>
        <p:cNvPr id="1634" name="Shape 1634"/>
        <p:cNvGrpSpPr/>
        <p:nvPr/>
      </p:nvGrpSpPr>
      <p:grpSpPr>
        <a:xfrm>
          <a:off x="0" y="0"/>
          <a:ext cx="0" cy="0"/>
          <a:chOff x="0" y="0"/>
          <a:chExt cx="0" cy="0"/>
        </a:xfrm>
      </p:grpSpPr>
      <p:sp>
        <p:nvSpPr>
          <p:cNvPr id="1635" name="Google Shape;1635;g3d3f6d03170_0_4851"/>
          <p:cNvSpPr/>
          <p:nvPr/>
        </p:nvSpPr>
        <p:spPr>
          <a:xfrm>
            <a:off x="1171422" y="335756"/>
            <a:ext cx="6785700" cy="2023800"/>
          </a:xfrm>
          <a:prstGeom prst="roundRect">
            <a:avLst>
              <a:gd fmla="val 347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636" name="Google Shape;1636;g3d3f6d03170_0_4851"/>
          <p:cNvSpPr/>
          <p:nvPr/>
        </p:nvSpPr>
        <p:spPr>
          <a:xfrm>
            <a:off x="1171422" y="2442299"/>
            <a:ext cx="6785700" cy="2023800"/>
          </a:xfrm>
          <a:prstGeom prst="roundRect">
            <a:avLst>
              <a:gd fmla="val 347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637" name="Google Shape;1637;g3d3f6d03170_0_485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gold circle with black text and a red ribbon&#10;&#10;AI-generated content may be incorrect." id="1638" name="Google Shape;1638;g3d3f6d03170_0_4851"/>
          <p:cNvPicPr preferRelativeResize="0"/>
          <p:nvPr/>
        </p:nvPicPr>
        <p:blipFill rotWithShape="1">
          <a:blip r:embed="rId3">
            <a:alphaModFix/>
          </a:blip>
          <a:srcRect b="0" l="0" r="0" t="0"/>
          <a:stretch/>
        </p:blipFill>
        <p:spPr>
          <a:xfrm>
            <a:off x="1361816" y="611668"/>
            <a:ext cx="1458446" cy="1464279"/>
          </a:xfrm>
          <a:prstGeom prst="rect">
            <a:avLst/>
          </a:prstGeom>
          <a:noFill/>
          <a:ln>
            <a:noFill/>
          </a:ln>
        </p:spPr>
      </p:pic>
      <p:pic>
        <p:nvPicPr>
          <p:cNvPr descr="A gold and red logo&#10;&#10;AI-generated content may be incorrect." id="1639" name="Google Shape;1639;g3d3f6d03170_0_4851"/>
          <p:cNvPicPr preferRelativeResize="0"/>
          <p:nvPr/>
        </p:nvPicPr>
        <p:blipFill rotWithShape="1">
          <a:blip r:embed="rId4">
            <a:alphaModFix/>
          </a:blip>
          <a:srcRect b="0" l="0" r="0" t="0"/>
          <a:stretch/>
        </p:blipFill>
        <p:spPr>
          <a:xfrm>
            <a:off x="2773101" y="600051"/>
            <a:ext cx="1676875" cy="1496061"/>
          </a:xfrm>
          <a:prstGeom prst="rect">
            <a:avLst/>
          </a:prstGeom>
          <a:noFill/>
          <a:ln>
            <a:noFill/>
          </a:ln>
        </p:spPr>
      </p:pic>
      <p:pic>
        <p:nvPicPr>
          <p:cNvPr descr="A gold and black logo&#10;&#10;AI-generated content may be incorrect." id="1640" name="Google Shape;1640;g3d3f6d03170_0_4851"/>
          <p:cNvPicPr preferRelativeResize="0"/>
          <p:nvPr/>
        </p:nvPicPr>
        <p:blipFill rotWithShape="1">
          <a:blip r:embed="rId5">
            <a:alphaModFix/>
          </a:blip>
          <a:srcRect b="0" l="0" r="0" t="0"/>
          <a:stretch/>
        </p:blipFill>
        <p:spPr>
          <a:xfrm>
            <a:off x="4564857" y="2660504"/>
            <a:ext cx="1531540" cy="861100"/>
          </a:xfrm>
          <a:prstGeom prst="rect">
            <a:avLst/>
          </a:prstGeom>
          <a:noFill/>
          <a:ln>
            <a:noFill/>
          </a:ln>
        </p:spPr>
      </p:pic>
      <p:sp>
        <p:nvSpPr>
          <p:cNvPr id="1641" name="Google Shape;1641;g3d3f6d03170_0_4851"/>
          <p:cNvSpPr txBox="1"/>
          <p:nvPr>
            <p:ph type="title"/>
          </p:nvPr>
        </p:nvSpPr>
        <p:spPr>
          <a:xfrm>
            <a:off x="4740910" y="616519"/>
            <a:ext cx="3124800" cy="160200"/>
          </a:xfrm>
          <a:prstGeom prst="rect">
            <a:avLst/>
          </a:prstGeom>
          <a:noFill/>
          <a:ln>
            <a:noFill/>
          </a:ln>
        </p:spPr>
        <p:txBody>
          <a:bodyPr anchorCtr="0" anchor="t" bIns="34275" lIns="34275" spcFirstLastPara="1" rIns="34275" wrap="square" tIns="34275">
            <a:noAutofit/>
          </a:bodyPr>
          <a:lstStyle>
            <a:lvl1pPr lvl="0" marR="0" algn="l">
              <a:lnSpc>
                <a:spcPct val="100000"/>
              </a:lnSpc>
              <a:spcBef>
                <a:spcPts val="0"/>
              </a:spcBef>
              <a:spcAft>
                <a:spcPts val="0"/>
              </a:spcAft>
              <a:buSzPts val="2550"/>
              <a:buNone/>
              <a:defRPr b="0" sz="1050">
                <a:latin typeface="Poppins Medium"/>
                <a:ea typeface="Poppins Medium"/>
                <a:cs typeface="Poppins Medium"/>
                <a:sym typeface="Poppins Medium"/>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642" name="Google Shape;1642;g3d3f6d03170_0_4851"/>
          <p:cNvSpPr txBox="1"/>
          <p:nvPr>
            <p:ph idx="2" type="title"/>
          </p:nvPr>
        </p:nvSpPr>
        <p:spPr>
          <a:xfrm>
            <a:off x="4740910" y="857605"/>
            <a:ext cx="3124800" cy="5748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2550"/>
              <a:buNone/>
              <a:defRPr sz="1987">
                <a:solidFill>
                  <a:schemeClr val="accent2"/>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643" name="Google Shape;1643;g3d3f6d03170_0_4851"/>
          <p:cNvSpPr txBox="1"/>
          <p:nvPr>
            <p:ph idx="3" type="title"/>
          </p:nvPr>
        </p:nvSpPr>
        <p:spPr>
          <a:xfrm>
            <a:off x="4740910" y="1560607"/>
            <a:ext cx="3124800" cy="574800"/>
          </a:xfrm>
          <a:prstGeom prst="rect">
            <a:avLst/>
          </a:prstGeom>
          <a:noFill/>
          <a:ln>
            <a:noFill/>
          </a:ln>
        </p:spPr>
        <p:txBody>
          <a:bodyPr anchorCtr="0" anchor="t" bIns="34275" lIns="34275" spcFirstLastPara="1" rIns="34275" wrap="square" tIns="34275">
            <a:noAutofit/>
          </a:bodyPr>
          <a:lstStyle>
            <a:lvl1pPr lvl="0" marR="0" algn="l">
              <a:lnSpc>
                <a:spcPct val="108000"/>
              </a:lnSpc>
              <a:spcBef>
                <a:spcPts val="0"/>
              </a:spcBef>
              <a:spcAft>
                <a:spcPts val="0"/>
              </a:spcAft>
              <a:buSzPts val="2550"/>
              <a:buNone/>
              <a:defRPr b="0" sz="825">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644" name="Google Shape;1644;g3d3f6d03170_0_4851"/>
          <p:cNvSpPr txBox="1"/>
          <p:nvPr>
            <p:ph idx="4" type="title"/>
          </p:nvPr>
        </p:nvSpPr>
        <p:spPr>
          <a:xfrm>
            <a:off x="1362120" y="2696381"/>
            <a:ext cx="3202800" cy="160200"/>
          </a:xfrm>
          <a:prstGeom prst="rect">
            <a:avLst/>
          </a:prstGeom>
          <a:noFill/>
          <a:ln>
            <a:noFill/>
          </a:ln>
        </p:spPr>
        <p:txBody>
          <a:bodyPr anchorCtr="0" anchor="t" bIns="34275" lIns="34275" spcFirstLastPara="1" rIns="34275" wrap="square" tIns="34275">
            <a:noAutofit/>
          </a:bodyPr>
          <a:lstStyle>
            <a:lvl1pPr lvl="0" marR="0" algn="l">
              <a:lnSpc>
                <a:spcPct val="100000"/>
              </a:lnSpc>
              <a:spcBef>
                <a:spcPts val="0"/>
              </a:spcBef>
              <a:spcAft>
                <a:spcPts val="0"/>
              </a:spcAft>
              <a:buSzPts val="2550"/>
              <a:buNone/>
              <a:defRPr b="0" sz="1050">
                <a:latin typeface="Poppins Medium"/>
                <a:ea typeface="Poppins Medium"/>
                <a:cs typeface="Poppins Medium"/>
                <a:sym typeface="Poppins Medium"/>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645" name="Google Shape;1645;g3d3f6d03170_0_4851"/>
          <p:cNvSpPr txBox="1"/>
          <p:nvPr>
            <p:ph idx="5" type="title"/>
          </p:nvPr>
        </p:nvSpPr>
        <p:spPr>
          <a:xfrm>
            <a:off x="1353405" y="2980803"/>
            <a:ext cx="3202800" cy="5748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2550"/>
              <a:buNone/>
              <a:defRPr sz="1987">
                <a:solidFill>
                  <a:schemeClr val="accent2"/>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646" name="Google Shape;1646;g3d3f6d03170_0_4851"/>
          <p:cNvSpPr txBox="1"/>
          <p:nvPr>
            <p:ph idx="6" type="title"/>
          </p:nvPr>
        </p:nvSpPr>
        <p:spPr>
          <a:xfrm>
            <a:off x="1362120" y="3679716"/>
            <a:ext cx="3202800" cy="170700"/>
          </a:xfrm>
          <a:prstGeom prst="rect">
            <a:avLst/>
          </a:prstGeom>
          <a:noFill/>
          <a:ln>
            <a:noFill/>
          </a:ln>
        </p:spPr>
        <p:txBody>
          <a:bodyPr anchorCtr="0" anchor="t" bIns="34275" lIns="34275" spcFirstLastPara="1" rIns="34275" wrap="square" tIns="34275">
            <a:noAutofit/>
          </a:bodyPr>
          <a:lstStyle>
            <a:lvl1pPr lvl="0" marR="0" algn="l">
              <a:lnSpc>
                <a:spcPct val="100000"/>
              </a:lnSpc>
              <a:spcBef>
                <a:spcPts val="0"/>
              </a:spcBef>
              <a:spcAft>
                <a:spcPts val="0"/>
              </a:spcAft>
              <a:buSzPts val="2550"/>
              <a:buNone/>
              <a:defRPr sz="1050">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647" name="Google Shape;1647;g3d3f6d03170_0_4851"/>
          <p:cNvSpPr txBox="1"/>
          <p:nvPr>
            <p:ph idx="7" type="title"/>
          </p:nvPr>
        </p:nvSpPr>
        <p:spPr>
          <a:xfrm>
            <a:off x="1361813" y="3850500"/>
            <a:ext cx="3202800" cy="378000"/>
          </a:xfrm>
          <a:prstGeom prst="rect">
            <a:avLst/>
          </a:prstGeom>
          <a:noFill/>
          <a:ln>
            <a:noFill/>
          </a:ln>
        </p:spPr>
        <p:txBody>
          <a:bodyPr anchorCtr="0" anchor="t" bIns="34275" lIns="34275" spcFirstLastPara="1" rIns="34275" wrap="square" tIns="34275">
            <a:noAutofit/>
          </a:bodyPr>
          <a:lstStyle>
            <a:lvl1pPr lvl="0" marR="0" algn="l">
              <a:lnSpc>
                <a:spcPct val="105000"/>
              </a:lnSpc>
              <a:spcBef>
                <a:spcPts val="0"/>
              </a:spcBef>
              <a:spcAft>
                <a:spcPts val="0"/>
              </a:spcAft>
              <a:buSzPts val="2550"/>
              <a:buNone/>
              <a:defRPr b="0" sz="1050">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648" name="Google Shape;1648;g3d3f6d03170_0_4851"/>
          <p:cNvSpPr txBox="1"/>
          <p:nvPr>
            <p:ph idx="8" type="title"/>
          </p:nvPr>
        </p:nvSpPr>
        <p:spPr>
          <a:xfrm>
            <a:off x="4777600" y="3637547"/>
            <a:ext cx="3088200" cy="160200"/>
          </a:xfrm>
          <a:prstGeom prst="rect">
            <a:avLst/>
          </a:prstGeom>
          <a:noFill/>
          <a:ln>
            <a:noFill/>
          </a:ln>
        </p:spPr>
        <p:txBody>
          <a:bodyPr anchorCtr="0" anchor="t" bIns="34275" lIns="34275" spcFirstLastPara="1" rIns="34275" wrap="square" tIns="34275">
            <a:noAutofit/>
          </a:bodyPr>
          <a:lstStyle>
            <a:lvl1pPr lvl="0" marR="0" algn="l">
              <a:lnSpc>
                <a:spcPct val="100000"/>
              </a:lnSpc>
              <a:spcBef>
                <a:spcPts val="0"/>
              </a:spcBef>
              <a:spcAft>
                <a:spcPts val="0"/>
              </a:spcAft>
              <a:buSzPts val="2550"/>
              <a:buNone/>
              <a:defRPr b="0" sz="825">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649" name="Google Shape;1649;g3d3f6d03170_0_4851"/>
          <p:cNvSpPr txBox="1"/>
          <p:nvPr>
            <p:ph idx="9" type="title"/>
          </p:nvPr>
        </p:nvSpPr>
        <p:spPr>
          <a:xfrm>
            <a:off x="4777600" y="3824852"/>
            <a:ext cx="3088200" cy="403500"/>
          </a:xfrm>
          <a:prstGeom prst="rect">
            <a:avLst/>
          </a:prstGeom>
          <a:noFill/>
          <a:ln>
            <a:noFill/>
          </a:ln>
        </p:spPr>
        <p:txBody>
          <a:bodyPr anchorCtr="0" anchor="t" bIns="34275" lIns="34275" spcFirstLastPara="1" rIns="34275" wrap="square" tIns="34275">
            <a:noAutofit/>
          </a:bodyPr>
          <a:lstStyle>
            <a:lvl1pPr lvl="0" marR="0" algn="l">
              <a:lnSpc>
                <a:spcPct val="100000"/>
              </a:lnSpc>
              <a:spcBef>
                <a:spcPts val="0"/>
              </a:spcBef>
              <a:spcAft>
                <a:spcPts val="0"/>
              </a:spcAft>
              <a:buSzPts val="2550"/>
              <a:buNone/>
              <a:defRPr b="0" sz="825">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Title Slide" showMasterSp="0">
  <p:cSld name="2_Title Slide">
    <p:bg>
      <p:bgPr>
        <a:blipFill>
          <a:blip r:embed="rId2">
            <a:alphaModFix/>
          </a:blip>
          <a:stretch>
            <a:fillRect/>
          </a:stretch>
        </a:blipFill>
      </p:bgPr>
    </p:bg>
    <p:spTree>
      <p:nvGrpSpPr>
        <p:cNvPr id="104" name="Shape 104"/>
        <p:cNvGrpSpPr/>
        <p:nvPr/>
      </p:nvGrpSpPr>
      <p:grpSpPr>
        <a:xfrm>
          <a:off x="0" y="0"/>
          <a:ext cx="0" cy="0"/>
          <a:chOff x="0" y="0"/>
          <a:chExt cx="0" cy="0"/>
        </a:xfrm>
      </p:grpSpPr>
      <p:sp>
        <p:nvSpPr>
          <p:cNvPr id="105" name="Google Shape;105;g3970249a880_0_11493"/>
          <p:cNvSpPr txBox="1"/>
          <p:nvPr>
            <p:ph type="title"/>
          </p:nvPr>
        </p:nvSpPr>
        <p:spPr>
          <a:xfrm>
            <a:off x="645155" y="561586"/>
            <a:ext cx="4363800" cy="1831200"/>
          </a:xfrm>
          <a:prstGeom prst="rect">
            <a:avLst/>
          </a:prstGeom>
          <a:noFill/>
          <a:ln>
            <a:noFill/>
          </a:ln>
        </p:spPr>
        <p:txBody>
          <a:bodyPr anchorCtr="0" anchor="t" bIns="0" lIns="0" spcFirstLastPara="1" rIns="0" wrap="square" tIns="0">
            <a:noAutofit/>
          </a:bodyPr>
          <a:lstStyle>
            <a:lvl1pPr lvl="0" algn="l">
              <a:lnSpc>
                <a:spcPct val="91000"/>
              </a:lnSpc>
              <a:spcBef>
                <a:spcPts val="0"/>
              </a:spcBef>
              <a:spcAft>
                <a:spcPts val="0"/>
              </a:spcAft>
              <a:buClr>
                <a:schemeClr val="lt1"/>
              </a:buClr>
              <a:buSzPts val="4650"/>
              <a:buFont typeface="Poppins"/>
              <a:buNone/>
              <a:defRPr b="1" sz="4650">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06" name="Google Shape;106;g3970249a880_0_11493"/>
          <p:cNvSpPr txBox="1"/>
          <p:nvPr>
            <p:ph idx="1" type="subTitle"/>
          </p:nvPr>
        </p:nvSpPr>
        <p:spPr>
          <a:xfrm>
            <a:off x="644759" y="2876141"/>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lt1"/>
              </a:buClr>
              <a:buSzPts val="1552"/>
              <a:buNone/>
              <a:defRPr b="1" sz="1725">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107" name="Google Shape;107;g3970249a880_0_11493"/>
          <p:cNvGrpSpPr/>
          <p:nvPr/>
        </p:nvGrpSpPr>
        <p:grpSpPr>
          <a:xfrm>
            <a:off x="7848588" y="4616741"/>
            <a:ext cx="948486" cy="279733"/>
            <a:chOff x="20929561" y="12311319"/>
            <a:chExt cx="2529297" cy="745954"/>
          </a:xfrm>
        </p:grpSpPr>
        <p:grpSp>
          <p:nvGrpSpPr>
            <p:cNvPr id="108" name="Google Shape;108;g3970249a880_0_11493"/>
            <p:cNvGrpSpPr/>
            <p:nvPr/>
          </p:nvGrpSpPr>
          <p:grpSpPr>
            <a:xfrm>
              <a:off x="20929561" y="12311319"/>
              <a:ext cx="2433857" cy="745954"/>
              <a:chOff x="20929561" y="12311319"/>
              <a:chExt cx="2433857" cy="745954"/>
            </a:xfrm>
          </p:grpSpPr>
          <p:sp>
            <p:nvSpPr>
              <p:cNvPr id="109" name="Google Shape;109;g3970249a880_0_11493"/>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10" name="Google Shape;110;g3970249a880_0_11493"/>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111" name="Google Shape;111;g3970249a880_0_11493"/>
              <p:cNvGrpSpPr/>
              <p:nvPr/>
            </p:nvGrpSpPr>
            <p:grpSpPr>
              <a:xfrm>
                <a:off x="22582537" y="12311321"/>
                <a:ext cx="780881" cy="745730"/>
                <a:chOff x="22582537" y="12311321"/>
                <a:chExt cx="780881" cy="745730"/>
              </a:xfrm>
            </p:grpSpPr>
            <p:grpSp>
              <p:nvGrpSpPr>
                <p:cNvPr id="112" name="Google Shape;112;g3970249a880_0_11493"/>
                <p:cNvGrpSpPr/>
                <p:nvPr/>
              </p:nvGrpSpPr>
              <p:grpSpPr>
                <a:xfrm>
                  <a:off x="22582537" y="12311321"/>
                  <a:ext cx="780881" cy="745730"/>
                  <a:chOff x="22582537" y="12311321"/>
                  <a:chExt cx="780881" cy="745730"/>
                </a:xfrm>
              </p:grpSpPr>
              <p:sp>
                <p:nvSpPr>
                  <p:cNvPr id="113" name="Google Shape;113;g3970249a880_0_11493"/>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14" name="Google Shape;114;g3970249a880_0_11493"/>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15" name="Google Shape;115;g3970249a880_0_11493"/>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116" name="Google Shape;116;g3970249a880_0_11493"/>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Custom Layout">
  <p:cSld name="1_Custom Layout">
    <p:bg>
      <p:bgPr>
        <a:blipFill>
          <a:blip r:embed="rId2">
            <a:alphaModFix/>
          </a:blip>
          <a:stretch>
            <a:fillRect/>
          </a:stretch>
        </a:blipFill>
      </p:bgPr>
    </p:bg>
    <p:spTree>
      <p:nvGrpSpPr>
        <p:cNvPr id="1650" name="Shape 1650"/>
        <p:cNvGrpSpPr/>
        <p:nvPr/>
      </p:nvGrpSpPr>
      <p:grpSpPr>
        <a:xfrm>
          <a:off x="0" y="0"/>
          <a:ext cx="0" cy="0"/>
          <a:chOff x="0" y="0"/>
          <a:chExt cx="0" cy="0"/>
        </a:xfrm>
      </p:grpSpPr>
      <p:sp>
        <p:nvSpPr>
          <p:cNvPr id="1651" name="Google Shape;1651;g3d3f6d03170_0_4867"/>
          <p:cNvSpPr/>
          <p:nvPr/>
        </p:nvSpPr>
        <p:spPr>
          <a:xfrm>
            <a:off x="1186899" y="334252"/>
            <a:ext cx="6777300" cy="2015700"/>
          </a:xfrm>
          <a:prstGeom prst="roundRect">
            <a:avLst>
              <a:gd fmla="val 4618" name="adj"/>
            </a:avLst>
          </a:prstGeom>
          <a:gradFill>
            <a:gsLst>
              <a:gs pos="0">
                <a:srgbClr val="FFFFFF"/>
              </a:gs>
              <a:gs pos="23000">
                <a:srgbClr val="FFFFFF"/>
              </a:gs>
              <a:gs pos="100000">
                <a:srgbClr val="E3E7FA">
                  <a:alpha val="80000"/>
                </a:srgbClr>
              </a:gs>
            </a:gsLst>
            <a:lin ang="5400012"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652" name="Google Shape;1652;g3d3f6d03170_0_4867"/>
          <p:cNvSpPr/>
          <p:nvPr/>
        </p:nvSpPr>
        <p:spPr>
          <a:xfrm>
            <a:off x="1186899" y="2455251"/>
            <a:ext cx="6788400" cy="2004000"/>
          </a:xfrm>
          <a:prstGeom prst="roundRect">
            <a:avLst>
              <a:gd fmla="val 4904" name="adj"/>
            </a:avLst>
          </a:prstGeom>
          <a:gradFill>
            <a:gsLst>
              <a:gs pos="0">
                <a:srgbClr val="FFFFFF">
                  <a:alpha val="80000"/>
                </a:srgbClr>
              </a:gs>
              <a:gs pos="23000">
                <a:srgbClr val="FFFFFF">
                  <a:alpha val="80000"/>
                </a:srgbClr>
              </a:gs>
              <a:gs pos="100000">
                <a:srgbClr val="E3E7FA">
                  <a:alpha val="80000"/>
                </a:srgbClr>
              </a:gs>
            </a:gsLst>
            <a:lin ang="5400012"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653" name="Google Shape;1653;g3d3f6d03170_0_486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gold circle with black text and a red ribbon&#10;&#10;AI-generated content may be incorrect." id="1654" name="Google Shape;1654;g3d3f6d03170_0_4867"/>
          <p:cNvPicPr preferRelativeResize="0"/>
          <p:nvPr/>
        </p:nvPicPr>
        <p:blipFill rotWithShape="1">
          <a:blip r:embed="rId3">
            <a:alphaModFix/>
          </a:blip>
          <a:srcRect b="0" l="0" r="0" t="0"/>
          <a:stretch/>
        </p:blipFill>
        <p:spPr>
          <a:xfrm>
            <a:off x="1361816" y="611668"/>
            <a:ext cx="1458446" cy="1464279"/>
          </a:xfrm>
          <a:prstGeom prst="rect">
            <a:avLst/>
          </a:prstGeom>
          <a:noFill/>
          <a:ln>
            <a:noFill/>
          </a:ln>
        </p:spPr>
      </p:pic>
      <p:pic>
        <p:nvPicPr>
          <p:cNvPr descr="A gold and red logo&#10;&#10;AI-generated content may be incorrect." id="1655" name="Google Shape;1655;g3d3f6d03170_0_4867"/>
          <p:cNvPicPr preferRelativeResize="0"/>
          <p:nvPr/>
        </p:nvPicPr>
        <p:blipFill rotWithShape="1">
          <a:blip r:embed="rId4">
            <a:alphaModFix/>
          </a:blip>
          <a:srcRect b="0" l="0" r="0" t="0"/>
          <a:stretch/>
        </p:blipFill>
        <p:spPr>
          <a:xfrm>
            <a:off x="2773101" y="600051"/>
            <a:ext cx="1676875" cy="1496061"/>
          </a:xfrm>
          <a:prstGeom prst="rect">
            <a:avLst/>
          </a:prstGeom>
          <a:noFill/>
          <a:ln>
            <a:noFill/>
          </a:ln>
        </p:spPr>
      </p:pic>
      <p:pic>
        <p:nvPicPr>
          <p:cNvPr descr="A gold and black logo&#10;&#10;AI-generated content may be incorrect." id="1656" name="Google Shape;1656;g3d3f6d03170_0_4867"/>
          <p:cNvPicPr preferRelativeResize="0"/>
          <p:nvPr/>
        </p:nvPicPr>
        <p:blipFill rotWithShape="1">
          <a:blip r:embed="rId5">
            <a:alphaModFix/>
          </a:blip>
          <a:srcRect b="0" l="0" r="0" t="0"/>
          <a:stretch/>
        </p:blipFill>
        <p:spPr>
          <a:xfrm>
            <a:off x="4564857" y="2660504"/>
            <a:ext cx="1531540" cy="861100"/>
          </a:xfrm>
          <a:prstGeom prst="rect">
            <a:avLst/>
          </a:prstGeom>
          <a:noFill/>
          <a:ln>
            <a:noFill/>
          </a:ln>
        </p:spPr>
      </p:pic>
      <p:sp>
        <p:nvSpPr>
          <p:cNvPr id="1657" name="Google Shape;1657;g3d3f6d03170_0_4867"/>
          <p:cNvSpPr txBox="1"/>
          <p:nvPr>
            <p:ph type="title"/>
          </p:nvPr>
        </p:nvSpPr>
        <p:spPr>
          <a:xfrm>
            <a:off x="4740910" y="616519"/>
            <a:ext cx="3088200" cy="160200"/>
          </a:xfrm>
          <a:prstGeom prst="rect">
            <a:avLst/>
          </a:prstGeom>
          <a:noFill/>
          <a:ln>
            <a:noFill/>
          </a:ln>
        </p:spPr>
        <p:txBody>
          <a:bodyPr anchorCtr="0" anchor="t" bIns="34275" lIns="34275" spcFirstLastPara="1" rIns="34275" wrap="square" tIns="34275">
            <a:noAutofit/>
          </a:bodyPr>
          <a:lstStyle>
            <a:lvl1pPr lvl="0" marR="0" algn="l">
              <a:lnSpc>
                <a:spcPct val="100000"/>
              </a:lnSpc>
              <a:spcBef>
                <a:spcPts val="0"/>
              </a:spcBef>
              <a:spcAft>
                <a:spcPts val="0"/>
              </a:spcAft>
              <a:buSzPts val="2550"/>
              <a:buNone/>
              <a:defRPr b="0" sz="1050">
                <a:latin typeface="Poppins Medium"/>
                <a:ea typeface="Poppins Medium"/>
                <a:cs typeface="Poppins Medium"/>
                <a:sym typeface="Poppins Medium"/>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658" name="Google Shape;1658;g3d3f6d03170_0_4867"/>
          <p:cNvSpPr txBox="1"/>
          <p:nvPr>
            <p:ph idx="2" type="title"/>
          </p:nvPr>
        </p:nvSpPr>
        <p:spPr>
          <a:xfrm>
            <a:off x="4740910" y="857605"/>
            <a:ext cx="3088200" cy="5748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2550"/>
              <a:buNone/>
              <a:defRPr sz="1987">
                <a:solidFill>
                  <a:schemeClr val="accent2"/>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659" name="Google Shape;1659;g3d3f6d03170_0_4867"/>
          <p:cNvSpPr txBox="1"/>
          <p:nvPr>
            <p:ph idx="3" type="title"/>
          </p:nvPr>
        </p:nvSpPr>
        <p:spPr>
          <a:xfrm>
            <a:off x="4740910" y="1560607"/>
            <a:ext cx="3088200" cy="574800"/>
          </a:xfrm>
          <a:prstGeom prst="rect">
            <a:avLst/>
          </a:prstGeom>
          <a:noFill/>
          <a:ln>
            <a:noFill/>
          </a:ln>
        </p:spPr>
        <p:txBody>
          <a:bodyPr anchorCtr="0" anchor="t" bIns="34275" lIns="34275" spcFirstLastPara="1" rIns="34275" wrap="square" tIns="34275">
            <a:noAutofit/>
          </a:bodyPr>
          <a:lstStyle>
            <a:lvl1pPr lvl="0" marR="0" algn="l">
              <a:lnSpc>
                <a:spcPct val="108000"/>
              </a:lnSpc>
              <a:spcBef>
                <a:spcPts val="0"/>
              </a:spcBef>
              <a:spcAft>
                <a:spcPts val="0"/>
              </a:spcAft>
              <a:buSzPts val="2550"/>
              <a:buNone/>
              <a:defRPr b="0" sz="825">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660" name="Google Shape;1660;g3d3f6d03170_0_4867"/>
          <p:cNvSpPr txBox="1"/>
          <p:nvPr>
            <p:ph idx="4" type="title"/>
          </p:nvPr>
        </p:nvSpPr>
        <p:spPr>
          <a:xfrm>
            <a:off x="1362061" y="2696381"/>
            <a:ext cx="3180900" cy="160200"/>
          </a:xfrm>
          <a:prstGeom prst="rect">
            <a:avLst/>
          </a:prstGeom>
          <a:noFill/>
          <a:ln>
            <a:noFill/>
          </a:ln>
        </p:spPr>
        <p:txBody>
          <a:bodyPr anchorCtr="0" anchor="t" bIns="34275" lIns="34275" spcFirstLastPara="1" rIns="34275" wrap="square" tIns="34275">
            <a:noAutofit/>
          </a:bodyPr>
          <a:lstStyle>
            <a:lvl1pPr lvl="0" marR="0" algn="l">
              <a:lnSpc>
                <a:spcPct val="100000"/>
              </a:lnSpc>
              <a:spcBef>
                <a:spcPts val="0"/>
              </a:spcBef>
              <a:spcAft>
                <a:spcPts val="0"/>
              </a:spcAft>
              <a:buSzPts val="2550"/>
              <a:buNone/>
              <a:defRPr b="0" sz="1050">
                <a:latin typeface="Poppins Medium"/>
                <a:ea typeface="Poppins Medium"/>
                <a:cs typeface="Poppins Medium"/>
                <a:sym typeface="Poppins Medium"/>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661" name="Google Shape;1661;g3d3f6d03170_0_4867"/>
          <p:cNvSpPr txBox="1"/>
          <p:nvPr>
            <p:ph idx="5" type="title"/>
          </p:nvPr>
        </p:nvSpPr>
        <p:spPr>
          <a:xfrm>
            <a:off x="1353405" y="2980803"/>
            <a:ext cx="3180900" cy="5748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2550"/>
              <a:buNone/>
              <a:defRPr sz="1987">
                <a:solidFill>
                  <a:schemeClr val="accent2"/>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662" name="Google Shape;1662;g3d3f6d03170_0_4867"/>
          <p:cNvSpPr txBox="1"/>
          <p:nvPr>
            <p:ph idx="6" type="title"/>
          </p:nvPr>
        </p:nvSpPr>
        <p:spPr>
          <a:xfrm>
            <a:off x="1362061" y="3679716"/>
            <a:ext cx="3180900" cy="170700"/>
          </a:xfrm>
          <a:prstGeom prst="rect">
            <a:avLst/>
          </a:prstGeom>
          <a:noFill/>
          <a:ln>
            <a:noFill/>
          </a:ln>
        </p:spPr>
        <p:txBody>
          <a:bodyPr anchorCtr="0" anchor="t" bIns="34275" lIns="34275" spcFirstLastPara="1" rIns="34275" wrap="square" tIns="34275">
            <a:noAutofit/>
          </a:bodyPr>
          <a:lstStyle>
            <a:lvl1pPr lvl="0" marR="0" algn="l">
              <a:lnSpc>
                <a:spcPct val="100000"/>
              </a:lnSpc>
              <a:spcBef>
                <a:spcPts val="0"/>
              </a:spcBef>
              <a:spcAft>
                <a:spcPts val="0"/>
              </a:spcAft>
              <a:buSzPts val="2550"/>
              <a:buNone/>
              <a:defRPr sz="1050">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663" name="Google Shape;1663;g3d3f6d03170_0_4867"/>
          <p:cNvSpPr txBox="1"/>
          <p:nvPr>
            <p:ph idx="7" type="title"/>
          </p:nvPr>
        </p:nvSpPr>
        <p:spPr>
          <a:xfrm>
            <a:off x="1362061" y="3850500"/>
            <a:ext cx="3180900" cy="378000"/>
          </a:xfrm>
          <a:prstGeom prst="rect">
            <a:avLst/>
          </a:prstGeom>
          <a:noFill/>
          <a:ln>
            <a:noFill/>
          </a:ln>
        </p:spPr>
        <p:txBody>
          <a:bodyPr anchorCtr="0" anchor="t" bIns="34275" lIns="34275" spcFirstLastPara="1" rIns="34275" wrap="square" tIns="34275">
            <a:noAutofit/>
          </a:bodyPr>
          <a:lstStyle>
            <a:lvl1pPr lvl="0" marR="0" algn="l">
              <a:lnSpc>
                <a:spcPct val="105000"/>
              </a:lnSpc>
              <a:spcBef>
                <a:spcPts val="0"/>
              </a:spcBef>
              <a:spcAft>
                <a:spcPts val="0"/>
              </a:spcAft>
              <a:buSzPts val="2550"/>
              <a:buNone/>
              <a:defRPr b="0" sz="1050">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664" name="Google Shape;1664;g3d3f6d03170_0_4867"/>
          <p:cNvSpPr txBox="1"/>
          <p:nvPr>
            <p:ph idx="8" type="title"/>
          </p:nvPr>
        </p:nvSpPr>
        <p:spPr>
          <a:xfrm>
            <a:off x="4777600" y="3637547"/>
            <a:ext cx="3088200" cy="160200"/>
          </a:xfrm>
          <a:prstGeom prst="rect">
            <a:avLst/>
          </a:prstGeom>
          <a:noFill/>
          <a:ln>
            <a:noFill/>
          </a:ln>
        </p:spPr>
        <p:txBody>
          <a:bodyPr anchorCtr="0" anchor="t" bIns="34275" lIns="34275" spcFirstLastPara="1" rIns="34275" wrap="square" tIns="34275">
            <a:noAutofit/>
          </a:bodyPr>
          <a:lstStyle>
            <a:lvl1pPr lvl="0" marR="0" algn="l">
              <a:lnSpc>
                <a:spcPct val="100000"/>
              </a:lnSpc>
              <a:spcBef>
                <a:spcPts val="0"/>
              </a:spcBef>
              <a:spcAft>
                <a:spcPts val="0"/>
              </a:spcAft>
              <a:buSzPts val="2550"/>
              <a:buNone/>
              <a:defRPr b="0" sz="825">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665" name="Google Shape;1665;g3d3f6d03170_0_4867"/>
          <p:cNvSpPr txBox="1"/>
          <p:nvPr>
            <p:ph idx="9" type="title"/>
          </p:nvPr>
        </p:nvSpPr>
        <p:spPr>
          <a:xfrm>
            <a:off x="4777600" y="3824852"/>
            <a:ext cx="3088200" cy="403500"/>
          </a:xfrm>
          <a:prstGeom prst="rect">
            <a:avLst/>
          </a:prstGeom>
          <a:noFill/>
          <a:ln>
            <a:noFill/>
          </a:ln>
        </p:spPr>
        <p:txBody>
          <a:bodyPr anchorCtr="0" anchor="t" bIns="34275" lIns="34275" spcFirstLastPara="1" rIns="34275" wrap="square" tIns="34275">
            <a:noAutofit/>
          </a:bodyPr>
          <a:lstStyle>
            <a:lvl1pPr lvl="0" marR="0" algn="l">
              <a:lnSpc>
                <a:spcPct val="100000"/>
              </a:lnSpc>
              <a:spcBef>
                <a:spcPts val="0"/>
              </a:spcBef>
              <a:spcAft>
                <a:spcPts val="0"/>
              </a:spcAft>
              <a:buSzPts val="2550"/>
              <a:buNone/>
              <a:defRPr b="0" sz="825">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Custom Layout">
  <p:cSld name="2_Custom Layout">
    <p:bg>
      <p:bgPr>
        <a:blipFill>
          <a:blip r:embed="rId2">
            <a:alphaModFix/>
          </a:blip>
          <a:stretch>
            <a:fillRect/>
          </a:stretch>
        </a:blipFill>
      </p:bgPr>
    </p:bg>
    <p:spTree>
      <p:nvGrpSpPr>
        <p:cNvPr id="1666" name="Shape 1666"/>
        <p:cNvGrpSpPr/>
        <p:nvPr/>
      </p:nvGrpSpPr>
      <p:grpSpPr>
        <a:xfrm>
          <a:off x="0" y="0"/>
          <a:ext cx="0" cy="0"/>
          <a:chOff x="0" y="0"/>
          <a:chExt cx="0" cy="0"/>
        </a:xfrm>
      </p:grpSpPr>
      <p:sp>
        <p:nvSpPr>
          <p:cNvPr id="1667" name="Google Shape;1667;g3d3f6d03170_0_4883"/>
          <p:cNvSpPr/>
          <p:nvPr/>
        </p:nvSpPr>
        <p:spPr>
          <a:xfrm>
            <a:off x="325593" y="1957953"/>
            <a:ext cx="16821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668" name="Google Shape;1668;g3d3f6d03170_0_4883"/>
          <p:cNvSpPr/>
          <p:nvPr/>
        </p:nvSpPr>
        <p:spPr>
          <a:xfrm>
            <a:off x="2095200" y="1957953"/>
            <a:ext cx="16821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669" name="Google Shape;1669;g3d3f6d03170_0_4883"/>
          <p:cNvSpPr/>
          <p:nvPr/>
        </p:nvSpPr>
        <p:spPr>
          <a:xfrm>
            <a:off x="3864806" y="1957953"/>
            <a:ext cx="16821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670" name="Google Shape;1670;g3d3f6d03170_0_4883"/>
          <p:cNvSpPr/>
          <p:nvPr/>
        </p:nvSpPr>
        <p:spPr>
          <a:xfrm>
            <a:off x="6118333" y="245938"/>
            <a:ext cx="2802900" cy="4383300"/>
          </a:xfrm>
          <a:prstGeom prst="roundRect">
            <a:avLst>
              <a:gd fmla="val 2369" name="adj"/>
            </a:avLst>
          </a:prstGeom>
          <a:gradFill>
            <a:gsLst>
              <a:gs pos="0">
                <a:srgbClr val="FF0000"/>
              </a:gs>
              <a:gs pos="24000">
                <a:srgbClr val="C8102E"/>
              </a:gs>
              <a:gs pos="70000">
                <a:srgbClr val="2E0055"/>
              </a:gs>
              <a:gs pos="100000">
                <a:srgbClr val="0E0026"/>
              </a:gs>
            </a:gsLst>
            <a:lin ang="18900044"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pic>
        <p:nvPicPr>
          <p:cNvPr descr="A black and blue background&#10;&#10;AI-generated content may be incorrect." id="1671" name="Google Shape;1671;g3d3f6d03170_0_4883"/>
          <p:cNvPicPr preferRelativeResize="0"/>
          <p:nvPr/>
        </p:nvPicPr>
        <p:blipFill rotWithShape="1">
          <a:blip r:embed="rId3">
            <a:alphaModFix/>
          </a:blip>
          <a:srcRect b="0" l="0" r="0" t="0"/>
          <a:stretch/>
        </p:blipFill>
        <p:spPr>
          <a:xfrm>
            <a:off x="6120616" y="245448"/>
            <a:ext cx="2798940" cy="4372818"/>
          </a:xfrm>
          <a:prstGeom prst="rect">
            <a:avLst/>
          </a:prstGeom>
          <a:noFill/>
          <a:ln>
            <a:noFill/>
          </a:ln>
        </p:spPr>
      </p:pic>
      <p:sp>
        <p:nvSpPr>
          <p:cNvPr id="1672" name="Google Shape;1672;g3d3f6d03170_0_4883"/>
          <p:cNvSpPr txBox="1"/>
          <p:nvPr>
            <p:ph type="title"/>
          </p:nvPr>
        </p:nvSpPr>
        <p:spPr>
          <a:xfrm>
            <a:off x="320826" y="320878"/>
            <a:ext cx="5226300" cy="817200"/>
          </a:xfrm>
          <a:prstGeom prst="rect">
            <a:avLst/>
          </a:prstGeom>
          <a:noFill/>
          <a:ln>
            <a:noFill/>
          </a:ln>
        </p:spPr>
        <p:txBody>
          <a:bodyPr anchorCtr="0" anchor="t" bIns="0" lIns="0" spcFirstLastPara="1" rIns="0" wrap="square" tIns="0">
            <a:noAutofit/>
          </a:bodyPr>
          <a:lstStyle>
            <a:lvl1pPr lvl="0" algn="l">
              <a:lnSpc>
                <a:spcPct val="99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673" name="Google Shape;1673;g3d3f6d03170_0_488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1674" name="Google Shape;1674;g3d3f6d03170_0_4883"/>
          <p:cNvPicPr preferRelativeResize="0"/>
          <p:nvPr/>
        </p:nvPicPr>
        <p:blipFill rotWithShape="1">
          <a:blip r:embed="rId4">
            <a:alphaModFix/>
          </a:blip>
          <a:srcRect b="0" l="0" r="0" t="0"/>
          <a:stretch/>
        </p:blipFill>
        <p:spPr>
          <a:xfrm>
            <a:off x="6118333" y="1428035"/>
            <a:ext cx="2794271" cy="7060"/>
          </a:xfrm>
          <a:prstGeom prst="rect">
            <a:avLst/>
          </a:prstGeom>
          <a:noFill/>
          <a:ln>
            <a:noFill/>
          </a:ln>
        </p:spPr>
      </p:pic>
      <p:pic>
        <p:nvPicPr>
          <p:cNvPr id="1675" name="Google Shape;1675;g3d3f6d03170_0_4883"/>
          <p:cNvPicPr preferRelativeResize="0"/>
          <p:nvPr/>
        </p:nvPicPr>
        <p:blipFill rotWithShape="1">
          <a:blip r:embed="rId4">
            <a:alphaModFix/>
          </a:blip>
          <a:srcRect b="0" l="0" r="0" t="0"/>
          <a:stretch/>
        </p:blipFill>
        <p:spPr>
          <a:xfrm>
            <a:off x="6118333" y="2386527"/>
            <a:ext cx="2794271" cy="7060"/>
          </a:xfrm>
          <a:prstGeom prst="rect">
            <a:avLst/>
          </a:prstGeom>
          <a:noFill/>
          <a:ln>
            <a:noFill/>
          </a:ln>
        </p:spPr>
      </p:pic>
      <p:pic>
        <p:nvPicPr>
          <p:cNvPr id="1676" name="Google Shape;1676;g3d3f6d03170_0_4883"/>
          <p:cNvPicPr preferRelativeResize="0"/>
          <p:nvPr/>
        </p:nvPicPr>
        <p:blipFill rotWithShape="1">
          <a:blip r:embed="rId4">
            <a:alphaModFix/>
          </a:blip>
          <a:srcRect b="0" l="0" r="0" t="0"/>
          <a:stretch/>
        </p:blipFill>
        <p:spPr>
          <a:xfrm>
            <a:off x="6118333" y="3336439"/>
            <a:ext cx="2794271" cy="7060"/>
          </a:xfrm>
          <a:prstGeom prst="rect">
            <a:avLst/>
          </a:prstGeom>
          <a:noFill/>
          <a:ln>
            <a:noFill/>
          </a:ln>
        </p:spPr>
      </p:pic>
      <p:sp>
        <p:nvSpPr>
          <p:cNvPr id="1677" name="Google Shape;1677;g3d3f6d03170_0_4883"/>
          <p:cNvSpPr txBox="1"/>
          <p:nvPr>
            <p:ph idx="1" type="subTitle"/>
          </p:nvPr>
        </p:nvSpPr>
        <p:spPr>
          <a:xfrm>
            <a:off x="324549" y="1276856"/>
            <a:ext cx="5226300" cy="483900"/>
          </a:xfrm>
          <a:prstGeom prst="rect">
            <a:avLst/>
          </a:prstGeom>
          <a:noFill/>
          <a:ln>
            <a:noFill/>
          </a:ln>
        </p:spPr>
        <p:txBody>
          <a:bodyPr anchorCtr="0" anchor="t" bIns="0" lIns="0" spcFirstLastPara="1" rIns="0" wrap="square" tIns="0">
            <a:noAutofit/>
          </a:bodyPr>
          <a:lstStyle>
            <a:lvl1pPr lvl="0" algn="l">
              <a:lnSpc>
                <a:spcPct val="105000"/>
              </a:lnSpc>
              <a:spcBef>
                <a:spcPts val="1350"/>
              </a:spcBef>
              <a:spcAft>
                <a:spcPts val="0"/>
              </a:spcAft>
              <a:buClr>
                <a:schemeClr val="dk1"/>
              </a:buClr>
              <a:buSzPts val="945"/>
              <a:buNone/>
              <a:defRPr sz="1050">
                <a:solidFill>
                  <a:schemeClr val="dk1"/>
                </a:solidFill>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
        <p:nvSpPr>
          <p:cNvPr id="1678" name="Google Shape;1678;g3d3f6d03170_0_4883"/>
          <p:cNvSpPr txBox="1"/>
          <p:nvPr>
            <p:ph idx="2" type="subTitle"/>
          </p:nvPr>
        </p:nvSpPr>
        <p:spPr>
          <a:xfrm>
            <a:off x="485346" y="2866706"/>
            <a:ext cx="1465200" cy="4011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945"/>
              <a:buNone/>
              <a:defRPr b="1" sz="1350">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679" name="Google Shape;1679;g3d3f6d03170_0_4883"/>
          <p:cNvSpPr txBox="1"/>
          <p:nvPr>
            <p:ph idx="3" type="subTitle"/>
          </p:nvPr>
        </p:nvSpPr>
        <p:spPr>
          <a:xfrm>
            <a:off x="479760" y="3403828"/>
            <a:ext cx="1465200" cy="627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680" name="Google Shape;1680;g3d3f6d03170_0_4883"/>
          <p:cNvSpPr txBox="1"/>
          <p:nvPr>
            <p:ph idx="4" type="subTitle"/>
          </p:nvPr>
        </p:nvSpPr>
        <p:spPr>
          <a:xfrm>
            <a:off x="2206575" y="2866706"/>
            <a:ext cx="1491300" cy="4011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945"/>
              <a:buNone/>
              <a:defRPr b="1" sz="1350">
                <a:latin typeface="Poppins"/>
                <a:ea typeface="Poppins"/>
                <a:cs typeface="Poppins"/>
                <a:sym typeface="Poppins"/>
              </a:defRPr>
            </a:lvl1pPr>
            <a:lvl2pPr lvl="1" algn="l">
              <a:lnSpc>
                <a:spcPct val="95000"/>
              </a:lnSpc>
              <a:spcBef>
                <a:spcPts val="1350"/>
              </a:spcBef>
              <a:spcAft>
                <a:spcPts val="0"/>
              </a:spcAft>
              <a:buSzPts val="810"/>
              <a:buFont typeface="Poppins"/>
              <a:buNone/>
              <a:defRPr b="1" sz="900">
                <a:latin typeface="Poppins"/>
                <a:ea typeface="Poppins"/>
                <a:cs typeface="Poppins"/>
                <a:sym typeface="Poppins"/>
              </a:defRPr>
            </a:lvl2pPr>
            <a:lvl3pPr lvl="2" algn="l">
              <a:lnSpc>
                <a:spcPct val="95000"/>
              </a:lnSpc>
              <a:spcBef>
                <a:spcPts val="1350"/>
              </a:spcBef>
              <a:spcAft>
                <a:spcPts val="0"/>
              </a:spcAft>
              <a:buSzPts val="675"/>
              <a:buFont typeface="Poppins"/>
              <a:buNone/>
              <a:defRPr b="1" sz="750">
                <a:latin typeface="Poppins"/>
                <a:ea typeface="Poppins"/>
                <a:cs typeface="Poppins"/>
                <a:sym typeface="Poppins"/>
              </a:defRPr>
            </a:lvl3pPr>
            <a:lvl4pPr lvl="3" algn="l">
              <a:lnSpc>
                <a:spcPct val="95000"/>
              </a:lnSpc>
              <a:spcBef>
                <a:spcPts val="1350"/>
              </a:spcBef>
              <a:spcAft>
                <a:spcPts val="0"/>
              </a:spcAft>
              <a:buSzPts val="540"/>
              <a:buFont typeface="Poppins"/>
              <a:buNone/>
              <a:defRPr b="1" sz="600">
                <a:latin typeface="Poppins"/>
                <a:ea typeface="Poppins"/>
                <a:cs typeface="Poppins"/>
                <a:sym typeface="Poppins"/>
              </a:defRPr>
            </a:lvl4pPr>
            <a:lvl5pPr lvl="4" algn="l">
              <a:lnSpc>
                <a:spcPct val="95000"/>
              </a:lnSpc>
              <a:spcBef>
                <a:spcPts val="1350"/>
              </a:spcBef>
              <a:spcAft>
                <a:spcPts val="0"/>
              </a:spcAft>
              <a:buSzPts val="405"/>
              <a:buFont typeface="Poppins"/>
              <a:buNone/>
              <a:defRPr b="1" sz="450">
                <a:latin typeface="Poppins"/>
                <a:ea typeface="Poppins"/>
                <a:cs typeface="Poppins"/>
                <a:sym typeface="Poppins"/>
              </a:defRPr>
            </a:lvl5pPr>
            <a:lvl6pPr lvl="5" algn="l">
              <a:lnSpc>
                <a:spcPct val="90000"/>
              </a:lnSpc>
              <a:spcBef>
                <a:spcPts val="375"/>
              </a:spcBef>
              <a:spcAft>
                <a:spcPts val="0"/>
              </a:spcAft>
              <a:buSzPts val="187"/>
              <a:buFont typeface="Poppins"/>
              <a:buNone/>
              <a:defRPr b="1" sz="187">
                <a:latin typeface="Poppins"/>
                <a:ea typeface="Poppins"/>
                <a:cs typeface="Poppins"/>
                <a:sym typeface="Poppins"/>
              </a:defRPr>
            </a:lvl6pPr>
            <a:lvl7pPr lvl="6" algn="l">
              <a:lnSpc>
                <a:spcPct val="90000"/>
              </a:lnSpc>
              <a:spcBef>
                <a:spcPts val="375"/>
              </a:spcBef>
              <a:spcAft>
                <a:spcPts val="0"/>
              </a:spcAft>
              <a:buSzPts val="187"/>
              <a:buFont typeface="Poppins"/>
              <a:buNone/>
              <a:defRPr b="1" sz="187">
                <a:latin typeface="Poppins"/>
                <a:ea typeface="Poppins"/>
                <a:cs typeface="Poppins"/>
                <a:sym typeface="Poppins"/>
              </a:defRPr>
            </a:lvl7pPr>
            <a:lvl8pPr lvl="7" algn="l">
              <a:lnSpc>
                <a:spcPct val="90000"/>
              </a:lnSpc>
              <a:spcBef>
                <a:spcPts val="375"/>
              </a:spcBef>
              <a:spcAft>
                <a:spcPts val="0"/>
              </a:spcAft>
              <a:buSzPts val="187"/>
              <a:buFont typeface="Poppins"/>
              <a:buNone/>
              <a:defRPr b="1" sz="187">
                <a:latin typeface="Poppins"/>
                <a:ea typeface="Poppins"/>
                <a:cs typeface="Poppins"/>
                <a:sym typeface="Poppins"/>
              </a:defRPr>
            </a:lvl8pPr>
            <a:lvl9pPr lvl="8" algn="l">
              <a:lnSpc>
                <a:spcPct val="90000"/>
              </a:lnSpc>
              <a:spcBef>
                <a:spcPts val="375"/>
              </a:spcBef>
              <a:spcAft>
                <a:spcPts val="0"/>
              </a:spcAft>
              <a:buSzPts val="187"/>
              <a:buFont typeface="Poppins"/>
              <a:buNone/>
              <a:defRPr b="1" sz="187">
                <a:latin typeface="Poppins"/>
                <a:ea typeface="Poppins"/>
                <a:cs typeface="Poppins"/>
                <a:sym typeface="Poppins"/>
              </a:defRPr>
            </a:lvl9pPr>
          </a:lstStyle>
          <a:p/>
        </p:txBody>
      </p:sp>
      <p:sp>
        <p:nvSpPr>
          <p:cNvPr id="1681" name="Google Shape;1681;g3d3f6d03170_0_4883"/>
          <p:cNvSpPr txBox="1"/>
          <p:nvPr>
            <p:ph idx="5" type="subTitle"/>
          </p:nvPr>
        </p:nvSpPr>
        <p:spPr>
          <a:xfrm>
            <a:off x="2200888" y="3403828"/>
            <a:ext cx="1491300" cy="627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682" name="Google Shape;1682;g3d3f6d03170_0_4883"/>
          <p:cNvSpPr txBox="1"/>
          <p:nvPr>
            <p:ph idx="6" type="subTitle"/>
          </p:nvPr>
        </p:nvSpPr>
        <p:spPr>
          <a:xfrm>
            <a:off x="3978185" y="2866706"/>
            <a:ext cx="1465200" cy="4011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945"/>
              <a:buNone/>
              <a:defRPr b="1" sz="1350">
                <a:latin typeface="Poppins"/>
                <a:ea typeface="Poppins"/>
                <a:cs typeface="Poppins"/>
                <a:sym typeface="Poppins"/>
              </a:defRPr>
            </a:lvl1pPr>
            <a:lvl2pPr lvl="1" algn="l">
              <a:lnSpc>
                <a:spcPct val="95000"/>
              </a:lnSpc>
              <a:spcBef>
                <a:spcPts val="1350"/>
              </a:spcBef>
              <a:spcAft>
                <a:spcPts val="0"/>
              </a:spcAft>
              <a:buSzPts val="810"/>
              <a:buFont typeface="Poppins"/>
              <a:buNone/>
              <a:defRPr b="1" sz="900">
                <a:latin typeface="Poppins"/>
                <a:ea typeface="Poppins"/>
                <a:cs typeface="Poppins"/>
                <a:sym typeface="Poppins"/>
              </a:defRPr>
            </a:lvl2pPr>
            <a:lvl3pPr lvl="2" algn="l">
              <a:lnSpc>
                <a:spcPct val="95000"/>
              </a:lnSpc>
              <a:spcBef>
                <a:spcPts val="1350"/>
              </a:spcBef>
              <a:spcAft>
                <a:spcPts val="0"/>
              </a:spcAft>
              <a:buSzPts val="675"/>
              <a:buFont typeface="Poppins"/>
              <a:buNone/>
              <a:defRPr b="1" sz="750">
                <a:latin typeface="Poppins"/>
                <a:ea typeface="Poppins"/>
                <a:cs typeface="Poppins"/>
                <a:sym typeface="Poppins"/>
              </a:defRPr>
            </a:lvl3pPr>
            <a:lvl4pPr lvl="3" algn="l">
              <a:lnSpc>
                <a:spcPct val="95000"/>
              </a:lnSpc>
              <a:spcBef>
                <a:spcPts val="1350"/>
              </a:spcBef>
              <a:spcAft>
                <a:spcPts val="0"/>
              </a:spcAft>
              <a:buSzPts val="540"/>
              <a:buFont typeface="Poppins"/>
              <a:buNone/>
              <a:defRPr b="1" sz="600">
                <a:latin typeface="Poppins"/>
                <a:ea typeface="Poppins"/>
                <a:cs typeface="Poppins"/>
                <a:sym typeface="Poppins"/>
              </a:defRPr>
            </a:lvl4pPr>
            <a:lvl5pPr lvl="4" algn="l">
              <a:lnSpc>
                <a:spcPct val="95000"/>
              </a:lnSpc>
              <a:spcBef>
                <a:spcPts val="1350"/>
              </a:spcBef>
              <a:spcAft>
                <a:spcPts val="0"/>
              </a:spcAft>
              <a:buSzPts val="405"/>
              <a:buFont typeface="Poppins"/>
              <a:buNone/>
              <a:defRPr b="1" sz="450">
                <a:latin typeface="Poppins"/>
                <a:ea typeface="Poppins"/>
                <a:cs typeface="Poppins"/>
                <a:sym typeface="Poppins"/>
              </a:defRPr>
            </a:lvl5pPr>
            <a:lvl6pPr lvl="5" algn="l">
              <a:lnSpc>
                <a:spcPct val="90000"/>
              </a:lnSpc>
              <a:spcBef>
                <a:spcPts val="375"/>
              </a:spcBef>
              <a:spcAft>
                <a:spcPts val="0"/>
              </a:spcAft>
              <a:buSzPts val="187"/>
              <a:buFont typeface="Poppins"/>
              <a:buNone/>
              <a:defRPr b="1" sz="187">
                <a:latin typeface="Poppins"/>
                <a:ea typeface="Poppins"/>
                <a:cs typeface="Poppins"/>
                <a:sym typeface="Poppins"/>
              </a:defRPr>
            </a:lvl6pPr>
            <a:lvl7pPr lvl="6" algn="l">
              <a:lnSpc>
                <a:spcPct val="90000"/>
              </a:lnSpc>
              <a:spcBef>
                <a:spcPts val="375"/>
              </a:spcBef>
              <a:spcAft>
                <a:spcPts val="0"/>
              </a:spcAft>
              <a:buSzPts val="187"/>
              <a:buFont typeface="Poppins"/>
              <a:buNone/>
              <a:defRPr b="1" sz="187">
                <a:latin typeface="Poppins"/>
                <a:ea typeface="Poppins"/>
                <a:cs typeface="Poppins"/>
                <a:sym typeface="Poppins"/>
              </a:defRPr>
            </a:lvl7pPr>
            <a:lvl8pPr lvl="7" algn="l">
              <a:lnSpc>
                <a:spcPct val="90000"/>
              </a:lnSpc>
              <a:spcBef>
                <a:spcPts val="375"/>
              </a:spcBef>
              <a:spcAft>
                <a:spcPts val="0"/>
              </a:spcAft>
              <a:buSzPts val="187"/>
              <a:buFont typeface="Poppins"/>
              <a:buNone/>
              <a:defRPr b="1" sz="187">
                <a:latin typeface="Poppins"/>
                <a:ea typeface="Poppins"/>
                <a:cs typeface="Poppins"/>
                <a:sym typeface="Poppins"/>
              </a:defRPr>
            </a:lvl8pPr>
            <a:lvl9pPr lvl="8" algn="l">
              <a:lnSpc>
                <a:spcPct val="90000"/>
              </a:lnSpc>
              <a:spcBef>
                <a:spcPts val="375"/>
              </a:spcBef>
              <a:spcAft>
                <a:spcPts val="0"/>
              </a:spcAft>
              <a:buSzPts val="187"/>
              <a:buFont typeface="Poppins"/>
              <a:buNone/>
              <a:defRPr b="1" sz="187">
                <a:latin typeface="Poppins"/>
                <a:ea typeface="Poppins"/>
                <a:cs typeface="Poppins"/>
                <a:sym typeface="Poppins"/>
              </a:defRPr>
            </a:lvl9pPr>
          </a:lstStyle>
          <a:p/>
        </p:txBody>
      </p:sp>
      <p:sp>
        <p:nvSpPr>
          <p:cNvPr id="1683" name="Google Shape;1683;g3d3f6d03170_0_4883"/>
          <p:cNvSpPr txBox="1"/>
          <p:nvPr>
            <p:ph idx="7" type="subTitle"/>
          </p:nvPr>
        </p:nvSpPr>
        <p:spPr>
          <a:xfrm>
            <a:off x="3972598" y="3403828"/>
            <a:ext cx="1465200" cy="627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684" name="Google Shape;1684;g3d3f6d03170_0_4883"/>
          <p:cNvSpPr txBox="1"/>
          <p:nvPr>
            <p:ph idx="8" type="title"/>
          </p:nvPr>
        </p:nvSpPr>
        <p:spPr>
          <a:xfrm>
            <a:off x="6291230" y="643388"/>
            <a:ext cx="2442300" cy="401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2662">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1685" name="Google Shape;1685;g3d3f6d03170_0_4883"/>
          <p:cNvSpPr txBox="1"/>
          <p:nvPr>
            <p:ph idx="9" type="subTitle"/>
          </p:nvPr>
        </p:nvSpPr>
        <p:spPr>
          <a:xfrm>
            <a:off x="6291230" y="1148934"/>
            <a:ext cx="2454000" cy="192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975">
                <a:solidFill>
                  <a:schemeClr val="lt1"/>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686" name="Google Shape;1686;g3d3f6d03170_0_4883"/>
          <p:cNvSpPr txBox="1"/>
          <p:nvPr>
            <p:ph idx="13" type="title"/>
          </p:nvPr>
        </p:nvSpPr>
        <p:spPr>
          <a:xfrm>
            <a:off x="6291230" y="1538507"/>
            <a:ext cx="2442300" cy="401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2662">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1687" name="Google Shape;1687;g3d3f6d03170_0_4883"/>
          <p:cNvSpPr txBox="1"/>
          <p:nvPr>
            <p:ph idx="14" type="subTitle"/>
          </p:nvPr>
        </p:nvSpPr>
        <p:spPr>
          <a:xfrm>
            <a:off x="6291230" y="2044054"/>
            <a:ext cx="2454000" cy="192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975">
                <a:solidFill>
                  <a:schemeClr val="lt1"/>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688" name="Google Shape;1688;g3d3f6d03170_0_4883"/>
          <p:cNvSpPr txBox="1"/>
          <p:nvPr>
            <p:ph idx="15" type="title"/>
          </p:nvPr>
        </p:nvSpPr>
        <p:spPr>
          <a:xfrm>
            <a:off x="6291230" y="2488300"/>
            <a:ext cx="2442300" cy="401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2662">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1689" name="Google Shape;1689;g3d3f6d03170_0_4883"/>
          <p:cNvSpPr txBox="1"/>
          <p:nvPr>
            <p:ph idx="16" type="subTitle"/>
          </p:nvPr>
        </p:nvSpPr>
        <p:spPr>
          <a:xfrm>
            <a:off x="6291230" y="2993847"/>
            <a:ext cx="2454000" cy="192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975">
                <a:solidFill>
                  <a:schemeClr val="lt1"/>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690" name="Google Shape;1690;g3d3f6d03170_0_4883"/>
          <p:cNvSpPr txBox="1"/>
          <p:nvPr>
            <p:ph idx="17" type="title"/>
          </p:nvPr>
        </p:nvSpPr>
        <p:spPr>
          <a:xfrm>
            <a:off x="6291230" y="3447259"/>
            <a:ext cx="2442300" cy="401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2662">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1691" name="Google Shape;1691;g3d3f6d03170_0_4883"/>
          <p:cNvSpPr txBox="1"/>
          <p:nvPr>
            <p:ph idx="18" type="subTitle"/>
          </p:nvPr>
        </p:nvSpPr>
        <p:spPr>
          <a:xfrm>
            <a:off x="6291230" y="3952805"/>
            <a:ext cx="2454000" cy="192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975">
                <a:solidFill>
                  <a:schemeClr val="lt1"/>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Custom Layout">
  <p:cSld name="3_Custom Layout">
    <p:bg>
      <p:bgPr>
        <a:blipFill>
          <a:blip r:embed="rId2">
            <a:alphaModFix/>
          </a:blip>
          <a:stretch>
            <a:fillRect/>
          </a:stretch>
        </a:blipFill>
      </p:bgPr>
    </p:bg>
    <p:spTree>
      <p:nvGrpSpPr>
        <p:cNvPr id="1692" name="Shape 1692"/>
        <p:cNvGrpSpPr/>
        <p:nvPr/>
      </p:nvGrpSpPr>
      <p:grpSpPr>
        <a:xfrm>
          <a:off x="0" y="0"/>
          <a:ext cx="0" cy="0"/>
          <a:chOff x="0" y="0"/>
          <a:chExt cx="0" cy="0"/>
        </a:xfrm>
      </p:grpSpPr>
      <p:sp>
        <p:nvSpPr>
          <p:cNvPr id="1693" name="Google Shape;1693;g3d3f6d03170_0_4909"/>
          <p:cNvSpPr/>
          <p:nvPr/>
        </p:nvSpPr>
        <p:spPr>
          <a:xfrm>
            <a:off x="315021" y="3663911"/>
            <a:ext cx="8538000" cy="928800"/>
          </a:xfrm>
          <a:prstGeom prst="roundRect">
            <a:avLst>
              <a:gd fmla="val 7436" name="adj"/>
            </a:avLst>
          </a:prstGeom>
          <a:gradFill>
            <a:gsLst>
              <a:gs pos="0">
                <a:srgbClr val="FF0000"/>
              </a:gs>
              <a:gs pos="24000">
                <a:srgbClr val="C8102E"/>
              </a:gs>
              <a:gs pos="100000">
                <a:srgbClr val="2E0055"/>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694" name="Google Shape;1694;g3d3f6d03170_0_4909"/>
          <p:cNvSpPr txBox="1"/>
          <p:nvPr>
            <p:ph type="title"/>
          </p:nvPr>
        </p:nvSpPr>
        <p:spPr>
          <a:xfrm>
            <a:off x="397502" y="339928"/>
            <a:ext cx="8420100" cy="372000"/>
          </a:xfrm>
          <a:prstGeom prst="rect">
            <a:avLst/>
          </a:prstGeom>
          <a:noFill/>
          <a:ln>
            <a:noFill/>
          </a:ln>
        </p:spPr>
        <p:txBody>
          <a:bodyPr anchorCtr="0" anchor="t" bIns="0" lIns="0" spcFirstLastPara="1" rIns="0" wrap="square" tIns="0">
            <a:noAutofit/>
          </a:bodyPr>
          <a:lstStyle>
            <a:lvl1pPr lvl="0" algn="ctr">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ctr">
              <a:lnSpc>
                <a:spcPct val="100000"/>
              </a:lnSpc>
              <a:spcBef>
                <a:spcPts val="0"/>
              </a:spcBef>
              <a:spcAft>
                <a:spcPts val="0"/>
              </a:spcAft>
              <a:buSzPts val="525"/>
              <a:buNone/>
              <a:defRPr sz="675"/>
            </a:lvl2pPr>
            <a:lvl3pPr lvl="2" algn="ctr">
              <a:lnSpc>
                <a:spcPct val="100000"/>
              </a:lnSpc>
              <a:spcBef>
                <a:spcPts val="0"/>
              </a:spcBef>
              <a:spcAft>
                <a:spcPts val="0"/>
              </a:spcAft>
              <a:buSzPts val="525"/>
              <a:buNone/>
              <a:defRPr sz="675"/>
            </a:lvl3pPr>
            <a:lvl4pPr lvl="3" algn="ctr">
              <a:lnSpc>
                <a:spcPct val="100000"/>
              </a:lnSpc>
              <a:spcBef>
                <a:spcPts val="0"/>
              </a:spcBef>
              <a:spcAft>
                <a:spcPts val="0"/>
              </a:spcAft>
              <a:buSzPts val="525"/>
              <a:buNone/>
              <a:defRPr sz="675"/>
            </a:lvl4pPr>
            <a:lvl5pPr lvl="4" algn="ctr">
              <a:lnSpc>
                <a:spcPct val="100000"/>
              </a:lnSpc>
              <a:spcBef>
                <a:spcPts val="0"/>
              </a:spcBef>
              <a:spcAft>
                <a:spcPts val="0"/>
              </a:spcAft>
              <a:buSzPts val="525"/>
              <a:buNone/>
              <a:defRPr sz="675"/>
            </a:lvl5pPr>
            <a:lvl6pPr lvl="5" algn="ctr">
              <a:lnSpc>
                <a:spcPct val="100000"/>
              </a:lnSpc>
              <a:spcBef>
                <a:spcPts val="0"/>
              </a:spcBef>
              <a:spcAft>
                <a:spcPts val="0"/>
              </a:spcAft>
              <a:buSzPts val="525"/>
              <a:buNone/>
              <a:defRPr sz="675"/>
            </a:lvl6pPr>
            <a:lvl7pPr lvl="6" algn="ctr">
              <a:lnSpc>
                <a:spcPct val="100000"/>
              </a:lnSpc>
              <a:spcBef>
                <a:spcPts val="0"/>
              </a:spcBef>
              <a:spcAft>
                <a:spcPts val="0"/>
              </a:spcAft>
              <a:buSzPts val="525"/>
              <a:buNone/>
              <a:defRPr sz="675"/>
            </a:lvl7pPr>
            <a:lvl8pPr lvl="7" algn="ctr">
              <a:lnSpc>
                <a:spcPct val="100000"/>
              </a:lnSpc>
              <a:spcBef>
                <a:spcPts val="0"/>
              </a:spcBef>
              <a:spcAft>
                <a:spcPts val="0"/>
              </a:spcAft>
              <a:buSzPts val="525"/>
              <a:buNone/>
              <a:defRPr sz="675"/>
            </a:lvl8pPr>
            <a:lvl9pPr lvl="8" algn="ctr">
              <a:lnSpc>
                <a:spcPct val="100000"/>
              </a:lnSpc>
              <a:spcBef>
                <a:spcPts val="0"/>
              </a:spcBef>
              <a:spcAft>
                <a:spcPts val="0"/>
              </a:spcAft>
              <a:buSzPts val="525"/>
              <a:buNone/>
              <a:defRPr sz="675"/>
            </a:lvl9pPr>
          </a:lstStyle>
          <a:p/>
        </p:txBody>
      </p:sp>
      <p:sp>
        <p:nvSpPr>
          <p:cNvPr id="1695" name="Google Shape;1695;g3d3f6d03170_0_490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696" name="Google Shape;1696;g3d3f6d03170_0_4909"/>
          <p:cNvSpPr/>
          <p:nvPr/>
        </p:nvSpPr>
        <p:spPr>
          <a:xfrm>
            <a:off x="3273197" y="1317397"/>
            <a:ext cx="17886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697" name="Google Shape;1697;g3d3f6d03170_0_4909"/>
          <p:cNvSpPr/>
          <p:nvPr/>
        </p:nvSpPr>
        <p:spPr>
          <a:xfrm>
            <a:off x="5168744" y="1317397"/>
            <a:ext cx="17886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698" name="Google Shape;1698;g3d3f6d03170_0_4909"/>
          <p:cNvSpPr/>
          <p:nvPr/>
        </p:nvSpPr>
        <p:spPr>
          <a:xfrm>
            <a:off x="7064290" y="1317397"/>
            <a:ext cx="17886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pic>
        <p:nvPicPr>
          <p:cNvPr id="1699" name="Google Shape;1699;g3d3f6d03170_0_4909"/>
          <p:cNvPicPr preferRelativeResize="0"/>
          <p:nvPr/>
        </p:nvPicPr>
        <p:blipFill rotWithShape="1">
          <a:blip r:embed="rId3">
            <a:alphaModFix/>
          </a:blip>
          <a:srcRect b="0" l="0" r="0" t="0"/>
          <a:stretch/>
        </p:blipFill>
        <p:spPr>
          <a:xfrm>
            <a:off x="2444036" y="3664476"/>
            <a:ext cx="5953" cy="939330"/>
          </a:xfrm>
          <a:prstGeom prst="rect">
            <a:avLst/>
          </a:prstGeom>
          <a:noFill/>
          <a:ln>
            <a:noFill/>
          </a:ln>
        </p:spPr>
      </p:pic>
      <p:pic>
        <p:nvPicPr>
          <p:cNvPr id="1700" name="Google Shape;1700;g3d3f6d03170_0_4909"/>
          <p:cNvPicPr preferRelativeResize="0"/>
          <p:nvPr/>
        </p:nvPicPr>
        <p:blipFill rotWithShape="1">
          <a:blip r:embed="rId3">
            <a:alphaModFix/>
          </a:blip>
          <a:srcRect b="0" l="0" r="0" t="0"/>
          <a:stretch/>
        </p:blipFill>
        <p:spPr>
          <a:xfrm>
            <a:off x="4617238" y="3664476"/>
            <a:ext cx="5953" cy="939330"/>
          </a:xfrm>
          <a:prstGeom prst="rect">
            <a:avLst/>
          </a:prstGeom>
          <a:noFill/>
          <a:ln>
            <a:noFill/>
          </a:ln>
        </p:spPr>
      </p:pic>
      <p:pic>
        <p:nvPicPr>
          <p:cNvPr id="1701" name="Google Shape;1701;g3d3f6d03170_0_4909"/>
          <p:cNvPicPr preferRelativeResize="0"/>
          <p:nvPr/>
        </p:nvPicPr>
        <p:blipFill rotWithShape="1">
          <a:blip r:embed="rId3">
            <a:alphaModFix/>
          </a:blip>
          <a:srcRect b="0" l="0" r="0" t="0"/>
          <a:stretch/>
        </p:blipFill>
        <p:spPr>
          <a:xfrm>
            <a:off x="6781809" y="3664476"/>
            <a:ext cx="5953" cy="939330"/>
          </a:xfrm>
          <a:prstGeom prst="rect">
            <a:avLst/>
          </a:prstGeom>
          <a:noFill/>
          <a:ln>
            <a:noFill/>
          </a:ln>
        </p:spPr>
      </p:pic>
      <p:sp>
        <p:nvSpPr>
          <p:cNvPr id="1702" name="Google Shape;1702;g3d3f6d03170_0_4909"/>
          <p:cNvSpPr/>
          <p:nvPr>
            <p:ph idx="2" type="pic"/>
          </p:nvPr>
        </p:nvSpPr>
        <p:spPr>
          <a:xfrm>
            <a:off x="315022" y="1317397"/>
            <a:ext cx="2851200" cy="2232600"/>
          </a:xfrm>
          <a:prstGeom prst="roundRect">
            <a:avLst>
              <a:gd fmla="val 2191" name="adj"/>
            </a:avLst>
          </a:prstGeom>
          <a:noFill/>
          <a:ln>
            <a:noFill/>
          </a:ln>
        </p:spPr>
      </p:sp>
      <p:sp>
        <p:nvSpPr>
          <p:cNvPr id="1703" name="Google Shape;1703;g3d3f6d03170_0_4909"/>
          <p:cNvSpPr txBox="1"/>
          <p:nvPr>
            <p:ph idx="1" type="subTitle"/>
          </p:nvPr>
        </p:nvSpPr>
        <p:spPr>
          <a:xfrm>
            <a:off x="397502" y="821391"/>
            <a:ext cx="8420100" cy="372000"/>
          </a:xfrm>
          <a:prstGeom prst="rect">
            <a:avLst/>
          </a:prstGeom>
          <a:noFill/>
          <a:ln>
            <a:noFill/>
          </a:ln>
        </p:spPr>
        <p:txBody>
          <a:bodyPr anchorCtr="0" anchor="t" bIns="0" lIns="0" spcFirstLastPara="1" rIns="0" wrap="square" tIns="0">
            <a:noAutofit/>
          </a:bodyPr>
          <a:lstStyle>
            <a:lvl1pPr lvl="0" algn="ctr">
              <a:lnSpc>
                <a:spcPct val="95000"/>
              </a:lnSpc>
              <a:spcBef>
                <a:spcPts val="1350"/>
              </a:spcBef>
              <a:spcAft>
                <a:spcPts val="0"/>
              </a:spcAft>
              <a:buClr>
                <a:schemeClr val="dk1"/>
              </a:buClr>
              <a:buSzPts val="1050"/>
              <a:buFont typeface="Poppins Medium"/>
              <a:buNone/>
              <a:defRPr sz="1050">
                <a:solidFill>
                  <a:schemeClr val="dk1"/>
                </a:solidFill>
              </a:defRPr>
            </a:lvl1pPr>
            <a:lvl2pPr lvl="1" algn="ctr">
              <a:lnSpc>
                <a:spcPct val="95000"/>
              </a:lnSpc>
              <a:spcBef>
                <a:spcPts val="1350"/>
              </a:spcBef>
              <a:spcAft>
                <a:spcPts val="0"/>
              </a:spcAft>
              <a:buClr>
                <a:schemeClr val="dk1"/>
              </a:buClr>
              <a:buSzPts val="1050"/>
              <a:buFont typeface="Poppins Medium"/>
              <a:buNone/>
              <a:defRPr sz="1050"/>
            </a:lvl2pPr>
            <a:lvl3pPr lvl="2" algn="ctr">
              <a:lnSpc>
                <a:spcPct val="95000"/>
              </a:lnSpc>
              <a:spcBef>
                <a:spcPts val="1350"/>
              </a:spcBef>
              <a:spcAft>
                <a:spcPts val="0"/>
              </a:spcAft>
              <a:buClr>
                <a:schemeClr val="dk1"/>
              </a:buClr>
              <a:buSzPts val="1050"/>
              <a:buFont typeface="Poppins Medium"/>
              <a:buNone/>
              <a:defRPr sz="1050"/>
            </a:lvl3pPr>
            <a:lvl4pPr lvl="3" algn="ctr">
              <a:lnSpc>
                <a:spcPct val="95000"/>
              </a:lnSpc>
              <a:spcBef>
                <a:spcPts val="1350"/>
              </a:spcBef>
              <a:spcAft>
                <a:spcPts val="0"/>
              </a:spcAft>
              <a:buClr>
                <a:schemeClr val="dk1"/>
              </a:buClr>
              <a:buSzPts val="1050"/>
              <a:buFont typeface="Poppins Medium"/>
              <a:buNone/>
              <a:defRPr sz="1050"/>
            </a:lvl4pPr>
            <a:lvl5pPr lvl="4" algn="ctr">
              <a:lnSpc>
                <a:spcPct val="95000"/>
              </a:lnSpc>
              <a:spcBef>
                <a:spcPts val="1350"/>
              </a:spcBef>
              <a:spcAft>
                <a:spcPts val="0"/>
              </a:spcAft>
              <a:buClr>
                <a:schemeClr val="dk1"/>
              </a:buClr>
              <a:buSzPts val="1050"/>
              <a:buFont typeface="Poppins Medium"/>
              <a:buNone/>
              <a:defRPr sz="1050"/>
            </a:lvl5pPr>
            <a:lvl6pPr lvl="5" algn="ctr">
              <a:lnSpc>
                <a:spcPct val="90000"/>
              </a:lnSpc>
              <a:spcBef>
                <a:spcPts val="375"/>
              </a:spcBef>
              <a:spcAft>
                <a:spcPts val="0"/>
              </a:spcAft>
              <a:buClr>
                <a:schemeClr val="dk1"/>
              </a:buClr>
              <a:buSzPts val="1050"/>
              <a:buFont typeface="Poppins Medium"/>
              <a:buNone/>
              <a:defRPr sz="1050"/>
            </a:lvl6pPr>
            <a:lvl7pPr lvl="6" algn="ctr">
              <a:lnSpc>
                <a:spcPct val="90000"/>
              </a:lnSpc>
              <a:spcBef>
                <a:spcPts val="375"/>
              </a:spcBef>
              <a:spcAft>
                <a:spcPts val="0"/>
              </a:spcAft>
              <a:buClr>
                <a:schemeClr val="dk1"/>
              </a:buClr>
              <a:buSzPts val="1050"/>
              <a:buFont typeface="Poppins Medium"/>
              <a:buNone/>
              <a:defRPr sz="1050"/>
            </a:lvl7pPr>
            <a:lvl8pPr lvl="7" algn="ctr">
              <a:lnSpc>
                <a:spcPct val="90000"/>
              </a:lnSpc>
              <a:spcBef>
                <a:spcPts val="375"/>
              </a:spcBef>
              <a:spcAft>
                <a:spcPts val="0"/>
              </a:spcAft>
              <a:buClr>
                <a:schemeClr val="dk1"/>
              </a:buClr>
              <a:buSzPts val="1050"/>
              <a:buFont typeface="Poppins Medium"/>
              <a:buNone/>
              <a:defRPr sz="1050"/>
            </a:lvl8pPr>
            <a:lvl9pPr lvl="8" algn="ctr">
              <a:lnSpc>
                <a:spcPct val="90000"/>
              </a:lnSpc>
              <a:spcBef>
                <a:spcPts val="375"/>
              </a:spcBef>
              <a:spcAft>
                <a:spcPts val="0"/>
              </a:spcAft>
              <a:buClr>
                <a:schemeClr val="dk1"/>
              </a:buClr>
              <a:buSzPts val="1050"/>
              <a:buFont typeface="Poppins Medium"/>
              <a:buNone/>
              <a:defRPr sz="1050"/>
            </a:lvl9pPr>
          </a:lstStyle>
          <a:p/>
        </p:txBody>
      </p:sp>
      <p:sp>
        <p:nvSpPr>
          <p:cNvPr id="1704" name="Google Shape;1704;g3d3f6d03170_0_4909"/>
          <p:cNvSpPr txBox="1"/>
          <p:nvPr/>
        </p:nvSpPr>
        <p:spPr>
          <a:xfrm>
            <a:off x="7330060" y="4653758"/>
            <a:ext cx="1624800" cy="86100"/>
          </a:xfrm>
          <a:prstGeom prst="rect">
            <a:avLst/>
          </a:prstGeom>
          <a:noFill/>
          <a:ln>
            <a:noFill/>
          </a:ln>
        </p:spPr>
        <p:txBody>
          <a:bodyPr anchorCtr="0" anchor="t" bIns="0" lIns="0" spcFirstLastPara="1" rIns="0" wrap="square" tIns="0">
            <a:noAutofit/>
          </a:bodyPr>
          <a:lstStyle/>
          <a:p>
            <a:pPr indent="0" lvl="0" marL="0" marR="0" rtl="0" algn="l">
              <a:lnSpc>
                <a:spcPct val="107000"/>
              </a:lnSpc>
              <a:spcBef>
                <a:spcPts val="0"/>
              </a:spcBef>
              <a:spcAft>
                <a:spcPts val="0"/>
              </a:spcAft>
              <a:buClr>
                <a:srgbClr val="000000"/>
              </a:buClr>
              <a:buSzPts val="525"/>
              <a:buFont typeface="Arial"/>
              <a:buNone/>
            </a:pPr>
            <a:r>
              <a:rPr b="0" i="0" lang="en" sz="525" u="none" cap="none" strike="noStrike">
                <a:solidFill>
                  <a:srgbClr val="25146F"/>
                </a:solidFill>
                <a:latin typeface="Poppins Medium"/>
                <a:ea typeface="Poppins Medium"/>
                <a:cs typeface="Poppins Medium"/>
                <a:sym typeface="Poppins Medium"/>
              </a:rPr>
              <a:t>Metrics reported in the WEX 2023 Annual Report</a:t>
            </a:r>
            <a:endParaRPr b="0" i="0" sz="525" u="none" cap="none" strike="noStrike">
              <a:solidFill>
                <a:srgbClr val="000000"/>
              </a:solidFill>
              <a:latin typeface="Arial"/>
              <a:ea typeface="Arial"/>
              <a:cs typeface="Arial"/>
              <a:sym typeface="Arial"/>
            </a:endParaRPr>
          </a:p>
        </p:txBody>
      </p:sp>
      <p:sp>
        <p:nvSpPr>
          <p:cNvPr id="1705" name="Google Shape;1705;g3d3f6d03170_0_4909"/>
          <p:cNvSpPr txBox="1"/>
          <p:nvPr>
            <p:ph idx="3" type="subTitle"/>
          </p:nvPr>
        </p:nvSpPr>
        <p:spPr>
          <a:xfrm>
            <a:off x="3432603" y="2173500"/>
            <a:ext cx="1524900" cy="4968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945"/>
              <a:buNone/>
              <a:defRPr b="1" sz="1650">
                <a:latin typeface="Poppins"/>
                <a:ea typeface="Poppins"/>
                <a:cs typeface="Poppins"/>
                <a:sym typeface="Poppins"/>
              </a:defRPr>
            </a:lvl1pPr>
            <a:lvl2pPr lvl="1" algn="l">
              <a:lnSpc>
                <a:spcPct val="95000"/>
              </a:lnSpc>
              <a:spcBef>
                <a:spcPts val="1350"/>
              </a:spcBef>
              <a:spcAft>
                <a:spcPts val="0"/>
              </a:spcAft>
              <a:buSzPts val="1650"/>
              <a:buNone/>
              <a:defRPr sz="1650"/>
            </a:lvl2pPr>
            <a:lvl3pPr lvl="2" algn="l">
              <a:lnSpc>
                <a:spcPct val="95000"/>
              </a:lnSpc>
              <a:spcBef>
                <a:spcPts val="1350"/>
              </a:spcBef>
              <a:spcAft>
                <a:spcPts val="0"/>
              </a:spcAft>
              <a:buSzPts val="1650"/>
              <a:buNone/>
              <a:defRPr sz="1650"/>
            </a:lvl3pPr>
            <a:lvl4pPr lvl="3" algn="l">
              <a:lnSpc>
                <a:spcPct val="95000"/>
              </a:lnSpc>
              <a:spcBef>
                <a:spcPts val="1350"/>
              </a:spcBef>
              <a:spcAft>
                <a:spcPts val="0"/>
              </a:spcAft>
              <a:buSzPts val="1650"/>
              <a:buNone/>
              <a:defRPr sz="1650"/>
            </a:lvl4pPr>
            <a:lvl5pPr lvl="4" algn="l">
              <a:lnSpc>
                <a:spcPct val="95000"/>
              </a:lnSpc>
              <a:spcBef>
                <a:spcPts val="1350"/>
              </a:spcBef>
              <a:spcAft>
                <a:spcPts val="0"/>
              </a:spcAft>
              <a:buSzPts val="1650"/>
              <a:buNone/>
              <a:defRPr sz="1650"/>
            </a:lvl5pPr>
            <a:lvl6pPr lvl="5" algn="l">
              <a:lnSpc>
                <a:spcPct val="90000"/>
              </a:lnSpc>
              <a:spcBef>
                <a:spcPts val="375"/>
              </a:spcBef>
              <a:spcAft>
                <a:spcPts val="0"/>
              </a:spcAft>
              <a:buSzPts val="1650"/>
              <a:buNone/>
              <a:defRPr sz="1650"/>
            </a:lvl6pPr>
            <a:lvl7pPr lvl="6" algn="l">
              <a:lnSpc>
                <a:spcPct val="90000"/>
              </a:lnSpc>
              <a:spcBef>
                <a:spcPts val="375"/>
              </a:spcBef>
              <a:spcAft>
                <a:spcPts val="0"/>
              </a:spcAft>
              <a:buSzPts val="1650"/>
              <a:buNone/>
              <a:defRPr sz="1650"/>
            </a:lvl7pPr>
            <a:lvl8pPr lvl="7" algn="l">
              <a:lnSpc>
                <a:spcPct val="90000"/>
              </a:lnSpc>
              <a:spcBef>
                <a:spcPts val="375"/>
              </a:spcBef>
              <a:spcAft>
                <a:spcPts val="0"/>
              </a:spcAft>
              <a:buSzPts val="1650"/>
              <a:buNone/>
              <a:defRPr sz="1650"/>
            </a:lvl8pPr>
            <a:lvl9pPr lvl="8" algn="l">
              <a:lnSpc>
                <a:spcPct val="90000"/>
              </a:lnSpc>
              <a:spcBef>
                <a:spcPts val="375"/>
              </a:spcBef>
              <a:spcAft>
                <a:spcPts val="0"/>
              </a:spcAft>
              <a:buSzPts val="1650"/>
              <a:buNone/>
              <a:defRPr sz="1650"/>
            </a:lvl9pPr>
          </a:lstStyle>
          <a:p/>
        </p:txBody>
      </p:sp>
      <p:sp>
        <p:nvSpPr>
          <p:cNvPr id="1706" name="Google Shape;1706;g3d3f6d03170_0_4909"/>
          <p:cNvSpPr txBox="1"/>
          <p:nvPr>
            <p:ph idx="4" type="subTitle"/>
          </p:nvPr>
        </p:nvSpPr>
        <p:spPr>
          <a:xfrm>
            <a:off x="3442052" y="2772900"/>
            <a:ext cx="1524900" cy="627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050">
                <a:latin typeface="Poppins"/>
                <a:ea typeface="Poppins"/>
                <a:cs typeface="Poppins"/>
                <a:sym typeface="Poppins"/>
              </a:defRPr>
            </a:lvl1pPr>
            <a:lvl2pPr lvl="1" algn="l">
              <a:lnSpc>
                <a:spcPct val="95000"/>
              </a:lnSpc>
              <a:spcBef>
                <a:spcPts val="1350"/>
              </a:spcBef>
              <a:spcAft>
                <a:spcPts val="0"/>
              </a:spcAft>
              <a:buSzPts val="1050"/>
              <a:buNone/>
              <a:defRPr sz="1050"/>
            </a:lvl2pPr>
            <a:lvl3pPr lvl="2" algn="l">
              <a:lnSpc>
                <a:spcPct val="95000"/>
              </a:lnSpc>
              <a:spcBef>
                <a:spcPts val="1350"/>
              </a:spcBef>
              <a:spcAft>
                <a:spcPts val="0"/>
              </a:spcAft>
              <a:buSzPts val="1050"/>
              <a:buNone/>
              <a:defRPr sz="1050"/>
            </a:lvl3pPr>
            <a:lvl4pPr lvl="3" algn="l">
              <a:lnSpc>
                <a:spcPct val="95000"/>
              </a:lnSpc>
              <a:spcBef>
                <a:spcPts val="1350"/>
              </a:spcBef>
              <a:spcAft>
                <a:spcPts val="0"/>
              </a:spcAft>
              <a:buSzPts val="1050"/>
              <a:buNone/>
              <a:defRPr sz="1050"/>
            </a:lvl4pPr>
            <a:lvl5pPr lvl="4" algn="l">
              <a:lnSpc>
                <a:spcPct val="95000"/>
              </a:lnSpc>
              <a:spcBef>
                <a:spcPts val="1350"/>
              </a:spcBef>
              <a:spcAft>
                <a:spcPts val="0"/>
              </a:spcAft>
              <a:buSzPts val="1050"/>
              <a:buNone/>
              <a:defRPr sz="1050"/>
            </a:lvl5pPr>
            <a:lvl6pPr lvl="5" algn="l">
              <a:lnSpc>
                <a:spcPct val="90000"/>
              </a:lnSpc>
              <a:spcBef>
                <a:spcPts val="375"/>
              </a:spcBef>
              <a:spcAft>
                <a:spcPts val="0"/>
              </a:spcAft>
              <a:buSzPts val="1050"/>
              <a:buNone/>
              <a:defRPr sz="1050"/>
            </a:lvl6pPr>
            <a:lvl7pPr lvl="6" algn="l">
              <a:lnSpc>
                <a:spcPct val="90000"/>
              </a:lnSpc>
              <a:spcBef>
                <a:spcPts val="375"/>
              </a:spcBef>
              <a:spcAft>
                <a:spcPts val="0"/>
              </a:spcAft>
              <a:buSzPts val="1050"/>
              <a:buNone/>
              <a:defRPr sz="1050"/>
            </a:lvl7pPr>
            <a:lvl8pPr lvl="7" algn="l">
              <a:lnSpc>
                <a:spcPct val="90000"/>
              </a:lnSpc>
              <a:spcBef>
                <a:spcPts val="375"/>
              </a:spcBef>
              <a:spcAft>
                <a:spcPts val="0"/>
              </a:spcAft>
              <a:buSzPts val="1050"/>
              <a:buNone/>
              <a:defRPr sz="1050"/>
            </a:lvl8pPr>
            <a:lvl9pPr lvl="8" algn="l">
              <a:lnSpc>
                <a:spcPct val="90000"/>
              </a:lnSpc>
              <a:spcBef>
                <a:spcPts val="375"/>
              </a:spcBef>
              <a:spcAft>
                <a:spcPts val="0"/>
              </a:spcAft>
              <a:buSzPts val="1050"/>
              <a:buNone/>
              <a:defRPr sz="1050"/>
            </a:lvl9pPr>
          </a:lstStyle>
          <a:p/>
        </p:txBody>
      </p:sp>
      <p:sp>
        <p:nvSpPr>
          <p:cNvPr id="1707" name="Google Shape;1707;g3d3f6d03170_0_4909"/>
          <p:cNvSpPr txBox="1"/>
          <p:nvPr>
            <p:ph idx="5" type="subTitle"/>
          </p:nvPr>
        </p:nvSpPr>
        <p:spPr>
          <a:xfrm>
            <a:off x="5327756" y="2173500"/>
            <a:ext cx="1524900" cy="4968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945"/>
              <a:buNone/>
              <a:defRPr b="1" sz="1650">
                <a:latin typeface="Poppins"/>
                <a:ea typeface="Poppins"/>
                <a:cs typeface="Poppins"/>
                <a:sym typeface="Poppins"/>
              </a:defRPr>
            </a:lvl1pPr>
            <a:lvl2pPr lvl="1" algn="l">
              <a:lnSpc>
                <a:spcPct val="95000"/>
              </a:lnSpc>
              <a:spcBef>
                <a:spcPts val="1350"/>
              </a:spcBef>
              <a:spcAft>
                <a:spcPts val="0"/>
              </a:spcAft>
              <a:buSzPts val="1650"/>
              <a:buNone/>
              <a:defRPr sz="1650"/>
            </a:lvl2pPr>
            <a:lvl3pPr lvl="2" algn="l">
              <a:lnSpc>
                <a:spcPct val="95000"/>
              </a:lnSpc>
              <a:spcBef>
                <a:spcPts val="1350"/>
              </a:spcBef>
              <a:spcAft>
                <a:spcPts val="0"/>
              </a:spcAft>
              <a:buSzPts val="1650"/>
              <a:buNone/>
              <a:defRPr sz="1650"/>
            </a:lvl3pPr>
            <a:lvl4pPr lvl="3" algn="l">
              <a:lnSpc>
                <a:spcPct val="95000"/>
              </a:lnSpc>
              <a:spcBef>
                <a:spcPts val="1350"/>
              </a:spcBef>
              <a:spcAft>
                <a:spcPts val="0"/>
              </a:spcAft>
              <a:buSzPts val="1650"/>
              <a:buNone/>
              <a:defRPr sz="1650"/>
            </a:lvl4pPr>
            <a:lvl5pPr lvl="4" algn="l">
              <a:lnSpc>
                <a:spcPct val="95000"/>
              </a:lnSpc>
              <a:spcBef>
                <a:spcPts val="1350"/>
              </a:spcBef>
              <a:spcAft>
                <a:spcPts val="0"/>
              </a:spcAft>
              <a:buSzPts val="1650"/>
              <a:buNone/>
              <a:defRPr sz="1650"/>
            </a:lvl5pPr>
            <a:lvl6pPr lvl="5" algn="l">
              <a:lnSpc>
                <a:spcPct val="90000"/>
              </a:lnSpc>
              <a:spcBef>
                <a:spcPts val="375"/>
              </a:spcBef>
              <a:spcAft>
                <a:spcPts val="0"/>
              </a:spcAft>
              <a:buSzPts val="1650"/>
              <a:buNone/>
              <a:defRPr sz="1650"/>
            </a:lvl6pPr>
            <a:lvl7pPr lvl="6" algn="l">
              <a:lnSpc>
                <a:spcPct val="90000"/>
              </a:lnSpc>
              <a:spcBef>
                <a:spcPts val="375"/>
              </a:spcBef>
              <a:spcAft>
                <a:spcPts val="0"/>
              </a:spcAft>
              <a:buSzPts val="1650"/>
              <a:buNone/>
              <a:defRPr sz="1650"/>
            </a:lvl7pPr>
            <a:lvl8pPr lvl="7" algn="l">
              <a:lnSpc>
                <a:spcPct val="90000"/>
              </a:lnSpc>
              <a:spcBef>
                <a:spcPts val="375"/>
              </a:spcBef>
              <a:spcAft>
                <a:spcPts val="0"/>
              </a:spcAft>
              <a:buSzPts val="1650"/>
              <a:buNone/>
              <a:defRPr sz="1650"/>
            </a:lvl8pPr>
            <a:lvl9pPr lvl="8" algn="l">
              <a:lnSpc>
                <a:spcPct val="90000"/>
              </a:lnSpc>
              <a:spcBef>
                <a:spcPts val="375"/>
              </a:spcBef>
              <a:spcAft>
                <a:spcPts val="0"/>
              </a:spcAft>
              <a:buSzPts val="1650"/>
              <a:buNone/>
              <a:defRPr sz="1650"/>
            </a:lvl9pPr>
          </a:lstStyle>
          <a:p/>
        </p:txBody>
      </p:sp>
      <p:sp>
        <p:nvSpPr>
          <p:cNvPr id="1708" name="Google Shape;1708;g3d3f6d03170_0_4909"/>
          <p:cNvSpPr txBox="1"/>
          <p:nvPr>
            <p:ph idx="6" type="subTitle"/>
          </p:nvPr>
        </p:nvSpPr>
        <p:spPr>
          <a:xfrm>
            <a:off x="5339905" y="2772900"/>
            <a:ext cx="1524900" cy="627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050">
                <a:latin typeface="Poppins"/>
                <a:ea typeface="Poppins"/>
                <a:cs typeface="Poppins"/>
                <a:sym typeface="Poppins"/>
              </a:defRPr>
            </a:lvl1pPr>
            <a:lvl2pPr lvl="1" algn="l">
              <a:lnSpc>
                <a:spcPct val="95000"/>
              </a:lnSpc>
              <a:spcBef>
                <a:spcPts val="1350"/>
              </a:spcBef>
              <a:spcAft>
                <a:spcPts val="0"/>
              </a:spcAft>
              <a:buSzPts val="1050"/>
              <a:buNone/>
              <a:defRPr sz="1050"/>
            </a:lvl2pPr>
            <a:lvl3pPr lvl="2" algn="l">
              <a:lnSpc>
                <a:spcPct val="95000"/>
              </a:lnSpc>
              <a:spcBef>
                <a:spcPts val="1350"/>
              </a:spcBef>
              <a:spcAft>
                <a:spcPts val="0"/>
              </a:spcAft>
              <a:buSzPts val="1050"/>
              <a:buNone/>
              <a:defRPr sz="1050"/>
            </a:lvl3pPr>
            <a:lvl4pPr lvl="3" algn="l">
              <a:lnSpc>
                <a:spcPct val="95000"/>
              </a:lnSpc>
              <a:spcBef>
                <a:spcPts val="1350"/>
              </a:spcBef>
              <a:spcAft>
                <a:spcPts val="0"/>
              </a:spcAft>
              <a:buSzPts val="1050"/>
              <a:buNone/>
              <a:defRPr sz="1050"/>
            </a:lvl4pPr>
            <a:lvl5pPr lvl="4" algn="l">
              <a:lnSpc>
                <a:spcPct val="95000"/>
              </a:lnSpc>
              <a:spcBef>
                <a:spcPts val="1350"/>
              </a:spcBef>
              <a:spcAft>
                <a:spcPts val="0"/>
              </a:spcAft>
              <a:buSzPts val="1050"/>
              <a:buNone/>
              <a:defRPr sz="1050"/>
            </a:lvl5pPr>
            <a:lvl6pPr lvl="5" algn="l">
              <a:lnSpc>
                <a:spcPct val="90000"/>
              </a:lnSpc>
              <a:spcBef>
                <a:spcPts val="375"/>
              </a:spcBef>
              <a:spcAft>
                <a:spcPts val="0"/>
              </a:spcAft>
              <a:buSzPts val="1050"/>
              <a:buNone/>
              <a:defRPr sz="1050"/>
            </a:lvl6pPr>
            <a:lvl7pPr lvl="6" algn="l">
              <a:lnSpc>
                <a:spcPct val="90000"/>
              </a:lnSpc>
              <a:spcBef>
                <a:spcPts val="375"/>
              </a:spcBef>
              <a:spcAft>
                <a:spcPts val="0"/>
              </a:spcAft>
              <a:buSzPts val="1050"/>
              <a:buNone/>
              <a:defRPr sz="1050"/>
            </a:lvl7pPr>
            <a:lvl8pPr lvl="7" algn="l">
              <a:lnSpc>
                <a:spcPct val="90000"/>
              </a:lnSpc>
              <a:spcBef>
                <a:spcPts val="375"/>
              </a:spcBef>
              <a:spcAft>
                <a:spcPts val="0"/>
              </a:spcAft>
              <a:buSzPts val="1050"/>
              <a:buNone/>
              <a:defRPr sz="1050"/>
            </a:lvl8pPr>
            <a:lvl9pPr lvl="8" algn="l">
              <a:lnSpc>
                <a:spcPct val="90000"/>
              </a:lnSpc>
              <a:spcBef>
                <a:spcPts val="375"/>
              </a:spcBef>
              <a:spcAft>
                <a:spcPts val="0"/>
              </a:spcAft>
              <a:buSzPts val="1050"/>
              <a:buNone/>
              <a:defRPr sz="1050"/>
            </a:lvl9pPr>
          </a:lstStyle>
          <a:p/>
        </p:txBody>
      </p:sp>
      <p:sp>
        <p:nvSpPr>
          <p:cNvPr id="1709" name="Google Shape;1709;g3d3f6d03170_0_4909"/>
          <p:cNvSpPr txBox="1"/>
          <p:nvPr>
            <p:ph idx="7" type="subTitle"/>
          </p:nvPr>
        </p:nvSpPr>
        <p:spPr>
          <a:xfrm>
            <a:off x="7192342" y="2173500"/>
            <a:ext cx="1465200" cy="4968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945"/>
              <a:buNone/>
              <a:defRPr b="1" sz="1650">
                <a:latin typeface="Poppins"/>
                <a:ea typeface="Poppins"/>
                <a:cs typeface="Poppins"/>
                <a:sym typeface="Poppins"/>
              </a:defRPr>
            </a:lvl1pPr>
            <a:lvl2pPr lvl="1" algn="l">
              <a:lnSpc>
                <a:spcPct val="95000"/>
              </a:lnSpc>
              <a:spcBef>
                <a:spcPts val="1350"/>
              </a:spcBef>
              <a:spcAft>
                <a:spcPts val="0"/>
              </a:spcAft>
              <a:buSzPts val="1650"/>
              <a:buNone/>
              <a:defRPr sz="1650"/>
            </a:lvl2pPr>
            <a:lvl3pPr lvl="2" algn="l">
              <a:lnSpc>
                <a:spcPct val="95000"/>
              </a:lnSpc>
              <a:spcBef>
                <a:spcPts val="1350"/>
              </a:spcBef>
              <a:spcAft>
                <a:spcPts val="0"/>
              </a:spcAft>
              <a:buSzPts val="1650"/>
              <a:buNone/>
              <a:defRPr sz="1650"/>
            </a:lvl3pPr>
            <a:lvl4pPr lvl="3" algn="l">
              <a:lnSpc>
                <a:spcPct val="95000"/>
              </a:lnSpc>
              <a:spcBef>
                <a:spcPts val="1350"/>
              </a:spcBef>
              <a:spcAft>
                <a:spcPts val="0"/>
              </a:spcAft>
              <a:buSzPts val="1650"/>
              <a:buNone/>
              <a:defRPr sz="1650"/>
            </a:lvl4pPr>
            <a:lvl5pPr lvl="4" algn="l">
              <a:lnSpc>
                <a:spcPct val="95000"/>
              </a:lnSpc>
              <a:spcBef>
                <a:spcPts val="1350"/>
              </a:spcBef>
              <a:spcAft>
                <a:spcPts val="0"/>
              </a:spcAft>
              <a:buSzPts val="1650"/>
              <a:buNone/>
              <a:defRPr sz="1650"/>
            </a:lvl5pPr>
            <a:lvl6pPr lvl="5" algn="l">
              <a:lnSpc>
                <a:spcPct val="90000"/>
              </a:lnSpc>
              <a:spcBef>
                <a:spcPts val="375"/>
              </a:spcBef>
              <a:spcAft>
                <a:spcPts val="0"/>
              </a:spcAft>
              <a:buSzPts val="1650"/>
              <a:buNone/>
              <a:defRPr sz="1650"/>
            </a:lvl6pPr>
            <a:lvl7pPr lvl="6" algn="l">
              <a:lnSpc>
                <a:spcPct val="90000"/>
              </a:lnSpc>
              <a:spcBef>
                <a:spcPts val="375"/>
              </a:spcBef>
              <a:spcAft>
                <a:spcPts val="0"/>
              </a:spcAft>
              <a:buSzPts val="1650"/>
              <a:buNone/>
              <a:defRPr sz="1650"/>
            </a:lvl7pPr>
            <a:lvl8pPr lvl="7" algn="l">
              <a:lnSpc>
                <a:spcPct val="90000"/>
              </a:lnSpc>
              <a:spcBef>
                <a:spcPts val="375"/>
              </a:spcBef>
              <a:spcAft>
                <a:spcPts val="0"/>
              </a:spcAft>
              <a:buSzPts val="1650"/>
              <a:buNone/>
              <a:defRPr sz="1650"/>
            </a:lvl8pPr>
            <a:lvl9pPr lvl="8" algn="l">
              <a:lnSpc>
                <a:spcPct val="90000"/>
              </a:lnSpc>
              <a:spcBef>
                <a:spcPts val="375"/>
              </a:spcBef>
              <a:spcAft>
                <a:spcPts val="0"/>
              </a:spcAft>
              <a:buSzPts val="1650"/>
              <a:buNone/>
              <a:defRPr sz="1650"/>
            </a:lvl9pPr>
          </a:lstStyle>
          <a:p/>
        </p:txBody>
      </p:sp>
      <p:sp>
        <p:nvSpPr>
          <p:cNvPr id="1710" name="Google Shape;1710;g3d3f6d03170_0_4909"/>
          <p:cNvSpPr txBox="1"/>
          <p:nvPr>
            <p:ph idx="8" type="subTitle"/>
          </p:nvPr>
        </p:nvSpPr>
        <p:spPr>
          <a:xfrm>
            <a:off x="7237758" y="2772900"/>
            <a:ext cx="1465200" cy="627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050">
                <a:latin typeface="Poppins"/>
                <a:ea typeface="Poppins"/>
                <a:cs typeface="Poppins"/>
                <a:sym typeface="Poppins"/>
              </a:defRPr>
            </a:lvl1pPr>
            <a:lvl2pPr lvl="1" algn="l">
              <a:lnSpc>
                <a:spcPct val="95000"/>
              </a:lnSpc>
              <a:spcBef>
                <a:spcPts val="1350"/>
              </a:spcBef>
              <a:spcAft>
                <a:spcPts val="0"/>
              </a:spcAft>
              <a:buSzPts val="1050"/>
              <a:buNone/>
              <a:defRPr sz="1050"/>
            </a:lvl2pPr>
            <a:lvl3pPr lvl="2" algn="l">
              <a:lnSpc>
                <a:spcPct val="95000"/>
              </a:lnSpc>
              <a:spcBef>
                <a:spcPts val="1350"/>
              </a:spcBef>
              <a:spcAft>
                <a:spcPts val="0"/>
              </a:spcAft>
              <a:buSzPts val="1050"/>
              <a:buNone/>
              <a:defRPr sz="1050"/>
            </a:lvl3pPr>
            <a:lvl4pPr lvl="3" algn="l">
              <a:lnSpc>
                <a:spcPct val="95000"/>
              </a:lnSpc>
              <a:spcBef>
                <a:spcPts val="1350"/>
              </a:spcBef>
              <a:spcAft>
                <a:spcPts val="0"/>
              </a:spcAft>
              <a:buSzPts val="1050"/>
              <a:buNone/>
              <a:defRPr sz="1050"/>
            </a:lvl4pPr>
            <a:lvl5pPr lvl="4" algn="l">
              <a:lnSpc>
                <a:spcPct val="95000"/>
              </a:lnSpc>
              <a:spcBef>
                <a:spcPts val="1350"/>
              </a:spcBef>
              <a:spcAft>
                <a:spcPts val="0"/>
              </a:spcAft>
              <a:buSzPts val="1050"/>
              <a:buNone/>
              <a:defRPr sz="1050"/>
            </a:lvl5pPr>
            <a:lvl6pPr lvl="5" algn="l">
              <a:lnSpc>
                <a:spcPct val="90000"/>
              </a:lnSpc>
              <a:spcBef>
                <a:spcPts val="375"/>
              </a:spcBef>
              <a:spcAft>
                <a:spcPts val="0"/>
              </a:spcAft>
              <a:buSzPts val="1050"/>
              <a:buNone/>
              <a:defRPr sz="1050"/>
            </a:lvl6pPr>
            <a:lvl7pPr lvl="6" algn="l">
              <a:lnSpc>
                <a:spcPct val="90000"/>
              </a:lnSpc>
              <a:spcBef>
                <a:spcPts val="375"/>
              </a:spcBef>
              <a:spcAft>
                <a:spcPts val="0"/>
              </a:spcAft>
              <a:buSzPts val="1050"/>
              <a:buNone/>
              <a:defRPr sz="1050"/>
            </a:lvl7pPr>
            <a:lvl8pPr lvl="7" algn="l">
              <a:lnSpc>
                <a:spcPct val="90000"/>
              </a:lnSpc>
              <a:spcBef>
                <a:spcPts val="375"/>
              </a:spcBef>
              <a:spcAft>
                <a:spcPts val="0"/>
              </a:spcAft>
              <a:buSzPts val="1050"/>
              <a:buNone/>
              <a:defRPr sz="1050"/>
            </a:lvl8pPr>
            <a:lvl9pPr lvl="8" algn="l">
              <a:lnSpc>
                <a:spcPct val="90000"/>
              </a:lnSpc>
              <a:spcBef>
                <a:spcPts val="375"/>
              </a:spcBef>
              <a:spcAft>
                <a:spcPts val="0"/>
              </a:spcAft>
              <a:buSzPts val="1050"/>
              <a:buNone/>
              <a:defRPr sz="1050"/>
            </a:lvl9pPr>
          </a:lstStyle>
          <a:p/>
        </p:txBody>
      </p:sp>
      <p:sp>
        <p:nvSpPr>
          <p:cNvPr id="1711" name="Google Shape;1711;g3d3f6d03170_0_4909"/>
          <p:cNvSpPr txBox="1"/>
          <p:nvPr>
            <p:ph idx="9" type="title"/>
          </p:nvPr>
        </p:nvSpPr>
        <p:spPr>
          <a:xfrm>
            <a:off x="432994" y="3797456"/>
            <a:ext cx="16839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1712" name="Google Shape;1712;g3d3f6d03170_0_4909"/>
          <p:cNvSpPr txBox="1"/>
          <p:nvPr>
            <p:ph idx="13" type="subTitle"/>
          </p:nvPr>
        </p:nvSpPr>
        <p:spPr>
          <a:xfrm>
            <a:off x="432994" y="4152525"/>
            <a:ext cx="1683900" cy="3267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900"/>
              <a:buNone/>
              <a:defRPr sz="900"/>
            </a:lvl2pPr>
            <a:lvl3pPr lvl="2" algn="l">
              <a:lnSpc>
                <a:spcPct val="95000"/>
              </a:lnSpc>
              <a:spcBef>
                <a:spcPts val="1350"/>
              </a:spcBef>
              <a:spcAft>
                <a:spcPts val="0"/>
              </a:spcAft>
              <a:buSzPts val="900"/>
              <a:buNone/>
              <a:defRPr sz="900"/>
            </a:lvl3pPr>
            <a:lvl4pPr lvl="3" algn="l">
              <a:lnSpc>
                <a:spcPct val="95000"/>
              </a:lnSpc>
              <a:spcBef>
                <a:spcPts val="1350"/>
              </a:spcBef>
              <a:spcAft>
                <a:spcPts val="0"/>
              </a:spcAft>
              <a:buSzPts val="900"/>
              <a:buNone/>
              <a:defRPr sz="900"/>
            </a:lvl4pPr>
            <a:lvl5pPr lvl="4" algn="l">
              <a:lnSpc>
                <a:spcPct val="95000"/>
              </a:lnSpc>
              <a:spcBef>
                <a:spcPts val="1350"/>
              </a:spcBef>
              <a:spcAft>
                <a:spcPts val="0"/>
              </a:spcAft>
              <a:buSzPts val="900"/>
              <a:buNone/>
              <a:defRPr sz="900"/>
            </a:lvl5pPr>
            <a:lvl6pPr lvl="5" algn="l">
              <a:lnSpc>
                <a:spcPct val="90000"/>
              </a:lnSpc>
              <a:spcBef>
                <a:spcPts val="375"/>
              </a:spcBef>
              <a:spcAft>
                <a:spcPts val="0"/>
              </a:spcAft>
              <a:buSzPts val="900"/>
              <a:buNone/>
              <a:defRPr sz="900"/>
            </a:lvl6pPr>
            <a:lvl7pPr lvl="6" algn="l">
              <a:lnSpc>
                <a:spcPct val="90000"/>
              </a:lnSpc>
              <a:spcBef>
                <a:spcPts val="375"/>
              </a:spcBef>
              <a:spcAft>
                <a:spcPts val="0"/>
              </a:spcAft>
              <a:buSzPts val="900"/>
              <a:buNone/>
              <a:defRPr sz="900"/>
            </a:lvl7pPr>
            <a:lvl8pPr lvl="7" algn="l">
              <a:lnSpc>
                <a:spcPct val="90000"/>
              </a:lnSpc>
              <a:spcBef>
                <a:spcPts val="375"/>
              </a:spcBef>
              <a:spcAft>
                <a:spcPts val="0"/>
              </a:spcAft>
              <a:buSzPts val="900"/>
              <a:buNone/>
              <a:defRPr sz="900"/>
            </a:lvl8pPr>
            <a:lvl9pPr lvl="8" algn="l">
              <a:lnSpc>
                <a:spcPct val="90000"/>
              </a:lnSpc>
              <a:spcBef>
                <a:spcPts val="375"/>
              </a:spcBef>
              <a:spcAft>
                <a:spcPts val="0"/>
              </a:spcAft>
              <a:buSzPts val="900"/>
              <a:buNone/>
              <a:defRPr sz="900"/>
            </a:lvl9pPr>
          </a:lstStyle>
          <a:p/>
        </p:txBody>
      </p:sp>
      <p:sp>
        <p:nvSpPr>
          <p:cNvPr id="1713" name="Google Shape;1713;g3d3f6d03170_0_4909"/>
          <p:cNvSpPr txBox="1"/>
          <p:nvPr>
            <p:ph idx="14" type="title"/>
          </p:nvPr>
        </p:nvSpPr>
        <p:spPr>
          <a:xfrm>
            <a:off x="2612697" y="3797456"/>
            <a:ext cx="17400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1714" name="Google Shape;1714;g3d3f6d03170_0_4909"/>
          <p:cNvSpPr txBox="1"/>
          <p:nvPr>
            <p:ph idx="15" type="subTitle"/>
          </p:nvPr>
        </p:nvSpPr>
        <p:spPr>
          <a:xfrm>
            <a:off x="2612697" y="4152525"/>
            <a:ext cx="1740000" cy="3267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900"/>
              <a:buNone/>
              <a:defRPr sz="900"/>
            </a:lvl2pPr>
            <a:lvl3pPr lvl="2" algn="l">
              <a:lnSpc>
                <a:spcPct val="95000"/>
              </a:lnSpc>
              <a:spcBef>
                <a:spcPts val="1350"/>
              </a:spcBef>
              <a:spcAft>
                <a:spcPts val="0"/>
              </a:spcAft>
              <a:buSzPts val="900"/>
              <a:buNone/>
              <a:defRPr sz="900"/>
            </a:lvl3pPr>
            <a:lvl4pPr lvl="3" algn="l">
              <a:lnSpc>
                <a:spcPct val="95000"/>
              </a:lnSpc>
              <a:spcBef>
                <a:spcPts val="1350"/>
              </a:spcBef>
              <a:spcAft>
                <a:spcPts val="0"/>
              </a:spcAft>
              <a:buSzPts val="900"/>
              <a:buNone/>
              <a:defRPr sz="900"/>
            </a:lvl4pPr>
            <a:lvl5pPr lvl="4" algn="l">
              <a:lnSpc>
                <a:spcPct val="95000"/>
              </a:lnSpc>
              <a:spcBef>
                <a:spcPts val="1350"/>
              </a:spcBef>
              <a:spcAft>
                <a:spcPts val="0"/>
              </a:spcAft>
              <a:buSzPts val="900"/>
              <a:buNone/>
              <a:defRPr sz="900"/>
            </a:lvl5pPr>
            <a:lvl6pPr lvl="5" algn="l">
              <a:lnSpc>
                <a:spcPct val="90000"/>
              </a:lnSpc>
              <a:spcBef>
                <a:spcPts val="375"/>
              </a:spcBef>
              <a:spcAft>
                <a:spcPts val="0"/>
              </a:spcAft>
              <a:buSzPts val="900"/>
              <a:buNone/>
              <a:defRPr sz="900"/>
            </a:lvl6pPr>
            <a:lvl7pPr lvl="6" algn="l">
              <a:lnSpc>
                <a:spcPct val="90000"/>
              </a:lnSpc>
              <a:spcBef>
                <a:spcPts val="375"/>
              </a:spcBef>
              <a:spcAft>
                <a:spcPts val="0"/>
              </a:spcAft>
              <a:buSzPts val="900"/>
              <a:buNone/>
              <a:defRPr sz="900"/>
            </a:lvl7pPr>
            <a:lvl8pPr lvl="7" algn="l">
              <a:lnSpc>
                <a:spcPct val="90000"/>
              </a:lnSpc>
              <a:spcBef>
                <a:spcPts val="375"/>
              </a:spcBef>
              <a:spcAft>
                <a:spcPts val="0"/>
              </a:spcAft>
              <a:buSzPts val="900"/>
              <a:buNone/>
              <a:defRPr sz="900"/>
            </a:lvl8pPr>
            <a:lvl9pPr lvl="8" algn="l">
              <a:lnSpc>
                <a:spcPct val="90000"/>
              </a:lnSpc>
              <a:spcBef>
                <a:spcPts val="375"/>
              </a:spcBef>
              <a:spcAft>
                <a:spcPts val="0"/>
              </a:spcAft>
              <a:buSzPts val="900"/>
              <a:buNone/>
              <a:defRPr sz="900"/>
            </a:lvl9pPr>
          </a:lstStyle>
          <a:p/>
        </p:txBody>
      </p:sp>
      <p:sp>
        <p:nvSpPr>
          <p:cNvPr id="1715" name="Google Shape;1715;g3d3f6d03170_0_4909"/>
          <p:cNvSpPr txBox="1"/>
          <p:nvPr>
            <p:ph idx="16" type="title"/>
          </p:nvPr>
        </p:nvSpPr>
        <p:spPr>
          <a:xfrm>
            <a:off x="4788398" y="3797456"/>
            <a:ext cx="16839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1716" name="Google Shape;1716;g3d3f6d03170_0_4909"/>
          <p:cNvSpPr txBox="1"/>
          <p:nvPr>
            <p:ph idx="17" type="subTitle"/>
          </p:nvPr>
        </p:nvSpPr>
        <p:spPr>
          <a:xfrm>
            <a:off x="4788398" y="4152525"/>
            <a:ext cx="1683900" cy="3267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900"/>
              <a:buNone/>
              <a:defRPr sz="900"/>
            </a:lvl2pPr>
            <a:lvl3pPr lvl="2" algn="l">
              <a:lnSpc>
                <a:spcPct val="95000"/>
              </a:lnSpc>
              <a:spcBef>
                <a:spcPts val="1350"/>
              </a:spcBef>
              <a:spcAft>
                <a:spcPts val="0"/>
              </a:spcAft>
              <a:buSzPts val="900"/>
              <a:buNone/>
              <a:defRPr sz="900"/>
            </a:lvl3pPr>
            <a:lvl4pPr lvl="3" algn="l">
              <a:lnSpc>
                <a:spcPct val="95000"/>
              </a:lnSpc>
              <a:spcBef>
                <a:spcPts val="1350"/>
              </a:spcBef>
              <a:spcAft>
                <a:spcPts val="0"/>
              </a:spcAft>
              <a:buSzPts val="900"/>
              <a:buNone/>
              <a:defRPr sz="900"/>
            </a:lvl4pPr>
            <a:lvl5pPr lvl="4" algn="l">
              <a:lnSpc>
                <a:spcPct val="95000"/>
              </a:lnSpc>
              <a:spcBef>
                <a:spcPts val="1350"/>
              </a:spcBef>
              <a:spcAft>
                <a:spcPts val="0"/>
              </a:spcAft>
              <a:buSzPts val="900"/>
              <a:buNone/>
              <a:defRPr sz="900"/>
            </a:lvl5pPr>
            <a:lvl6pPr lvl="5" algn="l">
              <a:lnSpc>
                <a:spcPct val="90000"/>
              </a:lnSpc>
              <a:spcBef>
                <a:spcPts val="375"/>
              </a:spcBef>
              <a:spcAft>
                <a:spcPts val="0"/>
              </a:spcAft>
              <a:buSzPts val="900"/>
              <a:buNone/>
              <a:defRPr sz="900"/>
            </a:lvl6pPr>
            <a:lvl7pPr lvl="6" algn="l">
              <a:lnSpc>
                <a:spcPct val="90000"/>
              </a:lnSpc>
              <a:spcBef>
                <a:spcPts val="375"/>
              </a:spcBef>
              <a:spcAft>
                <a:spcPts val="0"/>
              </a:spcAft>
              <a:buSzPts val="900"/>
              <a:buNone/>
              <a:defRPr sz="900"/>
            </a:lvl7pPr>
            <a:lvl8pPr lvl="7" algn="l">
              <a:lnSpc>
                <a:spcPct val="90000"/>
              </a:lnSpc>
              <a:spcBef>
                <a:spcPts val="375"/>
              </a:spcBef>
              <a:spcAft>
                <a:spcPts val="0"/>
              </a:spcAft>
              <a:buSzPts val="900"/>
              <a:buNone/>
              <a:defRPr sz="900"/>
            </a:lvl8pPr>
            <a:lvl9pPr lvl="8" algn="l">
              <a:lnSpc>
                <a:spcPct val="90000"/>
              </a:lnSpc>
              <a:spcBef>
                <a:spcPts val="375"/>
              </a:spcBef>
              <a:spcAft>
                <a:spcPts val="0"/>
              </a:spcAft>
              <a:buSzPts val="900"/>
              <a:buNone/>
              <a:defRPr sz="900"/>
            </a:lvl9pPr>
          </a:lstStyle>
          <a:p/>
        </p:txBody>
      </p:sp>
      <p:sp>
        <p:nvSpPr>
          <p:cNvPr id="1717" name="Google Shape;1717;g3d3f6d03170_0_4909"/>
          <p:cNvSpPr txBox="1"/>
          <p:nvPr>
            <p:ph idx="18" type="title"/>
          </p:nvPr>
        </p:nvSpPr>
        <p:spPr>
          <a:xfrm>
            <a:off x="6964099" y="3797456"/>
            <a:ext cx="16839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1718" name="Google Shape;1718;g3d3f6d03170_0_4909"/>
          <p:cNvSpPr txBox="1"/>
          <p:nvPr>
            <p:ph idx="19" type="subTitle"/>
          </p:nvPr>
        </p:nvSpPr>
        <p:spPr>
          <a:xfrm>
            <a:off x="6964099" y="4152525"/>
            <a:ext cx="1683900" cy="3267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900"/>
              <a:buNone/>
              <a:defRPr sz="900"/>
            </a:lvl2pPr>
            <a:lvl3pPr lvl="2" algn="l">
              <a:lnSpc>
                <a:spcPct val="95000"/>
              </a:lnSpc>
              <a:spcBef>
                <a:spcPts val="1350"/>
              </a:spcBef>
              <a:spcAft>
                <a:spcPts val="0"/>
              </a:spcAft>
              <a:buSzPts val="900"/>
              <a:buNone/>
              <a:defRPr sz="900"/>
            </a:lvl3pPr>
            <a:lvl4pPr lvl="3" algn="l">
              <a:lnSpc>
                <a:spcPct val="95000"/>
              </a:lnSpc>
              <a:spcBef>
                <a:spcPts val="1350"/>
              </a:spcBef>
              <a:spcAft>
                <a:spcPts val="0"/>
              </a:spcAft>
              <a:buSzPts val="900"/>
              <a:buNone/>
              <a:defRPr sz="900"/>
            </a:lvl4pPr>
            <a:lvl5pPr lvl="4" algn="l">
              <a:lnSpc>
                <a:spcPct val="95000"/>
              </a:lnSpc>
              <a:spcBef>
                <a:spcPts val="1350"/>
              </a:spcBef>
              <a:spcAft>
                <a:spcPts val="0"/>
              </a:spcAft>
              <a:buSzPts val="900"/>
              <a:buNone/>
              <a:defRPr sz="900"/>
            </a:lvl5pPr>
            <a:lvl6pPr lvl="5" algn="l">
              <a:lnSpc>
                <a:spcPct val="90000"/>
              </a:lnSpc>
              <a:spcBef>
                <a:spcPts val="375"/>
              </a:spcBef>
              <a:spcAft>
                <a:spcPts val="0"/>
              </a:spcAft>
              <a:buSzPts val="900"/>
              <a:buNone/>
              <a:defRPr sz="900"/>
            </a:lvl6pPr>
            <a:lvl7pPr lvl="6" algn="l">
              <a:lnSpc>
                <a:spcPct val="90000"/>
              </a:lnSpc>
              <a:spcBef>
                <a:spcPts val="375"/>
              </a:spcBef>
              <a:spcAft>
                <a:spcPts val="0"/>
              </a:spcAft>
              <a:buSzPts val="900"/>
              <a:buNone/>
              <a:defRPr sz="900"/>
            </a:lvl7pPr>
            <a:lvl8pPr lvl="7" algn="l">
              <a:lnSpc>
                <a:spcPct val="90000"/>
              </a:lnSpc>
              <a:spcBef>
                <a:spcPts val="375"/>
              </a:spcBef>
              <a:spcAft>
                <a:spcPts val="0"/>
              </a:spcAft>
              <a:buSzPts val="900"/>
              <a:buNone/>
              <a:defRPr sz="900"/>
            </a:lvl8pPr>
            <a:lvl9pPr lvl="8" algn="l">
              <a:lnSpc>
                <a:spcPct val="90000"/>
              </a:lnSpc>
              <a:spcBef>
                <a:spcPts val="375"/>
              </a:spcBef>
              <a:spcAft>
                <a:spcPts val="0"/>
              </a:spcAft>
              <a:buSzPts val="900"/>
              <a:buNone/>
              <a:defRPr sz="900"/>
            </a:lvl9pPr>
          </a:lstStyle>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Custom Layout 1">
  <p:cSld name="3_Custom Layout_1">
    <p:bg>
      <p:bgPr>
        <a:blipFill>
          <a:blip r:embed="rId2">
            <a:alphaModFix/>
          </a:blip>
          <a:stretch>
            <a:fillRect/>
          </a:stretch>
        </a:blipFill>
      </p:bgPr>
    </p:bg>
    <p:spTree>
      <p:nvGrpSpPr>
        <p:cNvPr id="1719" name="Shape 1719"/>
        <p:cNvGrpSpPr/>
        <p:nvPr/>
      </p:nvGrpSpPr>
      <p:grpSpPr>
        <a:xfrm>
          <a:off x="0" y="0"/>
          <a:ext cx="0" cy="0"/>
          <a:chOff x="0" y="0"/>
          <a:chExt cx="0" cy="0"/>
        </a:xfrm>
      </p:grpSpPr>
      <p:sp>
        <p:nvSpPr>
          <p:cNvPr id="1720" name="Google Shape;1720;g3d3f6d03170_0_4936"/>
          <p:cNvSpPr/>
          <p:nvPr/>
        </p:nvSpPr>
        <p:spPr>
          <a:xfrm>
            <a:off x="315021" y="3663911"/>
            <a:ext cx="8538000" cy="928800"/>
          </a:xfrm>
          <a:prstGeom prst="roundRect">
            <a:avLst>
              <a:gd fmla="val 7436" name="adj"/>
            </a:avLst>
          </a:prstGeom>
          <a:gradFill>
            <a:gsLst>
              <a:gs pos="0">
                <a:srgbClr val="FF0000"/>
              </a:gs>
              <a:gs pos="24000">
                <a:srgbClr val="C8102E"/>
              </a:gs>
              <a:gs pos="100000">
                <a:srgbClr val="2E0055"/>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721" name="Google Shape;1721;g3d3f6d03170_0_4936"/>
          <p:cNvSpPr txBox="1"/>
          <p:nvPr>
            <p:ph type="title"/>
          </p:nvPr>
        </p:nvSpPr>
        <p:spPr>
          <a:xfrm>
            <a:off x="397502" y="339928"/>
            <a:ext cx="8420100" cy="372000"/>
          </a:xfrm>
          <a:prstGeom prst="rect">
            <a:avLst/>
          </a:prstGeom>
          <a:noFill/>
          <a:ln>
            <a:noFill/>
          </a:ln>
        </p:spPr>
        <p:txBody>
          <a:bodyPr anchorCtr="0" anchor="t" bIns="0" lIns="0" spcFirstLastPara="1" rIns="0" wrap="square" tIns="0">
            <a:noAutofit/>
          </a:bodyPr>
          <a:lstStyle>
            <a:lvl1pPr lvl="0" algn="ctr">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ctr">
              <a:lnSpc>
                <a:spcPct val="100000"/>
              </a:lnSpc>
              <a:spcBef>
                <a:spcPts val="0"/>
              </a:spcBef>
              <a:spcAft>
                <a:spcPts val="0"/>
              </a:spcAft>
              <a:buSzPts val="525"/>
              <a:buNone/>
              <a:defRPr sz="675"/>
            </a:lvl2pPr>
            <a:lvl3pPr lvl="2" algn="ctr">
              <a:lnSpc>
                <a:spcPct val="100000"/>
              </a:lnSpc>
              <a:spcBef>
                <a:spcPts val="0"/>
              </a:spcBef>
              <a:spcAft>
                <a:spcPts val="0"/>
              </a:spcAft>
              <a:buSzPts val="525"/>
              <a:buNone/>
              <a:defRPr sz="675"/>
            </a:lvl3pPr>
            <a:lvl4pPr lvl="3" algn="ctr">
              <a:lnSpc>
                <a:spcPct val="100000"/>
              </a:lnSpc>
              <a:spcBef>
                <a:spcPts val="0"/>
              </a:spcBef>
              <a:spcAft>
                <a:spcPts val="0"/>
              </a:spcAft>
              <a:buSzPts val="525"/>
              <a:buNone/>
              <a:defRPr sz="675"/>
            </a:lvl4pPr>
            <a:lvl5pPr lvl="4" algn="ctr">
              <a:lnSpc>
                <a:spcPct val="100000"/>
              </a:lnSpc>
              <a:spcBef>
                <a:spcPts val="0"/>
              </a:spcBef>
              <a:spcAft>
                <a:spcPts val="0"/>
              </a:spcAft>
              <a:buSzPts val="525"/>
              <a:buNone/>
              <a:defRPr sz="675"/>
            </a:lvl5pPr>
            <a:lvl6pPr lvl="5" algn="ctr">
              <a:lnSpc>
                <a:spcPct val="100000"/>
              </a:lnSpc>
              <a:spcBef>
                <a:spcPts val="0"/>
              </a:spcBef>
              <a:spcAft>
                <a:spcPts val="0"/>
              </a:spcAft>
              <a:buSzPts val="525"/>
              <a:buNone/>
              <a:defRPr sz="675"/>
            </a:lvl6pPr>
            <a:lvl7pPr lvl="6" algn="ctr">
              <a:lnSpc>
                <a:spcPct val="100000"/>
              </a:lnSpc>
              <a:spcBef>
                <a:spcPts val="0"/>
              </a:spcBef>
              <a:spcAft>
                <a:spcPts val="0"/>
              </a:spcAft>
              <a:buSzPts val="525"/>
              <a:buNone/>
              <a:defRPr sz="675"/>
            </a:lvl7pPr>
            <a:lvl8pPr lvl="7" algn="ctr">
              <a:lnSpc>
                <a:spcPct val="100000"/>
              </a:lnSpc>
              <a:spcBef>
                <a:spcPts val="0"/>
              </a:spcBef>
              <a:spcAft>
                <a:spcPts val="0"/>
              </a:spcAft>
              <a:buSzPts val="525"/>
              <a:buNone/>
              <a:defRPr sz="675"/>
            </a:lvl8pPr>
            <a:lvl9pPr lvl="8" algn="ctr">
              <a:lnSpc>
                <a:spcPct val="100000"/>
              </a:lnSpc>
              <a:spcBef>
                <a:spcPts val="0"/>
              </a:spcBef>
              <a:spcAft>
                <a:spcPts val="0"/>
              </a:spcAft>
              <a:buSzPts val="525"/>
              <a:buNone/>
              <a:defRPr sz="675"/>
            </a:lvl9pPr>
          </a:lstStyle>
          <a:p/>
        </p:txBody>
      </p:sp>
      <p:sp>
        <p:nvSpPr>
          <p:cNvPr id="1722" name="Google Shape;1722;g3d3f6d03170_0_493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723" name="Google Shape;1723;g3d3f6d03170_0_4936"/>
          <p:cNvSpPr/>
          <p:nvPr/>
        </p:nvSpPr>
        <p:spPr>
          <a:xfrm>
            <a:off x="3273197" y="1317397"/>
            <a:ext cx="1788600" cy="2242500"/>
          </a:xfrm>
          <a:prstGeom prst="roundRect">
            <a:avLst>
              <a:gd fmla="val 3590" name="adj"/>
            </a:avLst>
          </a:prstGeom>
          <a:gradFill>
            <a:gsLst>
              <a:gs pos="0">
                <a:srgbClr val="FFFFFF"/>
              </a:gs>
              <a:gs pos="22000">
                <a:srgbClr val="FFFFFF"/>
              </a:gs>
              <a:gs pos="100000">
                <a:srgbClr val="E3E7FA">
                  <a:alpha val="80000"/>
                </a:srgbClr>
              </a:gs>
            </a:gsLst>
            <a:lin ang="5400012" scaled="0"/>
          </a:gradFill>
          <a:ln cap="flat" cmpd="sng" w="9525">
            <a:solidFill>
              <a:schemeClr val="lt1"/>
            </a:solidFill>
            <a:prstDash val="solid"/>
            <a:round/>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724" name="Google Shape;1724;g3d3f6d03170_0_4936"/>
          <p:cNvSpPr/>
          <p:nvPr/>
        </p:nvSpPr>
        <p:spPr>
          <a:xfrm>
            <a:off x="5168744" y="1317397"/>
            <a:ext cx="1788600" cy="2242500"/>
          </a:xfrm>
          <a:prstGeom prst="roundRect">
            <a:avLst>
              <a:gd fmla="val 3590" name="adj"/>
            </a:avLst>
          </a:prstGeom>
          <a:gradFill>
            <a:gsLst>
              <a:gs pos="0">
                <a:srgbClr val="FFFFFF"/>
              </a:gs>
              <a:gs pos="22000">
                <a:srgbClr val="FFFFFF"/>
              </a:gs>
              <a:gs pos="100000">
                <a:srgbClr val="E3E7FA">
                  <a:alpha val="80000"/>
                </a:srgbClr>
              </a:gs>
            </a:gsLst>
            <a:lin ang="5400012" scaled="0"/>
          </a:gradFill>
          <a:ln cap="flat" cmpd="sng" w="9525">
            <a:solidFill>
              <a:schemeClr val="lt1"/>
            </a:solidFill>
            <a:prstDash val="solid"/>
            <a:round/>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725" name="Google Shape;1725;g3d3f6d03170_0_4936"/>
          <p:cNvSpPr/>
          <p:nvPr/>
        </p:nvSpPr>
        <p:spPr>
          <a:xfrm>
            <a:off x="7064290" y="1317397"/>
            <a:ext cx="1788600" cy="2242500"/>
          </a:xfrm>
          <a:prstGeom prst="roundRect">
            <a:avLst>
              <a:gd fmla="val 3590" name="adj"/>
            </a:avLst>
          </a:prstGeom>
          <a:gradFill>
            <a:gsLst>
              <a:gs pos="0">
                <a:srgbClr val="FFFFFF"/>
              </a:gs>
              <a:gs pos="22000">
                <a:srgbClr val="FFFFFF"/>
              </a:gs>
              <a:gs pos="100000">
                <a:srgbClr val="E3E7FA">
                  <a:alpha val="80000"/>
                </a:srgbClr>
              </a:gs>
            </a:gsLst>
            <a:lin ang="5400012" scaled="0"/>
          </a:gradFill>
          <a:ln cap="flat" cmpd="sng" w="9525">
            <a:solidFill>
              <a:schemeClr val="lt1"/>
            </a:solidFill>
            <a:prstDash val="solid"/>
            <a:round/>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pic>
        <p:nvPicPr>
          <p:cNvPr id="1726" name="Google Shape;1726;g3d3f6d03170_0_4936"/>
          <p:cNvPicPr preferRelativeResize="0"/>
          <p:nvPr/>
        </p:nvPicPr>
        <p:blipFill rotWithShape="1">
          <a:blip r:embed="rId3">
            <a:alphaModFix/>
          </a:blip>
          <a:srcRect b="0" l="0" r="0" t="0"/>
          <a:stretch/>
        </p:blipFill>
        <p:spPr>
          <a:xfrm>
            <a:off x="2444036" y="3664476"/>
            <a:ext cx="5953" cy="939328"/>
          </a:xfrm>
          <a:prstGeom prst="rect">
            <a:avLst/>
          </a:prstGeom>
          <a:noFill/>
          <a:ln>
            <a:noFill/>
          </a:ln>
        </p:spPr>
      </p:pic>
      <p:pic>
        <p:nvPicPr>
          <p:cNvPr id="1727" name="Google Shape;1727;g3d3f6d03170_0_4936"/>
          <p:cNvPicPr preferRelativeResize="0"/>
          <p:nvPr/>
        </p:nvPicPr>
        <p:blipFill rotWithShape="1">
          <a:blip r:embed="rId3">
            <a:alphaModFix/>
          </a:blip>
          <a:srcRect b="0" l="0" r="0" t="0"/>
          <a:stretch/>
        </p:blipFill>
        <p:spPr>
          <a:xfrm>
            <a:off x="4617238" y="3664476"/>
            <a:ext cx="5953" cy="939328"/>
          </a:xfrm>
          <a:prstGeom prst="rect">
            <a:avLst/>
          </a:prstGeom>
          <a:noFill/>
          <a:ln>
            <a:noFill/>
          </a:ln>
        </p:spPr>
      </p:pic>
      <p:pic>
        <p:nvPicPr>
          <p:cNvPr id="1728" name="Google Shape;1728;g3d3f6d03170_0_4936"/>
          <p:cNvPicPr preferRelativeResize="0"/>
          <p:nvPr/>
        </p:nvPicPr>
        <p:blipFill rotWithShape="1">
          <a:blip r:embed="rId3">
            <a:alphaModFix/>
          </a:blip>
          <a:srcRect b="0" l="0" r="0" t="0"/>
          <a:stretch/>
        </p:blipFill>
        <p:spPr>
          <a:xfrm>
            <a:off x="6781809" y="3664476"/>
            <a:ext cx="5953" cy="939328"/>
          </a:xfrm>
          <a:prstGeom prst="rect">
            <a:avLst/>
          </a:prstGeom>
          <a:noFill/>
          <a:ln>
            <a:noFill/>
          </a:ln>
        </p:spPr>
      </p:pic>
      <p:sp>
        <p:nvSpPr>
          <p:cNvPr id="1729" name="Google Shape;1729;g3d3f6d03170_0_4936"/>
          <p:cNvSpPr/>
          <p:nvPr>
            <p:ph idx="2" type="pic"/>
          </p:nvPr>
        </p:nvSpPr>
        <p:spPr>
          <a:xfrm>
            <a:off x="315022" y="1317397"/>
            <a:ext cx="2851200" cy="2232600"/>
          </a:xfrm>
          <a:prstGeom prst="roundRect">
            <a:avLst>
              <a:gd fmla="val 2191" name="adj"/>
            </a:avLst>
          </a:prstGeom>
          <a:noFill/>
          <a:ln>
            <a:noFill/>
          </a:ln>
        </p:spPr>
      </p:sp>
      <p:sp>
        <p:nvSpPr>
          <p:cNvPr id="1730" name="Google Shape;1730;g3d3f6d03170_0_4936"/>
          <p:cNvSpPr txBox="1"/>
          <p:nvPr>
            <p:ph idx="1" type="subTitle"/>
          </p:nvPr>
        </p:nvSpPr>
        <p:spPr>
          <a:xfrm>
            <a:off x="397502" y="821391"/>
            <a:ext cx="8420100" cy="372000"/>
          </a:xfrm>
          <a:prstGeom prst="rect">
            <a:avLst/>
          </a:prstGeom>
          <a:noFill/>
          <a:ln>
            <a:noFill/>
          </a:ln>
        </p:spPr>
        <p:txBody>
          <a:bodyPr anchorCtr="0" anchor="t" bIns="0" lIns="0" spcFirstLastPara="1" rIns="0" wrap="square" tIns="0">
            <a:noAutofit/>
          </a:bodyPr>
          <a:lstStyle>
            <a:lvl1pPr lvl="0" algn="ctr">
              <a:lnSpc>
                <a:spcPct val="95000"/>
              </a:lnSpc>
              <a:spcBef>
                <a:spcPts val="1350"/>
              </a:spcBef>
              <a:spcAft>
                <a:spcPts val="0"/>
              </a:spcAft>
              <a:buClr>
                <a:schemeClr val="dk1"/>
              </a:buClr>
              <a:buSzPts val="1050"/>
              <a:buFont typeface="Poppins Medium"/>
              <a:buNone/>
              <a:defRPr sz="1050">
                <a:solidFill>
                  <a:schemeClr val="dk1"/>
                </a:solidFill>
              </a:defRPr>
            </a:lvl1pPr>
            <a:lvl2pPr lvl="1" algn="ctr">
              <a:lnSpc>
                <a:spcPct val="95000"/>
              </a:lnSpc>
              <a:spcBef>
                <a:spcPts val="1350"/>
              </a:spcBef>
              <a:spcAft>
                <a:spcPts val="0"/>
              </a:spcAft>
              <a:buClr>
                <a:schemeClr val="dk1"/>
              </a:buClr>
              <a:buSzPts val="1050"/>
              <a:buFont typeface="Poppins Medium"/>
              <a:buNone/>
              <a:defRPr sz="1050"/>
            </a:lvl2pPr>
            <a:lvl3pPr lvl="2" algn="ctr">
              <a:lnSpc>
                <a:spcPct val="95000"/>
              </a:lnSpc>
              <a:spcBef>
                <a:spcPts val="1350"/>
              </a:spcBef>
              <a:spcAft>
                <a:spcPts val="0"/>
              </a:spcAft>
              <a:buClr>
                <a:schemeClr val="dk1"/>
              </a:buClr>
              <a:buSzPts val="1050"/>
              <a:buFont typeface="Poppins Medium"/>
              <a:buNone/>
              <a:defRPr sz="1050"/>
            </a:lvl3pPr>
            <a:lvl4pPr lvl="3" algn="ctr">
              <a:lnSpc>
                <a:spcPct val="95000"/>
              </a:lnSpc>
              <a:spcBef>
                <a:spcPts val="1350"/>
              </a:spcBef>
              <a:spcAft>
                <a:spcPts val="0"/>
              </a:spcAft>
              <a:buClr>
                <a:schemeClr val="dk1"/>
              </a:buClr>
              <a:buSzPts val="1050"/>
              <a:buFont typeface="Poppins Medium"/>
              <a:buNone/>
              <a:defRPr sz="1050"/>
            </a:lvl4pPr>
            <a:lvl5pPr lvl="4" algn="ctr">
              <a:lnSpc>
                <a:spcPct val="95000"/>
              </a:lnSpc>
              <a:spcBef>
                <a:spcPts val="1350"/>
              </a:spcBef>
              <a:spcAft>
                <a:spcPts val="0"/>
              </a:spcAft>
              <a:buClr>
                <a:schemeClr val="dk1"/>
              </a:buClr>
              <a:buSzPts val="1050"/>
              <a:buFont typeface="Poppins Medium"/>
              <a:buNone/>
              <a:defRPr sz="1050"/>
            </a:lvl5pPr>
            <a:lvl6pPr lvl="5" algn="ctr">
              <a:lnSpc>
                <a:spcPct val="90000"/>
              </a:lnSpc>
              <a:spcBef>
                <a:spcPts val="375"/>
              </a:spcBef>
              <a:spcAft>
                <a:spcPts val="0"/>
              </a:spcAft>
              <a:buClr>
                <a:schemeClr val="dk1"/>
              </a:buClr>
              <a:buSzPts val="1050"/>
              <a:buFont typeface="Poppins Medium"/>
              <a:buNone/>
              <a:defRPr sz="1050"/>
            </a:lvl6pPr>
            <a:lvl7pPr lvl="6" algn="ctr">
              <a:lnSpc>
                <a:spcPct val="90000"/>
              </a:lnSpc>
              <a:spcBef>
                <a:spcPts val="375"/>
              </a:spcBef>
              <a:spcAft>
                <a:spcPts val="0"/>
              </a:spcAft>
              <a:buClr>
                <a:schemeClr val="dk1"/>
              </a:buClr>
              <a:buSzPts val="1050"/>
              <a:buFont typeface="Poppins Medium"/>
              <a:buNone/>
              <a:defRPr sz="1050"/>
            </a:lvl7pPr>
            <a:lvl8pPr lvl="7" algn="ctr">
              <a:lnSpc>
                <a:spcPct val="90000"/>
              </a:lnSpc>
              <a:spcBef>
                <a:spcPts val="375"/>
              </a:spcBef>
              <a:spcAft>
                <a:spcPts val="0"/>
              </a:spcAft>
              <a:buClr>
                <a:schemeClr val="dk1"/>
              </a:buClr>
              <a:buSzPts val="1050"/>
              <a:buFont typeface="Poppins Medium"/>
              <a:buNone/>
              <a:defRPr sz="1050"/>
            </a:lvl8pPr>
            <a:lvl9pPr lvl="8" algn="ctr">
              <a:lnSpc>
                <a:spcPct val="90000"/>
              </a:lnSpc>
              <a:spcBef>
                <a:spcPts val="375"/>
              </a:spcBef>
              <a:spcAft>
                <a:spcPts val="0"/>
              </a:spcAft>
              <a:buClr>
                <a:schemeClr val="dk1"/>
              </a:buClr>
              <a:buSzPts val="1050"/>
              <a:buFont typeface="Poppins Medium"/>
              <a:buNone/>
              <a:defRPr sz="1050"/>
            </a:lvl9pPr>
          </a:lstStyle>
          <a:p/>
        </p:txBody>
      </p:sp>
      <p:sp>
        <p:nvSpPr>
          <p:cNvPr id="1731" name="Google Shape;1731;g3d3f6d03170_0_4936"/>
          <p:cNvSpPr txBox="1"/>
          <p:nvPr/>
        </p:nvSpPr>
        <p:spPr>
          <a:xfrm>
            <a:off x="7330060" y="4653758"/>
            <a:ext cx="1624500" cy="86400"/>
          </a:xfrm>
          <a:prstGeom prst="rect">
            <a:avLst/>
          </a:prstGeom>
          <a:noFill/>
          <a:ln>
            <a:noFill/>
          </a:ln>
        </p:spPr>
        <p:txBody>
          <a:bodyPr anchorCtr="0" anchor="t" bIns="0" lIns="0" spcFirstLastPara="1" rIns="0" wrap="square" tIns="0">
            <a:noAutofit/>
          </a:bodyPr>
          <a:lstStyle/>
          <a:p>
            <a:pPr indent="0" lvl="0" marL="0" marR="0" rtl="0" algn="l">
              <a:lnSpc>
                <a:spcPct val="107000"/>
              </a:lnSpc>
              <a:spcBef>
                <a:spcPts val="0"/>
              </a:spcBef>
              <a:spcAft>
                <a:spcPts val="0"/>
              </a:spcAft>
              <a:buClr>
                <a:srgbClr val="000000"/>
              </a:buClr>
              <a:buSzPts val="525"/>
              <a:buFont typeface="Arial"/>
              <a:buNone/>
            </a:pPr>
            <a:r>
              <a:rPr b="0" i="0" lang="en" sz="525" u="none" cap="none" strike="noStrike">
                <a:solidFill>
                  <a:srgbClr val="25146F"/>
                </a:solidFill>
                <a:latin typeface="Poppins Medium"/>
                <a:ea typeface="Poppins Medium"/>
                <a:cs typeface="Poppins Medium"/>
                <a:sym typeface="Poppins Medium"/>
              </a:rPr>
              <a:t>Metrics reported in the WEX 2023 Annual Report</a:t>
            </a:r>
            <a:endParaRPr b="0" i="0" sz="525" u="none" cap="none" strike="noStrike">
              <a:solidFill>
                <a:srgbClr val="000000"/>
              </a:solidFill>
              <a:latin typeface="Arial"/>
              <a:ea typeface="Arial"/>
              <a:cs typeface="Arial"/>
              <a:sym typeface="Arial"/>
            </a:endParaRPr>
          </a:p>
        </p:txBody>
      </p:sp>
      <p:sp>
        <p:nvSpPr>
          <p:cNvPr id="1732" name="Google Shape;1732;g3d3f6d03170_0_4936"/>
          <p:cNvSpPr txBox="1"/>
          <p:nvPr>
            <p:ph idx="3" type="title"/>
          </p:nvPr>
        </p:nvSpPr>
        <p:spPr>
          <a:xfrm>
            <a:off x="432994" y="3797456"/>
            <a:ext cx="18141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1733" name="Google Shape;1733;g3d3f6d03170_0_4936"/>
          <p:cNvSpPr txBox="1"/>
          <p:nvPr>
            <p:ph idx="4" type="subTitle"/>
          </p:nvPr>
        </p:nvSpPr>
        <p:spPr>
          <a:xfrm>
            <a:off x="432994" y="4152525"/>
            <a:ext cx="1814100" cy="3267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900"/>
              <a:buNone/>
              <a:defRPr sz="900"/>
            </a:lvl2pPr>
            <a:lvl3pPr lvl="2" algn="l">
              <a:lnSpc>
                <a:spcPct val="95000"/>
              </a:lnSpc>
              <a:spcBef>
                <a:spcPts val="1350"/>
              </a:spcBef>
              <a:spcAft>
                <a:spcPts val="0"/>
              </a:spcAft>
              <a:buSzPts val="900"/>
              <a:buNone/>
              <a:defRPr sz="900"/>
            </a:lvl3pPr>
            <a:lvl4pPr lvl="3" algn="l">
              <a:lnSpc>
                <a:spcPct val="95000"/>
              </a:lnSpc>
              <a:spcBef>
                <a:spcPts val="1350"/>
              </a:spcBef>
              <a:spcAft>
                <a:spcPts val="0"/>
              </a:spcAft>
              <a:buSzPts val="900"/>
              <a:buNone/>
              <a:defRPr sz="900"/>
            </a:lvl4pPr>
            <a:lvl5pPr lvl="4" algn="l">
              <a:lnSpc>
                <a:spcPct val="95000"/>
              </a:lnSpc>
              <a:spcBef>
                <a:spcPts val="1350"/>
              </a:spcBef>
              <a:spcAft>
                <a:spcPts val="0"/>
              </a:spcAft>
              <a:buSzPts val="900"/>
              <a:buNone/>
              <a:defRPr sz="900"/>
            </a:lvl5pPr>
            <a:lvl6pPr lvl="5" algn="l">
              <a:lnSpc>
                <a:spcPct val="90000"/>
              </a:lnSpc>
              <a:spcBef>
                <a:spcPts val="375"/>
              </a:spcBef>
              <a:spcAft>
                <a:spcPts val="0"/>
              </a:spcAft>
              <a:buSzPts val="900"/>
              <a:buNone/>
              <a:defRPr sz="900"/>
            </a:lvl6pPr>
            <a:lvl7pPr lvl="6" algn="l">
              <a:lnSpc>
                <a:spcPct val="90000"/>
              </a:lnSpc>
              <a:spcBef>
                <a:spcPts val="375"/>
              </a:spcBef>
              <a:spcAft>
                <a:spcPts val="0"/>
              </a:spcAft>
              <a:buSzPts val="900"/>
              <a:buNone/>
              <a:defRPr sz="900"/>
            </a:lvl7pPr>
            <a:lvl8pPr lvl="7" algn="l">
              <a:lnSpc>
                <a:spcPct val="90000"/>
              </a:lnSpc>
              <a:spcBef>
                <a:spcPts val="375"/>
              </a:spcBef>
              <a:spcAft>
                <a:spcPts val="0"/>
              </a:spcAft>
              <a:buSzPts val="900"/>
              <a:buNone/>
              <a:defRPr sz="900"/>
            </a:lvl8pPr>
            <a:lvl9pPr lvl="8" algn="l">
              <a:lnSpc>
                <a:spcPct val="90000"/>
              </a:lnSpc>
              <a:spcBef>
                <a:spcPts val="375"/>
              </a:spcBef>
              <a:spcAft>
                <a:spcPts val="0"/>
              </a:spcAft>
              <a:buSzPts val="900"/>
              <a:buNone/>
              <a:defRPr sz="900"/>
            </a:lvl9pPr>
          </a:lstStyle>
          <a:p/>
        </p:txBody>
      </p:sp>
      <p:sp>
        <p:nvSpPr>
          <p:cNvPr id="1734" name="Google Shape;1734;g3d3f6d03170_0_4936"/>
          <p:cNvSpPr txBox="1"/>
          <p:nvPr>
            <p:ph idx="5" type="title"/>
          </p:nvPr>
        </p:nvSpPr>
        <p:spPr>
          <a:xfrm>
            <a:off x="2612697" y="3797456"/>
            <a:ext cx="18405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1735" name="Google Shape;1735;g3d3f6d03170_0_4936"/>
          <p:cNvSpPr txBox="1"/>
          <p:nvPr>
            <p:ph idx="6" type="subTitle"/>
          </p:nvPr>
        </p:nvSpPr>
        <p:spPr>
          <a:xfrm>
            <a:off x="2612697" y="4152525"/>
            <a:ext cx="1814100" cy="3267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900"/>
              <a:buNone/>
              <a:defRPr sz="900"/>
            </a:lvl2pPr>
            <a:lvl3pPr lvl="2" algn="l">
              <a:lnSpc>
                <a:spcPct val="95000"/>
              </a:lnSpc>
              <a:spcBef>
                <a:spcPts val="1350"/>
              </a:spcBef>
              <a:spcAft>
                <a:spcPts val="0"/>
              </a:spcAft>
              <a:buSzPts val="900"/>
              <a:buNone/>
              <a:defRPr sz="900"/>
            </a:lvl3pPr>
            <a:lvl4pPr lvl="3" algn="l">
              <a:lnSpc>
                <a:spcPct val="95000"/>
              </a:lnSpc>
              <a:spcBef>
                <a:spcPts val="1350"/>
              </a:spcBef>
              <a:spcAft>
                <a:spcPts val="0"/>
              </a:spcAft>
              <a:buSzPts val="900"/>
              <a:buNone/>
              <a:defRPr sz="900"/>
            </a:lvl4pPr>
            <a:lvl5pPr lvl="4" algn="l">
              <a:lnSpc>
                <a:spcPct val="95000"/>
              </a:lnSpc>
              <a:spcBef>
                <a:spcPts val="1350"/>
              </a:spcBef>
              <a:spcAft>
                <a:spcPts val="0"/>
              </a:spcAft>
              <a:buSzPts val="900"/>
              <a:buNone/>
              <a:defRPr sz="900"/>
            </a:lvl5pPr>
            <a:lvl6pPr lvl="5" algn="l">
              <a:lnSpc>
                <a:spcPct val="90000"/>
              </a:lnSpc>
              <a:spcBef>
                <a:spcPts val="375"/>
              </a:spcBef>
              <a:spcAft>
                <a:spcPts val="0"/>
              </a:spcAft>
              <a:buSzPts val="900"/>
              <a:buNone/>
              <a:defRPr sz="900"/>
            </a:lvl6pPr>
            <a:lvl7pPr lvl="6" algn="l">
              <a:lnSpc>
                <a:spcPct val="90000"/>
              </a:lnSpc>
              <a:spcBef>
                <a:spcPts val="375"/>
              </a:spcBef>
              <a:spcAft>
                <a:spcPts val="0"/>
              </a:spcAft>
              <a:buSzPts val="900"/>
              <a:buNone/>
              <a:defRPr sz="900"/>
            </a:lvl7pPr>
            <a:lvl8pPr lvl="7" algn="l">
              <a:lnSpc>
                <a:spcPct val="90000"/>
              </a:lnSpc>
              <a:spcBef>
                <a:spcPts val="375"/>
              </a:spcBef>
              <a:spcAft>
                <a:spcPts val="0"/>
              </a:spcAft>
              <a:buSzPts val="900"/>
              <a:buNone/>
              <a:defRPr sz="900"/>
            </a:lvl8pPr>
            <a:lvl9pPr lvl="8" algn="l">
              <a:lnSpc>
                <a:spcPct val="90000"/>
              </a:lnSpc>
              <a:spcBef>
                <a:spcPts val="375"/>
              </a:spcBef>
              <a:spcAft>
                <a:spcPts val="0"/>
              </a:spcAft>
              <a:buSzPts val="900"/>
              <a:buNone/>
              <a:defRPr sz="900"/>
            </a:lvl9pPr>
          </a:lstStyle>
          <a:p/>
        </p:txBody>
      </p:sp>
      <p:sp>
        <p:nvSpPr>
          <p:cNvPr id="1736" name="Google Shape;1736;g3d3f6d03170_0_4936"/>
          <p:cNvSpPr txBox="1"/>
          <p:nvPr>
            <p:ph idx="7" type="title"/>
          </p:nvPr>
        </p:nvSpPr>
        <p:spPr>
          <a:xfrm>
            <a:off x="4788398" y="3797456"/>
            <a:ext cx="17886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1737" name="Google Shape;1737;g3d3f6d03170_0_4936"/>
          <p:cNvSpPr txBox="1"/>
          <p:nvPr>
            <p:ph idx="8" type="subTitle"/>
          </p:nvPr>
        </p:nvSpPr>
        <p:spPr>
          <a:xfrm>
            <a:off x="4788398" y="4152525"/>
            <a:ext cx="1785600" cy="3267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900"/>
              <a:buNone/>
              <a:defRPr sz="900"/>
            </a:lvl2pPr>
            <a:lvl3pPr lvl="2" algn="l">
              <a:lnSpc>
                <a:spcPct val="95000"/>
              </a:lnSpc>
              <a:spcBef>
                <a:spcPts val="1350"/>
              </a:spcBef>
              <a:spcAft>
                <a:spcPts val="0"/>
              </a:spcAft>
              <a:buSzPts val="900"/>
              <a:buNone/>
              <a:defRPr sz="900"/>
            </a:lvl3pPr>
            <a:lvl4pPr lvl="3" algn="l">
              <a:lnSpc>
                <a:spcPct val="95000"/>
              </a:lnSpc>
              <a:spcBef>
                <a:spcPts val="1350"/>
              </a:spcBef>
              <a:spcAft>
                <a:spcPts val="0"/>
              </a:spcAft>
              <a:buSzPts val="900"/>
              <a:buNone/>
              <a:defRPr sz="900"/>
            </a:lvl4pPr>
            <a:lvl5pPr lvl="4" algn="l">
              <a:lnSpc>
                <a:spcPct val="95000"/>
              </a:lnSpc>
              <a:spcBef>
                <a:spcPts val="1350"/>
              </a:spcBef>
              <a:spcAft>
                <a:spcPts val="0"/>
              </a:spcAft>
              <a:buSzPts val="900"/>
              <a:buNone/>
              <a:defRPr sz="900"/>
            </a:lvl5pPr>
            <a:lvl6pPr lvl="5" algn="l">
              <a:lnSpc>
                <a:spcPct val="90000"/>
              </a:lnSpc>
              <a:spcBef>
                <a:spcPts val="375"/>
              </a:spcBef>
              <a:spcAft>
                <a:spcPts val="0"/>
              </a:spcAft>
              <a:buSzPts val="900"/>
              <a:buNone/>
              <a:defRPr sz="900"/>
            </a:lvl6pPr>
            <a:lvl7pPr lvl="6" algn="l">
              <a:lnSpc>
                <a:spcPct val="90000"/>
              </a:lnSpc>
              <a:spcBef>
                <a:spcPts val="375"/>
              </a:spcBef>
              <a:spcAft>
                <a:spcPts val="0"/>
              </a:spcAft>
              <a:buSzPts val="900"/>
              <a:buNone/>
              <a:defRPr sz="900"/>
            </a:lvl7pPr>
            <a:lvl8pPr lvl="7" algn="l">
              <a:lnSpc>
                <a:spcPct val="90000"/>
              </a:lnSpc>
              <a:spcBef>
                <a:spcPts val="375"/>
              </a:spcBef>
              <a:spcAft>
                <a:spcPts val="0"/>
              </a:spcAft>
              <a:buSzPts val="900"/>
              <a:buNone/>
              <a:defRPr sz="900"/>
            </a:lvl8pPr>
            <a:lvl9pPr lvl="8" algn="l">
              <a:lnSpc>
                <a:spcPct val="90000"/>
              </a:lnSpc>
              <a:spcBef>
                <a:spcPts val="375"/>
              </a:spcBef>
              <a:spcAft>
                <a:spcPts val="0"/>
              </a:spcAft>
              <a:buSzPts val="900"/>
              <a:buNone/>
              <a:defRPr sz="900"/>
            </a:lvl9pPr>
          </a:lstStyle>
          <a:p/>
        </p:txBody>
      </p:sp>
      <p:sp>
        <p:nvSpPr>
          <p:cNvPr id="1738" name="Google Shape;1738;g3d3f6d03170_0_4936"/>
          <p:cNvSpPr txBox="1"/>
          <p:nvPr>
            <p:ph idx="9" type="title"/>
          </p:nvPr>
        </p:nvSpPr>
        <p:spPr>
          <a:xfrm>
            <a:off x="6964099" y="3797456"/>
            <a:ext cx="17205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1739" name="Google Shape;1739;g3d3f6d03170_0_4936"/>
          <p:cNvSpPr txBox="1"/>
          <p:nvPr>
            <p:ph idx="13" type="subTitle"/>
          </p:nvPr>
        </p:nvSpPr>
        <p:spPr>
          <a:xfrm>
            <a:off x="6964099" y="4152525"/>
            <a:ext cx="1720500" cy="3267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900"/>
              <a:buNone/>
              <a:defRPr sz="900"/>
            </a:lvl2pPr>
            <a:lvl3pPr lvl="2" algn="l">
              <a:lnSpc>
                <a:spcPct val="95000"/>
              </a:lnSpc>
              <a:spcBef>
                <a:spcPts val="1350"/>
              </a:spcBef>
              <a:spcAft>
                <a:spcPts val="0"/>
              </a:spcAft>
              <a:buSzPts val="900"/>
              <a:buNone/>
              <a:defRPr sz="900"/>
            </a:lvl3pPr>
            <a:lvl4pPr lvl="3" algn="l">
              <a:lnSpc>
                <a:spcPct val="95000"/>
              </a:lnSpc>
              <a:spcBef>
                <a:spcPts val="1350"/>
              </a:spcBef>
              <a:spcAft>
                <a:spcPts val="0"/>
              </a:spcAft>
              <a:buSzPts val="900"/>
              <a:buNone/>
              <a:defRPr sz="900"/>
            </a:lvl4pPr>
            <a:lvl5pPr lvl="4" algn="l">
              <a:lnSpc>
                <a:spcPct val="95000"/>
              </a:lnSpc>
              <a:spcBef>
                <a:spcPts val="1350"/>
              </a:spcBef>
              <a:spcAft>
                <a:spcPts val="0"/>
              </a:spcAft>
              <a:buSzPts val="900"/>
              <a:buNone/>
              <a:defRPr sz="900"/>
            </a:lvl5pPr>
            <a:lvl6pPr lvl="5" algn="l">
              <a:lnSpc>
                <a:spcPct val="90000"/>
              </a:lnSpc>
              <a:spcBef>
                <a:spcPts val="375"/>
              </a:spcBef>
              <a:spcAft>
                <a:spcPts val="0"/>
              </a:spcAft>
              <a:buSzPts val="900"/>
              <a:buNone/>
              <a:defRPr sz="900"/>
            </a:lvl6pPr>
            <a:lvl7pPr lvl="6" algn="l">
              <a:lnSpc>
                <a:spcPct val="90000"/>
              </a:lnSpc>
              <a:spcBef>
                <a:spcPts val="375"/>
              </a:spcBef>
              <a:spcAft>
                <a:spcPts val="0"/>
              </a:spcAft>
              <a:buSzPts val="900"/>
              <a:buNone/>
              <a:defRPr sz="900"/>
            </a:lvl7pPr>
            <a:lvl8pPr lvl="7" algn="l">
              <a:lnSpc>
                <a:spcPct val="90000"/>
              </a:lnSpc>
              <a:spcBef>
                <a:spcPts val="375"/>
              </a:spcBef>
              <a:spcAft>
                <a:spcPts val="0"/>
              </a:spcAft>
              <a:buSzPts val="900"/>
              <a:buNone/>
              <a:defRPr sz="900"/>
            </a:lvl8pPr>
            <a:lvl9pPr lvl="8" algn="l">
              <a:lnSpc>
                <a:spcPct val="90000"/>
              </a:lnSpc>
              <a:spcBef>
                <a:spcPts val="375"/>
              </a:spcBef>
              <a:spcAft>
                <a:spcPts val="0"/>
              </a:spcAft>
              <a:buSzPts val="900"/>
              <a:buNone/>
              <a:defRPr sz="900"/>
            </a:lvl9pPr>
          </a:lstStyle>
          <a:p/>
        </p:txBody>
      </p:sp>
      <p:sp>
        <p:nvSpPr>
          <p:cNvPr id="1740" name="Google Shape;1740;g3d3f6d03170_0_4936"/>
          <p:cNvSpPr txBox="1"/>
          <p:nvPr>
            <p:ph idx="14" type="subTitle"/>
          </p:nvPr>
        </p:nvSpPr>
        <p:spPr>
          <a:xfrm>
            <a:off x="3432603" y="2173500"/>
            <a:ext cx="1465200" cy="4968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945"/>
              <a:buNone/>
              <a:defRPr b="1" sz="1650">
                <a:latin typeface="Poppins"/>
                <a:ea typeface="Poppins"/>
                <a:cs typeface="Poppins"/>
                <a:sym typeface="Poppins"/>
              </a:defRPr>
            </a:lvl1pPr>
            <a:lvl2pPr lvl="1" algn="l">
              <a:lnSpc>
                <a:spcPct val="95000"/>
              </a:lnSpc>
              <a:spcBef>
                <a:spcPts val="1350"/>
              </a:spcBef>
              <a:spcAft>
                <a:spcPts val="0"/>
              </a:spcAft>
              <a:buSzPts val="1650"/>
              <a:buNone/>
              <a:defRPr sz="1650"/>
            </a:lvl2pPr>
            <a:lvl3pPr lvl="2" algn="l">
              <a:lnSpc>
                <a:spcPct val="95000"/>
              </a:lnSpc>
              <a:spcBef>
                <a:spcPts val="1350"/>
              </a:spcBef>
              <a:spcAft>
                <a:spcPts val="0"/>
              </a:spcAft>
              <a:buSzPts val="1650"/>
              <a:buNone/>
              <a:defRPr sz="1650"/>
            </a:lvl3pPr>
            <a:lvl4pPr lvl="3" algn="l">
              <a:lnSpc>
                <a:spcPct val="95000"/>
              </a:lnSpc>
              <a:spcBef>
                <a:spcPts val="1350"/>
              </a:spcBef>
              <a:spcAft>
                <a:spcPts val="0"/>
              </a:spcAft>
              <a:buSzPts val="1650"/>
              <a:buNone/>
              <a:defRPr sz="1650"/>
            </a:lvl4pPr>
            <a:lvl5pPr lvl="4" algn="l">
              <a:lnSpc>
                <a:spcPct val="95000"/>
              </a:lnSpc>
              <a:spcBef>
                <a:spcPts val="1350"/>
              </a:spcBef>
              <a:spcAft>
                <a:spcPts val="0"/>
              </a:spcAft>
              <a:buSzPts val="1650"/>
              <a:buNone/>
              <a:defRPr sz="1650"/>
            </a:lvl5pPr>
            <a:lvl6pPr lvl="5" algn="l">
              <a:lnSpc>
                <a:spcPct val="90000"/>
              </a:lnSpc>
              <a:spcBef>
                <a:spcPts val="375"/>
              </a:spcBef>
              <a:spcAft>
                <a:spcPts val="0"/>
              </a:spcAft>
              <a:buSzPts val="1650"/>
              <a:buNone/>
              <a:defRPr sz="1650"/>
            </a:lvl6pPr>
            <a:lvl7pPr lvl="6" algn="l">
              <a:lnSpc>
                <a:spcPct val="90000"/>
              </a:lnSpc>
              <a:spcBef>
                <a:spcPts val="375"/>
              </a:spcBef>
              <a:spcAft>
                <a:spcPts val="0"/>
              </a:spcAft>
              <a:buSzPts val="1650"/>
              <a:buNone/>
              <a:defRPr sz="1650"/>
            </a:lvl7pPr>
            <a:lvl8pPr lvl="7" algn="l">
              <a:lnSpc>
                <a:spcPct val="90000"/>
              </a:lnSpc>
              <a:spcBef>
                <a:spcPts val="375"/>
              </a:spcBef>
              <a:spcAft>
                <a:spcPts val="0"/>
              </a:spcAft>
              <a:buSzPts val="1650"/>
              <a:buNone/>
              <a:defRPr sz="1650"/>
            </a:lvl8pPr>
            <a:lvl9pPr lvl="8" algn="l">
              <a:lnSpc>
                <a:spcPct val="90000"/>
              </a:lnSpc>
              <a:spcBef>
                <a:spcPts val="375"/>
              </a:spcBef>
              <a:spcAft>
                <a:spcPts val="0"/>
              </a:spcAft>
              <a:buSzPts val="1650"/>
              <a:buNone/>
              <a:defRPr sz="1650"/>
            </a:lvl9pPr>
          </a:lstStyle>
          <a:p/>
        </p:txBody>
      </p:sp>
      <p:sp>
        <p:nvSpPr>
          <p:cNvPr id="1741" name="Google Shape;1741;g3d3f6d03170_0_4936"/>
          <p:cNvSpPr txBox="1"/>
          <p:nvPr>
            <p:ph idx="15" type="subTitle"/>
          </p:nvPr>
        </p:nvSpPr>
        <p:spPr>
          <a:xfrm>
            <a:off x="3442052" y="2772900"/>
            <a:ext cx="1453200" cy="627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050">
                <a:latin typeface="Poppins"/>
                <a:ea typeface="Poppins"/>
                <a:cs typeface="Poppins"/>
                <a:sym typeface="Poppins"/>
              </a:defRPr>
            </a:lvl1pPr>
            <a:lvl2pPr lvl="1" algn="l">
              <a:lnSpc>
                <a:spcPct val="95000"/>
              </a:lnSpc>
              <a:spcBef>
                <a:spcPts val="1350"/>
              </a:spcBef>
              <a:spcAft>
                <a:spcPts val="0"/>
              </a:spcAft>
              <a:buSzPts val="1050"/>
              <a:buNone/>
              <a:defRPr sz="1050"/>
            </a:lvl2pPr>
            <a:lvl3pPr lvl="2" algn="l">
              <a:lnSpc>
                <a:spcPct val="95000"/>
              </a:lnSpc>
              <a:spcBef>
                <a:spcPts val="1350"/>
              </a:spcBef>
              <a:spcAft>
                <a:spcPts val="0"/>
              </a:spcAft>
              <a:buSzPts val="1050"/>
              <a:buNone/>
              <a:defRPr sz="1050"/>
            </a:lvl3pPr>
            <a:lvl4pPr lvl="3" algn="l">
              <a:lnSpc>
                <a:spcPct val="95000"/>
              </a:lnSpc>
              <a:spcBef>
                <a:spcPts val="1350"/>
              </a:spcBef>
              <a:spcAft>
                <a:spcPts val="0"/>
              </a:spcAft>
              <a:buSzPts val="1050"/>
              <a:buNone/>
              <a:defRPr sz="1050"/>
            </a:lvl4pPr>
            <a:lvl5pPr lvl="4" algn="l">
              <a:lnSpc>
                <a:spcPct val="95000"/>
              </a:lnSpc>
              <a:spcBef>
                <a:spcPts val="1350"/>
              </a:spcBef>
              <a:spcAft>
                <a:spcPts val="0"/>
              </a:spcAft>
              <a:buSzPts val="1050"/>
              <a:buNone/>
              <a:defRPr sz="1050"/>
            </a:lvl5pPr>
            <a:lvl6pPr lvl="5" algn="l">
              <a:lnSpc>
                <a:spcPct val="90000"/>
              </a:lnSpc>
              <a:spcBef>
                <a:spcPts val="375"/>
              </a:spcBef>
              <a:spcAft>
                <a:spcPts val="0"/>
              </a:spcAft>
              <a:buSzPts val="1050"/>
              <a:buNone/>
              <a:defRPr sz="1050"/>
            </a:lvl6pPr>
            <a:lvl7pPr lvl="6" algn="l">
              <a:lnSpc>
                <a:spcPct val="90000"/>
              </a:lnSpc>
              <a:spcBef>
                <a:spcPts val="375"/>
              </a:spcBef>
              <a:spcAft>
                <a:spcPts val="0"/>
              </a:spcAft>
              <a:buSzPts val="1050"/>
              <a:buNone/>
              <a:defRPr sz="1050"/>
            </a:lvl7pPr>
            <a:lvl8pPr lvl="7" algn="l">
              <a:lnSpc>
                <a:spcPct val="90000"/>
              </a:lnSpc>
              <a:spcBef>
                <a:spcPts val="375"/>
              </a:spcBef>
              <a:spcAft>
                <a:spcPts val="0"/>
              </a:spcAft>
              <a:buSzPts val="1050"/>
              <a:buNone/>
              <a:defRPr sz="1050"/>
            </a:lvl8pPr>
            <a:lvl9pPr lvl="8" algn="l">
              <a:lnSpc>
                <a:spcPct val="90000"/>
              </a:lnSpc>
              <a:spcBef>
                <a:spcPts val="375"/>
              </a:spcBef>
              <a:spcAft>
                <a:spcPts val="0"/>
              </a:spcAft>
              <a:buSzPts val="1050"/>
              <a:buNone/>
              <a:defRPr sz="1050"/>
            </a:lvl9pPr>
          </a:lstStyle>
          <a:p/>
        </p:txBody>
      </p:sp>
      <p:sp>
        <p:nvSpPr>
          <p:cNvPr id="1742" name="Google Shape;1742;g3d3f6d03170_0_4936"/>
          <p:cNvSpPr txBox="1"/>
          <p:nvPr>
            <p:ph idx="16" type="subTitle"/>
          </p:nvPr>
        </p:nvSpPr>
        <p:spPr>
          <a:xfrm>
            <a:off x="5327756" y="2173500"/>
            <a:ext cx="1465200" cy="4968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945"/>
              <a:buNone/>
              <a:defRPr b="1" sz="1650">
                <a:latin typeface="Poppins"/>
                <a:ea typeface="Poppins"/>
                <a:cs typeface="Poppins"/>
                <a:sym typeface="Poppins"/>
              </a:defRPr>
            </a:lvl1pPr>
            <a:lvl2pPr lvl="1" algn="l">
              <a:lnSpc>
                <a:spcPct val="95000"/>
              </a:lnSpc>
              <a:spcBef>
                <a:spcPts val="1350"/>
              </a:spcBef>
              <a:spcAft>
                <a:spcPts val="0"/>
              </a:spcAft>
              <a:buSzPts val="1650"/>
              <a:buNone/>
              <a:defRPr sz="1650"/>
            </a:lvl2pPr>
            <a:lvl3pPr lvl="2" algn="l">
              <a:lnSpc>
                <a:spcPct val="95000"/>
              </a:lnSpc>
              <a:spcBef>
                <a:spcPts val="1350"/>
              </a:spcBef>
              <a:spcAft>
                <a:spcPts val="0"/>
              </a:spcAft>
              <a:buSzPts val="1650"/>
              <a:buNone/>
              <a:defRPr sz="1650"/>
            </a:lvl3pPr>
            <a:lvl4pPr lvl="3" algn="l">
              <a:lnSpc>
                <a:spcPct val="95000"/>
              </a:lnSpc>
              <a:spcBef>
                <a:spcPts val="1350"/>
              </a:spcBef>
              <a:spcAft>
                <a:spcPts val="0"/>
              </a:spcAft>
              <a:buSzPts val="1650"/>
              <a:buNone/>
              <a:defRPr sz="1650"/>
            </a:lvl4pPr>
            <a:lvl5pPr lvl="4" algn="l">
              <a:lnSpc>
                <a:spcPct val="95000"/>
              </a:lnSpc>
              <a:spcBef>
                <a:spcPts val="1350"/>
              </a:spcBef>
              <a:spcAft>
                <a:spcPts val="0"/>
              </a:spcAft>
              <a:buSzPts val="1650"/>
              <a:buNone/>
              <a:defRPr sz="1650"/>
            </a:lvl5pPr>
            <a:lvl6pPr lvl="5" algn="l">
              <a:lnSpc>
                <a:spcPct val="90000"/>
              </a:lnSpc>
              <a:spcBef>
                <a:spcPts val="375"/>
              </a:spcBef>
              <a:spcAft>
                <a:spcPts val="0"/>
              </a:spcAft>
              <a:buSzPts val="1650"/>
              <a:buNone/>
              <a:defRPr sz="1650"/>
            </a:lvl6pPr>
            <a:lvl7pPr lvl="6" algn="l">
              <a:lnSpc>
                <a:spcPct val="90000"/>
              </a:lnSpc>
              <a:spcBef>
                <a:spcPts val="375"/>
              </a:spcBef>
              <a:spcAft>
                <a:spcPts val="0"/>
              </a:spcAft>
              <a:buSzPts val="1650"/>
              <a:buNone/>
              <a:defRPr sz="1650"/>
            </a:lvl7pPr>
            <a:lvl8pPr lvl="7" algn="l">
              <a:lnSpc>
                <a:spcPct val="90000"/>
              </a:lnSpc>
              <a:spcBef>
                <a:spcPts val="375"/>
              </a:spcBef>
              <a:spcAft>
                <a:spcPts val="0"/>
              </a:spcAft>
              <a:buSzPts val="1650"/>
              <a:buNone/>
              <a:defRPr sz="1650"/>
            </a:lvl8pPr>
            <a:lvl9pPr lvl="8" algn="l">
              <a:lnSpc>
                <a:spcPct val="90000"/>
              </a:lnSpc>
              <a:spcBef>
                <a:spcPts val="375"/>
              </a:spcBef>
              <a:spcAft>
                <a:spcPts val="0"/>
              </a:spcAft>
              <a:buSzPts val="1650"/>
              <a:buNone/>
              <a:defRPr sz="1650"/>
            </a:lvl9pPr>
          </a:lstStyle>
          <a:p/>
        </p:txBody>
      </p:sp>
      <p:sp>
        <p:nvSpPr>
          <p:cNvPr id="1743" name="Google Shape;1743;g3d3f6d03170_0_4936"/>
          <p:cNvSpPr txBox="1"/>
          <p:nvPr>
            <p:ph idx="17" type="subTitle"/>
          </p:nvPr>
        </p:nvSpPr>
        <p:spPr>
          <a:xfrm>
            <a:off x="5339905" y="2772900"/>
            <a:ext cx="1453200" cy="627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050">
                <a:latin typeface="Poppins"/>
                <a:ea typeface="Poppins"/>
                <a:cs typeface="Poppins"/>
                <a:sym typeface="Poppins"/>
              </a:defRPr>
            </a:lvl1pPr>
            <a:lvl2pPr lvl="1" algn="l">
              <a:lnSpc>
                <a:spcPct val="95000"/>
              </a:lnSpc>
              <a:spcBef>
                <a:spcPts val="1350"/>
              </a:spcBef>
              <a:spcAft>
                <a:spcPts val="0"/>
              </a:spcAft>
              <a:buSzPts val="1050"/>
              <a:buNone/>
              <a:defRPr sz="1050"/>
            </a:lvl2pPr>
            <a:lvl3pPr lvl="2" algn="l">
              <a:lnSpc>
                <a:spcPct val="95000"/>
              </a:lnSpc>
              <a:spcBef>
                <a:spcPts val="1350"/>
              </a:spcBef>
              <a:spcAft>
                <a:spcPts val="0"/>
              </a:spcAft>
              <a:buSzPts val="1050"/>
              <a:buNone/>
              <a:defRPr sz="1050"/>
            </a:lvl3pPr>
            <a:lvl4pPr lvl="3" algn="l">
              <a:lnSpc>
                <a:spcPct val="95000"/>
              </a:lnSpc>
              <a:spcBef>
                <a:spcPts val="1350"/>
              </a:spcBef>
              <a:spcAft>
                <a:spcPts val="0"/>
              </a:spcAft>
              <a:buSzPts val="1050"/>
              <a:buNone/>
              <a:defRPr sz="1050"/>
            </a:lvl4pPr>
            <a:lvl5pPr lvl="4" algn="l">
              <a:lnSpc>
                <a:spcPct val="95000"/>
              </a:lnSpc>
              <a:spcBef>
                <a:spcPts val="1350"/>
              </a:spcBef>
              <a:spcAft>
                <a:spcPts val="0"/>
              </a:spcAft>
              <a:buSzPts val="1050"/>
              <a:buNone/>
              <a:defRPr sz="1050"/>
            </a:lvl5pPr>
            <a:lvl6pPr lvl="5" algn="l">
              <a:lnSpc>
                <a:spcPct val="90000"/>
              </a:lnSpc>
              <a:spcBef>
                <a:spcPts val="375"/>
              </a:spcBef>
              <a:spcAft>
                <a:spcPts val="0"/>
              </a:spcAft>
              <a:buSzPts val="1050"/>
              <a:buNone/>
              <a:defRPr sz="1050"/>
            </a:lvl6pPr>
            <a:lvl7pPr lvl="6" algn="l">
              <a:lnSpc>
                <a:spcPct val="90000"/>
              </a:lnSpc>
              <a:spcBef>
                <a:spcPts val="375"/>
              </a:spcBef>
              <a:spcAft>
                <a:spcPts val="0"/>
              </a:spcAft>
              <a:buSzPts val="1050"/>
              <a:buNone/>
              <a:defRPr sz="1050"/>
            </a:lvl7pPr>
            <a:lvl8pPr lvl="7" algn="l">
              <a:lnSpc>
                <a:spcPct val="90000"/>
              </a:lnSpc>
              <a:spcBef>
                <a:spcPts val="375"/>
              </a:spcBef>
              <a:spcAft>
                <a:spcPts val="0"/>
              </a:spcAft>
              <a:buSzPts val="1050"/>
              <a:buNone/>
              <a:defRPr sz="1050"/>
            </a:lvl8pPr>
            <a:lvl9pPr lvl="8" algn="l">
              <a:lnSpc>
                <a:spcPct val="90000"/>
              </a:lnSpc>
              <a:spcBef>
                <a:spcPts val="375"/>
              </a:spcBef>
              <a:spcAft>
                <a:spcPts val="0"/>
              </a:spcAft>
              <a:buSzPts val="1050"/>
              <a:buNone/>
              <a:defRPr sz="1050"/>
            </a:lvl9pPr>
          </a:lstStyle>
          <a:p/>
        </p:txBody>
      </p:sp>
      <p:sp>
        <p:nvSpPr>
          <p:cNvPr id="1744" name="Google Shape;1744;g3d3f6d03170_0_4936"/>
          <p:cNvSpPr txBox="1"/>
          <p:nvPr>
            <p:ph idx="18" type="subTitle"/>
          </p:nvPr>
        </p:nvSpPr>
        <p:spPr>
          <a:xfrm>
            <a:off x="7192343" y="2173500"/>
            <a:ext cx="1465200" cy="4968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945"/>
              <a:buNone/>
              <a:defRPr b="1" sz="1650">
                <a:latin typeface="Poppins"/>
                <a:ea typeface="Poppins"/>
                <a:cs typeface="Poppins"/>
                <a:sym typeface="Poppins"/>
              </a:defRPr>
            </a:lvl1pPr>
            <a:lvl2pPr lvl="1" algn="l">
              <a:lnSpc>
                <a:spcPct val="95000"/>
              </a:lnSpc>
              <a:spcBef>
                <a:spcPts val="1350"/>
              </a:spcBef>
              <a:spcAft>
                <a:spcPts val="0"/>
              </a:spcAft>
              <a:buSzPts val="1650"/>
              <a:buNone/>
              <a:defRPr sz="1650"/>
            </a:lvl2pPr>
            <a:lvl3pPr lvl="2" algn="l">
              <a:lnSpc>
                <a:spcPct val="95000"/>
              </a:lnSpc>
              <a:spcBef>
                <a:spcPts val="1350"/>
              </a:spcBef>
              <a:spcAft>
                <a:spcPts val="0"/>
              </a:spcAft>
              <a:buSzPts val="1650"/>
              <a:buNone/>
              <a:defRPr sz="1650"/>
            </a:lvl3pPr>
            <a:lvl4pPr lvl="3" algn="l">
              <a:lnSpc>
                <a:spcPct val="95000"/>
              </a:lnSpc>
              <a:spcBef>
                <a:spcPts val="1350"/>
              </a:spcBef>
              <a:spcAft>
                <a:spcPts val="0"/>
              </a:spcAft>
              <a:buSzPts val="1650"/>
              <a:buNone/>
              <a:defRPr sz="1650"/>
            </a:lvl4pPr>
            <a:lvl5pPr lvl="4" algn="l">
              <a:lnSpc>
                <a:spcPct val="95000"/>
              </a:lnSpc>
              <a:spcBef>
                <a:spcPts val="1350"/>
              </a:spcBef>
              <a:spcAft>
                <a:spcPts val="0"/>
              </a:spcAft>
              <a:buSzPts val="1650"/>
              <a:buNone/>
              <a:defRPr sz="1650"/>
            </a:lvl5pPr>
            <a:lvl6pPr lvl="5" algn="l">
              <a:lnSpc>
                <a:spcPct val="90000"/>
              </a:lnSpc>
              <a:spcBef>
                <a:spcPts val="375"/>
              </a:spcBef>
              <a:spcAft>
                <a:spcPts val="0"/>
              </a:spcAft>
              <a:buSzPts val="1650"/>
              <a:buNone/>
              <a:defRPr sz="1650"/>
            </a:lvl6pPr>
            <a:lvl7pPr lvl="6" algn="l">
              <a:lnSpc>
                <a:spcPct val="90000"/>
              </a:lnSpc>
              <a:spcBef>
                <a:spcPts val="375"/>
              </a:spcBef>
              <a:spcAft>
                <a:spcPts val="0"/>
              </a:spcAft>
              <a:buSzPts val="1650"/>
              <a:buNone/>
              <a:defRPr sz="1650"/>
            </a:lvl7pPr>
            <a:lvl8pPr lvl="7" algn="l">
              <a:lnSpc>
                <a:spcPct val="90000"/>
              </a:lnSpc>
              <a:spcBef>
                <a:spcPts val="375"/>
              </a:spcBef>
              <a:spcAft>
                <a:spcPts val="0"/>
              </a:spcAft>
              <a:buSzPts val="1650"/>
              <a:buNone/>
              <a:defRPr sz="1650"/>
            </a:lvl8pPr>
            <a:lvl9pPr lvl="8" algn="l">
              <a:lnSpc>
                <a:spcPct val="90000"/>
              </a:lnSpc>
              <a:spcBef>
                <a:spcPts val="375"/>
              </a:spcBef>
              <a:spcAft>
                <a:spcPts val="0"/>
              </a:spcAft>
              <a:buSzPts val="1650"/>
              <a:buNone/>
              <a:defRPr sz="1650"/>
            </a:lvl9pPr>
          </a:lstStyle>
          <a:p/>
        </p:txBody>
      </p:sp>
      <p:sp>
        <p:nvSpPr>
          <p:cNvPr id="1745" name="Google Shape;1745;g3d3f6d03170_0_4936"/>
          <p:cNvSpPr txBox="1"/>
          <p:nvPr>
            <p:ph idx="19" type="subTitle"/>
          </p:nvPr>
        </p:nvSpPr>
        <p:spPr>
          <a:xfrm>
            <a:off x="7237758" y="2772900"/>
            <a:ext cx="1420200" cy="627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050">
                <a:latin typeface="Poppins"/>
                <a:ea typeface="Poppins"/>
                <a:cs typeface="Poppins"/>
                <a:sym typeface="Poppins"/>
              </a:defRPr>
            </a:lvl1pPr>
            <a:lvl2pPr lvl="1" algn="l">
              <a:lnSpc>
                <a:spcPct val="95000"/>
              </a:lnSpc>
              <a:spcBef>
                <a:spcPts val="1350"/>
              </a:spcBef>
              <a:spcAft>
                <a:spcPts val="0"/>
              </a:spcAft>
              <a:buSzPts val="1050"/>
              <a:buNone/>
              <a:defRPr sz="1050"/>
            </a:lvl2pPr>
            <a:lvl3pPr lvl="2" algn="l">
              <a:lnSpc>
                <a:spcPct val="95000"/>
              </a:lnSpc>
              <a:spcBef>
                <a:spcPts val="1350"/>
              </a:spcBef>
              <a:spcAft>
                <a:spcPts val="0"/>
              </a:spcAft>
              <a:buSzPts val="1050"/>
              <a:buNone/>
              <a:defRPr sz="1050"/>
            </a:lvl3pPr>
            <a:lvl4pPr lvl="3" algn="l">
              <a:lnSpc>
                <a:spcPct val="95000"/>
              </a:lnSpc>
              <a:spcBef>
                <a:spcPts val="1350"/>
              </a:spcBef>
              <a:spcAft>
                <a:spcPts val="0"/>
              </a:spcAft>
              <a:buSzPts val="1050"/>
              <a:buNone/>
              <a:defRPr sz="1050"/>
            </a:lvl4pPr>
            <a:lvl5pPr lvl="4" algn="l">
              <a:lnSpc>
                <a:spcPct val="95000"/>
              </a:lnSpc>
              <a:spcBef>
                <a:spcPts val="1350"/>
              </a:spcBef>
              <a:spcAft>
                <a:spcPts val="0"/>
              </a:spcAft>
              <a:buSzPts val="1050"/>
              <a:buNone/>
              <a:defRPr sz="1050"/>
            </a:lvl5pPr>
            <a:lvl6pPr lvl="5" algn="l">
              <a:lnSpc>
                <a:spcPct val="90000"/>
              </a:lnSpc>
              <a:spcBef>
                <a:spcPts val="375"/>
              </a:spcBef>
              <a:spcAft>
                <a:spcPts val="0"/>
              </a:spcAft>
              <a:buSzPts val="1050"/>
              <a:buNone/>
              <a:defRPr sz="1050"/>
            </a:lvl6pPr>
            <a:lvl7pPr lvl="6" algn="l">
              <a:lnSpc>
                <a:spcPct val="90000"/>
              </a:lnSpc>
              <a:spcBef>
                <a:spcPts val="375"/>
              </a:spcBef>
              <a:spcAft>
                <a:spcPts val="0"/>
              </a:spcAft>
              <a:buSzPts val="1050"/>
              <a:buNone/>
              <a:defRPr sz="1050"/>
            </a:lvl7pPr>
            <a:lvl8pPr lvl="7" algn="l">
              <a:lnSpc>
                <a:spcPct val="90000"/>
              </a:lnSpc>
              <a:spcBef>
                <a:spcPts val="375"/>
              </a:spcBef>
              <a:spcAft>
                <a:spcPts val="0"/>
              </a:spcAft>
              <a:buSzPts val="1050"/>
              <a:buNone/>
              <a:defRPr sz="1050"/>
            </a:lvl8pPr>
            <a:lvl9pPr lvl="8" algn="l">
              <a:lnSpc>
                <a:spcPct val="90000"/>
              </a:lnSpc>
              <a:spcBef>
                <a:spcPts val="375"/>
              </a:spcBef>
              <a:spcAft>
                <a:spcPts val="0"/>
              </a:spcAft>
              <a:buSzPts val="1050"/>
              <a:buNone/>
              <a:defRPr sz="1050"/>
            </a:lvl9pPr>
          </a:lstStyle>
          <a:p/>
        </p:txBody>
      </p:sp>
      <p:grpSp>
        <p:nvGrpSpPr>
          <p:cNvPr id="1746" name="Google Shape;1746;g3d3f6d03170_0_4936"/>
          <p:cNvGrpSpPr/>
          <p:nvPr/>
        </p:nvGrpSpPr>
        <p:grpSpPr>
          <a:xfrm>
            <a:off x="3447260" y="1484016"/>
            <a:ext cx="321804" cy="398833"/>
            <a:chOff x="457125" y="2391600"/>
            <a:chExt cx="78750" cy="97600"/>
          </a:xfrm>
        </p:grpSpPr>
        <p:sp>
          <p:nvSpPr>
            <p:cNvPr id="1747" name="Google Shape;1747;g3d3f6d03170_0_4936"/>
            <p:cNvSpPr/>
            <p:nvPr/>
          </p:nvSpPr>
          <p:spPr>
            <a:xfrm>
              <a:off x="472200" y="2443525"/>
              <a:ext cx="35625" cy="5050"/>
            </a:xfrm>
            <a:custGeom>
              <a:rect b="b" l="l" r="r" t="t"/>
              <a:pathLst>
                <a:path extrusionOk="0" h="202" w="1425">
                  <a:moveTo>
                    <a:pt x="101" y="0"/>
                  </a:moveTo>
                  <a:lnTo>
                    <a:pt x="68" y="17"/>
                  </a:lnTo>
                  <a:lnTo>
                    <a:pt x="34" y="34"/>
                  </a:lnTo>
                  <a:lnTo>
                    <a:pt x="1" y="67"/>
                  </a:lnTo>
                  <a:lnTo>
                    <a:pt x="1" y="101"/>
                  </a:lnTo>
                  <a:lnTo>
                    <a:pt x="1" y="134"/>
                  </a:lnTo>
                  <a:lnTo>
                    <a:pt x="34" y="168"/>
                  </a:lnTo>
                  <a:lnTo>
                    <a:pt x="68" y="201"/>
                  </a:lnTo>
                  <a:lnTo>
                    <a:pt x="1357" y="201"/>
                  </a:lnTo>
                  <a:lnTo>
                    <a:pt x="1391" y="168"/>
                  </a:lnTo>
                  <a:lnTo>
                    <a:pt x="1408" y="134"/>
                  </a:lnTo>
                  <a:lnTo>
                    <a:pt x="1424" y="101"/>
                  </a:lnTo>
                  <a:lnTo>
                    <a:pt x="1408" y="67"/>
                  </a:lnTo>
                  <a:lnTo>
                    <a:pt x="1391" y="34"/>
                  </a:lnTo>
                  <a:lnTo>
                    <a:pt x="1357" y="17"/>
                  </a:lnTo>
                  <a:lnTo>
                    <a:pt x="1324"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1748" name="Google Shape;1748;g3d3f6d03170_0_4936"/>
            <p:cNvSpPr/>
            <p:nvPr/>
          </p:nvSpPr>
          <p:spPr>
            <a:xfrm>
              <a:off x="472200" y="2454000"/>
              <a:ext cx="35625" cy="5050"/>
            </a:xfrm>
            <a:custGeom>
              <a:rect b="b" l="l" r="r" t="t"/>
              <a:pathLst>
                <a:path extrusionOk="0" h="202" w="1425">
                  <a:moveTo>
                    <a:pt x="68" y="0"/>
                  </a:moveTo>
                  <a:lnTo>
                    <a:pt x="34" y="17"/>
                  </a:lnTo>
                  <a:lnTo>
                    <a:pt x="1" y="50"/>
                  </a:lnTo>
                  <a:lnTo>
                    <a:pt x="1" y="101"/>
                  </a:lnTo>
                  <a:lnTo>
                    <a:pt x="1" y="134"/>
                  </a:lnTo>
                  <a:lnTo>
                    <a:pt x="34" y="168"/>
                  </a:lnTo>
                  <a:lnTo>
                    <a:pt x="68" y="184"/>
                  </a:lnTo>
                  <a:lnTo>
                    <a:pt x="101" y="201"/>
                  </a:lnTo>
                  <a:lnTo>
                    <a:pt x="1324" y="201"/>
                  </a:lnTo>
                  <a:lnTo>
                    <a:pt x="1357" y="184"/>
                  </a:lnTo>
                  <a:lnTo>
                    <a:pt x="1391" y="168"/>
                  </a:lnTo>
                  <a:lnTo>
                    <a:pt x="1408" y="134"/>
                  </a:lnTo>
                  <a:lnTo>
                    <a:pt x="1424" y="101"/>
                  </a:lnTo>
                  <a:lnTo>
                    <a:pt x="1408" y="50"/>
                  </a:lnTo>
                  <a:lnTo>
                    <a:pt x="1391" y="17"/>
                  </a:lnTo>
                  <a:lnTo>
                    <a:pt x="1357"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1749" name="Google Shape;1749;g3d3f6d03170_0_4936"/>
            <p:cNvSpPr/>
            <p:nvPr/>
          </p:nvSpPr>
          <p:spPr>
            <a:xfrm>
              <a:off x="457125" y="2391600"/>
              <a:ext cx="65775" cy="83350"/>
            </a:xfrm>
            <a:custGeom>
              <a:rect b="b" l="l" r="r" t="t"/>
              <a:pathLst>
                <a:path extrusionOk="0" h="3334" w="2631">
                  <a:moveTo>
                    <a:pt x="2429" y="201"/>
                  </a:moveTo>
                  <a:lnTo>
                    <a:pt x="2429" y="3133"/>
                  </a:lnTo>
                  <a:lnTo>
                    <a:pt x="202" y="3133"/>
                  </a:lnTo>
                  <a:lnTo>
                    <a:pt x="202" y="201"/>
                  </a:lnTo>
                  <a:close/>
                  <a:moveTo>
                    <a:pt x="101" y="0"/>
                  </a:moveTo>
                  <a:lnTo>
                    <a:pt x="68" y="17"/>
                  </a:lnTo>
                  <a:lnTo>
                    <a:pt x="34" y="34"/>
                  </a:lnTo>
                  <a:lnTo>
                    <a:pt x="1" y="67"/>
                  </a:lnTo>
                  <a:lnTo>
                    <a:pt x="1" y="101"/>
                  </a:lnTo>
                  <a:lnTo>
                    <a:pt x="1" y="3233"/>
                  </a:lnTo>
                  <a:lnTo>
                    <a:pt x="1" y="3267"/>
                  </a:lnTo>
                  <a:lnTo>
                    <a:pt x="34" y="3300"/>
                  </a:lnTo>
                  <a:lnTo>
                    <a:pt x="68" y="3334"/>
                  </a:lnTo>
                  <a:lnTo>
                    <a:pt x="2580" y="3334"/>
                  </a:lnTo>
                  <a:lnTo>
                    <a:pt x="2597" y="3300"/>
                  </a:lnTo>
                  <a:lnTo>
                    <a:pt x="2630" y="3267"/>
                  </a:lnTo>
                  <a:lnTo>
                    <a:pt x="2630" y="3233"/>
                  </a:lnTo>
                  <a:lnTo>
                    <a:pt x="2630" y="101"/>
                  </a:lnTo>
                  <a:lnTo>
                    <a:pt x="2630" y="67"/>
                  </a:lnTo>
                  <a:lnTo>
                    <a:pt x="2597" y="34"/>
                  </a:lnTo>
                  <a:lnTo>
                    <a:pt x="2580" y="17"/>
                  </a:lnTo>
                  <a:lnTo>
                    <a:pt x="2530"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1750" name="Google Shape;1750;g3d3f6d03170_0_4936"/>
            <p:cNvSpPr/>
            <p:nvPr/>
          </p:nvSpPr>
          <p:spPr>
            <a:xfrm>
              <a:off x="470100" y="2405825"/>
              <a:ext cx="65775" cy="83375"/>
            </a:xfrm>
            <a:custGeom>
              <a:rect b="b" l="l" r="r" t="t"/>
              <a:pathLst>
                <a:path extrusionOk="0" h="3335" w="2631">
                  <a:moveTo>
                    <a:pt x="2329" y="1"/>
                  </a:moveTo>
                  <a:lnTo>
                    <a:pt x="2279" y="18"/>
                  </a:lnTo>
                  <a:lnTo>
                    <a:pt x="2245" y="34"/>
                  </a:lnTo>
                  <a:lnTo>
                    <a:pt x="2229" y="68"/>
                  </a:lnTo>
                  <a:lnTo>
                    <a:pt x="2229" y="101"/>
                  </a:lnTo>
                  <a:lnTo>
                    <a:pt x="2229" y="152"/>
                  </a:lnTo>
                  <a:lnTo>
                    <a:pt x="2245" y="185"/>
                  </a:lnTo>
                  <a:lnTo>
                    <a:pt x="2279" y="202"/>
                  </a:lnTo>
                  <a:lnTo>
                    <a:pt x="2430" y="202"/>
                  </a:lnTo>
                  <a:lnTo>
                    <a:pt x="2430" y="3133"/>
                  </a:lnTo>
                  <a:lnTo>
                    <a:pt x="202" y="3133"/>
                  </a:lnTo>
                  <a:lnTo>
                    <a:pt x="202" y="2983"/>
                  </a:lnTo>
                  <a:lnTo>
                    <a:pt x="185" y="2949"/>
                  </a:lnTo>
                  <a:lnTo>
                    <a:pt x="168" y="2916"/>
                  </a:lnTo>
                  <a:lnTo>
                    <a:pt x="135" y="2882"/>
                  </a:lnTo>
                  <a:lnTo>
                    <a:pt x="51" y="2882"/>
                  </a:lnTo>
                  <a:lnTo>
                    <a:pt x="34" y="2916"/>
                  </a:lnTo>
                  <a:lnTo>
                    <a:pt x="1" y="2949"/>
                  </a:lnTo>
                  <a:lnTo>
                    <a:pt x="1" y="2983"/>
                  </a:lnTo>
                  <a:lnTo>
                    <a:pt x="1" y="3234"/>
                  </a:lnTo>
                  <a:lnTo>
                    <a:pt x="1" y="3284"/>
                  </a:lnTo>
                  <a:lnTo>
                    <a:pt x="34" y="3301"/>
                  </a:lnTo>
                  <a:lnTo>
                    <a:pt x="51" y="3334"/>
                  </a:lnTo>
                  <a:lnTo>
                    <a:pt x="2564" y="3334"/>
                  </a:lnTo>
                  <a:lnTo>
                    <a:pt x="2597" y="3301"/>
                  </a:lnTo>
                  <a:lnTo>
                    <a:pt x="2631" y="3284"/>
                  </a:lnTo>
                  <a:lnTo>
                    <a:pt x="2631" y="3234"/>
                  </a:lnTo>
                  <a:lnTo>
                    <a:pt x="2631" y="101"/>
                  </a:lnTo>
                  <a:lnTo>
                    <a:pt x="2631" y="68"/>
                  </a:lnTo>
                  <a:lnTo>
                    <a:pt x="2597" y="34"/>
                  </a:lnTo>
                  <a:lnTo>
                    <a:pt x="2564" y="18"/>
                  </a:lnTo>
                  <a:lnTo>
                    <a:pt x="2530"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1751" name="Google Shape;1751;g3d3f6d03170_0_4936"/>
            <p:cNvSpPr/>
            <p:nvPr/>
          </p:nvSpPr>
          <p:spPr>
            <a:xfrm>
              <a:off x="482250" y="2405000"/>
              <a:ext cx="18450" cy="29325"/>
            </a:xfrm>
            <a:custGeom>
              <a:rect b="b" l="l" r="r" t="t"/>
              <a:pathLst>
                <a:path extrusionOk="0" h="1173" w="738">
                  <a:moveTo>
                    <a:pt x="285" y="0"/>
                  </a:moveTo>
                  <a:lnTo>
                    <a:pt x="218" y="34"/>
                  </a:lnTo>
                  <a:lnTo>
                    <a:pt x="151" y="51"/>
                  </a:lnTo>
                  <a:lnTo>
                    <a:pt x="101" y="101"/>
                  </a:lnTo>
                  <a:lnTo>
                    <a:pt x="68" y="151"/>
                  </a:lnTo>
                  <a:lnTo>
                    <a:pt x="34" y="201"/>
                  </a:lnTo>
                  <a:lnTo>
                    <a:pt x="1" y="268"/>
                  </a:lnTo>
                  <a:lnTo>
                    <a:pt x="1" y="335"/>
                  </a:lnTo>
                  <a:lnTo>
                    <a:pt x="1" y="402"/>
                  </a:lnTo>
                  <a:lnTo>
                    <a:pt x="34" y="469"/>
                  </a:lnTo>
                  <a:lnTo>
                    <a:pt x="68" y="536"/>
                  </a:lnTo>
                  <a:lnTo>
                    <a:pt x="101" y="587"/>
                  </a:lnTo>
                  <a:lnTo>
                    <a:pt x="151" y="620"/>
                  </a:lnTo>
                  <a:lnTo>
                    <a:pt x="218" y="654"/>
                  </a:lnTo>
                  <a:lnTo>
                    <a:pt x="285" y="670"/>
                  </a:lnTo>
                  <a:lnTo>
                    <a:pt x="369" y="687"/>
                  </a:lnTo>
                  <a:lnTo>
                    <a:pt x="436" y="687"/>
                  </a:lnTo>
                  <a:lnTo>
                    <a:pt x="486" y="721"/>
                  </a:lnTo>
                  <a:lnTo>
                    <a:pt x="520" y="771"/>
                  </a:lnTo>
                  <a:lnTo>
                    <a:pt x="537" y="821"/>
                  </a:lnTo>
                  <a:lnTo>
                    <a:pt x="520" y="871"/>
                  </a:lnTo>
                  <a:lnTo>
                    <a:pt x="486" y="922"/>
                  </a:lnTo>
                  <a:lnTo>
                    <a:pt x="436" y="955"/>
                  </a:lnTo>
                  <a:lnTo>
                    <a:pt x="369" y="972"/>
                  </a:lnTo>
                  <a:lnTo>
                    <a:pt x="302" y="955"/>
                  </a:lnTo>
                  <a:lnTo>
                    <a:pt x="252" y="922"/>
                  </a:lnTo>
                  <a:lnTo>
                    <a:pt x="218" y="871"/>
                  </a:lnTo>
                  <a:lnTo>
                    <a:pt x="202" y="821"/>
                  </a:lnTo>
                  <a:lnTo>
                    <a:pt x="185" y="788"/>
                  </a:lnTo>
                  <a:lnTo>
                    <a:pt x="168" y="754"/>
                  </a:lnTo>
                  <a:lnTo>
                    <a:pt x="135" y="737"/>
                  </a:lnTo>
                  <a:lnTo>
                    <a:pt x="101" y="721"/>
                  </a:lnTo>
                  <a:lnTo>
                    <a:pt x="51" y="737"/>
                  </a:lnTo>
                  <a:lnTo>
                    <a:pt x="34" y="754"/>
                  </a:lnTo>
                  <a:lnTo>
                    <a:pt x="1" y="788"/>
                  </a:lnTo>
                  <a:lnTo>
                    <a:pt x="1" y="821"/>
                  </a:lnTo>
                  <a:lnTo>
                    <a:pt x="1" y="888"/>
                  </a:lnTo>
                  <a:lnTo>
                    <a:pt x="34" y="955"/>
                  </a:lnTo>
                  <a:lnTo>
                    <a:pt x="68" y="1022"/>
                  </a:lnTo>
                  <a:lnTo>
                    <a:pt x="101" y="1072"/>
                  </a:lnTo>
                  <a:lnTo>
                    <a:pt x="151" y="1106"/>
                  </a:lnTo>
                  <a:lnTo>
                    <a:pt x="218" y="1139"/>
                  </a:lnTo>
                  <a:lnTo>
                    <a:pt x="285" y="1156"/>
                  </a:lnTo>
                  <a:lnTo>
                    <a:pt x="369" y="1173"/>
                  </a:lnTo>
                  <a:lnTo>
                    <a:pt x="436" y="1156"/>
                  </a:lnTo>
                  <a:lnTo>
                    <a:pt x="503" y="1139"/>
                  </a:lnTo>
                  <a:lnTo>
                    <a:pt x="570" y="1106"/>
                  </a:lnTo>
                  <a:lnTo>
                    <a:pt x="620" y="1072"/>
                  </a:lnTo>
                  <a:lnTo>
                    <a:pt x="671" y="1022"/>
                  </a:lnTo>
                  <a:lnTo>
                    <a:pt x="704" y="955"/>
                  </a:lnTo>
                  <a:lnTo>
                    <a:pt x="721" y="888"/>
                  </a:lnTo>
                  <a:lnTo>
                    <a:pt x="738" y="821"/>
                  </a:lnTo>
                  <a:lnTo>
                    <a:pt x="721" y="754"/>
                  </a:lnTo>
                  <a:lnTo>
                    <a:pt x="704" y="687"/>
                  </a:lnTo>
                  <a:lnTo>
                    <a:pt x="671" y="637"/>
                  </a:lnTo>
                  <a:lnTo>
                    <a:pt x="620" y="587"/>
                  </a:lnTo>
                  <a:lnTo>
                    <a:pt x="570" y="536"/>
                  </a:lnTo>
                  <a:lnTo>
                    <a:pt x="503" y="503"/>
                  </a:lnTo>
                  <a:lnTo>
                    <a:pt x="436" y="486"/>
                  </a:lnTo>
                  <a:lnTo>
                    <a:pt x="369" y="486"/>
                  </a:lnTo>
                  <a:lnTo>
                    <a:pt x="302" y="469"/>
                  </a:lnTo>
                  <a:lnTo>
                    <a:pt x="252" y="436"/>
                  </a:lnTo>
                  <a:lnTo>
                    <a:pt x="218" y="402"/>
                  </a:lnTo>
                  <a:lnTo>
                    <a:pt x="202" y="335"/>
                  </a:lnTo>
                  <a:lnTo>
                    <a:pt x="218" y="285"/>
                  </a:lnTo>
                  <a:lnTo>
                    <a:pt x="252" y="235"/>
                  </a:lnTo>
                  <a:lnTo>
                    <a:pt x="302" y="218"/>
                  </a:lnTo>
                  <a:lnTo>
                    <a:pt x="369" y="201"/>
                  </a:lnTo>
                  <a:lnTo>
                    <a:pt x="436" y="218"/>
                  </a:lnTo>
                  <a:lnTo>
                    <a:pt x="486" y="235"/>
                  </a:lnTo>
                  <a:lnTo>
                    <a:pt x="520" y="285"/>
                  </a:lnTo>
                  <a:lnTo>
                    <a:pt x="537" y="335"/>
                  </a:lnTo>
                  <a:lnTo>
                    <a:pt x="537" y="386"/>
                  </a:lnTo>
                  <a:lnTo>
                    <a:pt x="570" y="419"/>
                  </a:lnTo>
                  <a:lnTo>
                    <a:pt x="587" y="436"/>
                  </a:lnTo>
                  <a:lnTo>
                    <a:pt x="671" y="436"/>
                  </a:lnTo>
                  <a:lnTo>
                    <a:pt x="704" y="419"/>
                  </a:lnTo>
                  <a:lnTo>
                    <a:pt x="721" y="386"/>
                  </a:lnTo>
                  <a:lnTo>
                    <a:pt x="738" y="335"/>
                  </a:lnTo>
                  <a:lnTo>
                    <a:pt x="721" y="268"/>
                  </a:lnTo>
                  <a:lnTo>
                    <a:pt x="704" y="201"/>
                  </a:lnTo>
                  <a:lnTo>
                    <a:pt x="671" y="151"/>
                  </a:lnTo>
                  <a:lnTo>
                    <a:pt x="620" y="101"/>
                  </a:lnTo>
                  <a:lnTo>
                    <a:pt x="570" y="51"/>
                  </a:lnTo>
                  <a:lnTo>
                    <a:pt x="503" y="34"/>
                  </a:lnTo>
                  <a:lnTo>
                    <a:pt x="43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1752" name="Google Shape;1752;g3d3f6d03170_0_4936"/>
            <p:cNvSpPr/>
            <p:nvPr/>
          </p:nvSpPr>
          <p:spPr>
            <a:xfrm>
              <a:off x="488950" y="2402475"/>
              <a:ext cx="5050" cy="7575"/>
            </a:xfrm>
            <a:custGeom>
              <a:rect b="b" l="l" r="r" t="t"/>
              <a:pathLst>
                <a:path extrusionOk="0" h="303" w="202">
                  <a:moveTo>
                    <a:pt x="51" y="1"/>
                  </a:moveTo>
                  <a:lnTo>
                    <a:pt x="34" y="18"/>
                  </a:lnTo>
                  <a:lnTo>
                    <a:pt x="1" y="51"/>
                  </a:lnTo>
                  <a:lnTo>
                    <a:pt x="1" y="101"/>
                  </a:lnTo>
                  <a:lnTo>
                    <a:pt x="1" y="202"/>
                  </a:lnTo>
                  <a:lnTo>
                    <a:pt x="1" y="235"/>
                  </a:lnTo>
                  <a:lnTo>
                    <a:pt x="34" y="269"/>
                  </a:lnTo>
                  <a:lnTo>
                    <a:pt x="51" y="302"/>
                  </a:lnTo>
                  <a:lnTo>
                    <a:pt x="135" y="302"/>
                  </a:lnTo>
                  <a:lnTo>
                    <a:pt x="168" y="269"/>
                  </a:lnTo>
                  <a:lnTo>
                    <a:pt x="185" y="235"/>
                  </a:lnTo>
                  <a:lnTo>
                    <a:pt x="202" y="202"/>
                  </a:lnTo>
                  <a:lnTo>
                    <a:pt x="202" y="101"/>
                  </a:lnTo>
                  <a:lnTo>
                    <a:pt x="185" y="51"/>
                  </a:lnTo>
                  <a:lnTo>
                    <a:pt x="168" y="18"/>
                  </a:lnTo>
                  <a:lnTo>
                    <a:pt x="13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1753" name="Google Shape;1753;g3d3f6d03170_0_4936"/>
            <p:cNvSpPr/>
            <p:nvPr/>
          </p:nvSpPr>
          <p:spPr>
            <a:xfrm>
              <a:off x="488950" y="2429275"/>
              <a:ext cx="5050" cy="7575"/>
            </a:xfrm>
            <a:custGeom>
              <a:rect b="b" l="l" r="r" t="t"/>
              <a:pathLst>
                <a:path extrusionOk="0" h="303" w="202">
                  <a:moveTo>
                    <a:pt x="51" y="1"/>
                  </a:moveTo>
                  <a:lnTo>
                    <a:pt x="34" y="18"/>
                  </a:lnTo>
                  <a:lnTo>
                    <a:pt x="1" y="51"/>
                  </a:lnTo>
                  <a:lnTo>
                    <a:pt x="1" y="101"/>
                  </a:lnTo>
                  <a:lnTo>
                    <a:pt x="1" y="202"/>
                  </a:lnTo>
                  <a:lnTo>
                    <a:pt x="1" y="235"/>
                  </a:lnTo>
                  <a:lnTo>
                    <a:pt x="34" y="269"/>
                  </a:lnTo>
                  <a:lnTo>
                    <a:pt x="51" y="286"/>
                  </a:lnTo>
                  <a:lnTo>
                    <a:pt x="101" y="302"/>
                  </a:lnTo>
                  <a:lnTo>
                    <a:pt x="135" y="286"/>
                  </a:lnTo>
                  <a:lnTo>
                    <a:pt x="168" y="269"/>
                  </a:lnTo>
                  <a:lnTo>
                    <a:pt x="185" y="235"/>
                  </a:lnTo>
                  <a:lnTo>
                    <a:pt x="202" y="202"/>
                  </a:lnTo>
                  <a:lnTo>
                    <a:pt x="202" y="101"/>
                  </a:lnTo>
                  <a:lnTo>
                    <a:pt x="185" y="51"/>
                  </a:lnTo>
                  <a:lnTo>
                    <a:pt x="168" y="18"/>
                  </a:lnTo>
                  <a:lnTo>
                    <a:pt x="13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grpSp>
      <p:grpSp>
        <p:nvGrpSpPr>
          <p:cNvPr id="1754" name="Google Shape;1754;g3d3f6d03170_0_4936"/>
          <p:cNvGrpSpPr/>
          <p:nvPr/>
        </p:nvGrpSpPr>
        <p:grpSpPr>
          <a:xfrm>
            <a:off x="5338898" y="1484016"/>
            <a:ext cx="321804" cy="398833"/>
            <a:chOff x="457125" y="2391600"/>
            <a:chExt cx="78750" cy="97600"/>
          </a:xfrm>
        </p:grpSpPr>
        <p:sp>
          <p:nvSpPr>
            <p:cNvPr id="1755" name="Google Shape;1755;g3d3f6d03170_0_4936"/>
            <p:cNvSpPr/>
            <p:nvPr/>
          </p:nvSpPr>
          <p:spPr>
            <a:xfrm>
              <a:off x="472200" y="2443525"/>
              <a:ext cx="35625" cy="5050"/>
            </a:xfrm>
            <a:custGeom>
              <a:rect b="b" l="l" r="r" t="t"/>
              <a:pathLst>
                <a:path extrusionOk="0" h="202" w="1425">
                  <a:moveTo>
                    <a:pt x="101" y="0"/>
                  </a:moveTo>
                  <a:lnTo>
                    <a:pt x="68" y="17"/>
                  </a:lnTo>
                  <a:lnTo>
                    <a:pt x="34" y="34"/>
                  </a:lnTo>
                  <a:lnTo>
                    <a:pt x="1" y="67"/>
                  </a:lnTo>
                  <a:lnTo>
                    <a:pt x="1" y="101"/>
                  </a:lnTo>
                  <a:lnTo>
                    <a:pt x="1" y="134"/>
                  </a:lnTo>
                  <a:lnTo>
                    <a:pt x="34" y="168"/>
                  </a:lnTo>
                  <a:lnTo>
                    <a:pt x="68" y="201"/>
                  </a:lnTo>
                  <a:lnTo>
                    <a:pt x="1357" y="201"/>
                  </a:lnTo>
                  <a:lnTo>
                    <a:pt x="1391" y="168"/>
                  </a:lnTo>
                  <a:lnTo>
                    <a:pt x="1408" y="134"/>
                  </a:lnTo>
                  <a:lnTo>
                    <a:pt x="1424" y="101"/>
                  </a:lnTo>
                  <a:lnTo>
                    <a:pt x="1408" y="67"/>
                  </a:lnTo>
                  <a:lnTo>
                    <a:pt x="1391" y="34"/>
                  </a:lnTo>
                  <a:lnTo>
                    <a:pt x="1357" y="17"/>
                  </a:lnTo>
                  <a:lnTo>
                    <a:pt x="1324"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1756" name="Google Shape;1756;g3d3f6d03170_0_4936"/>
            <p:cNvSpPr/>
            <p:nvPr/>
          </p:nvSpPr>
          <p:spPr>
            <a:xfrm>
              <a:off x="472200" y="2454000"/>
              <a:ext cx="35625" cy="5050"/>
            </a:xfrm>
            <a:custGeom>
              <a:rect b="b" l="l" r="r" t="t"/>
              <a:pathLst>
                <a:path extrusionOk="0" h="202" w="1425">
                  <a:moveTo>
                    <a:pt x="68" y="0"/>
                  </a:moveTo>
                  <a:lnTo>
                    <a:pt x="34" y="17"/>
                  </a:lnTo>
                  <a:lnTo>
                    <a:pt x="1" y="50"/>
                  </a:lnTo>
                  <a:lnTo>
                    <a:pt x="1" y="101"/>
                  </a:lnTo>
                  <a:lnTo>
                    <a:pt x="1" y="134"/>
                  </a:lnTo>
                  <a:lnTo>
                    <a:pt x="34" y="168"/>
                  </a:lnTo>
                  <a:lnTo>
                    <a:pt x="68" y="184"/>
                  </a:lnTo>
                  <a:lnTo>
                    <a:pt x="101" y="201"/>
                  </a:lnTo>
                  <a:lnTo>
                    <a:pt x="1324" y="201"/>
                  </a:lnTo>
                  <a:lnTo>
                    <a:pt x="1357" y="184"/>
                  </a:lnTo>
                  <a:lnTo>
                    <a:pt x="1391" y="168"/>
                  </a:lnTo>
                  <a:lnTo>
                    <a:pt x="1408" y="134"/>
                  </a:lnTo>
                  <a:lnTo>
                    <a:pt x="1424" y="101"/>
                  </a:lnTo>
                  <a:lnTo>
                    <a:pt x="1408" y="50"/>
                  </a:lnTo>
                  <a:lnTo>
                    <a:pt x="1391" y="17"/>
                  </a:lnTo>
                  <a:lnTo>
                    <a:pt x="1357"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1757" name="Google Shape;1757;g3d3f6d03170_0_4936"/>
            <p:cNvSpPr/>
            <p:nvPr/>
          </p:nvSpPr>
          <p:spPr>
            <a:xfrm>
              <a:off x="457125" y="2391600"/>
              <a:ext cx="65775" cy="83350"/>
            </a:xfrm>
            <a:custGeom>
              <a:rect b="b" l="l" r="r" t="t"/>
              <a:pathLst>
                <a:path extrusionOk="0" h="3334" w="2631">
                  <a:moveTo>
                    <a:pt x="2429" y="201"/>
                  </a:moveTo>
                  <a:lnTo>
                    <a:pt x="2429" y="3133"/>
                  </a:lnTo>
                  <a:lnTo>
                    <a:pt x="202" y="3133"/>
                  </a:lnTo>
                  <a:lnTo>
                    <a:pt x="202" y="201"/>
                  </a:lnTo>
                  <a:close/>
                  <a:moveTo>
                    <a:pt x="101" y="0"/>
                  </a:moveTo>
                  <a:lnTo>
                    <a:pt x="68" y="17"/>
                  </a:lnTo>
                  <a:lnTo>
                    <a:pt x="34" y="34"/>
                  </a:lnTo>
                  <a:lnTo>
                    <a:pt x="1" y="67"/>
                  </a:lnTo>
                  <a:lnTo>
                    <a:pt x="1" y="101"/>
                  </a:lnTo>
                  <a:lnTo>
                    <a:pt x="1" y="3233"/>
                  </a:lnTo>
                  <a:lnTo>
                    <a:pt x="1" y="3267"/>
                  </a:lnTo>
                  <a:lnTo>
                    <a:pt x="34" y="3300"/>
                  </a:lnTo>
                  <a:lnTo>
                    <a:pt x="68" y="3334"/>
                  </a:lnTo>
                  <a:lnTo>
                    <a:pt x="2580" y="3334"/>
                  </a:lnTo>
                  <a:lnTo>
                    <a:pt x="2597" y="3300"/>
                  </a:lnTo>
                  <a:lnTo>
                    <a:pt x="2630" y="3267"/>
                  </a:lnTo>
                  <a:lnTo>
                    <a:pt x="2630" y="3233"/>
                  </a:lnTo>
                  <a:lnTo>
                    <a:pt x="2630" y="101"/>
                  </a:lnTo>
                  <a:lnTo>
                    <a:pt x="2630" y="67"/>
                  </a:lnTo>
                  <a:lnTo>
                    <a:pt x="2597" y="34"/>
                  </a:lnTo>
                  <a:lnTo>
                    <a:pt x="2580" y="17"/>
                  </a:lnTo>
                  <a:lnTo>
                    <a:pt x="2530"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1758" name="Google Shape;1758;g3d3f6d03170_0_4936"/>
            <p:cNvSpPr/>
            <p:nvPr/>
          </p:nvSpPr>
          <p:spPr>
            <a:xfrm>
              <a:off x="470100" y="2405825"/>
              <a:ext cx="65775" cy="83375"/>
            </a:xfrm>
            <a:custGeom>
              <a:rect b="b" l="l" r="r" t="t"/>
              <a:pathLst>
                <a:path extrusionOk="0" h="3335" w="2631">
                  <a:moveTo>
                    <a:pt x="2329" y="1"/>
                  </a:moveTo>
                  <a:lnTo>
                    <a:pt x="2279" y="18"/>
                  </a:lnTo>
                  <a:lnTo>
                    <a:pt x="2245" y="34"/>
                  </a:lnTo>
                  <a:lnTo>
                    <a:pt x="2229" y="68"/>
                  </a:lnTo>
                  <a:lnTo>
                    <a:pt x="2229" y="101"/>
                  </a:lnTo>
                  <a:lnTo>
                    <a:pt x="2229" y="152"/>
                  </a:lnTo>
                  <a:lnTo>
                    <a:pt x="2245" y="185"/>
                  </a:lnTo>
                  <a:lnTo>
                    <a:pt x="2279" y="202"/>
                  </a:lnTo>
                  <a:lnTo>
                    <a:pt x="2430" y="202"/>
                  </a:lnTo>
                  <a:lnTo>
                    <a:pt x="2430" y="3133"/>
                  </a:lnTo>
                  <a:lnTo>
                    <a:pt x="202" y="3133"/>
                  </a:lnTo>
                  <a:lnTo>
                    <a:pt x="202" y="2983"/>
                  </a:lnTo>
                  <a:lnTo>
                    <a:pt x="185" y="2949"/>
                  </a:lnTo>
                  <a:lnTo>
                    <a:pt x="168" y="2916"/>
                  </a:lnTo>
                  <a:lnTo>
                    <a:pt x="135" y="2882"/>
                  </a:lnTo>
                  <a:lnTo>
                    <a:pt x="51" y="2882"/>
                  </a:lnTo>
                  <a:lnTo>
                    <a:pt x="34" y="2916"/>
                  </a:lnTo>
                  <a:lnTo>
                    <a:pt x="1" y="2949"/>
                  </a:lnTo>
                  <a:lnTo>
                    <a:pt x="1" y="2983"/>
                  </a:lnTo>
                  <a:lnTo>
                    <a:pt x="1" y="3234"/>
                  </a:lnTo>
                  <a:lnTo>
                    <a:pt x="1" y="3284"/>
                  </a:lnTo>
                  <a:lnTo>
                    <a:pt x="34" y="3301"/>
                  </a:lnTo>
                  <a:lnTo>
                    <a:pt x="51" y="3334"/>
                  </a:lnTo>
                  <a:lnTo>
                    <a:pt x="2564" y="3334"/>
                  </a:lnTo>
                  <a:lnTo>
                    <a:pt x="2597" y="3301"/>
                  </a:lnTo>
                  <a:lnTo>
                    <a:pt x="2631" y="3284"/>
                  </a:lnTo>
                  <a:lnTo>
                    <a:pt x="2631" y="3234"/>
                  </a:lnTo>
                  <a:lnTo>
                    <a:pt x="2631" y="101"/>
                  </a:lnTo>
                  <a:lnTo>
                    <a:pt x="2631" y="68"/>
                  </a:lnTo>
                  <a:lnTo>
                    <a:pt x="2597" y="34"/>
                  </a:lnTo>
                  <a:lnTo>
                    <a:pt x="2564" y="18"/>
                  </a:lnTo>
                  <a:lnTo>
                    <a:pt x="2530"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1759" name="Google Shape;1759;g3d3f6d03170_0_4936"/>
            <p:cNvSpPr/>
            <p:nvPr/>
          </p:nvSpPr>
          <p:spPr>
            <a:xfrm>
              <a:off x="482250" y="2405000"/>
              <a:ext cx="18450" cy="29325"/>
            </a:xfrm>
            <a:custGeom>
              <a:rect b="b" l="l" r="r" t="t"/>
              <a:pathLst>
                <a:path extrusionOk="0" h="1173" w="738">
                  <a:moveTo>
                    <a:pt x="285" y="0"/>
                  </a:moveTo>
                  <a:lnTo>
                    <a:pt x="218" y="34"/>
                  </a:lnTo>
                  <a:lnTo>
                    <a:pt x="151" y="51"/>
                  </a:lnTo>
                  <a:lnTo>
                    <a:pt x="101" y="101"/>
                  </a:lnTo>
                  <a:lnTo>
                    <a:pt x="68" y="151"/>
                  </a:lnTo>
                  <a:lnTo>
                    <a:pt x="34" y="201"/>
                  </a:lnTo>
                  <a:lnTo>
                    <a:pt x="1" y="268"/>
                  </a:lnTo>
                  <a:lnTo>
                    <a:pt x="1" y="335"/>
                  </a:lnTo>
                  <a:lnTo>
                    <a:pt x="1" y="402"/>
                  </a:lnTo>
                  <a:lnTo>
                    <a:pt x="34" y="469"/>
                  </a:lnTo>
                  <a:lnTo>
                    <a:pt x="68" y="536"/>
                  </a:lnTo>
                  <a:lnTo>
                    <a:pt x="101" y="587"/>
                  </a:lnTo>
                  <a:lnTo>
                    <a:pt x="151" y="620"/>
                  </a:lnTo>
                  <a:lnTo>
                    <a:pt x="218" y="654"/>
                  </a:lnTo>
                  <a:lnTo>
                    <a:pt x="285" y="670"/>
                  </a:lnTo>
                  <a:lnTo>
                    <a:pt x="369" y="687"/>
                  </a:lnTo>
                  <a:lnTo>
                    <a:pt x="436" y="687"/>
                  </a:lnTo>
                  <a:lnTo>
                    <a:pt x="486" y="721"/>
                  </a:lnTo>
                  <a:lnTo>
                    <a:pt x="520" y="771"/>
                  </a:lnTo>
                  <a:lnTo>
                    <a:pt x="537" y="821"/>
                  </a:lnTo>
                  <a:lnTo>
                    <a:pt x="520" y="871"/>
                  </a:lnTo>
                  <a:lnTo>
                    <a:pt x="486" y="922"/>
                  </a:lnTo>
                  <a:lnTo>
                    <a:pt x="436" y="955"/>
                  </a:lnTo>
                  <a:lnTo>
                    <a:pt x="369" y="972"/>
                  </a:lnTo>
                  <a:lnTo>
                    <a:pt x="302" y="955"/>
                  </a:lnTo>
                  <a:lnTo>
                    <a:pt x="252" y="922"/>
                  </a:lnTo>
                  <a:lnTo>
                    <a:pt x="218" y="871"/>
                  </a:lnTo>
                  <a:lnTo>
                    <a:pt x="202" y="821"/>
                  </a:lnTo>
                  <a:lnTo>
                    <a:pt x="185" y="788"/>
                  </a:lnTo>
                  <a:lnTo>
                    <a:pt x="168" y="754"/>
                  </a:lnTo>
                  <a:lnTo>
                    <a:pt x="135" y="737"/>
                  </a:lnTo>
                  <a:lnTo>
                    <a:pt x="101" y="721"/>
                  </a:lnTo>
                  <a:lnTo>
                    <a:pt x="51" y="737"/>
                  </a:lnTo>
                  <a:lnTo>
                    <a:pt x="34" y="754"/>
                  </a:lnTo>
                  <a:lnTo>
                    <a:pt x="1" y="788"/>
                  </a:lnTo>
                  <a:lnTo>
                    <a:pt x="1" y="821"/>
                  </a:lnTo>
                  <a:lnTo>
                    <a:pt x="1" y="888"/>
                  </a:lnTo>
                  <a:lnTo>
                    <a:pt x="34" y="955"/>
                  </a:lnTo>
                  <a:lnTo>
                    <a:pt x="68" y="1022"/>
                  </a:lnTo>
                  <a:lnTo>
                    <a:pt x="101" y="1072"/>
                  </a:lnTo>
                  <a:lnTo>
                    <a:pt x="151" y="1106"/>
                  </a:lnTo>
                  <a:lnTo>
                    <a:pt x="218" y="1139"/>
                  </a:lnTo>
                  <a:lnTo>
                    <a:pt x="285" y="1156"/>
                  </a:lnTo>
                  <a:lnTo>
                    <a:pt x="369" y="1173"/>
                  </a:lnTo>
                  <a:lnTo>
                    <a:pt x="436" y="1156"/>
                  </a:lnTo>
                  <a:lnTo>
                    <a:pt x="503" y="1139"/>
                  </a:lnTo>
                  <a:lnTo>
                    <a:pt x="570" y="1106"/>
                  </a:lnTo>
                  <a:lnTo>
                    <a:pt x="620" y="1072"/>
                  </a:lnTo>
                  <a:lnTo>
                    <a:pt x="671" y="1022"/>
                  </a:lnTo>
                  <a:lnTo>
                    <a:pt x="704" y="955"/>
                  </a:lnTo>
                  <a:lnTo>
                    <a:pt x="721" y="888"/>
                  </a:lnTo>
                  <a:lnTo>
                    <a:pt x="738" y="821"/>
                  </a:lnTo>
                  <a:lnTo>
                    <a:pt x="721" y="754"/>
                  </a:lnTo>
                  <a:lnTo>
                    <a:pt x="704" y="687"/>
                  </a:lnTo>
                  <a:lnTo>
                    <a:pt x="671" y="637"/>
                  </a:lnTo>
                  <a:lnTo>
                    <a:pt x="620" y="587"/>
                  </a:lnTo>
                  <a:lnTo>
                    <a:pt x="570" y="536"/>
                  </a:lnTo>
                  <a:lnTo>
                    <a:pt x="503" y="503"/>
                  </a:lnTo>
                  <a:lnTo>
                    <a:pt x="436" y="486"/>
                  </a:lnTo>
                  <a:lnTo>
                    <a:pt x="369" y="486"/>
                  </a:lnTo>
                  <a:lnTo>
                    <a:pt x="302" y="469"/>
                  </a:lnTo>
                  <a:lnTo>
                    <a:pt x="252" y="436"/>
                  </a:lnTo>
                  <a:lnTo>
                    <a:pt x="218" y="402"/>
                  </a:lnTo>
                  <a:lnTo>
                    <a:pt x="202" y="335"/>
                  </a:lnTo>
                  <a:lnTo>
                    <a:pt x="218" y="285"/>
                  </a:lnTo>
                  <a:lnTo>
                    <a:pt x="252" y="235"/>
                  </a:lnTo>
                  <a:lnTo>
                    <a:pt x="302" y="218"/>
                  </a:lnTo>
                  <a:lnTo>
                    <a:pt x="369" y="201"/>
                  </a:lnTo>
                  <a:lnTo>
                    <a:pt x="436" y="218"/>
                  </a:lnTo>
                  <a:lnTo>
                    <a:pt x="486" y="235"/>
                  </a:lnTo>
                  <a:lnTo>
                    <a:pt x="520" y="285"/>
                  </a:lnTo>
                  <a:lnTo>
                    <a:pt x="537" y="335"/>
                  </a:lnTo>
                  <a:lnTo>
                    <a:pt x="537" y="386"/>
                  </a:lnTo>
                  <a:lnTo>
                    <a:pt x="570" y="419"/>
                  </a:lnTo>
                  <a:lnTo>
                    <a:pt x="587" y="436"/>
                  </a:lnTo>
                  <a:lnTo>
                    <a:pt x="671" y="436"/>
                  </a:lnTo>
                  <a:lnTo>
                    <a:pt x="704" y="419"/>
                  </a:lnTo>
                  <a:lnTo>
                    <a:pt x="721" y="386"/>
                  </a:lnTo>
                  <a:lnTo>
                    <a:pt x="738" y="335"/>
                  </a:lnTo>
                  <a:lnTo>
                    <a:pt x="721" y="268"/>
                  </a:lnTo>
                  <a:lnTo>
                    <a:pt x="704" y="201"/>
                  </a:lnTo>
                  <a:lnTo>
                    <a:pt x="671" y="151"/>
                  </a:lnTo>
                  <a:lnTo>
                    <a:pt x="620" y="101"/>
                  </a:lnTo>
                  <a:lnTo>
                    <a:pt x="570" y="51"/>
                  </a:lnTo>
                  <a:lnTo>
                    <a:pt x="503" y="34"/>
                  </a:lnTo>
                  <a:lnTo>
                    <a:pt x="43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1760" name="Google Shape;1760;g3d3f6d03170_0_4936"/>
            <p:cNvSpPr/>
            <p:nvPr/>
          </p:nvSpPr>
          <p:spPr>
            <a:xfrm>
              <a:off x="488950" y="2402475"/>
              <a:ext cx="5050" cy="7575"/>
            </a:xfrm>
            <a:custGeom>
              <a:rect b="b" l="l" r="r" t="t"/>
              <a:pathLst>
                <a:path extrusionOk="0" h="303" w="202">
                  <a:moveTo>
                    <a:pt x="51" y="1"/>
                  </a:moveTo>
                  <a:lnTo>
                    <a:pt x="34" y="18"/>
                  </a:lnTo>
                  <a:lnTo>
                    <a:pt x="1" y="51"/>
                  </a:lnTo>
                  <a:lnTo>
                    <a:pt x="1" y="101"/>
                  </a:lnTo>
                  <a:lnTo>
                    <a:pt x="1" y="202"/>
                  </a:lnTo>
                  <a:lnTo>
                    <a:pt x="1" y="235"/>
                  </a:lnTo>
                  <a:lnTo>
                    <a:pt x="34" y="269"/>
                  </a:lnTo>
                  <a:lnTo>
                    <a:pt x="51" y="302"/>
                  </a:lnTo>
                  <a:lnTo>
                    <a:pt x="135" y="302"/>
                  </a:lnTo>
                  <a:lnTo>
                    <a:pt x="168" y="269"/>
                  </a:lnTo>
                  <a:lnTo>
                    <a:pt x="185" y="235"/>
                  </a:lnTo>
                  <a:lnTo>
                    <a:pt x="202" y="202"/>
                  </a:lnTo>
                  <a:lnTo>
                    <a:pt x="202" y="101"/>
                  </a:lnTo>
                  <a:lnTo>
                    <a:pt x="185" y="51"/>
                  </a:lnTo>
                  <a:lnTo>
                    <a:pt x="168" y="18"/>
                  </a:lnTo>
                  <a:lnTo>
                    <a:pt x="13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1761" name="Google Shape;1761;g3d3f6d03170_0_4936"/>
            <p:cNvSpPr/>
            <p:nvPr/>
          </p:nvSpPr>
          <p:spPr>
            <a:xfrm>
              <a:off x="488950" y="2429275"/>
              <a:ext cx="5050" cy="7575"/>
            </a:xfrm>
            <a:custGeom>
              <a:rect b="b" l="l" r="r" t="t"/>
              <a:pathLst>
                <a:path extrusionOk="0" h="303" w="202">
                  <a:moveTo>
                    <a:pt x="51" y="1"/>
                  </a:moveTo>
                  <a:lnTo>
                    <a:pt x="34" y="18"/>
                  </a:lnTo>
                  <a:lnTo>
                    <a:pt x="1" y="51"/>
                  </a:lnTo>
                  <a:lnTo>
                    <a:pt x="1" y="101"/>
                  </a:lnTo>
                  <a:lnTo>
                    <a:pt x="1" y="202"/>
                  </a:lnTo>
                  <a:lnTo>
                    <a:pt x="1" y="235"/>
                  </a:lnTo>
                  <a:lnTo>
                    <a:pt x="34" y="269"/>
                  </a:lnTo>
                  <a:lnTo>
                    <a:pt x="51" y="286"/>
                  </a:lnTo>
                  <a:lnTo>
                    <a:pt x="101" y="302"/>
                  </a:lnTo>
                  <a:lnTo>
                    <a:pt x="135" y="286"/>
                  </a:lnTo>
                  <a:lnTo>
                    <a:pt x="168" y="269"/>
                  </a:lnTo>
                  <a:lnTo>
                    <a:pt x="185" y="235"/>
                  </a:lnTo>
                  <a:lnTo>
                    <a:pt x="202" y="202"/>
                  </a:lnTo>
                  <a:lnTo>
                    <a:pt x="202" y="101"/>
                  </a:lnTo>
                  <a:lnTo>
                    <a:pt x="185" y="51"/>
                  </a:lnTo>
                  <a:lnTo>
                    <a:pt x="168" y="18"/>
                  </a:lnTo>
                  <a:lnTo>
                    <a:pt x="13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grpSp>
      <p:grpSp>
        <p:nvGrpSpPr>
          <p:cNvPr id="1762" name="Google Shape;1762;g3d3f6d03170_0_4936"/>
          <p:cNvGrpSpPr/>
          <p:nvPr/>
        </p:nvGrpSpPr>
        <p:grpSpPr>
          <a:xfrm>
            <a:off x="7230537" y="1484016"/>
            <a:ext cx="321804" cy="398833"/>
            <a:chOff x="457125" y="2391600"/>
            <a:chExt cx="78750" cy="97600"/>
          </a:xfrm>
        </p:grpSpPr>
        <p:sp>
          <p:nvSpPr>
            <p:cNvPr id="1763" name="Google Shape;1763;g3d3f6d03170_0_4936"/>
            <p:cNvSpPr/>
            <p:nvPr/>
          </p:nvSpPr>
          <p:spPr>
            <a:xfrm>
              <a:off x="472200" y="2443525"/>
              <a:ext cx="35625" cy="5050"/>
            </a:xfrm>
            <a:custGeom>
              <a:rect b="b" l="l" r="r" t="t"/>
              <a:pathLst>
                <a:path extrusionOk="0" h="202" w="1425">
                  <a:moveTo>
                    <a:pt x="101" y="0"/>
                  </a:moveTo>
                  <a:lnTo>
                    <a:pt x="68" y="17"/>
                  </a:lnTo>
                  <a:lnTo>
                    <a:pt x="34" y="34"/>
                  </a:lnTo>
                  <a:lnTo>
                    <a:pt x="1" y="67"/>
                  </a:lnTo>
                  <a:lnTo>
                    <a:pt x="1" y="101"/>
                  </a:lnTo>
                  <a:lnTo>
                    <a:pt x="1" y="134"/>
                  </a:lnTo>
                  <a:lnTo>
                    <a:pt x="34" y="168"/>
                  </a:lnTo>
                  <a:lnTo>
                    <a:pt x="68" y="201"/>
                  </a:lnTo>
                  <a:lnTo>
                    <a:pt x="1357" y="201"/>
                  </a:lnTo>
                  <a:lnTo>
                    <a:pt x="1391" y="168"/>
                  </a:lnTo>
                  <a:lnTo>
                    <a:pt x="1408" y="134"/>
                  </a:lnTo>
                  <a:lnTo>
                    <a:pt x="1424" y="101"/>
                  </a:lnTo>
                  <a:lnTo>
                    <a:pt x="1408" y="67"/>
                  </a:lnTo>
                  <a:lnTo>
                    <a:pt x="1391" y="34"/>
                  </a:lnTo>
                  <a:lnTo>
                    <a:pt x="1357" y="17"/>
                  </a:lnTo>
                  <a:lnTo>
                    <a:pt x="1324"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1764" name="Google Shape;1764;g3d3f6d03170_0_4936"/>
            <p:cNvSpPr/>
            <p:nvPr/>
          </p:nvSpPr>
          <p:spPr>
            <a:xfrm>
              <a:off x="472200" y="2454000"/>
              <a:ext cx="35625" cy="5050"/>
            </a:xfrm>
            <a:custGeom>
              <a:rect b="b" l="l" r="r" t="t"/>
              <a:pathLst>
                <a:path extrusionOk="0" h="202" w="1425">
                  <a:moveTo>
                    <a:pt x="68" y="0"/>
                  </a:moveTo>
                  <a:lnTo>
                    <a:pt x="34" y="17"/>
                  </a:lnTo>
                  <a:lnTo>
                    <a:pt x="1" y="50"/>
                  </a:lnTo>
                  <a:lnTo>
                    <a:pt x="1" y="101"/>
                  </a:lnTo>
                  <a:lnTo>
                    <a:pt x="1" y="134"/>
                  </a:lnTo>
                  <a:lnTo>
                    <a:pt x="34" y="168"/>
                  </a:lnTo>
                  <a:lnTo>
                    <a:pt x="68" y="184"/>
                  </a:lnTo>
                  <a:lnTo>
                    <a:pt x="101" y="201"/>
                  </a:lnTo>
                  <a:lnTo>
                    <a:pt x="1324" y="201"/>
                  </a:lnTo>
                  <a:lnTo>
                    <a:pt x="1357" y="184"/>
                  </a:lnTo>
                  <a:lnTo>
                    <a:pt x="1391" y="168"/>
                  </a:lnTo>
                  <a:lnTo>
                    <a:pt x="1408" y="134"/>
                  </a:lnTo>
                  <a:lnTo>
                    <a:pt x="1424" y="101"/>
                  </a:lnTo>
                  <a:lnTo>
                    <a:pt x="1408" y="50"/>
                  </a:lnTo>
                  <a:lnTo>
                    <a:pt x="1391" y="17"/>
                  </a:lnTo>
                  <a:lnTo>
                    <a:pt x="1357"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1765" name="Google Shape;1765;g3d3f6d03170_0_4936"/>
            <p:cNvSpPr/>
            <p:nvPr/>
          </p:nvSpPr>
          <p:spPr>
            <a:xfrm>
              <a:off x="457125" y="2391600"/>
              <a:ext cx="65775" cy="83350"/>
            </a:xfrm>
            <a:custGeom>
              <a:rect b="b" l="l" r="r" t="t"/>
              <a:pathLst>
                <a:path extrusionOk="0" h="3334" w="2631">
                  <a:moveTo>
                    <a:pt x="2429" y="201"/>
                  </a:moveTo>
                  <a:lnTo>
                    <a:pt x="2429" y="3133"/>
                  </a:lnTo>
                  <a:lnTo>
                    <a:pt x="202" y="3133"/>
                  </a:lnTo>
                  <a:lnTo>
                    <a:pt x="202" y="201"/>
                  </a:lnTo>
                  <a:close/>
                  <a:moveTo>
                    <a:pt x="101" y="0"/>
                  </a:moveTo>
                  <a:lnTo>
                    <a:pt x="68" y="17"/>
                  </a:lnTo>
                  <a:lnTo>
                    <a:pt x="34" y="34"/>
                  </a:lnTo>
                  <a:lnTo>
                    <a:pt x="1" y="67"/>
                  </a:lnTo>
                  <a:lnTo>
                    <a:pt x="1" y="101"/>
                  </a:lnTo>
                  <a:lnTo>
                    <a:pt x="1" y="3233"/>
                  </a:lnTo>
                  <a:lnTo>
                    <a:pt x="1" y="3267"/>
                  </a:lnTo>
                  <a:lnTo>
                    <a:pt x="34" y="3300"/>
                  </a:lnTo>
                  <a:lnTo>
                    <a:pt x="68" y="3334"/>
                  </a:lnTo>
                  <a:lnTo>
                    <a:pt x="2580" y="3334"/>
                  </a:lnTo>
                  <a:lnTo>
                    <a:pt x="2597" y="3300"/>
                  </a:lnTo>
                  <a:lnTo>
                    <a:pt x="2630" y="3267"/>
                  </a:lnTo>
                  <a:lnTo>
                    <a:pt x="2630" y="3233"/>
                  </a:lnTo>
                  <a:lnTo>
                    <a:pt x="2630" y="101"/>
                  </a:lnTo>
                  <a:lnTo>
                    <a:pt x="2630" y="67"/>
                  </a:lnTo>
                  <a:lnTo>
                    <a:pt x="2597" y="34"/>
                  </a:lnTo>
                  <a:lnTo>
                    <a:pt x="2580" y="17"/>
                  </a:lnTo>
                  <a:lnTo>
                    <a:pt x="2530"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1766" name="Google Shape;1766;g3d3f6d03170_0_4936"/>
            <p:cNvSpPr/>
            <p:nvPr/>
          </p:nvSpPr>
          <p:spPr>
            <a:xfrm>
              <a:off x="470100" y="2405825"/>
              <a:ext cx="65775" cy="83375"/>
            </a:xfrm>
            <a:custGeom>
              <a:rect b="b" l="l" r="r" t="t"/>
              <a:pathLst>
                <a:path extrusionOk="0" h="3335" w="2631">
                  <a:moveTo>
                    <a:pt x="2329" y="1"/>
                  </a:moveTo>
                  <a:lnTo>
                    <a:pt x="2279" y="18"/>
                  </a:lnTo>
                  <a:lnTo>
                    <a:pt x="2245" y="34"/>
                  </a:lnTo>
                  <a:lnTo>
                    <a:pt x="2229" y="68"/>
                  </a:lnTo>
                  <a:lnTo>
                    <a:pt x="2229" y="101"/>
                  </a:lnTo>
                  <a:lnTo>
                    <a:pt x="2229" y="152"/>
                  </a:lnTo>
                  <a:lnTo>
                    <a:pt x="2245" y="185"/>
                  </a:lnTo>
                  <a:lnTo>
                    <a:pt x="2279" y="202"/>
                  </a:lnTo>
                  <a:lnTo>
                    <a:pt x="2430" y="202"/>
                  </a:lnTo>
                  <a:lnTo>
                    <a:pt x="2430" y="3133"/>
                  </a:lnTo>
                  <a:lnTo>
                    <a:pt x="202" y="3133"/>
                  </a:lnTo>
                  <a:lnTo>
                    <a:pt x="202" y="2983"/>
                  </a:lnTo>
                  <a:lnTo>
                    <a:pt x="185" y="2949"/>
                  </a:lnTo>
                  <a:lnTo>
                    <a:pt x="168" y="2916"/>
                  </a:lnTo>
                  <a:lnTo>
                    <a:pt x="135" y="2882"/>
                  </a:lnTo>
                  <a:lnTo>
                    <a:pt x="51" y="2882"/>
                  </a:lnTo>
                  <a:lnTo>
                    <a:pt x="34" y="2916"/>
                  </a:lnTo>
                  <a:lnTo>
                    <a:pt x="1" y="2949"/>
                  </a:lnTo>
                  <a:lnTo>
                    <a:pt x="1" y="2983"/>
                  </a:lnTo>
                  <a:lnTo>
                    <a:pt x="1" y="3234"/>
                  </a:lnTo>
                  <a:lnTo>
                    <a:pt x="1" y="3284"/>
                  </a:lnTo>
                  <a:lnTo>
                    <a:pt x="34" y="3301"/>
                  </a:lnTo>
                  <a:lnTo>
                    <a:pt x="51" y="3334"/>
                  </a:lnTo>
                  <a:lnTo>
                    <a:pt x="2564" y="3334"/>
                  </a:lnTo>
                  <a:lnTo>
                    <a:pt x="2597" y="3301"/>
                  </a:lnTo>
                  <a:lnTo>
                    <a:pt x="2631" y="3284"/>
                  </a:lnTo>
                  <a:lnTo>
                    <a:pt x="2631" y="3234"/>
                  </a:lnTo>
                  <a:lnTo>
                    <a:pt x="2631" y="101"/>
                  </a:lnTo>
                  <a:lnTo>
                    <a:pt x="2631" y="68"/>
                  </a:lnTo>
                  <a:lnTo>
                    <a:pt x="2597" y="34"/>
                  </a:lnTo>
                  <a:lnTo>
                    <a:pt x="2564" y="18"/>
                  </a:lnTo>
                  <a:lnTo>
                    <a:pt x="2530"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1767" name="Google Shape;1767;g3d3f6d03170_0_4936"/>
            <p:cNvSpPr/>
            <p:nvPr/>
          </p:nvSpPr>
          <p:spPr>
            <a:xfrm>
              <a:off x="482250" y="2405000"/>
              <a:ext cx="18450" cy="29325"/>
            </a:xfrm>
            <a:custGeom>
              <a:rect b="b" l="l" r="r" t="t"/>
              <a:pathLst>
                <a:path extrusionOk="0" h="1173" w="738">
                  <a:moveTo>
                    <a:pt x="285" y="0"/>
                  </a:moveTo>
                  <a:lnTo>
                    <a:pt x="218" y="34"/>
                  </a:lnTo>
                  <a:lnTo>
                    <a:pt x="151" y="51"/>
                  </a:lnTo>
                  <a:lnTo>
                    <a:pt x="101" y="101"/>
                  </a:lnTo>
                  <a:lnTo>
                    <a:pt x="68" y="151"/>
                  </a:lnTo>
                  <a:lnTo>
                    <a:pt x="34" y="201"/>
                  </a:lnTo>
                  <a:lnTo>
                    <a:pt x="1" y="268"/>
                  </a:lnTo>
                  <a:lnTo>
                    <a:pt x="1" y="335"/>
                  </a:lnTo>
                  <a:lnTo>
                    <a:pt x="1" y="402"/>
                  </a:lnTo>
                  <a:lnTo>
                    <a:pt x="34" y="469"/>
                  </a:lnTo>
                  <a:lnTo>
                    <a:pt x="68" y="536"/>
                  </a:lnTo>
                  <a:lnTo>
                    <a:pt x="101" y="587"/>
                  </a:lnTo>
                  <a:lnTo>
                    <a:pt x="151" y="620"/>
                  </a:lnTo>
                  <a:lnTo>
                    <a:pt x="218" y="654"/>
                  </a:lnTo>
                  <a:lnTo>
                    <a:pt x="285" y="670"/>
                  </a:lnTo>
                  <a:lnTo>
                    <a:pt x="369" y="687"/>
                  </a:lnTo>
                  <a:lnTo>
                    <a:pt x="436" y="687"/>
                  </a:lnTo>
                  <a:lnTo>
                    <a:pt x="486" y="721"/>
                  </a:lnTo>
                  <a:lnTo>
                    <a:pt x="520" y="771"/>
                  </a:lnTo>
                  <a:lnTo>
                    <a:pt x="537" y="821"/>
                  </a:lnTo>
                  <a:lnTo>
                    <a:pt x="520" y="871"/>
                  </a:lnTo>
                  <a:lnTo>
                    <a:pt x="486" y="922"/>
                  </a:lnTo>
                  <a:lnTo>
                    <a:pt x="436" y="955"/>
                  </a:lnTo>
                  <a:lnTo>
                    <a:pt x="369" y="972"/>
                  </a:lnTo>
                  <a:lnTo>
                    <a:pt x="302" y="955"/>
                  </a:lnTo>
                  <a:lnTo>
                    <a:pt x="252" y="922"/>
                  </a:lnTo>
                  <a:lnTo>
                    <a:pt x="218" y="871"/>
                  </a:lnTo>
                  <a:lnTo>
                    <a:pt x="202" y="821"/>
                  </a:lnTo>
                  <a:lnTo>
                    <a:pt x="185" y="788"/>
                  </a:lnTo>
                  <a:lnTo>
                    <a:pt x="168" y="754"/>
                  </a:lnTo>
                  <a:lnTo>
                    <a:pt x="135" y="737"/>
                  </a:lnTo>
                  <a:lnTo>
                    <a:pt x="101" y="721"/>
                  </a:lnTo>
                  <a:lnTo>
                    <a:pt x="51" y="737"/>
                  </a:lnTo>
                  <a:lnTo>
                    <a:pt x="34" y="754"/>
                  </a:lnTo>
                  <a:lnTo>
                    <a:pt x="1" y="788"/>
                  </a:lnTo>
                  <a:lnTo>
                    <a:pt x="1" y="821"/>
                  </a:lnTo>
                  <a:lnTo>
                    <a:pt x="1" y="888"/>
                  </a:lnTo>
                  <a:lnTo>
                    <a:pt x="34" y="955"/>
                  </a:lnTo>
                  <a:lnTo>
                    <a:pt x="68" y="1022"/>
                  </a:lnTo>
                  <a:lnTo>
                    <a:pt x="101" y="1072"/>
                  </a:lnTo>
                  <a:lnTo>
                    <a:pt x="151" y="1106"/>
                  </a:lnTo>
                  <a:lnTo>
                    <a:pt x="218" y="1139"/>
                  </a:lnTo>
                  <a:lnTo>
                    <a:pt x="285" y="1156"/>
                  </a:lnTo>
                  <a:lnTo>
                    <a:pt x="369" y="1173"/>
                  </a:lnTo>
                  <a:lnTo>
                    <a:pt x="436" y="1156"/>
                  </a:lnTo>
                  <a:lnTo>
                    <a:pt x="503" y="1139"/>
                  </a:lnTo>
                  <a:lnTo>
                    <a:pt x="570" y="1106"/>
                  </a:lnTo>
                  <a:lnTo>
                    <a:pt x="620" y="1072"/>
                  </a:lnTo>
                  <a:lnTo>
                    <a:pt x="671" y="1022"/>
                  </a:lnTo>
                  <a:lnTo>
                    <a:pt x="704" y="955"/>
                  </a:lnTo>
                  <a:lnTo>
                    <a:pt x="721" y="888"/>
                  </a:lnTo>
                  <a:lnTo>
                    <a:pt x="738" y="821"/>
                  </a:lnTo>
                  <a:lnTo>
                    <a:pt x="721" y="754"/>
                  </a:lnTo>
                  <a:lnTo>
                    <a:pt x="704" y="687"/>
                  </a:lnTo>
                  <a:lnTo>
                    <a:pt x="671" y="637"/>
                  </a:lnTo>
                  <a:lnTo>
                    <a:pt x="620" y="587"/>
                  </a:lnTo>
                  <a:lnTo>
                    <a:pt x="570" y="536"/>
                  </a:lnTo>
                  <a:lnTo>
                    <a:pt x="503" y="503"/>
                  </a:lnTo>
                  <a:lnTo>
                    <a:pt x="436" y="486"/>
                  </a:lnTo>
                  <a:lnTo>
                    <a:pt x="369" y="486"/>
                  </a:lnTo>
                  <a:lnTo>
                    <a:pt x="302" y="469"/>
                  </a:lnTo>
                  <a:lnTo>
                    <a:pt x="252" y="436"/>
                  </a:lnTo>
                  <a:lnTo>
                    <a:pt x="218" y="402"/>
                  </a:lnTo>
                  <a:lnTo>
                    <a:pt x="202" y="335"/>
                  </a:lnTo>
                  <a:lnTo>
                    <a:pt x="218" y="285"/>
                  </a:lnTo>
                  <a:lnTo>
                    <a:pt x="252" y="235"/>
                  </a:lnTo>
                  <a:lnTo>
                    <a:pt x="302" y="218"/>
                  </a:lnTo>
                  <a:lnTo>
                    <a:pt x="369" y="201"/>
                  </a:lnTo>
                  <a:lnTo>
                    <a:pt x="436" y="218"/>
                  </a:lnTo>
                  <a:lnTo>
                    <a:pt x="486" y="235"/>
                  </a:lnTo>
                  <a:lnTo>
                    <a:pt x="520" y="285"/>
                  </a:lnTo>
                  <a:lnTo>
                    <a:pt x="537" y="335"/>
                  </a:lnTo>
                  <a:lnTo>
                    <a:pt x="537" y="386"/>
                  </a:lnTo>
                  <a:lnTo>
                    <a:pt x="570" y="419"/>
                  </a:lnTo>
                  <a:lnTo>
                    <a:pt x="587" y="436"/>
                  </a:lnTo>
                  <a:lnTo>
                    <a:pt x="671" y="436"/>
                  </a:lnTo>
                  <a:lnTo>
                    <a:pt x="704" y="419"/>
                  </a:lnTo>
                  <a:lnTo>
                    <a:pt x="721" y="386"/>
                  </a:lnTo>
                  <a:lnTo>
                    <a:pt x="738" y="335"/>
                  </a:lnTo>
                  <a:lnTo>
                    <a:pt x="721" y="268"/>
                  </a:lnTo>
                  <a:lnTo>
                    <a:pt x="704" y="201"/>
                  </a:lnTo>
                  <a:lnTo>
                    <a:pt x="671" y="151"/>
                  </a:lnTo>
                  <a:lnTo>
                    <a:pt x="620" y="101"/>
                  </a:lnTo>
                  <a:lnTo>
                    <a:pt x="570" y="51"/>
                  </a:lnTo>
                  <a:lnTo>
                    <a:pt x="503" y="34"/>
                  </a:lnTo>
                  <a:lnTo>
                    <a:pt x="43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1768" name="Google Shape;1768;g3d3f6d03170_0_4936"/>
            <p:cNvSpPr/>
            <p:nvPr/>
          </p:nvSpPr>
          <p:spPr>
            <a:xfrm>
              <a:off x="488950" y="2402475"/>
              <a:ext cx="5050" cy="7575"/>
            </a:xfrm>
            <a:custGeom>
              <a:rect b="b" l="l" r="r" t="t"/>
              <a:pathLst>
                <a:path extrusionOk="0" h="303" w="202">
                  <a:moveTo>
                    <a:pt x="51" y="1"/>
                  </a:moveTo>
                  <a:lnTo>
                    <a:pt x="34" y="18"/>
                  </a:lnTo>
                  <a:lnTo>
                    <a:pt x="1" y="51"/>
                  </a:lnTo>
                  <a:lnTo>
                    <a:pt x="1" y="101"/>
                  </a:lnTo>
                  <a:lnTo>
                    <a:pt x="1" y="202"/>
                  </a:lnTo>
                  <a:lnTo>
                    <a:pt x="1" y="235"/>
                  </a:lnTo>
                  <a:lnTo>
                    <a:pt x="34" y="269"/>
                  </a:lnTo>
                  <a:lnTo>
                    <a:pt x="51" y="302"/>
                  </a:lnTo>
                  <a:lnTo>
                    <a:pt x="135" y="302"/>
                  </a:lnTo>
                  <a:lnTo>
                    <a:pt x="168" y="269"/>
                  </a:lnTo>
                  <a:lnTo>
                    <a:pt x="185" y="235"/>
                  </a:lnTo>
                  <a:lnTo>
                    <a:pt x="202" y="202"/>
                  </a:lnTo>
                  <a:lnTo>
                    <a:pt x="202" y="101"/>
                  </a:lnTo>
                  <a:lnTo>
                    <a:pt x="185" y="51"/>
                  </a:lnTo>
                  <a:lnTo>
                    <a:pt x="168" y="18"/>
                  </a:lnTo>
                  <a:lnTo>
                    <a:pt x="13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1769" name="Google Shape;1769;g3d3f6d03170_0_4936"/>
            <p:cNvSpPr/>
            <p:nvPr/>
          </p:nvSpPr>
          <p:spPr>
            <a:xfrm>
              <a:off x="488950" y="2429275"/>
              <a:ext cx="5050" cy="7575"/>
            </a:xfrm>
            <a:custGeom>
              <a:rect b="b" l="l" r="r" t="t"/>
              <a:pathLst>
                <a:path extrusionOk="0" h="303" w="202">
                  <a:moveTo>
                    <a:pt x="51" y="1"/>
                  </a:moveTo>
                  <a:lnTo>
                    <a:pt x="34" y="18"/>
                  </a:lnTo>
                  <a:lnTo>
                    <a:pt x="1" y="51"/>
                  </a:lnTo>
                  <a:lnTo>
                    <a:pt x="1" y="101"/>
                  </a:lnTo>
                  <a:lnTo>
                    <a:pt x="1" y="202"/>
                  </a:lnTo>
                  <a:lnTo>
                    <a:pt x="1" y="235"/>
                  </a:lnTo>
                  <a:lnTo>
                    <a:pt x="34" y="269"/>
                  </a:lnTo>
                  <a:lnTo>
                    <a:pt x="51" y="286"/>
                  </a:lnTo>
                  <a:lnTo>
                    <a:pt x="101" y="302"/>
                  </a:lnTo>
                  <a:lnTo>
                    <a:pt x="135" y="286"/>
                  </a:lnTo>
                  <a:lnTo>
                    <a:pt x="168" y="269"/>
                  </a:lnTo>
                  <a:lnTo>
                    <a:pt x="185" y="235"/>
                  </a:lnTo>
                  <a:lnTo>
                    <a:pt x="202" y="202"/>
                  </a:lnTo>
                  <a:lnTo>
                    <a:pt x="202" y="101"/>
                  </a:lnTo>
                  <a:lnTo>
                    <a:pt x="185" y="51"/>
                  </a:lnTo>
                  <a:lnTo>
                    <a:pt x="168" y="18"/>
                  </a:lnTo>
                  <a:lnTo>
                    <a:pt x="13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Custom Layout">
  <p:cSld name="5_Custom Layout">
    <p:bg>
      <p:bgPr>
        <a:blipFill>
          <a:blip r:embed="rId2">
            <a:alphaModFix/>
          </a:blip>
          <a:stretch>
            <a:fillRect/>
          </a:stretch>
        </a:blipFill>
      </p:bgPr>
    </p:bg>
    <p:spTree>
      <p:nvGrpSpPr>
        <p:cNvPr id="1770" name="Shape 1770"/>
        <p:cNvGrpSpPr/>
        <p:nvPr/>
      </p:nvGrpSpPr>
      <p:grpSpPr>
        <a:xfrm>
          <a:off x="0" y="0"/>
          <a:ext cx="0" cy="0"/>
          <a:chOff x="0" y="0"/>
          <a:chExt cx="0" cy="0"/>
        </a:xfrm>
      </p:grpSpPr>
      <p:sp>
        <p:nvSpPr>
          <p:cNvPr id="1771" name="Google Shape;1771;g3d3f6d03170_0_4987"/>
          <p:cNvSpPr/>
          <p:nvPr/>
        </p:nvSpPr>
        <p:spPr>
          <a:xfrm>
            <a:off x="325593" y="1039761"/>
            <a:ext cx="4795200" cy="3518100"/>
          </a:xfrm>
          <a:prstGeom prst="roundRect">
            <a:avLst>
              <a:gd fmla="val 2428"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772" name="Google Shape;1772;g3d3f6d03170_0_4987"/>
          <p:cNvSpPr txBox="1"/>
          <p:nvPr>
            <p:ph type="title"/>
          </p:nvPr>
        </p:nvSpPr>
        <p:spPr>
          <a:xfrm>
            <a:off x="325584" y="347756"/>
            <a:ext cx="8492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773" name="Google Shape;1773;g3d3f6d03170_0_498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774" name="Google Shape;1774;g3d3f6d03170_0_4987"/>
          <p:cNvSpPr/>
          <p:nvPr>
            <p:ph idx="2" type="pic"/>
          </p:nvPr>
        </p:nvSpPr>
        <p:spPr>
          <a:xfrm>
            <a:off x="5239004" y="1039761"/>
            <a:ext cx="3596700" cy="3518100"/>
          </a:xfrm>
          <a:prstGeom prst="roundRect">
            <a:avLst>
              <a:gd fmla="val 2719" name="adj"/>
            </a:avLst>
          </a:prstGeom>
          <a:noFill/>
          <a:ln>
            <a:noFill/>
          </a:ln>
        </p:spPr>
      </p:sp>
      <p:sp>
        <p:nvSpPr>
          <p:cNvPr id="1775" name="Google Shape;1775;g3d3f6d03170_0_4987"/>
          <p:cNvSpPr txBox="1"/>
          <p:nvPr>
            <p:ph idx="1" type="subTitle"/>
          </p:nvPr>
        </p:nvSpPr>
        <p:spPr>
          <a:xfrm>
            <a:off x="588608" y="3022481"/>
            <a:ext cx="4246500" cy="1441800"/>
          </a:xfrm>
          <a:prstGeom prst="rect">
            <a:avLst/>
          </a:prstGeom>
          <a:noFill/>
          <a:ln>
            <a:noFill/>
          </a:ln>
        </p:spPr>
        <p:txBody>
          <a:bodyPr anchorCtr="0" anchor="t" bIns="0" lIns="0" spcFirstLastPara="1" rIns="0" wrap="square" tIns="0">
            <a:noAutofit/>
          </a:bodyPr>
          <a:lstStyle>
            <a:lvl1pPr lvl="0" algn="l">
              <a:lnSpc>
                <a:spcPct val="100000"/>
              </a:lnSpc>
              <a:spcBef>
                <a:spcPts val="1350"/>
              </a:spcBef>
              <a:spcAft>
                <a:spcPts val="0"/>
              </a:spcAft>
              <a:buClr>
                <a:schemeClr val="dk1"/>
              </a:buClr>
              <a:buSzPts val="1957"/>
              <a:buNone/>
              <a:defRPr sz="2175">
                <a:solidFill>
                  <a:schemeClr val="dk1"/>
                </a:solidFill>
                <a:latin typeface="Poppins"/>
                <a:ea typeface="Poppins"/>
                <a:cs typeface="Poppins"/>
                <a:sym typeface="Poppins"/>
              </a:defRPr>
            </a:lvl1pPr>
            <a:lvl2pPr lvl="1" algn="ctr">
              <a:lnSpc>
                <a:spcPct val="100000"/>
              </a:lnSpc>
              <a:spcBef>
                <a:spcPts val="1350"/>
              </a:spcBef>
              <a:spcAft>
                <a:spcPts val="0"/>
              </a:spcAft>
              <a:buClr>
                <a:schemeClr val="dk1"/>
              </a:buClr>
              <a:buSzPts val="675"/>
              <a:buNone/>
              <a:defRPr sz="750"/>
            </a:lvl2pPr>
            <a:lvl3pPr lvl="2" algn="ctr">
              <a:lnSpc>
                <a:spcPct val="100000"/>
              </a:lnSpc>
              <a:spcBef>
                <a:spcPts val="1350"/>
              </a:spcBef>
              <a:spcAft>
                <a:spcPts val="0"/>
              </a:spcAft>
              <a:buClr>
                <a:schemeClr val="dk1"/>
              </a:buClr>
              <a:buSzPts val="607"/>
              <a:buNone/>
              <a:defRPr sz="675"/>
            </a:lvl3pPr>
            <a:lvl4pPr lvl="3" algn="ctr">
              <a:lnSpc>
                <a:spcPct val="100000"/>
              </a:lnSpc>
              <a:spcBef>
                <a:spcPts val="1350"/>
              </a:spcBef>
              <a:spcAft>
                <a:spcPts val="0"/>
              </a:spcAft>
              <a:buClr>
                <a:schemeClr val="dk1"/>
              </a:buClr>
              <a:buSzPts val="540"/>
              <a:buNone/>
              <a:defRPr sz="600"/>
            </a:lvl4pPr>
            <a:lvl5pPr lvl="4" algn="ctr">
              <a:lnSpc>
                <a:spcPct val="100000"/>
              </a:lnSpc>
              <a:spcBef>
                <a:spcPts val="1350"/>
              </a:spcBef>
              <a:spcAft>
                <a:spcPts val="0"/>
              </a:spcAft>
              <a:buClr>
                <a:schemeClr val="dk1"/>
              </a:buClr>
              <a:buSzPts val="540"/>
              <a:buNone/>
              <a:defRPr sz="600"/>
            </a:lvl5pPr>
            <a:lvl6pPr lvl="5" algn="ctr">
              <a:lnSpc>
                <a:spcPct val="100000"/>
              </a:lnSpc>
              <a:spcBef>
                <a:spcPts val="375"/>
              </a:spcBef>
              <a:spcAft>
                <a:spcPts val="0"/>
              </a:spcAft>
              <a:buClr>
                <a:schemeClr val="dk1"/>
              </a:buClr>
              <a:buSzPts val="600"/>
              <a:buNone/>
              <a:defRPr sz="600"/>
            </a:lvl6pPr>
            <a:lvl7pPr lvl="6" algn="ctr">
              <a:lnSpc>
                <a:spcPct val="100000"/>
              </a:lnSpc>
              <a:spcBef>
                <a:spcPts val="375"/>
              </a:spcBef>
              <a:spcAft>
                <a:spcPts val="0"/>
              </a:spcAft>
              <a:buClr>
                <a:schemeClr val="dk1"/>
              </a:buClr>
              <a:buSzPts val="600"/>
              <a:buNone/>
              <a:defRPr sz="600"/>
            </a:lvl7pPr>
            <a:lvl8pPr lvl="7" algn="ctr">
              <a:lnSpc>
                <a:spcPct val="100000"/>
              </a:lnSpc>
              <a:spcBef>
                <a:spcPts val="375"/>
              </a:spcBef>
              <a:spcAft>
                <a:spcPts val="0"/>
              </a:spcAft>
              <a:buClr>
                <a:schemeClr val="dk1"/>
              </a:buClr>
              <a:buSzPts val="600"/>
              <a:buNone/>
              <a:defRPr sz="600"/>
            </a:lvl8pPr>
            <a:lvl9pPr lvl="8" algn="ctr">
              <a:lnSpc>
                <a:spcPct val="10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Custom Layout">
  <p:cSld name="6_Custom Layout">
    <p:bg>
      <p:bgPr>
        <a:blipFill>
          <a:blip r:embed="rId2">
            <a:alphaModFix/>
          </a:blip>
          <a:stretch>
            <a:fillRect/>
          </a:stretch>
        </a:blipFill>
      </p:bgPr>
    </p:bg>
    <p:spTree>
      <p:nvGrpSpPr>
        <p:cNvPr id="1776" name="Shape 1776"/>
        <p:cNvGrpSpPr/>
        <p:nvPr/>
      </p:nvGrpSpPr>
      <p:grpSpPr>
        <a:xfrm>
          <a:off x="0" y="0"/>
          <a:ext cx="0" cy="0"/>
          <a:chOff x="0" y="0"/>
          <a:chExt cx="0" cy="0"/>
        </a:xfrm>
      </p:grpSpPr>
      <p:sp>
        <p:nvSpPr>
          <p:cNvPr id="1777" name="Google Shape;1777;g3d3f6d03170_0_4993"/>
          <p:cNvSpPr/>
          <p:nvPr/>
        </p:nvSpPr>
        <p:spPr>
          <a:xfrm>
            <a:off x="325593" y="1039761"/>
            <a:ext cx="4795200" cy="3518100"/>
          </a:xfrm>
          <a:prstGeom prst="roundRect">
            <a:avLst>
              <a:gd fmla="val 2428" name="adj"/>
            </a:avLst>
          </a:prstGeom>
          <a:gradFill>
            <a:gsLst>
              <a:gs pos="0">
                <a:srgbClr val="FFFFFF"/>
              </a:gs>
              <a:gs pos="22000">
                <a:srgbClr val="FFFFFF"/>
              </a:gs>
              <a:gs pos="100000">
                <a:srgbClr val="E3E7FA">
                  <a:alpha val="86274"/>
                </a:srgbClr>
              </a:gs>
            </a:gsLst>
            <a:lin ang="5400012" scaled="0"/>
          </a:gradFill>
          <a:ln cap="flat" cmpd="sng" w="9525">
            <a:solidFill>
              <a:schemeClr val="lt1"/>
            </a:solidFill>
            <a:prstDash val="solid"/>
            <a:round/>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778" name="Google Shape;1778;g3d3f6d03170_0_4993"/>
          <p:cNvSpPr txBox="1"/>
          <p:nvPr>
            <p:ph type="title"/>
          </p:nvPr>
        </p:nvSpPr>
        <p:spPr>
          <a:xfrm>
            <a:off x="325584" y="347756"/>
            <a:ext cx="8492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779" name="Google Shape;1779;g3d3f6d03170_0_499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780" name="Google Shape;1780;g3d3f6d03170_0_4993"/>
          <p:cNvSpPr/>
          <p:nvPr>
            <p:ph idx="2" type="pic"/>
          </p:nvPr>
        </p:nvSpPr>
        <p:spPr>
          <a:xfrm>
            <a:off x="5239004" y="1039761"/>
            <a:ext cx="3596700" cy="3518100"/>
          </a:xfrm>
          <a:prstGeom prst="roundRect">
            <a:avLst>
              <a:gd fmla="val 2719" name="adj"/>
            </a:avLst>
          </a:prstGeom>
          <a:noFill/>
          <a:ln>
            <a:noFill/>
          </a:ln>
        </p:spPr>
      </p:sp>
      <p:sp>
        <p:nvSpPr>
          <p:cNvPr id="1781" name="Google Shape;1781;g3d3f6d03170_0_4993"/>
          <p:cNvSpPr txBox="1"/>
          <p:nvPr>
            <p:ph idx="1" type="subTitle"/>
          </p:nvPr>
        </p:nvSpPr>
        <p:spPr>
          <a:xfrm>
            <a:off x="588608" y="3022481"/>
            <a:ext cx="4246500" cy="1441800"/>
          </a:xfrm>
          <a:prstGeom prst="rect">
            <a:avLst/>
          </a:prstGeom>
          <a:noFill/>
          <a:ln>
            <a:noFill/>
          </a:ln>
        </p:spPr>
        <p:txBody>
          <a:bodyPr anchorCtr="0" anchor="t" bIns="0" lIns="0" spcFirstLastPara="1" rIns="0" wrap="square" tIns="0">
            <a:noAutofit/>
          </a:bodyPr>
          <a:lstStyle>
            <a:lvl1pPr lvl="0" algn="l">
              <a:lnSpc>
                <a:spcPct val="100000"/>
              </a:lnSpc>
              <a:spcBef>
                <a:spcPts val="1350"/>
              </a:spcBef>
              <a:spcAft>
                <a:spcPts val="0"/>
              </a:spcAft>
              <a:buClr>
                <a:schemeClr val="dk1"/>
              </a:buClr>
              <a:buSzPts val="1957"/>
              <a:buNone/>
              <a:defRPr sz="2175">
                <a:solidFill>
                  <a:schemeClr val="dk1"/>
                </a:solidFill>
                <a:latin typeface="Poppins"/>
                <a:ea typeface="Poppins"/>
                <a:cs typeface="Poppins"/>
                <a:sym typeface="Poppins"/>
              </a:defRPr>
            </a:lvl1pPr>
            <a:lvl2pPr lvl="1" algn="ctr">
              <a:lnSpc>
                <a:spcPct val="100000"/>
              </a:lnSpc>
              <a:spcBef>
                <a:spcPts val="1350"/>
              </a:spcBef>
              <a:spcAft>
                <a:spcPts val="0"/>
              </a:spcAft>
              <a:buClr>
                <a:schemeClr val="dk1"/>
              </a:buClr>
              <a:buSzPts val="675"/>
              <a:buNone/>
              <a:defRPr sz="750"/>
            </a:lvl2pPr>
            <a:lvl3pPr lvl="2" algn="ctr">
              <a:lnSpc>
                <a:spcPct val="100000"/>
              </a:lnSpc>
              <a:spcBef>
                <a:spcPts val="1350"/>
              </a:spcBef>
              <a:spcAft>
                <a:spcPts val="0"/>
              </a:spcAft>
              <a:buClr>
                <a:schemeClr val="dk1"/>
              </a:buClr>
              <a:buSzPts val="607"/>
              <a:buNone/>
              <a:defRPr sz="675"/>
            </a:lvl3pPr>
            <a:lvl4pPr lvl="3" algn="ctr">
              <a:lnSpc>
                <a:spcPct val="100000"/>
              </a:lnSpc>
              <a:spcBef>
                <a:spcPts val="1350"/>
              </a:spcBef>
              <a:spcAft>
                <a:spcPts val="0"/>
              </a:spcAft>
              <a:buClr>
                <a:schemeClr val="dk1"/>
              </a:buClr>
              <a:buSzPts val="540"/>
              <a:buNone/>
              <a:defRPr sz="600"/>
            </a:lvl4pPr>
            <a:lvl5pPr lvl="4" algn="ctr">
              <a:lnSpc>
                <a:spcPct val="100000"/>
              </a:lnSpc>
              <a:spcBef>
                <a:spcPts val="1350"/>
              </a:spcBef>
              <a:spcAft>
                <a:spcPts val="0"/>
              </a:spcAft>
              <a:buClr>
                <a:schemeClr val="dk1"/>
              </a:buClr>
              <a:buSzPts val="540"/>
              <a:buNone/>
              <a:defRPr sz="600"/>
            </a:lvl5pPr>
            <a:lvl6pPr lvl="5" algn="ctr">
              <a:lnSpc>
                <a:spcPct val="100000"/>
              </a:lnSpc>
              <a:spcBef>
                <a:spcPts val="375"/>
              </a:spcBef>
              <a:spcAft>
                <a:spcPts val="0"/>
              </a:spcAft>
              <a:buClr>
                <a:schemeClr val="dk1"/>
              </a:buClr>
              <a:buSzPts val="600"/>
              <a:buNone/>
              <a:defRPr sz="600"/>
            </a:lvl6pPr>
            <a:lvl7pPr lvl="6" algn="ctr">
              <a:lnSpc>
                <a:spcPct val="100000"/>
              </a:lnSpc>
              <a:spcBef>
                <a:spcPts val="375"/>
              </a:spcBef>
              <a:spcAft>
                <a:spcPts val="0"/>
              </a:spcAft>
              <a:buClr>
                <a:schemeClr val="dk1"/>
              </a:buClr>
              <a:buSzPts val="600"/>
              <a:buNone/>
              <a:defRPr sz="600"/>
            </a:lvl7pPr>
            <a:lvl8pPr lvl="7" algn="ctr">
              <a:lnSpc>
                <a:spcPct val="100000"/>
              </a:lnSpc>
              <a:spcBef>
                <a:spcPts val="375"/>
              </a:spcBef>
              <a:spcAft>
                <a:spcPts val="0"/>
              </a:spcAft>
              <a:buClr>
                <a:schemeClr val="dk1"/>
              </a:buClr>
              <a:buSzPts val="600"/>
              <a:buNone/>
              <a:defRPr sz="600"/>
            </a:lvl8pPr>
            <a:lvl9pPr lvl="8" algn="ctr">
              <a:lnSpc>
                <a:spcPct val="10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Custom Layout">
  <p:cSld name="7_Custom Layout">
    <p:bg>
      <p:bgPr>
        <a:blipFill>
          <a:blip r:embed="rId2">
            <a:alphaModFix/>
          </a:blip>
          <a:stretch>
            <a:fillRect/>
          </a:stretch>
        </a:blipFill>
      </p:bgPr>
    </p:bg>
    <p:spTree>
      <p:nvGrpSpPr>
        <p:cNvPr id="1782" name="Shape 1782"/>
        <p:cNvGrpSpPr/>
        <p:nvPr/>
      </p:nvGrpSpPr>
      <p:grpSpPr>
        <a:xfrm>
          <a:off x="0" y="0"/>
          <a:ext cx="0" cy="0"/>
          <a:chOff x="0" y="0"/>
          <a:chExt cx="0" cy="0"/>
        </a:xfrm>
      </p:grpSpPr>
      <p:sp>
        <p:nvSpPr>
          <p:cNvPr id="1783" name="Google Shape;1783;g3d3f6d03170_0_4999"/>
          <p:cNvSpPr/>
          <p:nvPr/>
        </p:nvSpPr>
        <p:spPr>
          <a:xfrm>
            <a:off x="315022" y="1802299"/>
            <a:ext cx="8610900" cy="2748300"/>
          </a:xfrm>
          <a:prstGeom prst="roundRect">
            <a:avLst>
              <a:gd fmla="val 186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784" name="Google Shape;1784;g3d3f6d03170_0_4999"/>
          <p:cNvSpPr txBox="1"/>
          <p:nvPr>
            <p:ph type="title"/>
          </p:nvPr>
        </p:nvSpPr>
        <p:spPr>
          <a:xfrm>
            <a:off x="325593" y="339924"/>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785" name="Google Shape;1785;g3d3f6d03170_0_499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1786" name="Google Shape;1786;g3d3f6d03170_0_4999"/>
          <p:cNvPicPr preferRelativeResize="0"/>
          <p:nvPr/>
        </p:nvPicPr>
        <p:blipFill rotWithShape="1">
          <a:blip r:embed="rId3">
            <a:alphaModFix/>
          </a:blip>
          <a:srcRect b="0" l="0" r="0" t="0"/>
          <a:stretch/>
        </p:blipFill>
        <p:spPr>
          <a:xfrm>
            <a:off x="556032" y="2718197"/>
            <a:ext cx="8128945" cy="7143"/>
          </a:xfrm>
          <a:prstGeom prst="rect">
            <a:avLst/>
          </a:prstGeom>
          <a:noFill/>
          <a:ln>
            <a:noFill/>
          </a:ln>
        </p:spPr>
      </p:pic>
      <p:pic>
        <p:nvPicPr>
          <p:cNvPr id="1787" name="Google Shape;1787;g3d3f6d03170_0_4999"/>
          <p:cNvPicPr preferRelativeResize="0"/>
          <p:nvPr/>
        </p:nvPicPr>
        <p:blipFill rotWithShape="1">
          <a:blip r:embed="rId3">
            <a:alphaModFix/>
          </a:blip>
          <a:srcRect b="0" l="0" r="0" t="0"/>
          <a:stretch/>
        </p:blipFill>
        <p:spPr>
          <a:xfrm>
            <a:off x="556032" y="3624943"/>
            <a:ext cx="8128945" cy="7143"/>
          </a:xfrm>
          <a:prstGeom prst="rect">
            <a:avLst/>
          </a:prstGeom>
          <a:noFill/>
          <a:ln>
            <a:noFill/>
          </a:ln>
        </p:spPr>
      </p:pic>
      <p:sp>
        <p:nvSpPr>
          <p:cNvPr id="1788" name="Google Shape;1788;g3d3f6d03170_0_4999"/>
          <p:cNvSpPr txBox="1"/>
          <p:nvPr>
            <p:ph idx="1" type="subTitle"/>
          </p:nvPr>
        </p:nvSpPr>
        <p:spPr>
          <a:xfrm>
            <a:off x="512821" y="2166408"/>
            <a:ext cx="36633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8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789" name="Google Shape;1789;g3d3f6d03170_0_4999"/>
          <p:cNvSpPr txBox="1"/>
          <p:nvPr>
            <p:ph idx="2" type="subTitle"/>
          </p:nvPr>
        </p:nvSpPr>
        <p:spPr>
          <a:xfrm>
            <a:off x="512821" y="3039512"/>
            <a:ext cx="36633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8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790" name="Google Shape;1790;g3d3f6d03170_0_4999"/>
          <p:cNvSpPr txBox="1"/>
          <p:nvPr>
            <p:ph idx="3" type="subTitle"/>
          </p:nvPr>
        </p:nvSpPr>
        <p:spPr>
          <a:xfrm>
            <a:off x="512821" y="3938875"/>
            <a:ext cx="36633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8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791" name="Google Shape;1791;g3d3f6d03170_0_4999"/>
          <p:cNvSpPr txBox="1"/>
          <p:nvPr>
            <p:ph idx="4" type="subTitle"/>
          </p:nvPr>
        </p:nvSpPr>
        <p:spPr>
          <a:xfrm>
            <a:off x="4483465" y="2166408"/>
            <a:ext cx="36633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8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792" name="Google Shape;1792;g3d3f6d03170_0_4999"/>
          <p:cNvSpPr txBox="1"/>
          <p:nvPr>
            <p:ph idx="5" type="subTitle"/>
          </p:nvPr>
        </p:nvSpPr>
        <p:spPr>
          <a:xfrm>
            <a:off x="4483465" y="3039512"/>
            <a:ext cx="36633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8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793" name="Google Shape;1793;g3d3f6d03170_0_4999"/>
          <p:cNvSpPr txBox="1"/>
          <p:nvPr>
            <p:ph idx="6" type="subTitle"/>
          </p:nvPr>
        </p:nvSpPr>
        <p:spPr>
          <a:xfrm>
            <a:off x="4483465" y="3938875"/>
            <a:ext cx="36633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8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Custom Layout">
  <p:cSld name="8_Custom Layout">
    <p:bg>
      <p:bgPr>
        <a:blipFill>
          <a:blip r:embed="rId2">
            <a:alphaModFix/>
          </a:blip>
          <a:stretch>
            <a:fillRect/>
          </a:stretch>
        </a:blipFill>
      </p:bgPr>
    </p:bg>
    <p:spTree>
      <p:nvGrpSpPr>
        <p:cNvPr id="1794" name="Shape 1794"/>
        <p:cNvGrpSpPr/>
        <p:nvPr/>
      </p:nvGrpSpPr>
      <p:grpSpPr>
        <a:xfrm>
          <a:off x="0" y="0"/>
          <a:ext cx="0" cy="0"/>
          <a:chOff x="0" y="0"/>
          <a:chExt cx="0" cy="0"/>
        </a:xfrm>
      </p:grpSpPr>
      <p:sp>
        <p:nvSpPr>
          <p:cNvPr id="1795" name="Google Shape;1795;g3d3f6d03170_0_5011"/>
          <p:cNvSpPr/>
          <p:nvPr/>
        </p:nvSpPr>
        <p:spPr>
          <a:xfrm>
            <a:off x="315022" y="1802299"/>
            <a:ext cx="8610900" cy="2748300"/>
          </a:xfrm>
          <a:prstGeom prst="roundRect">
            <a:avLst>
              <a:gd fmla="val 186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796" name="Google Shape;1796;g3d3f6d03170_0_5011"/>
          <p:cNvSpPr txBox="1"/>
          <p:nvPr>
            <p:ph type="title"/>
          </p:nvPr>
        </p:nvSpPr>
        <p:spPr>
          <a:xfrm>
            <a:off x="325593" y="339924"/>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797" name="Google Shape;1797;g3d3f6d03170_0_501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1798" name="Google Shape;1798;g3d3f6d03170_0_5011"/>
          <p:cNvPicPr preferRelativeResize="0"/>
          <p:nvPr/>
        </p:nvPicPr>
        <p:blipFill rotWithShape="1">
          <a:blip r:embed="rId3">
            <a:alphaModFix/>
          </a:blip>
          <a:srcRect b="0" l="0" r="0" t="0"/>
          <a:stretch/>
        </p:blipFill>
        <p:spPr>
          <a:xfrm>
            <a:off x="556032" y="2718197"/>
            <a:ext cx="8128945" cy="7143"/>
          </a:xfrm>
          <a:prstGeom prst="rect">
            <a:avLst/>
          </a:prstGeom>
          <a:noFill/>
          <a:ln>
            <a:noFill/>
          </a:ln>
        </p:spPr>
      </p:pic>
      <p:pic>
        <p:nvPicPr>
          <p:cNvPr id="1799" name="Google Shape;1799;g3d3f6d03170_0_5011"/>
          <p:cNvPicPr preferRelativeResize="0"/>
          <p:nvPr/>
        </p:nvPicPr>
        <p:blipFill rotWithShape="1">
          <a:blip r:embed="rId3">
            <a:alphaModFix/>
          </a:blip>
          <a:srcRect b="0" l="0" r="0" t="0"/>
          <a:stretch/>
        </p:blipFill>
        <p:spPr>
          <a:xfrm>
            <a:off x="556032" y="3624943"/>
            <a:ext cx="8128945" cy="7143"/>
          </a:xfrm>
          <a:prstGeom prst="rect">
            <a:avLst/>
          </a:prstGeom>
          <a:noFill/>
          <a:ln>
            <a:noFill/>
          </a:ln>
        </p:spPr>
      </p:pic>
      <p:sp>
        <p:nvSpPr>
          <p:cNvPr id="1800" name="Google Shape;1800;g3d3f6d03170_0_5011"/>
          <p:cNvSpPr txBox="1"/>
          <p:nvPr>
            <p:ph idx="1" type="subTitle"/>
          </p:nvPr>
        </p:nvSpPr>
        <p:spPr>
          <a:xfrm>
            <a:off x="1000257" y="2161134"/>
            <a:ext cx="32442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1801" name="Google Shape;1801;g3d3f6d03170_0_5011"/>
          <p:cNvSpPr txBox="1"/>
          <p:nvPr>
            <p:ph idx="2" type="subTitle"/>
          </p:nvPr>
        </p:nvSpPr>
        <p:spPr>
          <a:xfrm>
            <a:off x="1000257" y="3017362"/>
            <a:ext cx="32442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1802" name="Google Shape;1802;g3d3f6d03170_0_5011"/>
          <p:cNvSpPr txBox="1"/>
          <p:nvPr>
            <p:ph idx="3" type="subTitle"/>
          </p:nvPr>
        </p:nvSpPr>
        <p:spPr>
          <a:xfrm>
            <a:off x="1000257" y="3907851"/>
            <a:ext cx="32442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1803" name="Google Shape;1803;g3d3f6d03170_0_5011"/>
          <p:cNvSpPr txBox="1"/>
          <p:nvPr>
            <p:ph idx="4" type="subTitle"/>
          </p:nvPr>
        </p:nvSpPr>
        <p:spPr>
          <a:xfrm>
            <a:off x="4978030" y="2161134"/>
            <a:ext cx="32442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1804" name="Google Shape;1804;g3d3f6d03170_0_5011"/>
          <p:cNvSpPr txBox="1"/>
          <p:nvPr>
            <p:ph idx="5" type="subTitle"/>
          </p:nvPr>
        </p:nvSpPr>
        <p:spPr>
          <a:xfrm>
            <a:off x="4978030" y="3017362"/>
            <a:ext cx="32442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1805" name="Google Shape;1805;g3d3f6d03170_0_5011"/>
          <p:cNvSpPr txBox="1"/>
          <p:nvPr>
            <p:ph idx="6" type="subTitle"/>
          </p:nvPr>
        </p:nvSpPr>
        <p:spPr>
          <a:xfrm>
            <a:off x="4978030" y="3907851"/>
            <a:ext cx="32442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1806" name="Google Shape;1806;g3d3f6d03170_0_5011"/>
          <p:cNvSpPr txBox="1"/>
          <p:nvPr>
            <p:ph idx="7" type="title"/>
          </p:nvPr>
        </p:nvSpPr>
        <p:spPr>
          <a:xfrm>
            <a:off x="372046" y="2123955"/>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1807" name="Google Shape;1807;g3d3f6d03170_0_5011"/>
          <p:cNvSpPr txBox="1"/>
          <p:nvPr>
            <p:ph idx="8" type="title"/>
          </p:nvPr>
        </p:nvSpPr>
        <p:spPr>
          <a:xfrm>
            <a:off x="372046" y="2989127"/>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1808" name="Google Shape;1808;g3d3f6d03170_0_5011"/>
          <p:cNvSpPr txBox="1"/>
          <p:nvPr>
            <p:ph idx="9" type="title"/>
          </p:nvPr>
        </p:nvSpPr>
        <p:spPr>
          <a:xfrm>
            <a:off x="372046" y="3888133"/>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1809" name="Google Shape;1809;g3d3f6d03170_0_5011"/>
          <p:cNvSpPr txBox="1"/>
          <p:nvPr>
            <p:ph idx="13" type="title"/>
          </p:nvPr>
        </p:nvSpPr>
        <p:spPr>
          <a:xfrm>
            <a:off x="4387041" y="2142273"/>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1810" name="Google Shape;1810;g3d3f6d03170_0_5011"/>
          <p:cNvSpPr txBox="1"/>
          <p:nvPr>
            <p:ph idx="14" type="title"/>
          </p:nvPr>
        </p:nvSpPr>
        <p:spPr>
          <a:xfrm>
            <a:off x="4387041" y="3007444"/>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1811" name="Google Shape;1811;g3d3f6d03170_0_5011"/>
          <p:cNvSpPr txBox="1"/>
          <p:nvPr>
            <p:ph idx="15" type="title"/>
          </p:nvPr>
        </p:nvSpPr>
        <p:spPr>
          <a:xfrm>
            <a:off x="4387041" y="3906451"/>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Custom Layout">
  <p:cSld name="9_Custom Layout">
    <p:bg>
      <p:bgPr>
        <a:blipFill>
          <a:blip r:embed="rId2">
            <a:alphaModFix/>
          </a:blip>
          <a:stretch>
            <a:fillRect/>
          </a:stretch>
        </a:blipFill>
      </p:bgPr>
    </p:bg>
    <p:spTree>
      <p:nvGrpSpPr>
        <p:cNvPr id="1812" name="Shape 1812"/>
        <p:cNvGrpSpPr/>
        <p:nvPr/>
      </p:nvGrpSpPr>
      <p:grpSpPr>
        <a:xfrm>
          <a:off x="0" y="0"/>
          <a:ext cx="0" cy="0"/>
          <a:chOff x="0" y="0"/>
          <a:chExt cx="0" cy="0"/>
        </a:xfrm>
      </p:grpSpPr>
      <p:sp>
        <p:nvSpPr>
          <p:cNvPr id="1813" name="Google Shape;1813;g3d3f6d03170_0_5029"/>
          <p:cNvSpPr/>
          <p:nvPr/>
        </p:nvSpPr>
        <p:spPr>
          <a:xfrm>
            <a:off x="315022" y="1381969"/>
            <a:ext cx="8610900" cy="3175200"/>
          </a:xfrm>
          <a:prstGeom prst="roundRect">
            <a:avLst>
              <a:gd fmla="val 186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814" name="Google Shape;1814;g3d3f6d03170_0_5029"/>
          <p:cNvSpPr txBox="1"/>
          <p:nvPr>
            <p:ph type="title"/>
          </p:nvPr>
        </p:nvSpPr>
        <p:spPr>
          <a:xfrm>
            <a:off x="325593" y="339924"/>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815" name="Google Shape;1815;g3d3f6d03170_0_502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1816" name="Google Shape;1816;g3d3f6d03170_0_5029"/>
          <p:cNvPicPr preferRelativeResize="0"/>
          <p:nvPr/>
        </p:nvPicPr>
        <p:blipFill rotWithShape="1">
          <a:blip r:embed="rId3">
            <a:alphaModFix/>
          </a:blip>
          <a:srcRect b="0" l="0" r="0" t="0"/>
          <a:stretch/>
        </p:blipFill>
        <p:spPr>
          <a:xfrm>
            <a:off x="556032" y="2419542"/>
            <a:ext cx="8128945" cy="7143"/>
          </a:xfrm>
          <a:prstGeom prst="rect">
            <a:avLst/>
          </a:prstGeom>
          <a:noFill/>
          <a:ln>
            <a:noFill/>
          </a:ln>
        </p:spPr>
      </p:pic>
      <p:pic>
        <p:nvPicPr>
          <p:cNvPr id="1817" name="Google Shape;1817;g3d3f6d03170_0_5029"/>
          <p:cNvPicPr preferRelativeResize="0"/>
          <p:nvPr/>
        </p:nvPicPr>
        <p:blipFill rotWithShape="1">
          <a:blip r:embed="rId3">
            <a:alphaModFix/>
          </a:blip>
          <a:srcRect b="0" l="0" r="0" t="0"/>
          <a:stretch/>
        </p:blipFill>
        <p:spPr>
          <a:xfrm>
            <a:off x="556032" y="3492209"/>
            <a:ext cx="8128945" cy="7143"/>
          </a:xfrm>
          <a:prstGeom prst="rect">
            <a:avLst/>
          </a:prstGeom>
          <a:noFill/>
          <a:ln>
            <a:noFill/>
          </a:ln>
        </p:spPr>
      </p:pic>
      <p:sp>
        <p:nvSpPr>
          <p:cNvPr id="1818" name="Google Shape;1818;g3d3f6d03170_0_5029"/>
          <p:cNvSpPr txBox="1"/>
          <p:nvPr>
            <p:ph idx="2" type="title"/>
          </p:nvPr>
        </p:nvSpPr>
        <p:spPr>
          <a:xfrm>
            <a:off x="390361" y="3727815"/>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1819" name="Google Shape;1819;g3d3f6d03170_0_5029"/>
          <p:cNvSpPr txBox="1"/>
          <p:nvPr>
            <p:ph idx="3" type="title"/>
          </p:nvPr>
        </p:nvSpPr>
        <p:spPr>
          <a:xfrm>
            <a:off x="4405357" y="3727815"/>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1820" name="Google Shape;1820;g3d3f6d03170_0_5029"/>
          <p:cNvSpPr txBox="1"/>
          <p:nvPr>
            <p:ph idx="4" type="title"/>
          </p:nvPr>
        </p:nvSpPr>
        <p:spPr>
          <a:xfrm>
            <a:off x="381204" y="1710014"/>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1821" name="Google Shape;1821;g3d3f6d03170_0_5029"/>
          <p:cNvSpPr txBox="1"/>
          <p:nvPr>
            <p:ph idx="5" type="title"/>
          </p:nvPr>
        </p:nvSpPr>
        <p:spPr>
          <a:xfrm>
            <a:off x="390361" y="2709939"/>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1822" name="Google Shape;1822;g3d3f6d03170_0_5029"/>
          <p:cNvSpPr txBox="1"/>
          <p:nvPr>
            <p:ph idx="6" type="title"/>
          </p:nvPr>
        </p:nvSpPr>
        <p:spPr>
          <a:xfrm>
            <a:off x="4396199" y="1710014"/>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1823" name="Google Shape;1823;g3d3f6d03170_0_5029"/>
          <p:cNvSpPr txBox="1"/>
          <p:nvPr>
            <p:ph idx="7" type="title"/>
          </p:nvPr>
        </p:nvSpPr>
        <p:spPr>
          <a:xfrm>
            <a:off x="4405357" y="2709939"/>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1824" name="Google Shape;1824;g3d3f6d03170_0_5029"/>
          <p:cNvSpPr txBox="1"/>
          <p:nvPr>
            <p:ph idx="1" type="subTitle"/>
          </p:nvPr>
        </p:nvSpPr>
        <p:spPr>
          <a:xfrm>
            <a:off x="982822" y="2076019"/>
            <a:ext cx="3344100" cy="1335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975"/>
              <a:buNone/>
              <a:defRPr sz="975">
                <a:solidFill>
                  <a:schemeClr val="accent5"/>
                </a:solidFill>
              </a:defRPr>
            </a:lvl1pPr>
            <a:lvl2pPr lvl="1" algn="l">
              <a:lnSpc>
                <a:spcPct val="95000"/>
              </a:lnSpc>
              <a:spcBef>
                <a:spcPts val="1350"/>
              </a:spcBef>
              <a:spcAft>
                <a:spcPts val="0"/>
              </a:spcAft>
              <a:buClr>
                <a:schemeClr val="accent5"/>
              </a:buClr>
              <a:buSzPts val="975"/>
              <a:buNone/>
              <a:defRPr sz="975">
                <a:solidFill>
                  <a:schemeClr val="accent5"/>
                </a:solidFill>
              </a:defRPr>
            </a:lvl2pPr>
            <a:lvl3pPr lvl="2" algn="l">
              <a:lnSpc>
                <a:spcPct val="95000"/>
              </a:lnSpc>
              <a:spcBef>
                <a:spcPts val="1350"/>
              </a:spcBef>
              <a:spcAft>
                <a:spcPts val="0"/>
              </a:spcAft>
              <a:buClr>
                <a:schemeClr val="accent5"/>
              </a:buClr>
              <a:buSzPts val="975"/>
              <a:buNone/>
              <a:defRPr sz="975">
                <a:solidFill>
                  <a:schemeClr val="accent5"/>
                </a:solidFill>
              </a:defRPr>
            </a:lvl3pPr>
            <a:lvl4pPr lvl="3" algn="l">
              <a:lnSpc>
                <a:spcPct val="95000"/>
              </a:lnSpc>
              <a:spcBef>
                <a:spcPts val="1350"/>
              </a:spcBef>
              <a:spcAft>
                <a:spcPts val="0"/>
              </a:spcAft>
              <a:buClr>
                <a:schemeClr val="accent5"/>
              </a:buClr>
              <a:buSzPts val="975"/>
              <a:buNone/>
              <a:defRPr sz="975">
                <a:solidFill>
                  <a:schemeClr val="accent5"/>
                </a:solidFill>
              </a:defRPr>
            </a:lvl4pPr>
            <a:lvl5pPr lvl="4" algn="l">
              <a:lnSpc>
                <a:spcPct val="95000"/>
              </a:lnSpc>
              <a:spcBef>
                <a:spcPts val="1350"/>
              </a:spcBef>
              <a:spcAft>
                <a:spcPts val="0"/>
              </a:spcAft>
              <a:buClr>
                <a:schemeClr val="accent5"/>
              </a:buClr>
              <a:buSzPts val="975"/>
              <a:buNone/>
              <a:defRPr sz="975">
                <a:solidFill>
                  <a:schemeClr val="accent5"/>
                </a:solidFill>
              </a:defRPr>
            </a:lvl5pPr>
            <a:lvl6pPr lvl="5" algn="l">
              <a:lnSpc>
                <a:spcPct val="90000"/>
              </a:lnSpc>
              <a:spcBef>
                <a:spcPts val="375"/>
              </a:spcBef>
              <a:spcAft>
                <a:spcPts val="0"/>
              </a:spcAft>
              <a:buClr>
                <a:schemeClr val="accent5"/>
              </a:buClr>
              <a:buSzPts val="975"/>
              <a:buNone/>
              <a:defRPr sz="975">
                <a:solidFill>
                  <a:schemeClr val="accent5"/>
                </a:solidFill>
              </a:defRPr>
            </a:lvl6pPr>
            <a:lvl7pPr lvl="6" algn="l">
              <a:lnSpc>
                <a:spcPct val="90000"/>
              </a:lnSpc>
              <a:spcBef>
                <a:spcPts val="375"/>
              </a:spcBef>
              <a:spcAft>
                <a:spcPts val="0"/>
              </a:spcAft>
              <a:buClr>
                <a:schemeClr val="accent5"/>
              </a:buClr>
              <a:buSzPts val="975"/>
              <a:buNone/>
              <a:defRPr sz="975">
                <a:solidFill>
                  <a:schemeClr val="accent5"/>
                </a:solidFill>
              </a:defRPr>
            </a:lvl7pPr>
            <a:lvl8pPr lvl="7" algn="l">
              <a:lnSpc>
                <a:spcPct val="90000"/>
              </a:lnSpc>
              <a:spcBef>
                <a:spcPts val="375"/>
              </a:spcBef>
              <a:spcAft>
                <a:spcPts val="0"/>
              </a:spcAft>
              <a:buClr>
                <a:schemeClr val="accent5"/>
              </a:buClr>
              <a:buSzPts val="975"/>
              <a:buNone/>
              <a:defRPr sz="975">
                <a:solidFill>
                  <a:schemeClr val="accent5"/>
                </a:solidFill>
              </a:defRPr>
            </a:lvl8pPr>
            <a:lvl9pPr lvl="8" algn="l">
              <a:lnSpc>
                <a:spcPct val="90000"/>
              </a:lnSpc>
              <a:spcBef>
                <a:spcPts val="375"/>
              </a:spcBef>
              <a:spcAft>
                <a:spcPts val="0"/>
              </a:spcAft>
              <a:buClr>
                <a:schemeClr val="accent5"/>
              </a:buClr>
              <a:buSzPts val="975"/>
              <a:buNone/>
              <a:defRPr sz="975">
                <a:solidFill>
                  <a:schemeClr val="accent5"/>
                </a:solidFill>
              </a:defRPr>
            </a:lvl9pPr>
          </a:lstStyle>
          <a:p/>
        </p:txBody>
      </p:sp>
      <p:sp>
        <p:nvSpPr>
          <p:cNvPr id="1825" name="Google Shape;1825;g3d3f6d03170_0_5029"/>
          <p:cNvSpPr txBox="1"/>
          <p:nvPr>
            <p:ph idx="8" type="subTitle"/>
          </p:nvPr>
        </p:nvSpPr>
        <p:spPr>
          <a:xfrm>
            <a:off x="982822" y="3090131"/>
            <a:ext cx="3344100" cy="1335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975"/>
              <a:buNone/>
              <a:defRPr sz="975">
                <a:solidFill>
                  <a:schemeClr val="accent5"/>
                </a:solidFill>
              </a:defRPr>
            </a:lvl1pPr>
            <a:lvl2pPr lvl="1" algn="l">
              <a:lnSpc>
                <a:spcPct val="95000"/>
              </a:lnSpc>
              <a:spcBef>
                <a:spcPts val="1350"/>
              </a:spcBef>
              <a:spcAft>
                <a:spcPts val="0"/>
              </a:spcAft>
              <a:buClr>
                <a:schemeClr val="accent5"/>
              </a:buClr>
              <a:buSzPts val="975"/>
              <a:buNone/>
              <a:defRPr sz="975">
                <a:solidFill>
                  <a:schemeClr val="accent5"/>
                </a:solidFill>
              </a:defRPr>
            </a:lvl2pPr>
            <a:lvl3pPr lvl="2" algn="l">
              <a:lnSpc>
                <a:spcPct val="95000"/>
              </a:lnSpc>
              <a:spcBef>
                <a:spcPts val="1350"/>
              </a:spcBef>
              <a:spcAft>
                <a:spcPts val="0"/>
              </a:spcAft>
              <a:buClr>
                <a:schemeClr val="accent5"/>
              </a:buClr>
              <a:buSzPts val="975"/>
              <a:buNone/>
              <a:defRPr sz="975">
                <a:solidFill>
                  <a:schemeClr val="accent5"/>
                </a:solidFill>
              </a:defRPr>
            </a:lvl3pPr>
            <a:lvl4pPr lvl="3" algn="l">
              <a:lnSpc>
                <a:spcPct val="95000"/>
              </a:lnSpc>
              <a:spcBef>
                <a:spcPts val="1350"/>
              </a:spcBef>
              <a:spcAft>
                <a:spcPts val="0"/>
              </a:spcAft>
              <a:buClr>
                <a:schemeClr val="accent5"/>
              </a:buClr>
              <a:buSzPts val="975"/>
              <a:buNone/>
              <a:defRPr sz="975">
                <a:solidFill>
                  <a:schemeClr val="accent5"/>
                </a:solidFill>
              </a:defRPr>
            </a:lvl4pPr>
            <a:lvl5pPr lvl="4" algn="l">
              <a:lnSpc>
                <a:spcPct val="95000"/>
              </a:lnSpc>
              <a:spcBef>
                <a:spcPts val="1350"/>
              </a:spcBef>
              <a:spcAft>
                <a:spcPts val="0"/>
              </a:spcAft>
              <a:buClr>
                <a:schemeClr val="accent5"/>
              </a:buClr>
              <a:buSzPts val="975"/>
              <a:buNone/>
              <a:defRPr sz="975">
                <a:solidFill>
                  <a:schemeClr val="accent5"/>
                </a:solidFill>
              </a:defRPr>
            </a:lvl5pPr>
            <a:lvl6pPr lvl="5" algn="l">
              <a:lnSpc>
                <a:spcPct val="90000"/>
              </a:lnSpc>
              <a:spcBef>
                <a:spcPts val="375"/>
              </a:spcBef>
              <a:spcAft>
                <a:spcPts val="0"/>
              </a:spcAft>
              <a:buClr>
                <a:schemeClr val="accent5"/>
              </a:buClr>
              <a:buSzPts val="975"/>
              <a:buNone/>
              <a:defRPr sz="975">
                <a:solidFill>
                  <a:schemeClr val="accent5"/>
                </a:solidFill>
              </a:defRPr>
            </a:lvl6pPr>
            <a:lvl7pPr lvl="6" algn="l">
              <a:lnSpc>
                <a:spcPct val="90000"/>
              </a:lnSpc>
              <a:spcBef>
                <a:spcPts val="375"/>
              </a:spcBef>
              <a:spcAft>
                <a:spcPts val="0"/>
              </a:spcAft>
              <a:buClr>
                <a:schemeClr val="accent5"/>
              </a:buClr>
              <a:buSzPts val="975"/>
              <a:buNone/>
              <a:defRPr sz="975">
                <a:solidFill>
                  <a:schemeClr val="accent5"/>
                </a:solidFill>
              </a:defRPr>
            </a:lvl7pPr>
            <a:lvl8pPr lvl="7" algn="l">
              <a:lnSpc>
                <a:spcPct val="90000"/>
              </a:lnSpc>
              <a:spcBef>
                <a:spcPts val="375"/>
              </a:spcBef>
              <a:spcAft>
                <a:spcPts val="0"/>
              </a:spcAft>
              <a:buClr>
                <a:schemeClr val="accent5"/>
              </a:buClr>
              <a:buSzPts val="975"/>
              <a:buNone/>
              <a:defRPr sz="975">
                <a:solidFill>
                  <a:schemeClr val="accent5"/>
                </a:solidFill>
              </a:defRPr>
            </a:lvl8pPr>
            <a:lvl9pPr lvl="8" algn="l">
              <a:lnSpc>
                <a:spcPct val="90000"/>
              </a:lnSpc>
              <a:spcBef>
                <a:spcPts val="375"/>
              </a:spcBef>
              <a:spcAft>
                <a:spcPts val="0"/>
              </a:spcAft>
              <a:buClr>
                <a:schemeClr val="accent5"/>
              </a:buClr>
              <a:buSzPts val="975"/>
              <a:buNone/>
              <a:defRPr sz="975">
                <a:solidFill>
                  <a:schemeClr val="accent5"/>
                </a:solidFill>
              </a:defRPr>
            </a:lvl9pPr>
          </a:lstStyle>
          <a:p/>
        </p:txBody>
      </p:sp>
      <p:sp>
        <p:nvSpPr>
          <p:cNvPr id="1826" name="Google Shape;1826;g3d3f6d03170_0_5029"/>
          <p:cNvSpPr txBox="1"/>
          <p:nvPr>
            <p:ph idx="9" type="subTitle"/>
          </p:nvPr>
        </p:nvSpPr>
        <p:spPr>
          <a:xfrm>
            <a:off x="982822" y="4109738"/>
            <a:ext cx="3344100" cy="1335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975"/>
              <a:buNone/>
              <a:defRPr sz="975">
                <a:solidFill>
                  <a:schemeClr val="accent5"/>
                </a:solidFill>
              </a:defRPr>
            </a:lvl1pPr>
            <a:lvl2pPr lvl="1" algn="l">
              <a:lnSpc>
                <a:spcPct val="95000"/>
              </a:lnSpc>
              <a:spcBef>
                <a:spcPts val="1350"/>
              </a:spcBef>
              <a:spcAft>
                <a:spcPts val="0"/>
              </a:spcAft>
              <a:buClr>
                <a:schemeClr val="accent5"/>
              </a:buClr>
              <a:buSzPts val="975"/>
              <a:buNone/>
              <a:defRPr sz="975">
                <a:solidFill>
                  <a:schemeClr val="accent5"/>
                </a:solidFill>
              </a:defRPr>
            </a:lvl2pPr>
            <a:lvl3pPr lvl="2" algn="l">
              <a:lnSpc>
                <a:spcPct val="95000"/>
              </a:lnSpc>
              <a:spcBef>
                <a:spcPts val="1350"/>
              </a:spcBef>
              <a:spcAft>
                <a:spcPts val="0"/>
              </a:spcAft>
              <a:buClr>
                <a:schemeClr val="accent5"/>
              </a:buClr>
              <a:buSzPts val="975"/>
              <a:buNone/>
              <a:defRPr sz="975">
                <a:solidFill>
                  <a:schemeClr val="accent5"/>
                </a:solidFill>
              </a:defRPr>
            </a:lvl3pPr>
            <a:lvl4pPr lvl="3" algn="l">
              <a:lnSpc>
                <a:spcPct val="95000"/>
              </a:lnSpc>
              <a:spcBef>
                <a:spcPts val="1350"/>
              </a:spcBef>
              <a:spcAft>
                <a:spcPts val="0"/>
              </a:spcAft>
              <a:buClr>
                <a:schemeClr val="accent5"/>
              </a:buClr>
              <a:buSzPts val="975"/>
              <a:buNone/>
              <a:defRPr sz="975">
                <a:solidFill>
                  <a:schemeClr val="accent5"/>
                </a:solidFill>
              </a:defRPr>
            </a:lvl4pPr>
            <a:lvl5pPr lvl="4" algn="l">
              <a:lnSpc>
                <a:spcPct val="95000"/>
              </a:lnSpc>
              <a:spcBef>
                <a:spcPts val="1350"/>
              </a:spcBef>
              <a:spcAft>
                <a:spcPts val="0"/>
              </a:spcAft>
              <a:buClr>
                <a:schemeClr val="accent5"/>
              </a:buClr>
              <a:buSzPts val="975"/>
              <a:buNone/>
              <a:defRPr sz="975">
                <a:solidFill>
                  <a:schemeClr val="accent5"/>
                </a:solidFill>
              </a:defRPr>
            </a:lvl5pPr>
            <a:lvl6pPr lvl="5" algn="l">
              <a:lnSpc>
                <a:spcPct val="90000"/>
              </a:lnSpc>
              <a:spcBef>
                <a:spcPts val="375"/>
              </a:spcBef>
              <a:spcAft>
                <a:spcPts val="0"/>
              </a:spcAft>
              <a:buClr>
                <a:schemeClr val="accent5"/>
              </a:buClr>
              <a:buSzPts val="975"/>
              <a:buNone/>
              <a:defRPr sz="975">
                <a:solidFill>
                  <a:schemeClr val="accent5"/>
                </a:solidFill>
              </a:defRPr>
            </a:lvl6pPr>
            <a:lvl7pPr lvl="6" algn="l">
              <a:lnSpc>
                <a:spcPct val="90000"/>
              </a:lnSpc>
              <a:spcBef>
                <a:spcPts val="375"/>
              </a:spcBef>
              <a:spcAft>
                <a:spcPts val="0"/>
              </a:spcAft>
              <a:buClr>
                <a:schemeClr val="accent5"/>
              </a:buClr>
              <a:buSzPts val="975"/>
              <a:buNone/>
              <a:defRPr sz="975">
                <a:solidFill>
                  <a:schemeClr val="accent5"/>
                </a:solidFill>
              </a:defRPr>
            </a:lvl7pPr>
            <a:lvl8pPr lvl="7" algn="l">
              <a:lnSpc>
                <a:spcPct val="90000"/>
              </a:lnSpc>
              <a:spcBef>
                <a:spcPts val="375"/>
              </a:spcBef>
              <a:spcAft>
                <a:spcPts val="0"/>
              </a:spcAft>
              <a:buClr>
                <a:schemeClr val="accent5"/>
              </a:buClr>
              <a:buSzPts val="975"/>
              <a:buNone/>
              <a:defRPr sz="975">
                <a:solidFill>
                  <a:schemeClr val="accent5"/>
                </a:solidFill>
              </a:defRPr>
            </a:lvl8pPr>
            <a:lvl9pPr lvl="8" algn="l">
              <a:lnSpc>
                <a:spcPct val="90000"/>
              </a:lnSpc>
              <a:spcBef>
                <a:spcPts val="375"/>
              </a:spcBef>
              <a:spcAft>
                <a:spcPts val="0"/>
              </a:spcAft>
              <a:buClr>
                <a:schemeClr val="accent5"/>
              </a:buClr>
              <a:buSzPts val="975"/>
              <a:buNone/>
              <a:defRPr sz="975">
                <a:solidFill>
                  <a:schemeClr val="accent5"/>
                </a:solidFill>
              </a:defRPr>
            </a:lvl9pPr>
          </a:lstStyle>
          <a:p/>
        </p:txBody>
      </p:sp>
      <p:sp>
        <p:nvSpPr>
          <p:cNvPr id="1827" name="Google Shape;1827;g3d3f6d03170_0_5029"/>
          <p:cNvSpPr txBox="1"/>
          <p:nvPr>
            <p:ph idx="13" type="subTitle"/>
          </p:nvPr>
        </p:nvSpPr>
        <p:spPr>
          <a:xfrm>
            <a:off x="4959161" y="2076019"/>
            <a:ext cx="3442200" cy="1335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975"/>
              <a:buNone/>
              <a:defRPr sz="975">
                <a:solidFill>
                  <a:schemeClr val="accent5"/>
                </a:solidFill>
              </a:defRPr>
            </a:lvl1pPr>
            <a:lvl2pPr lvl="1" algn="l">
              <a:lnSpc>
                <a:spcPct val="95000"/>
              </a:lnSpc>
              <a:spcBef>
                <a:spcPts val="1350"/>
              </a:spcBef>
              <a:spcAft>
                <a:spcPts val="0"/>
              </a:spcAft>
              <a:buClr>
                <a:schemeClr val="accent5"/>
              </a:buClr>
              <a:buSzPts val="975"/>
              <a:buNone/>
              <a:defRPr sz="975">
                <a:solidFill>
                  <a:schemeClr val="accent5"/>
                </a:solidFill>
              </a:defRPr>
            </a:lvl2pPr>
            <a:lvl3pPr lvl="2" algn="l">
              <a:lnSpc>
                <a:spcPct val="95000"/>
              </a:lnSpc>
              <a:spcBef>
                <a:spcPts val="1350"/>
              </a:spcBef>
              <a:spcAft>
                <a:spcPts val="0"/>
              </a:spcAft>
              <a:buClr>
                <a:schemeClr val="accent5"/>
              </a:buClr>
              <a:buSzPts val="975"/>
              <a:buNone/>
              <a:defRPr sz="975">
                <a:solidFill>
                  <a:schemeClr val="accent5"/>
                </a:solidFill>
              </a:defRPr>
            </a:lvl3pPr>
            <a:lvl4pPr lvl="3" algn="l">
              <a:lnSpc>
                <a:spcPct val="95000"/>
              </a:lnSpc>
              <a:spcBef>
                <a:spcPts val="1350"/>
              </a:spcBef>
              <a:spcAft>
                <a:spcPts val="0"/>
              </a:spcAft>
              <a:buClr>
                <a:schemeClr val="accent5"/>
              </a:buClr>
              <a:buSzPts val="975"/>
              <a:buNone/>
              <a:defRPr sz="975">
                <a:solidFill>
                  <a:schemeClr val="accent5"/>
                </a:solidFill>
              </a:defRPr>
            </a:lvl4pPr>
            <a:lvl5pPr lvl="4" algn="l">
              <a:lnSpc>
                <a:spcPct val="95000"/>
              </a:lnSpc>
              <a:spcBef>
                <a:spcPts val="1350"/>
              </a:spcBef>
              <a:spcAft>
                <a:spcPts val="0"/>
              </a:spcAft>
              <a:buClr>
                <a:schemeClr val="accent5"/>
              </a:buClr>
              <a:buSzPts val="975"/>
              <a:buNone/>
              <a:defRPr sz="975">
                <a:solidFill>
                  <a:schemeClr val="accent5"/>
                </a:solidFill>
              </a:defRPr>
            </a:lvl5pPr>
            <a:lvl6pPr lvl="5" algn="l">
              <a:lnSpc>
                <a:spcPct val="90000"/>
              </a:lnSpc>
              <a:spcBef>
                <a:spcPts val="375"/>
              </a:spcBef>
              <a:spcAft>
                <a:spcPts val="0"/>
              </a:spcAft>
              <a:buClr>
                <a:schemeClr val="accent5"/>
              </a:buClr>
              <a:buSzPts val="975"/>
              <a:buNone/>
              <a:defRPr sz="975">
                <a:solidFill>
                  <a:schemeClr val="accent5"/>
                </a:solidFill>
              </a:defRPr>
            </a:lvl6pPr>
            <a:lvl7pPr lvl="6" algn="l">
              <a:lnSpc>
                <a:spcPct val="90000"/>
              </a:lnSpc>
              <a:spcBef>
                <a:spcPts val="375"/>
              </a:spcBef>
              <a:spcAft>
                <a:spcPts val="0"/>
              </a:spcAft>
              <a:buClr>
                <a:schemeClr val="accent5"/>
              </a:buClr>
              <a:buSzPts val="975"/>
              <a:buNone/>
              <a:defRPr sz="975">
                <a:solidFill>
                  <a:schemeClr val="accent5"/>
                </a:solidFill>
              </a:defRPr>
            </a:lvl7pPr>
            <a:lvl8pPr lvl="7" algn="l">
              <a:lnSpc>
                <a:spcPct val="90000"/>
              </a:lnSpc>
              <a:spcBef>
                <a:spcPts val="375"/>
              </a:spcBef>
              <a:spcAft>
                <a:spcPts val="0"/>
              </a:spcAft>
              <a:buClr>
                <a:schemeClr val="accent5"/>
              </a:buClr>
              <a:buSzPts val="975"/>
              <a:buNone/>
              <a:defRPr sz="975">
                <a:solidFill>
                  <a:schemeClr val="accent5"/>
                </a:solidFill>
              </a:defRPr>
            </a:lvl8pPr>
            <a:lvl9pPr lvl="8" algn="l">
              <a:lnSpc>
                <a:spcPct val="90000"/>
              </a:lnSpc>
              <a:spcBef>
                <a:spcPts val="375"/>
              </a:spcBef>
              <a:spcAft>
                <a:spcPts val="0"/>
              </a:spcAft>
              <a:buClr>
                <a:schemeClr val="accent5"/>
              </a:buClr>
              <a:buSzPts val="975"/>
              <a:buNone/>
              <a:defRPr sz="975">
                <a:solidFill>
                  <a:schemeClr val="accent5"/>
                </a:solidFill>
              </a:defRPr>
            </a:lvl9pPr>
          </a:lstStyle>
          <a:p/>
        </p:txBody>
      </p:sp>
      <p:sp>
        <p:nvSpPr>
          <p:cNvPr id="1828" name="Google Shape;1828;g3d3f6d03170_0_5029"/>
          <p:cNvSpPr txBox="1"/>
          <p:nvPr>
            <p:ph idx="14" type="subTitle"/>
          </p:nvPr>
        </p:nvSpPr>
        <p:spPr>
          <a:xfrm>
            <a:off x="4959161" y="3090131"/>
            <a:ext cx="3442200" cy="1335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975"/>
              <a:buNone/>
              <a:defRPr sz="975">
                <a:solidFill>
                  <a:schemeClr val="accent5"/>
                </a:solidFill>
              </a:defRPr>
            </a:lvl1pPr>
            <a:lvl2pPr lvl="1" algn="l">
              <a:lnSpc>
                <a:spcPct val="95000"/>
              </a:lnSpc>
              <a:spcBef>
                <a:spcPts val="1350"/>
              </a:spcBef>
              <a:spcAft>
                <a:spcPts val="0"/>
              </a:spcAft>
              <a:buClr>
                <a:schemeClr val="accent5"/>
              </a:buClr>
              <a:buSzPts val="975"/>
              <a:buNone/>
              <a:defRPr sz="975">
                <a:solidFill>
                  <a:schemeClr val="accent5"/>
                </a:solidFill>
              </a:defRPr>
            </a:lvl2pPr>
            <a:lvl3pPr lvl="2" algn="l">
              <a:lnSpc>
                <a:spcPct val="95000"/>
              </a:lnSpc>
              <a:spcBef>
                <a:spcPts val="1350"/>
              </a:spcBef>
              <a:spcAft>
                <a:spcPts val="0"/>
              </a:spcAft>
              <a:buClr>
                <a:schemeClr val="accent5"/>
              </a:buClr>
              <a:buSzPts val="975"/>
              <a:buNone/>
              <a:defRPr sz="975">
                <a:solidFill>
                  <a:schemeClr val="accent5"/>
                </a:solidFill>
              </a:defRPr>
            </a:lvl3pPr>
            <a:lvl4pPr lvl="3" algn="l">
              <a:lnSpc>
                <a:spcPct val="95000"/>
              </a:lnSpc>
              <a:spcBef>
                <a:spcPts val="1350"/>
              </a:spcBef>
              <a:spcAft>
                <a:spcPts val="0"/>
              </a:spcAft>
              <a:buClr>
                <a:schemeClr val="accent5"/>
              </a:buClr>
              <a:buSzPts val="975"/>
              <a:buNone/>
              <a:defRPr sz="975">
                <a:solidFill>
                  <a:schemeClr val="accent5"/>
                </a:solidFill>
              </a:defRPr>
            </a:lvl4pPr>
            <a:lvl5pPr lvl="4" algn="l">
              <a:lnSpc>
                <a:spcPct val="95000"/>
              </a:lnSpc>
              <a:spcBef>
                <a:spcPts val="1350"/>
              </a:spcBef>
              <a:spcAft>
                <a:spcPts val="0"/>
              </a:spcAft>
              <a:buClr>
                <a:schemeClr val="accent5"/>
              </a:buClr>
              <a:buSzPts val="975"/>
              <a:buNone/>
              <a:defRPr sz="975">
                <a:solidFill>
                  <a:schemeClr val="accent5"/>
                </a:solidFill>
              </a:defRPr>
            </a:lvl5pPr>
            <a:lvl6pPr lvl="5" algn="l">
              <a:lnSpc>
                <a:spcPct val="90000"/>
              </a:lnSpc>
              <a:spcBef>
                <a:spcPts val="375"/>
              </a:spcBef>
              <a:spcAft>
                <a:spcPts val="0"/>
              </a:spcAft>
              <a:buClr>
                <a:schemeClr val="accent5"/>
              </a:buClr>
              <a:buSzPts val="975"/>
              <a:buNone/>
              <a:defRPr sz="975">
                <a:solidFill>
                  <a:schemeClr val="accent5"/>
                </a:solidFill>
              </a:defRPr>
            </a:lvl6pPr>
            <a:lvl7pPr lvl="6" algn="l">
              <a:lnSpc>
                <a:spcPct val="90000"/>
              </a:lnSpc>
              <a:spcBef>
                <a:spcPts val="375"/>
              </a:spcBef>
              <a:spcAft>
                <a:spcPts val="0"/>
              </a:spcAft>
              <a:buClr>
                <a:schemeClr val="accent5"/>
              </a:buClr>
              <a:buSzPts val="975"/>
              <a:buNone/>
              <a:defRPr sz="975">
                <a:solidFill>
                  <a:schemeClr val="accent5"/>
                </a:solidFill>
              </a:defRPr>
            </a:lvl7pPr>
            <a:lvl8pPr lvl="7" algn="l">
              <a:lnSpc>
                <a:spcPct val="90000"/>
              </a:lnSpc>
              <a:spcBef>
                <a:spcPts val="375"/>
              </a:spcBef>
              <a:spcAft>
                <a:spcPts val="0"/>
              </a:spcAft>
              <a:buClr>
                <a:schemeClr val="accent5"/>
              </a:buClr>
              <a:buSzPts val="975"/>
              <a:buNone/>
              <a:defRPr sz="975">
                <a:solidFill>
                  <a:schemeClr val="accent5"/>
                </a:solidFill>
              </a:defRPr>
            </a:lvl8pPr>
            <a:lvl9pPr lvl="8" algn="l">
              <a:lnSpc>
                <a:spcPct val="90000"/>
              </a:lnSpc>
              <a:spcBef>
                <a:spcPts val="375"/>
              </a:spcBef>
              <a:spcAft>
                <a:spcPts val="0"/>
              </a:spcAft>
              <a:buClr>
                <a:schemeClr val="accent5"/>
              </a:buClr>
              <a:buSzPts val="975"/>
              <a:buNone/>
              <a:defRPr sz="975">
                <a:solidFill>
                  <a:schemeClr val="accent5"/>
                </a:solidFill>
              </a:defRPr>
            </a:lvl9pPr>
          </a:lstStyle>
          <a:p/>
        </p:txBody>
      </p:sp>
      <p:sp>
        <p:nvSpPr>
          <p:cNvPr id="1829" name="Google Shape;1829;g3d3f6d03170_0_5029"/>
          <p:cNvSpPr txBox="1"/>
          <p:nvPr>
            <p:ph idx="15" type="subTitle"/>
          </p:nvPr>
        </p:nvSpPr>
        <p:spPr>
          <a:xfrm>
            <a:off x="4959161" y="4109738"/>
            <a:ext cx="3442200" cy="1335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975"/>
              <a:buNone/>
              <a:defRPr sz="975">
                <a:solidFill>
                  <a:schemeClr val="accent5"/>
                </a:solidFill>
              </a:defRPr>
            </a:lvl1pPr>
            <a:lvl2pPr lvl="1" algn="l">
              <a:lnSpc>
                <a:spcPct val="95000"/>
              </a:lnSpc>
              <a:spcBef>
                <a:spcPts val="1350"/>
              </a:spcBef>
              <a:spcAft>
                <a:spcPts val="0"/>
              </a:spcAft>
              <a:buClr>
                <a:schemeClr val="accent5"/>
              </a:buClr>
              <a:buSzPts val="975"/>
              <a:buNone/>
              <a:defRPr sz="975">
                <a:solidFill>
                  <a:schemeClr val="accent5"/>
                </a:solidFill>
              </a:defRPr>
            </a:lvl2pPr>
            <a:lvl3pPr lvl="2" algn="l">
              <a:lnSpc>
                <a:spcPct val="95000"/>
              </a:lnSpc>
              <a:spcBef>
                <a:spcPts val="1350"/>
              </a:spcBef>
              <a:spcAft>
                <a:spcPts val="0"/>
              </a:spcAft>
              <a:buClr>
                <a:schemeClr val="accent5"/>
              </a:buClr>
              <a:buSzPts val="975"/>
              <a:buNone/>
              <a:defRPr sz="975">
                <a:solidFill>
                  <a:schemeClr val="accent5"/>
                </a:solidFill>
              </a:defRPr>
            </a:lvl3pPr>
            <a:lvl4pPr lvl="3" algn="l">
              <a:lnSpc>
                <a:spcPct val="95000"/>
              </a:lnSpc>
              <a:spcBef>
                <a:spcPts val="1350"/>
              </a:spcBef>
              <a:spcAft>
                <a:spcPts val="0"/>
              </a:spcAft>
              <a:buClr>
                <a:schemeClr val="accent5"/>
              </a:buClr>
              <a:buSzPts val="975"/>
              <a:buNone/>
              <a:defRPr sz="975">
                <a:solidFill>
                  <a:schemeClr val="accent5"/>
                </a:solidFill>
              </a:defRPr>
            </a:lvl4pPr>
            <a:lvl5pPr lvl="4" algn="l">
              <a:lnSpc>
                <a:spcPct val="95000"/>
              </a:lnSpc>
              <a:spcBef>
                <a:spcPts val="1350"/>
              </a:spcBef>
              <a:spcAft>
                <a:spcPts val="0"/>
              </a:spcAft>
              <a:buClr>
                <a:schemeClr val="accent5"/>
              </a:buClr>
              <a:buSzPts val="975"/>
              <a:buNone/>
              <a:defRPr sz="975">
                <a:solidFill>
                  <a:schemeClr val="accent5"/>
                </a:solidFill>
              </a:defRPr>
            </a:lvl5pPr>
            <a:lvl6pPr lvl="5" algn="l">
              <a:lnSpc>
                <a:spcPct val="90000"/>
              </a:lnSpc>
              <a:spcBef>
                <a:spcPts val="375"/>
              </a:spcBef>
              <a:spcAft>
                <a:spcPts val="0"/>
              </a:spcAft>
              <a:buClr>
                <a:schemeClr val="accent5"/>
              </a:buClr>
              <a:buSzPts val="975"/>
              <a:buNone/>
              <a:defRPr sz="975">
                <a:solidFill>
                  <a:schemeClr val="accent5"/>
                </a:solidFill>
              </a:defRPr>
            </a:lvl6pPr>
            <a:lvl7pPr lvl="6" algn="l">
              <a:lnSpc>
                <a:spcPct val="90000"/>
              </a:lnSpc>
              <a:spcBef>
                <a:spcPts val="375"/>
              </a:spcBef>
              <a:spcAft>
                <a:spcPts val="0"/>
              </a:spcAft>
              <a:buClr>
                <a:schemeClr val="accent5"/>
              </a:buClr>
              <a:buSzPts val="975"/>
              <a:buNone/>
              <a:defRPr sz="975">
                <a:solidFill>
                  <a:schemeClr val="accent5"/>
                </a:solidFill>
              </a:defRPr>
            </a:lvl7pPr>
            <a:lvl8pPr lvl="7" algn="l">
              <a:lnSpc>
                <a:spcPct val="90000"/>
              </a:lnSpc>
              <a:spcBef>
                <a:spcPts val="375"/>
              </a:spcBef>
              <a:spcAft>
                <a:spcPts val="0"/>
              </a:spcAft>
              <a:buClr>
                <a:schemeClr val="accent5"/>
              </a:buClr>
              <a:buSzPts val="975"/>
              <a:buNone/>
              <a:defRPr sz="975">
                <a:solidFill>
                  <a:schemeClr val="accent5"/>
                </a:solidFill>
              </a:defRPr>
            </a:lvl8pPr>
            <a:lvl9pPr lvl="8" algn="l">
              <a:lnSpc>
                <a:spcPct val="90000"/>
              </a:lnSpc>
              <a:spcBef>
                <a:spcPts val="375"/>
              </a:spcBef>
              <a:spcAft>
                <a:spcPts val="0"/>
              </a:spcAft>
              <a:buClr>
                <a:schemeClr val="accent5"/>
              </a:buClr>
              <a:buSzPts val="975"/>
              <a:buNone/>
              <a:defRPr sz="975">
                <a:solidFill>
                  <a:schemeClr val="accent5"/>
                </a:solidFill>
              </a:defRPr>
            </a:lvl9pPr>
          </a:lstStyle>
          <a:p/>
        </p:txBody>
      </p:sp>
      <p:sp>
        <p:nvSpPr>
          <p:cNvPr id="1830" name="Google Shape;1830;g3d3f6d03170_0_5029"/>
          <p:cNvSpPr txBox="1"/>
          <p:nvPr>
            <p:ph idx="16" type="subTitle"/>
          </p:nvPr>
        </p:nvSpPr>
        <p:spPr>
          <a:xfrm>
            <a:off x="953997" y="3718960"/>
            <a:ext cx="3442200" cy="3720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837"/>
              <a:buFont typeface="Poppins Medium"/>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1831" name="Google Shape;1831;g3d3f6d03170_0_5029"/>
          <p:cNvSpPr txBox="1"/>
          <p:nvPr>
            <p:ph idx="17" type="subTitle"/>
          </p:nvPr>
        </p:nvSpPr>
        <p:spPr>
          <a:xfrm>
            <a:off x="953997" y="1718850"/>
            <a:ext cx="3442200" cy="3720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837"/>
              <a:buFont typeface="Poppins Medium"/>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1832" name="Google Shape;1832;g3d3f6d03170_0_5029"/>
          <p:cNvSpPr txBox="1"/>
          <p:nvPr>
            <p:ph idx="18" type="subTitle"/>
          </p:nvPr>
        </p:nvSpPr>
        <p:spPr>
          <a:xfrm>
            <a:off x="953997" y="2723332"/>
            <a:ext cx="3442200" cy="3720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837"/>
              <a:buFont typeface="Poppins Medium"/>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1833" name="Google Shape;1833;g3d3f6d03170_0_5029"/>
          <p:cNvSpPr txBox="1"/>
          <p:nvPr>
            <p:ph idx="19" type="subTitle"/>
          </p:nvPr>
        </p:nvSpPr>
        <p:spPr>
          <a:xfrm>
            <a:off x="4947992" y="1718845"/>
            <a:ext cx="3890700" cy="3720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837"/>
              <a:buFont typeface="Poppins Medium"/>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1834" name="Google Shape;1834;g3d3f6d03170_0_5029"/>
          <p:cNvSpPr txBox="1"/>
          <p:nvPr>
            <p:ph idx="20" type="subTitle"/>
          </p:nvPr>
        </p:nvSpPr>
        <p:spPr>
          <a:xfrm>
            <a:off x="4947992" y="2723330"/>
            <a:ext cx="3890700" cy="3720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837"/>
              <a:buFont typeface="Poppins Medium"/>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1835" name="Google Shape;1835;g3d3f6d03170_0_5029"/>
          <p:cNvSpPr txBox="1"/>
          <p:nvPr>
            <p:ph idx="21" type="subTitle"/>
          </p:nvPr>
        </p:nvSpPr>
        <p:spPr>
          <a:xfrm>
            <a:off x="4947992" y="3718959"/>
            <a:ext cx="3890700" cy="3720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837"/>
              <a:buFont typeface="Poppins Medium"/>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_Custom Layout">
  <p:cSld name="10_Custom Layout">
    <p:bg>
      <p:bgPr>
        <a:blipFill>
          <a:blip r:embed="rId2">
            <a:alphaModFix/>
          </a:blip>
          <a:stretch>
            <a:fillRect/>
          </a:stretch>
        </a:blipFill>
      </p:bgPr>
    </p:bg>
    <p:spTree>
      <p:nvGrpSpPr>
        <p:cNvPr id="1836" name="Shape 1836"/>
        <p:cNvGrpSpPr/>
        <p:nvPr/>
      </p:nvGrpSpPr>
      <p:grpSpPr>
        <a:xfrm>
          <a:off x="0" y="0"/>
          <a:ext cx="0" cy="0"/>
          <a:chOff x="0" y="0"/>
          <a:chExt cx="0" cy="0"/>
        </a:xfrm>
      </p:grpSpPr>
      <p:sp>
        <p:nvSpPr>
          <p:cNvPr id="1837" name="Google Shape;1837;g3d3f6d03170_0_5053"/>
          <p:cNvSpPr txBox="1"/>
          <p:nvPr>
            <p:ph type="title"/>
          </p:nvPr>
        </p:nvSpPr>
        <p:spPr>
          <a:xfrm>
            <a:off x="325593" y="339924"/>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838" name="Google Shape;1838;g3d3f6d03170_0_505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1839" name="Google Shape;1839;g3d3f6d03170_0_5053"/>
          <p:cNvPicPr preferRelativeResize="0"/>
          <p:nvPr/>
        </p:nvPicPr>
        <p:blipFill rotWithShape="1">
          <a:blip r:embed="rId3">
            <a:alphaModFix/>
          </a:blip>
          <a:srcRect b="0" l="0" r="0" t="0"/>
          <a:stretch/>
        </p:blipFill>
        <p:spPr>
          <a:xfrm>
            <a:off x="337766" y="1058928"/>
            <a:ext cx="8556349" cy="9524"/>
          </a:xfrm>
          <a:prstGeom prst="rect">
            <a:avLst/>
          </a:prstGeom>
          <a:noFill/>
          <a:ln>
            <a:noFill/>
          </a:ln>
        </p:spPr>
      </p:pic>
      <p:pic>
        <p:nvPicPr>
          <p:cNvPr id="1840" name="Google Shape;1840;g3d3f6d03170_0_5053"/>
          <p:cNvPicPr preferRelativeResize="0"/>
          <p:nvPr/>
        </p:nvPicPr>
        <p:blipFill rotWithShape="1">
          <a:blip r:embed="rId3">
            <a:alphaModFix/>
          </a:blip>
          <a:srcRect b="0" l="0" r="0" t="0"/>
          <a:stretch/>
        </p:blipFill>
        <p:spPr>
          <a:xfrm>
            <a:off x="337766" y="1642588"/>
            <a:ext cx="8556349" cy="9524"/>
          </a:xfrm>
          <a:prstGeom prst="rect">
            <a:avLst/>
          </a:prstGeom>
          <a:noFill/>
          <a:ln>
            <a:noFill/>
          </a:ln>
        </p:spPr>
      </p:pic>
      <p:pic>
        <p:nvPicPr>
          <p:cNvPr id="1841" name="Google Shape;1841;g3d3f6d03170_0_5053"/>
          <p:cNvPicPr preferRelativeResize="0"/>
          <p:nvPr/>
        </p:nvPicPr>
        <p:blipFill rotWithShape="1">
          <a:blip r:embed="rId3">
            <a:alphaModFix/>
          </a:blip>
          <a:srcRect b="0" l="0" r="0" t="0"/>
          <a:stretch/>
        </p:blipFill>
        <p:spPr>
          <a:xfrm>
            <a:off x="337766" y="2226249"/>
            <a:ext cx="8556349" cy="9524"/>
          </a:xfrm>
          <a:prstGeom prst="rect">
            <a:avLst/>
          </a:prstGeom>
          <a:noFill/>
          <a:ln>
            <a:noFill/>
          </a:ln>
        </p:spPr>
      </p:pic>
      <p:pic>
        <p:nvPicPr>
          <p:cNvPr id="1842" name="Google Shape;1842;g3d3f6d03170_0_5053"/>
          <p:cNvPicPr preferRelativeResize="0"/>
          <p:nvPr/>
        </p:nvPicPr>
        <p:blipFill rotWithShape="1">
          <a:blip r:embed="rId3">
            <a:alphaModFix/>
          </a:blip>
          <a:srcRect b="0" l="0" r="0" t="0"/>
          <a:stretch/>
        </p:blipFill>
        <p:spPr>
          <a:xfrm>
            <a:off x="337766" y="2809910"/>
            <a:ext cx="8556349" cy="9524"/>
          </a:xfrm>
          <a:prstGeom prst="rect">
            <a:avLst/>
          </a:prstGeom>
          <a:noFill/>
          <a:ln>
            <a:noFill/>
          </a:ln>
        </p:spPr>
      </p:pic>
      <p:pic>
        <p:nvPicPr>
          <p:cNvPr id="1843" name="Google Shape;1843;g3d3f6d03170_0_5053"/>
          <p:cNvPicPr preferRelativeResize="0"/>
          <p:nvPr/>
        </p:nvPicPr>
        <p:blipFill rotWithShape="1">
          <a:blip r:embed="rId3">
            <a:alphaModFix/>
          </a:blip>
          <a:srcRect b="0" l="0" r="0" t="0"/>
          <a:stretch/>
        </p:blipFill>
        <p:spPr>
          <a:xfrm>
            <a:off x="337766" y="3393571"/>
            <a:ext cx="8556349" cy="9524"/>
          </a:xfrm>
          <a:prstGeom prst="rect">
            <a:avLst/>
          </a:prstGeom>
          <a:noFill/>
          <a:ln>
            <a:noFill/>
          </a:ln>
        </p:spPr>
      </p:pic>
      <p:sp>
        <p:nvSpPr>
          <p:cNvPr id="1844" name="Google Shape;1844;g3d3f6d03170_0_5053"/>
          <p:cNvSpPr txBox="1"/>
          <p:nvPr>
            <p:ph idx="2" type="title"/>
          </p:nvPr>
        </p:nvSpPr>
        <p:spPr>
          <a:xfrm>
            <a:off x="142756" y="1187435"/>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845" name="Google Shape;1845;g3d3f6d03170_0_5053"/>
          <p:cNvSpPr txBox="1"/>
          <p:nvPr>
            <p:ph idx="3" type="title"/>
          </p:nvPr>
        </p:nvSpPr>
        <p:spPr>
          <a:xfrm>
            <a:off x="142756" y="1770171"/>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846" name="Google Shape;1846;g3d3f6d03170_0_5053"/>
          <p:cNvSpPr txBox="1"/>
          <p:nvPr>
            <p:ph idx="4" type="title"/>
          </p:nvPr>
        </p:nvSpPr>
        <p:spPr>
          <a:xfrm>
            <a:off x="142756" y="2353207"/>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847" name="Google Shape;1847;g3d3f6d03170_0_5053"/>
          <p:cNvSpPr txBox="1"/>
          <p:nvPr>
            <p:ph idx="5" type="title"/>
          </p:nvPr>
        </p:nvSpPr>
        <p:spPr>
          <a:xfrm>
            <a:off x="142756" y="2938422"/>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848" name="Google Shape;1848;g3d3f6d03170_0_5053"/>
          <p:cNvSpPr txBox="1"/>
          <p:nvPr>
            <p:ph idx="6" type="title"/>
          </p:nvPr>
        </p:nvSpPr>
        <p:spPr>
          <a:xfrm>
            <a:off x="142756" y="3528712"/>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849" name="Google Shape;1849;g3d3f6d03170_0_5053"/>
          <p:cNvSpPr txBox="1"/>
          <p:nvPr>
            <p:ph idx="1" type="subTitle"/>
          </p:nvPr>
        </p:nvSpPr>
        <p:spPr>
          <a:xfrm>
            <a:off x="727790" y="1279931"/>
            <a:ext cx="77049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1850" name="Google Shape;1850;g3d3f6d03170_0_5053"/>
          <p:cNvSpPr txBox="1"/>
          <p:nvPr>
            <p:ph idx="7" type="subTitle"/>
          </p:nvPr>
        </p:nvSpPr>
        <p:spPr>
          <a:xfrm>
            <a:off x="727790" y="1852994"/>
            <a:ext cx="77049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1851" name="Google Shape;1851;g3d3f6d03170_0_5053"/>
          <p:cNvSpPr txBox="1"/>
          <p:nvPr>
            <p:ph idx="8" type="subTitle"/>
          </p:nvPr>
        </p:nvSpPr>
        <p:spPr>
          <a:xfrm>
            <a:off x="727790" y="2431159"/>
            <a:ext cx="77049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1852" name="Google Shape;1852;g3d3f6d03170_0_5053"/>
          <p:cNvSpPr txBox="1"/>
          <p:nvPr>
            <p:ph idx="9" type="subTitle"/>
          </p:nvPr>
        </p:nvSpPr>
        <p:spPr>
          <a:xfrm>
            <a:off x="727790" y="3023378"/>
            <a:ext cx="77049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1853" name="Google Shape;1853;g3d3f6d03170_0_5053"/>
          <p:cNvSpPr txBox="1"/>
          <p:nvPr>
            <p:ph idx="13" type="subTitle"/>
          </p:nvPr>
        </p:nvSpPr>
        <p:spPr>
          <a:xfrm>
            <a:off x="727790" y="3619172"/>
            <a:ext cx="77049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 showMasterSp="0">
  <p:cSld name="3_Title Slide">
    <p:bg>
      <p:bgPr>
        <a:blipFill>
          <a:blip r:embed="rId2">
            <a:alphaModFix/>
          </a:blip>
          <a:stretch>
            <a:fillRect/>
          </a:stretch>
        </a:blipFill>
      </p:bgPr>
    </p:bg>
    <p:spTree>
      <p:nvGrpSpPr>
        <p:cNvPr id="117" name="Shape 117"/>
        <p:cNvGrpSpPr/>
        <p:nvPr/>
      </p:nvGrpSpPr>
      <p:grpSpPr>
        <a:xfrm>
          <a:off x="0" y="0"/>
          <a:ext cx="0" cy="0"/>
          <a:chOff x="0" y="0"/>
          <a:chExt cx="0" cy="0"/>
        </a:xfrm>
      </p:grpSpPr>
      <p:sp>
        <p:nvSpPr>
          <p:cNvPr id="118" name="Google Shape;118;g3970249a880_0_11506"/>
          <p:cNvSpPr/>
          <p:nvPr/>
        </p:nvSpPr>
        <p:spPr>
          <a:xfrm>
            <a:off x="1573868" y="661956"/>
            <a:ext cx="33229" cy="33229"/>
          </a:xfrm>
          <a:custGeom>
            <a:rect b="b" l="l" r="r" t="t"/>
            <a:pathLst>
              <a:path extrusionOk="0" h="88610" w="88610">
                <a:moveTo>
                  <a:pt x="0" y="44305"/>
                </a:moveTo>
                <a:cubicBezTo>
                  <a:pt x="0" y="19790"/>
                  <a:pt x="19918" y="0"/>
                  <a:pt x="44305" y="0"/>
                </a:cubicBezTo>
                <a:cubicBezTo>
                  <a:pt x="68692" y="0"/>
                  <a:pt x="88610" y="19790"/>
                  <a:pt x="88610" y="44305"/>
                </a:cubicBezTo>
                <a:cubicBezTo>
                  <a:pt x="88610" y="68820"/>
                  <a:pt x="68820" y="88610"/>
                  <a:pt x="44305" y="88610"/>
                </a:cubicBezTo>
                <a:cubicBezTo>
                  <a:pt x="19790" y="88610"/>
                  <a:pt x="0" y="68820"/>
                  <a:pt x="0" y="44305"/>
                </a:cubicBezTo>
                <a:close/>
                <a:moveTo>
                  <a:pt x="76991" y="44305"/>
                </a:moveTo>
                <a:cubicBezTo>
                  <a:pt x="76991" y="26302"/>
                  <a:pt x="62436" y="11747"/>
                  <a:pt x="44433" y="11747"/>
                </a:cubicBezTo>
                <a:cubicBezTo>
                  <a:pt x="26430" y="11747"/>
                  <a:pt x="11874" y="26302"/>
                  <a:pt x="11874" y="44305"/>
                </a:cubicBezTo>
                <a:cubicBezTo>
                  <a:pt x="11874" y="62308"/>
                  <a:pt x="26430" y="76864"/>
                  <a:pt x="44433" y="76864"/>
                </a:cubicBezTo>
                <a:cubicBezTo>
                  <a:pt x="62436" y="76864"/>
                  <a:pt x="76991" y="62308"/>
                  <a:pt x="76991" y="44305"/>
                </a:cubicBezTo>
                <a:close/>
                <a:moveTo>
                  <a:pt x="28345" y="23366"/>
                </a:moveTo>
                <a:lnTo>
                  <a:pt x="48391" y="23366"/>
                </a:lnTo>
                <a:cubicBezTo>
                  <a:pt x="56179" y="23366"/>
                  <a:pt x="62563" y="28345"/>
                  <a:pt x="62563" y="36900"/>
                </a:cubicBezTo>
                <a:cubicBezTo>
                  <a:pt x="62563" y="42390"/>
                  <a:pt x="59882" y="46348"/>
                  <a:pt x="56052" y="48519"/>
                </a:cubicBezTo>
                <a:lnTo>
                  <a:pt x="63840" y="64223"/>
                </a:lnTo>
                <a:lnTo>
                  <a:pt x="52221" y="64223"/>
                </a:lnTo>
                <a:lnTo>
                  <a:pt x="45965" y="50434"/>
                </a:lnTo>
                <a:lnTo>
                  <a:pt x="39070" y="50434"/>
                </a:lnTo>
                <a:lnTo>
                  <a:pt x="39070" y="64223"/>
                </a:lnTo>
                <a:lnTo>
                  <a:pt x="28473" y="64223"/>
                </a:lnTo>
                <a:lnTo>
                  <a:pt x="28473" y="23366"/>
                </a:lnTo>
                <a:lnTo>
                  <a:pt x="28473" y="23366"/>
                </a:lnTo>
                <a:close/>
                <a:moveTo>
                  <a:pt x="45582" y="42773"/>
                </a:moveTo>
                <a:cubicBezTo>
                  <a:pt x="48646" y="42773"/>
                  <a:pt x="51200" y="40730"/>
                  <a:pt x="51200" y="36900"/>
                </a:cubicBezTo>
                <a:cubicBezTo>
                  <a:pt x="51200" y="33069"/>
                  <a:pt x="48519" y="31282"/>
                  <a:pt x="45582" y="31282"/>
                </a:cubicBezTo>
                <a:lnTo>
                  <a:pt x="38815" y="31282"/>
                </a:lnTo>
                <a:lnTo>
                  <a:pt x="38815" y="42901"/>
                </a:lnTo>
                <a:lnTo>
                  <a:pt x="45582" y="42901"/>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19" name="Google Shape;119;g3970249a880_0_11506"/>
          <p:cNvSpPr/>
          <p:nvPr>
            <p:ph idx="2" type="pic"/>
          </p:nvPr>
        </p:nvSpPr>
        <p:spPr>
          <a:xfrm>
            <a:off x="4899403" y="439313"/>
            <a:ext cx="3857100" cy="4264800"/>
          </a:xfrm>
          <a:prstGeom prst="roundRect">
            <a:avLst>
              <a:gd fmla="val 3145" name="adj"/>
            </a:avLst>
          </a:prstGeom>
          <a:noFill/>
          <a:ln>
            <a:noFill/>
          </a:ln>
        </p:spPr>
      </p:sp>
      <p:sp>
        <p:nvSpPr>
          <p:cNvPr id="120" name="Google Shape;120;g3970249a880_0_11506"/>
          <p:cNvSpPr/>
          <p:nvPr>
            <p:ph idx="3" type="pic"/>
          </p:nvPr>
        </p:nvSpPr>
        <p:spPr>
          <a:xfrm>
            <a:off x="1991065" y="636560"/>
            <a:ext cx="1566000" cy="339600"/>
          </a:xfrm>
          <a:prstGeom prst="rect">
            <a:avLst/>
          </a:prstGeom>
          <a:solidFill>
            <a:schemeClr val="lt1"/>
          </a:solidFill>
          <a:ln>
            <a:noFill/>
          </a:ln>
        </p:spPr>
      </p:sp>
      <p:sp>
        <p:nvSpPr>
          <p:cNvPr id="121" name="Google Shape;121;g3970249a880_0_11506"/>
          <p:cNvSpPr txBox="1"/>
          <p:nvPr>
            <p:ph type="title"/>
          </p:nvPr>
        </p:nvSpPr>
        <p:spPr>
          <a:xfrm>
            <a:off x="645210" y="1768508"/>
            <a:ext cx="3927000" cy="15372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862"/>
              <a:buFont typeface="Poppins"/>
              <a:buNone/>
              <a:defRPr b="1" sz="3862">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22" name="Google Shape;122;g3970249a880_0_11506"/>
          <p:cNvSpPr txBox="1"/>
          <p:nvPr>
            <p:ph idx="1" type="subTitle"/>
          </p:nvPr>
        </p:nvSpPr>
        <p:spPr>
          <a:xfrm>
            <a:off x="645210" y="3607664"/>
            <a:ext cx="39270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lt1"/>
              </a:buClr>
              <a:buSzPts val="1316"/>
              <a:buNone/>
              <a:defRPr b="1" sz="1462">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123" name="Google Shape;123;g3970249a880_0_11506"/>
          <p:cNvGrpSpPr/>
          <p:nvPr/>
        </p:nvGrpSpPr>
        <p:grpSpPr>
          <a:xfrm>
            <a:off x="645294" y="661954"/>
            <a:ext cx="1204506" cy="283739"/>
            <a:chOff x="1720785" y="1765213"/>
            <a:chExt cx="3212015" cy="756636"/>
          </a:xfrm>
        </p:grpSpPr>
        <p:grpSp>
          <p:nvGrpSpPr>
            <p:cNvPr id="124" name="Google Shape;124;g3970249a880_0_11506"/>
            <p:cNvGrpSpPr/>
            <p:nvPr/>
          </p:nvGrpSpPr>
          <p:grpSpPr>
            <a:xfrm>
              <a:off x="1720785" y="1765213"/>
              <a:ext cx="2468571" cy="756636"/>
              <a:chOff x="1720785" y="1765213"/>
              <a:chExt cx="2468571" cy="756636"/>
            </a:xfrm>
          </p:grpSpPr>
          <p:sp>
            <p:nvSpPr>
              <p:cNvPr id="125" name="Google Shape;125;g3970249a880_0_11506"/>
              <p:cNvSpPr/>
              <p:nvPr/>
            </p:nvSpPr>
            <p:spPr>
              <a:xfrm>
                <a:off x="1720785" y="1765216"/>
                <a:ext cx="913552" cy="756633"/>
              </a:xfrm>
              <a:custGeom>
                <a:rect b="b" l="l" r="r" t="t"/>
                <a:pathLst>
                  <a:path extrusionOk="0" h="756633" w="913552">
                    <a:moveTo>
                      <a:pt x="383" y="478163"/>
                    </a:moveTo>
                    <a:lnTo>
                      <a:pt x="383" y="0"/>
                    </a:lnTo>
                    <a:lnTo>
                      <a:pt x="178625" y="0"/>
                    </a:lnTo>
                    <a:lnTo>
                      <a:pt x="178625" y="478163"/>
                    </a:lnTo>
                    <a:cubicBezTo>
                      <a:pt x="178625" y="561794"/>
                      <a:pt x="219355" y="591543"/>
                      <a:pt x="273236" y="591543"/>
                    </a:cubicBezTo>
                    <a:cubicBezTo>
                      <a:pt x="327117" y="591543"/>
                      <a:pt x="367847" y="561921"/>
                      <a:pt x="367847" y="478163"/>
                    </a:cubicBezTo>
                    <a:lnTo>
                      <a:pt x="367847" y="0"/>
                    </a:lnTo>
                    <a:lnTo>
                      <a:pt x="546089" y="0"/>
                    </a:lnTo>
                    <a:lnTo>
                      <a:pt x="546089" y="478163"/>
                    </a:lnTo>
                    <a:cubicBezTo>
                      <a:pt x="546089" y="561794"/>
                      <a:pt x="587968" y="591543"/>
                      <a:pt x="640700" y="591543"/>
                    </a:cubicBezTo>
                    <a:cubicBezTo>
                      <a:pt x="693432" y="591543"/>
                      <a:pt x="735311" y="561921"/>
                      <a:pt x="735311" y="478163"/>
                    </a:cubicBezTo>
                    <a:lnTo>
                      <a:pt x="735311" y="0"/>
                    </a:lnTo>
                    <a:lnTo>
                      <a:pt x="913553" y="0"/>
                    </a:lnTo>
                    <a:lnTo>
                      <a:pt x="913553" y="478163"/>
                    </a:lnTo>
                    <a:cubicBezTo>
                      <a:pt x="913553" y="670705"/>
                      <a:pt x="801322" y="756634"/>
                      <a:pt x="656021" y="756634"/>
                    </a:cubicBezTo>
                    <a:cubicBezTo>
                      <a:pt x="569071" y="756634"/>
                      <a:pt x="499741" y="722543"/>
                      <a:pt x="456840" y="657554"/>
                    </a:cubicBezTo>
                    <a:cubicBezTo>
                      <a:pt x="413940" y="722415"/>
                      <a:pt x="344609" y="756634"/>
                      <a:pt x="257659" y="756634"/>
                    </a:cubicBezTo>
                    <a:cubicBezTo>
                      <a:pt x="112359" y="756634"/>
                      <a:pt x="0" y="670705"/>
                      <a:pt x="0" y="478163"/>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26" name="Google Shape;126;g3970249a880_0_11506"/>
              <p:cNvSpPr/>
              <p:nvPr/>
            </p:nvSpPr>
            <p:spPr>
              <a:xfrm>
                <a:off x="2708901" y="1765213"/>
                <a:ext cx="756508" cy="756510"/>
              </a:xfrm>
              <a:custGeom>
                <a:rect b="b" l="l" r="r" t="t"/>
                <a:pathLst>
                  <a:path extrusionOk="0" h="756510" w="756508">
                    <a:moveTo>
                      <a:pt x="751784" y="437435"/>
                    </a:moveTo>
                    <a:cubicBezTo>
                      <a:pt x="754849" y="417773"/>
                      <a:pt x="756509" y="397471"/>
                      <a:pt x="756509" y="376915"/>
                    </a:cubicBezTo>
                    <a:cubicBezTo>
                      <a:pt x="755742" y="168285"/>
                      <a:pt x="585417" y="-763"/>
                      <a:pt x="376915" y="3"/>
                    </a:cubicBezTo>
                    <a:cubicBezTo>
                      <a:pt x="168413" y="769"/>
                      <a:pt x="-763" y="171094"/>
                      <a:pt x="3" y="379596"/>
                    </a:cubicBezTo>
                    <a:cubicBezTo>
                      <a:pt x="769" y="588098"/>
                      <a:pt x="171094" y="757147"/>
                      <a:pt x="379596" y="756509"/>
                    </a:cubicBezTo>
                    <a:cubicBezTo>
                      <a:pt x="533451" y="755998"/>
                      <a:pt x="665600" y="663174"/>
                      <a:pt x="724205" y="530770"/>
                    </a:cubicBezTo>
                    <a:lnTo>
                      <a:pt x="517874" y="531536"/>
                    </a:lnTo>
                    <a:cubicBezTo>
                      <a:pt x="481102" y="565116"/>
                      <a:pt x="432456" y="585800"/>
                      <a:pt x="378958" y="585928"/>
                    </a:cubicBezTo>
                    <a:cubicBezTo>
                      <a:pt x="285496" y="586311"/>
                      <a:pt x="205951" y="524386"/>
                      <a:pt x="179777" y="439351"/>
                    </a:cubicBezTo>
                    <a:lnTo>
                      <a:pt x="751784" y="437435"/>
                    </a:lnTo>
                    <a:moveTo>
                      <a:pt x="377426" y="170584"/>
                    </a:moveTo>
                    <a:cubicBezTo>
                      <a:pt x="461695" y="170328"/>
                      <a:pt x="534472" y="220507"/>
                      <a:pt x="567286" y="292646"/>
                    </a:cubicBezTo>
                    <a:lnTo>
                      <a:pt x="188331" y="294050"/>
                    </a:lnTo>
                    <a:cubicBezTo>
                      <a:pt x="220634" y="221656"/>
                      <a:pt x="293029" y="170967"/>
                      <a:pt x="377298" y="170584"/>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127" name="Google Shape;127;g3970249a880_0_11506"/>
              <p:cNvGrpSpPr/>
              <p:nvPr/>
            </p:nvGrpSpPr>
            <p:grpSpPr>
              <a:xfrm>
                <a:off x="3397356" y="1765216"/>
                <a:ext cx="792000" cy="756633"/>
                <a:chOff x="3397356" y="1765216"/>
                <a:chExt cx="792000" cy="756633"/>
              </a:xfrm>
            </p:grpSpPr>
            <p:grpSp>
              <p:nvGrpSpPr>
                <p:cNvPr id="128" name="Google Shape;128;g3970249a880_0_11506"/>
                <p:cNvGrpSpPr/>
                <p:nvPr/>
              </p:nvGrpSpPr>
              <p:grpSpPr>
                <a:xfrm>
                  <a:off x="3397356" y="1765216"/>
                  <a:ext cx="792000" cy="756633"/>
                  <a:chOff x="3397356" y="1765216"/>
                  <a:chExt cx="792000" cy="756633"/>
                </a:xfrm>
              </p:grpSpPr>
              <p:sp>
                <p:nvSpPr>
                  <p:cNvPr id="129" name="Google Shape;129;g3970249a880_0_11506"/>
                  <p:cNvSpPr/>
                  <p:nvPr/>
                </p:nvSpPr>
                <p:spPr>
                  <a:xfrm>
                    <a:off x="3397356" y="1765216"/>
                    <a:ext cx="792000" cy="756633"/>
                  </a:xfrm>
                  <a:custGeom>
                    <a:rect b="b" l="l" r="r" t="t"/>
                    <a:pathLst>
                      <a:path extrusionOk="0" h="756633" w="792000">
                        <a:moveTo>
                          <a:pt x="792001" y="0"/>
                        </a:moveTo>
                        <a:lnTo>
                          <a:pt x="561027" y="0"/>
                        </a:lnTo>
                        <a:lnTo>
                          <a:pt x="395937" y="242337"/>
                        </a:lnTo>
                        <a:lnTo>
                          <a:pt x="230974" y="0"/>
                        </a:lnTo>
                        <a:lnTo>
                          <a:pt x="0" y="0"/>
                        </a:lnTo>
                        <a:lnTo>
                          <a:pt x="257659" y="378317"/>
                        </a:lnTo>
                        <a:lnTo>
                          <a:pt x="0" y="756634"/>
                        </a:lnTo>
                        <a:lnTo>
                          <a:pt x="230974" y="756634"/>
                        </a:lnTo>
                        <a:lnTo>
                          <a:pt x="395937" y="514296"/>
                        </a:lnTo>
                        <a:lnTo>
                          <a:pt x="561027" y="756634"/>
                        </a:lnTo>
                        <a:lnTo>
                          <a:pt x="792001" y="756634"/>
                        </a:lnTo>
                        <a:lnTo>
                          <a:pt x="534214" y="378317"/>
                        </a:lnTo>
                        <a:lnTo>
                          <a:pt x="792001" y="0"/>
                        </a:lnTo>
                        <a:close/>
                        <a:moveTo>
                          <a:pt x="210162" y="717180"/>
                        </a:moveTo>
                        <a:lnTo>
                          <a:pt x="74565" y="717180"/>
                        </a:lnTo>
                        <a:lnTo>
                          <a:pt x="305411" y="378317"/>
                        </a:lnTo>
                        <a:lnTo>
                          <a:pt x="74565" y="39453"/>
                        </a:lnTo>
                        <a:lnTo>
                          <a:pt x="210162" y="39453"/>
                        </a:lnTo>
                        <a:lnTo>
                          <a:pt x="441008" y="378317"/>
                        </a:lnTo>
                        <a:lnTo>
                          <a:pt x="210162" y="71718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30" name="Google Shape;130;g3970249a880_0_11506"/>
                  <p:cNvSpPr/>
                  <p:nvPr/>
                </p:nvSpPr>
                <p:spPr>
                  <a:xfrm>
                    <a:off x="3546359" y="1843994"/>
                    <a:ext cx="244252" cy="598948"/>
                  </a:xfrm>
                  <a:custGeom>
                    <a:rect b="b" l="l" r="r" t="t"/>
                    <a:pathLst>
                      <a:path extrusionOk="0" h="598948" w="244252">
                        <a:moveTo>
                          <a:pt x="40219" y="0"/>
                        </a:moveTo>
                        <a:lnTo>
                          <a:pt x="0" y="0"/>
                        </a:lnTo>
                        <a:lnTo>
                          <a:pt x="204033" y="299538"/>
                        </a:lnTo>
                        <a:lnTo>
                          <a:pt x="0" y="598949"/>
                        </a:lnTo>
                        <a:lnTo>
                          <a:pt x="40219" y="598949"/>
                        </a:lnTo>
                        <a:lnTo>
                          <a:pt x="244253" y="299538"/>
                        </a:lnTo>
                        <a:lnTo>
                          <a:pt x="40219"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31" name="Google Shape;131;g3970249a880_0_11506"/>
                <p:cNvSpPr/>
                <p:nvPr/>
              </p:nvSpPr>
              <p:spPr>
                <a:xfrm>
                  <a:off x="3793292" y="2143532"/>
                  <a:ext cx="92696" cy="271831"/>
                </a:xfrm>
                <a:custGeom>
                  <a:rect b="b" l="l" r="r" t="t"/>
                  <a:pathLst>
                    <a:path extrusionOk="0" h="271831" w="92696">
                      <a:moveTo>
                        <a:pt x="92696" y="0"/>
                      </a:moveTo>
                      <a:lnTo>
                        <a:pt x="92696" y="271831"/>
                      </a:lnTo>
                      <a:lnTo>
                        <a:pt x="0" y="135980"/>
                      </a:lnTo>
                      <a:lnTo>
                        <a:pt x="92696"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132" name="Google Shape;132;g3970249a880_0_11506"/>
            <p:cNvSpPr/>
            <p:nvPr/>
          </p:nvSpPr>
          <p:spPr>
            <a:xfrm>
              <a:off x="4699018" y="1932094"/>
              <a:ext cx="33300" cy="4344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33" name="Google Shape;133;g3970249a880_0_11506"/>
            <p:cNvSpPr/>
            <p:nvPr/>
          </p:nvSpPr>
          <p:spPr>
            <a:xfrm rot="5400000">
              <a:off x="4698950" y="1932130"/>
              <a:ext cx="33300" cy="4344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Custom Layout">
  <p:cSld name="11_Custom Layout">
    <p:bg>
      <p:bgPr>
        <a:blipFill>
          <a:blip r:embed="rId2">
            <a:alphaModFix/>
          </a:blip>
          <a:stretch>
            <a:fillRect/>
          </a:stretch>
        </a:blipFill>
      </p:bgPr>
    </p:bg>
    <p:spTree>
      <p:nvGrpSpPr>
        <p:cNvPr id="1854" name="Shape 1854"/>
        <p:cNvGrpSpPr/>
        <p:nvPr/>
      </p:nvGrpSpPr>
      <p:grpSpPr>
        <a:xfrm>
          <a:off x="0" y="0"/>
          <a:ext cx="0" cy="0"/>
          <a:chOff x="0" y="0"/>
          <a:chExt cx="0" cy="0"/>
        </a:xfrm>
      </p:grpSpPr>
      <p:sp>
        <p:nvSpPr>
          <p:cNvPr id="1855" name="Google Shape;1855;g3d3f6d03170_0_5071"/>
          <p:cNvSpPr txBox="1"/>
          <p:nvPr>
            <p:ph type="title"/>
          </p:nvPr>
        </p:nvSpPr>
        <p:spPr>
          <a:xfrm>
            <a:off x="325593" y="339924"/>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856" name="Google Shape;1856;g3d3f6d03170_0_507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1857" name="Google Shape;1857;g3d3f6d03170_0_5071"/>
          <p:cNvPicPr preferRelativeResize="0"/>
          <p:nvPr/>
        </p:nvPicPr>
        <p:blipFill rotWithShape="1">
          <a:blip r:embed="rId3">
            <a:alphaModFix/>
          </a:blip>
          <a:srcRect b="0" l="0" r="0" t="0"/>
          <a:stretch/>
        </p:blipFill>
        <p:spPr>
          <a:xfrm>
            <a:off x="337766" y="1058928"/>
            <a:ext cx="8556349" cy="9524"/>
          </a:xfrm>
          <a:prstGeom prst="rect">
            <a:avLst/>
          </a:prstGeom>
          <a:noFill/>
          <a:ln>
            <a:noFill/>
          </a:ln>
        </p:spPr>
      </p:pic>
      <p:pic>
        <p:nvPicPr>
          <p:cNvPr id="1858" name="Google Shape;1858;g3d3f6d03170_0_5071"/>
          <p:cNvPicPr preferRelativeResize="0"/>
          <p:nvPr/>
        </p:nvPicPr>
        <p:blipFill rotWithShape="1">
          <a:blip r:embed="rId3">
            <a:alphaModFix/>
          </a:blip>
          <a:srcRect b="0" l="0" r="0" t="0"/>
          <a:stretch/>
        </p:blipFill>
        <p:spPr>
          <a:xfrm>
            <a:off x="337766" y="1642588"/>
            <a:ext cx="8556349" cy="9524"/>
          </a:xfrm>
          <a:prstGeom prst="rect">
            <a:avLst/>
          </a:prstGeom>
          <a:noFill/>
          <a:ln>
            <a:noFill/>
          </a:ln>
        </p:spPr>
      </p:pic>
      <p:pic>
        <p:nvPicPr>
          <p:cNvPr id="1859" name="Google Shape;1859;g3d3f6d03170_0_5071"/>
          <p:cNvPicPr preferRelativeResize="0"/>
          <p:nvPr/>
        </p:nvPicPr>
        <p:blipFill rotWithShape="1">
          <a:blip r:embed="rId3">
            <a:alphaModFix/>
          </a:blip>
          <a:srcRect b="0" l="0" r="0" t="0"/>
          <a:stretch/>
        </p:blipFill>
        <p:spPr>
          <a:xfrm>
            <a:off x="337766" y="2226249"/>
            <a:ext cx="8556349" cy="9524"/>
          </a:xfrm>
          <a:prstGeom prst="rect">
            <a:avLst/>
          </a:prstGeom>
          <a:noFill/>
          <a:ln>
            <a:noFill/>
          </a:ln>
        </p:spPr>
      </p:pic>
      <p:pic>
        <p:nvPicPr>
          <p:cNvPr id="1860" name="Google Shape;1860;g3d3f6d03170_0_5071"/>
          <p:cNvPicPr preferRelativeResize="0"/>
          <p:nvPr/>
        </p:nvPicPr>
        <p:blipFill rotWithShape="1">
          <a:blip r:embed="rId3">
            <a:alphaModFix/>
          </a:blip>
          <a:srcRect b="0" l="0" r="0" t="0"/>
          <a:stretch/>
        </p:blipFill>
        <p:spPr>
          <a:xfrm>
            <a:off x="337766" y="2809910"/>
            <a:ext cx="8556349" cy="9524"/>
          </a:xfrm>
          <a:prstGeom prst="rect">
            <a:avLst/>
          </a:prstGeom>
          <a:noFill/>
          <a:ln>
            <a:noFill/>
          </a:ln>
        </p:spPr>
      </p:pic>
      <p:pic>
        <p:nvPicPr>
          <p:cNvPr id="1861" name="Google Shape;1861;g3d3f6d03170_0_5071"/>
          <p:cNvPicPr preferRelativeResize="0"/>
          <p:nvPr/>
        </p:nvPicPr>
        <p:blipFill rotWithShape="1">
          <a:blip r:embed="rId3">
            <a:alphaModFix/>
          </a:blip>
          <a:srcRect b="0" l="0" r="0" t="0"/>
          <a:stretch/>
        </p:blipFill>
        <p:spPr>
          <a:xfrm>
            <a:off x="337766" y="3393571"/>
            <a:ext cx="8556349" cy="9524"/>
          </a:xfrm>
          <a:prstGeom prst="rect">
            <a:avLst/>
          </a:prstGeom>
          <a:noFill/>
          <a:ln>
            <a:noFill/>
          </a:ln>
        </p:spPr>
      </p:pic>
      <p:sp>
        <p:nvSpPr>
          <p:cNvPr id="1862" name="Google Shape;1862;g3d3f6d03170_0_5071"/>
          <p:cNvSpPr txBox="1"/>
          <p:nvPr>
            <p:ph idx="2" type="title"/>
          </p:nvPr>
        </p:nvSpPr>
        <p:spPr>
          <a:xfrm>
            <a:off x="4735895" y="1152219"/>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863" name="Google Shape;1863;g3d3f6d03170_0_5071"/>
          <p:cNvSpPr txBox="1"/>
          <p:nvPr>
            <p:ph idx="3" type="title"/>
          </p:nvPr>
        </p:nvSpPr>
        <p:spPr>
          <a:xfrm>
            <a:off x="4735895" y="1734955"/>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864" name="Google Shape;1864;g3d3f6d03170_0_5071"/>
          <p:cNvSpPr txBox="1"/>
          <p:nvPr>
            <p:ph idx="4" type="title"/>
          </p:nvPr>
        </p:nvSpPr>
        <p:spPr>
          <a:xfrm>
            <a:off x="4735895" y="2317991"/>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865" name="Google Shape;1865;g3d3f6d03170_0_5071"/>
          <p:cNvSpPr txBox="1"/>
          <p:nvPr>
            <p:ph idx="5" type="title"/>
          </p:nvPr>
        </p:nvSpPr>
        <p:spPr>
          <a:xfrm>
            <a:off x="4730864" y="2938422"/>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866" name="Google Shape;1866;g3d3f6d03170_0_5071"/>
          <p:cNvSpPr txBox="1"/>
          <p:nvPr>
            <p:ph idx="6" type="title"/>
          </p:nvPr>
        </p:nvSpPr>
        <p:spPr>
          <a:xfrm>
            <a:off x="4735895" y="3493496"/>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867" name="Google Shape;1867;g3d3f6d03170_0_5071"/>
          <p:cNvSpPr txBox="1"/>
          <p:nvPr>
            <p:ph idx="1" type="subTitle"/>
          </p:nvPr>
        </p:nvSpPr>
        <p:spPr>
          <a:xfrm>
            <a:off x="727790" y="1279931"/>
            <a:ext cx="40080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1868" name="Google Shape;1868;g3d3f6d03170_0_5071"/>
          <p:cNvSpPr txBox="1"/>
          <p:nvPr>
            <p:ph idx="7" type="subTitle"/>
          </p:nvPr>
        </p:nvSpPr>
        <p:spPr>
          <a:xfrm>
            <a:off x="727790" y="1852994"/>
            <a:ext cx="40080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1869" name="Google Shape;1869;g3d3f6d03170_0_5071"/>
          <p:cNvSpPr txBox="1"/>
          <p:nvPr>
            <p:ph idx="8" type="subTitle"/>
          </p:nvPr>
        </p:nvSpPr>
        <p:spPr>
          <a:xfrm>
            <a:off x="727790" y="2431159"/>
            <a:ext cx="40080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1870" name="Google Shape;1870;g3d3f6d03170_0_5071"/>
          <p:cNvSpPr txBox="1"/>
          <p:nvPr>
            <p:ph idx="9" type="subTitle"/>
          </p:nvPr>
        </p:nvSpPr>
        <p:spPr>
          <a:xfrm>
            <a:off x="727790" y="3023378"/>
            <a:ext cx="40080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1871" name="Google Shape;1871;g3d3f6d03170_0_5071"/>
          <p:cNvSpPr txBox="1"/>
          <p:nvPr>
            <p:ph idx="13" type="subTitle"/>
          </p:nvPr>
        </p:nvSpPr>
        <p:spPr>
          <a:xfrm>
            <a:off x="727790" y="3619172"/>
            <a:ext cx="40080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1872" name="Google Shape;1872;g3d3f6d03170_0_5071"/>
          <p:cNvSpPr txBox="1"/>
          <p:nvPr>
            <p:ph idx="14" type="subTitle"/>
          </p:nvPr>
        </p:nvSpPr>
        <p:spPr>
          <a:xfrm>
            <a:off x="5309168" y="1279931"/>
            <a:ext cx="35850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1873" name="Google Shape;1873;g3d3f6d03170_0_5071"/>
          <p:cNvSpPr txBox="1"/>
          <p:nvPr>
            <p:ph idx="15" type="subTitle"/>
          </p:nvPr>
        </p:nvSpPr>
        <p:spPr>
          <a:xfrm>
            <a:off x="5309168" y="1852994"/>
            <a:ext cx="35850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1874" name="Google Shape;1874;g3d3f6d03170_0_5071"/>
          <p:cNvSpPr txBox="1"/>
          <p:nvPr>
            <p:ph idx="16" type="subTitle"/>
          </p:nvPr>
        </p:nvSpPr>
        <p:spPr>
          <a:xfrm>
            <a:off x="5309168" y="2431159"/>
            <a:ext cx="35850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1875" name="Google Shape;1875;g3d3f6d03170_0_5071"/>
          <p:cNvSpPr txBox="1"/>
          <p:nvPr>
            <p:ph idx="17" type="subTitle"/>
          </p:nvPr>
        </p:nvSpPr>
        <p:spPr>
          <a:xfrm>
            <a:off x="5309168" y="3023378"/>
            <a:ext cx="35850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1876" name="Google Shape;1876;g3d3f6d03170_0_5071"/>
          <p:cNvSpPr txBox="1"/>
          <p:nvPr>
            <p:ph idx="18" type="subTitle"/>
          </p:nvPr>
        </p:nvSpPr>
        <p:spPr>
          <a:xfrm>
            <a:off x="5309168" y="3619172"/>
            <a:ext cx="35850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1877" name="Google Shape;1877;g3d3f6d03170_0_5071"/>
          <p:cNvSpPr txBox="1"/>
          <p:nvPr>
            <p:ph idx="19" type="title"/>
          </p:nvPr>
        </p:nvSpPr>
        <p:spPr>
          <a:xfrm>
            <a:off x="142756" y="1187435"/>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878" name="Google Shape;1878;g3d3f6d03170_0_5071"/>
          <p:cNvSpPr txBox="1"/>
          <p:nvPr>
            <p:ph idx="20" type="title"/>
          </p:nvPr>
        </p:nvSpPr>
        <p:spPr>
          <a:xfrm>
            <a:off x="142756" y="1770171"/>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879" name="Google Shape;1879;g3d3f6d03170_0_5071"/>
          <p:cNvSpPr txBox="1"/>
          <p:nvPr>
            <p:ph idx="21" type="title"/>
          </p:nvPr>
        </p:nvSpPr>
        <p:spPr>
          <a:xfrm>
            <a:off x="142756" y="2353207"/>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880" name="Google Shape;1880;g3d3f6d03170_0_5071"/>
          <p:cNvSpPr txBox="1"/>
          <p:nvPr>
            <p:ph idx="22" type="title"/>
          </p:nvPr>
        </p:nvSpPr>
        <p:spPr>
          <a:xfrm>
            <a:off x="142756" y="2938422"/>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881" name="Google Shape;1881;g3d3f6d03170_0_5071"/>
          <p:cNvSpPr txBox="1"/>
          <p:nvPr>
            <p:ph idx="23" type="title"/>
          </p:nvPr>
        </p:nvSpPr>
        <p:spPr>
          <a:xfrm>
            <a:off x="142756" y="3528712"/>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_Custom Layout">
  <p:cSld name="12_Custom Layout">
    <p:spTree>
      <p:nvGrpSpPr>
        <p:cNvPr id="1882" name="Shape 1882"/>
        <p:cNvGrpSpPr/>
        <p:nvPr/>
      </p:nvGrpSpPr>
      <p:grpSpPr>
        <a:xfrm>
          <a:off x="0" y="0"/>
          <a:ext cx="0" cy="0"/>
          <a:chOff x="0" y="0"/>
          <a:chExt cx="0" cy="0"/>
        </a:xfrm>
      </p:grpSpPr>
      <p:sp>
        <p:nvSpPr>
          <p:cNvPr id="1883" name="Google Shape;1883;g3d3f6d03170_0_5099"/>
          <p:cNvSpPr txBox="1"/>
          <p:nvPr>
            <p:ph type="title"/>
          </p:nvPr>
        </p:nvSpPr>
        <p:spPr>
          <a:xfrm>
            <a:off x="314533" y="336698"/>
            <a:ext cx="86328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884" name="Google Shape;1884;g3d3f6d03170_0_509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885" name="Google Shape;1885;g3d3f6d03170_0_5099"/>
          <p:cNvSpPr txBox="1"/>
          <p:nvPr>
            <p:ph idx="1" type="body"/>
          </p:nvPr>
        </p:nvSpPr>
        <p:spPr>
          <a:xfrm>
            <a:off x="303223" y="2002538"/>
            <a:ext cx="8632800" cy="1924800"/>
          </a:xfrm>
          <a:prstGeom prst="rect">
            <a:avLst/>
          </a:prstGeom>
          <a:noFill/>
          <a:ln>
            <a:noFill/>
          </a:ln>
        </p:spPr>
        <p:txBody>
          <a:bodyPr anchorCtr="0" anchor="t" bIns="0" lIns="0" spcFirstLastPara="1" rIns="0" wrap="square" tIns="0">
            <a:noAutofit/>
          </a:bodyPr>
          <a:lstStyle>
            <a:lvl1pPr indent="-288608" lvl="0" marL="457200" algn="l">
              <a:lnSpc>
                <a:spcPct val="87000"/>
              </a:lnSpc>
              <a:spcBef>
                <a:spcPts val="1350"/>
              </a:spcBef>
              <a:spcAft>
                <a:spcPts val="0"/>
              </a:spcAft>
              <a:buClr>
                <a:schemeClr val="accent1"/>
              </a:buClr>
              <a:buSzPts val="945"/>
              <a:buChar char="●"/>
              <a:defRPr sz="1050"/>
            </a:lvl1pPr>
            <a:lvl2pPr indent="-280035" lvl="1" marL="914400" algn="l">
              <a:lnSpc>
                <a:spcPct val="87000"/>
              </a:lnSpc>
              <a:spcBef>
                <a:spcPts val="1350"/>
              </a:spcBef>
              <a:spcAft>
                <a:spcPts val="0"/>
              </a:spcAft>
              <a:buClr>
                <a:schemeClr val="accent1"/>
              </a:buClr>
              <a:buSzPts val="810"/>
              <a:buChar char="●"/>
              <a:defRPr sz="900"/>
            </a:lvl2pPr>
            <a:lvl3pPr indent="-271463" lvl="2" marL="1371600" algn="l">
              <a:lnSpc>
                <a:spcPct val="87000"/>
              </a:lnSpc>
              <a:spcBef>
                <a:spcPts val="1350"/>
              </a:spcBef>
              <a:spcAft>
                <a:spcPts val="0"/>
              </a:spcAft>
              <a:buClr>
                <a:schemeClr val="accent1"/>
              </a:buClr>
              <a:buSzPts val="675"/>
              <a:buChar char="●"/>
              <a:defRPr sz="750"/>
            </a:lvl3pPr>
            <a:lvl4pPr indent="-262890" lvl="3" marL="1828800" algn="l">
              <a:lnSpc>
                <a:spcPct val="87000"/>
              </a:lnSpc>
              <a:spcBef>
                <a:spcPts val="1350"/>
              </a:spcBef>
              <a:spcAft>
                <a:spcPts val="0"/>
              </a:spcAft>
              <a:buClr>
                <a:schemeClr val="accent1"/>
              </a:buClr>
              <a:buSzPts val="540"/>
              <a:buChar char="●"/>
              <a:defRPr sz="600"/>
            </a:lvl4pPr>
            <a:lvl5pPr indent="-254317" lvl="4" marL="2286000" algn="l">
              <a:lnSpc>
                <a:spcPct val="87000"/>
              </a:lnSpc>
              <a:spcBef>
                <a:spcPts val="1350"/>
              </a:spcBef>
              <a:spcAft>
                <a:spcPts val="0"/>
              </a:spcAft>
              <a:buClr>
                <a:schemeClr val="accent1"/>
              </a:buClr>
              <a:buSzPts val="405"/>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_Custom Layout">
  <p:cSld name="13_Custom Layout">
    <p:spTree>
      <p:nvGrpSpPr>
        <p:cNvPr id="1886" name="Shape 1886"/>
        <p:cNvGrpSpPr/>
        <p:nvPr/>
      </p:nvGrpSpPr>
      <p:grpSpPr>
        <a:xfrm>
          <a:off x="0" y="0"/>
          <a:ext cx="0" cy="0"/>
          <a:chOff x="0" y="0"/>
          <a:chExt cx="0" cy="0"/>
        </a:xfrm>
      </p:grpSpPr>
      <p:sp>
        <p:nvSpPr>
          <p:cNvPr id="1887" name="Google Shape;1887;g3d3f6d03170_0_5103"/>
          <p:cNvSpPr txBox="1"/>
          <p:nvPr>
            <p:ph type="title"/>
          </p:nvPr>
        </p:nvSpPr>
        <p:spPr>
          <a:xfrm>
            <a:off x="317798" y="336694"/>
            <a:ext cx="85002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888" name="Google Shape;1888;g3d3f6d03170_0_510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889" name="Google Shape;1889;g3d3f6d03170_0_5103"/>
          <p:cNvSpPr txBox="1"/>
          <p:nvPr>
            <p:ph idx="1" type="body"/>
          </p:nvPr>
        </p:nvSpPr>
        <p:spPr>
          <a:xfrm>
            <a:off x="303223" y="1048742"/>
            <a:ext cx="8500200" cy="2568300"/>
          </a:xfrm>
          <a:prstGeom prst="rect">
            <a:avLst/>
          </a:prstGeom>
          <a:noFill/>
          <a:ln>
            <a:noFill/>
          </a:ln>
        </p:spPr>
        <p:txBody>
          <a:bodyPr anchorCtr="0" anchor="t" bIns="0" lIns="0" spcFirstLastPara="1" rIns="0" wrap="square" tIns="0">
            <a:noAutofit/>
          </a:bodyPr>
          <a:lstStyle>
            <a:lvl1pPr indent="-300482" lvl="0" marL="457200" algn="l">
              <a:lnSpc>
                <a:spcPct val="94000"/>
              </a:lnSpc>
              <a:spcBef>
                <a:spcPts val="1350"/>
              </a:spcBef>
              <a:spcAft>
                <a:spcPts val="0"/>
              </a:spcAft>
              <a:buClr>
                <a:schemeClr val="accent1"/>
              </a:buClr>
              <a:buSzPts val="1132"/>
              <a:buChar char="●"/>
              <a:defRPr sz="1237"/>
            </a:lvl1pPr>
            <a:lvl2pPr indent="-291910" lvl="1" marL="914400" algn="l">
              <a:lnSpc>
                <a:spcPct val="94000"/>
              </a:lnSpc>
              <a:spcBef>
                <a:spcPts val="1350"/>
              </a:spcBef>
              <a:spcAft>
                <a:spcPts val="0"/>
              </a:spcAft>
              <a:buClr>
                <a:schemeClr val="accent1"/>
              </a:buClr>
              <a:buSzPts val="997"/>
              <a:buChar char="●"/>
              <a:defRPr sz="1087"/>
            </a:lvl2pPr>
            <a:lvl3pPr indent="-283337" lvl="2" marL="1371600" algn="l">
              <a:lnSpc>
                <a:spcPct val="94000"/>
              </a:lnSpc>
              <a:spcBef>
                <a:spcPts val="1350"/>
              </a:spcBef>
              <a:spcAft>
                <a:spcPts val="0"/>
              </a:spcAft>
              <a:buClr>
                <a:schemeClr val="accent1"/>
              </a:buClr>
              <a:buSzPts val="862"/>
              <a:buChar char="●"/>
              <a:defRPr sz="937"/>
            </a:lvl3pPr>
            <a:lvl4pPr indent="-274765" lvl="3" marL="1828800" algn="l">
              <a:lnSpc>
                <a:spcPct val="94000"/>
              </a:lnSpc>
              <a:spcBef>
                <a:spcPts val="1350"/>
              </a:spcBef>
              <a:spcAft>
                <a:spcPts val="0"/>
              </a:spcAft>
              <a:buClr>
                <a:schemeClr val="accent1"/>
              </a:buClr>
              <a:buSzPts val="727"/>
              <a:buChar char="●"/>
              <a:defRPr sz="787"/>
            </a:lvl4pPr>
            <a:lvl5pPr indent="-266192" lvl="4" marL="2286000" algn="l">
              <a:lnSpc>
                <a:spcPct val="94000"/>
              </a:lnSpc>
              <a:spcBef>
                <a:spcPts val="1350"/>
              </a:spcBef>
              <a:spcAft>
                <a:spcPts val="0"/>
              </a:spcAft>
              <a:buClr>
                <a:schemeClr val="accent1"/>
              </a:buClr>
              <a:buSzPts val="592"/>
              <a:buChar char="●"/>
              <a:defRPr sz="637"/>
            </a:lvl5pPr>
            <a:lvl6pPr indent="-283337" lvl="5" marL="2743200" algn="l">
              <a:lnSpc>
                <a:spcPct val="90000"/>
              </a:lnSpc>
              <a:spcBef>
                <a:spcPts val="375"/>
              </a:spcBef>
              <a:spcAft>
                <a:spcPts val="0"/>
              </a:spcAft>
              <a:buClr>
                <a:schemeClr val="dk1"/>
              </a:buClr>
              <a:buSzPts val="862"/>
              <a:buChar char="•"/>
              <a:defRPr sz="375"/>
            </a:lvl6pPr>
            <a:lvl7pPr indent="-283337" lvl="6" marL="3200400" algn="l">
              <a:lnSpc>
                <a:spcPct val="90000"/>
              </a:lnSpc>
              <a:spcBef>
                <a:spcPts val="375"/>
              </a:spcBef>
              <a:spcAft>
                <a:spcPts val="0"/>
              </a:spcAft>
              <a:buClr>
                <a:schemeClr val="dk1"/>
              </a:buClr>
              <a:buSzPts val="862"/>
              <a:buChar char="•"/>
              <a:defRPr sz="375"/>
            </a:lvl7pPr>
            <a:lvl8pPr indent="-283337" lvl="7" marL="3657600" algn="l">
              <a:lnSpc>
                <a:spcPct val="90000"/>
              </a:lnSpc>
              <a:spcBef>
                <a:spcPts val="375"/>
              </a:spcBef>
              <a:spcAft>
                <a:spcPts val="0"/>
              </a:spcAft>
              <a:buClr>
                <a:schemeClr val="dk1"/>
              </a:buClr>
              <a:buSzPts val="862"/>
              <a:buChar char="•"/>
              <a:defRPr sz="375"/>
            </a:lvl8pPr>
            <a:lvl9pPr indent="-283337" lvl="8" marL="4114800" algn="l">
              <a:lnSpc>
                <a:spcPct val="90000"/>
              </a:lnSpc>
              <a:spcBef>
                <a:spcPts val="375"/>
              </a:spcBef>
              <a:spcAft>
                <a:spcPts val="0"/>
              </a:spcAft>
              <a:buClr>
                <a:schemeClr val="dk1"/>
              </a:buClr>
              <a:buSzPts val="862"/>
              <a:buChar char="•"/>
              <a:defRPr sz="375"/>
            </a:lvl9pPr>
          </a:lstStyle>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_Custom Layout">
  <p:cSld name="14_Custom Layout">
    <p:spTree>
      <p:nvGrpSpPr>
        <p:cNvPr id="1890" name="Shape 1890"/>
        <p:cNvGrpSpPr/>
        <p:nvPr/>
      </p:nvGrpSpPr>
      <p:grpSpPr>
        <a:xfrm>
          <a:off x="0" y="0"/>
          <a:ext cx="0" cy="0"/>
          <a:chOff x="0" y="0"/>
          <a:chExt cx="0" cy="0"/>
        </a:xfrm>
      </p:grpSpPr>
      <p:sp>
        <p:nvSpPr>
          <p:cNvPr id="1891" name="Google Shape;1891;g3d3f6d03170_0_5107"/>
          <p:cNvSpPr txBox="1"/>
          <p:nvPr>
            <p:ph type="title"/>
          </p:nvPr>
        </p:nvSpPr>
        <p:spPr>
          <a:xfrm>
            <a:off x="316371" y="1332213"/>
            <a:ext cx="3300300" cy="20793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892" name="Google Shape;1892;g3d3f6d03170_0_510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893" name="Google Shape;1893;g3d3f6d03170_0_5107"/>
          <p:cNvSpPr txBox="1"/>
          <p:nvPr>
            <p:ph idx="1" type="body"/>
          </p:nvPr>
        </p:nvSpPr>
        <p:spPr>
          <a:xfrm>
            <a:off x="4487977" y="1762506"/>
            <a:ext cx="4107000" cy="1632300"/>
          </a:xfrm>
          <a:prstGeom prst="rect">
            <a:avLst/>
          </a:prstGeom>
          <a:noFill/>
          <a:ln>
            <a:noFill/>
          </a:ln>
        </p:spPr>
        <p:txBody>
          <a:bodyPr anchorCtr="0" anchor="t" bIns="0" lIns="0" spcFirstLastPara="1" rIns="0" wrap="square" tIns="0">
            <a:noAutofit/>
          </a:bodyPr>
          <a:lstStyle>
            <a:lvl1pPr indent="-288608" lvl="0" marL="457200" algn="l">
              <a:lnSpc>
                <a:spcPct val="95000"/>
              </a:lnSpc>
              <a:spcBef>
                <a:spcPts val="1350"/>
              </a:spcBef>
              <a:spcAft>
                <a:spcPts val="0"/>
              </a:spcAft>
              <a:buClr>
                <a:schemeClr val="accent4"/>
              </a:buClr>
              <a:buSzPts val="945"/>
              <a:buChar char="●"/>
              <a:defRPr sz="1050">
                <a:solidFill>
                  <a:schemeClr val="accent4"/>
                </a:solidFill>
              </a:defRPr>
            </a:lvl1pPr>
            <a:lvl2pPr indent="-280035" lvl="1" marL="914400" algn="l">
              <a:lnSpc>
                <a:spcPct val="95000"/>
              </a:lnSpc>
              <a:spcBef>
                <a:spcPts val="1350"/>
              </a:spcBef>
              <a:spcAft>
                <a:spcPts val="0"/>
              </a:spcAft>
              <a:buClr>
                <a:schemeClr val="accent4"/>
              </a:buClr>
              <a:buSzPts val="810"/>
              <a:buChar char="●"/>
              <a:defRPr sz="900">
                <a:solidFill>
                  <a:schemeClr val="accent4"/>
                </a:solidFill>
              </a:defRPr>
            </a:lvl2pPr>
            <a:lvl3pPr indent="-271463" lvl="2" marL="1371600" algn="l">
              <a:lnSpc>
                <a:spcPct val="95000"/>
              </a:lnSpc>
              <a:spcBef>
                <a:spcPts val="1350"/>
              </a:spcBef>
              <a:spcAft>
                <a:spcPts val="0"/>
              </a:spcAft>
              <a:buClr>
                <a:schemeClr val="accent4"/>
              </a:buClr>
              <a:buSzPts val="675"/>
              <a:buChar char="●"/>
              <a:defRPr sz="750">
                <a:solidFill>
                  <a:schemeClr val="accent4"/>
                </a:solidFill>
              </a:defRPr>
            </a:lvl3pPr>
            <a:lvl4pPr indent="-262890" lvl="3" marL="1828800" algn="l">
              <a:lnSpc>
                <a:spcPct val="95000"/>
              </a:lnSpc>
              <a:spcBef>
                <a:spcPts val="1350"/>
              </a:spcBef>
              <a:spcAft>
                <a:spcPts val="0"/>
              </a:spcAft>
              <a:buClr>
                <a:schemeClr val="accent4"/>
              </a:buClr>
              <a:buSzPts val="540"/>
              <a:buChar char="●"/>
              <a:defRPr sz="600">
                <a:solidFill>
                  <a:schemeClr val="accent4"/>
                </a:solidFill>
              </a:defRPr>
            </a:lvl4pPr>
            <a:lvl5pPr indent="-254317" lvl="4" marL="2286000" algn="l">
              <a:lnSpc>
                <a:spcPct val="95000"/>
              </a:lnSpc>
              <a:spcBef>
                <a:spcPts val="1350"/>
              </a:spcBef>
              <a:spcAft>
                <a:spcPts val="0"/>
              </a:spcAft>
              <a:buClr>
                <a:schemeClr val="accent4"/>
              </a:buClr>
              <a:buSzPts val="405"/>
              <a:buChar char="●"/>
              <a:defRPr sz="450">
                <a:solidFill>
                  <a:schemeClr val="accent4"/>
                </a:solidFill>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1894" name="Google Shape;1894;g3d3f6d03170_0_5107"/>
          <p:cNvSpPr txBox="1"/>
          <p:nvPr>
            <p:ph idx="2" type="subTitle"/>
          </p:nvPr>
        </p:nvSpPr>
        <p:spPr>
          <a:xfrm>
            <a:off x="4487977" y="1359427"/>
            <a:ext cx="4107000" cy="2649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384"/>
              <a:buNone/>
              <a:defRPr b="1" sz="1537">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5_Custom Layout" showMasterSp="0">
  <p:cSld name="15_Custom Layout">
    <p:bg>
      <p:bgPr>
        <a:gradFill>
          <a:gsLst>
            <a:gs pos="0">
              <a:srgbClr val="FF001A"/>
            </a:gs>
            <a:gs pos="70000">
              <a:srgbClr val="290051"/>
            </a:gs>
            <a:gs pos="100000">
              <a:srgbClr val="0C0024"/>
            </a:gs>
          </a:gsLst>
          <a:lin ang="13500032" scaled="0"/>
        </a:gradFill>
      </p:bgPr>
    </p:bg>
    <p:spTree>
      <p:nvGrpSpPr>
        <p:cNvPr id="1895" name="Shape 1895"/>
        <p:cNvGrpSpPr/>
        <p:nvPr/>
      </p:nvGrpSpPr>
      <p:grpSpPr>
        <a:xfrm>
          <a:off x="0" y="0"/>
          <a:ext cx="0" cy="0"/>
          <a:chOff x="0" y="0"/>
          <a:chExt cx="0" cy="0"/>
        </a:xfrm>
      </p:grpSpPr>
      <p:pic>
        <p:nvPicPr>
          <p:cNvPr descr="A black and blue background&#10;&#10;AI-generated content may be incorrect." id="1896" name="Google Shape;1896;g3d3f6d03170_0_5112"/>
          <p:cNvPicPr preferRelativeResize="0"/>
          <p:nvPr/>
        </p:nvPicPr>
        <p:blipFill rotWithShape="1">
          <a:blip r:embed="rId2">
            <a:alphaModFix/>
          </a:blip>
          <a:srcRect b="100" l="0" r="0" t="100"/>
          <a:stretch/>
        </p:blipFill>
        <p:spPr>
          <a:xfrm>
            <a:off x="0" y="0"/>
            <a:ext cx="9143999" cy="5142828"/>
          </a:xfrm>
          <a:prstGeom prst="rect">
            <a:avLst/>
          </a:prstGeom>
          <a:noFill/>
          <a:ln>
            <a:noFill/>
          </a:ln>
        </p:spPr>
      </p:pic>
      <p:sp>
        <p:nvSpPr>
          <p:cNvPr id="1897" name="Google Shape;1897;g3d3f6d03170_0_5112"/>
          <p:cNvSpPr txBox="1"/>
          <p:nvPr>
            <p:ph type="title"/>
          </p:nvPr>
        </p:nvSpPr>
        <p:spPr>
          <a:xfrm>
            <a:off x="311313" y="1323543"/>
            <a:ext cx="3488700" cy="29352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lt1"/>
              </a:buClr>
              <a:buSzPts val="2550"/>
              <a:buFont typeface="Poppins"/>
              <a:buNone/>
              <a:defRPr b="1" sz="2550">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898" name="Google Shape;1898;g3d3f6d03170_0_511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1899" name="Google Shape;1899;g3d3f6d03170_0_5112"/>
          <p:cNvGrpSpPr/>
          <p:nvPr/>
        </p:nvGrpSpPr>
        <p:grpSpPr>
          <a:xfrm>
            <a:off x="8381796" y="4822425"/>
            <a:ext cx="537710" cy="158585"/>
            <a:chOff x="22351457" y="12859799"/>
            <a:chExt cx="1433894" cy="422893"/>
          </a:xfrm>
        </p:grpSpPr>
        <p:grpSp>
          <p:nvGrpSpPr>
            <p:cNvPr id="1900" name="Google Shape;1900;g3d3f6d03170_0_5112"/>
            <p:cNvGrpSpPr/>
            <p:nvPr/>
          </p:nvGrpSpPr>
          <p:grpSpPr>
            <a:xfrm>
              <a:off x="22351457" y="12859799"/>
              <a:ext cx="1379787" cy="422893"/>
              <a:chOff x="22351457" y="12859799"/>
              <a:chExt cx="1379787" cy="422893"/>
            </a:xfrm>
          </p:grpSpPr>
          <p:sp>
            <p:nvSpPr>
              <p:cNvPr id="1901" name="Google Shape;1901;g3d3f6d03170_0_5112"/>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902" name="Google Shape;1902;g3d3f6d03170_0_5112"/>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1903" name="Google Shape;1903;g3d3f6d03170_0_5112"/>
              <p:cNvGrpSpPr/>
              <p:nvPr/>
            </p:nvGrpSpPr>
            <p:grpSpPr>
              <a:xfrm>
                <a:off x="23288552" y="12859801"/>
                <a:ext cx="442692" cy="422765"/>
                <a:chOff x="23288552" y="12859801"/>
                <a:chExt cx="442692" cy="422765"/>
              </a:xfrm>
            </p:grpSpPr>
            <p:grpSp>
              <p:nvGrpSpPr>
                <p:cNvPr id="1904" name="Google Shape;1904;g3d3f6d03170_0_5112"/>
                <p:cNvGrpSpPr/>
                <p:nvPr/>
              </p:nvGrpSpPr>
              <p:grpSpPr>
                <a:xfrm>
                  <a:off x="23288552" y="12859801"/>
                  <a:ext cx="442692" cy="422765"/>
                  <a:chOff x="23288552" y="12859801"/>
                  <a:chExt cx="442692" cy="422765"/>
                </a:xfrm>
              </p:grpSpPr>
              <p:sp>
                <p:nvSpPr>
                  <p:cNvPr id="1905" name="Google Shape;1905;g3d3f6d03170_0_5112"/>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906" name="Google Shape;1906;g3d3f6d03170_0_5112"/>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907" name="Google Shape;1907;g3d3f6d03170_0_5112"/>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1908" name="Google Shape;1908;g3d3f6d03170_0_5112"/>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909" name="Google Shape;1909;g3d3f6d03170_0_5112"/>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lt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sp>
        <p:nvSpPr>
          <p:cNvPr id="1910" name="Google Shape;1910;g3d3f6d03170_0_5112"/>
          <p:cNvSpPr txBox="1"/>
          <p:nvPr>
            <p:ph idx="1" type="body"/>
          </p:nvPr>
        </p:nvSpPr>
        <p:spPr>
          <a:xfrm>
            <a:off x="4234786" y="1733629"/>
            <a:ext cx="4353000" cy="2525100"/>
          </a:xfrm>
          <a:prstGeom prst="rect">
            <a:avLst/>
          </a:prstGeom>
          <a:noFill/>
          <a:ln>
            <a:noFill/>
          </a:ln>
        </p:spPr>
        <p:txBody>
          <a:bodyPr anchorCtr="0" anchor="t" bIns="0" lIns="0" spcFirstLastPara="1" rIns="0" wrap="square" tIns="0">
            <a:noAutofit/>
          </a:bodyPr>
          <a:lstStyle>
            <a:lvl1pPr indent="-295720" lvl="0" marL="457200" algn="l">
              <a:lnSpc>
                <a:spcPct val="89000"/>
              </a:lnSpc>
              <a:spcBef>
                <a:spcPts val="1350"/>
              </a:spcBef>
              <a:spcAft>
                <a:spcPts val="0"/>
              </a:spcAft>
              <a:buClr>
                <a:schemeClr val="accent1"/>
              </a:buClr>
              <a:buSzPts val="1057"/>
              <a:buChar char="●"/>
              <a:defRPr sz="1162"/>
            </a:lvl1pPr>
            <a:lvl2pPr indent="-287147" lvl="1" marL="914400" algn="l">
              <a:lnSpc>
                <a:spcPct val="89000"/>
              </a:lnSpc>
              <a:spcBef>
                <a:spcPts val="1350"/>
              </a:spcBef>
              <a:spcAft>
                <a:spcPts val="0"/>
              </a:spcAft>
              <a:buClr>
                <a:schemeClr val="accent1"/>
              </a:buClr>
              <a:buSzPts val="922"/>
              <a:buChar char="●"/>
              <a:defRPr sz="1012"/>
            </a:lvl2pPr>
            <a:lvl3pPr indent="-278574" lvl="2" marL="1371600" algn="l">
              <a:lnSpc>
                <a:spcPct val="89000"/>
              </a:lnSpc>
              <a:spcBef>
                <a:spcPts val="1350"/>
              </a:spcBef>
              <a:spcAft>
                <a:spcPts val="0"/>
              </a:spcAft>
              <a:buClr>
                <a:schemeClr val="accent1"/>
              </a:buClr>
              <a:buSzPts val="787"/>
              <a:buChar char="●"/>
              <a:defRPr sz="862"/>
            </a:lvl3pPr>
            <a:lvl4pPr indent="-270002" lvl="3" marL="1828800" algn="l">
              <a:lnSpc>
                <a:spcPct val="89000"/>
              </a:lnSpc>
              <a:spcBef>
                <a:spcPts val="1350"/>
              </a:spcBef>
              <a:spcAft>
                <a:spcPts val="0"/>
              </a:spcAft>
              <a:buClr>
                <a:schemeClr val="accent1"/>
              </a:buClr>
              <a:buSzPts val="652"/>
              <a:buChar char="●"/>
              <a:defRPr sz="712"/>
            </a:lvl4pPr>
            <a:lvl5pPr indent="-261430" lvl="4" marL="2286000" algn="l">
              <a:lnSpc>
                <a:spcPct val="89000"/>
              </a:lnSpc>
              <a:spcBef>
                <a:spcPts val="1350"/>
              </a:spcBef>
              <a:spcAft>
                <a:spcPts val="0"/>
              </a:spcAft>
              <a:buClr>
                <a:schemeClr val="accent1"/>
              </a:buClr>
              <a:buSzPts val="517"/>
              <a:buChar char="●"/>
              <a:defRPr sz="562"/>
            </a:lvl5pPr>
            <a:lvl6pPr indent="-278574" lvl="5" marL="2743200" algn="l">
              <a:lnSpc>
                <a:spcPct val="90000"/>
              </a:lnSpc>
              <a:spcBef>
                <a:spcPts val="375"/>
              </a:spcBef>
              <a:spcAft>
                <a:spcPts val="0"/>
              </a:spcAft>
              <a:buClr>
                <a:schemeClr val="dk1"/>
              </a:buClr>
              <a:buSzPts val="787"/>
              <a:buChar char="•"/>
              <a:defRPr sz="300"/>
            </a:lvl6pPr>
            <a:lvl7pPr indent="-278574" lvl="6" marL="3200400" algn="l">
              <a:lnSpc>
                <a:spcPct val="90000"/>
              </a:lnSpc>
              <a:spcBef>
                <a:spcPts val="375"/>
              </a:spcBef>
              <a:spcAft>
                <a:spcPts val="0"/>
              </a:spcAft>
              <a:buClr>
                <a:schemeClr val="dk1"/>
              </a:buClr>
              <a:buSzPts val="787"/>
              <a:buChar char="•"/>
              <a:defRPr sz="300"/>
            </a:lvl7pPr>
            <a:lvl8pPr indent="-278574" lvl="7" marL="3657600" algn="l">
              <a:lnSpc>
                <a:spcPct val="90000"/>
              </a:lnSpc>
              <a:spcBef>
                <a:spcPts val="375"/>
              </a:spcBef>
              <a:spcAft>
                <a:spcPts val="0"/>
              </a:spcAft>
              <a:buClr>
                <a:schemeClr val="dk1"/>
              </a:buClr>
              <a:buSzPts val="787"/>
              <a:buChar char="•"/>
              <a:defRPr sz="300"/>
            </a:lvl8pPr>
            <a:lvl9pPr indent="-278574" lvl="8" marL="4114800" algn="l">
              <a:lnSpc>
                <a:spcPct val="90000"/>
              </a:lnSpc>
              <a:spcBef>
                <a:spcPts val="375"/>
              </a:spcBef>
              <a:spcAft>
                <a:spcPts val="0"/>
              </a:spcAft>
              <a:buClr>
                <a:schemeClr val="dk1"/>
              </a:buClr>
              <a:buSzPts val="787"/>
              <a:buChar char="•"/>
              <a:defRPr sz="300"/>
            </a:lvl9pPr>
          </a:lstStyle>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7_Custom Layout">
  <p:cSld name="17_Custom Layout">
    <p:bg>
      <p:bgPr>
        <a:blipFill>
          <a:blip r:embed="rId2">
            <a:alphaModFix/>
          </a:blip>
          <a:stretch>
            <a:fillRect/>
          </a:stretch>
        </a:blipFill>
      </p:bgPr>
    </p:bg>
    <p:spTree>
      <p:nvGrpSpPr>
        <p:cNvPr id="1911" name="Shape 1911"/>
        <p:cNvGrpSpPr/>
        <p:nvPr/>
      </p:nvGrpSpPr>
      <p:grpSpPr>
        <a:xfrm>
          <a:off x="0" y="0"/>
          <a:ext cx="0" cy="0"/>
          <a:chOff x="0" y="0"/>
          <a:chExt cx="0" cy="0"/>
        </a:xfrm>
      </p:grpSpPr>
      <p:sp>
        <p:nvSpPr>
          <p:cNvPr id="1912" name="Google Shape;1912;g3d3f6d03170_0_5133"/>
          <p:cNvSpPr/>
          <p:nvPr/>
        </p:nvSpPr>
        <p:spPr>
          <a:xfrm>
            <a:off x="315021" y="3663911"/>
            <a:ext cx="8538000" cy="928800"/>
          </a:xfrm>
          <a:prstGeom prst="roundRect">
            <a:avLst>
              <a:gd fmla="val 7436" name="adj"/>
            </a:avLst>
          </a:prstGeom>
          <a:gradFill>
            <a:gsLst>
              <a:gs pos="0">
                <a:srgbClr val="FF0000"/>
              </a:gs>
              <a:gs pos="24000">
                <a:srgbClr val="C8102E"/>
              </a:gs>
              <a:gs pos="100000">
                <a:srgbClr val="2E0055"/>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913" name="Google Shape;1913;g3d3f6d03170_0_5133"/>
          <p:cNvSpPr txBox="1"/>
          <p:nvPr>
            <p:ph type="title"/>
          </p:nvPr>
        </p:nvSpPr>
        <p:spPr>
          <a:xfrm>
            <a:off x="318967" y="319875"/>
            <a:ext cx="84675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914" name="Google Shape;1914;g3d3f6d03170_0_513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1915" name="Google Shape;1915;g3d3f6d03170_0_5133"/>
          <p:cNvPicPr preferRelativeResize="0"/>
          <p:nvPr/>
        </p:nvPicPr>
        <p:blipFill rotWithShape="1">
          <a:blip r:embed="rId3">
            <a:alphaModFix/>
          </a:blip>
          <a:srcRect b="0" l="0" r="0" t="0"/>
          <a:stretch/>
        </p:blipFill>
        <p:spPr>
          <a:xfrm>
            <a:off x="2444036" y="3664476"/>
            <a:ext cx="5953" cy="939330"/>
          </a:xfrm>
          <a:prstGeom prst="rect">
            <a:avLst/>
          </a:prstGeom>
          <a:noFill/>
          <a:ln>
            <a:noFill/>
          </a:ln>
        </p:spPr>
      </p:pic>
      <p:pic>
        <p:nvPicPr>
          <p:cNvPr id="1916" name="Google Shape;1916;g3d3f6d03170_0_5133"/>
          <p:cNvPicPr preferRelativeResize="0"/>
          <p:nvPr/>
        </p:nvPicPr>
        <p:blipFill rotWithShape="1">
          <a:blip r:embed="rId3">
            <a:alphaModFix/>
          </a:blip>
          <a:srcRect b="0" l="0" r="0" t="0"/>
          <a:stretch/>
        </p:blipFill>
        <p:spPr>
          <a:xfrm>
            <a:off x="4617238" y="3664476"/>
            <a:ext cx="5953" cy="939330"/>
          </a:xfrm>
          <a:prstGeom prst="rect">
            <a:avLst/>
          </a:prstGeom>
          <a:noFill/>
          <a:ln>
            <a:noFill/>
          </a:ln>
        </p:spPr>
      </p:pic>
      <p:pic>
        <p:nvPicPr>
          <p:cNvPr id="1917" name="Google Shape;1917;g3d3f6d03170_0_5133"/>
          <p:cNvPicPr preferRelativeResize="0"/>
          <p:nvPr/>
        </p:nvPicPr>
        <p:blipFill rotWithShape="1">
          <a:blip r:embed="rId3">
            <a:alphaModFix/>
          </a:blip>
          <a:srcRect b="0" l="0" r="0" t="0"/>
          <a:stretch/>
        </p:blipFill>
        <p:spPr>
          <a:xfrm>
            <a:off x="6781809" y="3664476"/>
            <a:ext cx="5953" cy="939330"/>
          </a:xfrm>
          <a:prstGeom prst="rect">
            <a:avLst/>
          </a:prstGeom>
          <a:noFill/>
          <a:ln>
            <a:noFill/>
          </a:ln>
        </p:spPr>
      </p:pic>
      <p:sp>
        <p:nvSpPr>
          <p:cNvPr id="1918" name="Google Shape;1918;g3d3f6d03170_0_5133"/>
          <p:cNvSpPr txBox="1"/>
          <p:nvPr>
            <p:ph idx="1" type="body"/>
          </p:nvPr>
        </p:nvSpPr>
        <p:spPr>
          <a:xfrm>
            <a:off x="307741" y="1371597"/>
            <a:ext cx="8468100" cy="1650300"/>
          </a:xfrm>
          <a:prstGeom prst="rect">
            <a:avLst/>
          </a:prstGeom>
          <a:noFill/>
          <a:ln>
            <a:noFill/>
          </a:ln>
        </p:spPr>
        <p:txBody>
          <a:bodyPr anchorCtr="0" anchor="t" bIns="0" lIns="0" spcFirstLastPara="1" rIns="0" wrap="square" tIns="0">
            <a:noAutofit/>
          </a:bodyPr>
          <a:lstStyle>
            <a:lvl1pPr indent="-267145" lvl="0" marL="457200" algn="l">
              <a:lnSpc>
                <a:spcPct val="95000"/>
              </a:lnSpc>
              <a:spcBef>
                <a:spcPts val="1350"/>
              </a:spcBef>
              <a:spcAft>
                <a:spcPts val="0"/>
              </a:spcAft>
              <a:buClr>
                <a:schemeClr val="dk1"/>
              </a:buClr>
              <a:buSzPts val="607"/>
              <a:buChar char="●"/>
              <a:defRPr sz="1050"/>
            </a:lvl1pPr>
            <a:lvl2pPr indent="-267145" lvl="1" marL="914400" algn="l">
              <a:lnSpc>
                <a:spcPct val="95000"/>
              </a:lnSpc>
              <a:spcBef>
                <a:spcPts val="1350"/>
              </a:spcBef>
              <a:spcAft>
                <a:spcPts val="0"/>
              </a:spcAft>
              <a:buClr>
                <a:schemeClr val="dk1"/>
              </a:buClr>
              <a:buSzPts val="607"/>
              <a:buChar char="●"/>
              <a:defRPr sz="900"/>
            </a:lvl2pPr>
            <a:lvl3pPr indent="-267145" lvl="2" marL="1371600" algn="l">
              <a:lnSpc>
                <a:spcPct val="95000"/>
              </a:lnSpc>
              <a:spcBef>
                <a:spcPts val="1350"/>
              </a:spcBef>
              <a:spcAft>
                <a:spcPts val="0"/>
              </a:spcAft>
              <a:buClr>
                <a:schemeClr val="dk1"/>
              </a:buClr>
              <a:buSzPts val="607"/>
              <a:buChar char="●"/>
              <a:defRPr sz="750"/>
            </a:lvl3pPr>
            <a:lvl4pPr indent="-267145" lvl="3" marL="1828800" algn="l">
              <a:lnSpc>
                <a:spcPct val="95000"/>
              </a:lnSpc>
              <a:spcBef>
                <a:spcPts val="1350"/>
              </a:spcBef>
              <a:spcAft>
                <a:spcPts val="0"/>
              </a:spcAft>
              <a:buClr>
                <a:schemeClr val="dk1"/>
              </a:buClr>
              <a:buSzPts val="607"/>
              <a:buChar char="●"/>
              <a:defRPr sz="600"/>
            </a:lvl4pPr>
            <a:lvl5pPr indent="-267145" lvl="4" marL="2286000" algn="l">
              <a:lnSpc>
                <a:spcPct val="95000"/>
              </a:lnSpc>
              <a:spcBef>
                <a:spcPts val="1350"/>
              </a:spcBef>
              <a:spcAft>
                <a:spcPts val="0"/>
              </a:spcAft>
              <a:buClr>
                <a:schemeClr val="dk1"/>
              </a:buClr>
              <a:buSzPts val="607"/>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1919" name="Google Shape;1919;g3d3f6d03170_0_5133"/>
          <p:cNvSpPr txBox="1"/>
          <p:nvPr>
            <p:ph idx="2" type="subTitle"/>
          </p:nvPr>
        </p:nvSpPr>
        <p:spPr>
          <a:xfrm>
            <a:off x="318302" y="962960"/>
            <a:ext cx="84681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384"/>
              <a:buNone/>
              <a:defRPr b="1" sz="1537">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
        <p:nvSpPr>
          <p:cNvPr id="1920" name="Google Shape;1920;g3d3f6d03170_0_5133"/>
          <p:cNvSpPr txBox="1"/>
          <p:nvPr>
            <p:ph idx="3" type="title"/>
          </p:nvPr>
        </p:nvSpPr>
        <p:spPr>
          <a:xfrm>
            <a:off x="442153" y="3800184"/>
            <a:ext cx="18285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921" name="Google Shape;1921;g3d3f6d03170_0_5133"/>
          <p:cNvSpPr txBox="1"/>
          <p:nvPr>
            <p:ph idx="4" type="title"/>
          </p:nvPr>
        </p:nvSpPr>
        <p:spPr>
          <a:xfrm>
            <a:off x="2626330" y="3800184"/>
            <a:ext cx="18285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922" name="Google Shape;1922;g3d3f6d03170_0_5133"/>
          <p:cNvSpPr txBox="1"/>
          <p:nvPr>
            <p:ph idx="5" type="title"/>
          </p:nvPr>
        </p:nvSpPr>
        <p:spPr>
          <a:xfrm>
            <a:off x="4810505" y="3800184"/>
            <a:ext cx="18285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923" name="Google Shape;1923;g3d3f6d03170_0_5133"/>
          <p:cNvSpPr txBox="1"/>
          <p:nvPr>
            <p:ph idx="6" type="title"/>
          </p:nvPr>
        </p:nvSpPr>
        <p:spPr>
          <a:xfrm>
            <a:off x="6957980" y="3800184"/>
            <a:ext cx="18285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924" name="Google Shape;1924;g3d3f6d03170_0_5133"/>
          <p:cNvSpPr txBox="1"/>
          <p:nvPr>
            <p:ph idx="7" type="subTitle"/>
          </p:nvPr>
        </p:nvSpPr>
        <p:spPr>
          <a:xfrm>
            <a:off x="446017" y="4162547"/>
            <a:ext cx="1254600" cy="393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925" name="Google Shape;1925;g3d3f6d03170_0_5133"/>
          <p:cNvSpPr txBox="1"/>
          <p:nvPr>
            <p:ph idx="8" type="subTitle"/>
          </p:nvPr>
        </p:nvSpPr>
        <p:spPr>
          <a:xfrm>
            <a:off x="2619211" y="4162547"/>
            <a:ext cx="1254600" cy="393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926" name="Google Shape;1926;g3d3f6d03170_0_5133"/>
          <p:cNvSpPr txBox="1"/>
          <p:nvPr>
            <p:ph idx="9" type="subTitle"/>
          </p:nvPr>
        </p:nvSpPr>
        <p:spPr>
          <a:xfrm>
            <a:off x="4791659" y="4162547"/>
            <a:ext cx="1254600" cy="393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927" name="Google Shape;1927;g3d3f6d03170_0_5133"/>
          <p:cNvSpPr txBox="1"/>
          <p:nvPr>
            <p:ph idx="13" type="subTitle"/>
          </p:nvPr>
        </p:nvSpPr>
        <p:spPr>
          <a:xfrm>
            <a:off x="6964107" y="4162547"/>
            <a:ext cx="1254600" cy="393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8_Custom Layout">
  <p:cSld name="18_Custom Layout">
    <p:bg>
      <p:bgPr>
        <a:blipFill>
          <a:blip r:embed="rId2">
            <a:alphaModFix/>
          </a:blip>
          <a:stretch>
            <a:fillRect/>
          </a:stretch>
        </a:blipFill>
      </p:bgPr>
    </p:bg>
    <p:spTree>
      <p:nvGrpSpPr>
        <p:cNvPr id="1928" name="Shape 1928"/>
        <p:cNvGrpSpPr/>
        <p:nvPr/>
      </p:nvGrpSpPr>
      <p:grpSpPr>
        <a:xfrm>
          <a:off x="0" y="0"/>
          <a:ext cx="0" cy="0"/>
          <a:chOff x="0" y="0"/>
          <a:chExt cx="0" cy="0"/>
        </a:xfrm>
      </p:grpSpPr>
      <p:sp>
        <p:nvSpPr>
          <p:cNvPr id="1929" name="Google Shape;1929;g3d3f6d03170_0_515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930" name="Google Shape;1930;g3d3f6d03170_0_5150"/>
          <p:cNvSpPr txBox="1"/>
          <p:nvPr>
            <p:ph idx="1" type="body"/>
          </p:nvPr>
        </p:nvSpPr>
        <p:spPr>
          <a:xfrm>
            <a:off x="514217" y="1610306"/>
            <a:ext cx="3325800" cy="2749200"/>
          </a:xfrm>
          <a:prstGeom prst="rect">
            <a:avLst/>
          </a:prstGeom>
          <a:noFill/>
          <a:ln>
            <a:noFill/>
          </a:ln>
        </p:spPr>
        <p:txBody>
          <a:bodyPr anchorCtr="0" anchor="t" bIns="0" lIns="0" spcFirstLastPara="1" rIns="0" wrap="square" tIns="0">
            <a:noAutofit/>
          </a:bodyPr>
          <a:lstStyle>
            <a:lvl1pPr indent="-267145" lvl="0" marL="457200" algn="l">
              <a:lnSpc>
                <a:spcPct val="95000"/>
              </a:lnSpc>
              <a:spcBef>
                <a:spcPts val="1350"/>
              </a:spcBef>
              <a:spcAft>
                <a:spcPts val="0"/>
              </a:spcAft>
              <a:buClr>
                <a:schemeClr val="dk1"/>
              </a:buClr>
              <a:buSzPts val="607"/>
              <a:buChar char="●"/>
              <a:defRPr sz="1050"/>
            </a:lvl1pPr>
            <a:lvl2pPr indent="-267145" lvl="1" marL="914400" algn="l">
              <a:lnSpc>
                <a:spcPct val="95000"/>
              </a:lnSpc>
              <a:spcBef>
                <a:spcPts val="1350"/>
              </a:spcBef>
              <a:spcAft>
                <a:spcPts val="0"/>
              </a:spcAft>
              <a:buClr>
                <a:schemeClr val="dk1"/>
              </a:buClr>
              <a:buSzPts val="607"/>
              <a:buChar char="●"/>
              <a:defRPr sz="900"/>
            </a:lvl2pPr>
            <a:lvl3pPr indent="-267145" lvl="2" marL="1371600" algn="l">
              <a:lnSpc>
                <a:spcPct val="95000"/>
              </a:lnSpc>
              <a:spcBef>
                <a:spcPts val="1350"/>
              </a:spcBef>
              <a:spcAft>
                <a:spcPts val="0"/>
              </a:spcAft>
              <a:buClr>
                <a:schemeClr val="dk1"/>
              </a:buClr>
              <a:buSzPts val="607"/>
              <a:buChar char="●"/>
              <a:defRPr sz="750"/>
            </a:lvl3pPr>
            <a:lvl4pPr indent="-267145" lvl="3" marL="1828800" algn="l">
              <a:lnSpc>
                <a:spcPct val="95000"/>
              </a:lnSpc>
              <a:spcBef>
                <a:spcPts val="1350"/>
              </a:spcBef>
              <a:spcAft>
                <a:spcPts val="0"/>
              </a:spcAft>
              <a:buClr>
                <a:schemeClr val="dk1"/>
              </a:buClr>
              <a:buSzPts val="607"/>
              <a:buChar char="●"/>
              <a:defRPr sz="600"/>
            </a:lvl4pPr>
            <a:lvl5pPr indent="-267145" lvl="4" marL="2286000" algn="l">
              <a:lnSpc>
                <a:spcPct val="95000"/>
              </a:lnSpc>
              <a:spcBef>
                <a:spcPts val="1350"/>
              </a:spcBef>
              <a:spcAft>
                <a:spcPts val="0"/>
              </a:spcAft>
              <a:buClr>
                <a:schemeClr val="dk1"/>
              </a:buClr>
              <a:buSzPts val="607"/>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1931" name="Google Shape;1931;g3d3f6d03170_0_5150"/>
          <p:cNvSpPr txBox="1"/>
          <p:nvPr>
            <p:ph idx="2" type="subTitle"/>
          </p:nvPr>
        </p:nvSpPr>
        <p:spPr>
          <a:xfrm>
            <a:off x="514217" y="1204631"/>
            <a:ext cx="33258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384"/>
              <a:buNone/>
              <a:defRPr b="1" sz="1537">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
        <p:nvSpPr>
          <p:cNvPr id="1932" name="Google Shape;1932;g3d3f6d03170_0_5150"/>
          <p:cNvSpPr txBox="1"/>
          <p:nvPr>
            <p:ph type="title"/>
          </p:nvPr>
        </p:nvSpPr>
        <p:spPr>
          <a:xfrm>
            <a:off x="318967" y="319875"/>
            <a:ext cx="84675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9_Custom Layout">
  <p:cSld name="19_Custom Layout">
    <p:bg>
      <p:bgPr>
        <a:blipFill>
          <a:blip r:embed="rId2">
            <a:alphaModFix/>
          </a:blip>
          <a:stretch>
            <a:fillRect/>
          </a:stretch>
        </a:blipFill>
      </p:bgPr>
    </p:bg>
    <p:spTree>
      <p:nvGrpSpPr>
        <p:cNvPr id="1933" name="Shape 1933"/>
        <p:cNvGrpSpPr/>
        <p:nvPr/>
      </p:nvGrpSpPr>
      <p:grpSpPr>
        <a:xfrm>
          <a:off x="0" y="0"/>
          <a:ext cx="0" cy="0"/>
          <a:chOff x="0" y="0"/>
          <a:chExt cx="0" cy="0"/>
        </a:xfrm>
      </p:grpSpPr>
      <p:sp>
        <p:nvSpPr>
          <p:cNvPr id="1934" name="Google Shape;1934;g3d3f6d03170_0_5155"/>
          <p:cNvSpPr/>
          <p:nvPr/>
        </p:nvSpPr>
        <p:spPr>
          <a:xfrm rot="10800000">
            <a:off x="315014" y="1058550"/>
            <a:ext cx="4032000" cy="34944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935" name="Google Shape;1935;g3d3f6d03170_0_5155"/>
          <p:cNvSpPr/>
          <p:nvPr/>
        </p:nvSpPr>
        <p:spPr>
          <a:xfrm rot="10800000">
            <a:off x="4785797" y="1058550"/>
            <a:ext cx="4032000" cy="34944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936" name="Google Shape;1936;g3d3f6d03170_0_515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937" name="Google Shape;1937;g3d3f6d03170_0_5155"/>
          <p:cNvSpPr txBox="1"/>
          <p:nvPr>
            <p:ph idx="1" type="body"/>
          </p:nvPr>
        </p:nvSpPr>
        <p:spPr>
          <a:xfrm>
            <a:off x="514225" y="1610300"/>
            <a:ext cx="3529500" cy="1650300"/>
          </a:xfrm>
          <a:prstGeom prst="rect">
            <a:avLst/>
          </a:prstGeom>
          <a:noFill/>
          <a:ln>
            <a:noFill/>
          </a:ln>
        </p:spPr>
        <p:txBody>
          <a:bodyPr anchorCtr="0" anchor="t" bIns="0" lIns="0" spcFirstLastPara="1" rIns="0" wrap="square" tIns="0">
            <a:noAutofit/>
          </a:bodyPr>
          <a:lstStyle>
            <a:lvl1pPr indent="-267145" lvl="0" marL="457200" algn="l">
              <a:lnSpc>
                <a:spcPct val="95000"/>
              </a:lnSpc>
              <a:spcBef>
                <a:spcPts val="1350"/>
              </a:spcBef>
              <a:spcAft>
                <a:spcPts val="0"/>
              </a:spcAft>
              <a:buClr>
                <a:schemeClr val="dk1"/>
              </a:buClr>
              <a:buSzPts val="607"/>
              <a:buChar char="●"/>
              <a:defRPr sz="1050"/>
            </a:lvl1pPr>
            <a:lvl2pPr indent="-267145" lvl="1" marL="914400" algn="l">
              <a:lnSpc>
                <a:spcPct val="95000"/>
              </a:lnSpc>
              <a:spcBef>
                <a:spcPts val="1350"/>
              </a:spcBef>
              <a:spcAft>
                <a:spcPts val="0"/>
              </a:spcAft>
              <a:buClr>
                <a:schemeClr val="dk1"/>
              </a:buClr>
              <a:buSzPts val="607"/>
              <a:buChar char="●"/>
              <a:defRPr sz="900"/>
            </a:lvl2pPr>
            <a:lvl3pPr indent="-267145" lvl="2" marL="1371600" algn="l">
              <a:lnSpc>
                <a:spcPct val="95000"/>
              </a:lnSpc>
              <a:spcBef>
                <a:spcPts val="1350"/>
              </a:spcBef>
              <a:spcAft>
                <a:spcPts val="0"/>
              </a:spcAft>
              <a:buClr>
                <a:schemeClr val="dk1"/>
              </a:buClr>
              <a:buSzPts val="607"/>
              <a:buChar char="●"/>
              <a:defRPr sz="750"/>
            </a:lvl3pPr>
            <a:lvl4pPr indent="-267145" lvl="3" marL="1828800" algn="l">
              <a:lnSpc>
                <a:spcPct val="95000"/>
              </a:lnSpc>
              <a:spcBef>
                <a:spcPts val="1350"/>
              </a:spcBef>
              <a:spcAft>
                <a:spcPts val="0"/>
              </a:spcAft>
              <a:buClr>
                <a:schemeClr val="dk1"/>
              </a:buClr>
              <a:buSzPts val="607"/>
              <a:buChar char="●"/>
              <a:defRPr sz="600"/>
            </a:lvl4pPr>
            <a:lvl5pPr indent="-267145" lvl="4" marL="2286000" algn="l">
              <a:lnSpc>
                <a:spcPct val="95000"/>
              </a:lnSpc>
              <a:spcBef>
                <a:spcPts val="1350"/>
              </a:spcBef>
              <a:spcAft>
                <a:spcPts val="0"/>
              </a:spcAft>
              <a:buClr>
                <a:schemeClr val="dk1"/>
              </a:buClr>
              <a:buSzPts val="607"/>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1938" name="Google Shape;1938;g3d3f6d03170_0_5155"/>
          <p:cNvSpPr txBox="1"/>
          <p:nvPr>
            <p:ph idx="2" type="subTitle"/>
          </p:nvPr>
        </p:nvSpPr>
        <p:spPr>
          <a:xfrm>
            <a:off x="514224" y="1204625"/>
            <a:ext cx="35295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384"/>
              <a:buNone/>
              <a:defRPr b="1" sz="1537">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
        <p:nvSpPr>
          <p:cNvPr id="1939" name="Google Shape;1939;g3d3f6d03170_0_5155"/>
          <p:cNvSpPr txBox="1"/>
          <p:nvPr>
            <p:ph idx="3" type="body"/>
          </p:nvPr>
        </p:nvSpPr>
        <p:spPr>
          <a:xfrm>
            <a:off x="5077025" y="1610302"/>
            <a:ext cx="3529500" cy="1650300"/>
          </a:xfrm>
          <a:prstGeom prst="rect">
            <a:avLst/>
          </a:prstGeom>
          <a:noFill/>
          <a:ln>
            <a:noFill/>
          </a:ln>
        </p:spPr>
        <p:txBody>
          <a:bodyPr anchorCtr="0" anchor="t" bIns="0" lIns="0" spcFirstLastPara="1" rIns="0" wrap="square" tIns="0">
            <a:noAutofit/>
          </a:bodyPr>
          <a:lstStyle>
            <a:lvl1pPr indent="-267145" lvl="0" marL="457200" algn="l">
              <a:lnSpc>
                <a:spcPct val="95000"/>
              </a:lnSpc>
              <a:spcBef>
                <a:spcPts val="1350"/>
              </a:spcBef>
              <a:spcAft>
                <a:spcPts val="0"/>
              </a:spcAft>
              <a:buClr>
                <a:schemeClr val="dk1"/>
              </a:buClr>
              <a:buSzPts val="607"/>
              <a:buChar char="●"/>
              <a:defRPr sz="1050"/>
            </a:lvl1pPr>
            <a:lvl2pPr indent="-267145" lvl="1" marL="914400" algn="l">
              <a:lnSpc>
                <a:spcPct val="95000"/>
              </a:lnSpc>
              <a:spcBef>
                <a:spcPts val="1350"/>
              </a:spcBef>
              <a:spcAft>
                <a:spcPts val="0"/>
              </a:spcAft>
              <a:buClr>
                <a:schemeClr val="dk1"/>
              </a:buClr>
              <a:buSzPts val="607"/>
              <a:buChar char="●"/>
              <a:defRPr sz="900"/>
            </a:lvl2pPr>
            <a:lvl3pPr indent="-267145" lvl="2" marL="1371600" algn="l">
              <a:lnSpc>
                <a:spcPct val="95000"/>
              </a:lnSpc>
              <a:spcBef>
                <a:spcPts val="1350"/>
              </a:spcBef>
              <a:spcAft>
                <a:spcPts val="0"/>
              </a:spcAft>
              <a:buClr>
                <a:schemeClr val="dk1"/>
              </a:buClr>
              <a:buSzPts val="607"/>
              <a:buChar char="●"/>
              <a:defRPr sz="750"/>
            </a:lvl3pPr>
            <a:lvl4pPr indent="-267145" lvl="3" marL="1828800" algn="l">
              <a:lnSpc>
                <a:spcPct val="95000"/>
              </a:lnSpc>
              <a:spcBef>
                <a:spcPts val="1350"/>
              </a:spcBef>
              <a:spcAft>
                <a:spcPts val="0"/>
              </a:spcAft>
              <a:buClr>
                <a:schemeClr val="dk1"/>
              </a:buClr>
              <a:buSzPts val="607"/>
              <a:buChar char="●"/>
              <a:defRPr sz="600"/>
            </a:lvl4pPr>
            <a:lvl5pPr indent="-267145" lvl="4" marL="2286000" algn="l">
              <a:lnSpc>
                <a:spcPct val="95000"/>
              </a:lnSpc>
              <a:spcBef>
                <a:spcPts val="1350"/>
              </a:spcBef>
              <a:spcAft>
                <a:spcPts val="0"/>
              </a:spcAft>
              <a:buClr>
                <a:schemeClr val="dk1"/>
              </a:buClr>
              <a:buSzPts val="607"/>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1940" name="Google Shape;1940;g3d3f6d03170_0_5155"/>
          <p:cNvSpPr txBox="1"/>
          <p:nvPr>
            <p:ph idx="4" type="subTitle"/>
          </p:nvPr>
        </p:nvSpPr>
        <p:spPr>
          <a:xfrm>
            <a:off x="5077025" y="1204625"/>
            <a:ext cx="35295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384"/>
              <a:buNone/>
              <a:defRPr b="1" sz="1537">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
        <p:nvSpPr>
          <p:cNvPr id="1941" name="Google Shape;1941;g3d3f6d03170_0_5155"/>
          <p:cNvSpPr txBox="1"/>
          <p:nvPr>
            <p:ph type="title"/>
          </p:nvPr>
        </p:nvSpPr>
        <p:spPr>
          <a:xfrm>
            <a:off x="318967" y="319875"/>
            <a:ext cx="84675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Tree>
  </p:cSld>
  <p:clrMapOvr>
    <a:masterClrMapping/>
  </p:clrMapOvr>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0_Custom Layout">
  <p:cSld name="20_Custom Layout">
    <p:bg>
      <p:bgPr>
        <a:blipFill>
          <a:blip r:embed="rId2">
            <a:alphaModFix/>
          </a:blip>
          <a:stretch>
            <a:fillRect/>
          </a:stretch>
        </a:blipFill>
      </p:bgPr>
    </p:bg>
    <p:spTree>
      <p:nvGrpSpPr>
        <p:cNvPr id="1942" name="Shape 1942"/>
        <p:cNvGrpSpPr/>
        <p:nvPr/>
      </p:nvGrpSpPr>
      <p:grpSpPr>
        <a:xfrm>
          <a:off x="0" y="0"/>
          <a:ext cx="0" cy="0"/>
          <a:chOff x="0" y="0"/>
          <a:chExt cx="0" cy="0"/>
        </a:xfrm>
      </p:grpSpPr>
      <p:sp>
        <p:nvSpPr>
          <p:cNvPr id="1943" name="Google Shape;1943;g3d3f6d03170_0_5164"/>
          <p:cNvSpPr/>
          <p:nvPr/>
        </p:nvSpPr>
        <p:spPr>
          <a:xfrm rot="10800000">
            <a:off x="336209" y="1052995"/>
            <a:ext cx="2794200" cy="35121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944" name="Google Shape;1944;g3d3f6d03170_0_5164"/>
          <p:cNvSpPr/>
          <p:nvPr/>
        </p:nvSpPr>
        <p:spPr>
          <a:xfrm rot="10800000">
            <a:off x="3190649" y="1052994"/>
            <a:ext cx="2794200" cy="35121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945" name="Google Shape;1945;g3d3f6d03170_0_5164"/>
          <p:cNvSpPr/>
          <p:nvPr/>
        </p:nvSpPr>
        <p:spPr>
          <a:xfrm rot="10800000">
            <a:off x="6045088" y="1052994"/>
            <a:ext cx="2794200" cy="35121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946" name="Google Shape;1946;g3d3f6d03170_0_516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947" name="Google Shape;1947;g3d3f6d03170_0_5164"/>
          <p:cNvSpPr txBox="1"/>
          <p:nvPr>
            <p:ph type="title"/>
          </p:nvPr>
        </p:nvSpPr>
        <p:spPr>
          <a:xfrm>
            <a:off x="315026" y="319875"/>
            <a:ext cx="85308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pic>
        <p:nvPicPr>
          <p:cNvPr id="1948" name="Google Shape;1948;g3d3f6d03170_0_5164"/>
          <p:cNvPicPr preferRelativeResize="0"/>
          <p:nvPr/>
        </p:nvPicPr>
        <p:blipFill rotWithShape="1">
          <a:blip r:embed="rId3">
            <a:alphaModFix/>
          </a:blip>
          <a:srcRect b="0" l="0" r="0" t="0"/>
          <a:stretch/>
        </p:blipFill>
        <p:spPr>
          <a:xfrm>
            <a:off x="336139" y="2054596"/>
            <a:ext cx="2794271" cy="7060"/>
          </a:xfrm>
          <a:prstGeom prst="rect">
            <a:avLst/>
          </a:prstGeom>
          <a:noFill/>
          <a:ln>
            <a:noFill/>
          </a:ln>
        </p:spPr>
      </p:pic>
      <p:pic>
        <p:nvPicPr>
          <p:cNvPr id="1949" name="Google Shape;1949;g3d3f6d03170_0_5164"/>
          <p:cNvPicPr preferRelativeResize="0"/>
          <p:nvPr/>
        </p:nvPicPr>
        <p:blipFill rotWithShape="1">
          <a:blip r:embed="rId3">
            <a:alphaModFix/>
          </a:blip>
          <a:srcRect b="0" l="0" r="0" t="0"/>
          <a:stretch/>
        </p:blipFill>
        <p:spPr>
          <a:xfrm>
            <a:off x="3190578" y="2054596"/>
            <a:ext cx="2794271" cy="7059"/>
          </a:xfrm>
          <a:prstGeom prst="rect">
            <a:avLst/>
          </a:prstGeom>
          <a:noFill/>
          <a:ln>
            <a:noFill/>
          </a:ln>
        </p:spPr>
      </p:pic>
      <p:pic>
        <p:nvPicPr>
          <p:cNvPr id="1950" name="Google Shape;1950;g3d3f6d03170_0_5164"/>
          <p:cNvPicPr preferRelativeResize="0"/>
          <p:nvPr/>
        </p:nvPicPr>
        <p:blipFill rotWithShape="1">
          <a:blip r:embed="rId3">
            <a:alphaModFix/>
          </a:blip>
          <a:srcRect b="0" l="0" r="0" t="0"/>
          <a:stretch/>
        </p:blipFill>
        <p:spPr>
          <a:xfrm>
            <a:off x="6034304" y="2054596"/>
            <a:ext cx="2811412" cy="7103"/>
          </a:xfrm>
          <a:prstGeom prst="rect">
            <a:avLst/>
          </a:prstGeom>
          <a:noFill/>
          <a:ln>
            <a:noFill/>
          </a:ln>
        </p:spPr>
      </p:pic>
      <p:sp>
        <p:nvSpPr>
          <p:cNvPr id="1951" name="Google Shape;1951;g3d3f6d03170_0_5164"/>
          <p:cNvSpPr txBox="1"/>
          <p:nvPr>
            <p:ph idx="1" type="body"/>
          </p:nvPr>
        </p:nvSpPr>
        <p:spPr>
          <a:xfrm>
            <a:off x="515283" y="2235690"/>
            <a:ext cx="2446200" cy="2121900"/>
          </a:xfrm>
          <a:prstGeom prst="rect">
            <a:avLst/>
          </a:prstGeom>
          <a:noFill/>
          <a:ln>
            <a:noFill/>
          </a:ln>
        </p:spPr>
        <p:txBody>
          <a:bodyPr anchorCtr="0" anchor="t" bIns="0" lIns="0" spcFirstLastPara="1" rIns="0" wrap="square" tIns="0">
            <a:noAutofit/>
          </a:bodyPr>
          <a:lstStyle>
            <a:lvl1pPr indent="-316484" lvl="0" marL="457200" algn="l">
              <a:lnSpc>
                <a:spcPct val="90000"/>
              </a:lnSpc>
              <a:spcBef>
                <a:spcPts val="0"/>
              </a:spcBef>
              <a:spcAft>
                <a:spcPts val="0"/>
              </a:spcAft>
              <a:buClr>
                <a:schemeClr val="dk1"/>
              </a:buClr>
              <a:buSzPts val="1384"/>
              <a:buChar char="●"/>
              <a:defRPr b="1" sz="1537">
                <a:latin typeface="Poppins"/>
                <a:ea typeface="Poppins"/>
                <a:cs typeface="Poppins"/>
                <a:sym typeface="Poppins"/>
              </a:defRPr>
            </a:lvl1pPr>
            <a:lvl2pPr indent="-288607" lvl="1" marL="914400" algn="l">
              <a:lnSpc>
                <a:spcPct val="95000"/>
              </a:lnSpc>
              <a:spcBef>
                <a:spcPts val="1350"/>
              </a:spcBef>
              <a:spcAft>
                <a:spcPts val="0"/>
              </a:spcAft>
              <a:buClr>
                <a:schemeClr val="dk1"/>
              </a:buClr>
              <a:buSzPts val="945"/>
              <a:buChar char="●"/>
              <a:defRPr b="1" sz="1050">
                <a:latin typeface="Poppins"/>
                <a:ea typeface="Poppins"/>
                <a:cs typeface="Poppins"/>
                <a:sym typeface="Poppins"/>
              </a:defRPr>
            </a:lvl2pPr>
            <a:lvl3pPr indent="-280035" lvl="2" marL="1371600" algn="l">
              <a:lnSpc>
                <a:spcPct val="95000"/>
              </a:lnSpc>
              <a:spcBef>
                <a:spcPts val="1350"/>
              </a:spcBef>
              <a:spcAft>
                <a:spcPts val="0"/>
              </a:spcAft>
              <a:buClr>
                <a:schemeClr val="dk1"/>
              </a:buClr>
              <a:buSzPts val="810"/>
              <a:buChar char="●"/>
              <a:defRPr b="1" sz="900">
                <a:latin typeface="Poppins"/>
                <a:ea typeface="Poppins"/>
                <a:cs typeface="Poppins"/>
                <a:sym typeface="Poppins"/>
              </a:defRPr>
            </a:lvl3pPr>
            <a:lvl4pPr indent="-267145" lvl="3" marL="1828800" algn="l">
              <a:lnSpc>
                <a:spcPct val="95000"/>
              </a:lnSpc>
              <a:spcBef>
                <a:spcPts val="1350"/>
              </a:spcBef>
              <a:spcAft>
                <a:spcPts val="0"/>
              </a:spcAft>
              <a:buClr>
                <a:schemeClr val="dk1"/>
              </a:buClr>
              <a:buSzPts val="607"/>
              <a:buChar char="●"/>
              <a:defRPr b="1" sz="675">
                <a:latin typeface="Poppins"/>
                <a:ea typeface="Poppins"/>
                <a:cs typeface="Poppins"/>
                <a:sym typeface="Poppins"/>
              </a:defRPr>
            </a:lvl4pPr>
            <a:lvl5pPr indent="-258572" lvl="4" marL="2286000" algn="l">
              <a:lnSpc>
                <a:spcPct val="95000"/>
              </a:lnSpc>
              <a:spcBef>
                <a:spcPts val="1350"/>
              </a:spcBef>
              <a:spcAft>
                <a:spcPts val="0"/>
              </a:spcAft>
              <a:buClr>
                <a:schemeClr val="dk1"/>
              </a:buClr>
              <a:buSzPts val="472"/>
              <a:buChar char="●"/>
              <a:defRPr b="1" sz="525">
                <a:latin typeface="Poppins"/>
                <a:ea typeface="Poppins"/>
                <a:cs typeface="Poppins"/>
                <a:sym typeface="Poppins"/>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1952" name="Google Shape;1952;g3d3f6d03170_0_5164"/>
          <p:cNvSpPr txBox="1"/>
          <p:nvPr>
            <p:ph idx="2" type="body"/>
          </p:nvPr>
        </p:nvSpPr>
        <p:spPr>
          <a:xfrm>
            <a:off x="3363137" y="2235690"/>
            <a:ext cx="2446200" cy="2121900"/>
          </a:xfrm>
          <a:prstGeom prst="rect">
            <a:avLst/>
          </a:prstGeom>
          <a:noFill/>
          <a:ln>
            <a:noFill/>
          </a:ln>
        </p:spPr>
        <p:txBody>
          <a:bodyPr anchorCtr="0" anchor="t" bIns="0" lIns="0" spcFirstLastPara="1" rIns="0" wrap="square" tIns="0">
            <a:noAutofit/>
          </a:bodyPr>
          <a:lstStyle>
            <a:lvl1pPr indent="-316484" lvl="0" marL="457200" algn="l">
              <a:lnSpc>
                <a:spcPct val="90000"/>
              </a:lnSpc>
              <a:spcBef>
                <a:spcPts val="0"/>
              </a:spcBef>
              <a:spcAft>
                <a:spcPts val="0"/>
              </a:spcAft>
              <a:buClr>
                <a:schemeClr val="dk1"/>
              </a:buClr>
              <a:buSzPts val="1384"/>
              <a:buChar char="●"/>
              <a:defRPr b="1" sz="1537">
                <a:latin typeface="Poppins"/>
                <a:ea typeface="Poppins"/>
                <a:cs typeface="Poppins"/>
                <a:sym typeface="Poppins"/>
              </a:defRPr>
            </a:lvl1pPr>
            <a:lvl2pPr indent="-288607" lvl="1" marL="914400" algn="l">
              <a:lnSpc>
                <a:spcPct val="95000"/>
              </a:lnSpc>
              <a:spcBef>
                <a:spcPts val="1350"/>
              </a:spcBef>
              <a:spcAft>
                <a:spcPts val="0"/>
              </a:spcAft>
              <a:buClr>
                <a:schemeClr val="dk1"/>
              </a:buClr>
              <a:buSzPts val="945"/>
              <a:buChar char="●"/>
              <a:defRPr b="1" sz="1050">
                <a:latin typeface="Poppins"/>
                <a:ea typeface="Poppins"/>
                <a:cs typeface="Poppins"/>
                <a:sym typeface="Poppins"/>
              </a:defRPr>
            </a:lvl2pPr>
            <a:lvl3pPr indent="-280035" lvl="2" marL="1371600" algn="l">
              <a:lnSpc>
                <a:spcPct val="95000"/>
              </a:lnSpc>
              <a:spcBef>
                <a:spcPts val="1350"/>
              </a:spcBef>
              <a:spcAft>
                <a:spcPts val="0"/>
              </a:spcAft>
              <a:buClr>
                <a:schemeClr val="dk1"/>
              </a:buClr>
              <a:buSzPts val="810"/>
              <a:buChar char="●"/>
              <a:defRPr b="1" sz="900">
                <a:latin typeface="Poppins"/>
                <a:ea typeface="Poppins"/>
                <a:cs typeface="Poppins"/>
                <a:sym typeface="Poppins"/>
              </a:defRPr>
            </a:lvl3pPr>
            <a:lvl4pPr indent="-267145" lvl="3" marL="1828800" algn="l">
              <a:lnSpc>
                <a:spcPct val="95000"/>
              </a:lnSpc>
              <a:spcBef>
                <a:spcPts val="1350"/>
              </a:spcBef>
              <a:spcAft>
                <a:spcPts val="0"/>
              </a:spcAft>
              <a:buClr>
                <a:schemeClr val="dk1"/>
              </a:buClr>
              <a:buSzPts val="607"/>
              <a:buChar char="●"/>
              <a:defRPr b="1" sz="675">
                <a:latin typeface="Poppins"/>
                <a:ea typeface="Poppins"/>
                <a:cs typeface="Poppins"/>
                <a:sym typeface="Poppins"/>
              </a:defRPr>
            </a:lvl4pPr>
            <a:lvl5pPr indent="-258572" lvl="4" marL="2286000" algn="l">
              <a:lnSpc>
                <a:spcPct val="95000"/>
              </a:lnSpc>
              <a:spcBef>
                <a:spcPts val="1350"/>
              </a:spcBef>
              <a:spcAft>
                <a:spcPts val="0"/>
              </a:spcAft>
              <a:buClr>
                <a:schemeClr val="dk1"/>
              </a:buClr>
              <a:buSzPts val="472"/>
              <a:buChar char="●"/>
              <a:defRPr b="1" sz="525">
                <a:latin typeface="Poppins"/>
                <a:ea typeface="Poppins"/>
                <a:cs typeface="Poppins"/>
                <a:sym typeface="Poppins"/>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1953" name="Google Shape;1953;g3d3f6d03170_0_5164"/>
          <p:cNvSpPr txBox="1"/>
          <p:nvPr>
            <p:ph idx="3" type="body"/>
          </p:nvPr>
        </p:nvSpPr>
        <p:spPr>
          <a:xfrm>
            <a:off x="6210991" y="2235690"/>
            <a:ext cx="2446200" cy="2121900"/>
          </a:xfrm>
          <a:prstGeom prst="rect">
            <a:avLst/>
          </a:prstGeom>
          <a:noFill/>
          <a:ln>
            <a:noFill/>
          </a:ln>
        </p:spPr>
        <p:txBody>
          <a:bodyPr anchorCtr="0" anchor="t" bIns="0" lIns="0" spcFirstLastPara="1" rIns="0" wrap="square" tIns="0">
            <a:noAutofit/>
          </a:bodyPr>
          <a:lstStyle>
            <a:lvl1pPr indent="-316484" lvl="0" marL="457200" algn="l">
              <a:lnSpc>
                <a:spcPct val="90000"/>
              </a:lnSpc>
              <a:spcBef>
                <a:spcPts val="0"/>
              </a:spcBef>
              <a:spcAft>
                <a:spcPts val="0"/>
              </a:spcAft>
              <a:buClr>
                <a:schemeClr val="dk1"/>
              </a:buClr>
              <a:buSzPts val="1384"/>
              <a:buChar char="●"/>
              <a:defRPr b="1" sz="1537">
                <a:latin typeface="Poppins"/>
                <a:ea typeface="Poppins"/>
                <a:cs typeface="Poppins"/>
                <a:sym typeface="Poppins"/>
              </a:defRPr>
            </a:lvl1pPr>
            <a:lvl2pPr indent="-288607" lvl="1" marL="914400" algn="l">
              <a:lnSpc>
                <a:spcPct val="95000"/>
              </a:lnSpc>
              <a:spcBef>
                <a:spcPts val="1350"/>
              </a:spcBef>
              <a:spcAft>
                <a:spcPts val="0"/>
              </a:spcAft>
              <a:buClr>
                <a:schemeClr val="dk1"/>
              </a:buClr>
              <a:buSzPts val="945"/>
              <a:buChar char="●"/>
              <a:defRPr b="1" sz="1050">
                <a:latin typeface="Poppins"/>
                <a:ea typeface="Poppins"/>
                <a:cs typeface="Poppins"/>
                <a:sym typeface="Poppins"/>
              </a:defRPr>
            </a:lvl2pPr>
            <a:lvl3pPr indent="-280035" lvl="2" marL="1371600" algn="l">
              <a:lnSpc>
                <a:spcPct val="95000"/>
              </a:lnSpc>
              <a:spcBef>
                <a:spcPts val="1350"/>
              </a:spcBef>
              <a:spcAft>
                <a:spcPts val="0"/>
              </a:spcAft>
              <a:buClr>
                <a:schemeClr val="dk1"/>
              </a:buClr>
              <a:buSzPts val="810"/>
              <a:buChar char="●"/>
              <a:defRPr b="1" sz="900">
                <a:latin typeface="Poppins"/>
                <a:ea typeface="Poppins"/>
                <a:cs typeface="Poppins"/>
                <a:sym typeface="Poppins"/>
              </a:defRPr>
            </a:lvl3pPr>
            <a:lvl4pPr indent="-267145" lvl="3" marL="1828800" algn="l">
              <a:lnSpc>
                <a:spcPct val="95000"/>
              </a:lnSpc>
              <a:spcBef>
                <a:spcPts val="1350"/>
              </a:spcBef>
              <a:spcAft>
                <a:spcPts val="0"/>
              </a:spcAft>
              <a:buClr>
                <a:schemeClr val="dk1"/>
              </a:buClr>
              <a:buSzPts val="607"/>
              <a:buChar char="●"/>
              <a:defRPr b="1" sz="675">
                <a:latin typeface="Poppins"/>
                <a:ea typeface="Poppins"/>
                <a:cs typeface="Poppins"/>
                <a:sym typeface="Poppins"/>
              </a:defRPr>
            </a:lvl4pPr>
            <a:lvl5pPr indent="-258572" lvl="4" marL="2286000" algn="l">
              <a:lnSpc>
                <a:spcPct val="95000"/>
              </a:lnSpc>
              <a:spcBef>
                <a:spcPts val="1350"/>
              </a:spcBef>
              <a:spcAft>
                <a:spcPts val="0"/>
              </a:spcAft>
              <a:buClr>
                <a:schemeClr val="dk1"/>
              </a:buClr>
              <a:buSzPts val="472"/>
              <a:buChar char="●"/>
              <a:defRPr b="1" sz="525">
                <a:latin typeface="Poppins"/>
                <a:ea typeface="Poppins"/>
                <a:cs typeface="Poppins"/>
                <a:sym typeface="Poppins"/>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1954" name="Google Shape;1954;g3d3f6d03170_0_5164"/>
          <p:cNvSpPr txBox="1"/>
          <p:nvPr>
            <p:ph idx="4" type="title"/>
          </p:nvPr>
        </p:nvSpPr>
        <p:spPr>
          <a:xfrm>
            <a:off x="515283" y="1265458"/>
            <a:ext cx="480000" cy="372000"/>
          </a:xfrm>
          <a:prstGeom prst="rect">
            <a:avLst/>
          </a:prstGeom>
          <a:noFill/>
          <a:ln>
            <a:noFill/>
          </a:ln>
        </p:spPr>
        <p:txBody>
          <a:bodyPr anchorCtr="0" anchor="ctr" bIns="34275" lIns="34275" spcFirstLastPara="1" rIns="34275" wrap="square" tIns="34275">
            <a:noAutofit/>
          </a:bodyPr>
          <a:lstStyle>
            <a:lvl1pPr lvl="0" marR="0" algn="l">
              <a:lnSpc>
                <a:spcPct val="107000"/>
              </a:lnSpc>
              <a:spcBef>
                <a:spcPts val="0"/>
              </a:spcBef>
              <a:spcAft>
                <a:spcPts val="0"/>
              </a:spcAft>
              <a:buSzPts val="2550"/>
              <a:buNone/>
              <a:defRPr sz="1537">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955" name="Google Shape;1955;g3d3f6d03170_0_5164"/>
          <p:cNvSpPr txBox="1"/>
          <p:nvPr>
            <p:ph idx="5" type="title"/>
          </p:nvPr>
        </p:nvSpPr>
        <p:spPr>
          <a:xfrm>
            <a:off x="3363137" y="1265458"/>
            <a:ext cx="480000" cy="372000"/>
          </a:xfrm>
          <a:prstGeom prst="rect">
            <a:avLst/>
          </a:prstGeom>
          <a:noFill/>
          <a:ln>
            <a:noFill/>
          </a:ln>
        </p:spPr>
        <p:txBody>
          <a:bodyPr anchorCtr="0" anchor="ctr" bIns="34275" lIns="34275" spcFirstLastPara="1" rIns="34275" wrap="square" tIns="34275">
            <a:noAutofit/>
          </a:bodyPr>
          <a:lstStyle>
            <a:lvl1pPr lvl="0" marR="0" algn="l">
              <a:lnSpc>
                <a:spcPct val="107000"/>
              </a:lnSpc>
              <a:spcBef>
                <a:spcPts val="0"/>
              </a:spcBef>
              <a:spcAft>
                <a:spcPts val="0"/>
              </a:spcAft>
              <a:buSzPts val="2550"/>
              <a:buNone/>
              <a:defRPr sz="1537">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956" name="Google Shape;1956;g3d3f6d03170_0_5164"/>
          <p:cNvSpPr txBox="1"/>
          <p:nvPr>
            <p:ph idx="6" type="title"/>
          </p:nvPr>
        </p:nvSpPr>
        <p:spPr>
          <a:xfrm>
            <a:off x="6210991" y="1265458"/>
            <a:ext cx="480000" cy="372000"/>
          </a:xfrm>
          <a:prstGeom prst="rect">
            <a:avLst/>
          </a:prstGeom>
          <a:noFill/>
          <a:ln>
            <a:noFill/>
          </a:ln>
        </p:spPr>
        <p:txBody>
          <a:bodyPr anchorCtr="0" anchor="ctr" bIns="34275" lIns="34275" spcFirstLastPara="1" rIns="34275" wrap="square" tIns="34275">
            <a:noAutofit/>
          </a:bodyPr>
          <a:lstStyle>
            <a:lvl1pPr lvl="0" marR="0" algn="l">
              <a:lnSpc>
                <a:spcPct val="107000"/>
              </a:lnSpc>
              <a:spcBef>
                <a:spcPts val="0"/>
              </a:spcBef>
              <a:spcAft>
                <a:spcPts val="0"/>
              </a:spcAft>
              <a:buSzPts val="2550"/>
              <a:buNone/>
              <a:defRPr sz="1537">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1_Custom Layout">
  <p:cSld name="21_Custom Layout">
    <p:bg>
      <p:bgPr>
        <a:blipFill>
          <a:blip r:embed="rId2">
            <a:alphaModFix/>
          </a:blip>
          <a:stretch>
            <a:fillRect/>
          </a:stretch>
        </a:blipFill>
      </p:bgPr>
    </p:bg>
    <p:spTree>
      <p:nvGrpSpPr>
        <p:cNvPr id="1957" name="Shape 1957"/>
        <p:cNvGrpSpPr/>
        <p:nvPr/>
      </p:nvGrpSpPr>
      <p:grpSpPr>
        <a:xfrm>
          <a:off x="0" y="0"/>
          <a:ext cx="0" cy="0"/>
          <a:chOff x="0" y="0"/>
          <a:chExt cx="0" cy="0"/>
        </a:xfrm>
      </p:grpSpPr>
      <p:sp>
        <p:nvSpPr>
          <p:cNvPr id="1958" name="Google Shape;1958;g3d3f6d03170_0_5179"/>
          <p:cNvSpPr/>
          <p:nvPr/>
        </p:nvSpPr>
        <p:spPr>
          <a:xfrm rot="10800000">
            <a:off x="4627008" y="1052972"/>
            <a:ext cx="2085300" cy="3498000"/>
          </a:xfrm>
          <a:prstGeom prst="roundRect">
            <a:avLst>
              <a:gd fmla="val 3821"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959" name="Google Shape;1959;g3d3f6d03170_0_5179"/>
          <p:cNvSpPr/>
          <p:nvPr/>
        </p:nvSpPr>
        <p:spPr>
          <a:xfrm rot="10800000">
            <a:off x="336116" y="1052972"/>
            <a:ext cx="2085300" cy="3498000"/>
          </a:xfrm>
          <a:prstGeom prst="roundRect">
            <a:avLst>
              <a:gd fmla="val 3821"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960" name="Google Shape;1960;g3d3f6d03170_0_5179"/>
          <p:cNvSpPr/>
          <p:nvPr/>
        </p:nvSpPr>
        <p:spPr>
          <a:xfrm rot="10800000">
            <a:off x="2481562" y="1052972"/>
            <a:ext cx="2085300" cy="3498000"/>
          </a:xfrm>
          <a:prstGeom prst="roundRect">
            <a:avLst>
              <a:gd fmla="val 3821"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961" name="Google Shape;1961;g3d3f6d03170_0_5179"/>
          <p:cNvSpPr/>
          <p:nvPr/>
        </p:nvSpPr>
        <p:spPr>
          <a:xfrm rot="10800000">
            <a:off x="6772454" y="1052972"/>
            <a:ext cx="2085300" cy="3498000"/>
          </a:xfrm>
          <a:prstGeom prst="roundRect">
            <a:avLst>
              <a:gd fmla="val 3821"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962" name="Google Shape;1962;g3d3f6d03170_0_517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963" name="Google Shape;1963;g3d3f6d03170_0_5179"/>
          <p:cNvSpPr txBox="1"/>
          <p:nvPr>
            <p:ph type="title"/>
          </p:nvPr>
        </p:nvSpPr>
        <p:spPr>
          <a:xfrm>
            <a:off x="315026" y="319875"/>
            <a:ext cx="85428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pic>
        <p:nvPicPr>
          <p:cNvPr id="1964" name="Google Shape;1964;g3d3f6d03170_0_5179"/>
          <p:cNvPicPr preferRelativeResize="0"/>
          <p:nvPr/>
        </p:nvPicPr>
        <p:blipFill rotWithShape="1">
          <a:blip r:embed="rId3">
            <a:alphaModFix/>
          </a:blip>
          <a:srcRect b="0" l="0" r="0" t="0"/>
          <a:stretch/>
        </p:blipFill>
        <p:spPr>
          <a:xfrm>
            <a:off x="350214" y="2054700"/>
            <a:ext cx="2067758" cy="7060"/>
          </a:xfrm>
          <a:prstGeom prst="rect">
            <a:avLst/>
          </a:prstGeom>
          <a:noFill/>
          <a:ln>
            <a:noFill/>
          </a:ln>
        </p:spPr>
      </p:pic>
      <p:sp>
        <p:nvSpPr>
          <p:cNvPr id="1965" name="Google Shape;1965;g3d3f6d03170_0_5179"/>
          <p:cNvSpPr txBox="1"/>
          <p:nvPr>
            <p:ph idx="1" type="body"/>
          </p:nvPr>
        </p:nvSpPr>
        <p:spPr>
          <a:xfrm>
            <a:off x="2651462" y="2249424"/>
            <a:ext cx="1794000" cy="2121900"/>
          </a:xfrm>
          <a:prstGeom prst="rect">
            <a:avLst/>
          </a:prstGeom>
          <a:noFill/>
          <a:ln>
            <a:noFill/>
          </a:ln>
        </p:spPr>
        <p:txBody>
          <a:bodyPr anchorCtr="0" anchor="t" bIns="0" lIns="0" spcFirstLastPara="1" rIns="0" wrap="square" tIns="0">
            <a:noAutofit/>
          </a:bodyPr>
          <a:lstStyle>
            <a:lvl1pPr indent="-316484" lvl="0" marL="457200" algn="l">
              <a:lnSpc>
                <a:spcPct val="90000"/>
              </a:lnSpc>
              <a:spcBef>
                <a:spcPts val="0"/>
              </a:spcBef>
              <a:spcAft>
                <a:spcPts val="0"/>
              </a:spcAft>
              <a:buClr>
                <a:schemeClr val="dk1"/>
              </a:buClr>
              <a:buSzPts val="1384"/>
              <a:buChar char="●"/>
              <a:defRPr sz="1537">
                <a:solidFill>
                  <a:schemeClr val="dk1"/>
                </a:solidFill>
                <a:latin typeface="Poppins"/>
                <a:ea typeface="Poppins"/>
                <a:cs typeface="Poppins"/>
                <a:sym typeface="Poppins"/>
              </a:defRPr>
            </a:lvl1pPr>
            <a:lvl2pPr indent="-288607" lvl="1" marL="914400" algn="l">
              <a:lnSpc>
                <a:spcPct val="95000"/>
              </a:lnSpc>
              <a:spcBef>
                <a:spcPts val="1350"/>
              </a:spcBef>
              <a:spcAft>
                <a:spcPts val="0"/>
              </a:spcAft>
              <a:buClr>
                <a:schemeClr val="dk1"/>
              </a:buClr>
              <a:buSzPts val="945"/>
              <a:buChar char="●"/>
              <a:defRPr sz="1050">
                <a:solidFill>
                  <a:schemeClr val="dk1"/>
                </a:solidFill>
                <a:latin typeface="Poppins"/>
                <a:ea typeface="Poppins"/>
                <a:cs typeface="Poppins"/>
                <a:sym typeface="Poppins"/>
              </a:defRPr>
            </a:lvl2pPr>
            <a:lvl3pPr indent="-280035" lvl="2" marL="1371600" algn="l">
              <a:lnSpc>
                <a:spcPct val="95000"/>
              </a:lnSpc>
              <a:spcBef>
                <a:spcPts val="1350"/>
              </a:spcBef>
              <a:spcAft>
                <a:spcPts val="0"/>
              </a:spcAft>
              <a:buClr>
                <a:schemeClr val="dk1"/>
              </a:buClr>
              <a:buSzPts val="810"/>
              <a:buChar char="●"/>
              <a:defRPr sz="900">
                <a:solidFill>
                  <a:schemeClr val="dk1"/>
                </a:solidFill>
                <a:latin typeface="Poppins"/>
                <a:ea typeface="Poppins"/>
                <a:cs typeface="Poppins"/>
                <a:sym typeface="Poppins"/>
              </a:defRPr>
            </a:lvl3pPr>
            <a:lvl4pPr indent="-267145" lvl="3" marL="1828800" algn="l">
              <a:lnSpc>
                <a:spcPct val="95000"/>
              </a:lnSpc>
              <a:spcBef>
                <a:spcPts val="1350"/>
              </a:spcBef>
              <a:spcAft>
                <a:spcPts val="0"/>
              </a:spcAft>
              <a:buClr>
                <a:schemeClr val="dk1"/>
              </a:buClr>
              <a:buSzPts val="607"/>
              <a:buChar char="●"/>
              <a:defRPr sz="675">
                <a:solidFill>
                  <a:schemeClr val="dk1"/>
                </a:solidFill>
                <a:latin typeface="Poppins"/>
                <a:ea typeface="Poppins"/>
                <a:cs typeface="Poppins"/>
                <a:sym typeface="Poppins"/>
              </a:defRPr>
            </a:lvl4pPr>
            <a:lvl5pPr indent="-258572" lvl="4" marL="2286000" algn="l">
              <a:lnSpc>
                <a:spcPct val="95000"/>
              </a:lnSpc>
              <a:spcBef>
                <a:spcPts val="1350"/>
              </a:spcBef>
              <a:spcAft>
                <a:spcPts val="0"/>
              </a:spcAft>
              <a:buClr>
                <a:schemeClr val="dk1"/>
              </a:buClr>
              <a:buSzPts val="472"/>
              <a:buChar char="●"/>
              <a:defRPr sz="525">
                <a:solidFill>
                  <a:schemeClr val="dk1"/>
                </a:solidFill>
                <a:latin typeface="Poppins"/>
                <a:ea typeface="Poppins"/>
                <a:cs typeface="Poppins"/>
                <a:sym typeface="Poppins"/>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1966" name="Google Shape;1966;g3d3f6d03170_0_5179"/>
          <p:cNvSpPr txBox="1"/>
          <p:nvPr>
            <p:ph idx="2" type="body"/>
          </p:nvPr>
        </p:nvSpPr>
        <p:spPr>
          <a:xfrm>
            <a:off x="4796546" y="2249424"/>
            <a:ext cx="1794000" cy="2121900"/>
          </a:xfrm>
          <a:prstGeom prst="rect">
            <a:avLst/>
          </a:prstGeom>
          <a:noFill/>
          <a:ln>
            <a:noFill/>
          </a:ln>
        </p:spPr>
        <p:txBody>
          <a:bodyPr anchorCtr="0" anchor="t" bIns="0" lIns="0" spcFirstLastPara="1" rIns="0" wrap="square" tIns="0">
            <a:noAutofit/>
          </a:bodyPr>
          <a:lstStyle>
            <a:lvl1pPr indent="-316484" lvl="0" marL="457200" algn="l">
              <a:lnSpc>
                <a:spcPct val="90000"/>
              </a:lnSpc>
              <a:spcBef>
                <a:spcPts val="0"/>
              </a:spcBef>
              <a:spcAft>
                <a:spcPts val="0"/>
              </a:spcAft>
              <a:buClr>
                <a:schemeClr val="dk1"/>
              </a:buClr>
              <a:buSzPts val="1384"/>
              <a:buChar char="●"/>
              <a:defRPr sz="1537">
                <a:solidFill>
                  <a:schemeClr val="dk1"/>
                </a:solidFill>
                <a:latin typeface="Poppins"/>
                <a:ea typeface="Poppins"/>
                <a:cs typeface="Poppins"/>
                <a:sym typeface="Poppins"/>
              </a:defRPr>
            </a:lvl1pPr>
            <a:lvl2pPr indent="-288607" lvl="1" marL="914400" algn="l">
              <a:lnSpc>
                <a:spcPct val="95000"/>
              </a:lnSpc>
              <a:spcBef>
                <a:spcPts val="1350"/>
              </a:spcBef>
              <a:spcAft>
                <a:spcPts val="0"/>
              </a:spcAft>
              <a:buClr>
                <a:schemeClr val="dk1"/>
              </a:buClr>
              <a:buSzPts val="945"/>
              <a:buChar char="●"/>
              <a:defRPr sz="1050">
                <a:solidFill>
                  <a:schemeClr val="dk1"/>
                </a:solidFill>
                <a:latin typeface="Poppins"/>
                <a:ea typeface="Poppins"/>
                <a:cs typeface="Poppins"/>
                <a:sym typeface="Poppins"/>
              </a:defRPr>
            </a:lvl2pPr>
            <a:lvl3pPr indent="-280035" lvl="2" marL="1371600" algn="l">
              <a:lnSpc>
                <a:spcPct val="95000"/>
              </a:lnSpc>
              <a:spcBef>
                <a:spcPts val="1350"/>
              </a:spcBef>
              <a:spcAft>
                <a:spcPts val="0"/>
              </a:spcAft>
              <a:buClr>
                <a:schemeClr val="dk1"/>
              </a:buClr>
              <a:buSzPts val="810"/>
              <a:buChar char="●"/>
              <a:defRPr sz="900">
                <a:solidFill>
                  <a:schemeClr val="dk1"/>
                </a:solidFill>
                <a:latin typeface="Poppins"/>
                <a:ea typeface="Poppins"/>
                <a:cs typeface="Poppins"/>
                <a:sym typeface="Poppins"/>
              </a:defRPr>
            </a:lvl3pPr>
            <a:lvl4pPr indent="-267145" lvl="3" marL="1828800" algn="l">
              <a:lnSpc>
                <a:spcPct val="95000"/>
              </a:lnSpc>
              <a:spcBef>
                <a:spcPts val="1350"/>
              </a:spcBef>
              <a:spcAft>
                <a:spcPts val="0"/>
              </a:spcAft>
              <a:buClr>
                <a:schemeClr val="dk1"/>
              </a:buClr>
              <a:buSzPts val="607"/>
              <a:buChar char="●"/>
              <a:defRPr sz="675">
                <a:solidFill>
                  <a:schemeClr val="dk1"/>
                </a:solidFill>
                <a:latin typeface="Poppins"/>
                <a:ea typeface="Poppins"/>
                <a:cs typeface="Poppins"/>
                <a:sym typeface="Poppins"/>
              </a:defRPr>
            </a:lvl4pPr>
            <a:lvl5pPr indent="-258572" lvl="4" marL="2286000" algn="l">
              <a:lnSpc>
                <a:spcPct val="95000"/>
              </a:lnSpc>
              <a:spcBef>
                <a:spcPts val="1350"/>
              </a:spcBef>
              <a:spcAft>
                <a:spcPts val="0"/>
              </a:spcAft>
              <a:buClr>
                <a:schemeClr val="dk1"/>
              </a:buClr>
              <a:buSzPts val="472"/>
              <a:buChar char="●"/>
              <a:defRPr sz="525">
                <a:solidFill>
                  <a:schemeClr val="dk1"/>
                </a:solidFill>
                <a:latin typeface="Poppins"/>
                <a:ea typeface="Poppins"/>
                <a:cs typeface="Poppins"/>
                <a:sym typeface="Poppins"/>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1967" name="Google Shape;1967;g3d3f6d03170_0_5179"/>
          <p:cNvSpPr txBox="1"/>
          <p:nvPr>
            <p:ph idx="3" type="body"/>
          </p:nvPr>
        </p:nvSpPr>
        <p:spPr>
          <a:xfrm>
            <a:off x="6942821" y="2249424"/>
            <a:ext cx="1794000" cy="2121900"/>
          </a:xfrm>
          <a:prstGeom prst="rect">
            <a:avLst/>
          </a:prstGeom>
          <a:noFill/>
          <a:ln>
            <a:noFill/>
          </a:ln>
        </p:spPr>
        <p:txBody>
          <a:bodyPr anchorCtr="0" anchor="t" bIns="0" lIns="0" spcFirstLastPara="1" rIns="0" wrap="square" tIns="0">
            <a:noAutofit/>
          </a:bodyPr>
          <a:lstStyle>
            <a:lvl1pPr indent="-316484" lvl="0" marL="457200" algn="l">
              <a:lnSpc>
                <a:spcPct val="90000"/>
              </a:lnSpc>
              <a:spcBef>
                <a:spcPts val="0"/>
              </a:spcBef>
              <a:spcAft>
                <a:spcPts val="0"/>
              </a:spcAft>
              <a:buClr>
                <a:schemeClr val="dk1"/>
              </a:buClr>
              <a:buSzPts val="1384"/>
              <a:buChar char="●"/>
              <a:defRPr sz="1537">
                <a:solidFill>
                  <a:schemeClr val="dk1"/>
                </a:solidFill>
                <a:latin typeface="Poppins"/>
                <a:ea typeface="Poppins"/>
                <a:cs typeface="Poppins"/>
                <a:sym typeface="Poppins"/>
              </a:defRPr>
            </a:lvl1pPr>
            <a:lvl2pPr indent="-288607" lvl="1" marL="914400" algn="l">
              <a:lnSpc>
                <a:spcPct val="95000"/>
              </a:lnSpc>
              <a:spcBef>
                <a:spcPts val="1350"/>
              </a:spcBef>
              <a:spcAft>
                <a:spcPts val="0"/>
              </a:spcAft>
              <a:buClr>
                <a:schemeClr val="dk1"/>
              </a:buClr>
              <a:buSzPts val="945"/>
              <a:buChar char="●"/>
              <a:defRPr sz="1050">
                <a:solidFill>
                  <a:schemeClr val="dk1"/>
                </a:solidFill>
                <a:latin typeface="Poppins"/>
                <a:ea typeface="Poppins"/>
                <a:cs typeface="Poppins"/>
                <a:sym typeface="Poppins"/>
              </a:defRPr>
            </a:lvl2pPr>
            <a:lvl3pPr indent="-280035" lvl="2" marL="1371600" algn="l">
              <a:lnSpc>
                <a:spcPct val="95000"/>
              </a:lnSpc>
              <a:spcBef>
                <a:spcPts val="1350"/>
              </a:spcBef>
              <a:spcAft>
                <a:spcPts val="0"/>
              </a:spcAft>
              <a:buClr>
                <a:schemeClr val="dk1"/>
              </a:buClr>
              <a:buSzPts val="810"/>
              <a:buChar char="●"/>
              <a:defRPr sz="900">
                <a:solidFill>
                  <a:schemeClr val="dk1"/>
                </a:solidFill>
                <a:latin typeface="Poppins"/>
                <a:ea typeface="Poppins"/>
                <a:cs typeface="Poppins"/>
                <a:sym typeface="Poppins"/>
              </a:defRPr>
            </a:lvl3pPr>
            <a:lvl4pPr indent="-267145" lvl="3" marL="1828800" algn="l">
              <a:lnSpc>
                <a:spcPct val="95000"/>
              </a:lnSpc>
              <a:spcBef>
                <a:spcPts val="1350"/>
              </a:spcBef>
              <a:spcAft>
                <a:spcPts val="0"/>
              </a:spcAft>
              <a:buClr>
                <a:schemeClr val="dk1"/>
              </a:buClr>
              <a:buSzPts val="607"/>
              <a:buChar char="●"/>
              <a:defRPr sz="675">
                <a:solidFill>
                  <a:schemeClr val="dk1"/>
                </a:solidFill>
                <a:latin typeface="Poppins"/>
                <a:ea typeface="Poppins"/>
                <a:cs typeface="Poppins"/>
                <a:sym typeface="Poppins"/>
              </a:defRPr>
            </a:lvl4pPr>
            <a:lvl5pPr indent="-258572" lvl="4" marL="2286000" algn="l">
              <a:lnSpc>
                <a:spcPct val="95000"/>
              </a:lnSpc>
              <a:spcBef>
                <a:spcPts val="1350"/>
              </a:spcBef>
              <a:spcAft>
                <a:spcPts val="0"/>
              </a:spcAft>
              <a:buClr>
                <a:schemeClr val="dk1"/>
              </a:buClr>
              <a:buSzPts val="472"/>
              <a:buChar char="●"/>
              <a:defRPr sz="525">
                <a:solidFill>
                  <a:schemeClr val="dk1"/>
                </a:solidFill>
                <a:latin typeface="Poppins"/>
                <a:ea typeface="Poppins"/>
                <a:cs typeface="Poppins"/>
                <a:sym typeface="Poppins"/>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1968" name="Google Shape;1968;g3d3f6d03170_0_5179"/>
          <p:cNvSpPr txBox="1"/>
          <p:nvPr>
            <p:ph idx="4" type="title"/>
          </p:nvPr>
        </p:nvSpPr>
        <p:spPr>
          <a:xfrm>
            <a:off x="2651462" y="1286890"/>
            <a:ext cx="480000" cy="372000"/>
          </a:xfrm>
          <a:prstGeom prst="rect">
            <a:avLst/>
          </a:prstGeom>
          <a:noFill/>
          <a:ln>
            <a:noFill/>
          </a:ln>
        </p:spPr>
        <p:txBody>
          <a:bodyPr anchorCtr="0" anchor="ctr" bIns="34275" lIns="34275" spcFirstLastPara="1" rIns="34275" wrap="square" tIns="34275">
            <a:noAutofit/>
          </a:bodyPr>
          <a:lstStyle>
            <a:lvl1pPr lvl="0" marR="0" algn="l">
              <a:lnSpc>
                <a:spcPct val="107000"/>
              </a:lnSpc>
              <a:spcBef>
                <a:spcPts val="0"/>
              </a:spcBef>
              <a:spcAft>
                <a:spcPts val="0"/>
              </a:spcAft>
              <a:buSzPts val="2550"/>
              <a:buNone/>
              <a:defRPr sz="1537">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969" name="Google Shape;1969;g3d3f6d03170_0_5179"/>
          <p:cNvSpPr txBox="1"/>
          <p:nvPr>
            <p:ph idx="5" type="title"/>
          </p:nvPr>
        </p:nvSpPr>
        <p:spPr>
          <a:xfrm>
            <a:off x="4796546" y="1286890"/>
            <a:ext cx="480000" cy="372000"/>
          </a:xfrm>
          <a:prstGeom prst="rect">
            <a:avLst/>
          </a:prstGeom>
          <a:noFill/>
          <a:ln>
            <a:noFill/>
          </a:ln>
        </p:spPr>
        <p:txBody>
          <a:bodyPr anchorCtr="0" anchor="ctr" bIns="34275" lIns="34275" spcFirstLastPara="1" rIns="34275" wrap="square" tIns="34275">
            <a:noAutofit/>
          </a:bodyPr>
          <a:lstStyle>
            <a:lvl1pPr lvl="0" marR="0" algn="l">
              <a:lnSpc>
                <a:spcPct val="107000"/>
              </a:lnSpc>
              <a:spcBef>
                <a:spcPts val="0"/>
              </a:spcBef>
              <a:spcAft>
                <a:spcPts val="0"/>
              </a:spcAft>
              <a:buSzPts val="2550"/>
              <a:buNone/>
              <a:defRPr sz="1537">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970" name="Google Shape;1970;g3d3f6d03170_0_5179"/>
          <p:cNvSpPr txBox="1"/>
          <p:nvPr>
            <p:ph idx="6" type="title"/>
          </p:nvPr>
        </p:nvSpPr>
        <p:spPr>
          <a:xfrm>
            <a:off x="6942821" y="1286890"/>
            <a:ext cx="480000" cy="372000"/>
          </a:xfrm>
          <a:prstGeom prst="rect">
            <a:avLst/>
          </a:prstGeom>
          <a:noFill/>
          <a:ln>
            <a:noFill/>
          </a:ln>
        </p:spPr>
        <p:txBody>
          <a:bodyPr anchorCtr="0" anchor="ctr" bIns="34275" lIns="34275" spcFirstLastPara="1" rIns="34275" wrap="square" tIns="34275">
            <a:noAutofit/>
          </a:bodyPr>
          <a:lstStyle>
            <a:lvl1pPr lvl="0" marR="0" algn="l">
              <a:lnSpc>
                <a:spcPct val="107000"/>
              </a:lnSpc>
              <a:spcBef>
                <a:spcPts val="0"/>
              </a:spcBef>
              <a:spcAft>
                <a:spcPts val="0"/>
              </a:spcAft>
              <a:buSzPts val="2550"/>
              <a:buNone/>
              <a:defRPr sz="1537">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971" name="Google Shape;1971;g3d3f6d03170_0_5179"/>
          <p:cNvSpPr txBox="1"/>
          <p:nvPr>
            <p:ph idx="7" type="body"/>
          </p:nvPr>
        </p:nvSpPr>
        <p:spPr>
          <a:xfrm>
            <a:off x="515283" y="2235690"/>
            <a:ext cx="2446200" cy="2121900"/>
          </a:xfrm>
          <a:prstGeom prst="rect">
            <a:avLst/>
          </a:prstGeom>
          <a:noFill/>
          <a:ln>
            <a:noFill/>
          </a:ln>
        </p:spPr>
        <p:txBody>
          <a:bodyPr anchorCtr="0" anchor="t" bIns="0" lIns="0" spcFirstLastPara="1" rIns="0" wrap="square" tIns="0">
            <a:noAutofit/>
          </a:bodyPr>
          <a:lstStyle>
            <a:lvl1pPr indent="-316484" lvl="0" marL="457200" algn="l">
              <a:lnSpc>
                <a:spcPct val="90000"/>
              </a:lnSpc>
              <a:spcBef>
                <a:spcPts val="0"/>
              </a:spcBef>
              <a:spcAft>
                <a:spcPts val="0"/>
              </a:spcAft>
              <a:buClr>
                <a:schemeClr val="dk1"/>
              </a:buClr>
              <a:buSzPts val="1384"/>
              <a:buChar char="●"/>
              <a:defRPr b="1" sz="1537">
                <a:latin typeface="Poppins"/>
                <a:ea typeface="Poppins"/>
                <a:cs typeface="Poppins"/>
                <a:sym typeface="Poppins"/>
              </a:defRPr>
            </a:lvl1pPr>
            <a:lvl2pPr indent="-288607" lvl="1" marL="914400" algn="l">
              <a:lnSpc>
                <a:spcPct val="95000"/>
              </a:lnSpc>
              <a:spcBef>
                <a:spcPts val="1350"/>
              </a:spcBef>
              <a:spcAft>
                <a:spcPts val="0"/>
              </a:spcAft>
              <a:buClr>
                <a:schemeClr val="dk1"/>
              </a:buClr>
              <a:buSzPts val="945"/>
              <a:buChar char="●"/>
              <a:defRPr b="1" sz="1050">
                <a:latin typeface="Poppins"/>
                <a:ea typeface="Poppins"/>
                <a:cs typeface="Poppins"/>
                <a:sym typeface="Poppins"/>
              </a:defRPr>
            </a:lvl2pPr>
            <a:lvl3pPr indent="-280035" lvl="2" marL="1371600" algn="l">
              <a:lnSpc>
                <a:spcPct val="95000"/>
              </a:lnSpc>
              <a:spcBef>
                <a:spcPts val="1350"/>
              </a:spcBef>
              <a:spcAft>
                <a:spcPts val="0"/>
              </a:spcAft>
              <a:buClr>
                <a:schemeClr val="dk1"/>
              </a:buClr>
              <a:buSzPts val="810"/>
              <a:buChar char="●"/>
              <a:defRPr b="1" sz="900">
                <a:latin typeface="Poppins"/>
                <a:ea typeface="Poppins"/>
                <a:cs typeface="Poppins"/>
                <a:sym typeface="Poppins"/>
              </a:defRPr>
            </a:lvl3pPr>
            <a:lvl4pPr indent="-267145" lvl="3" marL="1828800" algn="l">
              <a:lnSpc>
                <a:spcPct val="95000"/>
              </a:lnSpc>
              <a:spcBef>
                <a:spcPts val="1350"/>
              </a:spcBef>
              <a:spcAft>
                <a:spcPts val="0"/>
              </a:spcAft>
              <a:buClr>
                <a:schemeClr val="dk1"/>
              </a:buClr>
              <a:buSzPts val="607"/>
              <a:buChar char="●"/>
              <a:defRPr b="1" sz="675">
                <a:latin typeface="Poppins"/>
                <a:ea typeface="Poppins"/>
                <a:cs typeface="Poppins"/>
                <a:sym typeface="Poppins"/>
              </a:defRPr>
            </a:lvl4pPr>
            <a:lvl5pPr indent="-258572" lvl="4" marL="2286000" algn="l">
              <a:lnSpc>
                <a:spcPct val="95000"/>
              </a:lnSpc>
              <a:spcBef>
                <a:spcPts val="1350"/>
              </a:spcBef>
              <a:spcAft>
                <a:spcPts val="0"/>
              </a:spcAft>
              <a:buClr>
                <a:schemeClr val="dk1"/>
              </a:buClr>
              <a:buSzPts val="472"/>
              <a:buChar char="●"/>
              <a:defRPr b="1" sz="525">
                <a:latin typeface="Poppins"/>
                <a:ea typeface="Poppins"/>
                <a:cs typeface="Poppins"/>
                <a:sym typeface="Poppins"/>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1972" name="Google Shape;1972;g3d3f6d03170_0_5179"/>
          <p:cNvSpPr txBox="1"/>
          <p:nvPr>
            <p:ph idx="8" type="title"/>
          </p:nvPr>
        </p:nvSpPr>
        <p:spPr>
          <a:xfrm>
            <a:off x="515283" y="1265458"/>
            <a:ext cx="480000" cy="372000"/>
          </a:xfrm>
          <a:prstGeom prst="rect">
            <a:avLst/>
          </a:prstGeom>
          <a:noFill/>
          <a:ln>
            <a:noFill/>
          </a:ln>
        </p:spPr>
        <p:txBody>
          <a:bodyPr anchorCtr="0" anchor="ctr" bIns="34275" lIns="34275" spcFirstLastPara="1" rIns="34275" wrap="square" tIns="34275">
            <a:noAutofit/>
          </a:bodyPr>
          <a:lstStyle>
            <a:lvl1pPr lvl="0" marR="0" algn="l">
              <a:lnSpc>
                <a:spcPct val="107000"/>
              </a:lnSpc>
              <a:spcBef>
                <a:spcPts val="0"/>
              </a:spcBef>
              <a:spcAft>
                <a:spcPts val="0"/>
              </a:spcAft>
              <a:buSzPts val="2550"/>
              <a:buNone/>
              <a:defRPr sz="1537">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pic>
        <p:nvPicPr>
          <p:cNvPr id="1973" name="Google Shape;1973;g3d3f6d03170_0_5179"/>
          <p:cNvPicPr preferRelativeResize="0"/>
          <p:nvPr/>
        </p:nvPicPr>
        <p:blipFill rotWithShape="1">
          <a:blip r:embed="rId3">
            <a:alphaModFix/>
          </a:blip>
          <a:srcRect b="0" l="0" r="0" t="0"/>
          <a:stretch/>
        </p:blipFill>
        <p:spPr>
          <a:xfrm>
            <a:off x="2488621" y="2054700"/>
            <a:ext cx="2067758" cy="7060"/>
          </a:xfrm>
          <a:prstGeom prst="rect">
            <a:avLst/>
          </a:prstGeom>
          <a:noFill/>
          <a:ln>
            <a:noFill/>
          </a:ln>
        </p:spPr>
      </p:pic>
      <p:pic>
        <p:nvPicPr>
          <p:cNvPr id="1974" name="Google Shape;1974;g3d3f6d03170_0_5179"/>
          <p:cNvPicPr preferRelativeResize="0"/>
          <p:nvPr/>
        </p:nvPicPr>
        <p:blipFill rotWithShape="1">
          <a:blip r:embed="rId3">
            <a:alphaModFix/>
          </a:blip>
          <a:srcRect b="0" l="0" r="0" t="0"/>
          <a:stretch/>
        </p:blipFill>
        <p:spPr>
          <a:xfrm>
            <a:off x="4630553" y="2054700"/>
            <a:ext cx="2067758" cy="7060"/>
          </a:xfrm>
          <a:prstGeom prst="rect">
            <a:avLst/>
          </a:prstGeom>
          <a:noFill/>
          <a:ln>
            <a:noFill/>
          </a:ln>
        </p:spPr>
      </p:pic>
      <p:pic>
        <p:nvPicPr>
          <p:cNvPr id="1975" name="Google Shape;1975;g3d3f6d03170_0_5179"/>
          <p:cNvPicPr preferRelativeResize="0"/>
          <p:nvPr/>
        </p:nvPicPr>
        <p:blipFill rotWithShape="1">
          <a:blip r:embed="rId3">
            <a:alphaModFix/>
          </a:blip>
          <a:srcRect b="0" l="0" r="0" t="0"/>
          <a:stretch/>
        </p:blipFill>
        <p:spPr>
          <a:xfrm>
            <a:off x="6782961" y="2054700"/>
            <a:ext cx="2067758" cy="7060"/>
          </a:xfrm>
          <a:prstGeom prst="rect">
            <a:avLst/>
          </a:prstGeom>
          <a:noFill/>
          <a:ln>
            <a:noFill/>
          </a:ln>
        </p:spPr>
      </p:pic>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Title Slide" showMasterSp="0">
  <p:cSld name="4_Title Slide">
    <p:bg>
      <p:bgPr>
        <a:blipFill>
          <a:blip r:embed="rId2">
            <a:alphaModFix/>
          </a:blip>
          <a:stretch>
            <a:fillRect/>
          </a:stretch>
        </a:blipFill>
      </p:bgPr>
    </p:bg>
    <p:spTree>
      <p:nvGrpSpPr>
        <p:cNvPr id="134" name="Shape 134"/>
        <p:cNvGrpSpPr/>
        <p:nvPr/>
      </p:nvGrpSpPr>
      <p:grpSpPr>
        <a:xfrm>
          <a:off x="0" y="0"/>
          <a:ext cx="0" cy="0"/>
          <a:chOff x="0" y="0"/>
          <a:chExt cx="0" cy="0"/>
        </a:xfrm>
      </p:grpSpPr>
      <p:grpSp>
        <p:nvGrpSpPr>
          <p:cNvPr id="135" name="Google Shape;135;g3970249a880_0_11523"/>
          <p:cNvGrpSpPr/>
          <p:nvPr/>
        </p:nvGrpSpPr>
        <p:grpSpPr>
          <a:xfrm>
            <a:off x="645294" y="661954"/>
            <a:ext cx="962007" cy="283739"/>
            <a:chOff x="1720785" y="1765213"/>
            <a:chExt cx="2565353" cy="756636"/>
          </a:xfrm>
        </p:grpSpPr>
        <p:grpSp>
          <p:nvGrpSpPr>
            <p:cNvPr id="136" name="Google Shape;136;g3970249a880_0_11523"/>
            <p:cNvGrpSpPr/>
            <p:nvPr/>
          </p:nvGrpSpPr>
          <p:grpSpPr>
            <a:xfrm>
              <a:off x="1720785" y="1765213"/>
              <a:ext cx="2468571" cy="756636"/>
              <a:chOff x="1720785" y="1765213"/>
              <a:chExt cx="2468571" cy="756636"/>
            </a:xfrm>
          </p:grpSpPr>
          <p:sp>
            <p:nvSpPr>
              <p:cNvPr id="137" name="Google Shape;137;g3970249a880_0_11523"/>
              <p:cNvSpPr/>
              <p:nvPr/>
            </p:nvSpPr>
            <p:spPr>
              <a:xfrm>
                <a:off x="1720785" y="1765216"/>
                <a:ext cx="913552" cy="756633"/>
              </a:xfrm>
              <a:custGeom>
                <a:rect b="b" l="l" r="r" t="t"/>
                <a:pathLst>
                  <a:path extrusionOk="0" h="756633" w="913552">
                    <a:moveTo>
                      <a:pt x="383" y="478163"/>
                    </a:moveTo>
                    <a:lnTo>
                      <a:pt x="383" y="0"/>
                    </a:lnTo>
                    <a:lnTo>
                      <a:pt x="178625" y="0"/>
                    </a:lnTo>
                    <a:lnTo>
                      <a:pt x="178625" y="478163"/>
                    </a:lnTo>
                    <a:cubicBezTo>
                      <a:pt x="178625" y="561794"/>
                      <a:pt x="219355" y="591543"/>
                      <a:pt x="273236" y="591543"/>
                    </a:cubicBezTo>
                    <a:cubicBezTo>
                      <a:pt x="327117" y="591543"/>
                      <a:pt x="367847" y="561921"/>
                      <a:pt x="367847" y="478163"/>
                    </a:cubicBezTo>
                    <a:lnTo>
                      <a:pt x="367847" y="0"/>
                    </a:lnTo>
                    <a:lnTo>
                      <a:pt x="546089" y="0"/>
                    </a:lnTo>
                    <a:lnTo>
                      <a:pt x="546089" y="478163"/>
                    </a:lnTo>
                    <a:cubicBezTo>
                      <a:pt x="546089" y="561794"/>
                      <a:pt x="587968" y="591543"/>
                      <a:pt x="640700" y="591543"/>
                    </a:cubicBezTo>
                    <a:cubicBezTo>
                      <a:pt x="693432" y="591543"/>
                      <a:pt x="735311" y="561921"/>
                      <a:pt x="735311" y="478163"/>
                    </a:cubicBezTo>
                    <a:lnTo>
                      <a:pt x="735311" y="0"/>
                    </a:lnTo>
                    <a:lnTo>
                      <a:pt x="913553" y="0"/>
                    </a:lnTo>
                    <a:lnTo>
                      <a:pt x="913553" y="478163"/>
                    </a:lnTo>
                    <a:cubicBezTo>
                      <a:pt x="913553" y="670705"/>
                      <a:pt x="801322" y="756634"/>
                      <a:pt x="656021" y="756634"/>
                    </a:cubicBezTo>
                    <a:cubicBezTo>
                      <a:pt x="569071" y="756634"/>
                      <a:pt x="499741" y="722543"/>
                      <a:pt x="456840" y="657554"/>
                    </a:cubicBezTo>
                    <a:cubicBezTo>
                      <a:pt x="413940" y="722415"/>
                      <a:pt x="344609" y="756634"/>
                      <a:pt x="257659" y="756634"/>
                    </a:cubicBezTo>
                    <a:cubicBezTo>
                      <a:pt x="112359" y="756634"/>
                      <a:pt x="0" y="670705"/>
                      <a:pt x="0" y="478163"/>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38" name="Google Shape;138;g3970249a880_0_11523"/>
              <p:cNvSpPr/>
              <p:nvPr/>
            </p:nvSpPr>
            <p:spPr>
              <a:xfrm>
                <a:off x="2708901" y="1765213"/>
                <a:ext cx="756508" cy="756510"/>
              </a:xfrm>
              <a:custGeom>
                <a:rect b="b" l="l" r="r" t="t"/>
                <a:pathLst>
                  <a:path extrusionOk="0" h="756510" w="756508">
                    <a:moveTo>
                      <a:pt x="751784" y="437435"/>
                    </a:moveTo>
                    <a:cubicBezTo>
                      <a:pt x="754849" y="417773"/>
                      <a:pt x="756509" y="397471"/>
                      <a:pt x="756509" y="376915"/>
                    </a:cubicBezTo>
                    <a:cubicBezTo>
                      <a:pt x="755742" y="168285"/>
                      <a:pt x="585417" y="-763"/>
                      <a:pt x="376915" y="3"/>
                    </a:cubicBezTo>
                    <a:cubicBezTo>
                      <a:pt x="168413" y="769"/>
                      <a:pt x="-763" y="171094"/>
                      <a:pt x="3" y="379596"/>
                    </a:cubicBezTo>
                    <a:cubicBezTo>
                      <a:pt x="769" y="588098"/>
                      <a:pt x="171094" y="757147"/>
                      <a:pt x="379596" y="756509"/>
                    </a:cubicBezTo>
                    <a:cubicBezTo>
                      <a:pt x="533451" y="755998"/>
                      <a:pt x="665600" y="663174"/>
                      <a:pt x="724205" y="530770"/>
                    </a:cubicBezTo>
                    <a:lnTo>
                      <a:pt x="517874" y="531536"/>
                    </a:lnTo>
                    <a:cubicBezTo>
                      <a:pt x="481102" y="565116"/>
                      <a:pt x="432456" y="585800"/>
                      <a:pt x="378958" y="585928"/>
                    </a:cubicBezTo>
                    <a:cubicBezTo>
                      <a:pt x="285496" y="586311"/>
                      <a:pt x="205951" y="524386"/>
                      <a:pt x="179777" y="439351"/>
                    </a:cubicBezTo>
                    <a:lnTo>
                      <a:pt x="751784" y="437435"/>
                    </a:lnTo>
                    <a:moveTo>
                      <a:pt x="377426" y="170584"/>
                    </a:moveTo>
                    <a:cubicBezTo>
                      <a:pt x="461695" y="170328"/>
                      <a:pt x="534472" y="220507"/>
                      <a:pt x="567286" y="292646"/>
                    </a:cubicBezTo>
                    <a:lnTo>
                      <a:pt x="188331" y="294050"/>
                    </a:lnTo>
                    <a:cubicBezTo>
                      <a:pt x="220634" y="221656"/>
                      <a:pt x="293029" y="170967"/>
                      <a:pt x="377298" y="170584"/>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139" name="Google Shape;139;g3970249a880_0_11523"/>
              <p:cNvGrpSpPr/>
              <p:nvPr/>
            </p:nvGrpSpPr>
            <p:grpSpPr>
              <a:xfrm>
                <a:off x="3397356" y="1765216"/>
                <a:ext cx="792000" cy="756633"/>
                <a:chOff x="3397356" y="1765216"/>
                <a:chExt cx="792000" cy="756633"/>
              </a:xfrm>
            </p:grpSpPr>
            <p:grpSp>
              <p:nvGrpSpPr>
                <p:cNvPr id="140" name="Google Shape;140;g3970249a880_0_11523"/>
                <p:cNvGrpSpPr/>
                <p:nvPr/>
              </p:nvGrpSpPr>
              <p:grpSpPr>
                <a:xfrm>
                  <a:off x="3397356" y="1765216"/>
                  <a:ext cx="792000" cy="756633"/>
                  <a:chOff x="3397356" y="1765216"/>
                  <a:chExt cx="792000" cy="756633"/>
                </a:xfrm>
              </p:grpSpPr>
              <p:sp>
                <p:nvSpPr>
                  <p:cNvPr id="141" name="Google Shape;141;g3970249a880_0_11523"/>
                  <p:cNvSpPr/>
                  <p:nvPr/>
                </p:nvSpPr>
                <p:spPr>
                  <a:xfrm>
                    <a:off x="3397356" y="1765216"/>
                    <a:ext cx="792000" cy="756633"/>
                  </a:xfrm>
                  <a:custGeom>
                    <a:rect b="b" l="l" r="r" t="t"/>
                    <a:pathLst>
                      <a:path extrusionOk="0" h="756633" w="792000">
                        <a:moveTo>
                          <a:pt x="792001" y="0"/>
                        </a:moveTo>
                        <a:lnTo>
                          <a:pt x="561027" y="0"/>
                        </a:lnTo>
                        <a:lnTo>
                          <a:pt x="395937" y="242337"/>
                        </a:lnTo>
                        <a:lnTo>
                          <a:pt x="230974" y="0"/>
                        </a:lnTo>
                        <a:lnTo>
                          <a:pt x="0" y="0"/>
                        </a:lnTo>
                        <a:lnTo>
                          <a:pt x="257659" y="378317"/>
                        </a:lnTo>
                        <a:lnTo>
                          <a:pt x="0" y="756634"/>
                        </a:lnTo>
                        <a:lnTo>
                          <a:pt x="230974" y="756634"/>
                        </a:lnTo>
                        <a:lnTo>
                          <a:pt x="395937" y="514296"/>
                        </a:lnTo>
                        <a:lnTo>
                          <a:pt x="561027" y="756634"/>
                        </a:lnTo>
                        <a:lnTo>
                          <a:pt x="792001" y="756634"/>
                        </a:lnTo>
                        <a:lnTo>
                          <a:pt x="534214" y="378317"/>
                        </a:lnTo>
                        <a:lnTo>
                          <a:pt x="792001" y="0"/>
                        </a:lnTo>
                        <a:close/>
                        <a:moveTo>
                          <a:pt x="210162" y="717180"/>
                        </a:moveTo>
                        <a:lnTo>
                          <a:pt x="74565" y="717180"/>
                        </a:lnTo>
                        <a:lnTo>
                          <a:pt x="305411" y="378317"/>
                        </a:lnTo>
                        <a:lnTo>
                          <a:pt x="74565" y="39453"/>
                        </a:lnTo>
                        <a:lnTo>
                          <a:pt x="210162" y="39453"/>
                        </a:lnTo>
                        <a:lnTo>
                          <a:pt x="441008" y="378317"/>
                        </a:lnTo>
                        <a:lnTo>
                          <a:pt x="210162" y="71718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42" name="Google Shape;142;g3970249a880_0_11523"/>
                  <p:cNvSpPr/>
                  <p:nvPr/>
                </p:nvSpPr>
                <p:spPr>
                  <a:xfrm>
                    <a:off x="3546359" y="1843994"/>
                    <a:ext cx="244252" cy="598948"/>
                  </a:xfrm>
                  <a:custGeom>
                    <a:rect b="b" l="l" r="r" t="t"/>
                    <a:pathLst>
                      <a:path extrusionOk="0" h="598948" w="244252">
                        <a:moveTo>
                          <a:pt x="40219" y="0"/>
                        </a:moveTo>
                        <a:lnTo>
                          <a:pt x="0" y="0"/>
                        </a:lnTo>
                        <a:lnTo>
                          <a:pt x="204033" y="299538"/>
                        </a:lnTo>
                        <a:lnTo>
                          <a:pt x="0" y="598949"/>
                        </a:lnTo>
                        <a:lnTo>
                          <a:pt x="40219" y="598949"/>
                        </a:lnTo>
                        <a:lnTo>
                          <a:pt x="244253" y="299538"/>
                        </a:lnTo>
                        <a:lnTo>
                          <a:pt x="40219"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43" name="Google Shape;143;g3970249a880_0_11523"/>
                <p:cNvSpPr/>
                <p:nvPr/>
              </p:nvSpPr>
              <p:spPr>
                <a:xfrm>
                  <a:off x="3793292" y="2143532"/>
                  <a:ext cx="92696" cy="271831"/>
                </a:xfrm>
                <a:custGeom>
                  <a:rect b="b" l="l" r="r" t="t"/>
                  <a:pathLst>
                    <a:path extrusionOk="0" h="271831" w="92696">
                      <a:moveTo>
                        <a:pt x="92696" y="0"/>
                      </a:moveTo>
                      <a:lnTo>
                        <a:pt x="92696" y="271831"/>
                      </a:lnTo>
                      <a:lnTo>
                        <a:pt x="0" y="135980"/>
                      </a:lnTo>
                      <a:lnTo>
                        <a:pt x="92696"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144" name="Google Shape;144;g3970249a880_0_11523"/>
            <p:cNvSpPr/>
            <p:nvPr/>
          </p:nvSpPr>
          <p:spPr>
            <a:xfrm>
              <a:off x="4197528" y="1765216"/>
              <a:ext cx="88610" cy="88610"/>
            </a:xfrm>
            <a:custGeom>
              <a:rect b="b" l="l" r="r" t="t"/>
              <a:pathLst>
                <a:path extrusionOk="0" h="88610" w="88610">
                  <a:moveTo>
                    <a:pt x="0" y="44305"/>
                  </a:moveTo>
                  <a:cubicBezTo>
                    <a:pt x="0" y="19790"/>
                    <a:pt x="19918" y="0"/>
                    <a:pt x="44305" y="0"/>
                  </a:cubicBezTo>
                  <a:cubicBezTo>
                    <a:pt x="68692" y="0"/>
                    <a:pt x="88610" y="19790"/>
                    <a:pt x="88610" y="44305"/>
                  </a:cubicBezTo>
                  <a:cubicBezTo>
                    <a:pt x="88610" y="68820"/>
                    <a:pt x="68820" y="88610"/>
                    <a:pt x="44305" y="88610"/>
                  </a:cubicBezTo>
                  <a:cubicBezTo>
                    <a:pt x="19790" y="88610"/>
                    <a:pt x="0" y="68820"/>
                    <a:pt x="0" y="44305"/>
                  </a:cubicBezTo>
                  <a:close/>
                  <a:moveTo>
                    <a:pt x="76991" y="44305"/>
                  </a:moveTo>
                  <a:cubicBezTo>
                    <a:pt x="76991" y="26302"/>
                    <a:pt x="62436" y="11747"/>
                    <a:pt x="44433" y="11747"/>
                  </a:cubicBezTo>
                  <a:cubicBezTo>
                    <a:pt x="26430" y="11747"/>
                    <a:pt x="11874" y="26302"/>
                    <a:pt x="11874" y="44305"/>
                  </a:cubicBezTo>
                  <a:cubicBezTo>
                    <a:pt x="11874" y="62308"/>
                    <a:pt x="26430" y="76864"/>
                    <a:pt x="44433" y="76864"/>
                  </a:cubicBezTo>
                  <a:cubicBezTo>
                    <a:pt x="62436" y="76864"/>
                    <a:pt x="76991" y="62308"/>
                    <a:pt x="76991" y="44305"/>
                  </a:cubicBezTo>
                  <a:close/>
                  <a:moveTo>
                    <a:pt x="28345" y="23366"/>
                  </a:moveTo>
                  <a:lnTo>
                    <a:pt x="48391" y="23366"/>
                  </a:lnTo>
                  <a:cubicBezTo>
                    <a:pt x="56179" y="23366"/>
                    <a:pt x="62563" y="28345"/>
                    <a:pt x="62563" y="36900"/>
                  </a:cubicBezTo>
                  <a:cubicBezTo>
                    <a:pt x="62563" y="42390"/>
                    <a:pt x="59882" y="46348"/>
                    <a:pt x="56052" y="48519"/>
                  </a:cubicBezTo>
                  <a:lnTo>
                    <a:pt x="63840" y="64223"/>
                  </a:lnTo>
                  <a:lnTo>
                    <a:pt x="52221" y="64223"/>
                  </a:lnTo>
                  <a:lnTo>
                    <a:pt x="45965" y="50434"/>
                  </a:lnTo>
                  <a:lnTo>
                    <a:pt x="39070" y="50434"/>
                  </a:lnTo>
                  <a:lnTo>
                    <a:pt x="39070" y="64223"/>
                  </a:lnTo>
                  <a:lnTo>
                    <a:pt x="28473" y="64223"/>
                  </a:lnTo>
                  <a:lnTo>
                    <a:pt x="28473" y="23366"/>
                  </a:lnTo>
                  <a:lnTo>
                    <a:pt x="28473" y="23366"/>
                  </a:lnTo>
                  <a:close/>
                  <a:moveTo>
                    <a:pt x="45582" y="42773"/>
                  </a:moveTo>
                  <a:cubicBezTo>
                    <a:pt x="48646" y="42773"/>
                    <a:pt x="51200" y="40730"/>
                    <a:pt x="51200" y="36900"/>
                  </a:cubicBezTo>
                  <a:cubicBezTo>
                    <a:pt x="51200" y="33069"/>
                    <a:pt x="48519" y="31282"/>
                    <a:pt x="45582" y="31282"/>
                  </a:cubicBezTo>
                  <a:lnTo>
                    <a:pt x="38815" y="31282"/>
                  </a:lnTo>
                  <a:lnTo>
                    <a:pt x="38815" y="42901"/>
                  </a:lnTo>
                  <a:lnTo>
                    <a:pt x="45582" y="42901"/>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45" name="Google Shape;145;g3970249a880_0_11523"/>
          <p:cNvSpPr/>
          <p:nvPr/>
        </p:nvSpPr>
        <p:spPr>
          <a:xfrm>
            <a:off x="1761902" y="724535"/>
            <a:ext cx="12300" cy="1629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46" name="Google Shape;146;g3970249a880_0_11523"/>
          <p:cNvSpPr/>
          <p:nvPr/>
        </p:nvSpPr>
        <p:spPr>
          <a:xfrm rot="5400000">
            <a:off x="1761959" y="724455"/>
            <a:ext cx="12300" cy="1629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147" name="Google Shape;147;g3970249a880_0_11523"/>
          <p:cNvGrpSpPr/>
          <p:nvPr/>
        </p:nvGrpSpPr>
        <p:grpSpPr>
          <a:xfrm>
            <a:off x="645294" y="661954"/>
            <a:ext cx="1204506" cy="283739"/>
            <a:chOff x="1720785" y="1765213"/>
            <a:chExt cx="3212015" cy="756636"/>
          </a:xfrm>
        </p:grpSpPr>
        <p:grpSp>
          <p:nvGrpSpPr>
            <p:cNvPr id="148" name="Google Shape;148;g3970249a880_0_11523"/>
            <p:cNvGrpSpPr/>
            <p:nvPr/>
          </p:nvGrpSpPr>
          <p:grpSpPr>
            <a:xfrm>
              <a:off x="1720785" y="1765213"/>
              <a:ext cx="2468571" cy="756636"/>
              <a:chOff x="1720785" y="1765213"/>
              <a:chExt cx="2468571" cy="756636"/>
            </a:xfrm>
          </p:grpSpPr>
          <p:sp>
            <p:nvSpPr>
              <p:cNvPr id="149" name="Google Shape;149;g3970249a880_0_11523"/>
              <p:cNvSpPr/>
              <p:nvPr/>
            </p:nvSpPr>
            <p:spPr>
              <a:xfrm>
                <a:off x="1720785" y="1765216"/>
                <a:ext cx="913552" cy="756633"/>
              </a:xfrm>
              <a:custGeom>
                <a:rect b="b" l="l" r="r" t="t"/>
                <a:pathLst>
                  <a:path extrusionOk="0" h="756633" w="913552">
                    <a:moveTo>
                      <a:pt x="383" y="478163"/>
                    </a:moveTo>
                    <a:lnTo>
                      <a:pt x="383" y="0"/>
                    </a:lnTo>
                    <a:lnTo>
                      <a:pt x="178625" y="0"/>
                    </a:lnTo>
                    <a:lnTo>
                      <a:pt x="178625" y="478163"/>
                    </a:lnTo>
                    <a:cubicBezTo>
                      <a:pt x="178625" y="561794"/>
                      <a:pt x="219355" y="591543"/>
                      <a:pt x="273236" y="591543"/>
                    </a:cubicBezTo>
                    <a:cubicBezTo>
                      <a:pt x="327117" y="591543"/>
                      <a:pt x="367847" y="561921"/>
                      <a:pt x="367847" y="478163"/>
                    </a:cubicBezTo>
                    <a:lnTo>
                      <a:pt x="367847" y="0"/>
                    </a:lnTo>
                    <a:lnTo>
                      <a:pt x="546089" y="0"/>
                    </a:lnTo>
                    <a:lnTo>
                      <a:pt x="546089" y="478163"/>
                    </a:lnTo>
                    <a:cubicBezTo>
                      <a:pt x="546089" y="561794"/>
                      <a:pt x="587968" y="591543"/>
                      <a:pt x="640700" y="591543"/>
                    </a:cubicBezTo>
                    <a:cubicBezTo>
                      <a:pt x="693432" y="591543"/>
                      <a:pt x="735311" y="561921"/>
                      <a:pt x="735311" y="478163"/>
                    </a:cubicBezTo>
                    <a:lnTo>
                      <a:pt x="735311" y="0"/>
                    </a:lnTo>
                    <a:lnTo>
                      <a:pt x="913553" y="0"/>
                    </a:lnTo>
                    <a:lnTo>
                      <a:pt x="913553" y="478163"/>
                    </a:lnTo>
                    <a:cubicBezTo>
                      <a:pt x="913553" y="670705"/>
                      <a:pt x="801322" y="756634"/>
                      <a:pt x="656021" y="756634"/>
                    </a:cubicBezTo>
                    <a:cubicBezTo>
                      <a:pt x="569071" y="756634"/>
                      <a:pt x="499741" y="722543"/>
                      <a:pt x="456840" y="657554"/>
                    </a:cubicBezTo>
                    <a:cubicBezTo>
                      <a:pt x="413940" y="722415"/>
                      <a:pt x="344609" y="756634"/>
                      <a:pt x="257659" y="756634"/>
                    </a:cubicBezTo>
                    <a:cubicBezTo>
                      <a:pt x="112359" y="756634"/>
                      <a:pt x="0" y="670705"/>
                      <a:pt x="0" y="478163"/>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50" name="Google Shape;150;g3970249a880_0_11523"/>
              <p:cNvSpPr/>
              <p:nvPr/>
            </p:nvSpPr>
            <p:spPr>
              <a:xfrm>
                <a:off x="2708901" y="1765213"/>
                <a:ext cx="756508" cy="756510"/>
              </a:xfrm>
              <a:custGeom>
                <a:rect b="b" l="l" r="r" t="t"/>
                <a:pathLst>
                  <a:path extrusionOk="0" h="756510" w="756508">
                    <a:moveTo>
                      <a:pt x="751784" y="437435"/>
                    </a:moveTo>
                    <a:cubicBezTo>
                      <a:pt x="754849" y="417773"/>
                      <a:pt x="756509" y="397471"/>
                      <a:pt x="756509" y="376915"/>
                    </a:cubicBezTo>
                    <a:cubicBezTo>
                      <a:pt x="755742" y="168285"/>
                      <a:pt x="585417" y="-763"/>
                      <a:pt x="376915" y="3"/>
                    </a:cubicBezTo>
                    <a:cubicBezTo>
                      <a:pt x="168413" y="769"/>
                      <a:pt x="-763" y="171094"/>
                      <a:pt x="3" y="379596"/>
                    </a:cubicBezTo>
                    <a:cubicBezTo>
                      <a:pt x="769" y="588098"/>
                      <a:pt x="171094" y="757147"/>
                      <a:pt x="379596" y="756509"/>
                    </a:cubicBezTo>
                    <a:cubicBezTo>
                      <a:pt x="533451" y="755998"/>
                      <a:pt x="665600" y="663174"/>
                      <a:pt x="724205" y="530770"/>
                    </a:cubicBezTo>
                    <a:lnTo>
                      <a:pt x="517874" y="531536"/>
                    </a:lnTo>
                    <a:cubicBezTo>
                      <a:pt x="481102" y="565116"/>
                      <a:pt x="432456" y="585800"/>
                      <a:pt x="378958" y="585928"/>
                    </a:cubicBezTo>
                    <a:cubicBezTo>
                      <a:pt x="285496" y="586311"/>
                      <a:pt x="205951" y="524386"/>
                      <a:pt x="179777" y="439351"/>
                    </a:cubicBezTo>
                    <a:lnTo>
                      <a:pt x="751784" y="437435"/>
                    </a:lnTo>
                    <a:moveTo>
                      <a:pt x="377426" y="170584"/>
                    </a:moveTo>
                    <a:cubicBezTo>
                      <a:pt x="461695" y="170328"/>
                      <a:pt x="534472" y="220507"/>
                      <a:pt x="567286" y="292646"/>
                    </a:cubicBezTo>
                    <a:lnTo>
                      <a:pt x="188331" y="294050"/>
                    </a:lnTo>
                    <a:cubicBezTo>
                      <a:pt x="220634" y="221656"/>
                      <a:pt x="293029" y="170967"/>
                      <a:pt x="377298" y="170584"/>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151" name="Google Shape;151;g3970249a880_0_11523"/>
              <p:cNvGrpSpPr/>
              <p:nvPr/>
            </p:nvGrpSpPr>
            <p:grpSpPr>
              <a:xfrm>
                <a:off x="3397356" y="1765216"/>
                <a:ext cx="792000" cy="756633"/>
                <a:chOff x="3397356" y="1765216"/>
                <a:chExt cx="792000" cy="756633"/>
              </a:xfrm>
            </p:grpSpPr>
            <p:grpSp>
              <p:nvGrpSpPr>
                <p:cNvPr id="152" name="Google Shape;152;g3970249a880_0_11523"/>
                <p:cNvGrpSpPr/>
                <p:nvPr/>
              </p:nvGrpSpPr>
              <p:grpSpPr>
                <a:xfrm>
                  <a:off x="3397356" y="1765216"/>
                  <a:ext cx="792000" cy="756633"/>
                  <a:chOff x="3397356" y="1765216"/>
                  <a:chExt cx="792000" cy="756633"/>
                </a:xfrm>
              </p:grpSpPr>
              <p:sp>
                <p:nvSpPr>
                  <p:cNvPr id="153" name="Google Shape;153;g3970249a880_0_11523"/>
                  <p:cNvSpPr/>
                  <p:nvPr/>
                </p:nvSpPr>
                <p:spPr>
                  <a:xfrm>
                    <a:off x="3397356" y="1765216"/>
                    <a:ext cx="792000" cy="756633"/>
                  </a:xfrm>
                  <a:custGeom>
                    <a:rect b="b" l="l" r="r" t="t"/>
                    <a:pathLst>
                      <a:path extrusionOk="0" h="756633" w="792000">
                        <a:moveTo>
                          <a:pt x="792001" y="0"/>
                        </a:moveTo>
                        <a:lnTo>
                          <a:pt x="561027" y="0"/>
                        </a:lnTo>
                        <a:lnTo>
                          <a:pt x="395937" y="242337"/>
                        </a:lnTo>
                        <a:lnTo>
                          <a:pt x="230974" y="0"/>
                        </a:lnTo>
                        <a:lnTo>
                          <a:pt x="0" y="0"/>
                        </a:lnTo>
                        <a:lnTo>
                          <a:pt x="257659" y="378317"/>
                        </a:lnTo>
                        <a:lnTo>
                          <a:pt x="0" y="756634"/>
                        </a:lnTo>
                        <a:lnTo>
                          <a:pt x="230974" y="756634"/>
                        </a:lnTo>
                        <a:lnTo>
                          <a:pt x="395937" y="514296"/>
                        </a:lnTo>
                        <a:lnTo>
                          <a:pt x="561027" y="756634"/>
                        </a:lnTo>
                        <a:lnTo>
                          <a:pt x="792001" y="756634"/>
                        </a:lnTo>
                        <a:lnTo>
                          <a:pt x="534214" y="378317"/>
                        </a:lnTo>
                        <a:lnTo>
                          <a:pt x="792001" y="0"/>
                        </a:lnTo>
                        <a:close/>
                        <a:moveTo>
                          <a:pt x="210162" y="717180"/>
                        </a:moveTo>
                        <a:lnTo>
                          <a:pt x="74565" y="717180"/>
                        </a:lnTo>
                        <a:lnTo>
                          <a:pt x="305411" y="378317"/>
                        </a:lnTo>
                        <a:lnTo>
                          <a:pt x="74565" y="39453"/>
                        </a:lnTo>
                        <a:lnTo>
                          <a:pt x="210162" y="39453"/>
                        </a:lnTo>
                        <a:lnTo>
                          <a:pt x="441008" y="378317"/>
                        </a:lnTo>
                        <a:lnTo>
                          <a:pt x="210162" y="71718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54" name="Google Shape;154;g3970249a880_0_11523"/>
                  <p:cNvSpPr/>
                  <p:nvPr/>
                </p:nvSpPr>
                <p:spPr>
                  <a:xfrm>
                    <a:off x="3546359" y="1843994"/>
                    <a:ext cx="244252" cy="598948"/>
                  </a:xfrm>
                  <a:custGeom>
                    <a:rect b="b" l="l" r="r" t="t"/>
                    <a:pathLst>
                      <a:path extrusionOk="0" h="598948" w="244252">
                        <a:moveTo>
                          <a:pt x="40219" y="0"/>
                        </a:moveTo>
                        <a:lnTo>
                          <a:pt x="0" y="0"/>
                        </a:lnTo>
                        <a:lnTo>
                          <a:pt x="204033" y="299538"/>
                        </a:lnTo>
                        <a:lnTo>
                          <a:pt x="0" y="598949"/>
                        </a:lnTo>
                        <a:lnTo>
                          <a:pt x="40219" y="598949"/>
                        </a:lnTo>
                        <a:lnTo>
                          <a:pt x="244253" y="299538"/>
                        </a:lnTo>
                        <a:lnTo>
                          <a:pt x="40219"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55" name="Google Shape;155;g3970249a880_0_11523"/>
                <p:cNvSpPr/>
                <p:nvPr/>
              </p:nvSpPr>
              <p:spPr>
                <a:xfrm>
                  <a:off x="3793292" y="2143532"/>
                  <a:ext cx="92696" cy="271831"/>
                </a:xfrm>
                <a:custGeom>
                  <a:rect b="b" l="l" r="r" t="t"/>
                  <a:pathLst>
                    <a:path extrusionOk="0" h="271831" w="92696">
                      <a:moveTo>
                        <a:pt x="92696" y="0"/>
                      </a:moveTo>
                      <a:lnTo>
                        <a:pt x="92696" y="271831"/>
                      </a:lnTo>
                      <a:lnTo>
                        <a:pt x="0" y="135980"/>
                      </a:lnTo>
                      <a:lnTo>
                        <a:pt x="92696"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156" name="Google Shape;156;g3970249a880_0_11523"/>
            <p:cNvSpPr/>
            <p:nvPr/>
          </p:nvSpPr>
          <p:spPr>
            <a:xfrm>
              <a:off x="4699018" y="1932094"/>
              <a:ext cx="33300" cy="4344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57" name="Google Shape;157;g3970249a880_0_11523"/>
            <p:cNvSpPr/>
            <p:nvPr/>
          </p:nvSpPr>
          <p:spPr>
            <a:xfrm rot="5400000">
              <a:off x="4698950" y="1932130"/>
              <a:ext cx="33300" cy="4344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58" name="Google Shape;158;g3970249a880_0_11523"/>
          <p:cNvSpPr/>
          <p:nvPr>
            <p:ph idx="2" type="pic"/>
          </p:nvPr>
        </p:nvSpPr>
        <p:spPr>
          <a:xfrm>
            <a:off x="1991065" y="636560"/>
            <a:ext cx="1566000" cy="339600"/>
          </a:xfrm>
          <a:prstGeom prst="rect">
            <a:avLst/>
          </a:prstGeom>
          <a:solidFill>
            <a:schemeClr val="lt1"/>
          </a:solidFill>
          <a:ln>
            <a:noFill/>
          </a:ln>
        </p:spPr>
      </p:sp>
      <p:sp>
        <p:nvSpPr>
          <p:cNvPr id="159" name="Google Shape;159;g3970249a880_0_11523"/>
          <p:cNvSpPr txBox="1"/>
          <p:nvPr>
            <p:ph type="title"/>
          </p:nvPr>
        </p:nvSpPr>
        <p:spPr>
          <a:xfrm>
            <a:off x="645210" y="1768508"/>
            <a:ext cx="3927000" cy="15372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862"/>
              <a:buFont typeface="Poppins"/>
              <a:buNone/>
              <a:defRPr b="1" sz="3862">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60" name="Google Shape;160;g3970249a880_0_11523"/>
          <p:cNvSpPr txBox="1"/>
          <p:nvPr>
            <p:ph idx="1" type="subTitle"/>
          </p:nvPr>
        </p:nvSpPr>
        <p:spPr>
          <a:xfrm>
            <a:off x="645210" y="3607664"/>
            <a:ext cx="39270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lt1"/>
              </a:buClr>
              <a:buSzPts val="1316"/>
              <a:buNone/>
              <a:defRPr b="1" sz="1462">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
        <p:nvSpPr>
          <p:cNvPr id="161" name="Google Shape;161;g3970249a880_0_11523"/>
          <p:cNvSpPr/>
          <p:nvPr>
            <p:ph idx="3" type="pic"/>
          </p:nvPr>
        </p:nvSpPr>
        <p:spPr>
          <a:xfrm>
            <a:off x="4899403" y="439313"/>
            <a:ext cx="3857100" cy="4264800"/>
          </a:xfrm>
          <a:prstGeom prst="roundRect">
            <a:avLst>
              <a:gd fmla="val 3145" name="adj"/>
            </a:avLst>
          </a:prstGeom>
          <a:noFill/>
          <a:ln>
            <a:noFill/>
          </a:ln>
        </p:spPr>
      </p:sp>
    </p:spTree>
  </p:cSld>
  <p:clrMapOvr>
    <a:masterClrMapping/>
  </p:clrMapOvr>
</p:sldLayout>
</file>

<file path=ppt/slideLayouts/slideLayout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2_Custom Layout">
  <p:cSld name="22_Custom Layout">
    <p:bg>
      <p:bgPr>
        <a:blipFill>
          <a:blip r:embed="rId2">
            <a:alphaModFix/>
          </a:blip>
          <a:stretch>
            <a:fillRect/>
          </a:stretch>
        </a:blipFill>
      </p:bgPr>
    </p:bg>
    <p:spTree>
      <p:nvGrpSpPr>
        <p:cNvPr id="1976" name="Shape 1976"/>
        <p:cNvGrpSpPr/>
        <p:nvPr/>
      </p:nvGrpSpPr>
      <p:grpSpPr>
        <a:xfrm>
          <a:off x="0" y="0"/>
          <a:ext cx="0" cy="0"/>
          <a:chOff x="0" y="0"/>
          <a:chExt cx="0" cy="0"/>
        </a:xfrm>
      </p:grpSpPr>
      <p:sp>
        <p:nvSpPr>
          <p:cNvPr id="1977" name="Google Shape;1977;g3d3f6d03170_0_5198"/>
          <p:cNvSpPr/>
          <p:nvPr/>
        </p:nvSpPr>
        <p:spPr>
          <a:xfrm>
            <a:off x="342855" y="2571750"/>
            <a:ext cx="2792400" cy="1885800"/>
          </a:xfrm>
          <a:prstGeom prst="roundRect">
            <a:avLst>
              <a:gd fmla="val 429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978" name="Google Shape;1978;g3d3f6d03170_0_5198"/>
          <p:cNvSpPr/>
          <p:nvPr/>
        </p:nvSpPr>
        <p:spPr>
          <a:xfrm>
            <a:off x="3232807" y="2571750"/>
            <a:ext cx="2792400" cy="1885800"/>
          </a:xfrm>
          <a:prstGeom prst="roundRect">
            <a:avLst>
              <a:gd fmla="val 429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979" name="Google Shape;1979;g3d3f6d03170_0_5198"/>
          <p:cNvSpPr/>
          <p:nvPr/>
        </p:nvSpPr>
        <p:spPr>
          <a:xfrm>
            <a:off x="6117317" y="2571750"/>
            <a:ext cx="2792400" cy="1885800"/>
          </a:xfrm>
          <a:prstGeom prst="roundRect">
            <a:avLst>
              <a:gd fmla="val 429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980" name="Google Shape;1980;g3d3f6d03170_0_519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981" name="Google Shape;1981;g3d3f6d03170_0_5198"/>
          <p:cNvSpPr txBox="1"/>
          <p:nvPr>
            <p:ph type="title"/>
          </p:nvPr>
        </p:nvSpPr>
        <p:spPr>
          <a:xfrm>
            <a:off x="315025" y="319875"/>
            <a:ext cx="85947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982" name="Google Shape;1982;g3d3f6d03170_0_5198"/>
          <p:cNvSpPr/>
          <p:nvPr>
            <p:ph idx="2" type="pic"/>
          </p:nvPr>
        </p:nvSpPr>
        <p:spPr>
          <a:xfrm>
            <a:off x="342855" y="1143171"/>
            <a:ext cx="2792400" cy="1683300"/>
          </a:xfrm>
          <a:prstGeom prst="round2SameRect">
            <a:avLst>
              <a:gd fmla="val 4909" name="adj1"/>
              <a:gd fmla="val 0" name="adj2"/>
            </a:avLst>
          </a:prstGeom>
          <a:noFill/>
          <a:ln>
            <a:noFill/>
          </a:ln>
        </p:spPr>
      </p:sp>
      <p:sp>
        <p:nvSpPr>
          <p:cNvPr id="1983" name="Google Shape;1983;g3d3f6d03170_0_5198"/>
          <p:cNvSpPr/>
          <p:nvPr>
            <p:ph idx="3" type="pic"/>
          </p:nvPr>
        </p:nvSpPr>
        <p:spPr>
          <a:xfrm>
            <a:off x="3232807" y="1143171"/>
            <a:ext cx="2792400" cy="1683300"/>
          </a:xfrm>
          <a:prstGeom prst="round2SameRect">
            <a:avLst>
              <a:gd fmla="val 4909" name="adj1"/>
              <a:gd fmla="val 0" name="adj2"/>
            </a:avLst>
          </a:prstGeom>
          <a:noFill/>
          <a:ln>
            <a:noFill/>
          </a:ln>
        </p:spPr>
      </p:sp>
      <p:sp>
        <p:nvSpPr>
          <p:cNvPr id="1984" name="Google Shape;1984;g3d3f6d03170_0_5198"/>
          <p:cNvSpPr/>
          <p:nvPr>
            <p:ph idx="4" type="pic"/>
          </p:nvPr>
        </p:nvSpPr>
        <p:spPr>
          <a:xfrm>
            <a:off x="6117317" y="1143171"/>
            <a:ext cx="2792400" cy="1683300"/>
          </a:xfrm>
          <a:prstGeom prst="round2SameRect">
            <a:avLst>
              <a:gd fmla="val 4909" name="adj1"/>
              <a:gd fmla="val 0" name="adj2"/>
            </a:avLst>
          </a:prstGeom>
          <a:noFill/>
          <a:ln>
            <a:noFill/>
          </a:ln>
        </p:spPr>
      </p:sp>
      <p:sp>
        <p:nvSpPr>
          <p:cNvPr id="1985" name="Google Shape;1985;g3d3f6d03170_0_5198"/>
          <p:cNvSpPr txBox="1"/>
          <p:nvPr>
            <p:ph idx="1" type="subTitle"/>
          </p:nvPr>
        </p:nvSpPr>
        <p:spPr>
          <a:xfrm>
            <a:off x="502453" y="3033019"/>
            <a:ext cx="2444100" cy="572100"/>
          </a:xfrm>
          <a:prstGeom prst="rect">
            <a:avLst/>
          </a:prstGeom>
          <a:noFill/>
          <a:ln>
            <a:noFill/>
          </a:ln>
        </p:spPr>
        <p:txBody>
          <a:bodyPr anchorCtr="0" anchor="t" bIns="34275" lIns="34275" spcFirstLastPara="1" rIns="34275" wrap="square" tIns="34275">
            <a:noAutofit/>
          </a:bodyPr>
          <a:lstStyle>
            <a:lvl1pPr lvl="0" marR="0" algn="l">
              <a:lnSpc>
                <a:spcPct val="94000"/>
              </a:lnSpc>
              <a:spcBef>
                <a:spcPts val="0"/>
              </a:spcBef>
              <a:spcAft>
                <a:spcPts val="0"/>
              </a:spcAft>
              <a:buSzPts val="945"/>
              <a:buNone/>
              <a:defRPr b="1" sz="131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986" name="Google Shape;1986;g3d3f6d03170_0_5198"/>
          <p:cNvSpPr txBox="1"/>
          <p:nvPr>
            <p:ph idx="5" type="subTitle"/>
          </p:nvPr>
        </p:nvSpPr>
        <p:spPr>
          <a:xfrm>
            <a:off x="3402434" y="3033014"/>
            <a:ext cx="2396400" cy="572100"/>
          </a:xfrm>
          <a:prstGeom prst="rect">
            <a:avLst/>
          </a:prstGeom>
          <a:noFill/>
          <a:ln>
            <a:noFill/>
          </a:ln>
        </p:spPr>
        <p:txBody>
          <a:bodyPr anchorCtr="0" anchor="t" bIns="34275" lIns="34275" spcFirstLastPara="1" rIns="34275" wrap="square" tIns="34275">
            <a:noAutofit/>
          </a:bodyPr>
          <a:lstStyle>
            <a:lvl1pPr lvl="0" marR="0" algn="l">
              <a:lnSpc>
                <a:spcPct val="94000"/>
              </a:lnSpc>
              <a:spcBef>
                <a:spcPts val="0"/>
              </a:spcBef>
              <a:spcAft>
                <a:spcPts val="0"/>
              </a:spcAft>
              <a:buSzPts val="945"/>
              <a:buNone/>
              <a:defRPr b="1" sz="131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987" name="Google Shape;1987;g3d3f6d03170_0_5198"/>
          <p:cNvSpPr txBox="1"/>
          <p:nvPr>
            <p:ph idx="6" type="subTitle"/>
          </p:nvPr>
        </p:nvSpPr>
        <p:spPr>
          <a:xfrm>
            <a:off x="6302409" y="3033014"/>
            <a:ext cx="2396400" cy="572100"/>
          </a:xfrm>
          <a:prstGeom prst="rect">
            <a:avLst/>
          </a:prstGeom>
          <a:noFill/>
          <a:ln>
            <a:noFill/>
          </a:ln>
        </p:spPr>
        <p:txBody>
          <a:bodyPr anchorCtr="0" anchor="t" bIns="34275" lIns="34275" spcFirstLastPara="1" rIns="34275" wrap="square" tIns="34275">
            <a:noAutofit/>
          </a:bodyPr>
          <a:lstStyle>
            <a:lvl1pPr lvl="0" marR="0" algn="l">
              <a:lnSpc>
                <a:spcPct val="94000"/>
              </a:lnSpc>
              <a:spcBef>
                <a:spcPts val="0"/>
              </a:spcBef>
              <a:spcAft>
                <a:spcPts val="0"/>
              </a:spcAft>
              <a:buSzPts val="945"/>
              <a:buNone/>
              <a:defRPr b="1" sz="131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988" name="Google Shape;1988;g3d3f6d03170_0_5198"/>
          <p:cNvSpPr txBox="1"/>
          <p:nvPr>
            <p:ph idx="7" type="subTitle"/>
          </p:nvPr>
        </p:nvSpPr>
        <p:spPr>
          <a:xfrm>
            <a:off x="3404271" y="3669609"/>
            <a:ext cx="2444100" cy="572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900">
                <a:solidFill>
                  <a:schemeClr val="accent4"/>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989" name="Google Shape;1989;g3d3f6d03170_0_5198"/>
          <p:cNvSpPr txBox="1"/>
          <p:nvPr>
            <p:ph idx="8" type="subTitle"/>
          </p:nvPr>
        </p:nvSpPr>
        <p:spPr>
          <a:xfrm>
            <a:off x="6279734" y="3669609"/>
            <a:ext cx="2444100" cy="572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900">
                <a:solidFill>
                  <a:schemeClr val="accent4"/>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990" name="Google Shape;1990;g3d3f6d03170_0_5198"/>
          <p:cNvSpPr txBox="1"/>
          <p:nvPr>
            <p:ph idx="9" type="subTitle"/>
          </p:nvPr>
        </p:nvSpPr>
        <p:spPr>
          <a:xfrm>
            <a:off x="511560" y="3669609"/>
            <a:ext cx="2444100" cy="572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900">
                <a:solidFill>
                  <a:schemeClr val="accent4"/>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5_Custom Layout">
  <p:cSld name="25_Custom Layout">
    <p:bg>
      <p:bgPr>
        <a:blipFill>
          <a:blip r:embed="rId2">
            <a:alphaModFix/>
          </a:blip>
          <a:stretch>
            <a:fillRect/>
          </a:stretch>
        </a:blipFill>
      </p:bgPr>
    </p:bg>
    <p:spTree>
      <p:nvGrpSpPr>
        <p:cNvPr id="1991" name="Shape 1991"/>
        <p:cNvGrpSpPr/>
        <p:nvPr/>
      </p:nvGrpSpPr>
      <p:grpSpPr>
        <a:xfrm>
          <a:off x="0" y="0"/>
          <a:ext cx="0" cy="0"/>
          <a:chOff x="0" y="0"/>
          <a:chExt cx="0" cy="0"/>
        </a:xfrm>
      </p:grpSpPr>
      <p:sp>
        <p:nvSpPr>
          <p:cNvPr id="1992" name="Google Shape;1992;g3d3f6d03170_0_5235"/>
          <p:cNvSpPr/>
          <p:nvPr/>
        </p:nvSpPr>
        <p:spPr>
          <a:xfrm>
            <a:off x="1403748" y="1145541"/>
            <a:ext cx="3120000" cy="1974600"/>
          </a:xfrm>
          <a:prstGeom prst="round2SameRect">
            <a:avLst>
              <a:gd fmla="val 4780" name="adj1"/>
              <a:gd fmla="val 0" name="adj2"/>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2000">
                <a:srgbClr val="1C0054"/>
              </a:gs>
              <a:gs pos="78000">
                <a:srgbClr val="1C0358"/>
              </a:gs>
              <a:gs pos="82000">
                <a:srgbClr val="1C0B66"/>
              </a:gs>
              <a:gs pos="100000">
                <a:srgbClr val="1C0B6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993" name="Google Shape;1993;g3d3f6d03170_0_5235"/>
          <p:cNvSpPr/>
          <p:nvPr/>
        </p:nvSpPr>
        <p:spPr>
          <a:xfrm>
            <a:off x="4620216" y="1145541"/>
            <a:ext cx="3120000" cy="1974600"/>
          </a:xfrm>
          <a:prstGeom prst="round2SameRect">
            <a:avLst>
              <a:gd fmla="val 4780" name="adj1"/>
              <a:gd fmla="val 0" name="adj2"/>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2000">
                <a:srgbClr val="1C0054"/>
              </a:gs>
              <a:gs pos="78000">
                <a:srgbClr val="1C0358"/>
              </a:gs>
              <a:gs pos="82000">
                <a:srgbClr val="1C0B66"/>
              </a:gs>
              <a:gs pos="100000">
                <a:srgbClr val="1C0B6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994" name="Google Shape;1994;g3d3f6d03170_0_5235"/>
          <p:cNvSpPr/>
          <p:nvPr/>
        </p:nvSpPr>
        <p:spPr>
          <a:xfrm rot="10800000">
            <a:off x="1396584" y="3140699"/>
            <a:ext cx="3127200" cy="1317000"/>
          </a:xfrm>
          <a:prstGeom prst="round2SameRect">
            <a:avLst>
              <a:gd fmla="val 3905"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995" name="Google Shape;1995;g3d3f6d03170_0_5235"/>
          <p:cNvSpPr/>
          <p:nvPr/>
        </p:nvSpPr>
        <p:spPr>
          <a:xfrm rot="10800000">
            <a:off x="4613052" y="3140699"/>
            <a:ext cx="3127200" cy="1317000"/>
          </a:xfrm>
          <a:prstGeom prst="round2SameRect">
            <a:avLst>
              <a:gd fmla="val 3905"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996" name="Google Shape;1996;g3d3f6d03170_0_523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997" name="Google Shape;1997;g3d3f6d03170_0_5235"/>
          <p:cNvSpPr txBox="1"/>
          <p:nvPr>
            <p:ph type="title"/>
          </p:nvPr>
        </p:nvSpPr>
        <p:spPr>
          <a:xfrm>
            <a:off x="315025" y="319875"/>
            <a:ext cx="85029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998" name="Google Shape;1998;g3d3f6d03170_0_5235"/>
          <p:cNvSpPr txBox="1"/>
          <p:nvPr>
            <p:ph idx="1" type="body"/>
          </p:nvPr>
        </p:nvSpPr>
        <p:spPr>
          <a:xfrm>
            <a:off x="1711703" y="3344466"/>
            <a:ext cx="2567700" cy="758400"/>
          </a:xfrm>
          <a:prstGeom prst="rect">
            <a:avLst/>
          </a:prstGeom>
          <a:noFill/>
          <a:ln>
            <a:noFill/>
          </a:ln>
        </p:spPr>
        <p:txBody>
          <a:bodyPr anchorCtr="0" anchor="t" bIns="0" lIns="0" spcFirstLastPara="1" rIns="0" wrap="square" tIns="0">
            <a:noAutofit/>
          </a:bodyPr>
          <a:lstStyle>
            <a:lvl1pPr indent="-280035" lvl="0" marL="457200" algn="l">
              <a:lnSpc>
                <a:spcPct val="95000"/>
              </a:lnSpc>
              <a:spcBef>
                <a:spcPts val="1350"/>
              </a:spcBef>
              <a:spcAft>
                <a:spcPts val="0"/>
              </a:spcAft>
              <a:buClr>
                <a:schemeClr val="accent5"/>
              </a:buClr>
              <a:buSzPts val="810"/>
              <a:buChar char="●"/>
              <a:defRPr sz="900">
                <a:solidFill>
                  <a:schemeClr val="accent5"/>
                </a:solidFill>
              </a:defRPr>
            </a:lvl1pPr>
            <a:lvl2pPr indent="-271463" lvl="1" marL="914400" algn="l">
              <a:lnSpc>
                <a:spcPct val="95000"/>
              </a:lnSpc>
              <a:spcBef>
                <a:spcPts val="1350"/>
              </a:spcBef>
              <a:spcAft>
                <a:spcPts val="0"/>
              </a:spcAft>
              <a:buClr>
                <a:schemeClr val="accent5"/>
              </a:buClr>
              <a:buSzPts val="675"/>
              <a:buChar char="●"/>
              <a:defRPr sz="750">
                <a:solidFill>
                  <a:schemeClr val="accent5"/>
                </a:solidFill>
              </a:defRPr>
            </a:lvl2pPr>
            <a:lvl3pPr indent="-267145" lvl="2" marL="1371600" algn="l">
              <a:lnSpc>
                <a:spcPct val="95000"/>
              </a:lnSpc>
              <a:spcBef>
                <a:spcPts val="1350"/>
              </a:spcBef>
              <a:spcAft>
                <a:spcPts val="0"/>
              </a:spcAft>
              <a:buClr>
                <a:schemeClr val="accent5"/>
              </a:buClr>
              <a:buSzPts val="607"/>
              <a:buChar char="●"/>
              <a:defRPr sz="675">
                <a:solidFill>
                  <a:schemeClr val="accent5"/>
                </a:solidFill>
              </a:defRPr>
            </a:lvl3pPr>
            <a:lvl4pPr indent="-267145" lvl="3" marL="1828800" algn="l">
              <a:lnSpc>
                <a:spcPct val="95000"/>
              </a:lnSpc>
              <a:spcBef>
                <a:spcPts val="1350"/>
              </a:spcBef>
              <a:spcAft>
                <a:spcPts val="0"/>
              </a:spcAft>
              <a:buClr>
                <a:schemeClr val="dk1"/>
              </a:buClr>
              <a:buSzPts val="607"/>
              <a:buChar char="●"/>
              <a:defRPr sz="600"/>
            </a:lvl4pPr>
            <a:lvl5pPr indent="-254317" lvl="4" marL="2286000" algn="l">
              <a:lnSpc>
                <a:spcPct val="95000"/>
              </a:lnSpc>
              <a:spcBef>
                <a:spcPts val="1350"/>
              </a:spcBef>
              <a:spcAft>
                <a:spcPts val="0"/>
              </a:spcAft>
              <a:buClr>
                <a:schemeClr val="dk1"/>
              </a:buClr>
              <a:buSzPts val="405"/>
              <a:buChar char="●"/>
              <a:defRPr sz="100"/>
            </a:lvl5pPr>
            <a:lvl6pPr indent="-240474" lvl="5" marL="2743200" algn="l">
              <a:lnSpc>
                <a:spcPct val="90000"/>
              </a:lnSpc>
              <a:spcBef>
                <a:spcPts val="375"/>
              </a:spcBef>
              <a:spcAft>
                <a:spcPts val="0"/>
              </a:spcAft>
              <a:buClr>
                <a:schemeClr val="dk1"/>
              </a:buClr>
              <a:buSzPts val="187"/>
              <a:buChar char="•"/>
              <a:defRPr sz="100"/>
            </a:lvl6pPr>
            <a:lvl7pPr indent="-240474" lvl="6" marL="3200400" algn="l">
              <a:lnSpc>
                <a:spcPct val="90000"/>
              </a:lnSpc>
              <a:spcBef>
                <a:spcPts val="375"/>
              </a:spcBef>
              <a:spcAft>
                <a:spcPts val="0"/>
              </a:spcAft>
              <a:buClr>
                <a:schemeClr val="dk1"/>
              </a:buClr>
              <a:buSzPts val="187"/>
              <a:buChar char="•"/>
              <a:defRPr sz="100"/>
            </a:lvl7pPr>
            <a:lvl8pPr indent="-240474" lvl="7" marL="3657600" algn="l">
              <a:lnSpc>
                <a:spcPct val="90000"/>
              </a:lnSpc>
              <a:spcBef>
                <a:spcPts val="375"/>
              </a:spcBef>
              <a:spcAft>
                <a:spcPts val="0"/>
              </a:spcAft>
              <a:buClr>
                <a:schemeClr val="dk1"/>
              </a:buClr>
              <a:buSzPts val="187"/>
              <a:buChar char="•"/>
              <a:defRPr sz="100"/>
            </a:lvl8pPr>
            <a:lvl9pPr indent="-240474" lvl="8" marL="4114800" algn="l">
              <a:lnSpc>
                <a:spcPct val="90000"/>
              </a:lnSpc>
              <a:spcBef>
                <a:spcPts val="375"/>
              </a:spcBef>
              <a:spcAft>
                <a:spcPts val="0"/>
              </a:spcAft>
              <a:buClr>
                <a:schemeClr val="dk1"/>
              </a:buClr>
              <a:buSzPts val="187"/>
              <a:buChar char="•"/>
              <a:defRPr sz="100"/>
            </a:lvl9pPr>
          </a:lstStyle>
          <a:p/>
        </p:txBody>
      </p:sp>
      <p:sp>
        <p:nvSpPr>
          <p:cNvPr id="1999" name="Google Shape;1999;g3d3f6d03170_0_5235"/>
          <p:cNvSpPr txBox="1"/>
          <p:nvPr>
            <p:ph idx="2" type="body"/>
          </p:nvPr>
        </p:nvSpPr>
        <p:spPr>
          <a:xfrm>
            <a:off x="4882637" y="3344466"/>
            <a:ext cx="2567700" cy="758400"/>
          </a:xfrm>
          <a:prstGeom prst="rect">
            <a:avLst/>
          </a:prstGeom>
          <a:noFill/>
          <a:ln>
            <a:noFill/>
          </a:ln>
        </p:spPr>
        <p:txBody>
          <a:bodyPr anchorCtr="0" anchor="t" bIns="0" lIns="0" spcFirstLastPara="1" rIns="0" wrap="square" tIns="0">
            <a:noAutofit/>
          </a:bodyPr>
          <a:lstStyle>
            <a:lvl1pPr indent="-280035" lvl="0" marL="457200" algn="l">
              <a:lnSpc>
                <a:spcPct val="95000"/>
              </a:lnSpc>
              <a:spcBef>
                <a:spcPts val="1350"/>
              </a:spcBef>
              <a:spcAft>
                <a:spcPts val="0"/>
              </a:spcAft>
              <a:buClr>
                <a:schemeClr val="accent5"/>
              </a:buClr>
              <a:buSzPts val="810"/>
              <a:buChar char="●"/>
              <a:defRPr sz="900">
                <a:solidFill>
                  <a:schemeClr val="accent5"/>
                </a:solidFill>
              </a:defRPr>
            </a:lvl1pPr>
            <a:lvl2pPr indent="-271463" lvl="1" marL="914400" algn="l">
              <a:lnSpc>
                <a:spcPct val="95000"/>
              </a:lnSpc>
              <a:spcBef>
                <a:spcPts val="1350"/>
              </a:spcBef>
              <a:spcAft>
                <a:spcPts val="0"/>
              </a:spcAft>
              <a:buClr>
                <a:schemeClr val="accent5"/>
              </a:buClr>
              <a:buSzPts val="675"/>
              <a:buChar char="●"/>
              <a:defRPr sz="750">
                <a:solidFill>
                  <a:schemeClr val="accent5"/>
                </a:solidFill>
              </a:defRPr>
            </a:lvl2pPr>
            <a:lvl3pPr indent="-267145" lvl="2" marL="1371600" algn="l">
              <a:lnSpc>
                <a:spcPct val="95000"/>
              </a:lnSpc>
              <a:spcBef>
                <a:spcPts val="1350"/>
              </a:spcBef>
              <a:spcAft>
                <a:spcPts val="0"/>
              </a:spcAft>
              <a:buClr>
                <a:schemeClr val="accent5"/>
              </a:buClr>
              <a:buSzPts val="607"/>
              <a:buChar char="●"/>
              <a:defRPr sz="675">
                <a:solidFill>
                  <a:schemeClr val="accent5"/>
                </a:solidFill>
              </a:defRPr>
            </a:lvl3pPr>
            <a:lvl4pPr indent="-267145" lvl="3" marL="1828800" algn="l">
              <a:lnSpc>
                <a:spcPct val="95000"/>
              </a:lnSpc>
              <a:spcBef>
                <a:spcPts val="1350"/>
              </a:spcBef>
              <a:spcAft>
                <a:spcPts val="0"/>
              </a:spcAft>
              <a:buClr>
                <a:schemeClr val="dk1"/>
              </a:buClr>
              <a:buSzPts val="607"/>
              <a:buChar char="●"/>
              <a:defRPr sz="600"/>
            </a:lvl4pPr>
            <a:lvl5pPr indent="-254317" lvl="4" marL="2286000" algn="l">
              <a:lnSpc>
                <a:spcPct val="95000"/>
              </a:lnSpc>
              <a:spcBef>
                <a:spcPts val="1350"/>
              </a:spcBef>
              <a:spcAft>
                <a:spcPts val="0"/>
              </a:spcAft>
              <a:buClr>
                <a:schemeClr val="dk1"/>
              </a:buClr>
              <a:buSzPts val="405"/>
              <a:buChar char="●"/>
              <a:defRPr sz="100"/>
            </a:lvl5pPr>
            <a:lvl6pPr indent="-240474" lvl="5" marL="2743200" algn="l">
              <a:lnSpc>
                <a:spcPct val="90000"/>
              </a:lnSpc>
              <a:spcBef>
                <a:spcPts val="375"/>
              </a:spcBef>
              <a:spcAft>
                <a:spcPts val="0"/>
              </a:spcAft>
              <a:buClr>
                <a:schemeClr val="dk1"/>
              </a:buClr>
              <a:buSzPts val="187"/>
              <a:buChar char="•"/>
              <a:defRPr sz="100"/>
            </a:lvl6pPr>
            <a:lvl7pPr indent="-240474" lvl="6" marL="3200400" algn="l">
              <a:lnSpc>
                <a:spcPct val="90000"/>
              </a:lnSpc>
              <a:spcBef>
                <a:spcPts val="375"/>
              </a:spcBef>
              <a:spcAft>
                <a:spcPts val="0"/>
              </a:spcAft>
              <a:buClr>
                <a:schemeClr val="dk1"/>
              </a:buClr>
              <a:buSzPts val="187"/>
              <a:buChar char="•"/>
              <a:defRPr sz="100"/>
            </a:lvl7pPr>
            <a:lvl8pPr indent="-240474" lvl="7" marL="3657600" algn="l">
              <a:lnSpc>
                <a:spcPct val="90000"/>
              </a:lnSpc>
              <a:spcBef>
                <a:spcPts val="375"/>
              </a:spcBef>
              <a:spcAft>
                <a:spcPts val="0"/>
              </a:spcAft>
              <a:buClr>
                <a:schemeClr val="dk1"/>
              </a:buClr>
              <a:buSzPts val="187"/>
              <a:buChar char="•"/>
              <a:defRPr sz="100"/>
            </a:lvl8pPr>
            <a:lvl9pPr indent="-240474" lvl="8" marL="4114800" algn="l">
              <a:lnSpc>
                <a:spcPct val="90000"/>
              </a:lnSpc>
              <a:spcBef>
                <a:spcPts val="375"/>
              </a:spcBef>
              <a:spcAft>
                <a:spcPts val="0"/>
              </a:spcAft>
              <a:buClr>
                <a:schemeClr val="dk1"/>
              </a:buClr>
              <a:buSzPts val="187"/>
              <a:buChar char="•"/>
              <a:defRPr sz="100"/>
            </a:lvl9pPr>
          </a:lstStyle>
          <a:p/>
        </p:txBody>
      </p:sp>
      <p:sp>
        <p:nvSpPr>
          <p:cNvPr id="2000" name="Google Shape;2000;g3d3f6d03170_0_5235"/>
          <p:cNvSpPr txBox="1"/>
          <p:nvPr>
            <p:ph idx="3" type="subTitle"/>
          </p:nvPr>
        </p:nvSpPr>
        <p:spPr>
          <a:xfrm>
            <a:off x="1711704" y="2463197"/>
            <a:ext cx="2567700" cy="572100"/>
          </a:xfrm>
          <a:prstGeom prst="rect">
            <a:avLst/>
          </a:prstGeom>
          <a:noFill/>
          <a:ln>
            <a:noFill/>
          </a:ln>
        </p:spPr>
        <p:txBody>
          <a:bodyPr anchorCtr="0" anchor="t" bIns="34275" lIns="34275" spcFirstLastPara="1" rIns="34275" wrap="square" tIns="34275">
            <a:noAutofit/>
          </a:bodyPr>
          <a:lstStyle>
            <a:lvl1pPr lvl="0" marR="0" algn="ctr">
              <a:lnSpc>
                <a:spcPct val="94000"/>
              </a:lnSpc>
              <a:spcBef>
                <a:spcPts val="0"/>
              </a:spcBef>
              <a:spcAft>
                <a:spcPts val="0"/>
              </a:spcAft>
              <a:buSzPts val="945"/>
              <a:buNone/>
              <a:defRPr b="1" sz="1312">
                <a:solidFill>
                  <a:schemeClr val="lt1"/>
                </a:solidFill>
                <a:latin typeface="Poppins"/>
                <a:ea typeface="Poppins"/>
                <a:cs typeface="Poppins"/>
                <a:sym typeface="Poppins"/>
              </a:defRPr>
            </a:lvl1pPr>
            <a:lvl2pPr lvl="1" algn="ctr">
              <a:lnSpc>
                <a:spcPct val="95000"/>
              </a:lnSpc>
              <a:spcBef>
                <a:spcPts val="1350"/>
              </a:spcBef>
              <a:spcAft>
                <a:spcPts val="0"/>
              </a:spcAft>
              <a:buClr>
                <a:schemeClr val="lt1"/>
              </a:buClr>
              <a:buSzPts val="810"/>
              <a:buNone/>
              <a:defRPr sz="900">
                <a:solidFill>
                  <a:schemeClr val="lt1"/>
                </a:solidFill>
              </a:defRPr>
            </a:lvl2pPr>
            <a:lvl3pPr lvl="2" algn="ctr">
              <a:lnSpc>
                <a:spcPct val="95000"/>
              </a:lnSpc>
              <a:spcBef>
                <a:spcPts val="1350"/>
              </a:spcBef>
              <a:spcAft>
                <a:spcPts val="0"/>
              </a:spcAft>
              <a:buClr>
                <a:schemeClr val="lt1"/>
              </a:buClr>
              <a:buSzPts val="675"/>
              <a:buNone/>
              <a:defRPr sz="750">
                <a:solidFill>
                  <a:schemeClr val="lt1"/>
                </a:solidFill>
              </a:defRPr>
            </a:lvl3pPr>
            <a:lvl4pPr lvl="3" algn="ctr">
              <a:lnSpc>
                <a:spcPct val="95000"/>
              </a:lnSpc>
              <a:spcBef>
                <a:spcPts val="1350"/>
              </a:spcBef>
              <a:spcAft>
                <a:spcPts val="0"/>
              </a:spcAft>
              <a:buClr>
                <a:schemeClr val="lt1"/>
              </a:buClr>
              <a:buSzPts val="540"/>
              <a:buNone/>
              <a:defRPr sz="600">
                <a:solidFill>
                  <a:schemeClr val="lt1"/>
                </a:solidFill>
              </a:defRPr>
            </a:lvl4pPr>
            <a:lvl5pPr lvl="4" algn="ctr">
              <a:lnSpc>
                <a:spcPct val="95000"/>
              </a:lnSpc>
              <a:spcBef>
                <a:spcPts val="1350"/>
              </a:spcBef>
              <a:spcAft>
                <a:spcPts val="0"/>
              </a:spcAft>
              <a:buClr>
                <a:schemeClr val="lt1"/>
              </a:buClr>
              <a:buSzPts val="405"/>
              <a:buNone/>
              <a:defRPr sz="450">
                <a:solidFill>
                  <a:schemeClr val="lt1"/>
                </a:solidFill>
              </a:defRPr>
            </a:lvl5pPr>
            <a:lvl6pPr lvl="5" algn="ctr">
              <a:lnSpc>
                <a:spcPct val="90000"/>
              </a:lnSpc>
              <a:spcBef>
                <a:spcPts val="375"/>
              </a:spcBef>
              <a:spcAft>
                <a:spcPts val="0"/>
              </a:spcAft>
              <a:buClr>
                <a:schemeClr val="lt1"/>
              </a:buClr>
              <a:buSzPts val="187"/>
              <a:buNone/>
              <a:defRPr sz="187">
                <a:solidFill>
                  <a:schemeClr val="lt1"/>
                </a:solidFill>
              </a:defRPr>
            </a:lvl6pPr>
            <a:lvl7pPr lvl="6" algn="ctr">
              <a:lnSpc>
                <a:spcPct val="90000"/>
              </a:lnSpc>
              <a:spcBef>
                <a:spcPts val="375"/>
              </a:spcBef>
              <a:spcAft>
                <a:spcPts val="0"/>
              </a:spcAft>
              <a:buClr>
                <a:schemeClr val="lt1"/>
              </a:buClr>
              <a:buSzPts val="187"/>
              <a:buNone/>
              <a:defRPr sz="187">
                <a:solidFill>
                  <a:schemeClr val="lt1"/>
                </a:solidFill>
              </a:defRPr>
            </a:lvl7pPr>
            <a:lvl8pPr lvl="7" algn="ctr">
              <a:lnSpc>
                <a:spcPct val="90000"/>
              </a:lnSpc>
              <a:spcBef>
                <a:spcPts val="375"/>
              </a:spcBef>
              <a:spcAft>
                <a:spcPts val="0"/>
              </a:spcAft>
              <a:buClr>
                <a:schemeClr val="lt1"/>
              </a:buClr>
              <a:buSzPts val="187"/>
              <a:buNone/>
              <a:defRPr sz="187">
                <a:solidFill>
                  <a:schemeClr val="lt1"/>
                </a:solidFill>
              </a:defRPr>
            </a:lvl8pPr>
            <a:lvl9pPr lvl="8" algn="ctr">
              <a:lnSpc>
                <a:spcPct val="90000"/>
              </a:lnSpc>
              <a:spcBef>
                <a:spcPts val="375"/>
              </a:spcBef>
              <a:spcAft>
                <a:spcPts val="0"/>
              </a:spcAft>
              <a:buClr>
                <a:schemeClr val="lt1"/>
              </a:buClr>
              <a:buSzPts val="187"/>
              <a:buNone/>
              <a:defRPr sz="187">
                <a:solidFill>
                  <a:schemeClr val="lt1"/>
                </a:solidFill>
              </a:defRPr>
            </a:lvl9pPr>
          </a:lstStyle>
          <a:p/>
        </p:txBody>
      </p:sp>
      <p:sp>
        <p:nvSpPr>
          <p:cNvPr id="2001" name="Google Shape;2001;g3d3f6d03170_0_5235"/>
          <p:cNvSpPr txBox="1"/>
          <p:nvPr>
            <p:ph idx="4" type="subTitle"/>
          </p:nvPr>
        </p:nvSpPr>
        <p:spPr>
          <a:xfrm>
            <a:off x="4882652" y="2463197"/>
            <a:ext cx="2567700" cy="572100"/>
          </a:xfrm>
          <a:prstGeom prst="rect">
            <a:avLst/>
          </a:prstGeom>
          <a:noFill/>
          <a:ln>
            <a:noFill/>
          </a:ln>
        </p:spPr>
        <p:txBody>
          <a:bodyPr anchorCtr="0" anchor="t" bIns="34275" lIns="34275" spcFirstLastPara="1" rIns="34275" wrap="square" tIns="34275">
            <a:noAutofit/>
          </a:bodyPr>
          <a:lstStyle>
            <a:lvl1pPr lvl="0" marR="0" algn="ctr">
              <a:lnSpc>
                <a:spcPct val="94000"/>
              </a:lnSpc>
              <a:spcBef>
                <a:spcPts val="0"/>
              </a:spcBef>
              <a:spcAft>
                <a:spcPts val="0"/>
              </a:spcAft>
              <a:buSzPts val="945"/>
              <a:buNone/>
              <a:defRPr b="1" sz="1312">
                <a:solidFill>
                  <a:schemeClr val="lt1"/>
                </a:solidFill>
                <a:latin typeface="Poppins"/>
                <a:ea typeface="Poppins"/>
                <a:cs typeface="Poppins"/>
                <a:sym typeface="Poppins"/>
              </a:defRPr>
            </a:lvl1pPr>
            <a:lvl2pPr lvl="1" algn="ctr">
              <a:lnSpc>
                <a:spcPct val="95000"/>
              </a:lnSpc>
              <a:spcBef>
                <a:spcPts val="1350"/>
              </a:spcBef>
              <a:spcAft>
                <a:spcPts val="0"/>
              </a:spcAft>
              <a:buClr>
                <a:schemeClr val="lt1"/>
              </a:buClr>
              <a:buSzPts val="810"/>
              <a:buNone/>
              <a:defRPr sz="900">
                <a:solidFill>
                  <a:schemeClr val="lt1"/>
                </a:solidFill>
              </a:defRPr>
            </a:lvl2pPr>
            <a:lvl3pPr lvl="2" algn="ctr">
              <a:lnSpc>
                <a:spcPct val="95000"/>
              </a:lnSpc>
              <a:spcBef>
                <a:spcPts val="1350"/>
              </a:spcBef>
              <a:spcAft>
                <a:spcPts val="0"/>
              </a:spcAft>
              <a:buClr>
                <a:schemeClr val="lt1"/>
              </a:buClr>
              <a:buSzPts val="675"/>
              <a:buNone/>
              <a:defRPr sz="750">
                <a:solidFill>
                  <a:schemeClr val="lt1"/>
                </a:solidFill>
              </a:defRPr>
            </a:lvl3pPr>
            <a:lvl4pPr lvl="3" algn="ctr">
              <a:lnSpc>
                <a:spcPct val="95000"/>
              </a:lnSpc>
              <a:spcBef>
                <a:spcPts val="1350"/>
              </a:spcBef>
              <a:spcAft>
                <a:spcPts val="0"/>
              </a:spcAft>
              <a:buClr>
                <a:schemeClr val="lt1"/>
              </a:buClr>
              <a:buSzPts val="540"/>
              <a:buNone/>
              <a:defRPr sz="600">
                <a:solidFill>
                  <a:schemeClr val="lt1"/>
                </a:solidFill>
              </a:defRPr>
            </a:lvl4pPr>
            <a:lvl5pPr lvl="4" algn="ctr">
              <a:lnSpc>
                <a:spcPct val="95000"/>
              </a:lnSpc>
              <a:spcBef>
                <a:spcPts val="1350"/>
              </a:spcBef>
              <a:spcAft>
                <a:spcPts val="0"/>
              </a:spcAft>
              <a:buClr>
                <a:schemeClr val="lt1"/>
              </a:buClr>
              <a:buSzPts val="405"/>
              <a:buNone/>
              <a:defRPr sz="450">
                <a:solidFill>
                  <a:schemeClr val="lt1"/>
                </a:solidFill>
              </a:defRPr>
            </a:lvl5pPr>
            <a:lvl6pPr lvl="5" algn="ctr">
              <a:lnSpc>
                <a:spcPct val="90000"/>
              </a:lnSpc>
              <a:spcBef>
                <a:spcPts val="375"/>
              </a:spcBef>
              <a:spcAft>
                <a:spcPts val="0"/>
              </a:spcAft>
              <a:buClr>
                <a:schemeClr val="lt1"/>
              </a:buClr>
              <a:buSzPts val="187"/>
              <a:buNone/>
              <a:defRPr sz="187">
                <a:solidFill>
                  <a:schemeClr val="lt1"/>
                </a:solidFill>
              </a:defRPr>
            </a:lvl6pPr>
            <a:lvl7pPr lvl="6" algn="ctr">
              <a:lnSpc>
                <a:spcPct val="90000"/>
              </a:lnSpc>
              <a:spcBef>
                <a:spcPts val="375"/>
              </a:spcBef>
              <a:spcAft>
                <a:spcPts val="0"/>
              </a:spcAft>
              <a:buClr>
                <a:schemeClr val="lt1"/>
              </a:buClr>
              <a:buSzPts val="187"/>
              <a:buNone/>
              <a:defRPr sz="187">
                <a:solidFill>
                  <a:schemeClr val="lt1"/>
                </a:solidFill>
              </a:defRPr>
            </a:lvl7pPr>
            <a:lvl8pPr lvl="7" algn="ctr">
              <a:lnSpc>
                <a:spcPct val="90000"/>
              </a:lnSpc>
              <a:spcBef>
                <a:spcPts val="375"/>
              </a:spcBef>
              <a:spcAft>
                <a:spcPts val="0"/>
              </a:spcAft>
              <a:buClr>
                <a:schemeClr val="lt1"/>
              </a:buClr>
              <a:buSzPts val="187"/>
              <a:buNone/>
              <a:defRPr sz="187">
                <a:solidFill>
                  <a:schemeClr val="lt1"/>
                </a:solidFill>
              </a:defRPr>
            </a:lvl8pPr>
            <a:lvl9pPr lvl="8" algn="ctr">
              <a:lnSpc>
                <a:spcPct val="90000"/>
              </a:lnSpc>
              <a:spcBef>
                <a:spcPts val="375"/>
              </a:spcBef>
              <a:spcAft>
                <a:spcPts val="0"/>
              </a:spcAft>
              <a:buClr>
                <a:schemeClr val="lt1"/>
              </a:buClr>
              <a:buSzPts val="187"/>
              <a:buNone/>
              <a:defRPr sz="187">
                <a:solidFill>
                  <a:schemeClr val="lt1"/>
                </a:solidFill>
              </a:defRPr>
            </a:lvl9pPr>
          </a:lstStyle>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6_Custom Layout">
  <p:cSld name="26_Custom Layout">
    <p:bg>
      <p:bgPr>
        <a:blipFill>
          <a:blip r:embed="rId2">
            <a:alphaModFix/>
          </a:blip>
          <a:stretch>
            <a:fillRect/>
          </a:stretch>
        </a:blipFill>
      </p:bgPr>
    </p:bg>
    <p:spTree>
      <p:nvGrpSpPr>
        <p:cNvPr id="2002" name="Shape 2002"/>
        <p:cNvGrpSpPr/>
        <p:nvPr/>
      </p:nvGrpSpPr>
      <p:grpSpPr>
        <a:xfrm>
          <a:off x="0" y="0"/>
          <a:ext cx="0" cy="0"/>
          <a:chOff x="0" y="0"/>
          <a:chExt cx="0" cy="0"/>
        </a:xfrm>
      </p:grpSpPr>
      <p:sp>
        <p:nvSpPr>
          <p:cNvPr id="2003" name="Google Shape;2003;g3d3f6d03170_0_5246"/>
          <p:cNvSpPr/>
          <p:nvPr/>
        </p:nvSpPr>
        <p:spPr>
          <a:xfrm>
            <a:off x="3222813" y="1144976"/>
            <a:ext cx="2804400" cy="1216800"/>
          </a:xfrm>
          <a:prstGeom prst="round2SameRect">
            <a:avLst>
              <a:gd fmla="val 6589" name="adj1"/>
              <a:gd fmla="val 0" name="adj2"/>
            </a:avLst>
          </a:prstGeom>
          <a:solidFill>
            <a:schemeClr val="accent5"/>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004" name="Google Shape;2004;g3d3f6d03170_0_5246"/>
          <p:cNvSpPr/>
          <p:nvPr/>
        </p:nvSpPr>
        <p:spPr>
          <a:xfrm>
            <a:off x="6107166" y="1144976"/>
            <a:ext cx="2804400" cy="1216800"/>
          </a:xfrm>
          <a:prstGeom prst="round2SameRect">
            <a:avLst>
              <a:gd fmla="val 6589" name="adj1"/>
              <a:gd fmla="val 0" name="adj2"/>
            </a:avLst>
          </a:prstGeom>
          <a:solidFill>
            <a:schemeClr val="accent5"/>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005" name="Google Shape;2005;g3d3f6d03170_0_5246"/>
          <p:cNvSpPr/>
          <p:nvPr/>
        </p:nvSpPr>
        <p:spPr>
          <a:xfrm rot="10800000">
            <a:off x="3222793" y="2361775"/>
            <a:ext cx="2804400" cy="20979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006" name="Google Shape;2006;g3d3f6d03170_0_5246"/>
          <p:cNvSpPr/>
          <p:nvPr/>
        </p:nvSpPr>
        <p:spPr>
          <a:xfrm rot="10800000">
            <a:off x="6107146" y="2361775"/>
            <a:ext cx="2804400" cy="20979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007" name="Google Shape;2007;g3d3f6d03170_0_5246"/>
          <p:cNvSpPr/>
          <p:nvPr/>
        </p:nvSpPr>
        <p:spPr>
          <a:xfrm rot="10800000">
            <a:off x="338440" y="2361775"/>
            <a:ext cx="2804400" cy="20979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008" name="Google Shape;2008;g3d3f6d03170_0_5246"/>
          <p:cNvSpPr/>
          <p:nvPr/>
        </p:nvSpPr>
        <p:spPr>
          <a:xfrm>
            <a:off x="338461" y="1144976"/>
            <a:ext cx="2804400" cy="1216800"/>
          </a:xfrm>
          <a:prstGeom prst="round2SameRect">
            <a:avLst>
              <a:gd fmla="val 6589" name="adj1"/>
              <a:gd fmla="val 0" name="adj2"/>
            </a:avLst>
          </a:prstGeom>
          <a:solidFill>
            <a:schemeClr val="accent5"/>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009" name="Google Shape;2009;g3d3f6d03170_0_524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2010" name="Google Shape;2010;g3d3f6d03170_0_5246"/>
          <p:cNvSpPr txBox="1"/>
          <p:nvPr>
            <p:ph type="title"/>
          </p:nvPr>
        </p:nvSpPr>
        <p:spPr>
          <a:xfrm>
            <a:off x="315025" y="319875"/>
            <a:ext cx="85965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011" name="Google Shape;2011;g3d3f6d03170_0_5246"/>
          <p:cNvSpPr txBox="1"/>
          <p:nvPr>
            <p:ph idx="1" type="body"/>
          </p:nvPr>
        </p:nvSpPr>
        <p:spPr>
          <a:xfrm>
            <a:off x="456728" y="3322033"/>
            <a:ext cx="2567700" cy="758400"/>
          </a:xfrm>
          <a:prstGeom prst="rect">
            <a:avLst/>
          </a:prstGeom>
          <a:noFill/>
          <a:ln>
            <a:noFill/>
          </a:ln>
        </p:spPr>
        <p:txBody>
          <a:bodyPr anchorCtr="0" anchor="t" bIns="0" lIns="0" spcFirstLastPara="1" rIns="0" wrap="square" tIns="0">
            <a:noAutofit/>
          </a:bodyPr>
          <a:lstStyle>
            <a:lvl1pPr indent="-280035" lvl="0" marL="457200" algn="l">
              <a:lnSpc>
                <a:spcPct val="95000"/>
              </a:lnSpc>
              <a:spcBef>
                <a:spcPts val="1350"/>
              </a:spcBef>
              <a:spcAft>
                <a:spcPts val="0"/>
              </a:spcAft>
              <a:buClr>
                <a:srgbClr val="5D688B"/>
              </a:buClr>
              <a:buSzPts val="810"/>
              <a:buChar char="●"/>
              <a:defRPr sz="900">
                <a:solidFill>
                  <a:srgbClr val="5D688B"/>
                </a:solidFill>
              </a:defRPr>
            </a:lvl1pPr>
            <a:lvl2pPr indent="-271463" lvl="1" marL="914400" algn="l">
              <a:lnSpc>
                <a:spcPct val="95000"/>
              </a:lnSpc>
              <a:spcBef>
                <a:spcPts val="1350"/>
              </a:spcBef>
              <a:spcAft>
                <a:spcPts val="0"/>
              </a:spcAft>
              <a:buClr>
                <a:srgbClr val="5D688B"/>
              </a:buClr>
              <a:buSzPts val="675"/>
              <a:buChar char="●"/>
              <a:defRPr sz="750">
                <a:solidFill>
                  <a:srgbClr val="5D688B"/>
                </a:solidFill>
              </a:defRPr>
            </a:lvl2pPr>
            <a:lvl3pPr indent="-267145" lvl="2" marL="1371600" algn="l">
              <a:lnSpc>
                <a:spcPct val="95000"/>
              </a:lnSpc>
              <a:spcBef>
                <a:spcPts val="1350"/>
              </a:spcBef>
              <a:spcAft>
                <a:spcPts val="0"/>
              </a:spcAft>
              <a:buClr>
                <a:srgbClr val="5D688B"/>
              </a:buClr>
              <a:buSzPts val="607"/>
              <a:buChar char="●"/>
              <a:defRPr sz="675">
                <a:solidFill>
                  <a:srgbClr val="5D688B"/>
                </a:solidFill>
              </a:defRPr>
            </a:lvl3pPr>
            <a:lvl4pPr indent="-262890" lvl="3" marL="1828800" algn="l">
              <a:lnSpc>
                <a:spcPct val="95000"/>
              </a:lnSpc>
              <a:spcBef>
                <a:spcPts val="1350"/>
              </a:spcBef>
              <a:spcAft>
                <a:spcPts val="0"/>
              </a:spcAft>
              <a:buClr>
                <a:schemeClr val="dk1"/>
              </a:buClr>
              <a:buSzPts val="540"/>
              <a:buChar char="●"/>
              <a:defRPr sz="100"/>
            </a:lvl4pPr>
            <a:lvl5pPr indent="-254317" lvl="4" marL="2286000" algn="l">
              <a:lnSpc>
                <a:spcPct val="95000"/>
              </a:lnSpc>
              <a:spcBef>
                <a:spcPts val="1350"/>
              </a:spcBef>
              <a:spcAft>
                <a:spcPts val="0"/>
              </a:spcAft>
              <a:buClr>
                <a:schemeClr val="dk1"/>
              </a:buClr>
              <a:buSzPts val="405"/>
              <a:buChar char="●"/>
              <a:defRPr sz="100"/>
            </a:lvl5pPr>
            <a:lvl6pPr indent="-240474" lvl="5" marL="2743200" algn="l">
              <a:lnSpc>
                <a:spcPct val="90000"/>
              </a:lnSpc>
              <a:spcBef>
                <a:spcPts val="375"/>
              </a:spcBef>
              <a:spcAft>
                <a:spcPts val="0"/>
              </a:spcAft>
              <a:buClr>
                <a:schemeClr val="dk1"/>
              </a:buClr>
              <a:buSzPts val="187"/>
              <a:buChar char="•"/>
              <a:defRPr sz="100"/>
            </a:lvl6pPr>
            <a:lvl7pPr indent="-240474" lvl="6" marL="3200400" algn="l">
              <a:lnSpc>
                <a:spcPct val="90000"/>
              </a:lnSpc>
              <a:spcBef>
                <a:spcPts val="375"/>
              </a:spcBef>
              <a:spcAft>
                <a:spcPts val="0"/>
              </a:spcAft>
              <a:buClr>
                <a:schemeClr val="dk1"/>
              </a:buClr>
              <a:buSzPts val="187"/>
              <a:buChar char="•"/>
              <a:defRPr sz="100"/>
            </a:lvl7pPr>
            <a:lvl8pPr indent="-240474" lvl="7" marL="3657600" algn="l">
              <a:lnSpc>
                <a:spcPct val="90000"/>
              </a:lnSpc>
              <a:spcBef>
                <a:spcPts val="375"/>
              </a:spcBef>
              <a:spcAft>
                <a:spcPts val="0"/>
              </a:spcAft>
              <a:buClr>
                <a:schemeClr val="dk1"/>
              </a:buClr>
              <a:buSzPts val="187"/>
              <a:buChar char="•"/>
              <a:defRPr sz="100"/>
            </a:lvl8pPr>
            <a:lvl9pPr indent="-240474" lvl="8" marL="4114800" algn="l">
              <a:lnSpc>
                <a:spcPct val="90000"/>
              </a:lnSpc>
              <a:spcBef>
                <a:spcPts val="375"/>
              </a:spcBef>
              <a:spcAft>
                <a:spcPts val="0"/>
              </a:spcAft>
              <a:buClr>
                <a:schemeClr val="dk1"/>
              </a:buClr>
              <a:buSzPts val="187"/>
              <a:buChar char="•"/>
              <a:defRPr sz="100"/>
            </a:lvl9pPr>
          </a:lstStyle>
          <a:p/>
        </p:txBody>
      </p:sp>
      <p:sp>
        <p:nvSpPr>
          <p:cNvPr id="2012" name="Google Shape;2012;g3d3f6d03170_0_5246"/>
          <p:cNvSpPr txBox="1"/>
          <p:nvPr>
            <p:ph idx="2" type="body"/>
          </p:nvPr>
        </p:nvSpPr>
        <p:spPr>
          <a:xfrm>
            <a:off x="3346182" y="3322033"/>
            <a:ext cx="2567700" cy="758400"/>
          </a:xfrm>
          <a:prstGeom prst="rect">
            <a:avLst/>
          </a:prstGeom>
          <a:noFill/>
          <a:ln>
            <a:noFill/>
          </a:ln>
        </p:spPr>
        <p:txBody>
          <a:bodyPr anchorCtr="0" anchor="t" bIns="0" lIns="0" spcFirstLastPara="1" rIns="0" wrap="square" tIns="0">
            <a:noAutofit/>
          </a:bodyPr>
          <a:lstStyle>
            <a:lvl1pPr indent="-280035" lvl="0" marL="457200" algn="l">
              <a:lnSpc>
                <a:spcPct val="95000"/>
              </a:lnSpc>
              <a:spcBef>
                <a:spcPts val="1350"/>
              </a:spcBef>
              <a:spcAft>
                <a:spcPts val="0"/>
              </a:spcAft>
              <a:buClr>
                <a:srgbClr val="5D688B"/>
              </a:buClr>
              <a:buSzPts val="810"/>
              <a:buChar char="●"/>
              <a:defRPr sz="900">
                <a:solidFill>
                  <a:srgbClr val="5D688B"/>
                </a:solidFill>
              </a:defRPr>
            </a:lvl1pPr>
            <a:lvl2pPr indent="-271463" lvl="1" marL="914400" algn="l">
              <a:lnSpc>
                <a:spcPct val="95000"/>
              </a:lnSpc>
              <a:spcBef>
                <a:spcPts val="1350"/>
              </a:spcBef>
              <a:spcAft>
                <a:spcPts val="0"/>
              </a:spcAft>
              <a:buClr>
                <a:srgbClr val="5D688B"/>
              </a:buClr>
              <a:buSzPts val="675"/>
              <a:buChar char="●"/>
              <a:defRPr sz="750">
                <a:solidFill>
                  <a:srgbClr val="5D688B"/>
                </a:solidFill>
              </a:defRPr>
            </a:lvl2pPr>
            <a:lvl3pPr indent="-267145" lvl="2" marL="1371600" algn="l">
              <a:lnSpc>
                <a:spcPct val="95000"/>
              </a:lnSpc>
              <a:spcBef>
                <a:spcPts val="1350"/>
              </a:spcBef>
              <a:spcAft>
                <a:spcPts val="0"/>
              </a:spcAft>
              <a:buClr>
                <a:srgbClr val="5D688B"/>
              </a:buClr>
              <a:buSzPts val="607"/>
              <a:buChar char="●"/>
              <a:defRPr sz="675">
                <a:solidFill>
                  <a:srgbClr val="5D688B"/>
                </a:solidFill>
              </a:defRPr>
            </a:lvl3pPr>
            <a:lvl4pPr indent="-262890" lvl="3" marL="1828800" algn="l">
              <a:lnSpc>
                <a:spcPct val="95000"/>
              </a:lnSpc>
              <a:spcBef>
                <a:spcPts val="1350"/>
              </a:spcBef>
              <a:spcAft>
                <a:spcPts val="0"/>
              </a:spcAft>
              <a:buClr>
                <a:schemeClr val="dk1"/>
              </a:buClr>
              <a:buSzPts val="540"/>
              <a:buChar char="●"/>
              <a:defRPr sz="100"/>
            </a:lvl4pPr>
            <a:lvl5pPr indent="-254317" lvl="4" marL="2286000" algn="l">
              <a:lnSpc>
                <a:spcPct val="95000"/>
              </a:lnSpc>
              <a:spcBef>
                <a:spcPts val="1350"/>
              </a:spcBef>
              <a:spcAft>
                <a:spcPts val="0"/>
              </a:spcAft>
              <a:buClr>
                <a:schemeClr val="dk1"/>
              </a:buClr>
              <a:buSzPts val="405"/>
              <a:buChar char="●"/>
              <a:defRPr sz="100"/>
            </a:lvl5pPr>
            <a:lvl6pPr indent="-240474" lvl="5" marL="2743200" algn="l">
              <a:lnSpc>
                <a:spcPct val="90000"/>
              </a:lnSpc>
              <a:spcBef>
                <a:spcPts val="375"/>
              </a:spcBef>
              <a:spcAft>
                <a:spcPts val="0"/>
              </a:spcAft>
              <a:buClr>
                <a:schemeClr val="dk1"/>
              </a:buClr>
              <a:buSzPts val="187"/>
              <a:buChar char="•"/>
              <a:defRPr sz="100"/>
            </a:lvl6pPr>
            <a:lvl7pPr indent="-240474" lvl="6" marL="3200400" algn="l">
              <a:lnSpc>
                <a:spcPct val="90000"/>
              </a:lnSpc>
              <a:spcBef>
                <a:spcPts val="375"/>
              </a:spcBef>
              <a:spcAft>
                <a:spcPts val="0"/>
              </a:spcAft>
              <a:buClr>
                <a:schemeClr val="dk1"/>
              </a:buClr>
              <a:buSzPts val="187"/>
              <a:buChar char="•"/>
              <a:defRPr sz="100"/>
            </a:lvl7pPr>
            <a:lvl8pPr indent="-240474" lvl="7" marL="3657600" algn="l">
              <a:lnSpc>
                <a:spcPct val="90000"/>
              </a:lnSpc>
              <a:spcBef>
                <a:spcPts val="375"/>
              </a:spcBef>
              <a:spcAft>
                <a:spcPts val="0"/>
              </a:spcAft>
              <a:buClr>
                <a:schemeClr val="dk1"/>
              </a:buClr>
              <a:buSzPts val="187"/>
              <a:buChar char="•"/>
              <a:defRPr sz="100"/>
            </a:lvl8pPr>
            <a:lvl9pPr indent="-240474" lvl="8" marL="4114800" algn="l">
              <a:lnSpc>
                <a:spcPct val="90000"/>
              </a:lnSpc>
              <a:spcBef>
                <a:spcPts val="375"/>
              </a:spcBef>
              <a:spcAft>
                <a:spcPts val="0"/>
              </a:spcAft>
              <a:buClr>
                <a:schemeClr val="dk1"/>
              </a:buClr>
              <a:buSzPts val="187"/>
              <a:buChar char="•"/>
              <a:defRPr sz="100"/>
            </a:lvl9pPr>
          </a:lstStyle>
          <a:p/>
        </p:txBody>
      </p:sp>
      <p:sp>
        <p:nvSpPr>
          <p:cNvPr id="2013" name="Google Shape;2013;g3d3f6d03170_0_5246"/>
          <p:cNvSpPr txBox="1"/>
          <p:nvPr>
            <p:ph idx="3" type="body"/>
          </p:nvPr>
        </p:nvSpPr>
        <p:spPr>
          <a:xfrm>
            <a:off x="6230554" y="3322033"/>
            <a:ext cx="2567700" cy="758400"/>
          </a:xfrm>
          <a:prstGeom prst="rect">
            <a:avLst/>
          </a:prstGeom>
          <a:noFill/>
          <a:ln>
            <a:noFill/>
          </a:ln>
        </p:spPr>
        <p:txBody>
          <a:bodyPr anchorCtr="0" anchor="t" bIns="0" lIns="0" spcFirstLastPara="1" rIns="0" wrap="square" tIns="0">
            <a:noAutofit/>
          </a:bodyPr>
          <a:lstStyle>
            <a:lvl1pPr indent="-280035" lvl="0" marL="457200" algn="l">
              <a:lnSpc>
                <a:spcPct val="95000"/>
              </a:lnSpc>
              <a:spcBef>
                <a:spcPts val="1350"/>
              </a:spcBef>
              <a:spcAft>
                <a:spcPts val="0"/>
              </a:spcAft>
              <a:buClr>
                <a:srgbClr val="5D688B"/>
              </a:buClr>
              <a:buSzPts val="810"/>
              <a:buChar char="●"/>
              <a:defRPr sz="900">
                <a:solidFill>
                  <a:srgbClr val="5D688B"/>
                </a:solidFill>
              </a:defRPr>
            </a:lvl1pPr>
            <a:lvl2pPr indent="-271463" lvl="1" marL="914400" algn="l">
              <a:lnSpc>
                <a:spcPct val="95000"/>
              </a:lnSpc>
              <a:spcBef>
                <a:spcPts val="1350"/>
              </a:spcBef>
              <a:spcAft>
                <a:spcPts val="0"/>
              </a:spcAft>
              <a:buClr>
                <a:srgbClr val="5D688B"/>
              </a:buClr>
              <a:buSzPts val="675"/>
              <a:buChar char="●"/>
              <a:defRPr sz="750">
                <a:solidFill>
                  <a:srgbClr val="5D688B"/>
                </a:solidFill>
              </a:defRPr>
            </a:lvl2pPr>
            <a:lvl3pPr indent="-267145" lvl="2" marL="1371600" algn="l">
              <a:lnSpc>
                <a:spcPct val="95000"/>
              </a:lnSpc>
              <a:spcBef>
                <a:spcPts val="1350"/>
              </a:spcBef>
              <a:spcAft>
                <a:spcPts val="0"/>
              </a:spcAft>
              <a:buClr>
                <a:srgbClr val="5D688B"/>
              </a:buClr>
              <a:buSzPts val="607"/>
              <a:buChar char="●"/>
              <a:defRPr sz="675">
                <a:solidFill>
                  <a:srgbClr val="5D688B"/>
                </a:solidFill>
              </a:defRPr>
            </a:lvl3pPr>
            <a:lvl4pPr indent="-262890" lvl="3" marL="1828800" algn="l">
              <a:lnSpc>
                <a:spcPct val="95000"/>
              </a:lnSpc>
              <a:spcBef>
                <a:spcPts val="1350"/>
              </a:spcBef>
              <a:spcAft>
                <a:spcPts val="0"/>
              </a:spcAft>
              <a:buClr>
                <a:schemeClr val="dk1"/>
              </a:buClr>
              <a:buSzPts val="540"/>
              <a:buChar char="●"/>
              <a:defRPr sz="100"/>
            </a:lvl4pPr>
            <a:lvl5pPr indent="-254317" lvl="4" marL="2286000" algn="l">
              <a:lnSpc>
                <a:spcPct val="95000"/>
              </a:lnSpc>
              <a:spcBef>
                <a:spcPts val="1350"/>
              </a:spcBef>
              <a:spcAft>
                <a:spcPts val="0"/>
              </a:spcAft>
              <a:buClr>
                <a:schemeClr val="dk1"/>
              </a:buClr>
              <a:buSzPts val="405"/>
              <a:buChar char="●"/>
              <a:defRPr sz="100"/>
            </a:lvl5pPr>
            <a:lvl6pPr indent="-240474" lvl="5" marL="2743200" algn="l">
              <a:lnSpc>
                <a:spcPct val="90000"/>
              </a:lnSpc>
              <a:spcBef>
                <a:spcPts val="375"/>
              </a:spcBef>
              <a:spcAft>
                <a:spcPts val="0"/>
              </a:spcAft>
              <a:buClr>
                <a:schemeClr val="dk1"/>
              </a:buClr>
              <a:buSzPts val="187"/>
              <a:buChar char="•"/>
              <a:defRPr sz="100"/>
            </a:lvl6pPr>
            <a:lvl7pPr indent="-240474" lvl="6" marL="3200400" algn="l">
              <a:lnSpc>
                <a:spcPct val="90000"/>
              </a:lnSpc>
              <a:spcBef>
                <a:spcPts val="375"/>
              </a:spcBef>
              <a:spcAft>
                <a:spcPts val="0"/>
              </a:spcAft>
              <a:buClr>
                <a:schemeClr val="dk1"/>
              </a:buClr>
              <a:buSzPts val="187"/>
              <a:buChar char="•"/>
              <a:defRPr sz="100"/>
            </a:lvl7pPr>
            <a:lvl8pPr indent="-240474" lvl="7" marL="3657600" algn="l">
              <a:lnSpc>
                <a:spcPct val="90000"/>
              </a:lnSpc>
              <a:spcBef>
                <a:spcPts val="375"/>
              </a:spcBef>
              <a:spcAft>
                <a:spcPts val="0"/>
              </a:spcAft>
              <a:buClr>
                <a:schemeClr val="dk1"/>
              </a:buClr>
              <a:buSzPts val="187"/>
              <a:buChar char="•"/>
              <a:defRPr sz="100"/>
            </a:lvl8pPr>
            <a:lvl9pPr indent="-240474" lvl="8" marL="4114800" algn="l">
              <a:lnSpc>
                <a:spcPct val="90000"/>
              </a:lnSpc>
              <a:spcBef>
                <a:spcPts val="375"/>
              </a:spcBef>
              <a:spcAft>
                <a:spcPts val="0"/>
              </a:spcAft>
              <a:buClr>
                <a:schemeClr val="dk1"/>
              </a:buClr>
              <a:buSzPts val="187"/>
              <a:buChar char="•"/>
              <a:defRPr sz="100"/>
            </a:lvl9pPr>
          </a:lstStyle>
          <a:p/>
        </p:txBody>
      </p:sp>
      <p:sp>
        <p:nvSpPr>
          <p:cNvPr id="2014" name="Google Shape;2014;g3d3f6d03170_0_5246"/>
          <p:cNvSpPr txBox="1"/>
          <p:nvPr>
            <p:ph idx="4" type="subTitle"/>
          </p:nvPr>
        </p:nvSpPr>
        <p:spPr>
          <a:xfrm>
            <a:off x="456767" y="2669559"/>
            <a:ext cx="2567700" cy="5721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312">
                <a:latin typeface="Poppins"/>
                <a:ea typeface="Poppins"/>
                <a:cs typeface="Poppins"/>
                <a:sym typeface="Poppins"/>
              </a:defRPr>
            </a:lvl1pPr>
            <a:lvl2pPr lvl="1" algn="ctr">
              <a:lnSpc>
                <a:spcPct val="95000"/>
              </a:lnSpc>
              <a:spcBef>
                <a:spcPts val="1350"/>
              </a:spcBef>
              <a:spcAft>
                <a:spcPts val="0"/>
              </a:spcAft>
              <a:buClr>
                <a:schemeClr val="lt1"/>
              </a:buClr>
              <a:buSzPts val="810"/>
              <a:buNone/>
              <a:defRPr sz="900">
                <a:solidFill>
                  <a:schemeClr val="lt1"/>
                </a:solidFill>
              </a:defRPr>
            </a:lvl2pPr>
            <a:lvl3pPr lvl="2" algn="ctr">
              <a:lnSpc>
                <a:spcPct val="95000"/>
              </a:lnSpc>
              <a:spcBef>
                <a:spcPts val="1350"/>
              </a:spcBef>
              <a:spcAft>
                <a:spcPts val="0"/>
              </a:spcAft>
              <a:buClr>
                <a:schemeClr val="lt1"/>
              </a:buClr>
              <a:buSzPts val="675"/>
              <a:buNone/>
              <a:defRPr sz="750">
                <a:solidFill>
                  <a:schemeClr val="lt1"/>
                </a:solidFill>
              </a:defRPr>
            </a:lvl3pPr>
            <a:lvl4pPr lvl="3" algn="ctr">
              <a:lnSpc>
                <a:spcPct val="95000"/>
              </a:lnSpc>
              <a:spcBef>
                <a:spcPts val="1350"/>
              </a:spcBef>
              <a:spcAft>
                <a:spcPts val="0"/>
              </a:spcAft>
              <a:buClr>
                <a:schemeClr val="lt1"/>
              </a:buClr>
              <a:buSzPts val="540"/>
              <a:buNone/>
              <a:defRPr sz="600">
                <a:solidFill>
                  <a:schemeClr val="lt1"/>
                </a:solidFill>
              </a:defRPr>
            </a:lvl4pPr>
            <a:lvl5pPr lvl="4" algn="ctr">
              <a:lnSpc>
                <a:spcPct val="95000"/>
              </a:lnSpc>
              <a:spcBef>
                <a:spcPts val="1350"/>
              </a:spcBef>
              <a:spcAft>
                <a:spcPts val="0"/>
              </a:spcAft>
              <a:buClr>
                <a:schemeClr val="lt1"/>
              </a:buClr>
              <a:buSzPts val="405"/>
              <a:buNone/>
              <a:defRPr sz="450">
                <a:solidFill>
                  <a:schemeClr val="lt1"/>
                </a:solidFill>
              </a:defRPr>
            </a:lvl5pPr>
            <a:lvl6pPr lvl="5" algn="ctr">
              <a:lnSpc>
                <a:spcPct val="90000"/>
              </a:lnSpc>
              <a:spcBef>
                <a:spcPts val="375"/>
              </a:spcBef>
              <a:spcAft>
                <a:spcPts val="0"/>
              </a:spcAft>
              <a:buClr>
                <a:schemeClr val="lt1"/>
              </a:buClr>
              <a:buSzPts val="187"/>
              <a:buNone/>
              <a:defRPr sz="187">
                <a:solidFill>
                  <a:schemeClr val="lt1"/>
                </a:solidFill>
              </a:defRPr>
            </a:lvl6pPr>
            <a:lvl7pPr lvl="6" algn="ctr">
              <a:lnSpc>
                <a:spcPct val="90000"/>
              </a:lnSpc>
              <a:spcBef>
                <a:spcPts val="375"/>
              </a:spcBef>
              <a:spcAft>
                <a:spcPts val="0"/>
              </a:spcAft>
              <a:buClr>
                <a:schemeClr val="lt1"/>
              </a:buClr>
              <a:buSzPts val="187"/>
              <a:buNone/>
              <a:defRPr sz="187">
                <a:solidFill>
                  <a:schemeClr val="lt1"/>
                </a:solidFill>
              </a:defRPr>
            </a:lvl7pPr>
            <a:lvl8pPr lvl="7" algn="ctr">
              <a:lnSpc>
                <a:spcPct val="90000"/>
              </a:lnSpc>
              <a:spcBef>
                <a:spcPts val="375"/>
              </a:spcBef>
              <a:spcAft>
                <a:spcPts val="0"/>
              </a:spcAft>
              <a:buClr>
                <a:schemeClr val="lt1"/>
              </a:buClr>
              <a:buSzPts val="187"/>
              <a:buNone/>
              <a:defRPr sz="187">
                <a:solidFill>
                  <a:schemeClr val="lt1"/>
                </a:solidFill>
              </a:defRPr>
            </a:lvl8pPr>
            <a:lvl9pPr lvl="8" algn="ctr">
              <a:lnSpc>
                <a:spcPct val="90000"/>
              </a:lnSpc>
              <a:spcBef>
                <a:spcPts val="375"/>
              </a:spcBef>
              <a:spcAft>
                <a:spcPts val="0"/>
              </a:spcAft>
              <a:buClr>
                <a:schemeClr val="lt1"/>
              </a:buClr>
              <a:buSzPts val="187"/>
              <a:buNone/>
              <a:defRPr sz="187">
                <a:solidFill>
                  <a:schemeClr val="lt1"/>
                </a:solidFill>
              </a:defRPr>
            </a:lvl9pPr>
          </a:lstStyle>
          <a:p/>
        </p:txBody>
      </p:sp>
      <p:sp>
        <p:nvSpPr>
          <p:cNvPr id="2015" name="Google Shape;2015;g3d3f6d03170_0_5246"/>
          <p:cNvSpPr txBox="1"/>
          <p:nvPr>
            <p:ph idx="5" type="subTitle"/>
          </p:nvPr>
        </p:nvSpPr>
        <p:spPr>
          <a:xfrm>
            <a:off x="3346195" y="2669559"/>
            <a:ext cx="2567700" cy="5721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312">
                <a:latin typeface="Poppins"/>
                <a:ea typeface="Poppins"/>
                <a:cs typeface="Poppins"/>
                <a:sym typeface="Poppins"/>
              </a:defRPr>
            </a:lvl1pPr>
            <a:lvl2pPr lvl="1" algn="ctr">
              <a:lnSpc>
                <a:spcPct val="95000"/>
              </a:lnSpc>
              <a:spcBef>
                <a:spcPts val="1350"/>
              </a:spcBef>
              <a:spcAft>
                <a:spcPts val="0"/>
              </a:spcAft>
              <a:buClr>
                <a:schemeClr val="lt1"/>
              </a:buClr>
              <a:buSzPts val="810"/>
              <a:buNone/>
              <a:defRPr sz="900">
                <a:solidFill>
                  <a:schemeClr val="lt1"/>
                </a:solidFill>
              </a:defRPr>
            </a:lvl2pPr>
            <a:lvl3pPr lvl="2" algn="ctr">
              <a:lnSpc>
                <a:spcPct val="95000"/>
              </a:lnSpc>
              <a:spcBef>
                <a:spcPts val="1350"/>
              </a:spcBef>
              <a:spcAft>
                <a:spcPts val="0"/>
              </a:spcAft>
              <a:buClr>
                <a:schemeClr val="lt1"/>
              </a:buClr>
              <a:buSzPts val="675"/>
              <a:buNone/>
              <a:defRPr sz="750">
                <a:solidFill>
                  <a:schemeClr val="lt1"/>
                </a:solidFill>
              </a:defRPr>
            </a:lvl3pPr>
            <a:lvl4pPr lvl="3" algn="ctr">
              <a:lnSpc>
                <a:spcPct val="95000"/>
              </a:lnSpc>
              <a:spcBef>
                <a:spcPts val="1350"/>
              </a:spcBef>
              <a:spcAft>
                <a:spcPts val="0"/>
              </a:spcAft>
              <a:buClr>
                <a:schemeClr val="lt1"/>
              </a:buClr>
              <a:buSzPts val="540"/>
              <a:buNone/>
              <a:defRPr sz="600">
                <a:solidFill>
                  <a:schemeClr val="lt1"/>
                </a:solidFill>
              </a:defRPr>
            </a:lvl4pPr>
            <a:lvl5pPr lvl="4" algn="ctr">
              <a:lnSpc>
                <a:spcPct val="95000"/>
              </a:lnSpc>
              <a:spcBef>
                <a:spcPts val="1350"/>
              </a:spcBef>
              <a:spcAft>
                <a:spcPts val="0"/>
              </a:spcAft>
              <a:buClr>
                <a:schemeClr val="lt1"/>
              </a:buClr>
              <a:buSzPts val="405"/>
              <a:buNone/>
              <a:defRPr sz="450">
                <a:solidFill>
                  <a:schemeClr val="lt1"/>
                </a:solidFill>
              </a:defRPr>
            </a:lvl5pPr>
            <a:lvl6pPr lvl="5" algn="ctr">
              <a:lnSpc>
                <a:spcPct val="90000"/>
              </a:lnSpc>
              <a:spcBef>
                <a:spcPts val="375"/>
              </a:spcBef>
              <a:spcAft>
                <a:spcPts val="0"/>
              </a:spcAft>
              <a:buClr>
                <a:schemeClr val="lt1"/>
              </a:buClr>
              <a:buSzPts val="187"/>
              <a:buNone/>
              <a:defRPr sz="187">
                <a:solidFill>
                  <a:schemeClr val="lt1"/>
                </a:solidFill>
              </a:defRPr>
            </a:lvl6pPr>
            <a:lvl7pPr lvl="6" algn="ctr">
              <a:lnSpc>
                <a:spcPct val="90000"/>
              </a:lnSpc>
              <a:spcBef>
                <a:spcPts val="375"/>
              </a:spcBef>
              <a:spcAft>
                <a:spcPts val="0"/>
              </a:spcAft>
              <a:buClr>
                <a:schemeClr val="lt1"/>
              </a:buClr>
              <a:buSzPts val="187"/>
              <a:buNone/>
              <a:defRPr sz="187">
                <a:solidFill>
                  <a:schemeClr val="lt1"/>
                </a:solidFill>
              </a:defRPr>
            </a:lvl7pPr>
            <a:lvl8pPr lvl="7" algn="ctr">
              <a:lnSpc>
                <a:spcPct val="90000"/>
              </a:lnSpc>
              <a:spcBef>
                <a:spcPts val="375"/>
              </a:spcBef>
              <a:spcAft>
                <a:spcPts val="0"/>
              </a:spcAft>
              <a:buClr>
                <a:schemeClr val="lt1"/>
              </a:buClr>
              <a:buSzPts val="187"/>
              <a:buNone/>
              <a:defRPr sz="187">
                <a:solidFill>
                  <a:schemeClr val="lt1"/>
                </a:solidFill>
              </a:defRPr>
            </a:lvl8pPr>
            <a:lvl9pPr lvl="8" algn="ctr">
              <a:lnSpc>
                <a:spcPct val="90000"/>
              </a:lnSpc>
              <a:spcBef>
                <a:spcPts val="375"/>
              </a:spcBef>
              <a:spcAft>
                <a:spcPts val="0"/>
              </a:spcAft>
              <a:buClr>
                <a:schemeClr val="lt1"/>
              </a:buClr>
              <a:buSzPts val="187"/>
              <a:buNone/>
              <a:defRPr sz="187">
                <a:solidFill>
                  <a:schemeClr val="lt1"/>
                </a:solidFill>
              </a:defRPr>
            </a:lvl9pPr>
          </a:lstStyle>
          <a:p/>
        </p:txBody>
      </p:sp>
      <p:sp>
        <p:nvSpPr>
          <p:cNvPr id="2016" name="Google Shape;2016;g3d3f6d03170_0_5246"/>
          <p:cNvSpPr txBox="1"/>
          <p:nvPr>
            <p:ph idx="6" type="subTitle"/>
          </p:nvPr>
        </p:nvSpPr>
        <p:spPr>
          <a:xfrm>
            <a:off x="6230569" y="2669559"/>
            <a:ext cx="2567700" cy="5721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312">
                <a:latin typeface="Poppins"/>
                <a:ea typeface="Poppins"/>
                <a:cs typeface="Poppins"/>
                <a:sym typeface="Poppins"/>
              </a:defRPr>
            </a:lvl1pPr>
            <a:lvl2pPr lvl="1" algn="ctr">
              <a:lnSpc>
                <a:spcPct val="95000"/>
              </a:lnSpc>
              <a:spcBef>
                <a:spcPts val="1350"/>
              </a:spcBef>
              <a:spcAft>
                <a:spcPts val="0"/>
              </a:spcAft>
              <a:buClr>
                <a:schemeClr val="lt1"/>
              </a:buClr>
              <a:buSzPts val="810"/>
              <a:buNone/>
              <a:defRPr sz="900">
                <a:solidFill>
                  <a:schemeClr val="lt1"/>
                </a:solidFill>
              </a:defRPr>
            </a:lvl2pPr>
            <a:lvl3pPr lvl="2" algn="ctr">
              <a:lnSpc>
                <a:spcPct val="95000"/>
              </a:lnSpc>
              <a:spcBef>
                <a:spcPts val="1350"/>
              </a:spcBef>
              <a:spcAft>
                <a:spcPts val="0"/>
              </a:spcAft>
              <a:buClr>
                <a:schemeClr val="lt1"/>
              </a:buClr>
              <a:buSzPts val="675"/>
              <a:buNone/>
              <a:defRPr sz="750">
                <a:solidFill>
                  <a:schemeClr val="lt1"/>
                </a:solidFill>
              </a:defRPr>
            </a:lvl3pPr>
            <a:lvl4pPr lvl="3" algn="ctr">
              <a:lnSpc>
                <a:spcPct val="95000"/>
              </a:lnSpc>
              <a:spcBef>
                <a:spcPts val="1350"/>
              </a:spcBef>
              <a:spcAft>
                <a:spcPts val="0"/>
              </a:spcAft>
              <a:buClr>
                <a:schemeClr val="lt1"/>
              </a:buClr>
              <a:buSzPts val="540"/>
              <a:buNone/>
              <a:defRPr sz="600">
                <a:solidFill>
                  <a:schemeClr val="lt1"/>
                </a:solidFill>
              </a:defRPr>
            </a:lvl4pPr>
            <a:lvl5pPr lvl="4" algn="ctr">
              <a:lnSpc>
                <a:spcPct val="95000"/>
              </a:lnSpc>
              <a:spcBef>
                <a:spcPts val="1350"/>
              </a:spcBef>
              <a:spcAft>
                <a:spcPts val="0"/>
              </a:spcAft>
              <a:buClr>
                <a:schemeClr val="lt1"/>
              </a:buClr>
              <a:buSzPts val="405"/>
              <a:buNone/>
              <a:defRPr sz="450">
                <a:solidFill>
                  <a:schemeClr val="lt1"/>
                </a:solidFill>
              </a:defRPr>
            </a:lvl5pPr>
            <a:lvl6pPr lvl="5" algn="ctr">
              <a:lnSpc>
                <a:spcPct val="90000"/>
              </a:lnSpc>
              <a:spcBef>
                <a:spcPts val="375"/>
              </a:spcBef>
              <a:spcAft>
                <a:spcPts val="0"/>
              </a:spcAft>
              <a:buClr>
                <a:schemeClr val="lt1"/>
              </a:buClr>
              <a:buSzPts val="187"/>
              <a:buNone/>
              <a:defRPr sz="187">
                <a:solidFill>
                  <a:schemeClr val="lt1"/>
                </a:solidFill>
              </a:defRPr>
            </a:lvl6pPr>
            <a:lvl7pPr lvl="6" algn="ctr">
              <a:lnSpc>
                <a:spcPct val="90000"/>
              </a:lnSpc>
              <a:spcBef>
                <a:spcPts val="375"/>
              </a:spcBef>
              <a:spcAft>
                <a:spcPts val="0"/>
              </a:spcAft>
              <a:buClr>
                <a:schemeClr val="lt1"/>
              </a:buClr>
              <a:buSzPts val="187"/>
              <a:buNone/>
              <a:defRPr sz="187">
                <a:solidFill>
                  <a:schemeClr val="lt1"/>
                </a:solidFill>
              </a:defRPr>
            </a:lvl7pPr>
            <a:lvl8pPr lvl="7" algn="ctr">
              <a:lnSpc>
                <a:spcPct val="90000"/>
              </a:lnSpc>
              <a:spcBef>
                <a:spcPts val="375"/>
              </a:spcBef>
              <a:spcAft>
                <a:spcPts val="0"/>
              </a:spcAft>
              <a:buClr>
                <a:schemeClr val="lt1"/>
              </a:buClr>
              <a:buSzPts val="187"/>
              <a:buNone/>
              <a:defRPr sz="187">
                <a:solidFill>
                  <a:schemeClr val="lt1"/>
                </a:solidFill>
              </a:defRPr>
            </a:lvl8pPr>
            <a:lvl9pPr lvl="8" algn="ctr">
              <a:lnSpc>
                <a:spcPct val="90000"/>
              </a:lnSpc>
              <a:spcBef>
                <a:spcPts val="375"/>
              </a:spcBef>
              <a:spcAft>
                <a:spcPts val="0"/>
              </a:spcAft>
              <a:buClr>
                <a:schemeClr val="lt1"/>
              </a:buClr>
              <a:buSzPts val="187"/>
              <a:buNone/>
              <a:defRPr sz="187">
                <a:solidFill>
                  <a:schemeClr val="lt1"/>
                </a:solidFill>
              </a:defRPr>
            </a:lvl9pPr>
          </a:lstStyle>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7_Custom Layout">
  <p:cSld name="27_Custom Layout">
    <p:bg>
      <p:bgPr>
        <a:blipFill>
          <a:blip r:embed="rId2">
            <a:alphaModFix/>
          </a:blip>
          <a:stretch>
            <a:fillRect/>
          </a:stretch>
        </a:blipFill>
      </p:bgPr>
    </p:bg>
    <p:spTree>
      <p:nvGrpSpPr>
        <p:cNvPr id="2017" name="Shape 2017"/>
        <p:cNvGrpSpPr/>
        <p:nvPr/>
      </p:nvGrpSpPr>
      <p:grpSpPr>
        <a:xfrm>
          <a:off x="0" y="0"/>
          <a:ext cx="0" cy="0"/>
          <a:chOff x="0" y="0"/>
          <a:chExt cx="0" cy="0"/>
        </a:xfrm>
      </p:grpSpPr>
      <p:sp>
        <p:nvSpPr>
          <p:cNvPr id="2018" name="Google Shape;2018;g3d3f6d03170_0_5261"/>
          <p:cNvSpPr/>
          <p:nvPr/>
        </p:nvSpPr>
        <p:spPr>
          <a:xfrm rot="10800000">
            <a:off x="3222792" y="3119574"/>
            <a:ext cx="2804400" cy="13401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019" name="Google Shape;2019;g3d3f6d03170_0_5261"/>
          <p:cNvSpPr/>
          <p:nvPr/>
        </p:nvSpPr>
        <p:spPr>
          <a:xfrm rot="10800000">
            <a:off x="6107145" y="3119574"/>
            <a:ext cx="2804400" cy="13401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020" name="Google Shape;2020;g3d3f6d03170_0_5261"/>
          <p:cNvSpPr/>
          <p:nvPr/>
        </p:nvSpPr>
        <p:spPr>
          <a:xfrm rot="10800000">
            <a:off x="338440" y="3119574"/>
            <a:ext cx="2804400" cy="13401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021" name="Google Shape;2021;g3d3f6d03170_0_5261"/>
          <p:cNvSpPr/>
          <p:nvPr/>
        </p:nvSpPr>
        <p:spPr>
          <a:xfrm>
            <a:off x="338461" y="1144976"/>
            <a:ext cx="2804400" cy="1974600"/>
          </a:xfrm>
          <a:prstGeom prst="round2SameRect">
            <a:avLst>
              <a:gd fmla="val 4384" name="adj1"/>
              <a:gd fmla="val 0" name="adj2"/>
            </a:avLst>
          </a:prstGeom>
          <a:gradFill>
            <a:gsLst>
              <a:gs pos="0">
                <a:srgbClr val="FF001A"/>
              </a:gs>
              <a:gs pos="74000">
                <a:srgbClr val="290051"/>
              </a:gs>
              <a:gs pos="100000">
                <a:srgbClr val="0C0024"/>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022" name="Google Shape;2022;g3d3f6d03170_0_5261"/>
          <p:cNvSpPr/>
          <p:nvPr/>
        </p:nvSpPr>
        <p:spPr>
          <a:xfrm>
            <a:off x="6107166" y="1144975"/>
            <a:ext cx="2804400" cy="1974600"/>
          </a:xfrm>
          <a:prstGeom prst="round2SameRect">
            <a:avLst>
              <a:gd fmla="val 4780" name="adj1"/>
              <a:gd fmla="val 0" name="adj2"/>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2000">
                <a:srgbClr val="1C0054"/>
              </a:gs>
              <a:gs pos="78000">
                <a:srgbClr val="1C0358"/>
              </a:gs>
              <a:gs pos="82000">
                <a:srgbClr val="1C0B66"/>
              </a:gs>
              <a:gs pos="100000">
                <a:srgbClr val="1C0B6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023" name="Google Shape;2023;g3d3f6d03170_0_5261"/>
          <p:cNvSpPr/>
          <p:nvPr/>
        </p:nvSpPr>
        <p:spPr>
          <a:xfrm>
            <a:off x="3231435" y="1144975"/>
            <a:ext cx="2804400" cy="1974600"/>
          </a:xfrm>
          <a:prstGeom prst="round2SameRect">
            <a:avLst>
              <a:gd fmla="val 4780" name="adj1"/>
              <a:gd fmla="val 0" name="adj2"/>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2000">
                <a:srgbClr val="1C0054"/>
              </a:gs>
              <a:gs pos="78000">
                <a:srgbClr val="1C0358"/>
              </a:gs>
              <a:gs pos="82000">
                <a:srgbClr val="1C0B66"/>
              </a:gs>
              <a:gs pos="100000">
                <a:srgbClr val="1C0B6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024" name="Google Shape;2024;g3d3f6d03170_0_526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2025" name="Google Shape;2025;g3d3f6d03170_0_5261"/>
          <p:cNvSpPr txBox="1"/>
          <p:nvPr>
            <p:ph type="title"/>
          </p:nvPr>
        </p:nvSpPr>
        <p:spPr>
          <a:xfrm>
            <a:off x="315022" y="319879"/>
            <a:ext cx="68961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026" name="Google Shape;2026;g3d3f6d03170_0_5261"/>
          <p:cNvSpPr txBox="1"/>
          <p:nvPr>
            <p:ph idx="1" type="body"/>
          </p:nvPr>
        </p:nvSpPr>
        <p:spPr>
          <a:xfrm>
            <a:off x="456728" y="3322031"/>
            <a:ext cx="2567700" cy="758400"/>
          </a:xfrm>
          <a:prstGeom prst="rect">
            <a:avLst/>
          </a:prstGeom>
          <a:noFill/>
          <a:ln>
            <a:noFill/>
          </a:ln>
        </p:spPr>
        <p:txBody>
          <a:bodyPr anchorCtr="0" anchor="t" bIns="0" lIns="0" spcFirstLastPara="1" rIns="0" wrap="square" tIns="0">
            <a:noAutofit/>
          </a:bodyPr>
          <a:lstStyle>
            <a:lvl1pPr indent="-280035" lvl="0" marL="457200" algn="l">
              <a:lnSpc>
                <a:spcPct val="95000"/>
              </a:lnSpc>
              <a:spcBef>
                <a:spcPts val="1350"/>
              </a:spcBef>
              <a:spcAft>
                <a:spcPts val="0"/>
              </a:spcAft>
              <a:buClr>
                <a:srgbClr val="5D688B"/>
              </a:buClr>
              <a:buSzPts val="810"/>
              <a:buChar char="●"/>
              <a:defRPr sz="900">
                <a:solidFill>
                  <a:srgbClr val="5D688B"/>
                </a:solidFill>
              </a:defRPr>
            </a:lvl1pPr>
            <a:lvl2pPr indent="-271463" lvl="1" marL="914400" algn="l">
              <a:lnSpc>
                <a:spcPct val="95000"/>
              </a:lnSpc>
              <a:spcBef>
                <a:spcPts val="1350"/>
              </a:spcBef>
              <a:spcAft>
                <a:spcPts val="0"/>
              </a:spcAft>
              <a:buClr>
                <a:srgbClr val="5D688B"/>
              </a:buClr>
              <a:buSzPts val="675"/>
              <a:buChar char="●"/>
              <a:defRPr sz="750">
                <a:solidFill>
                  <a:srgbClr val="5D688B"/>
                </a:solidFill>
              </a:defRPr>
            </a:lvl2pPr>
            <a:lvl3pPr indent="-267145" lvl="2" marL="1371600" algn="l">
              <a:lnSpc>
                <a:spcPct val="95000"/>
              </a:lnSpc>
              <a:spcBef>
                <a:spcPts val="1350"/>
              </a:spcBef>
              <a:spcAft>
                <a:spcPts val="0"/>
              </a:spcAft>
              <a:buClr>
                <a:srgbClr val="5D688B"/>
              </a:buClr>
              <a:buSzPts val="607"/>
              <a:buChar char="●"/>
              <a:defRPr sz="675">
                <a:solidFill>
                  <a:srgbClr val="5D688B"/>
                </a:solidFill>
              </a:defRPr>
            </a:lvl3pPr>
            <a:lvl4pPr indent="-267145" lvl="3" marL="1828800" algn="l">
              <a:lnSpc>
                <a:spcPct val="95000"/>
              </a:lnSpc>
              <a:spcBef>
                <a:spcPts val="1350"/>
              </a:spcBef>
              <a:spcAft>
                <a:spcPts val="0"/>
              </a:spcAft>
              <a:buClr>
                <a:schemeClr val="dk1"/>
              </a:buClr>
              <a:buSzPts val="607"/>
              <a:buChar char="●"/>
              <a:defRPr sz="600"/>
            </a:lvl4pPr>
            <a:lvl5pPr indent="-267145" lvl="4" marL="2286000" algn="l">
              <a:lnSpc>
                <a:spcPct val="95000"/>
              </a:lnSpc>
              <a:spcBef>
                <a:spcPts val="1350"/>
              </a:spcBef>
              <a:spcAft>
                <a:spcPts val="0"/>
              </a:spcAft>
              <a:buClr>
                <a:schemeClr val="dk1"/>
              </a:buClr>
              <a:buSzPts val="607"/>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2027" name="Google Shape;2027;g3d3f6d03170_0_5261"/>
          <p:cNvSpPr/>
          <p:nvPr/>
        </p:nvSpPr>
        <p:spPr>
          <a:xfrm>
            <a:off x="1487709" y="1467104"/>
            <a:ext cx="596978" cy="655616"/>
          </a:xfrm>
          <a:custGeom>
            <a:rect b="b" l="l" r="r" t="t"/>
            <a:pathLst>
              <a:path extrusionOk="0" h="1748310" w="1591940">
                <a:moveTo>
                  <a:pt x="1396892" y="1748184"/>
                </a:moveTo>
                <a:lnTo>
                  <a:pt x="0" y="1748184"/>
                </a:lnTo>
                <a:lnTo>
                  <a:pt x="195048" y="1553135"/>
                </a:lnTo>
                <a:lnTo>
                  <a:pt x="195048" y="0"/>
                </a:lnTo>
                <a:lnTo>
                  <a:pt x="1591941" y="0"/>
                </a:lnTo>
                <a:lnTo>
                  <a:pt x="1591941" y="1553262"/>
                </a:lnTo>
                <a:cubicBezTo>
                  <a:pt x="1591941" y="1661029"/>
                  <a:pt x="1504659" y="1748311"/>
                  <a:pt x="1396892" y="1748311"/>
                </a:cubicBezTo>
                <a:close/>
              </a:path>
            </a:pathLst>
          </a:custGeom>
          <a:solidFill>
            <a:srgbClr val="FFFF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028" name="Google Shape;2028;g3d3f6d03170_0_5261"/>
          <p:cNvSpPr/>
          <p:nvPr/>
        </p:nvSpPr>
        <p:spPr>
          <a:xfrm>
            <a:off x="1414575" y="1656236"/>
            <a:ext cx="146286" cy="466484"/>
          </a:xfrm>
          <a:custGeom>
            <a:rect b="b" l="l" r="r" t="t"/>
            <a:pathLst>
              <a:path extrusionOk="0" h="1243958" w="390096">
                <a:moveTo>
                  <a:pt x="0" y="0"/>
                </a:moveTo>
                <a:lnTo>
                  <a:pt x="390097" y="0"/>
                </a:lnTo>
                <a:lnTo>
                  <a:pt x="390097" y="1048910"/>
                </a:lnTo>
                <a:cubicBezTo>
                  <a:pt x="390097" y="1156549"/>
                  <a:pt x="302688" y="1243959"/>
                  <a:pt x="195048" y="1243959"/>
                </a:cubicBezTo>
                <a:lnTo>
                  <a:pt x="195048" y="1243959"/>
                </a:lnTo>
                <a:cubicBezTo>
                  <a:pt x="87409" y="1243831"/>
                  <a:pt x="0" y="1156422"/>
                  <a:pt x="0" y="1048783"/>
                </a:cubicBezTo>
                <a:lnTo>
                  <a:pt x="0" y="0"/>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029" name="Google Shape;2029;g3d3f6d03170_0_5261"/>
          <p:cNvSpPr/>
          <p:nvPr/>
        </p:nvSpPr>
        <p:spPr>
          <a:xfrm>
            <a:off x="1634644" y="1537480"/>
            <a:ext cx="3873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030" name="Google Shape;2030;g3d3f6d03170_0_5261"/>
          <p:cNvSpPr/>
          <p:nvPr/>
        </p:nvSpPr>
        <p:spPr>
          <a:xfrm>
            <a:off x="1634644" y="1627800"/>
            <a:ext cx="3873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031" name="Google Shape;2031;g3d3f6d03170_0_5261"/>
          <p:cNvSpPr/>
          <p:nvPr/>
        </p:nvSpPr>
        <p:spPr>
          <a:xfrm>
            <a:off x="1634644" y="1718119"/>
            <a:ext cx="3873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032" name="Google Shape;2032;g3d3f6d03170_0_5261"/>
          <p:cNvSpPr/>
          <p:nvPr/>
        </p:nvSpPr>
        <p:spPr>
          <a:xfrm>
            <a:off x="1634644" y="1808439"/>
            <a:ext cx="1938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033" name="Google Shape;2033;g3d3f6d03170_0_5261"/>
          <p:cNvSpPr txBox="1"/>
          <p:nvPr>
            <p:ph idx="2" type="body"/>
          </p:nvPr>
        </p:nvSpPr>
        <p:spPr>
          <a:xfrm>
            <a:off x="3346186" y="3322031"/>
            <a:ext cx="2567700" cy="758400"/>
          </a:xfrm>
          <a:prstGeom prst="rect">
            <a:avLst/>
          </a:prstGeom>
          <a:noFill/>
          <a:ln>
            <a:noFill/>
          </a:ln>
        </p:spPr>
        <p:txBody>
          <a:bodyPr anchorCtr="0" anchor="t" bIns="0" lIns="0" spcFirstLastPara="1" rIns="0" wrap="square" tIns="0">
            <a:noAutofit/>
          </a:bodyPr>
          <a:lstStyle>
            <a:lvl1pPr indent="-280035" lvl="0" marL="457200" algn="l">
              <a:lnSpc>
                <a:spcPct val="95000"/>
              </a:lnSpc>
              <a:spcBef>
                <a:spcPts val="1350"/>
              </a:spcBef>
              <a:spcAft>
                <a:spcPts val="0"/>
              </a:spcAft>
              <a:buClr>
                <a:srgbClr val="5D688B"/>
              </a:buClr>
              <a:buSzPts val="810"/>
              <a:buChar char="●"/>
              <a:defRPr sz="900">
                <a:solidFill>
                  <a:srgbClr val="5D688B"/>
                </a:solidFill>
              </a:defRPr>
            </a:lvl1pPr>
            <a:lvl2pPr indent="-271463" lvl="1" marL="914400" algn="l">
              <a:lnSpc>
                <a:spcPct val="95000"/>
              </a:lnSpc>
              <a:spcBef>
                <a:spcPts val="1350"/>
              </a:spcBef>
              <a:spcAft>
                <a:spcPts val="0"/>
              </a:spcAft>
              <a:buClr>
                <a:srgbClr val="5D688B"/>
              </a:buClr>
              <a:buSzPts val="675"/>
              <a:buChar char="●"/>
              <a:defRPr sz="750">
                <a:solidFill>
                  <a:srgbClr val="5D688B"/>
                </a:solidFill>
              </a:defRPr>
            </a:lvl2pPr>
            <a:lvl3pPr indent="-267145" lvl="2" marL="1371600" algn="l">
              <a:lnSpc>
                <a:spcPct val="95000"/>
              </a:lnSpc>
              <a:spcBef>
                <a:spcPts val="1350"/>
              </a:spcBef>
              <a:spcAft>
                <a:spcPts val="0"/>
              </a:spcAft>
              <a:buClr>
                <a:srgbClr val="5D688B"/>
              </a:buClr>
              <a:buSzPts val="607"/>
              <a:buChar char="●"/>
              <a:defRPr sz="675">
                <a:solidFill>
                  <a:srgbClr val="5D688B"/>
                </a:solidFill>
              </a:defRPr>
            </a:lvl3pPr>
            <a:lvl4pPr indent="-267145" lvl="3" marL="1828800" algn="l">
              <a:lnSpc>
                <a:spcPct val="95000"/>
              </a:lnSpc>
              <a:spcBef>
                <a:spcPts val="1350"/>
              </a:spcBef>
              <a:spcAft>
                <a:spcPts val="0"/>
              </a:spcAft>
              <a:buClr>
                <a:schemeClr val="dk1"/>
              </a:buClr>
              <a:buSzPts val="607"/>
              <a:buChar char="●"/>
              <a:defRPr sz="600"/>
            </a:lvl4pPr>
            <a:lvl5pPr indent="-267145" lvl="4" marL="2286000" algn="l">
              <a:lnSpc>
                <a:spcPct val="95000"/>
              </a:lnSpc>
              <a:spcBef>
                <a:spcPts val="1350"/>
              </a:spcBef>
              <a:spcAft>
                <a:spcPts val="0"/>
              </a:spcAft>
              <a:buClr>
                <a:schemeClr val="dk1"/>
              </a:buClr>
              <a:buSzPts val="607"/>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2034" name="Google Shape;2034;g3d3f6d03170_0_5261"/>
          <p:cNvSpPr/>
          <p:nvPr/>
        </p:nvSpPr>
        <p:spPr>
          <a:xfrm>
            <a:off x="332813" y="1144975"/>
            <a:ext cx="2804400" cy="1974600"/>
          </a:xfrm>
          <a:prstGeom prst="round2SameRect">
            <a:avLst>
              <a:gd fmla="val 4780" name="adj1"/>
              <a:gd fmla="val 0" name="adj2"/>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2000">
                <a:srgbClr val="1C0054"/>
              </a:gs>
              <a:gs pos="78000">
                <a:srgbClr val="1C0358"/>
              </a:gs>
              <a:gs pos="82000">
                <a:srgbClr val="1C0B66"/>
              </a:gs>
              <a:gs pos="100000">
                <a:srgbClr val="1C0B6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035" name="Google Shape;2035;g3d3f6d03170_0_5261"/>
          <p:cNvSpPr txBox="1"/>
          <p:nvPr>
            <p:ph idx="3" type="body"/>
          </p:nvPr>
        </p:nvSpPr>
        <p:spPr>
          <a:xfrm>
            <a:off x="6225427" y="3322031"/>
            <a:ext cx="2567700" cy="758400"/>
          </a:xfrm>
          <a:prstGeom prst="rect">
            <a:avLst/>
          </a:prstGeom>
          <a:noFill/>
          <a:ln>
            <a:noFill/>
          </a:ln>
        </p:spPr>
        <p:txBody>
          <a:bodyPr anchorCtr="0" anchor="t" bIns="0" lIns="0" spcFirstLastPara="1" rIns="0" wrap="square" tIns="0">
            <a:noAutofit/>
          </a:bodyPr>
          <a:lstStyle>
            <a:lvl1pPr indent="-280035" lvl="0" marL="457200" algn="l">
              <a:lnSpc>
                <a:spcPct val="95000"/>
              </a:lnSpc>
              <a:spcBef>
                <a:spcPts val="1350"/>
              </a:spcBef>
              <a:spcAft>
                <a:spcPts val="0"/>
              </a:spcAft>
              <a:buClr>
                <a:srgbClr val="5D688B"/>
              </a:buClr>
              <a:buSzPts val="810"/>
              <a:buChar char="●"/>
              <a:defRPr sz="900">
                <a:solidFill>
                  <a:srgbClr val="5D688B"/>
                </a:solidFill>
              </a:defRPr>
            </a:lvl1pPr>
            <a:lvl2pPr indent="-271463" lvl="1" marL="914400" algn="l">
              <a:lnSpc>
                <a:spcPct val="95000"/>
              </a:lnSpc>
              <a:spcBef>
                <a:spcPts val="1350"/>
              </a:spcBef>
              <a:spcAft>
                <a:spcPts val="0"/>
              </a:spcAft>
              <a:buClr>
                <a:srgbClr val="5D688B"/>
              </a:buClr>
              <a:buSzPts val="675"/>
              <a:buChar char="●"/>
              <a:defRPr sz="750">
                <a:solidFill>
                  <a:srgbClr val="5D688B"/>
                </a:solidFill>
              </a:defRPr>
            </a:lvl2pPr>
            <a:lvl3pPr indent="-267145" lvl="2" marL="1371600" algn="l">
              <a:lnSpc>
                <a:spcPct val="95000"/>
              </a:lnSpc>
              <a:spcBef>
                <a:spcPts val="1350"/>
              </a:spcBef>
              <a:spcAft>
                <a:spcPts val="0"/>
              </a:spcAft>
              <a:buClr>
                <a:srgbClr val="5D688B"/>
              </a:buClr>
              <a:buSzPts val="607"/>
              <a:buChar char="●"/>
              <a:defRPr sz="675">
                <a:solidFill>
                  <a:srgbClr val="5D688B"/>
                </a:solidFill>
              </a:defRPr>
            </a:lvl3pPr>
            <a:lvl4pPr indent="-267145" lvl="3" marL="1828800" algn="l">
              <a:lnSpc>
                <a:spcPct val="95000"/>
              </a:lnSpc>
              <a:spcBef>
                <a:spcPts val="1350"/>
              </a:spcBef>
              <a:spcAft>
                <a:spcPts val="0"/>
              </a:spcAft>
              <a:buClr>
                <a:schemeClr val="dk1"/>
              </a:buClr>
              <a:buSzPts val="607"/>
              <a:buChar char="●"/>
              <a:defRPr sz="600"/>
            </a:lvl4pPr>
            <a:lvl5pPr indent="-267145" lvl="4" marL="2286000" algn="l">
              <a:lnSpc>
                <a:spcPct val="95000"/>
              </a:lnSpc>
              <a:spcBef>
                <a:spcPts val="1350"/>
              </a:spcBef>
              <a:spcAft>
                <a:spcPts val="0"/>
              </a:spcAft>
              <a:buClr>
                <a:schemeClr val="dk1"/>
              </a:buClr>
              <a:buSzPts val="607"/>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2036" name="Google Shape;2036;g3d3f6d03170_0_5261"/>
          <p:cNvSpPr txBox="1"/>
          <p:nvPr>
            <p:ph idx="4" type="subTitle"/>
          </p:nvPr>
        </p:nvSpPr>
        <p:spPr>
          <a:xfrm>
            <a:off x="456728" y="2432438"/>
            <a:ext cx="2567700" cy="5721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312">
                <a:solidFill>
                  <a:schemeClr val="lt1"/>
                </a:solidFill>
                <a:latin typeface="Poppins"/>
                <a:ea typeface="Poppins"/>
                <a:cs typeface="Poppins"/>
                <a:sym typeface="Poppins"/>
              </a:defRPr>
            </a:lvl1pPr>
            <a:lvl2pPr lvl="1" algn="ctr">
              <a:lnSpc>
                <a:spcPct val="95000"/>
              </a:lnSpc>
              <a:spcBef>
                <a:spcPts val="1350"/>
              </a:spcBef>
              <a:spcAft>
                <a:spcPts val="0"/>
              </a:spcAft>
              <a:buClr>
                <a:schemeClr val="lt1"/>
              </a:buClr>
              <a:buSzPts val="810"/>
              <a:buNone/>
              <a:defRPr sz="900">
                <a:solidFill>
                  <a:schemeClr val="lt1"/>
                </a:solidFill>
              </a:defRPr>
            </a:lvl2pPr>
            <a:lvl3pPr lvl="2" algn="ctr">
              <a:lnSpc>
                <a:spcPct val="95000"/>
              </a:lnSpc>
              <a:spcBef>
                <a:spcPts val="1350"/>
              </a:spcBef>
              <a:spcAft>
                <a:spcPts val="0"/>
              </a:spcAft>
              <a:buClr>
                <a:schemeClr val="lt1"/>
              </a:buClr>
              <a:buSzPts val="675"/>
              <a:buNone/>
              <a:defRPr sz="750">
                <a:solidFill>
                  <a:schemeClr val="lt1"/>
                </a:solidFill>
              </a:defRPr>
            </a:lvl3pPr>
            <a:lvl4pPr lvl="3" algn="ctr">
              <a:lnSpc>
                <a:spcPct val="95000"/>
              </a:lnSpc>
              <a:spcBef>
                <a:spcPts val="1350"/>
              </a:spcBef>
              <a:spcAft>
                <a:spcPts val="0"/>
              </a:spcAft>
              <a:buClr>
                <a:schemeClr val="lt1"/>
              </a:buClr>
              <a:buSzPts val="540"/>
              <a:buNone/>
              <a:defRPr sz="600">
                <a:solidFill>
                  <a:schemeClr val="lt1"/>
                </a:solidFill>
              </a:defRPr>
            </a:lvl4pPr>
            <a:lvl5pPr lvl="4" algn="ctr">
              <a:lnSpc>
                <a:spcPct val="95000"/>
              </a:lnSpc>
              <a:spcBef>
                <a:spcPts val="1350"/>
              </a:spcBef>
              <a:spcAft>
                <a:spcPts val="0"/>
              </a:spcAft>
              <a:buClr>
                <a:schemeClr val="lt1"/>
              </a:buClr>
              <a:buSzPts val="405"/>
              <a:buNone/>
              <a:defRPr sz="450">
                <a:solidFill>
                  <a:schemeClr val="lt1"/>
                </a:solidFill>
              </a:defRPr>
            </a:lvl5pPr>
            <a:lvl6pPr lvl="5" algn="ctr">
              <a:lnSpc>
                <a:spcPct val="90000"/>
              </a:lnSpc>
              <a:spcBef>
                <a:spcPts val="375"/>
              </a:spcBef>
              <a:spcAft>
                <a:spcPts val="0"/>
              </a:spcAft>
              <a:buClr>
                <a:schemeClr val="lt1"/>
              </a:buClr>
              <a:buSzPts val="187"/>
              <a:buNone/>
              <a:defRPr sz="187">
                <a:solidFill>
                  <a:schemeClr val="lt1"/>
                </a:solidFill>
              </a:defRPr>
            </a:lvl6pPr>
            <a:lvl7pPr lvl="6" algn="ctr">
              <a:lnSpc>
                <a:spcPct val="90000"/>
              </a:lnSpc>
              <a:spcBef>
                <a:spcPts val="375"/>
              </a:spcBef>
              <a:spcAft>
                <a:spcPts val="0"/>
              </a:spcAft>
              <a:buClr>
                <a:schemeClr val="lt1"/>
              </a:buClr>
              <a:buSzPts val="187"/>
              <a:buNone/>
              <a:defRPr sz="187">
                <a:solidFill>
                  <a:schemeClr val="lt1"/>
                </a:solidFill>
              </a:defRPr>
            </a:lvl7pPr>
            <a:lvl8pPr lvl="7" algn="ctr">
              <a:lnSpc>
                <a:spcPct val="90000"/>
              </a:lnSpc>
              <a:spcBef>
                <a:spcPts val="375"/>
              </a:spcBef>
              <a:spcAft>
                <a:spcPts val="0"/>
              </a:spcAft>
              <a:buClr>
                <a:schemeClr val="lt1"/>
              </a:buClr>
              <a:buSzPts val="187"/>
              <a:buNone/>
              <a:defRPr sz="187">
                <a:solidFill>
                  <a:schemeClr val="lt1"/>
                </a:solidFill>
              </a:defRPr>
            </a:lvl8pPr>
            <a:lvl9pPr lvl="8" algn="ctr">
              <a:lnSpc>
                <a:spcPct val="90000"/>
              </a:lnSpc>
              <a:spcBef>
                <a:spcPts val="375"/>
              </a:spcBef>
              <a:spcAft>
                <a:spcPts val="0"/>
              </a:spcAft>
              <a:buClr>
                <a:schemeClr val="lt1"/>
              </a:buClr>
              <a:buSzPts val="187"/>
              <a:buNone/>
              <a:defRPr sz="187">
                <a:solidFill>
                  <a:schemeClr val="lt1"/>
                </a:solidFill>
              </a:defRPr>
            </a:lvl9pPr>
          </a:lstStyle>
          <a:p/>
        </p:txBody>
      </p:sp>
      <p:sp>
        <p:nvSpPr>
          <p:cNvPr id="2037" name="Google Shape;2037;g3d3f6d03170_0_5261"/>
          <p:cNvSpPr txBox="1"/>
          <p:nvPr>
            <p:ph idx="5" type="subTitle"/>
          </p:nvPr>
        </p:nvSpPr>
        <p:spPr>
          <a:xfrm>
            <a:off x="3346181" y="2432438"/>
            <a:ext cx="2567700" cy="5721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312">
                <a:solidFill>
                  <a:schemeClr val="lt1"/>
                </a:solidFill>
                <a:latin typeface="Poppins"/>
                <a:ea typeface="Poppins"/>
                <a:cs typeface="Poppins"/>
                <a:sym typeface="Poppins"/>
              </a:defRPr>
            </a:lvl1pPr>
            <a:lvl2pPr lvl="1" algn="ctr">
              <a:lnSpc>
                <a:spcPct val="95000"/>
              </a:lnSpc>
              <a:spcBef>
                <a:spcPts val="1350"/>
              </a:spcBef>
              <a:spcAft>
                <a:spcPts val="0"/>
              </a:spcAft>
              <a:buClr>
                <a:schemeClr val="lt1"/>
              </a:buClr>
              <a:buSzPts val="810"/>
              <a:buNone/>
              <a:defRPr sz="900">
                <a:solidFill>
                  <a:schemeClr val="lt1"/>
                </a:solidFill>
              </a:defRPr>
            </a:lvl2pPr>
            <a:lvl3pPr lvl="2" algn="ctr">
              <a:lnSpc>
                <a:spcPct val="95000"/>
              </a:lnSpc>
              <a:spcBef>
                <a:spcPts val="1350"/>
              </a:spcBef>
              <a:spcAft>
                <a:spcPts val="0"/>
              </a:spcAft>
              <a:buClr>
                <a:schemeClr val="lt1"/>
              </a:buClr>
              <a:buSzPts val="675"/>
              <a:buNone/>
              <a:defRPr sz="750">
                <a:solidFill>
                  <a:schemeClr val="lt1"/>
                </a:solidFill>
              </a:defRPr>
            </a:lvl3pPr>
            <a:lvl4pPr lvl="3" algn="ctr">
              <a:lnSpc>
                <a:spcPct val="95000"/>
              </a:lnSpc>
              <a:spcBef>
                <a:spcPts val="1350"/>
              </a:spcBef>
              <a:spcAft>
                <a:spcPts val="0"/>
              </a:spcAft>
              <a:buClr>
                <a:schemeClr val="lt1"/>
              </a:buClr>
              <a:buSzPts val="540"/>
              <a:buNone/>
              <a:defRPr sz="600">
                <a:solidFill>
                  <a:schemeClr val="lt1"/>
                </a:solidFill>
              </a:defRPr>
            </a:lvl4pPr>
            <a:lvl5pPr lvl="4" algn="ctr">
              <a:lnSpc>
                <a:spcPct val="95000"/>
              </a:lnSpc>
              <a:spcBef>
                <a:spcPts val="1350"/>
              </a:spcBef>
              <a:spcAft>
                <a:spcPts val="0"/>
              </a:spcAft>
              <a:buClr>
                <a:schemeClr val="lt1"/>
              </a:buClr>
              <a:buSzPts val="405"/>
              <a:buNone/>
              <a:defRPr sz="450">
                <a:solidFill>
                  <a:schemeClr val="lt1"/>
                </a:solidFill>
              </a:defRPr>
            </a:lvl5pPr>
            <a:lvl6pPr lvl="5" algn="ctr">
              <a:lnSpc>
                <a:spcPct val="90000"/>
              </a:lnSpc>
              <a:spcBef>
                <a:spcPts val="375"/>
              </a:spcBef>
              <a:spcAft>
                <a:spcPts val="0"/>
              </a:spcAft>
              <a:buClr>
                <a:schemeClr val="lt1"/>
              </a:buClr>
              <a:buSzPts val="187"/>
              <a:buNone/>
              <a:defRPr sz="187">
                <a:solidFill>
                  <a:schemeClr val="lt1"/>
                </a:solidFill>
              </a:defRPr>
            </a:lvl6pPr>
            <a:lvl7pPr lvl="6" algn="ctr">
              <a:lnSpc>
                <a:spcPct val="90000"/>
              </a:lnSpc>
              <a:spcBef>
                <a:spcPts val="375"/>
              </a:spcBef>
              <a:spcAft>
                <a:spcPts val="0"/>
              </a:spcAft>
              <a:buClr>
                <a:schemeClr val="lt1"/>
              </a:buClr>
              <a:buSzPts val="187"/>
              <a:buNone/>
              <a:defRPr sz="187">
                <a:solidFill>
                  <a:schemeClr val="lt1"/>
                </a:solidFill>
              </a:defRPr>
            </a:lvl7pPr>
            <a:lvl8pPr lvl="7" algn="ctr">
              <a:lnSpc>
                <a:spcPct val="90000"/>
              </a:lnSpc>
              <a:spcBef>
                <a:spcPts val="375"/>
              </a:spcBef>
              <a:spcAft>
                <a:spcPts val="0"/>
              </a:spcAft>
              <a:buClr>
                <a:schemeClr val="lt1"/>
              </a:buClr>
              <a:buSzPts val="187"/>
              <a:buNone/>
              <a:defRPr sz="187">
                <a:solidFill>
                  <a:schemeClr val="lt1"/>
                </a:solidFill>
              </a:defRPr>
            </a:lvl8pPr>
            <a:lvl9pPr lvl="8" algn="ctr">
              <a:lnSpc>
                <a:spcPct val="90000"/>
              </a:lnSpc>
              <a:spcBef>
                <a:spcPts val="375"/>
              </a:spcBef>
              <a:spcAft>
                <a:spcPts val="0"/>
              </a:spcAft>
              <a:buClr>
                <a:schemeClr val="lt1"/>
              </a:buClr>
              <a:buSzPts val="187"/>
              <a:buNone/>
              <a:defRPr sz="187">
                <a:solidFill>
                  <a:schemeClr val="lt1"/>
                </a:solidFill>
              </a:defRPr>
            </a:lvl9pPr>
          </a:lstStyle>
          <a:p/>
        </p:txBody>
      </p:sp>
      <p:sp>
        <p:nvSpPr>
          <p:cNvPr id="2038" name="Google Shape;2038;g3d3f6d03170_0_5261"/>
          <p:cNvSpPr txBox="1"/>
          <p:nvPr>
            <p:ph idx="6" type="subTitle"/>
          </p:nvPr>
        </p:nvSpPr>
        <p:spPr>
          <a:xfrm>
            <a:off x="6225441" y="2432438"/>
            <a:ext cx="2567700" cy="5721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312">
                <a:solidFill>
                  <a:schemeClr val="lt1"/>
                </a:solidFill>
                <a:latin typeface="Poppins"/>
                <a:ea typeface="Poppins"/>
                <a:cs typeface="Poppins"/>
                <a:sym typeface="Poppins"/>
              </a:defRPr>
            </a:lvl1pPr>
            <a:lvl2pPr lvl="1" algn="ctr">
              <a:lnSpc>
                <a:spcPct val="95000"/>
              </a:lnSpc>
              <a:spcBef>
                <a:spcPts val="1350"/>
              </a:spcBef>
              <a:spcAft>
                <a:spcPts val="0"/>
              </a:spcAft>
              <a:buClr>
                <a:schemeClr val="lt1"/>
              </a:buClr>
              <a:buSzPts val="810"/>
              <a:buNone/>
              <a:defRPr sz="900">
                <a:solidFill>
                  <a:schemeClr val="lt1"/>
                </a:solidFill>
              </a:defRPr>
            </a:lvl2pPr>
            <a:lvl3pPr lvl="2" algn="ctr">
              <a:lnSpc>
                <a:spcPct val="95000"/>
              </a:lnSpc>
              <a:spcBef>
                <a:spcPts val="1350"/>
              </a:spcBef>
              <a:spcAft>
                <a:spcPts val="0"/>
              </a:spcAft>
              <a:buClr>
                <a:schemeClr val="lt1"/>
              </a:buClr>
              <a:buSzPts val="675"/>
              <a:buNone/>
              <a:defRPr sz="750">
                <a:solidFill>
                  <a:schemeClr val="lt1"/>
                </a:solidFill>
              </a:defRPr>
            </a:lvl3pPr>
            <a:lvl4pPr lvl="3" algn="ctr">
              <a:lnSpc>
                <a:spcPct val="95000"/>
              </a:lnSpc>
              <a:spcBef>
                <a:spcPts val="1350"/>
              </a:spcBef>
              <a:spcAft>
                <a:spcPts val="0"/>
              </a:spcAft>
              <a:buClr>
                <a:schemeClr val="lt1"/>
              </a:buClr>
              <a:buSzPts val="540"/>
              <a:buNone/>
              <a:defRPr sz="600">
                <a:solidFill>
                  <a:schemeClr val="lt1"/>
                </a:solidFill>
              </a:defRPr>
            </a:lvl4pPr>
            <a:lvl5pPr lvl="4" algn="ctr">
              <a:lnSpc>
                <a:spcPct val="95000"/>
              </a:lnSpc>
              <a:spcBef>
                <a:spcPts val="1350"/>
              </a:spcBef>
              <a:spcAft>
                <a:spcPts val="0"/>
              </a:spcAft>
              <a:buClr>
                <a:schemeClr val="lt1"/>
              </a:buClr>
              <a:buSzPts val="405"/>
              <a:buNone/>
              <a:defRPr sz="450">
                <a:solidFill>
                  <a:schemeClr val="lt1"/>
                </a:solidFill>
              </a:defRPr>
            </a:lvl5pPr>
            <a:lvl6pPr lvl="5" algn="ctr">
              <a:lnSpc>
                <a:spcPct val="90000"/>
              </a:lnSpc>
              <a:spcBef>
                <a:spcPts val="375"/>
              </a:spcBef>
              <a:spcAft>
                <a:spcPts val="0"/>
              </a:spcAft>
              <a:buClr>
                <a:schemeClr val="lt1"/>
              </a:buClr>
              <a:buSzPts val="187"/>
              <a:buNone/>
              <a:defRPr sz="187">
                <a:solidFill>
                  <a:schemeClr val="lt1"/>
                </a:solidFill>
              </a:defRPr>
            </a:lvl6pPr>
            <a:lvl7pPr lvl="6" algn="ctr">
              <a:lnSpc>
                <a:spcPct val="90000"/>
              </a:lnSpc>
              <a:spcBef>
                <a:spcPts val="375"/>
              </a:spcBef>
              <a:spcAft>
                <a:spcPts val="0"/>
              </a:spcAft>
              <a:buClr>
                <a:schemeClr val="lt1"/>
              </a:buClr>
              <a:buSzPts val="187"/>
              <a:buNone/>
              <a:defRPr sz="187">
                <a:solidFill>
                  <a:schemeClr val="lt1"/>
                </a:solidFill>
              </a:defRPr>
            </a:lvl7pPr>
            <a:lvl8pPr lvl="7" algn="ctr">
              <a:lnSpc>
                <a:spcPct val="90000"/>
              </a:lnSpc>
              <a:spcBef>
                <a:spcPts val="375"/>
              </a:spcBef>
              <a:spcAft>
                <a:spcPts val="0"/>
              </a:spcAft>
              <a:buClr>
                <a:schemeClr val="lt1"/>
              </a:buClr>
              <a:buSzPts val="187"/>
              <a:buNone/>
              <a:defRPr sz="187">
                <a:solidFill>
                  <a:schemeClr val="lt1"/>
                </a:solidFill>
              </a:defRPr>
            </a:lvl8pPr>
            <a:lvl9pPr lvl="8" algn="ctr">
              <a:lnSpc>
                <a:spcPct val="90000"/>
              </a:lnSpc>
              <a:spcBef>
                <a:spcPts val="375"/>
              </a:spcBef>
              <a:spcAft>
                <a:spcPts val="0"/>
              </a:spcAft>
              <a:buClr>
                <a:schemeClr val="lt1"/>
              </a:buClr>
              <a:buSzPts val="187"/>
              <a:buNone/>
              <a:defRPr sz="187">
                <a:solidFill>
                  <a:schemeClr val="lt1"/>
                </a:solidFill>
              </a:defRPr>
            </a:lvl9pPr>
          </a:lstStyle>
          <a:p/>
        </p:txBody>
      </p:sp>
    </p:spTree>
  </p:cSld>
  <p:clrMapOvr>
    <a:masterClrMapping/>
  </p:clrMapOvr>
</p:sldLayout>
</file>

<file path=ppt/slideLayouts/slideLayout1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9_Custom Layout">
  <p:cSld name="29_Custom Layout">
    <p:bg>
      <p:bgPr>
        <a:blipFill>
          <a:blip r:embed="rId2">
            <a:alphaModFix/>
          </a:blip>
          <a:stretch>
            <a:fillRect/>
          </a:stretch>
        </a:blipFill>
      </p:bgPr>
    </p:bg>
    <p:spTree>
      <p:nvGrpSpPr>
        <p:cNvPr id="2039" name="Shape 2039"/>
        <p:cNvGrpSpPr/>
        <p:nvPr/>
      </p:nvGrpSpPr>
      <p:grpSpPr>
        <a:xfrm>
          <a:off x="0" y="0"/>
          <a:ext cx="0" cy="0"/>
          <a:chOff x="0" y="0"/>
          <a:chExt cx="0" cy="0"/>
        </a:xfrm>
      </p:grpSpPr>
      <p:sp>
        <p:nvSpPr>
          <p:cNvPr id="2040" name="Google Shape;2040;g3d3f6d03170_0_5292"/>
          <p:cNvSpPr/>
          <p:nvPr/>
        </p:nvSpPr>
        <p:spPr>
          <a:xfrm>
            <a:off x="4124978" y="1670789"/>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041" name="Google Shape;2041;g3d3f6d03170_0_5292"/>
          <p:cNvSpPr/>
          <p:nvPr/>
        </p:nvSpPr>
        <p:spPr>
          <a:xfrm>
            <a:off x="4124978" y="2624242"/>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042" name="Google Shape;2042;g3d3f6d03170_0_5292"/>
          <p:cNvSpPr/>
          <p:nvPr/>
        </p:nvSpPr>
        <p:spPr>
          <a:xfrm>
            <a:off x="4124978" y="3577694"/>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043" name="Google Shape;2043;g3d3f6d03170_0_5292"/>
          <p:cNvSpPr/>
          <p:nvPr/>
        </p:nvSpPr>
        <p:spPr>
          <a:xfrm>
            <a:off x="4124978" y="717337"/>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044" name="Google Shape;2044;g3d3f6d03170_0_5292"/>
          <p:cNvSpPr/>
          <p:nvPr/>
        </p:nvSpPr>
        <p:spPr>
          <a:xfrm rot="-5400000">
            <a:off x="3777428" y="1064948"/>
            <a:ext cx="862800" cy="167700"/>
          </a:xfrm>
          <a:prstGeom prst="round2SameRect">
            <a:avLst>
              <a:gd fmla="val 15604" name="adj1"/>
              <a:gd fmla="val 0" name="adj2"/>
            </a:avLst>
          </a:prstGeom>
          <a:gradFill>
            <a:gsLst>
              <a:gs pos="0">
                <a:srgbClr val="F20019"/>
              </a:gs>
              <a:gs pos="100000">
                <a:schemeClr val="accent3"/>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045" name="Google Shape;2045;g3d3f6d03170_0_5292"/>
          <p:cNvSpPr txBox="1"/>
          <p:nvPr>
            <p:ph type="title"/>
          </p:nvPr>
        </p:nvSpPr>
        <p:spPr>
          <a:xfrm>
            <a:off x="316371" y="1805745"/>
            <a:ext cx="3421800" cy="12141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046" name="Google Shape;2046;g3d3f6d03170_0_529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2047" name="Google Shape;2047;g3d3f6d03170_0_5292"/>
          <p:cNvSpPr/>
          <p:nvPr/>
        </p:nvSpPr>
        <p:spPr>
          <a:xfrm rot="-5400000">
            <a:off x="3777428" y="2018400"/>
            <a:ext cx="862800" cy="167700"/>
          </a:xfrm>
          <a:prstGeom prst="round2SameRect">
            <a:avLst>
              <a:gd fmla="val 15604" name="adj1"/>
              <a:gd fmla="val 0" name="adj2"/>
            </a:avLst>
          </a:prstGeom>
          <a:gradFill>
            <a:gsLst>
              <a:gs pos="0">
                <a:srgbClr val="83003C"/>
              </a:gs>
              <a:gs pos="100000">
                <a:srgbClr val="40004F"/>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048" name="Google Shape;2048;g3d3f6d03170_0_5292"/>
          <p:cNvSpPr/>
          <p:nvPr/>
        </p:nvSpPr>
        <p:spPr>
          <a:xfrm rot="-5400000">
            <a:off x="3777428" y="2971853"/>
            <a:ext cx="862800" cy="167700"/>
          </a:xfrm>
          <a:prstGeom prst="round2SameRect">
            <a:avLst>
              <a:gd fmla="val 15604" name="adj1"/>
              <a:gd fmla="val 0" name="adj2"/>
            </a:avLst>
          </a:prstGeom>
          <a:gradFill>
            <a:gsLst>
              <a:gs pos="0">
                <a:srgbClr val="1F0057"/>
              </a:gs>
              <a:gs pos="100000">
                <a:srgbClr val="370051"/>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049" name="Google Shape;2049;g3d3f6d03170_0_5292"/>
          <p:cNvSpPr/>
          <p:nvPr/>
        </p:nvSpPr>
        <p:spPr>
          <a:xfrm rot="-5400000">
            <a:off x="3777428" y="3925305"/>
            <a:ext cx="862800" cy="167700"/>
          </a:xfrm>
          <a:prstGeom prst="round2SameRect">
            <a:avLst>
              <a:gd fmla="val 15604" name="adj1"/>
              <a:gd fmla="val 0" name="adj2"/>
            </a:avLst>
          </a:prstGeom>
          <a:gradFill>
            <a:gsLst>
              <a:gs pos="0">
                <a:srgbClr val="20035F"/>
              </a:gs>
              <a:gs pos="100000">
                <a:srgbClr val="026FFF"/>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050" name="Google Shape;2050;g3d3f6d03170_0_5292"/>
          <p:cNvSpPr txBox="1"/>
          <p:nvPr>
            <p:ph idx="1" type="subTitle"/>
          </p:nvPr>
        </p:nvSpPr>
        <p:spPr>
          <a:xfrm>
            <a:off x="4523730" y="950522"/>
            <a:ext cx="32661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1312"/>
              <a:buFont typeface="Poppins"/>
              <a:buNone/>
              <a:defRPr b="1" sz="1312">
                <a:latin typeface="Poppins"/>
                <a:ea typeface="Poppins"/>
                <a:cs typeface="Poppins"/>
                <a:sym typeface="Poppins"/>
              </a:defRPr>
            </a:lvl2pPr>
            <a:lvl3pPr lvl="2" algn="l">
              <a:lnSpc>
                <a:spcPct val="95000"/>
              </a:lnSpc>
              <a:spcBef>
                <a:spcPts val="1350"/>
              </a:spcBef>
              <a:spcAft>
                <a:spcPts val="0"/>
              </a:spcAft>
              <a:buSzPts val="1312"/>
              <a:buFont typeface="Poppins"/>
              <a:buNone/>
              <a:defRPr b="1" sz="1312">
                <a:latin typeface="Poppins"/>
                <a:ea typeface="Poppins"/>
                <a:cs typeface="Poppins"/>
                <a:sym typeface="Poppins"/>
              </a:defRPr>
            </a:lvl3pPr>
            <a:lvl4pPr lvl="3" algn="l">
              <a:lnSpc>
                <a:spcPct val="95000"/>
              </a:lnSpc>
              <a:spcBef>
                <a:spcPts val="1350"/>
              </a:spcBef>
              <a:spcAft>
                <a:spcPts val="0"/>
              </a:spcAft>
              <a:buSzPts val="1312"/>
              <a:buFont typeface="Poppins"/>
              <a:buNone/>
              <a:defRPr b="1" sz="1312">
                <a:latin typeface="Poppins"/>
                <a:ea typeface="Poppins"/>
                <a:cs typeface="Poppins"/>
                <a:sym typeface="Poppins"/>
              </a:defRPr>
            </a:lvl4pPr>
            <a:lvl5pPr lvl="4" algn="l">
              <a:lnSpc>
                <a:spcPct val="95000"/>
              </a:lnSpc>
              <a:spcBef>
                <a:spcPts val="1350"/>
              </a:spcBef>
              <a:spcAft>
                <a:spcPts val="0"/>
              </a:spcAft>
              <a:buSzPts val="1312"/>
              <a:buFont typeface="Poppins"/>
              <a:buNone/>
              <a:defRPr b="1" sz="1312">
                <a:latin typeface="Poppins"/>
                <a:ea typeface="Poppins"/>
                <a:cs typeface="Poppins"/>
                <a:sym typeface="Poppins"/>
              </a:defRPr>
            </a:lvl5pPr>
            <a:lvl6pPr lvl="5" algn="l">
              <a:lnSpc>
                <a:spcPct val="90000"/>
              </a:lnSpc>
              <a:spcBef>
                <a:spcPts val="375"/>
              </a:spcBef>
              <a:spcAft>
                <a:spcPts val="0"/>
              </a:spcAft>
              <a:buSzPts val="1312"/>
              <a:buFont typeface="Poppins"/>
              <a:buNone/>
              <a:defRPr b="1" sz="1312">
                <a:latin typeface="Poppins"/>
                <a:ea typeface="Poppins"/>
                <a:cs typeface="Poppins"/>
                <a:sym typeface="Poppins"/>
              </a:defRPr>
            </a:lvl6pPr>
            <a:lvl7pPr lvl="6" algn="l">
              <a:lnSpc>
                <a:spcPct val="90000"/>
              </a:lnSpc>
              <a:spcBef>
                <a:spcPts val="375"/>
              </a:spcBef>
              <a:spcAft>
                <a:spcPts val="0"/>
              </a:spcAft>
              <a:buSzPts val="1312"/>
              <a:buFont typeface="Poppins"/>
              <a:buNone/>
              <a:defRPr b="1" sz="1312">
                <a:latin typeface="Poppins"/>
                <a:ea typeface="Poppins"/>
                <a:cs typeface="Poppins"/>
                <a:sym typeface="Poppins"/>
              </a:defRPr>
            </a:lvl7pPr>
            <a:lvl8pPr lvl="7" algn="l">
              <a:lnSpc>
                <a:spcPct val="90000"/>
              </a:lnSpc>
              <a:spcBef>
                <a:spcPts val="375"/>
              </a:spcBef>
              <a:spcAft>
                <a:spcPts val="0"/>
              </a:spcAft>
              <a:buSzPts val="1312"/>
              <a:buFont typeface="Poppins"/>
              <a:buNone/>
              <a:defRPr b="1" sz="1312">
                <a:latin typeface="Poppins"/>
                <a:ea typeface="Poppins"/>
                <a:cs typeface="Poppins"/>
                <a:sym typeface="Poppins"/>
              </a:defRPr>
            </a:lvl8pPr>
            <a:lvl9pPr lvl="8" algn="l">
              <a:lnSpc>
                <a:spcPct val="90000"/>
              </a:lnSpc>
              <a:spcBef>
                <a:spcPts val="375"/>
              </a:spcBef>
              <a:spcAft>
                <a:spcPts val="0"/>
              </a:spcAft>
              <a:buSzPts val="1312"/>
              <a:buFont typeface="Poppins"/>
              <a:buNone/>
              <a:defRPr b="1" sz="1312">
                <a:latin typeface="Poppins"/>
                <a:ea typeface="Poppins"/>
                <a:cs typeface="Poppins"/>
                <a:sym typeface="Poppins"/>
              </a:defRPr>
            </a:lvl9pPr>
          </a:lstStyle>
          <a:p/>
        </p:txBody>
      </p:sp>
      <p:sp>
        <p:nvSpPr>
          <p:cNvPr id="2051" name="Google Shape;2051;g3d3f6d03170_0_5292"/>
          <p:cNvSpPr txBox="1"/>
          <p:nvPr>
            <p:ph idx="2" type="subTitle"/>
          </p:nvPr>
        </p:nvSpPr>
        <p:spPr>
          <a:xfrm>
            <a:off x="4523730" y="1172710"/>
            <a:ext cx="32661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2pPr>
            <a:lvl3pPr lvl="2"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3pPr>
            <a:lvl4pPr lvl="3"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4pPr>
            <a:lvl5pPr lvl="4"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5pPr>
            <a:lvl6pPr lvl="5"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6pPr>
            <a:lvl7pPr lvl="6"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7pPr>
            <a:lvl8pPr lvl="7"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8pPr>
            <a:lvl9pPr lvl="8"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9pPr>
          </a:lstStyle>
          <a:p/>
        </p:txBody>
      </p:sp>
      <p:sp>
        <p:nvSpPr>
          <p:cNvPr id="2052" name="Google Shape;2052;g3d3f6d03170_0_5292"/>
          <p:cNvSpPr txBox="1"/>
          <p:nvPr>
            <p:ph idx="3" type="subTitle"/>
          </p:nvPr>
        </p:nvSpPr>
        <p:spPr>
          <a:xfrm>
            <a:off x="4523730" y="1905606"/>
            <a:ext cx="32661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1312"/>
              <a:buFont typeface="Poppins"/>
              <a:buNone/>
              <a:defRPr b="1" sz="1312">
                <a:latin typeface="Poppins"/>
                <a:ea typeface="Poppins"/>
                <a:cs typeface="Poppins"/>
                <a:sym typeface="Poppins"/>
              </a:defRPr>
            </a:lvl2pPr>
            <a:lvl3pPr lvl="2" algn="l">
              <a:lnSpc>
                <a:spcPct val="95000"/>
              </a:lnSpc>
              <a:spcBef>
                <a:spcPts val="1350"/>
              </a:spcBef>
              <a:spcAft>
                <a:spcPts val="0"/>
              </a:spcAft>
              <a:buSzPts val="1312"/>
              <a:buFont typeface="Poppins"/>
              <a:buNone/>
              <a:defRPr b="1" sz="1312">
                <a:latin typeface="Poppins"/>
                <a:ea typeface="Poppins"/>
                <a:cs typeface="Poppins"/>
                <a:sym typeface="Poppins"/>
              </a:defRPr>
            </a:lvl3pPr>
            <a:lvl4pPr lvl="3" algn="l">
              <a:lnSpc>
                <a:spcPct val="95000"/>
              </a:lnSpc>
              <a:spcBef>
                <a:spcPts val="1350"/>
              </a:spcBef>
              <a:spcAft>
                <a:spcPts val="0"/>
              </a:spcAft>
              <a:buSzPts val="1312"/>
              <a:buFont typeface="Poppins"/>
              <a:buNone/>
              <a:defRPr b="1" sz="1312">
                <a:latin typeface="Poppins"/>
                <a:ea typeface="Poppins"/>
                <a:cs typeface="Poppins"/>
                <a:sym typeface="Poppins"/>
              </a:defRPr>
            </a:lvl4pPr>
            <a:lvl5pPr lvl="4" algn="l">
              <a:lnSpc>
                <a:spcPct val="95000"/>
              </a:lnSpc>
              <a:spcBef>
                <a:spcPts val="1350"/>
              </a:spcBef>
              <a:spcAft>
                <a:spcPts val="0"/>
              </a:spcAft>
              <a:buSzPts val="1312"/>
              <a:buFont typeface="Poppins"/>
              <a:buNone/>
              <a:defRPr b="1" sz="1312">
                <a:latin typeface="Poppins"/>
                <a:ea typeface="Poppins"/>
                <a:cs typeface="Poppins"/>
                <a:sym typeface="Poppins"/>
              </a:defRPr>
            </a:lvl5pPr>
            <a:lvl6pPr lvl="5" algn="l">
              <a:lnSpc>
                <a:spcPct val="90000"/>
              </a:lnSpc>
              <a:spcBef>
                <a:spcPts val="375"/>
              </a:spcBef>
              <a:spcAft>
                <a:spcPts val="0"/>
              </a:spcAft>
              <a:buSzPts val="1312"/>
              <a:buFont typeface="Poppins"/>
              <a:buNone/>
              <a:defRPr b="1" sz="1312">
                <a:latin typeface="Poppins"/>
                <a:ea typeface="Poppins"/>
                <a:cs typeface="Poppins"/>
                <a:sym typeface="Poppins"/>
              </a:defRPr>
            </a:lvl6pPr>
            <a:lvl7pPr lvl="6" algn="l">
              <a:lnSpc>
                <a:spcPct val="90000"/>
              </a:lnSpc>
              <a:spcBef>
                <a:spcPts val="375"/>
              </a:spcBef>
              <a:spcAft>
                <a:spcPts val="0"/>
              </a:spcAft>
              <a:buSzPts val="1312"/>
              <a:buFont typeface="Poppins"/>
              <a:buNone/>
              <a:defRPr b="1" sz="1312">
                <a:latin typeface="Poppins"/>
                <a:ea typeface="Poppins"/>
                <a:cs typeface="Poppins"/>
                <a:sym typeface="Poppins"/>
              </a:defRPr>
            </a:lvl7pPr>
            <a:lvl8pPr lvl="7" algn="l">
              <a:lnSpc>
                <a:spcPct val="90000"/>
              </a:lnSpc>
              <a:spcBef>
                <a:spcPts val="375"/>
              </a:spcBef>
              <a:spcAft>
                <a:spcPts val="0"/>
              </a:spcAft>
              <a:buSzPts val="1312"/>
              <a:buFont typeface="Poppins"/>
              <a:buNone/>
              <a:defRPr b="1" sz="1312">
                <a:latin typeface="Poppins"/>
                <a:ea typeface="Poppins"/>
                <a:cs typeface="Poppins"/>
                <a:sym typeface="Poppins"/>
              </a:defRPr>
            </a:lvl8pPr>
            <a:lvl9pPr lvl="8" algn="l">
              <a:lnSpc>
                <a:spcPct val="90000"/>
              </a:lnSpc>
              <a:spcBef>
                <a:spcPts val="375"/>
              </a:spcBef>
              <a:spcAft>
                <a:spcPts val="0"/>
              </a:spcAft>
              <a:buSzPts val="1312"/>
              <a:buFont typeface="Poppins"/>
              <a:buNone/>
              <a:defRPr b="1" sz="1312">
                <a:latin typeface="Poppins"/>
                <a:ea typeface="Poppins"/>
                <a:cs typeface="Poppins"/>
                <a:sym typeface="Poppins"/>
              </a:defRPr>
            </a:lvl9pPr>
          </a:lstStyle>
          <a:p/>
        </p:txBody>
      </p:sp>
      <p:sp>
        <p:nvSpPr>
          <p:cNvPr id="2053" name="Google Shape;2053;g3d3f6d03170_0_5292"/>
          <p:cNvSpPr txBox="1"/>
          <p:nvPr>
            <p:ph idx="4" type="subTitle"/>
          </p:nvPr>
        </p:nvSpPr>
        <p:spPr>
          <a:xfrm>
            <a:off x="4523730" y="2127793"/>
            <a:ext cx="32661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2pPr>
            <a:lvl3pPr lvl="2"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3pPr>
            <a:lvl4pPr lvl="3"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4pPr>
            <a:lvl5pPr lvl="4"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5pPr>
            <a:lvl6pPr lvl="5"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6pPr>
            <a:lvl7pPr lvl="6"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7pPr>
            <a:lvl8pPr lvl="7"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8pPr>
            <a:lvl9pPr lvl="8"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9pPr>
          </a:lstStyle>
          <a:p/>
        </p:txBody>
      </p:sp>
      <p:sp>
        <p:nvSpPr>
          <p:cNvPr id="2054" name="Google Shape;2054;g3d3f6d03170_0_5292"/>
          <p:cNvSpPr txBox="1"/>
          <p:nvPr>
            <p:ph idx="5" type="subTitle"/>
          </p:nvPr>
        </p:nvSpPr>
        <p:spPr>
          <a:xfrm>
            <a:off x="4523730" y="2859682"/>
            <a:ext cx="32661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1312"/>
              <a:buFont typeface="Poppins"/>
              <a:buNone/>
              <a:defRPr b="1" sz="1312">
                <a:latin typeface="Poppins"/>
                <a:ea typeface="Poppins"/>
                <a:cs typeface="Poppins"/>
                <a:sym typeface="Poppins"/>
              </a:defRPr>
            </a:lvl2pPr>
            <a:lvl3pPr lvl="2" algn="l">
              <a:lnSpc>
                <a:spcPct val="95000"/>
              </a:lnSpc>
              <a:spcBef>
                <a:spcPts val="1350"/>
              </a:spcBef>
              <a:spcAft>
                <a:spcPts val="0"/>
              </a:spcAft>
              <a:buSzPts val="1312"/>
              <a:buFont typeface="Poppins"/>
              <a:buNone/>
              <a:defRPr b="1" sz="1312">
                <a:latin typeface="Poppins"/>
                <a:ea typeface="Poppins"/>
                <a:cs typeface="Poppins"/>
                <a:sym typeface="Poppins"/>
              </a:defRPr>
            </a:lvl3pPr>
            <a:lvl4pPr lvl="3" algn="l">
              <a:lnSpc>
                <a:spcPct val="95000"/>
              </a:lnSpc>
              <a:spcBef>
                <a:spcPts val="1350"/>
              </a:spcBef>
              <a:spcAft>
                <a:spcPts val="0"/>
              </a:spcAft>
              <a:buSzPts val="1312"/>
              <a:buFont typeface="Poppins"/>
              <a:buNone/>
              <a:defRPr b="1" sz="1312">
                <a:latin typeface="Poppins"/>
                <a:ea typeface="Poppins"/>
                <a:cs typeface="Poppins"/>
                <a:sym typeface="Poppins"/>
              </a:defRPr>
            </a:lvl4pPr>
            <a:lvl5pPr lvl="4" algn="l">
              <a:lnSpc>
                <a:spcPct val="95000"/>
              </a:lnSpc>
              <a:spcBef>
                <a:spcPts val="1350"/>
              </a:spcBef>
              <a:spcAft>
                <a:spcPts val="0"/>
              </a:spcAft>
              <a:buSzPts val="1312"/>
              <a:buFont typeface="Poppins"/>
              <a:buNone/>
              <a:defRPr b="1" sz="1312">
                <a:latin typeface="Poppins"/>
                <a:ea typeface="Poppins"/>
                <a:cs typeface="Poppins"/>
                <a:sym typeface="Poppins"/>
              </a:defRPr>
            </a:lvl5pPr>
            <a:lvl6pPr lvl="5" algn="l">
              <a:lnSpc>
                <a:spcPct val="90000"/>
              </a:lnSpc>
              <a:spcBef>
                <a:spcPts val="375"/>
              </a:spcBef>
              <a:spcAft>
                <a:spcPts val="0"/>
              </a:spcAft>
              <a:buSzPts val="1312"/>
              <a:buFont typeface="Poppins"/>
              <a:buNone/>
              <a:defRPr b="1" sz="1312">
                <a:latin typeface="Poppins"/>
                <a:ea typeface="Poppins"/>
                <a:cs typeface="Poppins"/>
                <a:sym typeface="Poppins"/>
              </a:defRPr>
            </a:lvl6pPr>
            <a:lvl7pPr lvl="6" algn="l">
              <a:lnSpc>
                <a:spcPct val="90000"/>
              </a:lnSpc>
              <a:spcBef>
                <a:spcPts val="375"/>
              </a:spcBef>
              <a:spcAft>
                <a:spcPts val="0"/>
              </a:spcAft>
              <a:buSzPts val="1312"/>
              <a:buFont typeface="Poppins"/>
              <a:buNone/>
              <a:defRPr b="1" sz="1312">
                <a:latin typeface="Poppins"/>
                <a:ea typeface="Poppins"/>
                <a:cs typeface="Poppins"/>
                <a:sym typeface="Poppins"/>
              </a:defRPr>
            </a:lvl7pPr>
            <a:lvl8pPr lvl="7" algn="l">
              <a:lnSpc>
                <a:spcPct val="90000"/>
              </a:lnSpc>
              <a:spcBef>
                <a:spcPts val="375"/>
              </a:spcBef>
              <a:spcAft>
                <a:spcPts val="0"/>
              </a:spcAft>
              <a:buSzPts val="1312"/>
              <a:buFont typeface="Poppins"/>
              <a:buNone/>
              <a:defRPr b="1" sz="1312">
                <a:latin typeface="Poppins"/>
                <a:ea typeface="Poppins"/>
                <a:cs typeface="Poppins"/>
                <a:sym typeface="Poppins"/>
              </a:defRPr>
            </a:lvl8pPr>
            <a:lvl9pPr lvl="8" algn="l">
              <a:lnSpc>
                <a:spcPct val="90000"/>
              </a:lnSpc>
              <a:spcBef>
                <a:spcPts val="375"/>
              </a:spcBef>
              <a:spcAft>
                <a:spcPts val="0"/>
              </a:spcAft>
              <a:buSzPts val="1312"/>
              <a:buFont typeface="Poppins"/>
              <a:buNone/>
              <a:defRPr b="1" sz="1312">
                <a:latin typeface="Poppins"/>
                <a:ea typeface="Poppins"/>
                <a:cs typeface="Poppins"/>
                <a:sym typeface="Poppins"/>
              </a:defRPr>
            </a:lvl9pPr>
          </a:lstStyle>
          <a:p/>
        </p:txBody>
      </p:sp>
      <p:sp>
        <p:nvSpPr>
          <p:cNvPr id="2055" name="Google Shape;2055;g3d3f6d03170_0_5292"/>
          <p:cNvSpPr txBox="1"/>
          <p:nvPr>
            <p:ph idx="6" type="subTitle"/>
          </p:nvPr>
        </p:nvSpPr>
        <p:spPr>
          <a:xfrm>
            <a:off x="4523730" y="3081870"/>
            <a:ext cx="32661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2pPr>
            <a:lvl3pPr lvl="2"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3pPr>
            <a:lvl4pPr lvl="3"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4pPr>
            <a:lvl5pPr lvl="4"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5pPr>
            <a:lvl6pPr lvl="5"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6pPr>
            <a:lvl7pPr lvl="6"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7pPr>
            <a:lvl8pPr lvl="7"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8pPr>
            <a:lvl9pPr lvl="8"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9pPr>
          </a:lstStyle>
          <a:p/>
        </p:txBody>
      </p:sp>
      <p:sp>
        <p:nvSpPr>
          <p:cNvPr id="2056" name="Google Shape;2056;g3d3f6d03170_0_5292"/>
          <p:cNvSpPr txBox="1"/>
          <p:nvPr>
            <p:ph idx="7" type="subTitle"/>
          </p:nvPr>
        </p:nvSpPr>
        <p:spPr>
          <a:xfrm>
            <a:off x="4523730" y="3808265"/>
            <a:ext cx="32661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1312"/>
              <a:buFont typeface="Poppins"/>
              <a:buNone/>
              <a:defRPr b="1" sz="1312">
                <a:latin typeface="Poppins"/>
                <a:ea typeface="Poppins"/>
                <a:cs typeface="Poppins"/>
                <a:sym typeface="Poppins"/>
              </a:defRPr>
            </a:lvl2pPr>
            <a:lvl3pPr lvl="2" algn="l">
              <a:lnSpc>
                <a:spcPct val="95000"/>
              </a:lnSpc>
              <a:spcBef>
                <a:spcPts val="1350"/>
              </a:spcBef>
              <a:spcAft>
                <a:spcPts val="0"/>
              </a:spcAft>
              <a:buSzPts val="1312"/>
              <a:buFont typeface="Poppins"/>
              <a:buNone/>
              <a:defRPr b="1" sz="1312">
                <a:latin typeface="Poppins"/>
                <a:ea typeface="Poppins"/>
                <a:cs typeface="Poppins"/>
                <a:sym typeface="Poppins"/>
              </a:defRPr>
            </a:lvl3pPr>
            <a:lvl4pPr lvl="3" algn="l">
              <a:lnSpc>
                <a:spcPct val="95000"/>
              </a:lnSpc>
              <a:spcBef>
                <a:spcPts val="1350"/>
              </a:spcBef>
              <a:spcAft>
                <a:spcPts val="0"/>
              </a:spcAft>
              <a:buSzPts val="1312"/>
              <a:buFont typeface="Poppins"/>
              <a:buNone/>
              <a:defRPr b="1" sz="1312">
                <a:latin typeface="Poppins"/>
                <a:ea typeface="Poppins"/>
                <a:cs typeface="Poppins"/>
                <a:sym typeface="Poppins"/>
              </a:defRPr>
            </a:lvl4pPr>
            <a:lvl5pPr lvl="4" algn="l">
              <a:lnSpc>
                <a:spcPct val="95000"/>
              </a:lnSpc>
              <a:spcBef>
                <a:spcPts val="1350"/>
              </a:spcBef>
              <a:spcAft>
                <a:spcPts val="0"/>
              </a:spcAft>
              <a:buSzPts val="1312"/>
              <a:buFont typeface="Poppins"/>
              <a:buNone/>
              <a:defRPr b="1" sz="1312">
                <a:latin typeface="Poppins"/>
                <a:ea typeface="Poppins"/>
                <a:cs typeface="Poppins"/>
                <a:sym typeface="Poppins"/>
              </a:defRPr>
            </a:lvl5pPr>
            <a:lvl6pPr lvl="5" algn="l">
              <a:lnSpc>
                <a:spcPct val="90000"/>
              </a:lnSpc>
              <a:spcBef>
                <a:spcPts val="375"/>
              </a:spcBef>
              <a:spcAft>
                <a:spcPts val="0"/>
              </a:spcAft>
              <a:buSzPts val="1312"/>
              <a:buFont typeface="Poppins"/>
              <a:buNone/>
              <a:defRPr b="1" sz="1312">
                <a:latin typeface="Poppins"/>
                <a:ea typeface="Poppins"/>
                <a:cs typeface="Poppins"/>
                <a:sym typeface="Poppins"/>
              </a:defRPr>
            </a:lvl6pPr>
            <a:lvl7pPr lvl="6" algn="l">
              <a:lnSpc>
                <a:spcPct val="90000"/>
              </a:lnSpc>
              <a:spcBef>
                <a:spcPts val="375"/>
              </a:spcBef>
              <a:spcAft>
                <a:spcPts val="0"/>
              </a:spcAft>
              <a:buSzPts val="1312"/>
              <a:buFont typeface="Poppins"/>
              <a:buNone/>
              <a:defRPr b="1" sz="1312">
                <a:latin typeface="Poppins"/>
                <a:ea typeface="Poppins"/>
                <a:cs typeface="Poppins"/>
                <a:sym typeface="Poppins"/>
              </a:defRPr>
            </a:lvl7pPr>
            <a:lvl8pPr lvl="7" algn="l">
              <a:lnSpc>
                <a:spcPct val="90000"/>
              </a:lnSpc>
              <a:spcBef>
                <a:spcPts val="375"/>
              </a:spcBef>
              <a:spcAft>
                <a:spcPts val="0"/>
              </a:spcAft>
              <a:buSzPts val="1312"/>
              <a:buFont typeface="Poppins"/>
              <a:buNone/>
              <a:defRPr b="1" sz="1312">
                <a:latin typeface="Poppins"/>
                <a:ea typeface="Poppins"/>
                <a:cs typeface="Poppins"/>
                <a:sym typeface="Poppins"/>
              </a:defRPr>
            </a:lvl8pPr>
            <a:lvl9pPr lvl="8" algn="l">
              <a:lnSpc>
                <a:spcPct val="90000"/>
              </a:lnSpc>
              <a:spcBef>
                <a:spcPts val="375"/>
              </a:spcBef>
              <a:spcAft>
                <a:spcPts val="0"/>
              </a:spcAft>
              <a:buSzPts val="1312"/>
              <a:buFont typeface="Poppins"/>
              <a:buNone/>
              <a:defRPr b="1" sz="1312">
                <a:latin typeface="Poppins"/>
                <a:ea typeface="Poppins"/>
                <a:cs typeface="Poppins"/>
                <a:sym typeface="Poppins"/>
              </a:defRPr>
            </a:lvl9pPr>
          </a:lstStyle>
          <a:p/>
        </p:txBody>
      </p:sp>
      <p:sp>
        <p:nvSpPr>
          <p:cNvPr id="2057" name="Google Shape;2057;g3d3f6d03170_0_5292"/>
          <p:cNvSpPr txBox="1"/>
          <p:nvPr>
            <p:ph idx="8" type="subTitle"/>
          </p:nvPr>
        </p:nvSpPr>
        <p:spPr>
          <a:xfrm>
            <a:off x="4523730" y="4030453"/>
            <a:ext cx="32661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2pPr>
            <a:lvl3pPr lvl="2"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3pPr>
            <a:lvl4pPr lvl="3"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4pPr>
            <a:lvl5pPr lvl="4"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5pPr>
            <a:lvl6pPr lvl="5"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6pPr>
            <a:lvl7pPr lvl="6"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7pPr>
            <a:lvl8pPr lvl="7"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8pPr>
            <a:lvl9pPr lvl="8"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9pPr>
          </a:lstStyle>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0_Custom Layout">
  <p:cSld name="30_Custom Layout">
    <p:bg>
      <p:bgPr>
        <a:blipFill>
          <a:blip r:embed="rId2">
            <a:alphaModFix/>
          </a:blip>
          <a:stretch>
            <a:fillRect/>
          </a:stretch>
        </a:blipFill>
      </p:bgPr>
    </p:bg>
    <p:spTree>
      <p:nvGrpSpPr>
        <p:cNvPr id="2058" name="Shape 2058"/>
        <p:cNvGrpSpPr/>
        <p:nvPr/>
      </p:nvGrpSpPr>
      <p:grpSpPr>
        <a:xfrm>
          <a:off x="0" y="0"/>
          <a:ext cx="0" cy="0"/>
          <a:chOff x="0" y="0"/>
          <a:chExt cx="0" cy="0"/>
        </a:xfrm>
      </p:grpSpPr>
      <p:sp>
        <p:nvSpPr>
          <p:cNvPr id="2059" name="Google Shape;2059;g3d3f6d03170_0_5311"/>
          <p:cNvSpPr txBox="1"/>
          <p:nvPr>
            <p:ph type="title"/>
          </p:nvPr>
        </p:nvSpPr>
        <p:spPr>
          <a:xfrm>
            <a:off x="316371" y="1805745"/>
            <a:ext cx="3421800" cy="12141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060" name="Google Shape;2060;g3d3f6d03170_0_531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1_Custom Layout">
  <p:cSld name="31_Custom Layout">
    <p:bg>
      <p:bgPr>
        <a:blipFill>
          <a:blip r:embed="rId2">
            <a:alphaModFix/>
          </a:blip>
          <a:stretch>
            <a:fillRect/>
          </a:stretch>
        </a:blipFill>
      </p:bgPr>
    </p:bg>
    <p:spTree>
      <p:nvGrpSpPr>
        <p:cNvPr id="2061" name="Shape 2061"/>
        <p:cNvGrpSpPr/>
        <p:nvPr/>
      </p:nvGrpSpPr>
      <p:grpSpPr>
        <a:xfrm>
          <a:off x="0" y="0"/>
          <a:ext cx="0" cy="0"/>
          <a:chOff x="0" y="0"/>
          <a:chExt cx="0" cy="0"/>
        </a:xfrm>
      </p:grpSpPr>
      <p:sp>
        <p:nvSpPr>
          <p:cNvPr id="2062" name="Google Shape;2062;g3d3f6d03170_0_5314"/>
          <p:cNvSpPr/>
          <p:nvPr/>
        </p:nvSpPr>
        <p:spPr>
          <a:xfrm>
            <a:off x="4124978" y="1670789"/>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063" name="Google Shape;2063;g3d3f6d03170_0_5314"/>
          <p:cNvSpPr/>
          <p:nvPr/>
        </p:nvSpPr>
        <p:spPr>
          <a:xfrm>
            <a:off x="4124978" y="2624242"/>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064" name="Google Shape;2064;g3d3f6d03170_0_5314"/>
          <p:cNvSpPr/>
          <p:nvPr/>
        </p:nvSpPr>
        <p:spPr>
          <a:xfrm>
            <a:off x="4124978" y="3577694"/>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065" name="Google Shape;2065;g3d3f6d03170_0_5314"/>
          <p:cNvSpPr/>
          <p:nvPr/>
        </p:nvSpPr>
        <p:spPr>
          <a:xfrm>
            <a:off x="4124978" y="717337"/>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066" name="Google Shape;2066;g3d3f6d03170_0_5314"/>
          <p:cNvSpPr/>
          <p:nvPr/>
        </p:nvSpPr>
        <p:spPr>
          <a:xfrm rot="-5400000">
            <a:off x="3777578" y="1064798"/>
            <a:ext cx="862800" cy="168000"/>
          </a:xfrm>
          <a:prstGeom prst="round2SameRect">
            <a:avLst>
              <a:gd fmla="val 15604" name="adj1"/>
              <a:gd fmla="val 0" name="adj2"/>
            </a:avLst>
          </a:prstGeom>
          <a:solidFill>
            <a:srgbClr val="162CA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067" name="Google Shape;2067;g3d3f6d03170_0_5314"/>
          <p:cNvSpPr txBox="1"/>
          <p:nvPr>
            <p:ph type="title"/>
          </p:nvPr>
        </p:nvSpPr>
        <p:spPr>
          <a:xfrm>
            <a:off x="316371" y="1805745"/>
            <a:ext cx="3421800" cy="12141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068" name="Google Shape;2068;g3d3f6d03170_0_531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2069" name="Google Shape;2069;g3d3f6d03170_0_5314"/>
          <p:cNvSpPr/>
          <p:nvPr/>
        </p:nvSpPr>
        <p:spPr>
          <a:xfrm rot="-5400000">
            <a:off x="3777578" y="2018250"/>
            <a:ext cx="862800" cy="168000"/>
          </a:xfrm>
          <a:prstGeom prst="round2SameRect">
            <a:avLst>
              <a:gd fmla="val 15604" name="adj1"/>
              <a:gd fmla="val 0" name="adj2"/>
            </a:avLst>
          </a:prstGeom>
          <a:solidFill>
            <a:srgbClr val="0370FF"/>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070" name="Google Shape;2070;g3d3f6d03170_0_5314"/>
          <p:cNvSpPr/>
          <p:nvPr/>
        </p:nvSpPr>
        <p:spPr>
          <a:xfrm rot="-5400000">
            <a:off x="3777578" y="2971703"/>
            <a:ext cx="862800" cy="168000"/>
          </a:xfrm>
          <a:prstGeom prst="round2SameRect">
            <a:avLst>
              <a:gd fmla="val 15604" name="adj1"/>
              <a:gd fmla="val 0" name="adj2"/>
            </a:avLst>
          </a:prstGeom>
          <a:solidFill>
            <a:schemeClr val="accen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071" name="Google Shape;2071;g3d3f6d03170_0_5314"/>
          <p:cNvSpPr/>
          <p:nvPr/>
        </p:nvSpPr>
        <p:spPr>
          <a:xfrm rot="-5400000">
            <a:off x="3777578" y="3925155"/>
            <a:ext cx="862800" cy="168000"/>
          </a:xfrm>
          <a:prstGeom prst="round2SameRect">
            <a:avLst>
              <a:gd fmla="val 15604" name="adj1"/>
              <a:gd fmla="val 0" name="adj2"/>
            </a:avLst>
          </a:prstGeom>
          <a:solidFill>
            <a:schemeClr val="accent3"/>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072" name="Google Shape;2072;g3d3f6d03170_0_5314"/>
          <p:cNvSpPr txBox="1"/>
          <p:nvPr>
            <p:ph idx="1" type="subTitle"/>
          </p:nvPr>
        </p:nvSpPr>
        <p:spPr>
          <a:xfrm>
            <a:off x="4523730" y="950522"/>
            <a:ext cx="32394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1312"/>
              <a:buFont typeface="Poppins"/>
              <a:buNone/>
              <a:defRPr b="1" sz="1312">
                <a:latin typeface="Poppins"/>
                <a:ea typeface="Poppins"/>
                <a:cs typeface="Poppins"/>
                <a:sym typeface="Poppins"/>
              </a:defRPr>
            </a:lvl2pPr>
            <a:lvl3pPr lvl="2" algn="l">
              <a:lnSpc>
                <a:spcPct val="95000"/>
              </a:lnSpc>
              <a:spcBef>
                <a:spcPts val="1350"/>
              </a:spcBef>
              <a:spcAft>
                <a:spcPts val="0"/>
              </a:spcAft>
              <a:buSzPts val="1312"/>
              <a:buFont typeface="Poppins"/>
              <a:buNone/>
              <a:defRPr b="1" sz="1312">
                <a:latin typeface="Poppins"/>
                <a:ea typeface="Poppins"/>
                <a:cs typeface="Poppins"/>
                <a:sym typeface="Poppins"/>
              </a:defRPr>
            </a:lvl3pPr>
            <a:lvl4pPr lvl="3" algn="l">
              <a:lnSpc>
                <a:spcPct val="95000"/>
              </a:lnSpc>
              <a:spcBef>
                <a:spcPts val="1350"/>
              </a:spcBef>
              <a:spcAft>
                <a:spcPts val="0"/>
              </a:spcAft>
              <a:buSzPts val="1312"/>
              <a:buFont typeface="Poppins"/>
              <a:buNone/>
              <a:defRPr b="1" sz="1312">
                <a:latin typeface="Poppins"/>
                <a:ea typeface="Poppins"/>
                <a:cs typeface="Poppins"/>
                <a:sym typeface="Poppins"/>
              </a:defRPr>
            </a:lvl4pPr>
            <a:lvl5pPr lvl="4" algn="l">
              <a:lnSpc>
                <a:spcPct val="95000"/>
              </a:lnSpc>
              <a:spcBef>
                <a:spcPts val="1350"/>
              </a:spcBef>
              <a:spcAft>
                <a:spcPts val="0"/>
              </a:spcAft>
              <a:buSzPts val="1312"/>
              <a:buFont typeface="Poppins"/>
              <a:buNone/>
              <a:defRPr b="1" sz="1312">
                <a:latin typeface="Poppins"/>
                <a:ea typeface="Poppins"/>
                <a:cs typeface="Poppins"/>
                <a:sym typeface="Poppins"/>
              </a:defRPr>
            </a:lvl5pPr>
            <a:lvl6pPr lvl="5" algn="l">
              <a:lnSpc>
                <a:spcPct val="90000"/>
              </a:lnSpc>
              <a:spcBef>
                <a:spcPts val="375"/>
              </a:spcBef>
              <a:spcAft>
                <a:spcPts val="0"/>
              </a:spcAft>
              <a:buSzPts val="1312"/>
              <a:buFont typeface="Poppins"/>
              <a:buNone/>
              <a:defRPr b="1" sz="1312">
                <a:latin typeface="Poppins"/>
                <a:ea typeface="Poppins"/>
                <a:cs typeface="Poppins"/>
                <a:sym typeface="Poppins"/>
              </a:defRPr>
            </a:lvl6pPr>
            <a:lvl7pPr lvl="6" algn="l">
              <a:lnSpc>
                <a:spcPct val="90000"/>
              </a:lnSpc>
              <a:spcBef>
                <a:spcPts val="375"/>
              </a:spcBef>
              <a:spcAft>
                <a:spcPts val="0"/>
              </a:spcAft>
              <a:buSzPts val="1312"/>
              <a:buFont typeface="Poppins"/>
              <a:buNone/>
              <a:defRPr b="1" sz="1312">
                <a:latin typeface="Poppins"/>
                <a:ea typeface="Poppins"/>
                <a:cs typeface="Poppins"/>
                <a:sym typeface="Poppins"/>
              </a:defRPr>
            </a:lvl7pPr>
            <a:lvl8pPr lvl="7" algn="l">
              <a:lnSpc>
                <a:spcPct val="90000"/>
              </a:lnSpc>
              <a:spcBef>
                <a:spcPts val="375"/>
              </a:spcBef>
              <a:spcAft>
                <a:spcPts val="0"/>
              </a:spcAft>
              <a:buSzPts val="1312"/>
              <a:buFont typeface="Poppins"/>
              <a:buNone/>
              <a:defRPr b="1" sz="1312">
                <a:latin typeface="Poppins"/>
                <a:ea typeface="Poppins"/>
                <a:cs typeface="Poppins"/>
                <a:sym typeface="Poppins"/>
              </a:defRPr>
            </a:lvl8pPr>
            <a:lvl9pPr lvl="8" algn="l">
              <a:lnSpc>
                <a:spcPct val="90000"/>
              </a:lnSpc>
              <a:spcBef>
                <a:spcPts val="375"/>
              </a:spcBef>
              <a:spcAft>
                <a:spcPts val="0"/>
              </a:spcAft>
              <a:buSzPts val="1312"/>
              <a:buFont typeface="Poppins"/>
              <a:buNone/>
              <a:defRPr b="1" sz="1312">
                <a:latin typeface="Poppins"/>
                <a:ea typeface="Poppins"/>
                <a:cs typeface="Poppins"/>
                <a:sym typeface="Poppins"/>
              </a:defRPr>
            </a:lvl9pPr>
          </a:lstStyle>
          <a:p/>
        </p:txBody>
      </p:sp>
      <p:sp>
        <p:nvSpPr>
          <p:cNvPr id="2073" name="Google Shape;2073;g3d3f6d03170_0_5314"/>
          <p:cNvSpPr txBox="1"/>
          <p:nvPr>
            <p:ph idx="2" type="subTitle"/>
          </p:nvPr>
        </p:nvSpPr>
        <p:spPr>
          <a:xfrm>
            <a:off x="4523730" y="1172710"/>
            <a:ext cx="32394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2pPr>
            <a:lvl3pPr lvl="2"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3pPr>
            <a:lvl4pPr lvl="3"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4pPr>
            <a:lvl5pPr lvl="4"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5pPr>
            <a:lvl6pPr lvl="5"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6pPr>
            <a:lvl7pPr lvl="6"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7pPr>
            <a:lvl8pPr lvl="7"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8pPr>
            <a:lvl9pPr lvl="8"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9pPr>
          </a:lstStyle>
          <a:p/>
        </p:txBody>
      </p:sp>
      <p:sp>
        <p:nvSpPr>
          <p:cNvPr id="2074" name="Google Shape;2074;g3d3f6d03170_0_5314"/>
          <p:cNvSpPr txBox="1"/>
          <p:nvPr>
            <p:ph idx="3" type="subTitle"/>
          </p:nvPr>
        </p:nvSpPr>
        <p:spPr>
          <a:xfrm>
            <a:off x="4523730" y="1905606"/>
            <a:ext cx="32394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1312"/>
              <a:buFont typeface="Poppins"/>
              <a:buNone/>
              <a:defRPr b="1" sz="1312">
                <a:latin typeface="Poppins"/>
                <a:ea typeface="Poppins"/>
                <a:cs typeface="Poppins"/>
                <a:sym typeface="Poppins"/>
              </a:defRPr>
            </a:lvl2pPr>
            <a:lvl3pPr lvl="2" algn="l">
              <a:lnSpc>
                <a:spcPct val="95000"/>
              </a:lnSpc>
              <a:spcBef>
                <a:spcPts val="1350"/>
              </a:spcBef>
              <a:spcAft>
                <a:spcPts val="0"/>
              </a:spcAft>
              <a:buSzPts val="1312"/>
              <a:buFont typeface="Poppins"/>
              <a:buNone/>
              <a:defRPr b="1" sz="1312">
                <a:latin typeface="Poppins"/>
                <a:ea typeface="Poppins"/>
                <a:cs typeface="Poppins"/>
                <a:sym typeface="Poppins"/>
              </a:defRPr>
            </a:lvl3pPr>
            <a:lvl4pPr lvl="3" algn="l">
              <a:lnSpc>
                <a:spcPct val="95000"/>
              </a:lnSpc>
              <a:spcBef>
                <a:spcPts val="1350"/>
              </a:spcBef>
              <a:spcAft>
                <a:spcPts val="0"/>
              </a:spcAft>
              <a:buSzPts val="1312"/>
              <a:buFont typeface="Poppins"/>
              <a:buNone/>
              <a:defRPr b="1" sz="1312">
                <a:latin typeface="Poppins"/>
                <a:ea typeface="Poppins"/>
                <a:cs typeface="Poppins"/>
                <a:sym typeface="Poppins"/>
              </a:defRPr>
            </a:lvl4pPr>
            <a:lvl5pPr lvl="4" algn="l">
              <a:lnSpc>
                <a:spcPct val="95000"/>
              </a:lnSpc>
              <a:spcBef>
                <a:spcPts val="1350"/>
              </a:spcBef>
              <a:spcAft>
                <a:spcPts val="0"/>
              </a:spcAft>
              <a:buSzPts val="1312"/>
              <a:buFont typeface="Poppins"/>
              <a:buNone/>
              <a:defRPr b="1" sz="1312">
                <a:latin typeface="Poppins"/>
                <a:ea typeface="Poppins"/>
                <a:cs typeface="Poppins"/>
                <a:sym typeface="Poppins"/>
              </a:defRPr>
            </a:lvl5pPr>
            <a:lvl6pPr lvl="5" algn="l">
              <a:lnSpc>
                <a:spcPct val="90000"/>
              </a:lnSpc>
              <a:spcBef>
                <a:spcPts val="375"/>
              </a:spcBef>
              <a:spcAft>
                <a:spcPts val="0"/>
              </a:spcAft>
              <a:buSzPts val="1312"/>
              <a:buFont typeface="Poppins"/>
              <a:buNone/>
              <a:defRPr b="1" sz="1312">
                <a:latin typeface="Poppins"/>
                <a:ea typeface="Poppins"/>
                <a:cs typeface="Poppins"/>
                <a:sym typeface="Poppins"/>
              </a:defRPr>
            </a:lvl6pPr>
            <a:lvl7pPr lvl="6" algn="l">
              <a:lnSpc>
                <a:spcPct val="90000"/>
              </a:lnSpc>
              <a:spcBef>
                <a:spcPts val="375"/>
              </a:spcBef>
              <a:spcAft>
                <a:spcPts val="0"/>
              </a:spcAft>
              <a:buSzPts val="1312"/>
              <a:buFont typeface="Poppins"/>
              <a:buNone/>
              <a:defRPr b="1" sz="1312">
                <a:latin typeface="Poppins"/>
                <a:ea typeface="Poppins"/>
                <a:cs typeface="Poppins"/>
                <a:sym typeface="Poppins"/>
              </a:defRPr>
            </a:lvl7pPr>
            <a:lvl8pPr lvl="7" algn="l">
              <a:lnSpc>
                <a:spcPct val="90000"/>
              </a:lnSpc>
              <a:spcBef>
                <a:spcPts val="375"/>
              </a:spcBef>
              <a:spcAft>
                <a:spcPts val="0"/>
              </a:spcAft>
              <a:buSzPts val="1312"/>
              <a:buFont typeface="Poppins"/>
              <a:buNone/>
              <a:defRPr b="1" sz="1312">
                <a:latin typeface="Poppins"/>
                <a:ea typeface="Poppins"/>
                <a:cs typeface="Poppins"/>
                <a:sym typeface="Poppins"/>
              </a:defRPr>
            </a:lvl8pPr>
            <a:lvl9pPr lvl="8" algn="l">
              <a:lnSpc>
                <a:spcPct val="90000"/>
              </a:lnSpc>
              <a:spcBef>
                <a:spcPts val="375"/>
              </a:spcBef>
              <a:spcAft>
                <a:spcPts val="0"/>
              </a:spcAft>
              <a:buSzPts val="1312"/>
              <a:buFont typeface="Poppins"/>
              <a:buNone/>
              <a:defRPr b="1" sz="1312">
                <a:latin typeface="Poppins"/>
                <a:ea typeface="Poppins"/>
                <a:cs typeface="Poppins"/>
                <a:sym typeface="Poppins"/>
              </a:defRPr>
            </a:lvl9pPr>
          </a:lstStyle>
          <a:p/>
        </p:txBody>
      </p:sp>
      <p:sp>
        <p:nvSpPr>
          <p:cNvPr id="2075" name="Google Shape;2075;g3d3f6d03170_0_5314"/>
          <p:cNvSpPr txBox="1"/>
          <p:nvPr>
            <p:ph idx="4" type="subTitle"/>
          </p:nvPr>
        </p:nvSpPr>
        <p:spPr>
          <a:xfrm>
            <a:off x="4523730" y="2127793"/>
            <a:ext cx="32394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2pPr>
            <a:lvl3pPr lvl="2"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3pPr>
            <a:lvl4pPr lvl="3"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4pPr>
            <a:lvl5pPr lvl="4"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5pPr>
            <a:lvl6pPr lvl="5"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6pPr>
            <a:lvl7pPr lvl="6"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7pPr>
            <a:lvl8pPr lvl="7"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8pPr>
            <a:lvl9pPr lvl="8"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9pPr>
          </a:lstStyle>
          <a:p/>
        </p:txBody>
      </p:sp>
      <p:sp>
        <p:nvSpPr>
          <p:cNvPr id="2076" name="Google Shape;2076;g3d3f6d03170_0_5314"/>
          <p:cNvSpPr txBox="1"/>
          <p:nvPr>
            <p:ph idx="5" type="subTitle"/>
          </p:nvPr>
        </p:nvSpPr>
        <p:spPr>
          <a:xfrm>
            <a:off x="4523730" y="2859682"/>
            <a:ext cx="32394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1312"/>
              <a:buFont typeface="Poppins"/>
              <a:buNone/>
              <a:defRPr b="1" sz="1312">
                <a:latin typeface="Poppins"/>
                <a:ea typeface="Poppins"/>
                <a:cs typeface="Poppins"/>
                <a:sym typeface="Poppins"/>
              </a:defRPr>
            </a:lvl2pPr>
            <a:lvl3pPr lvl="2" algn="l">
              <a:lnSpc>
                <a:spcPct val="95000"/>
              </a:lnSpc>
              <a:spcBef>
                <a:spcPts val="1350"/>
              </a:spcBef>
              <a:spcAft>
                <a:spcPts val="0"/>
              </a:spcAft>
              <a:buSzPts val="1312"/>
              <a:buFont typeface="Poppins"/>
              <a:buNone/>
              <a:defRPr b="1" sz="1312">
                <a:latin typeface="Poppins"/>
                <a:ea typeface="Poppins"/>
                <a:cs typeface="Poppins"/>
                <a:sym typeface="Poppins"/>
              </a:defRPr>
            </a:lvl3pPr>
            <a:lvl4pPr lvl="3" algn="l">
              <a:lnSpc>
                <a:spcPct val="95000"/>
              </a:lnSpc>
              <a:spcBef>
                <a:spcPts val="1350"/>
              </a:spcBef>
              <a:spcAft>
                <a:spcPts val="0"/>
              </a:spcAft>
              <a:buSzPts val="1312"/>
              <a:buFont typeface="Poppins"/>
              <a:buNone/>
              <a:defRPr b="1" sz="1312">
                <a:latin typeface="Poppins"/>
                <a:ea typeface="Poppins"/>
                <a:cs typeface="Poppins"/>
                <a:sym typeface="Poppins"/>
              </a:defRPr>
            </a:lvl4pPr>
            <a:lvl5pPr lvl="4" algn="l">
              <a:lnSpc>
                <a:spcPct val="95000"/>
              </a:lnSpc>
              <a:spcBef>
                <a:spcPts val="1350"/>
              </a:spcBef>
              <a:spcAft>
                <a:spcPts val="0"/>
              </a:spcAft>
              <a:buSzPts val="1312"/>
              <a:buFont typeface="Poppins"/>
              <a:buNone/>
              <a:defRPr b="1" sz="1312">
                <a:latin typeface="Poppins"/>
                <a:ea typeface="Poppins"/>
                <a:cs typeface="Poppins"/>
                <a:sym typeface="Poppins"/>
              </a:defRPr>
            </a:lvl5pPr>
            <a:lvl6pPr lvl="5" algn="l">
              <a:lnSpc>
                <a:spcPct val="90000"/>
              </a:lnSpc>
              <a:spcBef>
                <a:spcPts val="375"/>
              </a:spcBef>
              <a:spcAft>
                <a:spcPts val="0"/>
              </a:spcAft>
              <a:buSzPts val="1312"/>
              <a:buFont typeface="Poppins"/>
              <a:buNone/>
              <a:defRPr b="1" sz="1312">
                <a:latin typeface="Poppins"/>
                <a:ea typeface="Poppins"/>
                <a:cs typeface="Poppins"/>
                <a:sym typeface="Poppins"/>
              </a:defRPr>
            </a:lvl6pPr>
            <a:lvl7pPr lvl="6" algn="l">
              <a:lnSpc>
                <a:spcPct val="90000"/>
              </a:lnSpc>
              <a:spcBef>
                <a:spcPts val="375"/>
              </a:spcBef>
              <a:spcAft>
                <a:spcPts val="0"/>
              </a:spcAft>
              <a:buSzPts val="1312"/>
              <a:buFont typeface="Poppins"/>
              <a:buNone/>
              <a:defRPr b="1" sz="1312">
                <a:latin typeface="Poppins"/>
                <a:ea typeface="Poppins"/>
                <a:cs typeface="Poppins"/>
                <a:sym typeface="Poppins"/>
              </a:defRPr>
            </a:lvl7pPr>
            <a:lvl8pPr lvl="7" algn="l">
              <a:lnSpc>
                <a:spcPct val="90000"/>
              </a:lnSpc>
              <a:spcBef>
                <a:spcPts val="375"/>
              </a:spcBef>
              <a:spcAft>
                <a:spcPts val="0"/>
              </a:spcAft>
              <a:buSzPts val="1312"/>
              <a:buFont typeface="Poppins"/>
              <a:buNone/>
              <a:defRPr b="1" sz="1312">
                <a:latin typeface="Poppins"/>
                <a:ea typeface="Poppins"/>
                <a:cs typeface="Poppins"/>
                <a:sym typeface="Poppins"/>
              </a:defRPr>
            </a:lvl8pPr>
            <a:lvl9pPr lvl="8" algn="l">
              <a:lnSpc>
                <a:spcPct val="90000"/>
              </a:lnSpc>
              <a:spcBef>
                <a:spcPts val="375"/>
              </a:spcBef>
              <a:spcAft>
                <a:spcPts val="0"/>
              </a:spcAft>
              <a:buSzPts val="1312"/>
              <a:buFont typeface="Poppins"/>
              <a:buNone/>
              <a:defRPr b="1" sz="1312">
                <a:latin typeface="Poppins"/>
                <a:ea typeface="Poppins"/>
                <a:cs typeface="Poppins"/>
                <a:sym typeface="Poppins"/>
              </a:defRPr>
            </a:lvl9pPr>
          </a:lstStyle>
          <a:p/>
        </p:txBody>
      </p:sp>
      <p:sp>
        <p:nvSpPr>
          <p:cNvPr id="2077" name="Google Shape;2077;g3d3f6d03170_0_5314"/>
          <p:cNvSpPr txBox="1"/>
          <p:nvPr>
            <p:ph idx="6" type="subTitle"/>
          </p:nvPr>
        </p:nvSpPr>
        <p:spPr>
          <a:xfrm>
            <a:off x="4523730" y="3081870"/>
            <a:ext cx="32394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2pPr>
            <a:lvl3pPr lvl="2"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3pPr>
            <a:lvl4pPr lvl="3"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4pPr>
            <a:lvl5pPr lvl="4"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5pPr>
            <a:lvl6pPr lvl="5"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6pPr>
            <a:lvl7pPr lvl="6"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7pPr>
            <a:lvl8pPr lvl="7"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8pPr>
            <a:lvl9pPr lvl="8"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9pPr>
          </a:lstStyle>
          <a:p/>
        </p:txBody>
      </p:sp>
      <p:sp>
        <p:nvSpPr>
          <p:cNvPr id="2078" name="Google Shape;2078;g3d3f6d03170_0_5314"/>
          <p:cNvSpPr txBox="1"/>
          <p:nvPr>
            <p:ph idx="7" type="subTitle"/>
          </p:nvPr>
        </p:nvSpPr>
        <p:spPr>
          <a:xfrm>
            <a:off x="4523730" y="3808265"/>
            <a:ext cx="32394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1312"/>
              <a:buFont typeface="Poppins"/>
              <a:buNone/>
              <a:defRPr b="1" sz="1312">
                <a:latin typeface="Poppins"/>
                <a:ea typeface="Poppins"/>
                <a:cs typeface="Poppins"/>
                <a:sym typeface="Poppins"/>
              </a:defRPr>
            </a:lvl2pPr>
            <a:lvl3pPr lvl="2" algn="l">
              <a:lnSpc>
                <a:spcPct val="95000"/>
              </a:lnSpc>
              <a:spcBef>
                <a:spcPts val="1350"/>
              </a:spcBef>
              <a:spcAft>
                <a:spcPts val="0"/>
              </a:spcAft>
              <a:buSzPts val="1312"/>
              <a:buFont typeface="Poppins"/>
              <a:buNone/>
              <a:defRPr b="1" sz="1312">
                <a:latin typeface="Poppins"/>
                <a:ea typeface="Poppins"/>
                <a:cs typeface="Poppins"/>
                <a:sym typeface="Poppins"/>
              </a:defRPr>
            </a:lvl3pPr>
            <a:lvl4pPr lvl="3" algn="l">
              <a:lnSpc>
                <a:spcPct val="95000"/>
              </a:lnSpc>
              <a:spcBef>
                <a:spcPts val="1350"/>
              </a:spcBef>
              <a:spcAft>
                <a:spcPts val="0"/>
              </a:spcAft>
              <a:buSzPts val="1312"/>
              <a:buFont typeface="Poppins"/>
              <a:buNone/>
              <a:defRPr b="1" sz="1312">
                <a:latin typeface="Poppins"/>
                <a:ea typeface="Poppins"/>
                <a:cs typeface="Poppins"/>
                <a:sym typeface="Poppins"/>
              </a:defRPr>
            </a:lvl4pPr>
            <a:lvl5pPr lvl="4" algn="l">
              <a:lnSpc>
                <a:spcPct val="95000"/>
              </a:lnSpc>
              <a:spcBef>
                <a:spcPts val="1350"/>
              </a:spcBef>
              <a:spcAft>
                <a:spcPts val="0"/>
              </a:spcAft>
              <a:buSzPts val="1312"/>
              <a:buFont typeface="Poppins"/>
              <a:buNone/>
              <a:defRPr b="1" sz="1312">
                <a:latin typeface="Poppins"/>
                <a:ea typeface="Poppins"/>
                <a:cs typeface="Poppins"/>
                <a:sym typeface="Poppins"/>
              </a:defRPr>
            </a:lvl5pPr>
            <a:lvl6pPr lvl="5" algn="l">
              <a:lnSpc>
                <a:spcPct val="90000"/>
              </a:lnSpc>
              <a:spcBef>
                <a:spcPts val="375"/>
              </a:spcBef>
              <a:spcAft>
                <a:spcPts val="0"/>
              </a:spcAft>
              <a:buSzPts val="1312"/>
              <a:buFont typeface="Poppins"/>
              <a:buNone/>
              <a:defRPr b="1" sz="1312">
                <a:latin typeface="Poppins"/>
                <a:ea typeface="Poppins"/>
                <a:cs typeface="Poppins"/>
                <a:sym typeface="Poppins"/>
              </a:defRPr>
            </a:lvl6pPr>
            <a:lvl7pPr lvl="6" algn="l">
              <a:lnSpc>
                <a:spcPct val="90000"/>
              </a:lnSpc>
              <a:spcBef>
                <a:spcPts val="375"/>
              </a:spcBef>
              <a:spcAft>
                <a:spcPts val="0"/>
              </a:spcAft>
              <a:buSzPts val="1312"/>
              <a:buFont typeface="Poppins"/>
              <a:buNone/>
              <a:defRPr b="1" sz="1312">
                <a:latin typeface="Poppins"/>
                <a:ea typeface="Poppins"/>
                <a:cs typeface="Poppins"/>
                <a:sym typeface="Poppins"/>
              </a:defRPr>
            </a:lvl7pPr>
            <a:lvl8pPr lvl="7" algn="l">
              <a:lnSpc>
                <a:spcPct val="90000"/>
              </a:lnSpc>
              <a:spcBef>
                <a:spcPts val="375"/>
              </a:spcBef>
              <a:spcAft>
                <a:spcPts val="0"/>
              </a:spcAft>
              <a:buSzPts val="1312"/>
              <a:buFont typeface="Poppins"/>
              <a:buNone/>
              <a:defRPr b="1" sz="1312">
                <a:latin typeface="Poppins"/>
                <a:ea typeface="Poppins"/>
                <a:cs typeface="Poppins"/>
                <a:sym typeface="Poppins"/>
              </a:defRPr>
            </a:lvl8pPr>
            <a:lvl9pPr lvl="8" algn="l">
              <a:lnSpc>
                <a:spcPct val="90000"/>
              </a:lnSpc>
              <a:spcBef>
                <a:spcPts val="375"/>
              </a:spcBef>
              <a:spcAft>
                <a:spcPts val="0"/>
              </a:spcAft>
              <a:buSzPts val="1312"/>
              <a:buFont typeface="Poppins"/>
              <a:buNone/>
              <a:defRPr b="1" sz="1312">
                <a:latin typeface="Poppins"/>
                <a:ea typeface="Poppins"/>
                <a:cs typeface="Poppins"/>
                <a:sym typeface="Poppins"/>
              </a:defRPr>
            </a:lvl9pPr>
          </a:lstStyle>
          <a:p/>
        </p:txBody>
      </p:sp>
      <p:sp>
        <p:nvSpPr>
          <p:cNvPr id="2079" name="Google Shape;2079;g3d3f6d03170_0_5314"/>
          <p:cNvSpPr txBox="1"/>
          <p:nvPr>
            <p:ph idx="8" type="subTitle"/>
          </p:nvPr>
        </p:nvSpPr>
        <p:spPr>
          <a:xfrm>
            <a:off x="4523730" y="4030453"/>
            <a:ext cx="32394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2pPr>
            <a:lvl3pPr lvl="2"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3pPr>
            <a:lvl4pPr lvl="3"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4pPr>
            <a:lvl5pPr lvl="4"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5pPr>
            <a:lvl6pPr lvl="5"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6pPr>
            <a:lvl7pPr lvl="6"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7pPr>
            <a:lvl8pPr lvl="7"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8pPr>
            <a:lvl9pPr lvl="8"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9pPr>
          </a:lstStyle>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3_Custom Layout" showMasterSp="0">
  <p:cSld name="33_Custom Layout">
    <p:bg>
      <p:bgPr>
        <a:gradFill>
          <a:gsLst>
            <a:gs pos="0">
              <a:srgbClr val="FF001A"/>
            </a:gs>
            <a:gs pos="70000">
              <a:srgbClr val="290051"/>
            </a:gs>
            <a:gs pos="100000">
              <a:srgbClr val="0C0024"/>
            </a:gs>
          </a:gsLst>
          <a:lin ang="13500032" scaled="0"/>
        </a:gradFill>
      </p:bgPr>
    </p:bg>
    <p:spTree>
      <p:nvGrpSpPr>
        <p:cNvPr id="2080" name="Shape 2080"/>
        <p:cNvGrpSpPr/>
        <p:nvPr/>
      </p:nvGrpSpPr>
      <p:grpSpPr>
        <a:xfrm>
          <a:off x="0" y="0"/>
          <a:ext cx="0" cy="0"/>
          <a:chOff x="0" y="0"/>
          <a:chExt cx="0" cy="0"/>
        </a:xfrm>
      </p:grpSpPr>
      <p:pic>
        <p:nvPicPr>
          <p:cNvPr descr="A black and blue background&#10;&#10;AI-generated content may be incorrect." id="2081" name="Google Shape;2081;g3d3f6d03170_0_5333"/>
          <p:cNvPicPr preferRelativeResize="0"/>
          <p:nvPr/>
        </p:nvPicPr>
        <p:blipFill rotWithShape="1">
          <a:blip r:embed="rId2">
            <a:alphaModFix/>
          </a:blip>
          <a:srcRect b="100" l="0" r="0" t="100"/>
          <a:stretch/>
        </p:blipFill>
        <p:spPr>
          <a:xfrm>
            <a:off x="0" y="0"/>
            <a:ext cx="9143999" cy="5142833"/>
          </a:xfrm>
          <a:prstGeom prst="rect">
            <a:avLst/>
          </a:prstGeom>
          <a:noFill/>
          <a:ln>
            <a:noFill/>
          </a:ln>
        </p:spPr>
      </p:pic>
      <p:sp>
        <p:nvSpPr>
          <p:cNvPr id="2082" name="Google Shape;2082;g3d3f6d03170_0_533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2083" name="Google Shape;2083;g3d3f6d03170_0_5333"/>
          <p:cNvGrpSpPr/>
          <p:nvPr/>
        </p:nvGrpSpPr>
        <p:grpSpPr>
          <a:xfrm>
            <a:off x="8381796" y="4822425"/>
            <a:ext cx="537710" cy="158585"/>
            <a:chOff x="22351457" y="12859799"/>
            <a:chExt cx="1433894" cy="422893"/>
          </a:xfrm>
        </p:grpSpPr>
        <p:grpSp>
          <p:nvGrpSpPr>
            <p:cNvPr id="2084" name="Google Shape;2084;g3d3f6d03170_0_5333"/>
            <p:cNvGrpSpPr/>
            <p:nvPr/>
          </p:nvGrpSpPr>
          <p:grpSpPr>
            <a:xfrm>
              <a:off x="22351457" y="12859799"/>
              <a:ext cx="1379787" cy="422893"/>
              <a:chOff x="22351457" y="12859799"/>
              <a:chExt cx="1379787" cy="422893"/>
            </a:xfrm>
          </p:grpSpPr>
          <p:sp>
            <p:nvSpPr>
              <p:cNvPr id="2085" name="Google Shape;2085;g3d3f6d03170_0_5333"/>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086" name="Google Shape;2086;g3d3f6d03170_0_5333"/>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2087" name="Google Shape;2087;g3d3f6d03170_0_5333"/>
              <p:cNvGrpSpPr/>
              <p:nvPr/>
            </p:nvGrpSpPr>
            <p:grpSpPr>
              <a:xfrm>
                <a:off x="23288552" y="12859801"/>
                <a:ext cx="442692" cy="422765"/>
                <a:chOff x="23288552" y="12859801"/>
                <a:chExt cx="442692" cy="422765"/>
              </a:xfrm>
            </p:grpSpPr>
            <p:grpSp>
              <p:nvGrpSpPr>
                <p:cNvPr id="2088" name="Google Shape;2088;g3d3f6d03170_0_5333"/>
                <p:cNvGrpSpPr/>
                <p:nvPr/>
              </p:nvGrpSpPr>
              <p:grpSpPr>
                <a:xfrm>
                  <a:off x="23288552" y="12859801"/>
                  <a:ext cx="442692" cy="422765"/>
                  <a:chOff x="23288552" y="12859801"/>
                  <a:chExt cx="442692" cy="422765"/>
                </a:xfrm>
              </p:grpSpPr>
              <p:sp>
                <p:nvSpPr>
                  <p:cNvPr id="2089" name="Google Shape;2089;g3d3f6d03170_0_5333"/>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090" name="Google Shape;2090;g3d3f6d03170_0_5333"/>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2091" name="Google Shape;2091;g3d3f6d03170_0_5333"/>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2092" name="Google Shape;2092;g3d3f6d03170_0_5333"/>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2093" name="Google Shape;2093;g3d3f6d03170_0_5333"/>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lt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sp>
        <p:nvSpPr>
          <p:cNvPr id="2094" name="Google Shape;2094;g3d3f6d03170_0_5333"/>
          <p:cNvSpPr txBox="1"/>
          <p:nvPr>
            <p:ph type="title"/>
          </p:nvPr>
        </p:nvSpPr>
        <p:spPr>
          <a:xfrm>
            <a:off x="316371" y="1805745"/>
            <a:ext cx="3421800" cy="12141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lt1"/>
              </a:buClr>
              <a:buSzPts val="2550"/>
              <a:buFont typeface="Poppins"/>
              <a:buNone/>
              <a:defRPr b="1" sz="2550">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4_Custom Layout">
  <p:cSld name="34_Custom Layout">
    <p:bg>
      <p:bgPr>
        <a:blipFill>
          <a:blip r:embed="rId2">
            <a:alphaModFix/>
          </a:blip>
          <a:stretch>
            <a:fillRect/>
          </a:stretch>
        </a:blipFill>
      </p:bgPr>
    </p:bg>
    <p:spTree>
      <p:nvGrpSpPr>
        <p:cNvPr id="2095" name="Shape 2095"/>
        <p:cNvGrpSpPr/>
        <p:nvPr/>
      </p:nvGrpSpPr>
      <p:grpSpPr>
        <a:xfrm>
          <a:off x="0" y="0"/>
          <a:ext cx="0" cy="0"/>
          <a:chOff x="0" y="0"/>
          <a:chExt cx="0" cy="0"/>
        </a:xfrm>
      </p:grpSpPr>
      <p:sp>
        <p:nvSpPr>
          <p:cNvPr id="2096" name="Google Shape;2096;g3d3f6d03170_0_5348"/>
          <p:cNvSpPr/>
          <p:nvPr/>
        </p:nvSpPr>
        <p:spPr>
          <a:xfrm>
            <a:off x="1061772" y="571500"/>
            <a:ext cx="7068900" cy="862800"/>
          </a:xfrm>
          <a:prstGeom prst="roundRect">
            <a:avLst>
              <a:gd fmla="val 2949" name="adj"/>
            </a:avLst>
          </a:prstGeom>
          <a:gradFill>
            <a:gsLst>
              <a:gs pos="0">
                <a:srgbClr val="FFFFFF"/>
              </a:gs>
              <a:gs pos="22000">
                <a:srgbClr val="FFFFFF"/>
              </a:gs>
              <a:gs pos="100000">
                <a:srgbClr val="E3E7FA">
                  <a:alpha val="80000"/>
                </a:srgbClr>
              </a:gs>
            </a:gsLst>
            <a:lin ang="113999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097" name="Google Shape;2097;g3d3f6d03170_0_5348"/>
          <p:cNvSpPr/>
          <p:nvPr/>
        </p:nvSpPr>
        <p:spPr>
          <a:xfrm>
            <a:off x="1061772" y="1526844"/>
            <a:ext cx="7068900" cy="862800"/>
          </a:xfrm>
          <a:prstGeom prst="roundRect">
            <a:avLst>
              <a:gd fmla="val 2949" name="adj"/>
            </a:avLst>
          </a:prstGeom>
          <a:gradFill>
            <a:gsLst>
              <a:gs pos="0">
                <a:srgbClr val="FFFFFF"/>
              </a:gs>
              <a:gs pos="22000">
                <a:srgbClr val="FFFFFF"/>
              </a:gs>
              <a:gs pos="100000">
                <a:srgbClr val="E3E7FA">
                  <a:alpha val="80000"/>
                </a:srgbClr>
              </a:gs>
            </a:gsLst>
            <a:lin ang="113999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098" name="Google Shape;2098;g3d3f6d03170_0_5348"/>
          <p:cNvSpPr/>
          <p:nvPr/>
        </p:nvSpPr>
        <p:spPr>
          <a:xfrm>
            <a:off x="1061772" y="2482187"/>
            <a:ext cx="7068900" cy="862800"/>
          </a:xfrm>
          <a:prstGeom prst="roundRect">
            <a:avLst>
              <a:gd fmla="val 2949" name="adj"/>
            </a:avLst>
          </a:prstGeom>
          <a:gradFill>
            <a:gsLst>
              <a:gs pos="0">
                <a:srgbClr val="FFFFFF"/>
              </a:gs>
              <a:gs pos="22000">
                <a:srgbClr val="FFFFFF"/>
              </a:gs>
              <a:gs pos="100000">
                <a:srgbClr val="E3E7FA">
                  <a:alpha val="80000"/>
                </a:srgbClr>
              </a:gs>
            </a:gsLst>
            <a:lin ang="113999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099" name="Google Shape;2099;g3d3f6d03170_0_5348"/>
          <p:cNvSpPr/>
          <p:nvPr/>
        </p:nvSpPr>
        <p:spPr>
          <a:xfrm>
            <a:off x="1061772" y="3437531"/>
            <a:ext cx="7068900" cy="862800"/>
          </a:xfrm>
          <a:prstGeom prst="roundRect">
            <a:avLst>
              <a:gd fmla="val 2949" name="adj"/>
            </a:avLst>
          </a:prstGeom>
          <a:gradFill>
            <a:gsLst>
              <a:gs pos="0">
                <a:srgbClr val="FFFFFF"/>
              </a:gs>
              <a:gs pos="22000">
                <a:srgbClr val="FFFFFF"/>
              </a:gs>
              <a:gs pos="100000">
                <a:srgbClr val="E3E7FA">
                  <a:alpha val="80000"/>
                </a:srgbClr>
              </a:gs>
            </a:gsLst>
            <a:lin ang="113999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100" name="Google Shape;2100;g3d3f6d03170_0_5348"/>
          <p:cNvSpPr/>
          <p:nvPr/>
        </p:nvSpPr>
        <p:spPr>
          <a:xfrm rot="5400000">
            <a:off x="7143120" y="1404403"/>
            <a:ext cx="862800" cy="1112100"/>
          </a:xfrm>
          <a:prstGeom prst="round2SameRect">
            <a:avLst>
              <a:gd fmla="val 3587" name="adj1"/>
              <a:gd fmla="val 0" name="adj2"/>
            </a:avLst>
          </a:prstGeom>
          <a:gradFill>
            <a:gsLst>
              <a:gs pos="0">
                <a:srgbClr val="470050"/>
              </a:gs>
              <a:gs pos="22000">
                <a:srgbClr val="470050"/>
              </a:gs>
              <a:gs pos="100000">
                <a:srgbClr val="7A003A"/>
              </a:gs>
            </a:gsLst>
            <a:lin ang="11399912"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101" name="Google Shape;2101;g3d3f6d03170_0_5348"/>
          <p:cNvSpPr/>
          <p:nvPr/>
        </p:nvSpPr>
        <p:spPr>
          <a:xfrm rot="5400000">
            <a:off x="7143120" y="2360174"/>
            <a:ext cx="862800" cy="1112100"/>
          </a:xfrm>
          <a:prstGeom prst="round2SameRect">
            <a:avLst>
              <a:gd fmla="val 3587" name="adj1"/>
              <a:gd fmla="val 0" name="adj2"/>
            </a:avLst>
          </a:prstGeom>
          <a:gradFill>
            <a:gsLst>
              <a:gs pos="0">
                <a:srgbClr val="240057"/>
              </a:gs>
              <a:gs pos="22000">
                <a:srgbClr val="240057"/>
              </a:gs>
              <a:gs pos="100000">
                <a:srgbClr val="3D004E"/>
              </a:gs>
            </a:gsLst>
            <a:lin ang="11399912"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102" name="Google Shape;2102;g3d3f6d03170_0_5348"/>
          <p:cNvSpPr/>
          <p:nvPr/>
        </p:nvSpPr>
        <p:spPr>
          <a:xfrm rot="5400000">
            <a:off x="7143120" y="3315945"/>
            <a:ext cx="862800" cy="1112100"/>
          </a:xfrm>
          <a:prstGeom prst="round2SameRect">
            <a:avLst>
              <a:gd fmla="val 3587" name="adj1"/>
              <a:gd fmla="val 0" name="adj2"/>
            </a:avLst>
          </a:prstGeom>
          <a:gradFill>
            <a:gsLst>
              <a:gs pos="0">
                <a:srgbClr val="1A2797"/>
              </a:gs>
              <a:gs pos="22000">
                <a:srgbClr val="1A2797"/>
              </a:gs>
              <a:gs pos="100000">
                <a:srgbClr val="1E0056"/>
              </a:gs>
            </a:gsLst>
            <a:lin ang="11399912"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103" name="Google Shape;2103;g3d3f6d03170_0_5348"/>
          <p:cNvSpPr/>
          <p:nvPr/>
        </p:nvSpPr>
        <p:spPr>
          <a:xfrm rot="5400000">
            <a:off x="7143120" y="448632"/>
            <a:ext cx="862800" cy="1112100"/>
          </a:xfrm>
          <a:prstGeom prst="round2SameRect">
            <a:avLst>
              <a:gd fmla="val 3587" name="adj1"/>
              <a:gd fmla="val 0" name="adj2"/>
            </a:avLst>
          </a:prstGeom>
          <a:gradFill>
            <a:gsLst>
              <a:gs pos="0">
                <a:srgbClr val="8E0038"/>
              </a:gs>
              <a:gs pos="22000">
                <a:srgbClr val="8E0038"/>
              </a:gs>
              <a:gs pos="100000">
                <a:srgbClr val="D70021"/>
              </a:gs>
            </a:gsLst>
            <a:lin ang="11399912"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104" name="Google Shape;2104;g3d3f6d03170_0_534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2105" name="Google Shape;2105;g3d3f6d03170_0_5348"/>
          <p:cNvSpPr/>
          <p:nvPr/>
        </p:nvSpPr>
        <p:spPr>
          <a:xfrm rot="-5400000">
            <a:off x="1188072" y="445260"/>
            <a:ext cx="862800" cy="1115400"/>
          </a:xfrm>
          <a:prstGeom prst="round2SameRect">
            <a:avLst>
              <a:gd fmla="val 3752" name="adj1"/>
              <a:gd fmla="val 0" name="adj2"/>
            </a:avLst>
          </a:prstGeom>
          <a:solidFill>
            <a:schemeClr val="lt1"/>
          </a:solidFill>
          <a:ln>
            <a:noFill/>
          </a:ln>
        </p:spPr>
        <p:txBody>
          <a:bodyPr anchorCtr="0" anchor="ctr" bIns="34275" lIns="34275" spcFirstLastPara="1" rIns="342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6" name="Google Shape;2106;g3d3f6d03170_0_5348"/>
          <p:cNvSpPr txBox="1"/>
          <p:nvPr/>
        </p:nvSpPr>
        <p:spPr>
          <a:xfrm>
            <a:off x="1071246" y="580976"/>
            <a:ext cx="1105800" cy="843900"/>
          </a:xfrm>
          <a:prstGeom prst="rect">
            <a:avLst/>
          </a:prstGeom>
          <a:noFill/>
          <a:ln>
            <a:noFill/>
          </a:ln>
        </p:spPr>
        <p:txBody>
          <a:bodyPr anchorCtr="0" anchor="ctr" bIns="0" lIns="0" spcFirstLastPara="1" rIns="0" wrap="square" tIns="0">
            <a:noAutofit/>
          </a:bodyPr>
          <a:lstStyle/>
          <a:p>
            <a:pPr indent="-102861" lvl="0" marL="102861" marR="0" rtl="0" algn="ctr">
              <a:lnSpc>
                <a:spcPct val="107000"/>
              </a:lnSpc>
              <a:spcBef>
                <a:spcPts val="0"/>
              </a:spcBef>
              <a:spcAft>
                <a:spcPts val="0"/>
              </a:spcAft>
              <a:buClr>
                <a:srgbClr val="000000"/>
              </a:buClr>
              <a:buSzPts val="2887"/>
              <a:buFont typeface="Arial"/>
              <a:buNone/>
            </a:pPr>
            <a:r>
              <a:rPr b="1" i="0" lang="en" sz="2887" u="none" cap="none" strike="noStrike">
                <a:solidFill>
                  <a:srgbClr val="172DA0"/>
                </a:solidFill>
                <a:latin typeface="Poppins"/>
                <a:ea typeface="Poppins"/>
                <a:cs typeface="Poppins"/>
                <a:sym typeface="Poppins"/>
              </a:rPr>
              <a:t>S</a:t>
            </a:r>
            <a:endParaRPr b="0" i="0" sz="525" u="none" cap="none" strike="noStrike">
              <a:solidFill>
                <a:srgbClr val="000000"/>
              </a:solidFill>
              <a:latin typeface="Arial"/>
              <a:ea typeface="Arial"/>
              <a:cs typeface="Arial"/>
              <a:sym typeface="Arial"/>
            </a:endParaRPr>
          </a:p>
        </p:txBody>
      </p:sp>
      <p:sp>
        <p:nvSpPr>
          <p:cNvPr id="2107" name="Google Shape;2107;g3d3f6d03170_0_5348"/>
          <p:cNvSpPr/>
          <p:nvPr/>
        </p:nvSpPr>
        <p:spPr>
          <a:xfrm rot="-5400000">
            <a:off x="1188072" y="1400605"/>
            <a:ext cx="862800" cy="1115400"/>
          </a:xfrm>
          <a:prstGeom prst="round2SameRect">
            <a:avLst>
              <a:gd fmla="val 3752" name="adj1"/>
              <a:gd fmla="val 0" name="adj2"/>
            </a:avLst>
          </a:prstGeom>
          <a:solidFill>
            <a:schemeClr val="lt1"/>
          </a:solidFill>
          <a:ln>
            <a:noFill/>
          </a:ln>
        </p:spPr>
        <p:txBody>
          <a:bodyPr anchorCtr="0" anchor="ctr" bIns="34275" lIns="34275" spcFirstLastPara="1" rIns="342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8" name="Google Shape;2108;g3d3f6d03170_0_5348"/>
          <p:cNvSpPr txBox="1"/>
          <p:nvPr/>
        </p:nvSpPr>
        <p:spPr>
          <a:xfrm>
            <a:off x="1071246" y="1536326"/>
            <a:ext cx="1105800" cy="843900"/>
          </a:xfrm>
          <a:prstGeom prst="rect">
            <a:avLst/>
          </a:prstGeom>
          <a:noFill/>
          <a:ln>
            <a:noFill/>
          </a:ln>
        </p:spPr>
        <p:txBody>
          <a:bodyPr anchorCtr="0" anchor="ctr" bIns="0" lIns="0" spcFirstLastPara="1" rIns="0" wrap="square" tIns="0">
            <a:noAutofit/>
          </a:bodyPr>
          <a:lstStyle/>
          <a:p>
            <a:pPr indent="-102861" lvl="0" marL="102861" marR="0" rtl="0" algn="ctr">
              <a:lnSpc>
                <a:spcPct val="107000"/>
              </a:lnSpc>
              <a:spcBef>
                <a:spcPts val="0"/>
              </a:spcBef>
              <a:spcAft>
                <a:spcPts val="0"/>
              </a:spcAft>
              <a:buClr>
                <a:srgbClr val="000000"/>
              </a:buClr>
              <a:buSzPts val="2887"/>
              <a:buFont typeface="Arial"/>
              <a:buNone/>
            </a:pPr>
            <a:r>
              <a:rPr b="1" i="0" lang="en" sz="2887" u="none" cap="none" strike="noStrike">
                <a:solidFill>
                  <a:srgbClr val="172DA0"/>
                </a:solidFill>
                <a:latin typeface="Poppins"/>
                <a:ea typeface="Poppins"/>
                <a:cs typeface="Poppins"/>
                <a:sym typeface="Poppins"/>
              </a:rPr>
              <a:t>W</a:t>
            </a:r>
            <a:endParaRPr b="0" i="0" sz="525" u="none" cap="none" strike="noStrike">
              <a:solidFill>
                <a:srgbClr val="000000"/>
              </a:solidFill>
              <a:latin typeface="Arial"/>
              <a:ea typeface="Arial"/>
              <a:cs typeface="Arial"/>
              <a:sym typeface="Arial"/>
            </a:endParaRPr>
          </a:p>
        </p:txBody>
      </p:sp>
      <p:sp>
        <p:nvSpPr>
          <p:cNvPr id="2109" name="Google Shape;2109;g3d3f6d03170_0_5348"/>
          <p:cNvSpPr/>
          <p:nvPr/>
        </p:nvSpPr>
        <p:spPr>
          <a:xfrm rot="-5400000">
            <a:off x="1188072" y="2355950"/>
            <a:ext cx="862800" cy="1115400"/>
          </a:xfrm>
          <a:prstGeom prst="round2SameRect">
            <a:avLst>
              <a:gd fmla="val 3752" name="adj1"/>
              <a:gd fmla="val 0" name="adj2"/>
            </a:avLst>
          </a:prstGeom>
          <a:solidFill>
            <a:schemeClr val="lt1"/>
          </a:solidFill>
          <a:ln>
            <a:noFill/>
          </a:ln>
        </p:spPr>
        <p:txBody>
          <a:bodyPr anchorCtr="0" anchor="ctr" bIns="34275" lIns="34275" spcFirstLastPara="1" rIns="342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0" name="Google Shape;2110;g3d3f6d03170_0_5348"/>
          <p:cNvSpPr txBox="1"/>
          <p:nvPr/>
        </p:nvSpPr>
        <p:spPr>
          <a:xfrm>
            <a:off x="1071246" y="2491667"/>
            <a:ext cx="1105800" cy="843900"/>
          </a:xfrm>
          <a:prstGeom prst="rect">
            <a:avLst/>
          </a:prstGeom>
          <a:noFill/>
          <a:ln>
            <a:noFill/>
          </a:ln>
        </p:spPr>
        <p:txBody>
          <a:bodyPr anchorCtr="0" anchor="ctr" bIns="0" lIns="0" spcFirstLastPara="1" rIns="0" wrap="square" tIns="0">
            <a:noAutofit/>
          </a:bodyPr>
          <a:lstStyle/>
          <a:p>
            <a:pPr indent="-102861" lvl="0" marL="102861" marR="0" rtl="0" algn="ctr">
              <a:lnSpc>
                <a:spcPct val="107000"/>
              </a:lnSpc>
              <a:spcBef>
                <a:spcPts val="0"/>
              </a:spcBef>
              <a:spcAft>
                <a:spcPts val="0"/>
              </a:spcAft>
              <a:buClr>
                <a:srgbClr val="000000"/>
              </a:buClr>
              <a:buSzPts val="2887"/>
              <a:buFont typeface="Arial"/>
              <a:buNone/>
            </a:pPr>
            <a:r>
              <a:rPr b="1" i="0" lang="en" sz="2887" u="none" cap="none" strike="noStrike">
                <a:solidFill>
                  <a:srgbClr val="172DA0"/>
                </a:solidFill>
                <a:latin typeface="Poppins"/>
                <a:ea typeface="Poppins"/>
                <a:cs typeface="Poppins"/>
                <a:sym typeface="Poppins"/>
              </a:rPr>
              <a:t>O</a:t>
            </a:r>
            <a:endParaRPr b="0" i="0" sz="525" u="none" cap="none" strike="noStrike">
              <a:solidFill>
                <a:srgbClr val="000000"/>
              </a:solidFill>
              <a:latin typeface="Arial"/>
              <a:ea typeface="Arial"/>
              <a:cs typeface="Arial"/>
              <a:sym typeface="Arial"/>
            </a:endParaRPr>
          </a:p>
        </p:txBody>
      </p:sp>
      <p:sp>
        <p:nvSpPr>
          <p:cNvPr id="2111" name="Google Shape;2111;g3d3f6d03170_0_5348"/>
          <p:cNvSpPr/>
          <p:nvPr/>
        </p:nvSpPr>
        <p:spPr>
          <a:xfrm rot="-5400000">
            <a:off x="1188072" y="3311296"/>
            <a:ext cx="862800" cy="1115400"/>
          </a:xfrm>
          <a:prstGeom prst="round2SameRect">
            <a:avLst>
              <a:gd fmla="val 3752" name="adj1"/>
              <a:gd fmla="val 0" name="adj2"/>
            </a:avLst>
          </a:prstGeom>
          <a:solidFill>
            <a:schemeClr val="lt1"/>
          </a:solidFill>
          <a:ln>
            <a:noFill/>
          </a:ln>
        </p:spPr>
        <p:txBody>
          <a:bodyPr anchorCtr="0" anchor="ctr" bIns="34275" lIns="34275" spcFirstLastPara="1" rIns="342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2" name="Google Shape;2112;g3d3f6d03170_0_5348"/>
          <p:cNvSpPr txBox="1"/>
          <p:nvPr/>
        </p:nvSpPr>
        <p:spPr>
          <a:xfrm>
            <a:off x="1071246" y="3447017"/>
            <a:ext cx="1105800" cy="843900"/>
          </a:xfrm>
          <a:prstGeom prst="rect">
            <a:avLst/>
          </a:prstGeom>
          <a:noFill/>
          <a:ln>
            <a:noFill/>
          </a:ln>
        </p:spPr>
        <p:txBody>
          <a:bodyPr anchorCtr="0" anchor="ctr" bIns="0" lIns="0" spcFirstLastPara="1" rIns="0" wrap="square" tIns="0">
            <a:noAutofit/>
          </a:bodyPr>
          <a:lstStyle/>
          <a:p>
            <a:pPr indent="-102861" lvl="0" marL="102861" marR="0" rtl="0" algn="ctr">
              <a:lnSpc>
                <a:spcPct val="107000"/>
              </a:lnSpc>
              <a:spcBef>
                <a:spcPts val="0"/>
              </a:spcBef>
              <a:spcAft>
                <a:spcPts val="0"/>
              </a:spcAft>
              <a:buClr>
                <a:srgbClr val="000000"/>
              </a:buClr>
              <a:buSzPts val="2887"/>
              <a:buFont typeface="Arial"/>
              <a:buNone/>
            </a:pPr>
            <a:r>
              <a:rPr b="1" i="0" lang="en" sz="2887" u="none" cap="none" strike="noStrike">
                <a:solidFill>
                  <a:srgbClr val="172DA0"/>
                </a:solidFill>
                <a:latin typeface="Poppins"/>
                <a:ea typeface="Poppins"/>
                <a:cs typeface="Poppins"/>
                <a:sym typeface="Poppins"/>
              </a:rPr>
              <a:t>T</a:t>
            </a:r>
            <a:endParaRPr b="0" i="0" sz="525" u="none" cap="none" strike="noStrike">
              <a:solidFill>
                <a:srgbClr val="000000"/>
              </a:solidFill>
              <a:latin typeface="Arial"/>
              <a:ea typeface="Arial"/>
              <a:cs typeface="Arial"/>
              <a:sym typeface="Arial"/>
            </a:endParaRPr>
          </a:p>
        </p:txBody>
      </p:sp>
      <p:pic>
        <p:nvPicPr>
          <p:cNvPr id="2113" name="Google Shape;2113;g3d3f6d03170_0_5348"/>
          <p:cNvPicPr preferRelativeResize="0"/>
          <p:nvPr/>
        </p:nvPicPr>
        <p:blipFill rotWithShape="1">
          <a:blip r:embed="rId3">
            <a:alphaModFix/>
          </a:blip>
          <a:srcRect b="0" l="0" r="0" t="0"/>
          <a:stretch/>
        </p:blipFill>
        <p:spPr>
          <a:xfrm>
            <a:off x="7383623" y="769138"/>
            <a:ext cx="430623" cy="425837"/>
          </a:xfrm>
          <a:prstGeom prst="rect">
            <a:avLst/>
          </a:prstGeom>
          <a:noFill/>
          <a:ln>
            <a:noFill/>
          </a:ln>
        </p:spPr>
      </p:pic>
      <p:pic>
        <p:nvPicPr>
          <p:cNvPr id="2114" name="Google Shape;2114;g3d3f6d03170_0_5348"/>
          <p:cNvPicPr preferRelativeResize="0"/>
          <p:nvPr/>
        </p:nvPicPr>
        <p:blipFill rotWithShape="1">
          <a:blip r:embed="rId3">
            <a:alphaModFix/>
          </a:blip>
          <a:srcRect b="0" l="0" r="0" t="0"/>
          <a:stretch/>
        </p:blipFill>
        <p:spPr>
          <a:xfrm flipH="1" rot="10800000">
            <a:off x="7383623" y="1811450"/>
            <a:ext cx="430623" cy="425837"/>
          </a:xfrm>
          <a:prstGeom prst="rect">
            <a:avLst/>
          </a:prstGeom>
          <a:noFill/>
          <a:ln>
            <a:noFill/>
          </a:ln>
        </p:spPr>
      </p:pic>
      <p:pic>
        <p:nvPicPr>
          <p:cNvPr id="2115" name="Google Shape;2115;g3d3f6d03170_0_5348"/>
          <p:cNvPicPr preferRelativeResize="0"/>
          <p:nvPr/>
        </p:nvPicPr>
        <p:blipFill rotWithShape="1">
          <a:blip r:embed="rId4">
            <a:alphaModFix/>
          </a:blip>
          <a:srcRect b="0" l="0" r="0" t="0"/>
          <a:stretch/>
        </p:blipFill>
        <p:spPr>
          <a:xfrm>
            <a:off x="7335317" y="2643188"/>
            <a:ext cx="481607" cy="515318"/>
          </a:xfrm>
          <a:prstGeom prst="rect">
            <a:avLst/>
          </a:prstGeom>
          <a:noFill/>
          <a:ln>
            <a:noFill/>
          </a:ln>
        </p:spPr>
      </p:pic>
      <p:pic>
        <p:nvPicPr>
          <p:cNvPr id="2116" name="Google Shape;2116;g3d3f6d03170_0_5348"/>
          <p:cNvPicPr preferRelativeResize="0"/>
          <p:nvPr/>
        </p:nvPicPr>
        <p:blipFill rotWithShape="1">
          <a:blip r:embed="rId5">
            <a:alphaModFix/>
          </a:blip>
          <a:srcRect b="0" l="0" r="0" t="0"/>
          <a:stretch/>
        </p:blipFill>
        <p:spPr>
          <a:xfrm>
            <a:off x="7375869" y="3687351"/>
            <a:ext cx="399258" cy="355965"/>
          </a:xfrm>
          <a:prstGeom prst="rect">
            <a:avLst/>
          </a:prstGeom>
          <a:noFill/>
          <a:ln>
            <a:noFill/>
          </a:ln>
        </p:spPr>
      </p:pic>
      <p:sp>
        <p:nvSpPr>
          <p:cNvPr id="2117" name="Google Shape;2117;g3d3f6d03170_0_5348"/>
          <p:cNvSpPr txBox="1"/>
          <p:nvPr>
            <p:ph idx="1" type="subTitle"/>
          </p:nvPr>
        </p:nvSpPr>
        <p:spPr>
          <a:xfrm>
            <a:off x="2414582" y="803841"/>
            <a:ext cx="4366200" cy="2406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118" name="Google Shape;2118;g3d3f6d03170_0_5348"/>
          <p:cNvSpPr txBox="1"/>
          <p:nvPr>
            <p:ph idx="2" type="subTitle"/>
          </p:nvPr>
        </p:nvSpPr>
        <p:spPr>
          <a:xfrm>
            <a:off x="2414588" y="1045449"/>
            <a:ext cx="4366200" cy="2406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SzPts val="810"/>
              <a:buFont typeface="Poppins"/>
              <a:buNone/>
              <a:defRPr sz="900">
                <a:latin typeface="Poppins"/>
                <a:ea typeface="Poppins"/>
                <a:cs typeface="Poppins"/>
                <a:sym typeface="Poppins"/>
              </a:defRPr>
            </a:lvl2pPr>
            <a:lvl3pPr lvl="2" algn="l">
              <a:lnSpc>
                <a:spcPct val="95000"/>
              </a:lnSpc>
              <a:spcBef>
                <a:spcPts val="1350"/>
              </a:spcBef>
              <a:spcAft>
                <a:spcPts val="0"/>
              </a:spcAft>
              <a:buSzPts val="675"/>
              <a:buFont typeface="Poppins"/>
              <a:buNone/>
              <a:defRPr sz="750">
                <a:latin typeface="Poppins"/>
                <a:ea typeface="Poppins"/>
                <a:cs typeface="Poppins"/>
                <a:sym typeface="Poppins"/>
              </a:defRPr>
            </a:lvl3pPr>
            <a:lvl4pPr lvl="3" algn="l">
              <a:lnSpc>
                <a:spcPct val="95000"/>
              </a:lnSpc>
              <a:spcBef>
                <a:spcPts val="1350"/>
              </a:spcBef>
              <a:spcAft>
                <a:spcPts val="0"/>
              </a:spcAft>
              <a:buSzPts val="540"/>
              <a:buFont typeface="Poppins"/>
              <a:buNone/>
              <a:defRPr sz="600">
                <a:latin typeface="Poppins"/>
                <a:ea typeface="Poppins"/>
                <a:cs typeface="Poppins"/>
                <a:sym typeface="Poppins"/>
              </a:defRPr>
            </a:lvl4pPr>
            <a:lvl5pPr lvl="4" algn="l">
              <a:lnSpc>
                <a:spcPct val="95000"/>
              </a:lnSpc>
              <a:spcBef>
                <a:spcPts val="1350"/>
              </a:spcBef>
              <a:spcAft>
                <a:spcPts val="0"/>
              </a:spcAft>
              <a:buSzPts val="405"/>
              <a:buFont typeface="Poppins"/>
              <a:buNone/>
              <a:defRPr sz="450">
                <a:latin typeface="Poppins"/>
                <a:ea typeface="Poppins"/>
                <a:cs typeface="Poppins"/>
                <a:sym typeface="Poppins"/>
              </a:defRPr>
            </a:lvl5pPr>
            <a:lvl6pPr lvl="5" algn="l">
              <a:lnSpc>
                <a:spcPct val="90000"/>
              </a:lnSpc>
              <a:spcBef>
                <a:spcPts val="375"/>
              </a:spcBef>
              <a:spcAft>
                <a:spcPts val="0"/>
              </a:spcAft>
              <a:buSzPts val="187"/>
              <a:buFont typeface="Poppins"/>
              <a:buNone/>
              <a:defRPr sz="187">
                <a:latin typeface="Poppins"/>
                <a:ea typeface="Poppins"/>
                <a:cs typeface="Poppins"/>
                <a:sym typeface="Poppins"/>
              </a:defRPr>
            </a:lvl6pPr>
            <a:lvl7pPr lvl="6" algn="l">
              <a:lnSpc>
                <a:spcPct val="90000"/>
              </a:lnSpc>
              <a:spcBef>
                <a:spcPts val="375"/>
              </a:spcBef>
              <a:spcAft>
                <a:spcPts val="0"/>
              </a:spcAft>
              <a:buSzPts val="187"/>
              <a:buFont typeface="Poppins"/>
              <a:buNone/>
              <a:defRPr sz="187">
                <a:latin typeface="Poppins"/>
                <a:ea typeface="Poppins"/>
                <a:cs typeface="Poppins"/>
                <a:sym typeface="Poppins"/>
              </a:defRPr>
            </a:lvl7pPr>
            <a:lvl8pPr lvl="7" algn="l">
              <a:lnSpc>
                <a:spcPct val="90000"/>
              </a:lnSpc>
              <a:spcBef>
                <a:spcPts val="375"/>
              </a:spcBef>
              <a:spcAft>
                <a:spcPts val="0"/>
              </a:spcAft>
              <a:buSzPts val="187"/>
              <a:buFont typeface="Poppins"/>
              <a:buNone/>
              <a:defRPr sz="187">
                <a:latin typeface="Poppins"/>
                <a:ea typeface="Poppins"/>
                <a:cs typeface="Poppins"/>
                <a:sym typeface="Poppins"/>
              </a:defRPr>
            </a:lvl8pPr>
            <a:lvl9pPr lvl="8" algn="l">
              <a:lnSpc>
                <a:spcPct val="90000"/>
              </a:lnSpc>
              <a:spcBef>
                <a:spcPts val="375"/>
              </a:spcBef>
              <a:spcAft>
                <a:spcPts val="0"/>
              </a:spcAft>
              <a:buSzPts val="187"/>
              <a:buFont typeface="Poppins"/>
              <a:buNone/>
              <a:defRPr sz="187">
                <a:latin typeface="Poppins"/>
                <a:ea typeface="Poppins"/>
                <a:cs typeface="Poppins"/>
                <a:sym typeface="Poppins"/>
              </a:defRPr>
            </a:lvl9pPr>
          </a:lstStyle>
          <a:p/>
        </p:txBody>
      </p:sp>
      <p:sp>
        <p:nvSpPr>
          <p:cNvPr id="2119" name="Google Shape;2119;g3d3f6d03170_0_5348"/>
          <p:cNvSpPr txBox="1"/>
          <p:nvPr>
            <p:ph idx="3" type="subTitle"/>
          </p:nvPr>
        </p:nvSpPr>
        <p:spPr>
          <a:xfrm>
            <a:off x="2414582" y="1770783"/>
            <a:ext cx="4366200" cy="2406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120" name="Google Shape;2120;g3d3f6d03170_0_5348"/>
          <p:cNvSpPr txBox="1"/>
          <p:nvPr>
            <p:ph idx="4" type="subTitle"/>
          </p:nvPr>
        </p:nvSpPr>
        <p:spPr>
          <a:xfrm>
            <a:off x="2414588" y="2012391"/>
            <a:ext cx="4366200" cy="2406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SzPts val="810"/>
              <a:buFont typeface="Poppins"/>
              <a:buNone/>
              <a:defRPr sz="900">
                <a:latin typeface="Poppins"/>
                <a:ea typeface="Poppins"/>
                <a:cs typeface="Poppins"/>
                <a:sym typeface="Poppins"/>
              </a:defRPr>
            </a:lvl2pPr>
            <a:lvl3pPr lvl="2" algn="l">
              <a:lnSpc>
                <a:spcPct val="95000"/>
              </a:lnSpc>
              <a:spcBef>
                <a:spcPts val="1350"/>
              </a:spcBef>
              <a:spcAft>
                <a:spcPts val="0"/>
              </a:spcAft>
              <a:buSzPts val="675"/>
              <a:buFont typeface="Poppins"/>
              <a:buNone/>
              <a:defRPr sz="750">
                <a:latin typeface="Poppins"/>
                <a:ea typeface="Poppins"/>
                <a:cs typeface="Poppins"/>
                <a:sym typeface="Poppins"/>
              </a:defRPr>
            </a:lvl3pPr>
            <a:lvl4pPr lvl="3" algn="l">
              <a:lnSpc>
                <a:spcPct val="95000"/>
              </a:lnSpc>
              <a:spcBef>
                <a:spcPts val="1350"/>
              </a:spcBef>
              <a:spcAft>
                <a:spcPts val="0"/>
              </a:spcAft>
              <a:buSzPts val="540"/>
              <a:buFont typeface="Poppins"/>
              <a:buNone/>
              <a:defRPr sz="600">
                <a:latin typeface="Poppins"/>
                <a:ea typeface="Poppins"/>
                <a:cs typeface="Poppins"/>
                <a:sym typeface="Poppins"/>
              </a:defRPr>
            </a:lvl4pPr>
            <a:lvl5pPr lvl="4" algn="l">
              <a:lnSpc>
                <a:spcPct val="95000"/>
              </a:lnSpc>
              <a:spcBef>
                <a:spcPts val="1350"/>
              </a:spcBef>
              <a:spcAft>
                <a:spcPts val="0"/>
              </a:spcAft>
              <a:buSzPts val="405"/>
              <a:buFont typeface="Poppins"/>
              <a:buNone/>
              <a:defRPr sz="450">
                <a:latin typeface="Poppins"/>
                <a:ea typeface="Poppins"/>
                <a:cs typeface="Poppins"/>
                <a:sym typeface="Poppins"/>
              </a:defRPr>
            </a:lvl5pPr>
            <a:lvl6pPr lvl="5" algn="l">
              <a:lnSpc>
                <a:spcPct val="90000"/>
              </a:lnSpc>
              <a:spcBef>
                <a:spcPts val="375"/>
              </a:spcBef>
              <a:spcAft>
                <a:spcPts val="0"/>
              </a:spcAft>
              <a:buSzPts val="187"/>
              <a:buFont typeface="Poppins"/>
              <a:buNone/>
              <a:defRPr sz="187">
                <a:latin typeface="Poppins"/>
                <a:ea typeface="Poppins"/>
                <a:cs typeface="Poppins"/>
                <a:sym typeface="Poppins"/>
              </a:defRPr>
            </a:lvl6pPr>
            <a:lvl7pPr lvl="6" algn="l">
              <a:lnSpc>
                <a:spcPct val="90000"/>
              </a:lnSpc>
              <a:spcBef>
                <a:spcPts val="375"/>
              </a:spcBef>
              <a:spcAft>
                <a:spcPts val="0"/>
              </a:spcAft>
              <a:buSzPts val="187"/>
              <a:buFont typeface="Poppins"/>
              <a:buNone/>
              <a:defRPr sz="187">
                <a:latin typeface="Poppins"/>
                <a:ea typeface="Poppins"/>
                <a:cs typeface="Poppins"/>
                <a:sym typeface="Poppins"/>
              </a:defRPr>
            </a:lvl7pPr>
            <a:lvl8pPr lvl="7" algn="l">
              <a:lnSpc>
                <a:spcPct val="90000"/>
              </a:lnSpc>
              <a:spcBef>
                <a:spcPts val="375"/>
              </a:spcBef>
              <a:spcAft>
                <a:spcPts val="0"/>
              </a:spcAft>
              <a:buSzPts val="187"/>
              <a:buFont typeface="Poppins"/>
              <a:buNone/>
              <a:defRPr sz="187">
                <a:latin typeface="Poppins"/>
                <a:ea typeface="Poppins"/>
                <a:cs typeface="Poppins"/>
                <a:sym typeface="Poppins"/>
              </a:defRPr>
            </a:lvl8pPr>
            <a:lvl9pPr lvl="8" algn="l">
              <a:lnSpc>
                <a:spcPct val="90000"/>
              </a:lnSpc>
              <a:spcBef>
                <a:spcPts val="375"/>
              </a:spcBef>
              <a:spcAft>
                <a:spcPts val="0"/>
              </a:spcAft>
              <a:buSzPts val="187"/>
              <a:buFont typeface="Poppins"/>
              <a:buNone/>
              <a:defRPr sz="187">
                <a:latin typeface="Poppins"/>
                <a:ea typeface="Poppins"/>
                <a:cs typeface="Poppins"/>
                <a:sym typeface="Poppins"/>
              </a:defRPr>
            </a:lvl9pPr>
          </a:lstStyle>
          <a:p/>
        </p:txBody>
      </p:sp>
      <p:sp>
        <p:nvSpPr>
          <p:cNvPr id="2121" name="Google Shape;2121;g3d3f6d03170_0_5348"/>
          <p:cNvSpPr txBox="1"/>
          <p:nvPr>
            <p:ph idx="5" type="subTitle"/>
          </p:nvPr>
        </p:nvSpPr>
        <p:spPr>
          <a:xfrm>
            <a:off x="2414582" y="2717198"/>
            <a:ext cx="4366200" cy="2406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122" name="Google Shape;2122;g3d3f6d03170_0_5348"/>
          <p:cNvSpPr txBox="1"/>
          <p:nvPr>
            <p:ph idx="6" type="subTitle"/>
          </p:nvPr>
        </p:nvSpPr>
        <p:spPr>
          <a:xfrm>
            <a:off x="2414588" y="2958806"/>
            <a:ext cx="4366200" cy="2406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SzPts val="810"/>
              <a:buFont typeface="Poppins"/>
              <a:buNone/>
              <a:defRPr sz="900">
                <a:latin typeface="Poppins"/>
                <a:ea typeface="Poppins"/>
                <a:cs typeface="Poppins"/>
                <a:sym typeface="Poppins"/>
              </a:defRPr>
            </a:lvl2pPr>
            <a:lvl3pPr lvl="2" algn="l">
              <a:lnSpc>
                <a:spcPct val="95000"/>
              </a:lnSpc>
              <a:spcBef>
                <a:spcPts val="1350"/>
              </a:spcBef>
              <a:spcAft>
                <a:spcPts val="0"/>
              </a:spcAft>
              <a:buSzPts val="675"/>
              <a:buFont typeface="Poppins"/>
              <a:buNone/>
              <a:defRPr sz="750">
                <a:latin typeface="Poppins"/>
                <a:ea typeface="Poppins"/>
                <a:cs typeface="Poppins"/>
                <a:sym typeface="Poppins"/>
              </a:defRPr>
            </a:lvl3pPr>
            <a:lvl4pPr lvl="3" algn="l">
              <a:lnSpc>
                <a:spcPct val="95000"/>
              </a:lnSpc>
              <a:spcBef>
                <a:spcPts val="1350"/>
              </a:spcBef>
              <a:spcAft>
                <a:spcPts val="0"/>
              </a:spcAft>
              <a:buSzPts val="540"/>
              <a:buFont typeface="Poppins"/>
              <a:buNone/>
              <a:defRPr sz="600">
                <a:latin typeface="Poppins"/>
                <a:ea typeface="Poppins"/>
                <a:cs typeface="Poppins"/>
                <a:sym typeface="Poppins"/>
              </a:defRPr>
            </a:lvl4pPr>
            <a:lvl5pPr lvl="4" algn="l">
              <a:lnSpc>
                <a:spcPct val="95000"/>
              </a:lnSpc>
              <a:spcBef>
                <a:spcPts val="1350"/>
              </a:spcBef>
              <a:spcAft>
                <a:spcPts val="0"/>
              </a:spcAft>
              <a:buSzPts val="405"/>
              <a:buFont typeface="Poppins"/>
              <a:buNone/>
              <a:defRPr sz="450">
                <a:latin typeface="Poppins"/>
                <a:ea typeface="Poppins"/>
                <a:cs typeface="Poppins"/>
                <a:sym typeface="Poppins"/>
              </a:defRPr>
            </a:lvl5pPr>
            <a:lvl6pPr lvl="5" algn="l">
              <a:lnSpc>
                <a:spcPct val="90000"/>
              </a:lnSpc>
              <a:spcBef>
                <a:spcPts val="375"/>
              </a:spcBef>
              <a:spcAft>
                <a:spcPts val="0"/>
              </a:spcAft>
              <a:buSzPts val="187"/>
              <a:buFont typeface="Poppins"/>
              <a:buNone/>
              <a:defRPr sz="187">
                <a:latin typeface="Poppins"/>
                <a:ea typeface="Poppins"/>
                <a:cs typeface="Poppins"/>
                <a:sym typeface="Poppins"/>
              </a:defRPr>
            </a:lvl6pPr>
            <a:lvl7pPr lvl="6" algn="l">
              <a:lnSpc>
                <a:spcPct val="90000"/>
              </a:lnSpc>
              <a:spcBef>
                <a:spcPts val="375"/>
              </a:spcBef>
              <a:spcAft>
                <a:spcPts val="0"/>
              </a:spcAft>
              <a:buSzPts val="187"/>
              <a:buFont typeface="Poppins"/>
              <a:buNone/>
              <a:defRPr sz="187">
                <a:latin typeface="Poppins"/>
                <a:ea typeface="Poppins"/>
                <a:cs typeface="Poppins"/>
                <a:sym typeface="Poppins"/>
              </a:defRPr>
            </a:lvl7pPr>
            <a:lvl8pPr lvl="7" algn="l">
              <a:lnSpc>
                <a:spcPct val="90000"/>
              </a:lnSpc>
              <a:spcBef>
                <a:spcPts val="375"/>
              </a:spcBef>
              <a:spcAft>
                <a:spcPts val="0"/>
              </a:spcAft>
              <a:buSzPts val="187"/>
              <a:buFont typeface="Poppins"/>
              <a:buNone/>
              <a:defRPr sz="187">
                <a:latin typeface="Poppins"/>
                <a:ea typeface="Poppins"/>
                <a:cs typeface="Poppins"/>
                <a:sym typeface="Poppins"/>
              </a:defRPr>
            </a:lvl8pPr>
            <a:lvl9pPr lvl="8" algn="l">
              <a:lnSpc>
                <a:spcPct val="90000"/>
              </a:lnSpc>
              <a:spcBef>
                <a:spcPts val="375"/>
              </a:spcBef>
              <a:spcAft>
                <a:spcPts val="0"/>
              </a:spcAft>
              <a:buSzPts val="187"/>
              <a:buFont typeface="Poppins"/>
              <a:buNone/>
              <a:defRPr sz="187">
                <a:latin typeface="Poppins"/>
                <a:ea typeface="Poppins"/>
                <a:cs typeface="Poppins"/>
                <a:sym typeface="Poppins"/>
              </a:defRPr>
            </a:lvl9pPr>
          </a:lstStyle>
          <a:p/>
        </p:txBody>
      </p:sp>
      <p:sp>
        <p:nvSpPr>
          <p:cNvPr id="2123" name="Google Shape;2123;g3d3f6d03170_0_5348"/>
          <p:cNvSpPr txBox="1"/>
          <p:nvPr>
            <p:ph idx="7" type="subTitle"/>
          </p:nvPr>
        </p:nvSpPr>
        <p:spPr>
          <a:xfrm>
            <a:off x="2414582" y="3681304"/>
            <a:ext cx="4366200" cy="2406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124" name="Google Shape;2124;g3d3f6d03170_0_5348"/>
          <p:cNvSpPr txBox="1"/>
          <p:nvPr>
            <p:ph idx="8" type="subTitle"/>
          </p:nvPr>
        </p:nvSpPr>
        <p:spPr>
          <a:xfrm>
            <a:off x="2414588" y="3922913"/>
            <a:ext cx="4366200" cy="2406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SzPts val="810"/>
              <a:buFont typeface="Poppins"/>
              <a:buNone/>
              <a:defRPr sz="900">
                <a:latin typeface="Poppins"/>
                <a:ea typeface="Poppins"/>
                <a:cs typeface="Poppins"/>
                <a:sym typeface="Poppins"/>
              </a:defRPr>
            </a:lvl2pPr>
            <a:lvl3pPr lvl="2" algn="l">
              <a:lnSpc>
                <a:spcPct val="95000"/>
              </a:lnSpc>
              <a:spcBef>
                <a:spcPts val="1350"/>
              </a:spcBef>
              <a:spcAft>
                <a:spcPts val="0"/>
              </a:spcAft>
              <a:buSzPts val="675"/>
              <a:buFont typeface="Poppins"/>
              <a:buNone/>
              <a:defRPr sz="750">
                <a:latin typeface="Poppins"/>
                <a:ea typeface="Poppins"/>
                <a:cs typeface="Poppins"/>
                <a:sym typeface="Poppins"/>
              </a:defRPr>
            </a:lvl3pPr>
            <a:lvl4pPr lvl="3" algn="l">
              <a:lnSpc>
                <a:spcPct val="95000"/>
              </a:lnSpc>
              <a:spcBef>
                <a:spcPts val="1350"/>
              </a:spcBef>
              <a:spcAft>
                <a:spcPts val="0"/>
              </a:spcAft>
              <a:buSzPts val="540"/>
              <a:buFont typeface="Poppins"/>
              <a:buNone/>
              <a:defRPr sz="600">
                <a:latin typeface="Poppins"/>
                <a:ea typeface="Poppins"/>
                <a:cs typeface="Poppins"/>
                <a:sym typeface="Poppins"/>
              </a:defRPr>
            </a:lvl4pPr>
            <a:lvl5pPr lvl="4" algn="l">
              <a:lnSpc>
                <a:spcPct val="95000"/>
              </a:lnSpc>
              <a:spcBef>
                <a:spcPts val="1350"/>
              </a:spcBef>
              <a:spcAft>
                <a:spcPts val="0"/>
              </a:spcAft>
              <a:buSzPts val="405"/>
              <a:buFont typeface="Poppins"/>
              <a:buNone/>
              <a:defRPr sz="450">
                <a:latin typeface="Poppins"/>
                <a:ea typeface="Poppins"/>
                <a:cs typeface="Poppins"/>
                <a:sym typeface="Poppins"/>
              </a:defRPr>
            </a:lvl5pPr>
            <a:lvl6pPr lvl="5" algn="l">
              <a:lnSpc>
                <a:spcPct val="90000"/>
              </a:lnSpc>
              <a:spcBef>
                <a:spcPts val="375"/>
              </a:spcBef>
              <a:spcAft>
                <a:spcPts val="0"/>
              </a:spcAft>
              <a:buSzPts val="187"/>
              <a:buFont typeface="Poppins"/>
              <a:buNone/>
              <a:defRPr sz="187">
                <a:latin typeface="Poppins"/>
                <a:ea typeface="Poppins"/>
                <a:cs typeface="Poppins"/>
                <a:sym typeface="Poppins"/>
              </a:defRPr>
            </a:lvl6pPr>
            <a:lvl7pPr lvl="6" algn="l">
              <a:lnSpc>
                <a:spcPct val="90000"/>
              </a:lnSpc>
              <a:spcBef>
                <a:spcPts val="375"/>
              </a:spcBef>
              <a:spcAft>
                <a:spcPts val="0"/>
              </a:spcAft>
              <a:buSzPts val="187"/>
              <a:buFont typeface="Poppins"/>
              <a:buNone/>
              <a:defRPr sz="187">
                <a:latin typeface="Poppins"/>
                <a:ea typeface="Poppins"/>
                <a:cs typeface="Poppins"/>
                <a:sym typeface="Poppins"/>
              </a:defRPr>
            </a:lvl7pPr>
            <a:lvl8pPr lvl="7" algn="l">
              <a:lnSpc>
                <a:spcPct val="90000"/>
              </a:lnSpc>
              <a:spcBef>
                <a:spcPts val="375"/>
              </a:spcBef>
              <a:spcAft>
                <a:spcPts val="0"/>
              </a:spcAft>
              <a:buSzPts val="187"/>
              <a:buFont typeface="Poppins"/>
              <a:buNone/>
              <a:defRPr sz="187">
                <a:latin typeface="Poppins"/>
                <a:ea typeface="Poppins"/>
                <a:cs typeface="Poppins"/>
                <a:sym typeface="Poppins"/>
              </a:defRPr>
            </a:lvl8pPr>
            <a:lvl9pPr lvl="8" algn="l">
              <a:lnSpc>
                <a:spcPct val="90000"/>
              </a:lnSpc>
              <a:spcBef>
                <a:spcPts val="375"/>
              </a:spcBef>
              <a:spcAft>
                <a:spcPts val="0"/>
              </a:spcAft>
              <a:buSzPts val="187"/>
              <a:buFont typeface="Poppins"/>
              <a:buNone/>
              <a:defRPr sz="187">
                <a:latin typeface="Poppins"/>
                <a:ea typeface="Poppins"/>
                <a:cs typeface="Poppins"/>
                <a:sym typeface="Poppins"/>
              </a:defRPr>
            </a:lvl9pPr>
          </a:lstStyle>
          <a:p/>
        </p:txBody>
      </p:sp>
    </p:spTree>
  </p:cSld>
  <p:clrMapOvr>
    <a:masterClrMapping/>
  </p:clrMapOvr>
</p:sldLayout>
</file>

<file path=ppt/slideLayouts/slideLayout1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5_Custom Layout">
  <p:cSld name="35_Custom Layout">
    <p:bg>
      <p:bgPr>
        <a:blipFill>
          <a:blip r:embed="rId2">
            <a:alphaModFix/>
          </a:blip>
          <a:stretch>
            <a:fillRect/>
          </a:stretch>
        </a:blipFill>
      </p:bgPr>
    </p:bg>
    <p:spTree>
      <p:nvGrpSpPr>
        <p:cNvPr id="2125" name="Shape 2125"/>
        <p:cNvGrpSpPr/>
        <p:nvPr/>
      </p:nvGrpSpPr>
      <p:grpSpPr>
        <a:xfrm>
          <a:off x="0" y="0"/>
          <a:ext cx="0" cy="0"/>
          <a:chOff x="0" y="0"/>
          <a:chExt cx="0" cy="0"/>
        </a:xfrm>
      </p:grpSpPr>
      <p:sp>
        <p:nvSpPr>
          <p:cNvPr id="2126" name="Google Shape;2126;g3d3f6d03170_0_5378"/>
          <p:cNvSpPr/>
          <p:nvPr/>
        </p:nvSpPr>
        <p:spPr>
          <a:xfrm>
            <a:off x="5054736" y="989409"/>
            <a:ext cx="3168000" cy="468000"/>
          </a:xfrm>
          <a:prstGeom prst="roundRect">
            <a:avLst>
              <a:gd fmla="val 11578" name="adj"/>
            </a:avLst>
          </a:prstGeom>
          <a:gradFill>
            <a:gsLst>
              <a:gs pos="0">
                <a:srgbClr val="9D0032"/>
              </a:gs>
              <a:gs pos="100000">
                <a:srgbClr val="D10025"/>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127" name="Google Shape;2127;g3d3f6d03170_0_5378"/>
          <p:cNvSpPr/>
          <p:nvPr/>
        </p:nvSpPr>
        <p:spPr>
          <a:xfrm>
            <a:off x="5054736" y="1545907"/>
            <a:ext cx="3168000" cy="468000"/>
          </a:xfrm>
          <a:prstGeom prst="roundRect">
            <a:avLst>
              <a:gd fmla="val 11578" name="adj"/>
            </a:avLst>
          </a:prstGeom>
          <a:gradFill>
            <a:gsLst>
              <a:gs pos="0">
                <a:srgbClr val="640041"/>
              </a:gs>
              <a:gs pos="100000">
                <a:srgbClr val="880038"/>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128" name="Google Shape;2128;g3d3f6d03170_0_5378"/>
          <p:cNvSpPr/>
          <p:nvPr/>
        </p:nvSpPr>
        <p:spPr>
          <a:xfrm>
            <a:off x="5054736" y="2102405"/>
            <a:ext cx="3168000" cy="468000"/>
          </a:xfrm>
          <a:prstGeom prst="roundRect">
            <a:avLst>
              <a:gd fmla="val 11578" name="adj"/>
            </a:avLst>
          </a:prstGeom>
          <a:gradFill>
            <a:gsLst>
              <a:gs pos="0">
                <a:srgbClr val="39004C"/>
              </a:gs>
              <a:gs pos="100000">
                <a:srgbClr val="550045"/>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129" name="Google Shape;2129;g3d3f6d03170_0_5378"/>
          <p:cNvSpPr/>
          <p:nvPr/>
        </p:nvSpPr>
        <p:spPr>
          <a:xfrm>
            <a:off x="5054736" y="2658903"/>
            <a:ext cx="3168000" cy="468000"/>
          </a:xfrm>
          <a:prstGeom prst="roundRect">
            <a:avLst>
              <a:gd fmla="val 11578" name="adj"/>
            </a:avLst>
          </a:prstGeom>
          <a:gradFill>
            <a:gsLst>
              <a:gs pos="0">
                <a:srgbClr val="200052"/>
              </a:gs>
              <a:gs pos="100000">
                <a:srgbClr val="2E004F"/>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130" name="Google Shape;2130;g3d3f6d03170_0_5378"/>
          <p:cNvSpPr/>
          <p:nvPr/>
        </p:nvSpPr>
        <p:spPr>
          <a:xfrm>
            <a:off x="5054736" y="3215402"/>
            <a:ext cx="3168000" cy="468000"/>
          </a:xfrm>
          <a:prstGeom prst="roundRect">
            <a:avLst>
              <a:gd fmla="val 11578" name="adj"/>
            </a:avLst>
          </a:prstGeom>
          <a:gradFill>
            <a:gsLst>
              <a:gs pos="0">
                <a:srgbClr val="1C0D68"/>
              </a:gs>
              <a:gs pos="100000">
                <a:srgbClr val="1D0053"/>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131" name="Google Shape;2131;g3d3f6d03170_0_5378"/>
          <p:cNvSpPr/>
          <p:nvPr/>
        </p:nvSpPr>
        <p:spPr>
          <a:xfrm>
            <a:off x="5054736" y="3771900"/>
            <a:ext cx="3168000" cy="468000"/>
          </a:xfrm>
          <a:prstGeom prst="roundRect">
            <a:avLst>
              <a:gd fmla="val 11578" name="adj"/>
            </a:avLst>
          </a:prstGeom>
          <a:gradFill>
            <a:gsLst>
              <a:gs pos="0">
                <a:srgbClr val="1C63EE"/>
              </a:gs>
              <a:gs pos="100000">
                <a:srgbClr val="1C2188"/>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132" name="Google Shape;2132;g3d3f6d03170_0_5378"/>
          <p:cNvSpPr txBox="1"/>
          <p:nvPr>
            <p:ph type="title"/>
          </p:nvPr>
        </p:nvSpPr>
        <p:spPr>
          <a:xfrm>
            <a:off x="314534" y="325636"/>
            <a:ext cx="3622800" cy="869100"/>
          </a:xfrm>
          <a:prstGeom prst="rect">
            <a:avLst/>
          </a:prstGeom>
          <a:noFill/>
          <a:ln>
            <a:noFill/>
          </a:ln>
        </p:spPr>
        <p:txBody>
          <a:bodyPr anchorCtr="0" anchor="t" bIns="0" lIns="0" spcFirstLastPara="1" rIns="0" wrap="square" tIns="0">
            <a:noAutofit/>
          </a:bodyPr>
          <a:lstStyle>
            <a:lvl1pPr lvl="0" algn="l">
              <a:lnSpc>
                <a:spcPct val="99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133" name="Google Shape;2133;g3d3f6d03170_0_537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2134" name="Google Shape;2134;g3d3f6d03170_0_5378"/>
          <p:cNvSpPr txBox="1"/>
          <p:nvPr>
            <p:ph idx="1" type="body"/>
          </p:nvPr>
        </p:nvSpPr>
        <p:spPr>
          <a:xfrm>
            <a:off x="292856" y="2417734"/>
            <a:ext cx="3644400" cy="2101500"/>
          </a:xfrm>
          <a:prstGeom prst="rect">
            <a:avLst/>
          </a:prstGeom>
          <a:noFill/>
          <a:ln>
            <a:noFill/>
          </a:ln>
        </p:spPr>
        <p:txBody>
          <a:bodyPr anchorCtr="0" anchor="t" bIns="0" lIns="0" spcFirstLastPara="1" rIns="0" wrap="square" tIns="0">
            <a:noAutofit/>
          </a:bodyPr>
          <a:lstStyle>
            <a:lvl1pPr indent="-284290" lvl="0" marL="457200" algn="l">
              <a:lnSpc>
                <a:spcPct val="91000"/>
              </a:lnSpc>
              <a:spcBef>
                <a:spcPts val="1350"/>
              </a:spcBef>
              <a:spcAft>
                <a:spcPts val="0"/>
              </a:spcAft>
              <a:buClr>
                <a:srgbClr val="FF0000"/>
              </a:buClr>
              <a:buSzPts val="877"/>
              <a:buChar char="●"/>
              <a:defRPr sz="975">
                <a:solidFill>
                  <a:schemeClr val="dk1"/>
                </a:solidFill>
              </a:defRPr>
            </a:lvl1pPr>
            <a:lvl2pPr indent="-271463" lvl="1" marL="914400" algn="l">
              <a:lnSpc>
                <a:spcPct val="91000"/>
              </a:lnSpc>
              <a:spcBef>
                <a:spcPts val="1350"/>
              </a:spcBef>
              <a:spcAft>
                <a:spcPts val="0"/>
              </a:spcAft>
              <a:buClr>
                <a:srgbClr val="FF0000"/>
              </a:buClr>
              <a:buSzPts val="675"/>
              <a:buChar char="●"/>
              <a:defRPr sz="750">
                <a:solidFill>
                  <a:schemeClr val="dk1"/>
                </a:solidFill>
              </a:defRPr>
            </a:lvl2pPr>
            <a:lvl3pPr indent="-267145" lvl="2" marL="1371600" algn="l">
              <a:lnSpc>
                <a:spcPct val="91000"/>
              </a:lnSpc>
              <a:spcBef>
                <a:spcPts val="1350"/>
              </a:spcBef>
              <a:spcAft>
                <a:spcPts val="0"/>
              </a:spcAft>
              <a:buClr>
                <a:srgbClr val="FF0000"/>
              </a:buClr>
              <a:buSzPts val="607"/>
              <a:buChar char="●"/>
              <a:defRPr sz="675">
                <a:solidFill>
                  <a:schemeClr val="dk1"/>
                </a:solidFill>
              </a:defRPr>
            </a:lvl3pPr>
            <a:lvl4pPr indent="-258572" lvl="3" marL="1828800" algn="l">
              <a:lnSpc>
                <a:spcPct val="91000"/>
              </a:lnSpc>
              <a:spcBef>
                <a:spcPts val="1350"/>
              </a:spcBef>
              <a:spcAft>
                <a:spcPts val="0"/>
              </a:spcAft>
              <a:buClr>
                <a:srgbClr val="FF0000"/>
              </a:buClr>
              <a:buSzPts val="472"/>
              <a:buChar char="●"/>
              <a:defRPr sz="525">
                <a:solidFill>
                  <a:schemeClr val="dk1"/>
                </a:solidFill>
              </a:defRPr>
            </a:lvl4pPr>
            <a:lvl5pPr indent="-252158" lvl="4" marL="2286000" algn="l">
              <a:lnSpc>
                <a:spcPct val="91000"/>
              </a:lnSpc>
              <a:spcBef>
                <a:spcPts val="1350"/>
              </a:spcBef>
              <a:spcAft>
                <a:spcPts val="0"/>
              </a:spcAft>
              <a:buClr>
                <a:srgbClr val="FF0000"/>
              </a:buClr>
              <a:buSzPts val="371"/>
              <a:buChar char="●"/>
              <a:defRPr sz="412">
                <a:solidFill>
                  <a:schemeClr val="dk1"/>
                </a:solidFill>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pic>
        <p:nvPicPr>
          <p:cNvPr id="2135" name="Google Shape;2135;g3d3f6d03170_0_5378"/>
          <p:cNvPicPr preferRelativeResize="0"/>
          <p:nvPr/>
        </p:nvPicPr>
        <p:blipFill rotWithShape="1">
          <a:blip r:embed="rId3">
            <a:alphaModFix/>
          </a:blip>
          <a:srcRect b="0" l="0" r="0" t="0"/>
          <a:stretch/>
        </p:blipFill>
        <p:spPr>
          <a:xfrm>
            <a:off x="5296158" y="1094051"/>
            <a:ext cx="190719" cy="262238"/>
          </a:xfrm>
          <a:prstGeom prst="rect">
            <a:avLst/>
          </a:prstGeom>
          <a:noFill/>
          <a:ln>
            <a:noFill/>
          </a:ln>
        </p:spPr>
      </p:pic>
      <p:pic>
        <p:nvPicPr>
          <p:cNvPr id="2136" name="Google Shape;2136;g3d3f6d03170_0_5378"/>
          <p:cNvPicPr preferRelativeResize="0"/>
          <p:nvPr/>
        </p:nvPicPr>
        <p:blipFill rotWithShape="1">
          <a:blip r:embed="rId3">
            <a:alphaModFix/>
          </a:blip>
          <a:srcRect b="0" l="0" r="0" t="0"/>
          <a:stretch/>
        </p:blipFill>
        <p:spPr>
          <a:xfrm>
            <a:off x="5296158" y="1650704"/>
            <a:ext cx="190719" cy="262238"/>
          </a:xfrm>
          <a:prstGeom prst="rect">
            <a:avLst/>
          </a:prstGeom>
          <a:noFill/>
          <a:ln>
            <a:noFill/>
          </a:ln>
        </p:spPr>
      </p:pic>
      <p:pic>
        <p:nvPicPr>
          <p:cNvPr id="2137" name="Google Shape;2137;g3d3f6d03170_0_5378"/>
          <p:cNvPicPr preferRelativeResize="0"/>
          <p:nvPr/>
        </p:nvPicPr>
        <p:blipFill rotWithShape="1">
          <a:blip r:embed="rId3">
            <a:alphaModFix/>
          </a:blip>
          <a:srcRect b="0" l="0" r="0" t="0"/>
          <a:stretch/>
        </p:blipFill>
        <p:spPr>
          <a:xfrm>
            <a:off x="5296158" y="2207357"/>
            <a:ext cx="190719" cy="262238"/>
          </a:xfrm>
          <a:prstGeom prst="rect">
            <a:avLst/>
          </a:prstGeom>
          <a:noFill/>
          <a:ln>
            <a:noFill/>
          </a:ln>
        </p:spPr>
      </p:pic>
      <p:pic>
        <p:nvPicPr>
          <p:cNvPr id="2138" name="Google Shape;2138;g3d3f6d03170_0_5378"/>
          <p:cNvPicPr preferRelativeResize="0"/>
          <p:nvPr/>
        </p:nvPicPr>
        <p:blipFill rotWithShape="1">
          <a:blip r:embed="rId3">
            <a:alphaModFix/>
          </a:blip>
          <a:srcRect b="0" l="0" r="0" t="0"/>
          <a:stretch/>
        </p:blipFill>
        <p:spPr>
          <a:xfrm>
            <a:off x="5296158" y="2764010"/>
            <a:ext cx="190719" cy="262238"/>
          </a:xfrm>
          <a:prstGeom prst="rect">
            <a:avLst/>
          </a:prstGeom>
          <a:noFill/>
          <a:ln>
            <a:noFill/>
          </a:ln>
        </p:spPr>
      </p:pic>
      <p:pic>
        <p:nvPicPr>
          <p:cNvPr id="2139" name="Google Shape;2139;g3d3f6d03170_0_5378"/>
          <p:cNvPicPr preferRelativeResize="0"/>
          <p:nvPr/>
        </p:nvPicPr>
        <p:blipFill rotWithShape="1">
          <a:blip r:embed="rId3">
            <a:alphaModFix/>
          </a:blip>
          <a:srcRect b="0" l="0" r="0" t="0"/>
          <a:stretch/>
        </p:blipFill>
        <p:spPr>
          <a:xfrm>
            <a:off x="5296158" y="3320663"/>
            <a:ext cx="190719" cy="262238"/>
          </a:xfrm>
          <a:prstGeom prst="rect">
            <a:avLst/>
          </a:prstGeom>
          <a:noFill/>
          <a:ln>
            <a:noFill/>
          </a:ln>
        </p:spPr>
      </p:pic>
      <p:pic>
        <p:nvPicPr>
          <p:cNvPr id="2140" name="Google Shape;2140;g3d3f6d03170_0_5378"/>
          <p:cNvPicPr preferRelativeResize="0"/>
          <p:nvPr/>
        </p:nvPicPr>
        <p:blipFill rotWithShape="1">
          <a:blip r:embed="rId3">
            <a:alphaModFix/>
          </a:blip>
          <a:srcRect b="0" l="0" r="0" t="0"/>
          <a:stretch/>
        </p:blipFill>
        <p:spPr>
          <a:xfrm>
            <a:off x="5296158" y="3877316"/>
            <a:ext cx="190719" cy="262238"/>
          </a:xfrm>
          <a:prstGeom prst="rect">
            <a:avLst/>
          </a:prstGeom>
          <a:noFill/>
          <a:ln>
            <a:noFill/>
          </a:ln>
        </p:spPr>
      </p:pic>
      <p:sp>
        <p:nvSpPr>
          <p:cNvPr id="2141" name="Google Shape;2141;g3d3f6d03170_0_5378"/>
          <p:cNvSpPr txBox="1"/>
          <p:nvPr>
            <p:ph idx="2" type="subTitle"/>
          </p:nvPr>
        </p:nvSpPr>
        <p:spPr>
          <a:xfrm>
            <a:off x="315390" y="1782601"/>
            <a:ext cx="3348300" cy="4464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37"/>
              <a:buFont typeface="Poppins"/>
              <a:buNone/>
              <a:defRPr b="1" sz="1537">
                <a:latin typeface="Poppins"/>
                <a:ea typeface="Poppins"/>
                <a:cs typeface="Poppins"/>
                <a:sym typeface="Poppins"/>
              </a:defRPr>
            </a:lvl1pPr>
            <a:lvl2pPr lvl="1" algn="l">
              <a:lnSpc>
                <a:spcPct val="95000"/>
              </a:lnSpc>
              <a:spcBef>
                <a:spcPts val="0"/>
              </a:spcBef>
              <a:spcAft>
                <a:spcPts val="0"/>
              </a:spcAft>
              <a:buSzPts val="1537"/>
              <a:buFont typeface="Poppins"/>
              <a:buNone/>
              <a:defRPr b="1" sz="1537">
                <a:latin typeface="Poppins"/>
                <a:ea typeface="Poppins"/>
                <a:cs typeface="Poppins"/>
                <a:sym typeface="Poppins"/>
              </a:defRPr>
            </a:lvl2pPr>
            <a:lvl3pPr lvl="2" algn="l">
              <a:lnSpc>
                <a:spcPct val="95000"/>
              </a:lnSpc>
              <a:spcBef>
                <a:spcPts val="0"/>
              </a:spcBef>
              <a:spcAft>
                <a:spcPts val="0"/>
              </a:spcAft>
              <a:buSzPts val="1537"/>
              <a:buFont typeface="Poppins"/>
              <a:buNone/>
              <a:defRPr b="1" sz="1537">
                <a:latin typeface="Poppins"/>
                <a:ea typeface="Poppins"/>
                <a:cs typeface="Poppins"/>
                <a:sym typeface="Poppins"/>
              </a:defRPr>
            </a:lvl3pPr>
            <a:lvl4pPr lvl="3" algn="l">
              <a:lnSpc>
                <a:spcPct val="95000"/>
              </a:lnSpc>
              <a:spcBef>
                <a:spcPts val="0"/>
              </a:spcBef>
              <a:spcAft>
                <a:spcPts val="0"/>
              </a:spcAft>
              <a:buSzPts val="1537"/>
              <a:buFont typeface="Poppins"/>
              <a:buNone/>
              <a:defRPr b="1" sz="1537">
                <a:latin typeface="Poppins"/>
                <a:ea typeface="Poppins"/>
                <a:cs typeface="Poppins"/>
                <a:sym typeface="Poppins"/>
              </a:defRPr>
            </a:lvl4pPr>
            <a:lvl5pPr lvl="4" algn="l">
              <a:lnSpc>
                <a:spcPct val="95000"/>
              </a:lnSpc>
              <a:spcBef>
                <a:spcPts val="0"/>
              </a:spcBef>
              <a:spcAft>
                <a:spcPts val="0"/>
              </a:spcAft>
              <a:buSzPts val="1537"/>
              <a:buFont typeface="Poppins"/>
              <a:buNone/>
              <a:defRPr b="1" sz="1537">
                <a:latin typeface="Poppins"/>
                <a:ea typeface="Poppins"/>
                <a:cs typeface="Poppins"/>
                <a:sym typeface="Poppins"/>
              </a:defRPr>
            </a:lvl5pPr>
            <a:lvl6pPr lvl="5" algn="l">
              <a:lnSpc>
                <a:spcPct val="95000"/>
              </a:lnSpc>
              <a:spcBef>
                <a:spcPts val="0"/>
              </a:spcBef>
              <a:spcAft>
                <a:spcPts val="0"/>
              </a:spcAft>
              <a:buSzPts val="1537"/>
              <a:buFont typeface="Poppins"/>
              <a:buNone/>
              <a:defRPr b="1" sz="1537">
                <a:latin typeface="Poppins"/>
                <a:ea typeface="Poppins"/>
                <a:cs typeface="Poppins"/>
                <a:sym typeface="Poppins"/>
              </a:defRPr>
            </a:lvl6pPr>
            <a:lvl7pPr lvl="6" algn="l">
              <a:lnSpc>
                <a:spcPct val="95000"/>
              </a:lnSpc>
              <a:spcBef>
                <a:spcPts val="0"/>
              </a:spcBef>
              <a:spcAft>
                <a:spcPts val="0"/>
              </a:spcAft>
              <a:buSzPts val="1537"/>
              <a:buFont typeface="Poppins"/>
              <a:buNone/>
              <a:defRPr b="1" sz="1537">
                <a:latin typeface="Poppins"/>
                <a:ea typeface="Poppins"/>
                <a:cs typeface="Poppins"/>
                <a:sym typeface="Poppins"/>
              </a:defRPr>
            </a:lvl7pPr>
            <a:lvl8pPr lvl="7" algn="l">
              <a:lnSpc>
                <a:spcPct val="95000"/>
              </a:lnSpc>
              <a:spcBef>
                <a:spcPts val="0"/>
              </a:spcBef>
              <a:spcAft>
                <a:spcPts val="0"/>
              </a:spcAft>
              <a:buSzPts val="1537"/>
              <a:buFont typeface="Poppins"/>
              <a:buNone/>
              <a:defRPr b="1" sz="1537">
                <a:latin typeface="Poppins"/>
                <a:ea typeface="Poppins"/>
                <a:cs typeface="Poppins"/>
                <a:sym typeface="Poppins"/>
              </a:defRPr>
            </a:lvl8pPr>
            <a:lvl9pPr lvl="8" algn="l">
              <a:lnSpc>
                <a:spcPct val="95000"/>
              </a:lnSpc>
              <a:spcBef>
                <a:spcPts val="0"/>
              </a:spcBef>
              <a:spcAft>
                <a:spcPts val="0"/>
              </a:spcAft>
              <a:buSzPts val="1537"/>
              <a:buFont typeface="Poppins"/>
              <a:buNone/>
              <a:defRPr b="1" sz="1537">
                <a:latin typeface="Poppins"/>
                <a:ea typeface="Poppins"/>
                <a:cs typeface="Poppins"/>
                <a:sym typeface="Poppins"/>
              </a:defRPr>
            </a:lvl9pPr>
          </a:lstStyle>
          <a:p/>
        </p:txBody>
      </p:sp>
      <p:sp>
        <p:nvSpPr>
          <p:cNvPr id="2142" name="Google Shape;2142;g3d3f6d03170_0_5378"/>
          <p:cNvSpPr txBox="1"/>
          <p:nvPr>
            <p:ph idx="3" type="subTitle"/>
          </p:nvPr>
        </p:nvSpPr>
        <p:spPr>
          <a:xfrm>
            <a:off x="5794833" y="1136644"/>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2143" name="Google Shape;2143;g3d3f6d03170_0_5378"/>
          <p:cNvSpPr txBox="1"/>
          <p:nvPr>
            <p:ph idx="4" type="subTitle"/>
          </p:nvPr>
        </p:nvSpPr>
        <p:spPr>
          <a:xfrm>
            <a:off x="5794833" y="1686267"/>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2144" name="Google Shape;2144;g3d3f6d03170_0_5378"/>
          <p:cNvSpPr txBox="1"/>
          <p:nvPr>
            <p:ph idx="5" type="subTitle"/>
          </p:nvPr>
        </p:nvSpPr>
        <p:spPr>
          <a:xfrm>
            <a:off x="5794833" y="2248253"/>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2145" name="Google Shape;2145;g3d3f6d03170_0_5378"/>
          <p:cNvSpPr txBox="1"/>
          <p:nvPr>
            <p:ph idx="6" type="subTitle"/>
          </p:nvPr>
        </p:nvSpPr>
        <p:spPr>
          <a:xfrm>
            <a:off x="5794833" y="2788269"/>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2146" name="Google Shape;2146;g3d3f6d03170_0_5378"/>
          <p:cNvSpPr txBox="1"/>
          <p:nvPr>
            <p:ph idx="7" type="subTitle"/>
          </p:nvPr>
        </p:nvSpPr>
        <p:spPr>
          <a:xfrm>
            <a:off x="5794833" y="3361256"/>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2147" name="Google Shape;2147;g3d3f6d03170_0_5378"/>
          <p:cNvSpPr txBox="1"/>
          <p:nvPr>
            <p:ph idx="8" type="subTitle"/>
          </p:nvPr>
        </p:nvSpPr>
        <p:spPr>
          <a:xfrm>
            <a:off x="5794833" y="3917957"/>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Title Slide" showMasterSp="0">
  <p:cSld name="5_Title Slide">
    <p:bg>
      <p:bgPr>
        <a:blipFill>
          <a:blip r:embed="rId2">
            <a:alphaModFix/>
          </a:blip>
          <a:stretch>
            <a:fillRect/>
          </a:stretch>
        </a:blipFill>
      </p:bgPr>
    </p:bg>
    <p:spTree>
      <p:nvGrpSpPr>
        <p:cNvPr id="162" name="Shape 162"/>
        <p:cNvGrpSpPr/>
        <p:nvPr/>
      </p:nvGrpSpPr>
      <p:grpSpPr>
        <a:xfrm>
          <a:off x="0" y="0"/>
          <a:ext cx="0" cy="0"/>
          <a:chOff x="0" y="0"/>
          <a:chExt cx="0" cy="0"/>
        </a:xfrm>
      </p:grpSpPr>
      <p:sp>
        <p:nvSpPr>
          <p:cNvPr id="163" name="Google Shape;163;g3970249a880_0_11551"/>
          <p:cNvSpPr/>
          <p:nvPr/>
        </p:nvSpPr>
        <p:spPr>
          <a:xfrm>
            <a:off x="1761902" y="724535"/>
            <a:ext cx="12300" cy="162900"/>
          </a:xfrm>
          <a:prstGeom prst="rect">
            <a:avLst/>
          </a:prstGeom>
          <a:solidFill>
            <a:schemeClr val="dk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64" name="Google Shape;164;g3970249a880_0_11551"/>
          <p:cNvSpPr/>
          <p:nvPr/>
        </p:nvSpPr>
        <p:spPr>
          <a:xfrm rot="5400000">
            <a:off x="1761959" y="724455"/>
            <a:ext cx="12300" cy="162900"/>
          </a:xfrm>
          <a:prstGeom prst="rect">
            <a:avLst/>
          </a:prstGeom>
          <a:solidFill>
            <a:schemeClr val="dk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65" name="Google Shape;165;g3970249a880_0_11551"/>
          <p:cNvSpPr/>
          <p:nvPr>
            <p:ph idx="2" type="pic"/>
          </p:nvPr>
        </p:nvSpPr>
        <p:spPr>
          <a:xfrm>
            <a:off x="1991065" y="636560"/>
            <a:ext cx="1566000" cy="339600"/>
          </a:xfrm>
          <a:prstGeom prst="rect">
            <a:avLst/>
          </a:prstGeom>
          <a:solidFill>
            <a:schemeClr val="lt2"/>
          </a:solidFill>
          <a:ln>
            <a:noFill/>
          </a:ln>
        </p:spPr>
      </p:sp>
      <p:sp>
        <p:nvSpPr>
          <p:cNvPr id="166" name="Google Shape;166;g3970249a880_0_11551"/>
          <p:cNvSpPr txBox="1"/>
          <p:nvPr>
            <p:ph type="title"/>
          </p:nvPr>
        </p:nvSpPr>
        <p:spPr>
          <a:xfrm>
            <a:off x="645210" y="1768508"/>
            <a:ext cx="3927000" cy="15372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SzPts val="3862"/>
              <a:buFont typeface="Poppins"/>
              <a:buNone/>
              <a:defRPr b="1" sz="3862">
                <a:latin typeface="Poppins"/>
                <a:ea typeface="Poppins"/>
                <a:cs typeface="Poppins"/>
                <a:sym typeface="Poppins"/>
              </a:defRPr>
            </a:lvl1pPr>
            <a:lvl2pPr lvl="1" algn="l">
              <a:lnSpc>
                <a:spcPct val="100000"/>
              </a:lnSpc>
              <a:spcBef>
                <a:spcPts val="0"/>
              </a:spcBef>
              <a:spcAft>
                <a:spcPts val="0"/>
              </a:spcAft>
              <a:buClr>
                <a:schemeClr val="dk1"/>
              </a:buClr>
              <a:buSzPts val="525"/>
              <a:buNone/>
              <a:defRPr sz="675">
                <a:solidFill>
                  <a:schemeClr val="dk1"/>
                </a:solidFill>
              </a:defRPr>
            </a:lvl2pPr>
            <a:lvl3pPr lvl="2" algn="l">
              <a:lnSpc>
                <a:spcPct val="100000"/>
              </a:lnSpc>
              <a:spcBef>
                <a:spcPts val="0"/>
              </a:spcBef>
              <a:spcAft>
                <a:spcPts val="0"/>
              </a:spcAft>
              <a:buClr>
                <a:schemeClr val="dk1"/>
              </a:buClr>
              <a:buSzPts val="525"/>
              <a:buNone/>
              <a:defRPr sz="675">
                <a:solidFill>
                  <a:schemeClr val="dk1"/>
                </a:solidFill>
              </a:defRPr>
            </a:lvl3pPr>
            <a:lvl4pPr lvl="3" algn="l">
              <a:lnSpc>
                <a:spcPct val="100000"/>
              </a:lnSpc>
              <a:spcBef>
                <a:spcPts val="0"/>
              </a:spcBef>
              <a:spcAft>
                <a:spcPts val="0"/>
              </a:spcAft>
              <a:buClr>
                <a:schemeClr val="dk1"/>
              </a:buClr>
              <a:buSzPts val="525"/>
              <a:buNone/>
              <a:defRPr sz="675">
                <a:solidFill>
                  <a:schemeClr val="dk1"/>
                </a:solidFill>
              </a:defRPr>
            </a:lvl4pPr>
            <a:lvl5pPr lvl="4" algn="l">
              <a:lnSpc>
                <a:spcPct val="100000"/>
              </a:lnSpc>
              <a:spcBef>
                <a:spcPts val="0"/>
              </a:spcBef>
              <a:spcAft>
                <a:spcPts val="0"/>
              </a:spcAft>
              <a:buClr>
                <a:schemeClr val="dk1"/>
              </a:buClr>
              <a:buSzPts val="525"/>
              <a:buNone/>
              <a:defRPr sz="675">
                <a:solidFill>
                  <a:schemeClr val="dk1"/>
                </a:solidFill>
              </a:defRPr>
            </a:lvl5pPr>
            <a:lvl6pPr lvl="5" algn="l">
              <a:lnSpc>
                <a:spcPct val="100000"/>
              </a:lnSpc>
              <a:spcBef>
                <a:spcPts val="0"/>
              </a:spcBef>
              <a:spcAft>
                <a:spcPts val="0"/>
              </a:spcAft>
              <a:buClr>
                <a:schemeClr val="dk1"/>
              </a:buClr>
              <a:buSzPts val="525"/>
              <a:buNone/>
              <a:defRPr sz="675">
                <a:solidFill>
                  <a:schemeClr val="dk1"/>
                </a:solidFill>
              </a:defRPr>
            </a:lvl6pPr>
            <a:lvl7pPr lvl="6" algn="l">
              <a:lnSpc>
                <a:spcPct val="100000"/>
              </a:lnSpc>
              <a:spcBef>
                <a:spcPts val="0"/>
              </a:spcBef>
              <a:spcAft>
                <a:spcPts val="0"/>
              </a:spcAft>
              <a:buClr>
                <a:schemeClr val="dk1"/>
              </a:buClr>
              <a:buSzPts val="525"/>
              <a:buNone/>
              <a:defRPr sz="675">
                <a:solidFill>
                  <a:schemeClr val="dk1"/>
                </a:solidFill>
              </a:defRPr>
            </a:lvl7pPr>
            <a:lvl8pPr lvl="7" algn="l">
              <a:lnSpc>
                <a:spcPct val="100000"/>
              </a:lnSpc>
              <a:spcBef>
                <a:spcPts val="0"/>
              </a:spcBef>
              <a:spcAft>
                <a:spcPts val="0"/>
              </a:spcAft>
              <a:buClr>
                <a:schemeClr val="dk1"/>
              </a:buClr>
              <a:buSzPts val="525"/>
              <a:buNone/>
              <a:defRPr sz="675">
                <a:solidFill>
                  <a:schemeClr val="dk1"/>
                </a:solidFill>
              </a:defRPr>
            </a:lvl8pPr>
            <a:lvl9pPr lvl="8" algn="l">
              <a:lnSpc>
                <a:spcPct val="100000"/>
              </a:lnSpc>
              <a:spcBef>
                <a:spcPts val="0"/>
              </a:spcBef>
              <a:spcAft>
                <a:spcPts val="0"/>
              </a:spcAft>
              <a:buClr>
                <a:schemeClr val="dk1"/>
              </a:buClr>
              <a:buSzPts val="525"/>
              <a:buNone/>
              <a:defRPr sz="675">
                <a:solidFill>
                  <a:schemeClr val="dk1"/>
                </a:solidFill>
              </a:defRPr>
            </a:lvl9pPr>
          </a:lstStyle>
          <a:p/>
        </p:txBody>
      </p:sp>
      <p:sp>
        <p:nvSpPr>
          <p:cNvPr id="167" name="Google Shape;167;g3970249a880_0_11551"/>
          <p:cNvSpPr txBox="1"/>
          <p:nvPr>
            <p:ph idx="1" type="subTitle"/>
          </p:nvPr>
        </p:nvSpPr>
        <p:spPr>
          <a:xfrm>
            <a:off x="645210" y="3607664"/>
            <a:ext cx="39270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2"/>
              </a:buClr>
              <a:buSzPts val="1316"/>
              <a:buNone/>
              <a:defRPr b="1" sz="1462">
                <a:solidFill>
                  <a:schemeClr val="dk2"/>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2"/>
              </a:buClr>
              <a:buSzPts val="675"/>
              <a:buNone/>
              <a:defRPr sz="750">
                <a:solidFill>
                  <a:schemeClr val="dk2"/>
                </a:solidFill>
              </a:defRPr>
            </a:lvl2pPr>
            <a:lvl3pPr lvl="2" algn="ctr">
              <a:lnSpc>
                <a:spcPct val="95000"/>
              </a:lnSpc>
              <a:spcBef>
                <a:spcPts val="1350"/>
              </a:spcBef>
              <a:spcAft>
                <a:spcPts val="0"/>
              </a:spcAft>
              <a:buClr>
                <a:schemeClr val="dk2"/>
              </a:buClr>
              <a:buSzPts val="607"/>
              <a:buNone/>
              <a:defRPr sz="675">
                <a:solidFill>
                  <a:schemeClr val="dk2"/>
                </a:solidFill>
              </a:defRPr>
            </a:lvl3pPr>
            <a:lvl4pPr lvl="3" algn="ctr">
              <a:lnSpc>
                <a:spcPct val="95000"/>
              </a:lnSpc>
              <a:spcBef>
                <a:spcPts val="1350"/>
              </a:spcBef>
              <a:spcAft>
                <a:spcPts val="0"/>
              </a:spcAft>
              <a:buClr>
                <a:schemeClr val="dk2"/>
              </a:buClr>
              <a:buSzPts val="540"/>
              <a:buNone/>
              <a:defRPr sz="600">
                <a:solidFill>
                  <a:schemeClr val="dk2"/>
                </a:solidFill>
              </a:defRPr>
            </a:lvl4pPr>
            <a:lvl5pPr lvl="4" algn="ctr">
              <a:lnSpc>
                <a:spcPct val="95000"/>
              </a:lnSpc>
              <a:spcBef>
                <a:spcPts val="1350"/>
              </a:spcBef>
              <a:spcAft>
                <a:spcPts val="0"/>
              </a:spcAft>
              <a:buClr>
                <a:schemeClr val="dk2"/>
              </a:buClr>
              <a:buSzPts val="540"/>
              <a:buNone/>
              <a:defRPr sz="600">
                <a:solidFill>
                  <a:schemeClr val="dk2"/>
                </a:solidFill>
              </a:defRPr>
            </a:lvl5pPr>
            <a:lvl6pPr lvl="5" algn="ctr">
              <a:lnSpc>
                <a:spcPct val="90000"/>
              </a:lnSpc>
              <a:spcBef>
                <a:spcPts val="375"/>
              </a:spcBef>
              <a:spcAft>
                <a:spcPts val="0"/>
              </a:spcAft>
              <a:buClr>
                <a:schemeClr val="dk2"/>
              </a:buClr>
              <a:buSzPts val="600"/>
              <a:buNone/>
              <a:defRPr sz="600">
                <a:solidFill>
                  <a:schemeClr val="dk2"/>
                </a:solidFill>
              </a:defRPr>
            </a:lvl6pPr>
            <a:lvl7pPr lvl="6" algn="ctr">
              <a:lnSpc>
                <a:spcPct val="90000"/>
              </a:lnSpc>
              <a:spcBef>
                <a:spcPts val="375"/>
              </a:spcBef>
              <a:spcAft>
                <a:spcPts val="0"/>
              </a:spcAft>
              <a:buClr>
                <a:schemeClr val="dk2"/>
              </a:buClr>
              <a:buSzPts val="600"/>
              <a:buNone/>
              <a:defRPr sz="600">
                <a:solidFill>
                  <a:schemeClr val="dk2"/>
                </a:solidFill>
              </a:defRPr>
            </a:lvl7pPr>
            <a:lvl8pPr lvl="7" algn="ctr">
              <a:lnSpc>
                <a:spcPct val="90000"/>
              </a:lnSpc>
              <a:spcBef>
                <a:spcPts val="375"/>
              </a:spcBef>
              <a:spcAft>
                <a:spcPts val="0"/>
              </a:spcAft>
              <a:buClr>
                <a:schemeClr val="dk2"/>
              </a:buClr>
              <a:buSzPts val="600"/>
              <a:buNone/>
              <a:defRPr sz="600">
                <a:solidFill>
                  <a:schemeClr val="dk2"/>
                </a:solidFill>
              </a:defRPr>
            </a:lvl8pPr>
            <a:lvl9pPr lvl="8" algn="ctr">
              <a:lnSpc>
                <a:spcPct val="90000"/>
              </a:lnSpc>
              <a:spcBef>
                <a:spcPts val="375"/>
              </a:spcBef>
              <a:spcAft>
                <a:spcPts val="0"/>
              </a:spcAft>
              <a:buClr>
                <a:schemeClr val="dk2"/>
              </a:buClr>
              <a:buSzPts val="600"/>
              <a:buNone/>
              <a:defRPr sz="600">
                <a:solidFill>
                  <a:schemeClr val="dk2"/>
                </a:solidFill>
              </a:defRPr>
            </a:lvl9pPr>
          </a:lstStyle>
          <a:p/>
        </p:txBody>
      </p:sp>
      <p:sp>
        <p:nvSpPr>
          <p:cNvPr id="168" name="Google Shape;168;g3970249a880_0_11551"/>
          <p:cNvSpPr/>
          <p:nvPr>
            <p:ph idx="3" type="pic"/>
          </p:nvPr>
        </p:nvSpPr>
        <p:spPr>
          <a:xfrm>
            <a:off x="4899403" y="439313"/>
            <a:ext cx="3857100" cy="4264800"/>
          </a:xfrm>
          <a:prstGeom prst="roundRect">
            <a:avLst>
              <a:gd fmla="val 3145" name="adj"/>
            </a:avLst>
          </a:prstGeom>
          <a:noFill/>
          <a:ln>
            <a:noFill/>
          </a:ln>
        </p:spPr>
      </p:sp>
      <p:pic>
        <p:nvPicPr>
          <p:cNvPr id="169" name="Google Shape;169;g3970249a880_0_11551"/>
          <p:cNvPicPr preferRelativeResize="0"/>
          <p:nvPr/>
        </p:nvPicPr>
        <p:blipFill rotWithShape="1">
          <a:blip r:embed="rId3">
            <a:alphaModFix/>
          </a:blip>
          <a:srcRect b="0" l="0" r="0" t="0"/>
          <a:stretch/>
        </p:blipFill>
        <p:spPr>
          <a:xfrm>
            <a:off x="645203" y="661959"/>
            <a:ext cx="951221" cy="283697"/>
          </a:xfrm>
          <a:prstGeom prst="rect">
            <a:avLst/>
          </a:prstGeom>
          <a:noFill/>
          <a:ln>
            <a:noFill/>
          </a:ln>
        </p:spPr>
      </p:pic>
    </p:spTree>
  </p:cSld>
  <p:clrMapOvr>
    <a:masterClrMapping/>
  </p:clrMapOvr>
</p:sldLayout>
</file>

<file path=ppt/slideLayouts/slideLayout1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6_Custom Layout">
  <p:cSld name="36_Custom Layout">
    <p:bg>
      <p:bgPr>
        <a:blipFill>
          <a:blip r:embed="rId2">
            <a:alphaModFix/>
          </a:blip>
          <a:stretch>
            <a:fillRect/>
          </a:stretch>
        </a:blipFill>
      </p:bgPr>
    </p:bg>
    <p:spTree>
      <p:nvGrpSpPr>
        <p:cNvPr id="2148" name="Shape 2148"/>
        <p:cNvGrpSpPr/>
        <p:nvPr/>
      </p:nvGrpSpPr>
      <p:grpSpPr>
        <a:xfrm>
          <a:off x="0" y="0"/>
          <a:ext cx="0" cy="0"/>
          <a:chOff x="0" y="0"/>
          <a:chExt cx="0" cy="0"/>
        </a:xfrm>
      </p:grpSpPr>
      <p:sp>
        <p:nvSpPr>
          <p:cNvPr id="2149" name="Google Shape;2149;g3d3f6d03170_0_5401"/>
          <p:cNvSpPr txBox="1"/>
          <p:nvPr>
            <p:ph type="title"/>
          </p:nvPr>
        </p:nvSpPr>
        <p:spPr>
          <a:xfrm>
            <a:off x="314534" y="325636"/>
            <a:ext cx="3622800" cy="869100"/>
          </a:xfrm>
          <a:prstGeom prst="rect">
            <a:avLst/>
          </a:prstGeom>
          <a:noFill/>
          <a:ln>
            <a:noFill/>
          </a:ln>
        </p:spPr>
        <p:txBody>
          <a:bodyPr anchorCtr="0" anchor="t" bIns="0" lIns="0" spcFirstLastPara="1" rIns="0" wrap="square" tIns="0">
            <a:noAutofit/>
          </a:bodyPr>
          <a:lstStyle>
            <a:lvl1pPr lvl="0" algn="l">
              <a:lnSpc>
                <a:spcPct val="99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150" name="Google Shape;2150;g3d3f6d03170_0_540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2151" name="Google Shape;2151;g3d3f6d03170_0_5401"/>
          <p:cNvSpPr txBox="1"/>
          <p:nvPr>
            <p:ph idx="1" type="body"/>
          </p:nvPr>
        </p:nvSpPr>
        <p:spPr>
          <a:xfrm>
            <a:off x="292856" y="2417734"/>
            <a:ext cx="3644400" cy="2101500"/>
          </a:xfrm>
          <a:prstGeom prst="rect">
            <a:avLst/>
          </a:prstGeom>
          <a:noFill/>
          <a:ln>
            <a:noFill/>
          </a:ln>
        </p:spPr>
        <p:txBody>
          <a:bodyPr anchorCtr="0" anchor="t" bIns="0" lIns="0" spcFirstLastPara="1" rIns="0" wrap="square" tIns="0">
            <a:noAutofit/>
          </a:bodyPr>
          <a:lstStyle>
            <a:lvl1pPr indent="-284290" lvl="0" marL="457200" algn="l">
              <a:lnSpc>
                <a:spcPct val="91000"/>
              </a:lnSpc>
              <a:spcBef>
                <a:spcPts val="1350"/>
              </a:spcBef>
              <a:spcAft>
                <a:spcPts val="0"/>
              </a:spcAft>
              <a:buClr>
                <a:srgbClr val="FF0000"/>
              </a:buClr>
              <a:buSzPts val="877"/>
              <a:buChar char="●"/>
              <a:defRPr sz="975">
                <a:solidFill>
                  <a:schemeClr val="dk1"/>
                </a:solidFill>
              </a:defRPr>
            </a:lvl1pPr>
            <a:lvl2pPr indent="-271463" lvl="1" marL="914400" algn="l">
              <a:lnSpc>
                <a:spcPct val="91000"/>
              </a:lnSpc>
              <a:spcBef>
                <a:spcPts val="1350"/>
              </a:spcBef>
              <a:spcAft>
                <a:spcPts val="0"/>
              </a:spcAft>
              <a:buClr>
                <a:srgbClr val="FF0000"/>
              </a:buClr>
              <a:buSzPts val="675"/>
              <a:buChar char="●"/>
              <a:defRPr sz="750">
                <a:solidFill>
                  <a:schemeClr val="dk1"/>
                </a:solidFill>
              </a:defRPr>
            </a:lvl2pPr>
            <a:lvl3pPr indent="-267145" lvl="2" marL="1371600" algn="l">
              <a:lnSpc>
                <a:spcPct val="91000"/>
              </a:lnSpc>
              <a:spcBef>
                <a:spcPts val="1350"/>
              </a:spcBef>
              <a:spcAft>
                <a:spcPts val="0"/>
              </a:spcAft>
              <a:buClr>
                <a:srgbClr val="FF0000"/>
              </a:buClr>
              <a:buSzPts val="607"/>
              <a:buChar char="●"/>
              <a:defRPr sz="675">
                <a:solidFill>
                  <a:schemeClr val="dk1"/>
                </a:solidFill>
              </a:defRPr>
            </a:lvl3pPr>
            <a:lvl4pPr indent="-258572" lvl="3" marL="1828800" algn="l">
              <a:lnSpc>
                <a:spcPct val="91000"/>
              </a:lnSpc>
              <a:spcBef>
                <a:spcPts val="1350"/>
              </a:spcBef>
              <a:spcAft>
                <a:spcPts val="0"/>
              </a:spcAft>
              <a:buClr>
                <a:srgbClr val="FF0000"/>
              </a:buClr>
              <a:buSzPts val="472"/>
              <a:buChar char="●"/>
              <a:defRPr sz="525">
                <a:solidFill>
                  <a:schemeClr val="dk1"/>
                </a:solidFill>
              </a:defRPr>
            </a:lvl4pPr>
            <a:lvl5pPr indent="-252158" lvl="4" marL="2286000" algn="l">
              <a:lnSpc>
                <a:spcPct val="91000"/>
              </a:lnSpc>
              <a:spcBef>
                <a:spcPts val="1350"/>
              </a:spcBef>
              <a:spcAft>
                <a:spcPts val="0"/>
              </a:spcAft>
              <a:buClr>
                <a:srgbClr val="FF0000"/>
              </a:buClr>
              <a:buSzPts val="371"/>
              <a:buChar char="●"/>
              <a:defRPr sz="412">
                <a:solidFill>
                  <a:schemeClr val="dk1"/>
                </a:solidFill>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2152" name="Google Shape;2152;g3d3f6d03170_0_5401"/>
          <p:cNvSpPr txBox="1"/>
          <p:nvPr>
            <p:ph idx="2" type="subTitle"/>
          </p:nvPr>
        </p:nvSpPr>
        <p:spPr>
          <a:xfrm>
            <a:off x="5794833" y="1136644"/>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2153" name="Google Shape;2153;g3d3f6d03170_0_5401"/>
          <p:cNvSpPr txBox="1"/>
          <p:nvPr>
            <p:ph idx="3" type="subTitle"/>
          </p:nvPr>
        </p:nvSpPr>
        <p:spPr>
          <a:xfrm>
            <a:off x="5794833" y="1686267"/>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2154" name="Google Shape;2154;g3d3f6d03170_0_5401"/>
          <p:cNvSpPr txBox="1"/>
          <p:nvPr>
            <p:ph idx="4" type="subTitle"/>
          </p:nvPr>
        </p:nvSpPr>
        <p:spPr>
          <a:xfrm>
            <a:off x="5794833" y="2248253"/>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2155" name="Google Shape;2155;g3d3f6d03170_0_5401"/>
          <p:cNvSpPr txBox="1"/>
          <p:nvPr>
            <p:ph idx="5" type="subTitle"/>
          </p:nvPr>
        </p:nvSpPr>
        <p:spPr>
          <a:xfrm>
            <a:off x="5794833" y="2788269"/>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2156" name="Google Shape;2156;g3d3f6d03170_0_5401"/>
          <p:cNvSpPr txBox="1"/>
          <p:nvPr>
            <p:ph idx="6" type="subTitle"/>
          </p:nvPr>
        </p:nvSpPr>
        <p:spPr>
          <a:xfrm>
            <a:off x="5794833" y="3361256"/>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2157" name="Google Shape;2157;g3d3f6d03170_0_5401"/>
          <p:cNvSpPr txBox="1"/>
          <p:nvPr>
            <p:ph idx="7" type="subTitle"/>
          </p:nvPr>
        </p:nvSpPr>
        <p:spPr>
          <a:xfrm>
            <a:off x="5794833" y="3917957"/>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2158" name="Google Shape;2158;g3d3f6d03170_0_5401"/>
          <p:cNvSpPr txBox="1"/>
          <p:nvPr>
            <p:ph idx="8" type="subTitle"/>
          </p:nvPr>
        </p:nvSpPr>
        <p:spPr>
          <a:xfrm>
            <a:off x="315390" y="1782601"/>
            <a:ext cx="3348300" cy="4464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537"/>
              <a:buFont typeface="Poppins"/>
              <a:buNone/>
              <a:defRPr b="1" sz="1537">
                <a:latin typeface="Poppins"/>
                <a:ea typeface="Poppins"/>
                <a:cs typeface="Poppins"/>
                <a:sym typeface="Poppins"/>
              </a:defRPr>
            </a:lvl1pPr>
            <a:lvl2pPr lvl="1" algn="l">
              <a:lnSpc>
                <a:spcPct val="95000"/>
              </a:lnSpc>
              <a:spcBef>
                <a:spcPts val="1350"/>
              </a:spcBef>
              <a:spcAft>
                <a:spcPts val="0"/>
              </a:spcAft>
              <a:buSzPts val="1537"/>
              <a:buFont typeface="Poppins"/>
              <a:buNone/>
              <a:defRPr b="1" sz="1537">
                <a:latin typeface="Poppins"/>
                <a:ea typeface="Poppins"/>
                <a:cs typeface="Poppins"/>
                <a:sym typeface="Poppins"/>
              </a:defRPr>
            </a:lvl2pPr>
            <a:lvl3pPr lvl="2" algn="l">
              <a:lnSpc>
                <a:spcPct val="95000"/>
              </a:lnSpc>
              <a:spcBef>
                <a:spcPts val="1350"/>
              </a:spcBef>
              <a:spcAft>
                <a:spcPts val="0"/>
              </a:spcAft>
              <a:buSzPts val="1537"/>
              <a:buFont typeface="Poppins"/>
              <a:buNone/>
              <a:defRPr b="1" sz="1537">
                <a:latin typeface="Poppins"/>
                <a:ea typeface="Poppins"/>
                <a:cs typeface="Poppins"/>
                <a:sym typeface="Poppins"/>
              </a:defRPr>
            </a:lvl3pPr>
            <a:lvl4pPr lvl="3" algn="l">
              <a:lnSpc>
                <a:spcPct val="95000"/>
              </a:lnSpc>
              <a:spcBef>
                <a:spcPts val="1350"/>
              </a:spcBef>
              <a:spcAft>
                <a:spcPts val="0"/>
              </a:spcAft>
              <a:buSzPts val="1537"/>
              <a:buFont typeface="Poppins"/>
              <a:buNone/>
              <a:defRPr b="1" sz="1537">
                <a:latin typeface="Poppins"/>
                <a:ea typeface="Poppins"/>
                <a:cs typeface="Poppins"/>
                <a:sym typeface="Poppins"/>
              </a:defRPr>
            </a:lvl4pPr>
            <a:lvl5pPr lvl="4" algn="l">
              <a:lnSpc>
                <a:spcPct val="95000"/>
              </a:lnSpc>
              <a:spcBef>
                <a:spcPts val="1350"/>
              </a:spcBef>
              <a:spcAft>
                <a:spcPts val="0"/>
              </a:spcAft>
              <a:buSzPts val="1537"/>
              <a:buFont typeface="Poppins"/>
              <a:buNone/>
              <a:defRPr b="1" sz="1537">
                <a:latin typeface="Poppins"/>
                <a:ea typeface="Poppins"/>
                <a:cs typeface="Poppins"/>
                <a:sym typeface="Poppins"/>
              </a:defRPr>
            </a:lvl5pPr>
            <a:lvl6pPr lvl="5" algn="l">
              <a:lnSpc>
                <a:spcPct val="95000"/>
              </a:lnSpc>
              <a:spcBef>
                <a:spcPts val="1350"/>
              </a:spcBef>
              <a:spcAft>
                <a:spcPts val="0"/>
              </a:spcAft>
              <a:buSzPts val="1537"/>
              <a:buFont typeface="Poppins"/>
              <a:buNone/>
              <a:defRPr b="1" sz="1537">
                <a:latin typeface="Poppins"/>
                <a:ea typeface="Poppins"/>
                <a:cs typeface="Poppins"/>
                <a:sym typeface="Poppins"/>
              </a:defRPr>
            </a:lvl6pPr>
            <a:lvl7pPr lvl="6" algn="l">
              <a:lnSpc>
                <a:spcPct val="95000"/>
              </a:lnSpc>
              <a:spcBef>
                <a:spcPts val="1350"/>
              </a:spcBef>
              <a:spcAft>
                <a:spcPts val="0"/>
              </a:spcAft>
              <a:buSzPts val="1537"/>
              <a:buFont typeface="Poppins"/>
              <a:buNone/>
              <a:defRPr b="1" sz="1537">
                <a:latin typeface="Poppins"/>
                <a:ea typeface="Poppins"/>
                <a:cs typeface="Poppins"/>
                <a:sym typeface="Poppins"/>
              </a:defRPr>
            </a:lvl7pPr>
            <a:lvl8pPr lvl="7" algn="l">
              <a:lnSpc>
                <a:spcPct val="95000"/>
              </a:lnSpc>
              <a:spcBef>
                <a:spcPts val="1350"/>
              </a:spcBef>
              <a:spcAft>
                <a:spcPts val="0"/>
              </a:spcAft>
              <a:buSzPts val="1537"/>
              <a:buFont typeface="Poppins"/>
              <a:buNone/>
              <a:defRPr b="1" sz="1537">
                <a:latin typeface="Poppins"/>
                <a:ea typeface="Poppins"/>
                <a:cs typeface="Poppins"/>
                <a:sym typeface="Poppins"/>
              </a:defRPr>
            </a:lvl8pPr>
            <a:lvl9pPr lvl="8" algn="l">
              <a:lnSpc>
                <a:spcPct val="95000"/>
              </a:lnSpc>
              <a:spcBef>
                <a:spcPts val="1350"/>
              </a:spcBef>
              <a:spcAft>
                <a:spcPts val="0"/>
              </a:spcAft>
              <a:buSzPts val="1537"/>
              <a:buFont typeface="Poppins"/>
              <a:buNone/>
              <a:defRPr b="1" sz="1537">
                <a:latin typeface="Poppins"/>
                <a:ea typeface="Poppins"/>
                <a:cs typeface="Poppins"/>
                <a:sym typeface="Poppins"/>
              </a:defRPr>
            </a:lvl9pPr>
          </a:lstStyle>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7_Custom Layout">
  <p:cSld name="37_Custom Layout">
    <p:bg>
      <p:bgPr>
        <a:blipFill>
          <a:blip r:embed="rId2">
            <a:alphaModFix/>
          </a:blip>
          <a:stretch>
            <a:fillRect/>
          </a:stretch>
        </a:blipFill>
      </p:bgPr>
    </p:bg>
    <p:spTree>
      <p:nvGrpSpPr>
        <p:cNvPr id="2159" name="Shape 2159"/>
        <p:cNvGrpSpPr/>
        <p:nvPr/>
      </p:nvGrpSpPr>
      <p:grpSpPr>
        <a:xfrm>
          <a:off x="0" y="0"/>
          <a:ext cx="0" cy="0"/>
          <a:chOff x="0" y="0"/>
          <a:chExt cx="0" cy="0"/>
        </a:xfrm>
      </p:grpSpPr>
      <p:sp>
        <p:nvSpPr>
          <p:cNvPr id="2160" name="Google Shape;2160;g3d3f6d03170_0_5412"/>
          <p:cNvSpPr txBox="1"/>
          <p:nvPr>
            <p:ph type="title"/>
          </p:nvPr>
        </p:nvSpPr>
        <p:spPr>
          <a:xfrm>
            <a:off x="325593" y="34775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161" name="Google Shape;2161;g3d3f6d03170_0_541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2162" name="Google Shape;2162;g3d3f6d03170_0_5412"/>
          <p:cNvSpPr txBox="1"/>
          <p:nvPr>
            <p:ph idx="1" type="subTitle"/>
          </p:nvPr>
        </p:nvSpPr>
        <p:spPr>
          <a:xfrm>
            <a:off x="1694133" y="2200144"/>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2163" name="Google Shape;2163;g3d3f6d03170_0_5412"/>
          <p:cNvSpPr txBox="1"/>
          <p:nvPr>
            <p:ph idx="2" type="subTitle"/>
          </p:nvPr>
        </p:nvSpPr>
        <p:spPr>
          <a:xfrm>
            <a:off x="1694133" y="2576432"/>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2164" name="Google Shape;2164;g3d3f6d03170_0_5412"/>
          <p:cNvSpPr txBox="1"/>
          <p:nvPr>
            <p:ph idx="3" type="subTitle"/>
          </p:nvPr>
        </p:nvSpPr>
        <p:spPr>
          <a:xfrm>
            <a:off x="1694133" y="2949530"/>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2165" name="Google Shape;2165;g3d3f6d03170_0_5412"/>
          <p:cNvSpPr txBox="1"/>
          <p:nvPr>
            <p:ph idx="4" type="subTitle"/>
          </p:nvPr>
        </p:nvSpPr>
        <p:spPr>
          <a:xfrm>
            <a:off x="1694133" y="3325818"/>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2166" name="Google Shape;2166;g3d3f6d03170_0_5412"/>
          <p:cNvSpPr txBox="1"/>
          <p:nvPr>
            <p:ph idx="5" type="subTitle"/>
          </p:nvPr>
        </p:nvSpPr>
        <p:spPr>
          <a:xfrm>
            <a:off x="1694133" y="3708421"/>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2167" name="Google Shape;2167;g3d3f6d03170_0_5412"/>
          <p:cNvSpPr txBox="1"/>
          <p:nvPr>
            <p:ph idx="6" type="subTitle"/>
          </p:nvPr>
        </p:nvSpPr>
        <p:spPr>
          <a:xfrm>
            <a:off x="1694133" y="4084710"/>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2168" name="Google Shape;2168;g3d3f6d03170_0_5412"/>
          <p:cNvSpPr txBox="1"/>
          <p:nvPr>
            <p:ph idx="7" type="subTitle"/>
          </p:nvPr>
        </p:nvSpPr>
        <p:spPr>
          <a:xfrm>
            <a:off x="5012144" y="2200144"/>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2169" name="Google Shape;2169;g3d3f6d03170_0_5412"/>
          <p:cNvSpPr txBox="1"/>
          <p:nvPr>
            <p:ph idx="8" type="subTitle"/>
          </p:nvPr>
        </p:nvSpPr>
        <p:spPr>
          <a:xfrm>
            <a:off x="5012144" y="2576432"/>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2170" name="Google Shape;2170;g3d3f6d03170_0_5412"/>
          <p:cNvSpPr txBox="1"/>
          <p:nvPr>
            <p:ph idx="9" type="subTitle"/>
          </p:nvPr>
        </p:nvSpPr>
        <p:spPr>
          <a:xfrm>
            <a:off x="5012144" y="2949530"/>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2171" name="Google Shape;2171;g3d3f6d03170_0_5412"/>
          <p:cNvSpPr txBox="1"/>
          <p:nvPr>
            <p:ph idx="13" type="subTitle"/>
          </p:nvPr>
        </p:nvSpPr>
        <p:spPr>
          <a:xfrm>
            <a:off x="5012144" y="3325818"/>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2172" name="Google Shape;2172;g3d3f6d03170_0_5412"/>
          <p:cNvSpPr txBox="1"/>
          <p:nvPr>
            <p:ph idx="14" type="subTitle"/>
          </p:nvPr>
        </p:nvSpPr>
        <p:spPr>
          <a:xfrm>
            <a:off x="5012144" y="3708421"/>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2173" name="Google Shape;2173;g3d3f6d03170_0_5412"/>
          <p:cNvSpPr txBox="1"/>
          <p:nvPr>
            <p:ph idx="15" type="subTitle"/>
          </p:nvPr>
        </p:nvSpPr>
        <p:spPr>
          <a:xfrm>
            <a:off x="5012144" y="4084710"/>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2174" name="Google Shape;2174;g3d3f6d03170_0_5412"/>
          <p:cNvSpPr txBox="1"/>
          <p:nvPr>
            <p:ph idx="16" type="subTitle"/>
          </p:nvPr>
        </p:nvSpPr>
        <p:spPr>
          <a:xfrm>
            <a:off x="1479196" y="1377767"/>
            <a:ext cx="2732100" cy="5526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1312"/>
              <a:buNone/>
              <a:defRPr sz="1312"/>
            </a:lvl2pPr>
            <a:lvl3pPr lvl="2" algn="l">
              <a:lnSpc>
                <a:spcPct val="95000"/>
              </a:lnSpc>
              <a:spcBef>
                <a:spcPts val="1350"/>
              </a:spcBef>
              <a:spcAft>
                <a:spcPts val="0"/>
              </a:spcAft>
              <a:buSzPts val="1312"/>
              <a:buNone/>
              <a:defRPr sz="1312"/>
            </a:lvl3pPr>
            <a:lvl4pPr lvl="3" algn="l">
              <a:lnSpc>
                <a:spcPct val="95000"/>
              </a:lnSpc>
              <a:spcBef>
                <a:spcPts val="1350"/>
              </a:spcBef>
              <a:spcAft>
                <a:spcPts val="0"/>
              </a:spcAft>
              <a:buSzPts val="1312"/>
              <a:buNone/>
              <a:defRPr sz="1312"/>
            </a:lvl4pPr>
            <a:lvl5pPr lvl="4" algn="l">
              <a:lnSpc>
                <a:spcPct val="95000"/>
              </a:lnSpc>
              <a:spcBef>
                <a:spcPts val="1350"/>
              </a:spcBef>
              <a:spcAft>
                <a:spcPts val="0"/>
              </a:spcAft>
              <a:buSzPts val="1312"/>
              <a:buNone/>
              <a:defRPr sz="1312"/>
            </a:lvl5pPr>
            <a:lvl6pPr lvl="5" algn="l">
              <a:lnSpc>
                <a:spcPct val="90000"/>
              </a:lnSpc>
              <a:spcBef>
                <a:spcPts val="375"/>
              </a:spcBef>
              <a:spcAft>
                <a:spcPts val="0"/>
              </a:spcAft>
              <a:buSzPts val="1312"/>
              <a:buNone/>
              <a:defRPr sz="1312"/>
            </a:lvl6pPr>
            <a:lvl7pPr lvl="6" algn="l">
              <a:lnSpc>
                <a:spcPct val="90000"/>
              </a:lnSpc>
              <a:spcBef>
                <a:spcPts val="375"/>
              </a:spcBef>
              <a:spcAft>
                <a:spcPts val="0"/>
              </a:spcAft>
              <a:buSzPts val="1312"/>
              <a:buNone/>
              <a:defRPr sz="1312"/>
            </a:lvl7pPr>
            <a:lvl8pPr lvl="7" algn="l">
              <a:lnSpc>
                <a:spcPct val="90000"/>
              </a:lnSpc>
              <a:spcBef>
                <a:spcPts val="375"/>
              </a:spcBef>
              <a:spcAft>
                <a:spcPts val="0"/>
              </a:spcAft>
              <a:buSzPts val="1312"/>
              <a:buNone/>
              <a:defRPr sz="1312"/>
            </a:lvl8pPr>
            <a:lvl9pPr lvl="8" algn="l">
              <a:lnSpc>
                <a:spcPct val="90000"/>
              </a:lnSpc>
              <a:spcBef>
                <a:spcPts val="375"/>
              </a:spcBef>
              <a:spcAft>
                <a:spcPts val="0"/>
              </a:spcAft>
              <a:buSzPts val="1312"/>
              <a:buNone/>
              <a:defRPr sz="1312"/>
            </a:lvl9pPr>
          </a:lstStyle>
          <a:p/>
        </p:txBody>
      </p:sp>
      <p:sp>
        <p:nvSpPr>
          <p:cNvPr id="2175" name="Google Shape;2175;g3d3f6d03170_0_5412"/>
          <p:cNvSpPr txBox="1"/>
          <p:nvPr>
            <p:ph idx="17" type="subTitle"/>
          </p:nvPr>
        </p:nvSpPr>
        <p:spPr>
          <a:xfrm>
            <a:off x="4797346" y="1377767"/>
            <a:ext cx="2732100" cy="5526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1312"/>
              <a:buNone/>
              <a:defRPr sz="1312"/>
            </a:lvl2pPr>
            <a:lvl3pPr lvl="2" algn="l">
              <a:lnSpc>
                <a:spcPct val="95000"/>
              </a:lnSpc>
              <a:spcBef>
                <a:spcPts val="1350"/>
              </a:spcBef>
              <a:spcAft>
                <a:spcPts val="0"/>
              </a:spcAft>
              <a:buSzPts val="1312"/>
              <a:buNone/>
              <a:defRPr sz="1312"/>
            </a:lvl3pPr>
            <a:lvl4pPr lvl="3" algn="l">
              <a:lnSpc>
                <a:spcPct val="95000"/>
              </a:lnSpc>
              <a:spcBef>
                <a:spcPts val="1350"/>
              </a:spcBef>
              <a:spcAft>
                <a:spcPts val="0"/>
              </a:spcAft>
              <a:buSzPts val="1312"/>
              <a:buNone/>
              <a:defRPr sz="1312"/>
            </a:lvl4pPr>
            <a:lvl5pPr lvl="4" algn="l">
              <a:lnSpc>
                <a:spcPct val="95000"/>
              </a:lnSpc>
              <a:spcBef>
                <a:spcPts val="1350"/>
              </a:spcBef>
              <a:spcAft>
                <a:spcPts val="0"/>
              </a:spcAft>
              <a:buSzPts val="1312"/>
              <a:buNone/>
              <a:defRPr sz="1312"/>
            </a:lvl5pPr>
            <a:lvl6pPr lvl="5" algn="l">
              <a:lnSpc>
                <a:spcPct val="90000"/>
              </a:lnSpc>
              <a:spcBef>
                <a:spcPts val="375"/>
              </a:spcBef>
              <a:spcAft>
                <a:spcPts val="0"/>
              </a:spcAft>
              <a:buSzPts val="1312"/>
              <a:buNone/>
              <a:defRPr sz="1312"/>
            </a:lvl6pPr>
            <a:lvl7pPr lvl="6" algn="l">
              <a:lnSpc>
                <a:spcPct val="90000"/>
              </a:lnSpc>
              <a:spcBef>
                <a:spcPts val="375"/>
              </a:spcBef>
              <a:spcAft>
                <a:spcPts val="0"/>
              </a:spcAft>
              <a:buSzPts val="1312"/>
              <a:buNone/>
              <a:defRPr sz="1312"/>
            </a:lvl7pPr>
            <a:lvl8pPr lvl="7" algn="l">
              <a:lnSpc>
                <a:spcPct val="90000"/>
              </a:lnSpc>
              <a:spcBef>
                <a:spcPts val="375"/>
              </a:spcBef>
              <a:spcAft>
                <a:spcPts val="0"/>
              </a:spcAft>
              <a:buSzPts val="1312"/>
              <a:buNone/>
              <a:defRPr sz="1312"/>
            </a:lvl8pPr>
            <a:lvl9pPr lvl="8" algn="l">
              <a:lnSpc>
                <a:spcPct val="90000"/>
              </a:lnSpc>
              <a:spcBef>
                <a:spcPts val="375"/>
              </a:spcBef>
              <a:spcAft>
                <a:spcPts val="0"/>
              </a:spcAft>
              <a:buSzPts val="1312"/>
              <a:buNone/>
              <a:defRPr sz="1312"/>
            </a:lvl9pPr>
          </a:lstStyle>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8_Custom Layout" showMasterSp="0">
  <p:cSld name="38_Custom Layout">
    <p:bg>
      <p:bgPr>
        <a:blipFill>
          <a:blip r:embed="rId2">
            <a:alphaModFix/>
          </a:blip>
          <a:stretch>
            <a:fillRect/>
          </a:stretch>
        </a:blipFill>
      </p:bgPr>
    </p:bg>
    <p:spTree>
      <p:nvGrpSpPr>
        <p:cNvPr id="2176" name="Shape 2176"/>
        <p:cNvGrpSpPr/>
        <p:nvPr/>
      </p:nvGrpSpPr>
      <p:grpSpPr>
        <a:xfrm>
          <a:off x="0" y="0"/>
          <a:ext cx="0" cy="0"/>
          <a:chOff x="0" y="0"/>
          <a:chExt cx="0" cy="0"/>
        </a:xfrm>
      </p:grpSpPr>
      <p:sp>
        <p:nvSpPr>
          <p:cNvPr id="2177" name="Google Shape;2177;g3d3f6d03170_0_5429"/>
          <p:cNvSpPr txBox="1"/>
          <p:nvPr>
            <p:ph type="title"/>
          </p:nvPr>
        </p:nvSpPr>
        <p:spPr>
          <a:xfrm>
            <a:off x="314540" y="347756"/>
            <a:ext cx="85032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550"/>
              <a:buFont typeface="Poppins"/>
              <a:buNone/>
              <a:defRPr b="1" sz="2550">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178" name="Google Shape;2178;g3d3f6d03170_0_542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2179" name="Google Shape;2179;g3d3f6d03170_0_5429"/>
          <p:cNvGrpSpPr/>
          <p:nvPr/>
        </p:nvGrpSpPr>
        <p:grpSpPr>
          <a:xfrm>
            <a:off x="8381796" y="4822425"/>
            <a:ext cx="537710" cy="158585"/>
            <a:chOff x="22351457" y="12859799"/>
            <a:chExt cx="1433894" cy="422893"/>
          </a:xfrm>
        </p:grpSpPr>
        <p:grpSp>
          <p:nvGrpSpPr>
            <p:cNvPr id="2180" name="Google Shape;2180;g3d3f6d03170_0_5429"/>
            <p:cNvGrpSpPr/>
            <p:nvPr/>
          </p:nvGrpSpPr>
          <p:grpSpPr>
            <a:xfrm>
              <a:off x="22351457" y="12859799"/>
              <a:ext cx="1379787" cy="422893"/>
              <a:chOff x="22351457" y="12859799"/>
              <a:chExt cx="1379787" cy="422893"/>
            </a:xfrm>
          </p:grpSpPr>
          <p:sp>
            <p:nvSpPr>
              <p:cNvPr id="2181" name="Google Shape;2181;g3d3f6d03170_0_5429"/>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182" name="Google Shape;2182;g3d3f6d03170_0_5429"/>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2183" name="Google Shape;2183;g3d3f6d03170_0_5429"/>
              <p:cNvGrpSpPr/>
              <p:nvPr/>
            </p:nvGrpSpPr>
            <p:grpSpPr>
              <a:xfrm>
                <a:off x="23288552" y="12859801"/>
                <a:ext cx="442692" cy="422765"/>
                <a:chOff x="23288552" y="12859801"/>
                <a:chExt cx="442692" cy="422765"/>
              </a:xfrm>
            </p:grpSpPr>
            <p:grpSp>
              <p:nvGrpSpPr>
                <p:cNvPr id="2184" name="Google Shape;2184;g3d3f6d03170_0_5429"/>
                <p:cNvGrpSpPr/>
                <p:nvPr/>
              </p:nvGrpSpPr>
              <p:grpSpPr>
                <a:xfrm>
                  <a:off x="23288552" y="12859801"/>
                  <a:ext cx="442692" cy="422765"/>
                  <a:chOff x="23288552" y="12859801"/>
                  <a:chExt cx="442692" cy="422765"/>
                </a:xfrm>
              </p:grpSpPr>
              <p:sp>
                <p:nvSpPr>
                  <p:cNvPr id="2185" name="Google Shape;2185;g3d3f6d03170_0_5429"/>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186" name="Google Shape;2186;g3d3f6d03170_0_5429"/>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2187" name="Google Shape;2187;g3d3f6d03170_0_5429"/>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2188" name="Google Shape;2188;g3d3f6d03170_0_5429"/>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2189" name="Google Shape;2189;g3d3f6d03170_0_5429"/>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lt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sp>
        <p:nvSpPr>
          <p:cNvPr id="2190" name="Google Shape;2190;g3d3f6d03170_0_5429"/>
          <p:cNvSpPr txBox="1"/>
          <p:nvPr>
            <p:ph idx="2" type="title"/>
          </p:nvPr>
        </p:nvSpPr>
        <p:spPr>
          <a:xfrm>
            <a:off x="0" y="1366166"/>
            <a:ext cx="1028100" cy="621600"/>
          </a:xfrm>
          <a:prstGeom prst="rect">
            <a:avLst/>
          </a:prstGeom>
          <a:noFill/>
          <a:ln>
            <a:noFill/>
          </a:ln>
        </p:spPr>
        <p:txBody>
          <a:bodyPr anchorCtr="0" anchor="t" bIns="34275" lIns="34275" spcFirstLastPara="1" rIns="34275" wrap="square" tIns="34275">
            <a:noAutofit/>
          </a:bodyPr>
          <a:lstStyle>
            <a:lvl1pPr lvl="0" marR="0" algn="ctr">
              <a:lnSpc>
                <a:spcPct val="94000"/>
              </a:lnSpc>
              <a:spcBef>
                <a:spcPts val="0"/>
              </a:spcBef>
              <a:spcAft>
                <a:spcPts val="0"/>
              </a:spcAft>
              <a:buSzPts val="2550"/>
              <a:buNone/>
              <a:defRPr b="0" sz="4275">
                <a:solidFill>
                  <a:schemeClr val="accent1"/>
                </a:solidFill>
                <a:latin typeface="Poppins Medium"/>
                <a:ea typeface="Poppins Medium"/>
                <a:cs typeface="Poppins Medium"/>
                <a:sym typeface="Poppins Medium"/>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191" name="Google Shape;2191;g3d3f6d03170_0_5429"/>
          <p:cNvSpPr txBox="1"/>
          <p:nvPr>
            <p:ph idx="3" type="title"/>
          </p:nvPr>
        </p:nvSpPr>
        <p:spPr>
          <a:xfrm>
            <a:off x="0" y="2381990"/>
            <a:ext cx="1028100" cy="621600"/>
          </a:xfrm>
          <a:prstGeom prst="rect">
            <a:avLst/>
          </a:prstGeom>
          <a:noFill/>
          <a:ln>
            <a:noFill/>
          </a:ln>
        </p:spPr>
        <p:txBody>
          <a:bodyPr anchorCtr="0" anchor="t" bIns="34275" lIns="34275" spcFirstLastPara="1" rIns="34275" wrap="square" tIns="34275">
            <a:noAutofit/>
          </a:bodyPr>
          <a:lstStyle>
            <a:lvl1pPr lvl="0" marR="0" algn="ctr">
              <a:lnSpc>
                <a:spcPct val="94000"/>
              </a:lnSpc>
              <a:spcBef>
                <a:spcPts val="0"/>
              </a:spcBef>
              <a:spcAft>
                <a:spcPts val="0"/>
              </a:spcAft>
              <a:buSzPts val="2550"/>
              <a:buNone/>
              <a:defRPr b="0" sz="4275">
                <a:solidFill>
                  <a:schemeClr val="accent1"/>
                </a:solidFill>
                <a:latin typeface="Poppins Medium"/>
                <a:ea typeface="Poppins Medium"/>
                <a:cs typeface="Poppins Medium"/>
                <a:sym typeface="Poppins Medium"/>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192" name="Google Shape;2192;g3d3f6d03170_0_5429"/>
          <p:cNvSpPr txBox="1"/>
          <p:nvPr>
            <p:ph idx="4" type="title"/>
          </p:nvPr>
        </p:nvSpPr>
        <p:spPr>
          <a:xfrm>
            <a:off x="0" y="3324890"/>
            <a:ext cx="1028100" cy="621600"/>
          </a:xfrm>
          <a:prstGeom prst="rect">
            <a:avLst/>
          </a:prstGeom>
          <a:noFill/>
          <a:ln>
            <a:noFill/>
          </a:ln>
        </p:spPr>
        <p:txBody>
          <a:bodyPr anchorCtr="0" anchor="t" bIns="34275" lIns="34275" spcFirstLastPara="1" rIns="34275" wrap="square" tIns="34275">
            <a:noAutofit/>
          </a:bodyPr>
          <a:lstStyle>
            <a:lvl1pPr lvl="0" marR="0" algn="ctr">
              <a:lnSpc>
                <a:spcPct val="94000"/>
              </a:lnSpc>
              <a:spcBef>
                <a:spcPts val="0"/>
              </a:spcBef>
              <a:spcAft>
                <a:spcPts val="0"/>
              </a:spcAft>
              <a:buSzPts val="2550"/>
              <a:buNone/>
              <a:defRPr b="0" sz="4275">
                <a:solidFill>
                  <a:schemeClr val="accent1"/>
                </a:solidFill>
                <a:latin typeface="Poppins Medium"/>
                <a:ea typeface="Poppins Medium"/>
                <a:cs typeface="Poppins Medium"/>
                <a:sym typeface="Poppins Medium"/>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193" name="Google Shape;2193;g3d3f6d03170_0_5429"/>
          <p:cNvSpPr txBox="1"/>
          <p:nvPr>
            <p:ph idx="1" type="subTitle"/>
          </p:nvPr>
        </p:nvSpPr>
        <p:spPr>
          <a:xfrm>
            <a:off x="943218" y="1419300"/>
            <a:ext cx="4091400" cy="51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Clr>
                <a:schemeClr val="lt1"/>
              </a:buClr>
              <a:buSzPts val="1687"/>
              <a:buFont typeface="Poppins"/>
              <a:buNone/>
              <a:defRPr b="1" sz="1687">
                <a:solidFill>
                  <a:schemeClr val="lt1"/>
                </a:solidFill>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194" name="Google Shape;2194;g3d3f6d03170_0_5429"/>
          <p:cNvSpPr txBox="1"/>
          <p:nvPr>
            <p:ph idx="5" type="subTitle"/>
          </p:nvPr>
        </p:nvSpPr>
        <p:spPr>
          <a:xfrm>
            <a:off x="943218" y="2437116"/>
            <a:ext cx="4091400" cy="51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Clr>
                <a:schemeClr val="lt1"/>
              </a:buClr>
              <a:buSzPts val="1687"/>
              <a:buFont typeface="Poppins"/>
              <a:buNone/>
              <a:defRPr b="1" sz="1687">
                <a:solidFill>
                  <a:schemeClr val="lt1"/>
                </a:solidFill>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195" name="Google Shape;2195;g3d3f6d03170_0_5429"/>
          <p:cNvSpPr txBox="1"/>
          <p:nvPr>
            <p:ph idx="6" type="subTitle"/>
          </p:nvPr>
        </p:nvSpPr>
        <p:spPr>
          <a:xfrm>
            <a:off x="943218" y="3380953"/>
            <a:ext cx="4091400" cy="51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Clr>
                <a:schemeClr val="lt1"/>
              </a:buClr>
              <a:buSzPts val="1687"/>
              <a:buFont typeface="Poppins"/>
              <a:buNone/>
              <a:defRPr b="1" sz="1687">
                <a:solidFill>
                  <a:schemeClr val="lt1"/>
                </a:solidFill>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9_Custom Layout">
  <p:cSld name="39_Custom Layout">
    <p:bg>
      <p:bgPr>
        <a:blipFill>
          <a:blip r:embed="rId2">
            <a:alphaModFix/>
          </a:blip>
          <a:stretch>
            <a:fillRect/>
          </a:stretch>
        </a:blipFill>
      </p:bgPr>
    </p:bg>
    <p:spTree>
      <p:nvGrpSpPr>
        <p:cNvPr id="2196" name="Shape 2196"/>
        <p:cNvGrpSpPr/>
        <p:nvPr/>
      </p:nvGrpSpPr>
      <p:grpSpPr>
        <a:xfrm>
          <a:off x="0" y="0"/>
          <a:ext cx="0" cy="0"/>
          <a:chOff x="0" y="0"/>
          <a:chExt cx="0" cy="0"/>
        </a:xfrm>
      </p:grpSpPr>
      <p:sp>
        <p:nvSpPr>
          <p:cNvPr id="2197" name="Google Shape;2197;g3d3f6d03170_0_5449"/>
          <p:cNvSpPr/>
          <p:nvPr/>
        </p:nvSpPr>
        <p:spPr>
          <a:xfrm>
            <a:off x="320151" y="2453559"/>
            <a:ext cx="8633400" cy="197700"/>
          </a:xfrm>
          <a:prstGeom prst="homePlate">
            <a:avLst>
              <a:gd fmla="val 50000" name="adj"/>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5000">
                <a:srgbClr val="1C0B66"/>
              </a:gs>
              <a:gs pos="86000">
                <a:srgbClr val="1C1A7D"/>
              </a:gs>
              <a:gs pos="91000">
                <a:srgbClr val="1C2F9D"/>
              </a:gs>
              <a:gs pos="95000">
                <a:srgbClr val="1C4AC7"/>
              </a:gs>
              <a:gs pos="100000">
                <a:srgbClr val="1C6AF9"/>
              </a:gs>
            </a:gsLst>
            <a:lin ang="10800025"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198" name="Google Shape;2198;g3d3f6d03170_0_5449"/>
          <p:cNvSpPr txBox="1"/>
          <p:nvPr>
            <p:ph type="title"/>
          </p:nvPr>
        </p:nvSpPr>
        <p:spPr>
          <a:xfrm>
            <a:off x="320151" y="369882"/>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199" name="Google Shape;2199;g3d3f6d03170_0_544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white arrow on a black background&#10;&#10;AI-generated content may be incorrect." id="2200" name="Google Shape;2200;g3d3f6d03170_0_5449"/>
          <p:cNvPicPr preferRelativeResize="0"/>
          <p:nvPr/>
        </p:nvPicPr>
        <p:blipFill rotWithShape="1">
          <a:blip r:embed="rId3">
            <a:alphaModFix/>
          </a:blip>
          <a:srcRect b="0" l="0" r="0" t="0"/>
          <a:stretch/>
        </p:blipFill>
        <p:spPr>
          <a:xfrm>
            <a:off x="396296" y="2486264"/>
            <a:ext cx="82147" cy="132149"/>
          </a:xfrm>
          <a:prstGeom prst="rect">
            <a:avLst/>
          </a:prstGeom>
          <a:noFill/>
          <a:ln>
            <a:noFill/>
          </a:ln>
        </p:spPr>
      </p:pic>
      <p:pic>
        <p:nvPicPr>
          <p:cNvPr descr="A white arrow on a black background&#10;&#10;AI-generated content may be incorrect." id="2201" name="Google Shape;2201;g3d3f6d03170_0_5449"/>
          <p:cNvPicPr preferRelativeResize="0"/>
          <p:nvPr/>
        </p:nvPicPr>
        <p:blipFill rotWithShape="1">
          <a:blip r:embed="rId3">
            <a:alphaModFix/>
          </a:blip>
          <a:srcRect b="0" l="0" r="0" t="0"/>
          <a:stretch/>
        </p:blipFill>
        <p:spPr>
          <a:xfrm>
            <a:off x="2637412" y="2486264"/>
            <a:ext cx="82147" cy="132149"/>
          </a:xfrm>
          <a:prstGeom prst="rect">
            <a:avLst/>
          </a:prstGeom>
          <a:noFill/>
          <a:ln>
            <a:noFill/>
          </a:ln>
        </p:spPr>
      </p:pic>
      <p:pic>
        <p:nvPicPr>
          <p:cNvPr descr="A white arrow on a black background&#10;&#10;AI-generated content may be incorrect." id="2202" name="Google Shape;2202;g3d3f6d03170_0_5449"/>
          <p:cNvPicPr preferRelativeResize="0"/>
          <p:nvPr/>
        </p:nvPicPr>
        <p:blipFill rotWithShape="1">
          <a:blip r:embed="rId3">
            <a:alphaModFix/>
          </a:blip>
          <a:srcRect b="0" l="0" r="0" t="0"/>
          <a:stretch/>
        </p:blipFill>
        <p:spPr>
          <a:xfrm>
            <a:off x="4879250" y="2486264"/>
            <a:ext cx="82147" cy="132149"/>
          </a:xfrm>
          <a:prstGeom prst="rect">
            <a:avLst/>
          </a:prstGeom>
          <a:noFill/>
          <a:ln>
            <a:noFill/>
          </a:ln>
        </p:spPr>
      </p:pic>
      <p:pic>
        <p:nvPicPr>
          <p:cNvPr descr="A white arrow on a black background&#10;&#10;AI-generated content may be incorrect." id="2203" name="Google Shape;2203;g3d3f6d03170_0_5449"/>
          <p:cNvPicPr preferRelativeResize="0"/>
          <p:nvPr/>
        </p:nvPicPr>
        <p:blipFill rotWithShape="1">
          <a:blip r:embed="rId3">
            <a:alphaModFix/>
          </a:blip>
          <a:srcRect b="0" l="0" r="0" t="0"/>
          <a:stretch/>
        </p:blipFill>
        <p:spPr>
          <a:xfrm>
            <a:off x="7121172" y="2486264"/>
            <a:ext cx="82147" cy="132149"/>
          </a:xfrm>
          <a:prstGeom prst="rect">
            <a:avLst/>
          </a:prstGeom>
          <a:noFill/>
          <a:ln>
            <a:noFill/>
          </a:ln>
        </p:spPr>
      </p:pic>
      <p:sp>
        <p:nvSpPr>
          <p:cNvPr id="2204" name="Google Shape;2204;g3d3f6d03170_0_5449"/>
          <p:cNvSpPr txBox="1"/>
          <p:nvPr>
            <p:ph idx="1" type="subTitle"/>
          </p:nvPr>
        </p:nvSpPr>
        <p:spPr>
          <a:xfrm>
            <a:off x="7107865" y="1617572"/>
            <a:ext cx="1896300" cy="502200"/>
          </a:xfrm>
          <a:prstGeom prst="rect">
            <a:avLst/>
          </a:prstGeom>
          <a:noFill/>
          <a:ln>
            <a:noFill/>
          </a:ln>
        </p:spPr>
        <p:txBody>
          <a:bodyPr anchorCtr="0" anchor="t" bIns="34275" lIns="34275" spcFirstLastPara="1" rIns="34275" wrap="square" tIns="34275">
            <a:noAutofit/>
          </a:bodyPr>
          <a:lstStyle>
            <a:lvl1pPr lvl="0" marR="0" algn="l">
              <a:lnSpc>
                <a:spcPct val="101000"/>
              </a:lnSpc>
              <a:spcBef>
                <a:spcPts val="0"/>
              </a:spcBef>
              <a:spcAft>
                <a:spcPts val="0"/>
              </a:spcAft>
              <a:buSzPts val="945"/>
              <a:buNone/>
              <a:defRPr sz="637"/>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205" name="Google Shape;2205;g3d3f6d03170_0_5449"/>
          <p:cNvSpPr txBox="1"/>
          <p:nvPr>
            <p:ph idx="2" type="subTitle"/>
          </p:nvPr>
        </p:nvSpPr>
        <p:spPr>
          <a:xfrm>
            <a:off x="2614825" y="1784784"/>
            <a:ext cx="3321600" cy="502200"/>
          </a:xfrm>
          <a:prstGeom prst="rect">
            <a:avLst/>
          </a:prstGeom>
          <a:noFill/>
          <a:ln>
            <a:noFill/>
          </a:ln>
        </p:spPr>
        <p:txBody>
          <a:bodyPr anchorCtr="0" anchor="t" bIns="34275" lIns="34275" spcFirstLastPara="1" rIns="34275" wrap="square" tIns="34275">
            <a:noAutofit/>
          </a:bodyPr>
          <a:lstStyle>
            <a:lvl1pPr lvl="0" marR="0" algn="l">
              <a:lnSpc>
                <a:spcPct val="101000"/>
              </a:lnSpc>
              <a:spcBef>
                <a:spcPts val="0"/>
              </a:spcBef>
              <a:spcAft>
                <a:spcPts val="0"/>
              </a:spcAft>
              <a:buSzPts val="945"/>
              <a:buNone/>
              <a:defRPr sz="637"/>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206" name="Google Shape;2206;g3d3f6d03170_0_5449"/>
          <p:cNvSpPr txBox="1"/>
          <p:nvPr>
            <p:ph idx="3" type="subTitle"/>
          </p:nvPr>
        </p:nvSpPr>
        <p:spPr>
          <a:xfrm>
            <a:off x="4847069" y="3486516"/>
            <a:ext cx="3321600" cy="502200"/>
          </a:xfrm>
          <a:prstGeom prst="rect">
            <a:avLst/>
          </a:prstGeom>
          <a:noFill/>
          <a:ln>
            <a:noFill/>
          </a:ln>
        </p:spPr>
        <p:txBody>
          <a:bodyPr anchorCtr="0" anchor="t" bIns="34275" lIns="34275" spcFirstLastPara="1" rIns="34275" wrap="square" tIns="34275">
            <a:noAutofit/>
          </a:bodyPr>
          <a:lstStyle>
            <a:lvl1pPr lvl="0" marR="0" algn="l">
              <a:lnSpc>
                <a:spcPct val="101000"/>
              </a:lnSpc>
              <a:spcBef>
                <a:spcPts val="0"/>
              </a:spcBef>
              <a:spcAft>
                <a:spcPts val="0"/>
              </a:spcAft>
              <a:buSzPts val="945"/>
              <a:buNone/>
              <a:defRPr sz="637"/>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207" name="Google Shape;2207;g3d3f6d03170_0_5449"/>
          <p:cNvSpPr txBox="1"/>
          <p:nvPr>
            <p:ph idx="4" type="subTitle"/>
          </p:nvPr>
        </p:nvSpPr>
        <p:spPr>
          <a:xfrm>
            <a:off x="2624386" y="1310306"/>
            <a:ext cx="3321600" cy="2490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37"/>
              <a:buFont typeface="Poppins"/>
              <a:buNone/>
              <a:defRPr b="1" sz="15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208" name="Google Shape;2208;g3d3f6d03170_0_5449"/>
          <p:cNvSpPr txBox="1"/>
          <p:nvPr>
            <p:ph idx="5" type="subTitle"/>
          </p:nvPr>
        </p:nvSpPr>
        <p:spPr>
          <a:xfrm>
            <a:off x="7107865" y="1310306"/>
            <a:ext cx="1896300" cy="3720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37"/>
              <a:buFont typeface="Poppins"/>
              <a:buNone/>
              <a:defRPr b="1" sz="15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209" name="Google Shape;2209;g3d3f6d03170_0_5449"/>
          <p:cNvSpPr txBox="1"/>
          <p:nvPr>
            <p:ph idx="6" type="subTitle"/>
          </p:nvPr>
        </p:nvSpPr>
        <p:spPr>
          <a:xfrm>
            <a:off x="4847069" y="2986425"/>
            <a:ext cx="3321600" cy="4491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37"/>
              <a:buFont typeface="Poppins"/>
              <a:buNone/>
              <a:defRPr b="1" sz="15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0_Custom Layout">
  <p:cSld name="40_Custom Layout">
    <p:bg>
      <p:bgPr>
        <a:blipFill>
          <a:blip r:embed="rId2">
            <a:alphaModFix/>
          </a:blip>
          <a:stretch>
            <a:fillRect/>
          </a:stretch>
        </a:blipFill>
      </p:bgPr>
    </p:bg>
    <p:spTree>
      <p:nvGrpSpPr>
        <p:cNvPr id="2210" name="Shape 2210"/>
        <p:cNvGrpSpPr/>
        <p:nvPr/>
      </p:nvGrpSpPr>
      <p:grpSpPr>
        <a:xfrm>
          <a:off x="0" y="0"/>
          <a:ext cx="0" cy="0"/>
          <a:chOff x="0" y="0"/>
          <a:chExt cx="0" cy="0"/>
        </a:xfrm>
      </p:grpSpPr>
      <p:sp>
        <p:nvSpPr>
          <p:cNvPr id="2211" name="Google Shape;2211;g3d3f6d03170_0_5463"/>
          <p:cNvSpPr/>
          <p:nvPr/>
        </p:nvSpPr>
        <p:spPr>
          <a:xfrm>
            <a:off x="327294" y="2374978"/>
            <a:ext cx="8633400" cy="197700"/>
          </a:xfrm>
          <a:prstGeom prst="homePlate">
            <a:avLst>
              <a:gd fmla="val 50000" name="adj"/>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5000">
                <a:srgbClr val="1C0B66"/>
              </a:gs>
              <a:gs pos="86000">
                <a:srgbClr val="1C1A7D"/>
              </a:gs>
              <a:gs pos="91000">
                <a:srgbClr val="1C2F9D"/>
              </a:gs>
              <a:gs pos="95000">
                <a:srgbClr val="1C4AC7"/>
              </a:gs>
              <a:gs pos="100000">
                <a:srgbClr val="1C6AF9"/>
              </a:gs>
            </a:gsLst>
            <a:lin ang="10800025"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accent1"/>
              </a:solidFill>
              <a:latin typeface="Poppins Medium"/>
              <a:ea typeface="Poppins Medium"/>
              <a:cs typeface="Poppins Medium"/>
              <a:sym typeface="Poppins Medium"/>
            </a:endParaRPr>
          </a:p>
        </p:txBody>
      </p:sp>
      <p:sp>
        <p:nvSpPr>
          <p:cNvPr id="2212" name="Google Shape;2212;g3d3f6d03170_0_5463"/>
          <p:cNvSpPr txBox="1"/>
          <p:nvPr>
            <p:ph type="title"/>
          </p:nvPr>
        </p:nvSpPr>
        <p:spPr>
          <a:xfrm>
            <a:off x="320151" y="34775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213" name="Google Shape;2213;g3d3f6d03170_0_546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white arrow on a black background&#10;&#10;AI-generated content may be incorrect." id="2214" name="Google Shape;2214;g3d3f6d03170_0_5463"/>
          <p:cNvPicPr preferRelativeResize="0"/>
          <p:nvPr/>
        </p:nvPicPr>
        <p:blipFill rotWithShape="1">
          <a:blip r:embed="rId3">
            <a:alphaModFix/>
          </a:blip>
          <a:srcRect b="0" l="0" r="0" t="0"/>
          <a:stretch/>
        </p:blipFill>
        <p:spPr>
          <a:xfrm>
            <a:off x="403439" y="2407683"/>
            <a:ext cx="82147" cy="132149"/>
          </a:xfrm>
          <a:prstGeom prst="rect">
            <a:avLst/>
          </a:prstGeom>
          <a:noFill/>
          <a:ln>
            <a:noFill/>
          </a:ln>
        </p:spPr>
      </p:pic>
      <p:pic>
        <p:nvPicPr>
          <p:cNvPr descr="A white arrow on a black background&#10;&#10;AI-generated content may be incorrect." id="2215" name="Google Shape;2215;g3d3f6d03170_0_5463"/>
          <p:cNvPicPr preferRelativeResize="0"/>
          <p:nvPr/>
        </p:nvPicPr>
        <p:blipFill rotWithShape="1">
          <a:blip r:embed="rId3">
            <a:alphaModFix/>
          </a:blip>
          <a:srcRect b="0" l="0" r="0" t="0"/>
          <a:stretch/>
        </p:blipFill>
        <p:spPr>
          <a:xfrm>
            <a:off x="3778697" y="2407683"/>
            <a:ext cx="82147" cy="132149"/>
          </a:xfrm>
          <a:prstGeom prst="rect">
            <a:avLst/>
          </a:prstGeom>
          <a:noFill/>
          <a:ln>
            <a:noFill/>
          </a:ln>
        </p:spPr>
      </p:pic>
      <p:pic>
        <p:nvPicPr>
          <p:cNvPr descr="A white arrow on a black background&#10;&#10;AI-generated content may be incorrect." id="2216" name="Google Shape;2216;g3d3f6d03170_0_5463"/>
          <p:cNvPicPr preferRelativeResize="0"/>
          <p:nvPr/>
        </p:nvPicPr>
        <p:blipFill rotWithShape="1">
          <a:blip r:embed="rId3">
            <a:alphaModFix/>
          </a:blip>
          <a:srcRect b="0" l="0" r="0" t="0"/>
          <a:stretch/>
        </p:blipFill>
        <p:spPr>
          <a:xfrm>
            <a:off x="5484794" y="2407683"/>
            <a:ext cx="82147" cy="132149"/>
          </a:xfrm>
          <a:prstGeom prst="rect">
            <a:avLst/>
          </a:prstGeom>
          <a:noFill/>
          <a:ln>
            <a:noFill/>
          </a:ln>
        </p:spPr>
      </p:pic>
      <p:pic>
        <p:nvPicPr>
          <p:cNvPr descr="A white arrow on a black background&#10;&#10;AI-generated content may be incorrect." id="2217" name="Google Shape;2217;g3d3f6d03170_0_5463"/>
          <p:cNvPicPr preferRelativeResize="0"/>
          <p:nvPr/>
        </p:nvPicPr>
        <p:blipFill rotWithShape="1">
          <a:blip r:embed="rId3">
            <a:alphaModFix/>
          </a:blip>
          <a:srcRect b="0" l="0" r="0" t="0"/>
          <a:stretch/>
        </p:blipFill>
        <p:spPr>
          <a:xfrm>
            <a:off x="7166410" y="2407683"/>
            <a:ext cx="82147" cy="132149"/>
          </a:xfrm>
          <a:prstGeom prst="rect">
            <a:avLst/>
          </a:prstGeom>
          <a:noFill/>
          <a:ln>
            <a:noFill/>
          </a:ln>
        </p:spPr>
      </p:pic>
      <p:pic>
        <p:nvPicPr>
          <p:cNvPr descr="A white arrow on a black background&#10;&#10;AI-generated content may be incorrect." id="2218" name="Google Shape;2218;g3d3f6d03170_0_5463"/>
          <p:cNvPicPr preferRelativeResize="0"/>
          <p:nvPr/>
        </p:nvPicPr>
        <p:blipFill rotWithShape="1">
          <a:blip r:embed="rId3">
            <a:alphaModFix/>
          </a:blip>
          <a:srcRect b="0" l="0" r="0" t="0"/>
          <a:stretch/>
        </p:blipFill>
        <p:spPr>
          <a:xfrm>
            <a:off x="2091068" y="2407683"/>
            <a:ext cx="82147" cy="132149"/>
          </a:xfrm>
          <a:prstGeom prst="rect">
            <a:avLst/>
          </a:prstGeom>
          <a:noFill/>
          <a:ln>
            <a:noFill/>
          </a:ln>
        </p:spPr>
      </p:pic>
      <p:sp>
        <p:nvSpPr>
          <p:cNvPr id="2219" name="Google Shape;2219;g3d3f6d03170_0_5463"/>
          <p:cNvSpPr txBox="1"/>
          <p:nvPr>
            <p:ph idx="1" type="subTitle"/>
          </p:nvPr>
        </p:nvSpPr>
        <p:spPr>
          <a:xfrm>
            <a:off x="3755511" y="3614606"/>
            <a:ext cx="3321600" cy="460500"/>
          </a:xfrm>
          <a:prstGeom prst="rect">
            <a:avLst/>
          </a:prstGeom>
          <a:noFill/>
          <a:ln>
            <a:noFill/>
          </a:ln>
        </p:spPr>
        <p:txBody>
          <a:bodyPr anchorCtr="0" anchor="t" bIns="34275" lIns="34275" spcFirstLastPara="1" rIns="34275" wrap="square" tIns="34275">
            <a:noAutofit/>
          </a:bodyPr>
          <a:lstStyle>
            <a:lvl1pPr lvl="0" marR="0" algn="l">
              <a:lnSpc>
                <a:spcPct val="101000"/>
              </a:lnSpc>
              <a:spcBef>
                <a:spcPts val="0"/>
              </a:spcBef>
              <a:spcAft>
                <a:spcPts val="0"/>
              </a:spcAft>
              <a:buSzPts val="945"/>
              <a:buNone/>
              <a:defRPr sz="637"/>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220" name="Google Shape;2220;g3d3f6d03170_0_5463"/>
          <p:cNvSpPr txBox="1"/>
          <p:nvPr>
            <p:ph idx="2" type="subTitle"/>
          </p:nvPr>
        </p:nvSpPr>
        <p:spPr>
          <a:xfrm>
            <a:off x="315025" y="3614606"/>
            <a:ext cx="3315300" cy="460500"/>
          </a:xfrm>
          <a:prstGeom prst="rect">
            <a:avLst/>
          </a:prstGeom>
          <a:noFill/>
          <a:ln>
            <a:noFill/>
          </a:ln>
        </p:spPr>
        <p:txBody>
          <a:bodyPr anchorCtr="0" anchor="t" bIns="34275" lIns="34275" spcFirstLastPara="1" rIns="34275" wrap="square" tIns="34275">
            <a:noAutofit/>
          </a:bodyPr>
          <a:lstStyle>
            <a:lvl1pPr lvl="0" marR="0" algn="l">
              <a:lnSpc>
                <a:spcPct val="101000"/>
              </a:lnSpc>
              <a:spcBef>
                <a:spcPts val="0"/>
              </a:spcBef>
              <a:spcAft>
                <a:spcPts val="0"/>
              </a:spcAft>
              <a:buSzPts val="945"/>
              <a:buNone/>
              <a:defRPr sz="637"/>
            </a:lvl1pPr>
            <a:lvl2pPr lvl="1" algn="l">
              <a:lnSpc>
                <a:spcPct val="101000"/>
              </a:lnSpc>
              <a:spcBef>
                <a:spcPts val="0"/>
              </a:spcBef>
              <a:spcAft>
                <a:spcPts val="0"/>
              </a:spcAft>
              <a:buSzPts val="810"/>
              <a:buNone/>
              <a:defRPr sz="900"/>
            </a:lvl2pPr>
            <a:lvl3pPr lvl="2" algn="l">
              <a:lnSpc>
                <a:spcPct val="101000"/>
              </a:lnSpc>
              <a:spcBef>
                <a:spcPts val="0"/>
              </a:spcBef>
              <a:spcAft>
                <a:spcPts val="0"/>
              </a:spcAft>
              <a:buSzPts val="675"/>
              <a:buNone/>
              <a:defRPr sz="750"/>
            </a:lvl3pPr>
            <a:lvl4pPr lvl="3" algn="l">
              <a:lnSpc>
                <a:spcPct val="101000"/>
              </a:lnSpc>
              <a:spcBef>
                <a:spcPts val="0"/>
              </a:spcBef>
              <a:spcAft>
                <a:spcPts val="0"/>
              </a:spcAft>
              <a:buSzPts val="540"/>
              <a:buNone/>
              <a:defRPr sz="600"/>
            </a:lvl4pPr>
            <a:lvl5pPr lvl="4" algn="l">
              <a:lnSpc>
                <a:spcPct val="101000"/>
              </a:lnSpc>
              <a:spcBef>
                <a:spcPts val="0"/>
              </a:spcBef>
              <a:spcAft>
                <a:spcPts val="0"/>
              </a:spcAft>
              <a:buSzPts val="405"/>
              <a:buNone/>
              <a:defRPr sz="450"/>
            </a:lvl5pPr>
            <a:lvl6pPr lvl="5" algn="l">
              <a:lnSpc>
                <a:spcPct val="101000"/>
              </a:lnSpc>
              <a:spcBef>
                <a:spcPts val="0"/>
              </a:spcBef>
              <a:spcAft>
                <a:spcPts val="0"/>
              </a:spcAft>
              <a:buSzPts val="187"/>
              <a:buNone/>
              <a:defRPr sz="187"/>
            </a:lvl6pPr>
            <a:lvl7pPr lvl="6" algn="l">
              <a:lnSpc>
                <a:spcPct val="101000"/>
              </a:lnSpc>
              <a:spcBef>
                <a:spcPts val="0"/>
              </a:spcBef>
              <a:spcAft>
                <a:spcPts val="0"/>
              </a:spcAft>
              <a:buSzPts val="187"/>
              <a:buNone/>
              <a:defRPr sz="187"/>
            </a:lvl7pPr>
            <a:lvl8pPr lvl="7" algn="l">
              <a:lnSpc>
                <a:spcPct val="101000"/>
              </a:lnSpc>
              <a:spcBef>
                <a:spcPts val="0"/>
              </a:spcBef>
              <a:spcAft>
                <a:spcPts val="0"/>
              </a:spcAft>
              <a:buSzPts val="187"/>
              <a:buNone/>
              <a:defRPr sz="187"/>
            </a:lvl8pPr>
            <a:lvl9pPr lvl="8" algn="l">
              <a:lnSpc>
                <a:spcPct val="101000"/>
              </a:lnSpc>
              <a:spcBef>
                <a:spcPts val="0"/>
              </a:spcBef>
              <a:spcAft>
                <a:spcPts val="0"/>
              </a:spcAft>
              <a:buSzPts val="187"/>
              <a:buNone/>
              <a:defRPr sz="187"/>
            </a:lvl9pPr>
          </a:lstStyle>
          <a:p/>
        </p:txBody>
      </p:sp>
      <p:sp>
        <p:nvSpPr>
          <p:cNvPr id="2221" name="Google Shape;2221;g3d3f6d03170_0_5463"/>
          <p:cNvSpPr txBox="1"/>
          <p:nvPr>
            <p:ph idx="3" type="subTitle"/>
          </p:nvPr>
        </p:nvSpPr>
        <p:spPr>
          <a:xfrm>
            <a:off x="2056560" y="1748138"/>
            <a:ext cx="3321600" cy="460500"/>
          </a:xfrm>
          <a:prstGeom prst="rect">
            <a:avLst/>
          </a:prstGeom>
          <a:noFill/>
          <a:ln>
            <a:noFill/>
          </a:ln>
        </p:spPr>
        <p:txBody>
          <a:bodyPr anchorCtr="0" anchor="t" bIns="34275" lIns="34275" spcFirstLastPara="1" rIns="34275" wrap="square" tIns="34275">
            <a:noAutofit/>
          </a:bodyPr>
          <a:lstStyle>
            <a:lvl1pPr lvl="0" marR="0" algn="l">
              <a:lnSpc>
                <a:spcPct val="101000"/>
              </a:lnSpc>
              <a:spcBef>
                <a:spcPts val="0"/>
              </a:spcBef>
              <a:spcAft>
                <a:spcPts val="0"/>
              </a:spcAft>
              <a:buSzPts val="945"/>
              <a:buNone/>
              <a:defRPr sz="637"/>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222" name="Google Shape;2222;g3d3f6d03170_0_5463"/>
          <p:cNvSpPr txBox="1"/>
          <p:nvPr>
            <p:ph idx="4" type="subTitle"/>
          </p:nvPr>
        </p:nvSpPr>
        <p:spPr>
          <a:xfrm>
            <a:off x="5465101" y="1748138"/>
            <a:ext cx="3321600" cy="460500"/>
          </a:xfrm>
          <a:prstGeom prst="rect">
            <a:avLst/>
          </a:prstGeom>
          <a:noFill/>
          <a:ln>
            <a:noFill/>
          </a:ln>
        </p:spPr>
        <p:txBody>
          <a:bodyPr anchorCtr="0" anchor="t" bIns="34275" lIns="34275" spcFirstLastPara="1" rIns="34275" wrap="square" tIns="34275">
            <a:noAutofit/>
          </a:bodyPr>
          <a:lstStyle>
            <a:lvl1pPr lvl="0" marR="0" algn="l">
              <a:lnSpc>
                <a:spcPct val="101000"/>
              </a:lnSpc>
              <a:spcBef>
                <a:spcPts val="0"/>
              </a:spcBef>
              <a:spcAft>
                <a:spcPts val="0"/>
              </a:spcAft>
              <a:buSzPts val="945"/>
              <a:buNone/>
              <a:defRPr sz="637"/>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223" name="Google Shape;2223;g3d3f6d03170_0_5463"/>
          <p:cNvSpPr txBox="1"/>
          <p:nvPr>
            <p:ph idx="5" type="subTitle"/>
          </p:nvPr>
        </p:nvSpPr>
        <p:spPr>
          <a:xfrm>
            <a:off x="7172094" y="3614606"/>
            <a:ext cx="1802700" cy="460500"/>
          </a:xfrm>
          <a:prstGeom prst="rect">
            <a:avLst/>
          </a:prstGeom>
          <a:noFill/>
          <a:ln>
            <a:noFill/>
          </a:ln>
        </p:spPr>
        <p:txBody>
          <a:bodyPr anchorCtr="0" anchor="t" bIns="34275" lIns="34275" spcFirstLastPara="1" rIns="34275" wrap="square" tIns="34275">
            <a:noAutofit/>
          </a:bodyPr>
          <a:lstStyle>
            <a:lvl1pPr lvl="0" marR="0" algn="l">
              <a:lnSpc>
                <a:spcPct val="101000"/>
              </a:lnSpc>
              <a:spcBef>
                <a:spcPts val="0"/>
              </a:spcBef>
              <a:spcAft>
                <a:spcPts val="0"/>
              </a:spcAft>
              <a:buSzPts val="945"/>
              <a:buNone/>
              <a:defRPr sz="637"/>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224" name="Google Shape;2224;g3d3f6d03170_0_5463"/>
          <p:cNvSpPr txBox="1"/>
          <p:nvPr>
            <p:ph idx="6" type="subTitle"/>
          </p:nvPr>
        </p:nvSpPr>
        <p:spPr>
          <a:xfrm>
            <a:off x="2064284" y="1222959"/>
            <a:ext cx="3321600" cy="4605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37"/>
              <a:buFont typeface="Poppins"/>
              <a:buNone/>
              <a:defRPr b="1" sz="15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225" name="Google Shape;2225;g3d3f6d03170_0_5463"/>
          <p:cNvSpPr txBox="1"/>
          <p:nvPr>
            <p:ph idx="7" type="subTitle"/>
          </p:nvPr>
        </p:nvSpPr>
        <p:spPr>
          <a:xfrm>
            <a:off x="5467941" y="1222959"/>
            <a:ext cx="3321600" cy="4605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37"/>
              <a:buFont typeface="Poppins"/>
              <a:buNone/>
              <a:defRPr b="1" sz="15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226" name="Google Shape;2226;g3d3f6d03170_0_5463"/>
          <p:cNvSpPr txBox="1"/>
          <p:nvPr>
            <p:ph idx="8" type="subTitle"/>
          </p:nvPr>
        </p:nvSpPr>
        <p:spPr>
          <a:xfrm>
            <a:off x="5467941" y="966095"/>
            <a:ext cx="3321600" cy="197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Clr>
                <a:schemeClr val="accent2"/>
              </a:buClr>
              <a:buSzPts val="1125"/>
              <a:buFont typeface="Poppins"/>
              <a:buNone/>
              <a:defRPr b="1" sz="1125">
                <a:solidFill>
                  <a:schemeClr val="accent2"/>
                </a:solidFill>
                <a:latin typeface="Poppins"/>
                <a:ea typeface="Poppins"/>
                <a:cs typeface="Poppins"/>
                <a:sym typeface="Poppins"/>
              </a:defRPr>
            </a:lvl1pPr>
            <a:lvl2pPr lvl="1" algn="l">
              <a:lnSpc>
                <a:spcPct val="95000"/>
              </a:lnSpc>
              <a:spcBef>
                <a:spcPts val="1350"/>
              </a:spcBef>
              <a:spcAft>
                <a:spcPts val="0"/>
              </a:spcAft>
              <a:buSzPts val="810"/>
              <a:buFont typeface="Poppins"/>
              <a:buNone/>
              <a:defRPr b="1" sz="900">
                <a:latin typeface="Poppins"/>
                <a:ea typeface="Poppins"/>
                <a:cs typeface="Poppins"/>
                <a:sym typeface="Poppins"/>
              </a:defRPr>
            </a:lvl2pPr>
            <a:lvl3pPr lvl="2" algn="l">
              <a:lnSpc>
                <a:spcPct val="95000"/>
              </a:lnSpc>
              <a:spcBef>
                <a:spcPts val="1350"/>
              </a:spcBef>
              <a:spcAft>
                <a:spcPts val="0"/>
              </a:spcAft>
              <a:buSzPts val="675"/>
              <a:buFont typeface="Poppins"/>
              <a:buNone/>
              <a:defRPr b="1" sz="750">
                <a:latin typeface="Poppins"/>
                <a:ea typeface="Poppins"/>
                <a:cs typeface="Poppins"/>
                <a:sym typeface="Poppins"/>
              </a:defRPr>
            </a:lvl3pPr>
            <a:lvl4pPr lvl="3" algn="l">
              <a:lnSpc>
                <a:spcPct val="95000"/>
              </a:lnSpc>
              <a:spcBef>
                <a:spcPts val="1350"/>
              </a:spcBef>
              <a:spcAft>
                <a:spcPts val="0"/>
              </a:spcAft>
              <a:buSzPts val="540"/>
              <a:buFont typeface="Poppins"/>
              <a:buNone/>
              <a:defRPr b="1" sz="600">
                <a:latin typeface="Poppins"/>
                <a:ea typeface="Poppins"/>
                <a:cs typeface="Poppins"/>
                <a:sym typeface="Poppins"/>
              </a:defRPr>
            </a:lvl4pPr>
            <a:lvl5pPr lvl="4" algn="l">
              <a:lnSpc>
                <a:spcPct val="95000"/>
              </a:lnSpc>
              <a:spcBef>
                <a:spcPts val="1350"/>
              </a:spcBef>
              <a:spcAft>
                <a:spcPts val="0"/>
              </a:spcAft>
              <a:buSzPts val="405"/>
              <a:buFont typeface="Poppins"/>
              <a:buNone/>
              <a:defRPr b="1" sz="450">
                <a:latin typeface="Poppins"/>
                <a:ea typeface="Poppins"/>
                <a:cs typeface="Poppins"/>
                <a:sym typeface="Poppins"/>
              </a:defRPr>
            </a:lvl5pPr>
            <a:lvl6pPr lvl="5" algn="l">
              <a:lnSpc>
                <a:spcPct val="90000"/>
              </a:lnSpc>
              <a:spcBef>
                <a:spcPts val="375"/>
              </a:spcBef>
              <a:spcAft>
                <a:spcPts val="0"/>
              </a:spcAft>
              <a:buSzPts val="187"/>
              <a:buFont typeface="Poppins"/>
              <a:buNone/>
              <a:defRPr b="1" sz="187">
                <a:latin typeface="Poppins"/>
                <a:ea typeface="Poppins"/>
                <a:cs typeface="Poppins"/>
                <a:sym typeface="Poppins"/>
              </a:defRPr>
            </a:lvl6pPr>
            <a:lvl7pPr lvl="6" algn="l">
              <a:lnSpc>
                <a:spcPct val="90000"/>
              </a:lnSpc>
              <a:spcBef>
                <a:spcPts val="375"/>
              </a:spcBef>
              <a:spcAft>
                <a:spcPts val="0"/>
              </a:spcAft>
              <a:buSzPts val="187"/>
              <a:buFont typeface="Poppins"/>
              <a:buNone/>
              <a:defRPr b="1" sz="187">
                <a:latin typeface="Poppins"/>
                <a:ea typeface="Poppins"/>
                <a:cs typeface="Poppins"/>
                <a:sym typeface="Poppins"/>
              </a:defRPr>
            </a:lvl7pPr>
            <a:lvl8pPr lvl="7" algn="l">
              <a:lnSpc>
                <a:spcPct val="90000"/>
              </a:lnSpc>
              <a:spcBef>
                <a:spcPts val="375"/>
              </a:spcBef>
              <a:spcAft>
                <a:spcPts val="0"/>
              </a:spcAft>
              <a:buSzPts val="187"/>
              <a:buFont typeface="Poppins"/>
              <a:buNone/>
              <a:defRPr b="1" sz="187">
                <a:latin typeface="Poppins"/>
                <a:ea typeface="Poppins"/>
                <a:cs typeface="Poppins"/>
                <a:sym typeface="Poppins"/>
              </a:defRPr>
            </a:lvl8pPr>
            <a:lvl9pPr lvl="8" algn="l">
              <a:lnSpc>
                <a:spcPct val="90000"/>
              </a:lnSpc>
              <a:spcBef>
                <a:spcPts val="375"/>
              </a:spcBef>
              <a:spcAft>
                <a:spcPts val="0"/>
              </a:spcAft>
              <a:buSzPts val="187"/>
              <a:buFont typeface="Poppins"/>
              <a:buNone/>
              <a:defRPr b="1" sz="187">
                <a:latin typeface="Poppins"/>
                <a:ea typeface="Poppins"/>
                <a:cs typeface="Poppins"/>
                <a:sym typeface="Poppins"/>
              </a:defRPr>
            </a:lvl9pPr>
          </a:lstStyle>
          <a:p/>
        </p:txBody>
      </p:sp>
      <p:sp>
        <p:nvSpPr>
          <p:cNvPr id="2227" name="Google Shape;2227;g3d3f6d03170_0_5463"/>
          <p:cNvSpPr txBox="1"/>
          <p:nvPr>
            <p:ph idx="9" type="subTitle"/>
          </p:nvPr>
        </p:nvSpPr>
        <p:spPr>
          <a:xfrm>
            <a:off x="312295" y="2830647"/>
            <a:ext cx="3321600" cy="197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Clr>
                <a:schemeClr val="accent2"/>
              </a:buClr>
              <a:buSzPts val="1125"/>
              <a:buFont typeface="Poppins"/>
              <a:buNone/>
              <a:defRPr b="1" sz="1125">
                <a:solidFill>
                  <a:schemeClr val="accent2"/>
                </a:solidFill>
                <a:latin typeface="Poppins"/>
                <a:ea typeface="Poppins"/>
                <a:cs typeface="Poppins"/>
                <a:sym typeface="Poppins"/>
              </a:defRPr>
            </a:lvl1pPr>
            <a:lvl2pPr lvl="1" algn="l">
              <a:lnSpc>
                <a:spcPct val="95000"/>
              </a:lnSpc>
              <a:spcBef>
                <a:spcPts val="1350"/>
              </a:spcBef>
              <a:spcAft>
                <a:spcPts val="0"/>
              </a:spcAft>
              <a:buSzPts val="810"/>
              <a:buFont typeface="Poppins"/>
              <a:buNone/>
              <a:defRPr b="1" sz="900">
                <a:latin typeface="Poppins"/>
                <a:ea typeface="Poppins"/>
                <a:cs typeface="Poppins"/>
                <a:sym typeface="Poppins"/>
              </a:defRPr>
            </a:lvl2pPr>
            <a:lvl3pPr lvl="2" algn="l">
              <a:lnSpc>
                <a:spcPct val="95000"/>
              </a:lnSpc>
              <a:spcBef>
                <a:spcPts val="1350"/>
              </a:spcBef>
              <a:spcAft>
                <a:spcPts val="0"/>
              </a:spcAft>
              <a:buSzPts val="675"/>
              <a:buFont typeface="Poppins"/>
              <a:buNone/>
              <a:defRPr b="1" sz="750">
                <a:latin typeface="Poppins"/>
                <a:ea typeface="Poppins"/>
                <a:cs typeface="Poppins"/>
                <a:sym typeface="Poppins"/>
              </a:defRPr>
            </a:lvl3pPr>
            <a:lvl4pPr lvl="3" algn="l">
              <a:lnSpc>
                <a:spcPct val="95000"/>
              </a:lnSpc>
              <a:spcBef>
                <a:spcPts val="1350"/>
              </a:spcBef>
              <a:spcAft>
                <a:spcPts val="0"/>
              </a:spcAft>
              <a:buSzPts val="540"/>
              <a:buFont typeface="Poppins"/>
              <a:buNone/>
              <a:defRPr b="1" sz="600">
                <a:latin typeface="Poppins"/>
                <a:ea typeface="Poppins"/>
                <a:cs typeface="Poppins"/>
                <a:sym typeface="Poppins"/>
              </a:defRPr>
            </a:lvl4pPr>
            <a:lvl5pPr lvl="4" algn="l">
              <a:lnSpc>
                <a:spcPct val="95000"/>
              </a:lnSpc>
              <a:spcBef>
                <a:spcPts val="1350"/>
              </a:spcBef>
              <a:spcAft>
                <a:spcPts val="0"/>
              </a:spcAft>
              <a:buSzPts val="405"/>
              <a:buFont typeface="Poppins"/>
              <a:buNone/>
              <a:defRPr b="1" sz="450">
                <a:latin typeface="Poppins"/>
                <a:ea typeface="Poppins"/>
                <a:cs typeface="Poppins"/>
                <a:sym typeface="Poppins"/>
              </a:defRPr>
            </a:lvl5pPr>
            <a:lvl6pPr lvl="5" algn="l">
              <a:lnSpc>
                <a:spcPct val="90000"/>
              </a:lnSpc>
              <a:spcBef>
                <a:spcPts val="375"/>
              </a:spcBef>
              <a:spcAft>
                <a:spcPts val="0"/>
              </a:spcAft>
              <a:buSzPts val="187"/>
              <a:buFont typeface="Poppins"/>
              <a:buNone/>
              <a:defRPr b="1" sz="187">
                <a:latin typeface="Poppins"/>
                <a:ea typeface="Poppins"/>
                <a:cs typeface="Poppins"/>
                <a:sym typeface="Poppins"/>
              </a:defRPr>
            </a:lvl6pPr>
            <a:lvl7pPr lvl="6" algn="l">
              <a:lnSpc>
                <a:spcPct val="90000"/>
              </a:lnSpc>
              <a:spcBef>
                <a:spcPts val="375"/>
              </a:spcBef>
              <a:spcAft>
                <a:spcPts val="0"/>
              </a:spcAft>
              <a:buSzPts val="187"/>
              <a:buFont typeface="Poppins"/>
              <a:buNone/>
              <a:defRPr b="1" sz="187">
                <a:latin typeface="Poppins"/>
                <a:ea typeface="Poppins"/>
                <a:cs typeface="Poppins"/>
                <a:sym typeface="Poppins"/>
              </a:defRPr>
            </a:lvl7pPr>
            <a:lvl8pPr lvl="7" algn="l">
              <a:lnSpc>
                <a:spcPct val="90000"/>
              </a:lnSpc>
              <a:spcBef>
                <a:spcPts val="375"/>
              </a:spcBef>
              <a:spcAft>
                <a:spcPts val="0"/>
              </a:spcAft>
              <a:buSzPts val="187"/>
              <a:buFont typeface="Poppins"/>
              <a:buNone/>
              <a:defRPr b="1" sz="187">
                <a:latin typeface="Poppins"/>
                <a:ea typeface="Poppins"/>
                <a:cs typeface="Poppins"/>
                <a:sym typeface="Poppins"/>
              </a:defRPr>
            </a:lvl8pPr>
            <a:lvl9pPr lvl="8" algn="l">
              <a:lnSpc>
                <a:spcPct val="90000"/>
              </a:lnSpc>
              <a:spcBef>
                <a:spcPts val="375"/>
              </a:spcBef>
              <a:spcAft>
                <a:spcPts val="0"/>
              </a:spcAft>
              <a:buSzPts val="187"/>
              <a:buFont typeface="Poppins"/>
              <a:buNone/>
              <a:defRPr b="1" sz="187">
                <a:latin typeface="Poppins"/>
                <a:ea typeface="Poppins"/>
                <a:cs typeface="Poppins"/>
                <a:sym typeface="Poppins"/>
              </a:defRPr>
            </a:lvl9pPr>
          </a:lstStyle>
          <a:p/>
        </p:txBody>
      </p:sp>
      <p:sp>
        <p:nvSpPr>
          <p:cNvPr id="2228" name="Google Shape;2228;g3d3f6d03170_0_5463"/>
          <p:cNvSpPr txBox="1"/>
          <p:nvPr>
            <p:ph idx="13" type="subTitle"/>
          </p:nvPr>
        </p:nvSpPr>
        <p:spPr>
          <a:xfrm>
            <a:off x="3758584" y="2836142"/>
            <a:ext cx="3321600" cy="197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Clr>
                <a:schemeClr val="accent2"/>
              </a:buClr>
              <a:buSzPts val="1125"/>
              <a:buFont typeface="Poppins"/>
              <a:buNone/>
              <a:defRPr b="1" sz="1125">
                <a:solidFill>
                  <a:schemeClr val="accent2"/>
                </a:solidFill>
                <a:latin typeface="Poppins"/>
                <a:ea typeface="Poppins"/>
                <a:cs typeface="Poppins"/>
                <a:sym typeface="Poppins"/>
              </a:defRPr>
            </a:lvl1pPr>
            <a:lvl2pPr lvl="1" algn="l">
              <a:lnSpc>
                <a:spcPct val="95000"/>
              </a:lnSpc>
              <a:spcBef>
                <a:spcPts val="1350"/>
              </a:spcBef>
              <a:spcAft>
                <a:spcPts val="0"/>
              </a:spcAft>
              <a:buSzPts val="810"/>
              <a:buFont typeface="Poppins"/>
              <a:buNone/>
              <a:defRPr b="1" sz="900">
                <a:latin typeface="Poppins"/>
                <a:ea typeface="Poppins"/>
                <a:cs typeface="Poppins"/>
                <a:sym typeface="Poppins"/>
              </a:defRPr>
            </a:lvl2pPr>
            <a:lvl3pPr lvl="2" algn="l">
              <a:lnSpc>
                <a:spcPct val="95000"/>
              </a:lnSpc>
              <a:spcBef>
                <a:spcPts val="1350"/>
              </a:spcBef>
              <a:spcAft>
                <a:spcPts val="0"/>
              </a:spcAft>
              <a:buSzPts val="675"/>
              <a:buFont typeface="Poppins"/>
              <a:buNone/>
              <a:defRPr b="1" sz="750">
                <a:latin typeface="Poppins"/>
                <a:ea typeface="Poppins"/>
                <a:cs typeface="Poppins"/>
                <a:sym typeface="Poppins"/>
              </a:defRPr>
            </a:lvl3pPr>
            <a:lvl4pPr lvl="3" algn="l">
              <a:lnSpc>
                <a:spcPct val="95000"/>
              </a:lnSpc>
              <a:spcBef>
                <a:spcPts val="1350"/>
              </a:spcBef>
              <a:spcAft>
                <a:spcPts val="0"/>
              </a:spcAft>
              <a:buSzPts val="540"/>
              <a:buFont typeface="Poppins"/>
              <a:buNone/>
              <a:defRPr b="1" sz="600">
                <a:latin typeface="Poppins"/>
                <a:ea typeface="Poppins"/>
                <a:cs typeface="Poppins"/>
                <a:sym typeface="Poppins"/>
              </a:defRPr>
            </a:lvl4pPr>
            <a:lvl5pPr lvl="4" algn="l">
              <a:lnSpc>
                <a:spcPct val="95000"/>
              </a:lnSpc>
              <a:spcBef>
                <a:spcPts val="1350"/>
              </a:spcBef>
              <a:spcAft>
                <a:spcPts val="0"/>
              </a:spcAft>
              <a:buSzPts val="405"/>
              <a:buFont typeface="Poppins"/>
              <a:buNone/>
              <a:defRPr b="1" sz="450">
                <a:latin typeface="Poppins"/>
                <a:ea typeface="Poppins"/>
                <a:cs typeface="Poppins"/>
                <a:sym typeface="Poppins"/>
              </a:defRPr>
            </a:lvl5pPr>
            <a:lvl6pPr lvl="5" algn="l">
              <a:lnSpc>
                <a:spcPct val="90000"/>
              </a:lnSpc>
              <a:spcBef>
                <a:spcPts val="375"/>
              </a:spcBef>
              <a:spcAft>
                <a:spcPts val="0"/>
              </a:spcAft>
              <a:buSzPts val="187"/>
              <a:buFont typeface="Poppins"/>
              <a:buNone/>
              <a:defRPr b="1" sz="187">
                <a:latin typeface="Poppins"/>
                <a:ea typeface="Poppins"/>
                <a:cs typeface="Poppins"/>
                <a:sym typeface="Poppins"/>
              </a:defRPr>
            </a:lvl6pPr>
            <a:lvl7pPr lvl="6" algn="l">
              <a:lnSpc>
                <a:spcPct val="90000"/>
              </a:lnSpc>
              <a:spcBef>
                <a:spcPts val="375"/>
              </a:spcBef>
              <a:spcAft>
                <a:spcPts val="0"/>
              </a:spcAft>
              <a:buSzPts val="187"/>
              <a:buFont typeface="Poppins"/>
              <a:buNone/>
              <a:defRPr b="1" sz="187">
                <a:latin typeface="Poppins"/>
                <a:ea typeface="Poppins"/>
                <a:cs typeface="Poppins"/>
                <a:sym typeface="Poppins"/>
              </a:defRPr>
            </a:lvl7pPr>
            <a:lvl8pPr lvl="7" algn="l">
              <a:lnSpc>
                <a:spcPct val="90000"/>
              </a:lnSpc>
              <a:spcBef>
                <a:spcPts val="375"/>
              </a:spcBef>
              <a:spcAft>
                <a:spcPts val="0"/>
              </a:spcAft>
              <a:buSzPts val="187"/>
              <a:buFont typeface="Poppins"/>
              <a:buNone/>
              <a:defRPr b="1" sz="187">
                <a:latin typeface="Poppins"/>
                <a:ea typeface="Poppins"/>
                <a:cs typeface="Poppins"/>
                <a:sym typeface="Poppins"/>
              </a:defRPr>
            </a:lvl8pPr>
            <a:lvl9pPr lvl="8" algn="l">
              <a:lnSpc>
                <a:spcPct val="90000"/>
              </a:lnSpc>
              <a:spcBef>
                <a:spcPts val="375"/>
              </a:spcBef>
              <a:spcAft>
                <a:spcPts val="0"/>
              </a:spcAft>
              <a:buSzPts val="187"/>
              <a:buFont typeface="Poppins"/>
              <a:buNone/>
              <a:defRPr b="1" sz="187">
                <a:latin typeface="Poppins"/>
                <a:ea typeface="Poppins"/>
                <a:cs typeface="Poppins"/>
                <a:sym typeface="Poppins"/>
              </a:defRPr>
            </a:lvl9pPr>
          </a:lstStyle>
          <a:p/>
        </p:txBody>
      </p:sp>
      <p:sp>
        <p:nvSpPr>
          <p:cNvPr id="2229" name="Google Shape;2229;g3d3f6d03170_0_5463"/>
          <p:cNvSpPr txBox="1"/>
          <p:nvPr>
            <p:ph idx="14" type="subTitle"/>
          </p:nvPr>
        </p:nvSpPr>
        <p:spPr>
          <a:xfrm>
            <a:off x="7176645" y="2836144"/>
            <a:ext cx="1802700" cy="197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Clr>
                <a:schemeClr val="accent2"/>
              </a:buClr>
              <a:buSzPts val="1125"/>
              <a:buFont typeface="Poppins"/>
              <a:buNone/>
              <a:defRPr b="1" sz="1125">
                <a:solidFill>
                  <a:schemeClr val="accent2"/>
                </a:solidFill>
                <a:latin typeface="Poppins"/>
                <a:ea typeface="Poppins"/>
                <a:cs typeface="Poppins"/>
                <a:sym typeface="Poppins"/>
              </a:defRPr>
            </a:lvl1pPr>
            <a:lvl2pPr lvl="1" algn="l">
              <a:lnSpc>
                <a:spcPct val="95000"/>
              </a:lnSpc>
              <a:spcBef>
                <a:spcPts val="1350"/>
              </a:spcBef>
              <a:spcAft>
                <a:spcPts val="0"/>
              </a:spcAft>
              <a:buSzPts val="810"/>
              <a:buFont typeface="Poppins"/>
              <a:buNone/>
              <a:defRPr b="1" sz="900">
                <a:latin typeface="Poppins"/>
                <a:ea typeface="Poppins"/>
                <a:cs typeface="Poppins"/>
                <a:sym typeface="Poppins"/>
              </a:defRPr>
            </a:lvl2pPr>
            <a:lvl3pPr lvl="2" algn="l">
              <a:lnSpc>
                <a:spcPct val="95000"/>
              </a:lnSpc>
              <a:spcBef>
                <a:spcPts val="1350"/>
              </a:spcBef>
              <a:spcAft>
                <a:spcPts val="0"/>
              </a:spcAft>
              <a:buSzPts val="675"/>
              <a:buFont typeface="Poppins"/>
              <a:buNone/>
              <a:defRPr b="1" sz="750">
                <a:latin typeface="Poppins"/>
                <a:ea typeface="Poppins"/>
                <a:cs typeface="Poppins"/>
                <a:sym typeface="Poppins"/>
              </a:defRPr>
            </a:lvl3pPr>
            <a:lvl4pPr lvl="3" algn="l">
              <a:lnSpc>
                <a:spcPct val="95000"/>
              </a:lnSpc>
              <a:spcBef>
                <a:spcPts val="1350"/>
              </a:spcBef>
              <a:spcAft>
                <a:spcPts val="0"/>
              </a:spcAft>
              <a:buSzPts val="540"/>
              <a:buFont typeface="Poppins"/>
              <a:buNone/>
              <a:defRPr b="1" sz="600">
                <a:latin typeface="Poppins"/>
                <a:ea typeface="Poppins"/>
                <a:cs typeface="Poppins"/>
                <a:sym typeface="Poppins"/>
              </a:defRPr>
            </a:lvl4pPr>
            <a:lvl5pPr lvl="4" algn="l">
              <a:lnSpc>
                <a:spcPct val="95000"/>
              </a:lnSpc>
              <a:spcBef>
                <a:spcPts val="1350"/>
              </a:spcBef>
              <a:spcAft>
                <a:spcPts val="0"/>
              </a:spcAft>
              <a:buSzPts val="405"/>
              <a:buFont typeface="Poppins"/>
              <a:buNone/>
              <a:defRPr b="1" sz="450">
                <a:latin typeface="Poppins"/>
                <a:ea typeface="Poppins"/>
                <a:cs typeface="Poppins"/>
                <a:sym typeface="Poppins"/>
              </a:defRPr>
            </a:lvl5pPr>
            <a:lvl6pPr lvl="5" algn="l">
              <a:lnSpc>
                <a:spcPct val="90000"/>
              </a:lnSpc>
              <a:spcBef>
                <a:spcPts val="375"/>
              </a:spcBef>
              <a:spcAft>
                <a:spcPts val="0"/>
              </a:spcAft>
              <a:buSzPts val="187"/>
              <a:buFont typeface="Poppins"/>
              <a:buNone/>
              <a:defRPr b="1" sz="187">
                <a:latin typeface="Poppins"/>
                <a:ea typeface="Poppins"/>
                <a:cs typeface="Poppins"/>
                <a:sym typeface="Poppins"/>
              </a:defRPr>
            </a:lvl6pPr>
            <a:lvl7pPr lvl="6" algn="l">
              <a:lnSpc>
                <a:spcPct val="90000"/>
              </a:lnSpc>
              <a:spcBef>
                <a:spcPts val="375"/>
              </a:spcBef>
              <a:spcAft>
                <a:spcPts val="0"/>
              </a:spcAft>
              <a:buSzPts val="187"/>
              <a:buFont typeface="Poppins"/>
              <a:buNone/>
              <a:defRPr b="1" sz="187">
                <a:latin typeface="Poppins"/>
                <a:ea typeface="Poppins"/>
                <a:cs typeface="Poppins"/>
                <a:sym typeface="Poppins"/>
              </a:defRPr>
            </a:lvl7pPr>
            <a:lvl8pPr lvl="7" algn="l">
              <a:lnSpc>
                <a:spcPct val="90000"/>
              </a:lnSpc>
              <a:spcBef>
                <a:spcPts val="375"/>
              </a:spcBef>
              <a:spcAft>
                <a:spcPts val="0"/>
              </a:spcAft>
              <a:buSzPts val="187"/>
              <a:buFont typeface="Poppins"/>
              <a:buNone/>
              <a:defRPr b="1" sz="187">
                <a:latin typeface="Poppins"/>
                <a:ea typeface="Poppins"/>
                <a:cs typeface="Poppins"/>
                <a:sym typeface="Poppins"/>
              </a:defRPr>
            </a:lvl8pPr>
            <a:lvl9pPr lvl="8" algn="l">
              <a:lnSpc>
                <a:spcPct val="90000"/>
              </a:lnSpc>
              <a:spcBef>
                <a:spcPts val="375"/>
              </a:spcBef>
              <a:spcAft>
                <a:spcPts val="0"/>
              </a:spcAft>
              <a:buSzPts val="187"/>
              <a:buFont typeface="Poppins"/>
              <a:buNone/>
              <a:defRPr b="1" sz="187">
                <a:latin typeface="Poppins"/>
                <a:ea typeface="Poppins"/>
                <a:cs typeface="Poppins"/>
                <a:sym typeface="Poppins"/>
              </a:defRPr>
            </a:lvl9pPr>
          </a:lstStyle>
          <a:p/>
        </p:txBody>
      </p:sp>
      <p:sp>
        <p:nvSpPr>
          <p:cNvPr id="2230" name="Google Shape;2230;g3d3f6d03170_0_5463"/>
          <p:cNvSpPr txBox="1"/>
          <p:nvPr>
            <p:ph idx="15" type="subTitle"/>
          </p:nvPr>
        </p:nvSpPr>
        <p:spPr>
          <a:xfrm>
            <a:off x="308979" y="3090515"/>
            <a:ext cx="3321600" cy="4605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37"/>
              <a:buFont typeface="Poppins"/>
              <a:buNone/>
              <a:defRPr b="1" sz="1537">
                <a:latin typeface="Poppins"/>
                <a:ea typeface="Poppins"/>
                <a:cs typeface="Poppins"/>
                <a:sym typeface="Poppins"/>
              </a:defRPr>
            </a:lvl1pPr>
            <a:lvl2pPr lvl="1" algn="l">
              <a:lnSpc>
                <a:spcPct val="95000"/>
              </a:lnSpc>
              <a:spcBef>
                <a:spcPts val="1350"/>
              </a:spcBef>
              <a:spcAft>
                <a:spcPts val="0"/>
              </a:spcAft>
              <a:buSzPts val="810"/>
              <a:buFont typeface="Poppins"/>
              <a:buNone/>
              <a:defRPr b="1" sz="900">
                <a:latin typeface="Poppins"/>
                <a:ea typeface="Poppins"/>
                <a:cs typeface="Poppins"/>
                <a:sym typeface="Poppins"/>
              </a:defRPr>
            </a:lvl2pPr>
            <a:lvl3pPr lvl="2" algn="l">
              <a:lnSpc>
                <a:spcPct val="95000"/>
              </a:lnSpc>
              <a:spcBef>
                <a:spcPts val="1350"/>
              </a:spcBef>
              <a:spcAft>
                <a:spcPts val="0"/>
              </a:spcAft>
              <a:buSzPts val="675"/>
              <a:buFont typeface="Poppins"/>
              <a:buNone/>
              <a:defRPr b="1" sz="750">
                <a:latin typeface="Poppins"/>
                <a:ea typeface="Poppins"/>
                <a:cs typeface="Poppins"/>
                <a:sym typeface="Poppins"/>
              </a:defRPr>
            </a:lvl3pPr>
            <a:lvl4pPr lvl="3" algn="l">
              <a:lnSpc>
                <a:spcPct val="95000"/>
              </a:lnSpc>
              <a:spcBef>
                <a:spcPts val="1350"/>
              </a:spcBef>
              <a:spcAft>
                <a:spcPts val="0"/>
              </a:spcAft>
              <a:buSzPts val="540"/>
              <a:buFont typeface="Poppins"/>
              <a:buNone/>
              <a:defRPr b="1" sz="600">
                <a:latin typeface="Poppins"/>
                <a:ea typeface="Poppins"/>
                <a:cs typeface="Poppins"/>
                <a:sym typeface="Poppins"/>
              </a:defRPr>
            </a:lvl4pPr>
            <a:lvl5pPr lvl="4" algn="l">
              <a:lnSpc>
                <a:spcPct val="95000"/>
              </a:lnSpc>
              <a:spcBef>
                <a:spcPts val="1350"/>
              </a:spcBef>
              <a:spcAft>
                <a:spcPts val="0"/>
              </a:spcAft>
              <a:buSzPts val="405"/>
              <a:buFont typeface="Poppins"/>
              <a:buNone/>
              <a:defRPr b="1" sz="450">
                <a:latin typeface="Poppins"/>
                <a:ea typeface="Poppins"/>
                <a:cs typeface="Poppins"/>
                <a:sym typeface="Poppins"/>
              </a:defRPr>
            </a:lvl5pPr>
            <a:lvl6pPr lvl="5" algn="l">
              <a:lnSpc>
                <a:spcPct val="90000"/>
              </a:lnSpc>
              <a:spcBef>
                <a:spcPts val="375"/>
              </a:spcBef>
              <a:spcAft>
                <a:spcPts val="0"/>
              </a:spcAft>
              <a:buSzPts val="187"/>
              <a:buFont typeface="Poppins"/>
              <a:buNone/>
              <a:defRPr b="1" sz="187">
                <a:latin typeface="Poppins"/>
                <a:ea typeface="Poppins"/>
                <a:cs typeface="Poppins"/>
                <a:sym typeface="Poppins"/>
              </a:defRPr>
            </a:lvl6pPr>
            <a:lvl7pPr lvl="6" algn="l">
              <a:lnSpc>
                <a:spcPct val="90000"/>
              </a:lnSpc>
              <a:spcBef>
                <a:spcPts val="375"/>
              </a:spcBef>
              <a:spcAft>
                <a:spcPts val="0"/>
              </a:spcAft>
              <a:buSzPts val="187"/>
              <a:buFont typeface="Poppins"/>
              <a:buNone/>
              <a:defRPr b="1" sz="187">
                <a:latin typeface="Poppins"/>
                <a:ea typeface="Poppins"/>
                <a:cs typeface="Poppins"/>
                <a:sym typeface="Poppins"/>
              </a:defRPr>
            </a:lvl7pPr>
            <a:lvl8pPr lvl="7" algn="l">
              <a:lnSpc>
                <a:spcPct val="90000"/>
              </a:lnSpc>
              <a:spcBef>
                <a:spcPts val="375"/>
              </a:spcBef>
              <a:spcAft>
                <a:spcPts val="0"/>
              </a:spcAft>
              <a:buSzPts val="187"/>
              <a:buFont typeface="Poppins"/>
              <a:buNone/>
              <a:defRPr b="1" sz="187">
                <a:latin typeface="Poppins"/>
                <a:ea typeface="Poppins"/>
                <a:cs typeface="Poppins"/>
                <a:sym typeface="Poppins"/>
              </a:defRPr>
            </a:lvl8pPr>
            <a:lvl9pPr lvl="8" algn="l">
              <a:lnSpc>
                <a:spcPct val="90000"/>
              </a:lnSpc>
              <a:spcBef>
                <a:spcPts val="375"/>
              </a:spcBef>
              <a:spcAft>
                <a:spcPts val="0"/>
              </a:spcAft>
              <a:buSzPts val="187"/>
              <a:buFont typeface="Poppins"/>
              <a:buNone/>
              <a:defRPr b="1" sz="187">
                <a:latin typeface="Poppins"/>
                <a:ea typeface="Poppins"/>
                <a:cs typeface="Poppins"/>
                <a:sym typeface="Poppins"/>
              </a:defRPr>
            </a:lvl9pPr>
          </a:lstStyle>
          <a:p/>
        </p:txBody>
      </p:sp>
      <p:sp>
        <p:nvSpPr>
          <p:cNvPr id="2231" name="Google Shape;2231;g3d3f6d03170_0_5463"/>
          <p:cNvSpPr txBox="1"/>
          <p:nvPr>
            <p:ph idx="16" type="subTitle"/>
          </p:nvPr>
        </p:nvSpPr>
        <p:spPr>
          <a:xfrm>
            <a:off x="3758586" y="3090515"/>
            <a:ext cx="3321600" cy="4605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37"/>
              <a:buFont typeface="Poppins"/>
              <a:buNone/>
              <a:defRPr b="1" sz="1537">
                <a:latin typeface="Poppins"/>
                <a:ea typeface="Poppins"/>
                <a:cs typeface="Poppins"/>
                <a:sym typeface="Poppins"/>
              </a:defRPr>
            </a:lvl1pPr>
            <a:lvl2pPr lvl="1" algn="l">
              <a:lnSpc>
                <a:spcPct val="95000"/>
              </a:lnSpc>
              <a:spcBef>
                <a:spcPts val="1350"/>
              </a:spcBef>
              <a:spcAft>
                <a:spcPts val="0"/>
              </a:spcAft>
              <a:buSzPts val="810"/>
              <a:buFont typeface="Poppins"/>
              <a:buNone/>
              <a:defRPr b="1" sz="900">
                <a:latin typeface="Poppins"/>
                <a:ea typeface="Poppins"/>
                <a:cs typeface="Poppins"/>
                <a:sym typeface="Poppins"/>
              </a:defRPr>
            </a:lvl2pPr>
            <a:lvl3pPr lvl="2" algn="l">
              <a:lnSpc>
                <a:spcPct val="95000"/>
              </a:lnSpc>
              <a:spcBef>
                <a:spcPts val="1350"/>
              </a:spcBef>
              <a:spcAft>
                <a:spcPts val="0"/>
              </a:spcAft>
              <a:buSzPts val="675"/>
              <a:buFont typeface="Poppins"/>
              <a:buNone/>
              <a:defRPr b="1" sz="750">
                <a:latin typeface="Poppins"/>
                <a:ea typeface="Poppins"/>
                <a:cs typeface="Poppins"/>
                <a:sym typeface="Poppins"/>
              </a:defRPr>
            </a:lvl3pPr>
            <a:lvl4pPr lvl="3" algn="l">
              <a:lnSpc>
                <a:spcPct val="95000"/>
              </a:lnSpc>
              <a:spcBef>
                <a:spcPts val="1350"/>
              </a:spcBef>
              <a:spcAft>
                <a:spcPts val="0"/>
              </a:spcAft>
              <a:buSzPts val="540"/>
              <a:buFont typeface="Poppins"/>
              <a:buNone/>
              <a:defRPr b="1" sz="600">
                <a:latin typeface="Poppins"/>
                <a:ea typeface="Poppins"/>
                <a:cs typeface="Poppins"/>
                <a:sym typeface="Poppins"/>
              </a:defRPr>
            </a:lvl4pPr>
            <a:lvl5pPr lvl="4" algn="l">
              <a:lnSpc>
                <a:spcPct val="95000"/>
              </a:lnSpc>
              <a:spcBef>
                <a:spcPts val="1350"/>
              </a:spcBef>
              <a:spcAft>
                <a:spcPts val="0"/>
              </a:spcAft>
              <a:buSzPts val="405"/>
              <a:buFont typeface="Poppins"/>
              <a:buNone/>
              <a:defRPr b="1" sz="450">
                <a:latin typeface="Poppins"/>
                <a:ea typeface="Poppins"/>
                <a:cs typeface="Poppins"/>
                <a:sym typeface="Poppins"/>
              </a:defRPr>
            </a:lvl5pPr>
            <a:lvl6pPr lvl="5" algn="l">
              <a:lnSpc>
                <a:spcPct val="90000"/>
              </a:lnSpc>
              <a:spcBef>
                <a:spcPts val="375"/>
              </a:spcBef>
              <a:spcAft>
                <a:spcPts val="0"/>
              </a:spcAft>
              <a:buSzPts val="187"/>
              <a:buFont typeface="Poppins"/>
              <a:buNone/>
              <a:defRPr b="1" sz="187">
                <a:latin typeface="Poppins"/>
                <a:ea typeface="Poppins"/>
                <a:cs typeface="Poppins"/>
                <a:sym typeface="Poppins"/>
              </a:defRPr>
            </a:lvl6pPr>
            <a:lvl7pPr lvl="6" algn="l">
              <a:lnSpc>
                <a:spcPct val="90000"/>
              </a:lnSpc>
              <a:spcBef>
                <a:spcPts val="375"/>
              </a:spcBef>
              <a:spcAft>
                <a:spcPts val="0"/>
              </a:spcAft>
              <a:buSzPts val="187"/>
              <a:buFont typeface="Poppins"/>
              <a:buNone/>
              <a:defRPr b="1" sz="187">
                <a:latin typeface="Poppins"/>
                <a:ea typeface="Poppins"/>
                <a:cs typeface="Poppins"/>
                <a:sym typeface="Poppins"/>
              </a:defRPr>
            </a:lvl7pPr>
            <a:lvl8pPr lvl="7" algn="l">
              <a:lnSpc>
                <a:spcPct val="90000"/>
              </a:lnSpc>
              <a:spcBef>
                <a:spcPts val="375"/>
              </a:spcBef>
              <a:spcAft>
                <a:spcPts val="0"/>
              </a:spcAft>
              <a:buSzPts val="187"/>
              <a:buFont typeface="Poppins"/>
              <a:buNone/>
              <a:defRPr b="1" sz="187">
                <a:latin typeface="Poppins"/>
                <a:ea typeface="Poppins"/>
                <a:cs typeface="Poppins"/>
                <a:sym typeface="Poppins"/>
              </a:defRPr>
            </a:lvl8pPr>
            <a:lvl9pPr lvl="8" algn="l">
              <a:lnSpc>
                <a:spcPct val="90000"/>
              </a:lnSpc>
              <a:spcBef>
                <a:spcPts val="375"/>
              </a:spcBef>
              <a:spcAft>
                <a:spcPts val="0"/>
              </a:spcAft>
              <a:buSzPts val="187"/>
              <a:buFont typeface="Poppins"/>
              <a:buNone/>
              <a:defRPr b="1" sz="187">
                <a:latin typeface="Poppins"/>
                <a:ea typeface="Poppins"/>
                <a:cs typeface="Poppins"/>
                <a:sym typeface="Poppins"/>
              </a:defRPr>
            </a:lvl9pPr>
          </a:lstStyle>
          <a:p/>
        </p:txBody>
      </p:sp>
      <p:sp>
        <p:nvSpPr>
          <p:cNvPr id="2232" name="Google Shape;2232;g3d3f6d03170_0_5463"/>
          <p:cNvSpPr txBox="1"/>
          <p:nvPr>
            <p:ph idx="17" type="subTitle"/>
          </p:nvPr>
        </p:nvSpPr>
        <p:spPr>
          <a:xfrm>
            <a:off x="7174935" y="3090517"/>
            <a:ext cx="1802700" cy="4605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37"/>
              <a:buFont typeface="Poppins"/>
              <a:buNone/>
              <a:defRPr b="1" sz="1537">
                <a:latin typeface="Poppins"/>
                <a:ea typeface="Poppins"/>
                <a:cs typeface="Poppins"/>
                <a:sym typeface="Poppins"/>
              </a:defRPr>
            </a:lvl1pPr>
            <a:lvl2pPr lvl="1" algn="l">
              <a:lnSpc>
                <a:spcPct val="95000"/>
              </a:lnSpc>
              <a:spcBef>
                <a:spcPts val="1350"/>
              </a:spcBef>
              <a:spcAft>
                <a:spcPts val="0"/>
              </a:spcAft>
              <a:buSzPts val="810"/>
              <a:buFont typeface="Poppins"/>
              <a:buNone/>
              <a:defRPr b="1" sz="900">
                <a:latin typeface="Poppins"/>
                <a:ea typeface="Poppins"/>
                <a:cs typeface="Poppins"/>
                <a:sym typeface="Poppins"/>
              </a:defRPr>
            </a:lvl2pPr>
            <a:lvl3pPr lvl="2" algn="l">
              <a:lnSpc>
                <a:spcPct val="95000"/>
              </a:lnSpc>
              <a:spcBef>
                <a:spcPts val="1350"/>
              </a:spcBef>
              <a:spcAft>
                <a:spcPts val="0"/>
              </a:spcAft>
              <a:buSzPts val="675"/>
              <a:buFont typeface="Poppins"/>
              <a:buNone/>
              <a:defRPr b="1" sz="750">
                <a:latin typeface="Poppins"/>
                <a:ea typeface="Poppins"/>
                <a:cs typeface="Poppins"/>
                <a:sym typeface="Poppins"/>
              </a:defRPr>
            </a:lvl3pPr>
            <a:lvl4pPr lvl="3" algn="l">
              <a:lnSpc>
                <a:spcPct val="95000"/>
              </a:lnSpc>
              <a:spcBef>
                <a:spcPts val="1350"/>
              </a:spcBef>
              <a:spcAft>
                <a:spcPts val="0"/>
              </a:spcAft>
              <a:buSzPts val="540"/>
              <a:buFont typeface="Poppins"/>
              <a:buNone/>
              <a:defRPr b="1" sz="600">
                <a:latin typeface="Poppins"/>
                <a:ea typeface="Poppins"/>
                <a:cs typeface="Poppins"/>
                <a:sym typeface="Poppins"/>
              </a:defRPr>
            </a:lvl4pPr>
            <a:lvl5pPr lvl="4" algn="l">
              <a:lnSpc>
                <a:spcPct val="95000"/>
              </a:lnSpc>
              <a:spcBef>
                <a:spcPts val="1350"/>
              </a:spcBef>
              <a:spcAft>
                <a:spcPts val="0"/>
              </a:spcAft>
              <a:buSzPts val="405"/>
              <a:buFont typeface="Poppins"/>
              <a:buNone/>
              <a:defRPr b="1" sz="450">
                <a:latin typeface="Poppins"/>
                <a:ea typeface="Poppins"/>
                <a:cs typeface="Poppins"/>
                <a:sym typeface="Poppins"/>
              </a:defRPr>
            </a:lvl5pPr>
            <a:lvl6pPr lvl="5" algn="l">
              <a:lnSpc>
                <a:spcPct val="90000"/>
              </a:lnSpc>
              <a:spcBef>
                <a:spcPts val="375"/>
              </a:spcBef>
              <a:spcAft>
                <a:spcPts val="0"/>
              </a:spcAft>
              <a:buSzPts val="187"/>
              <a:buFont typeface="Poppins"/>
              <a:buNone/>
              <a:defRPr b="1" sz="187">
                <a:latin typeface="Poppins"/>
                <a:ea typeface="Poppins"/>
                <a:cs typeface="Poppins"/>
                <a:sym typeface="Poppins"/>
              </a:defRPr>
            </a:lvl6pPr>
            <a:lvl7pPr lvl="6" algn="l">
              <a:lnSpc>
                <a:spcPct val="90000"/>
              </a:lnSpc>
              <a:spcBef>
                <a:spcPts val="375"/>
              </a:spcBef>
              <a:spcAft>
                <a:spcPts val="0"/>
              </a:spcAft>
              <a:buSzPts val="187"/>
              <a:buFont typeface="Poppins"/>
              <a:buNone/>
              <a:defRPr b="1" sz="187">
                <a:latin typeface="Poppins"/>
                <a:ea typeface="Poppins"/>
                <a:cs typeface="Poppins"/>
                <a:sym typeface="Poppins"/>
              </a:defRPr>
            </a:lvl7pPr>
            <a:lvl8pPr lvl="7" algn="l">
              <a:lnSpc>
                <a:spcPct val="90000"/>
              </a:lnSpc>
              <a:spcBef>
                <a:spcPts val="375"/>
              </a:spcBef>
              <a:spcAft>
                <a:spcPts val="0"/>
              </a:spcAft>
              <a:buSzPts val="187"/>
              <a:buFont typeface="Poppins"/>
              <a:buNone/>
              <a:defRPr b="1" sz="187">
                <a:latin typeface="Poppins"/>
                <a:ea typeface="Poppins"/>
                <a:cs typeface="Poppins"/>
                <a:sym typeface="Poppins"/>
              </a:defRPr>
            </a:lvl8pPr>
            <a:lvl9pPr lvl="8" algn="l">
              <a:lnSpc>
                <a:spcPct val="90000"/>
              </a:lnSpc>
              <a:spcBef>
                <a:spcPts val="375"/>
              </a:spcBef>
              <a:spcAft>
                <a:spcPts val="0"/>
              </a:spcAft>
              <a:buSzPts val="187"/>
              <a:buFont typeface="Poppins"/>
              <a:buNone/>
              <a:defRPr b="1" sz="187">
                <a:latin typeface="Poppins"/>
                <a:ea typeface="Poppins"/>
                <a:cs typeface="Poppins"/>
                <a:sym typeface="Poppins"/>
              </a:defRPr>
            </a:lvl9pPr>
          </a:lstStyle>
          <a:p/>
        </p:txBody>
      </p:sp>
      <p:sp>
        <p:nvSpPr>
          <p:cNvPr id="2233" name="Google Shape;2233;g3d3f6d03170_0_5463"/>
          <p:cNvSpPr txBox="1"/>
          <p:nvPr>
            <p:ph idx="18" type="subTitle"/>
          </p:nvPr>
        </p:nvSpPr>
        <p:spPr>
          <a:xfrm>
            <a:off x="2057479" y="966095"/>
            <a:ext cx="3321600" cy="197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Clr>
                <a:schemeClr val="accent2"/>
              </a:buClr>
              <a:buSzPts val="1125"/>
              <a:buFont typeface="Poppins"/>
              <a:buNone/>
              <a:defRPr b="1" sz="1125">
                <a:solidFill>
                  <a:schemeClr val="accent2"/>
                </a:solidFill>
                <a:latin typeface="Poppins"/>
                <a:ea typeface="Poppins"/>
                <a:cs typeface="Poppins"/>
                <a:sym typeface="Poppins"/>
              </a:defRPr>
            </a:lvl1pPr>
            <a:lvl2pPr lvl="1" algn="l">
              <a:lnSpc>
                <a:spcPct val="95000"/>
              </a:lnSpc>
              <a:spcBef>
                <a:spcPts val="1350"/>
              </a:spcBef>
              <a:spcAft>
                <a:spcPts val="0"/>
              </a:spcAft>
              <a:buSzPts val="810"/>
              <a:buFont typeface="Poppins"/>
              <a:buNone/>
              <a:defRPr b="1" sz="900">
                <a:latin typeface="Poppins"/>
                <a:ea typeface="Poppins"/>
                <a:cs typeface="Poppins"/>
                <a:sym typeface="Poppins"/>
              </a:defRPr>
            </a:lvl2pPr>
            <a:lvl3pPr lvl="2" algn="l">
              <a:lnSpc>
                <a:spcPct val="95000"/>
              </a:lnSpc>
              <a:spcBef>
                <a:spcPts val="1350"/>
              </a:spcBef>
              <a:spcAft>
                <a:spcPts val="0"/>
              </a:spcAft>
              <a:buSzPts val="675"/>
              <a:buFont typeface="Poppins"/>
              <a:buNone/>
              <a:defRPr b="1" sz="750">
                <a:latin typeface="Poppins"/>
                <a:ea typeface="Poppins"/>
                <a:cs typeface="Poppins"/>
                <a:sym typeface="Poppins"/>
              </a:defRPr>
            </a:lvl3pPr>
            <a:lvl4pPr lvl="3" algn="l">
              <a:lnSpc>
                <a:spcPct val="95000"/>
              </a:lnSpc>
              <a:spcBef>
                <a:spcPts val="1350"/>
              </a:spcBef>
              <a:spcAft>
                <a:spcPts val="0"/>
              </a:spcAft>
              <a:buSzPts val="540"/>
              <a:buFont typeface="Poppins"/>
              <a:buNone/>
              <a:defRPr b="1" sz="600">
                <a:latin typeface="Poppins"/>
                <a:ea typeface="Poppins"/>
                <a:cs typeface="Poppins"/>
                <a:sym typeface="Poppins"/>
              </a:defRPr>
            </a:lvl4pPr>
            <a:lvl5pPr lvl="4" algn="l">
              <a:lnSpc>
                <a:spcPct val="95000"/>
              </a:lnSpc>
              <a:spcBef>
                <a:spcPts val="1350"/>
              </a:spcBef>
              <a:spcAft>
                <a:spcPts val="0"/>
              </a:spcAft>
              <a:buSzPts val="405"/>
              <a:buFont typeface="Poppins"/>
              <a:buNone/>
              <a:defRPr b="1" sz="450">
                <a:latin typeface="Poppins"/>
                <a:ea typeface="Poppins"/>
                <a:cs typeface="Poppins"/>
                <a:sym typeface="Poppins"/>
              </a:defRPr>
            </a:lvl5pPr>
            <a:lvl6pPr lvl="5" algn="l">
              <a:lnSpc>
                <a:spcPct val="90000"/>
              </a:lnSpc>
              <a:spcBef>
                <a:spcPts val="375"/>
              </a:spcBef>
              <a:spcAft>
                <a:spcPts val="0"/>
              </a:spcAft>
              <a:buSzPts val="187"/>
              <a:buFont typeface="Poppins"/>
              <a:buNone/>
              <a:defRPr b="1" sz="187">
                <a:latin typeface="Poppins"/>
                <a:ea typeface="Poppins"/>
                <a:cs typeface="Poppins"/>
                <a:sym typeface="Poppins"/>
              </a:defRPr>
            </a:lvl6pPr>
            <a:lvl7pPr lvl="6" algn="l">
              <a:lnSpc>
                <a:spcPct val="90000"/>
              </a:lnSpc>
              <a:spcBef>
                <a:spcPts val="375"/>
              </a:spcBef>
              <a:spcAft>
                <a:spcPts val="0"/>
              </a:spcAft>
              <a:buSzPts val="187"/>
              <a:buFont typeface="Poppins"/>
              <a:buNone/>
              <a:defRPr b="1" sz="187">
                <a:latin typeface="Poppins"/>
                <a:ea typeface="Poppins"/>
                <a:cs typeface="Poppins"/>
                <a:sym typeface="Poppins"/>
              </a:defRPr>
            </a:lvl7pPr>
            <a:lvl8pPr lvl="7" algn="l">
              <a:lnSpc>
                <a:spcPct val="90000"/>
              </a:lnSpc>
              <a:spcBef>
                <a:spcPts val="375"/>
              </a:spcBef>
              <a:spcAft>
                <a:spcPts val="0"/>
              </a:spcAft>
              <a:buSzPts val="187"/>
              <a:buFont typeface="Poppins"/>
              <a:buNone/>
              <a:defRPr b="1" sz="187">
                <a:latin typeface="Poppins"/>
                <a:ea typeface="Poppins"/>
                <a:cs typeface="Poppins"/>
                <a:sym typeface="Poppins"/>
              </a:defRPr>
            </a:lvl8pPr>
            <a:lvl9pPr lvl="8" algn="l">
              <a:lnSpc>
                <a:spcPct val="90000"/>
              </a:lnSpc>
              <a:spcBef>
                <a:spcPts val="375"/>
              </a:spcBef>
              <a:spcAft>
                <a:spcPts val="0"/>
              </a:spcAft>
              <a:buSzPts val="187"/>
              <a:buFont typeface="Poppins"/>
              <a:buNone/>
              <a:defRPr b="1" sz="187">
                <a:latin typeface="Poppins"/>
                <a:ea typeface="Poppins"/>
                <a:cs typeface="Poppins"/>
                <a:sym typeface="Poppins"/>
              </a:defRPr>
            </a:lvl9pPr>
          </a:lstStyle>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1_Custom Layout">
  <p:cSld name="41_Custom Layout">
    <p:bg>
      <p:bgPr>
        <a:blipFill>
          <a:blip r:embed="rId2">
            <a:alphaModFix/>
          </a:blip>
          <a:stretch>
            <a:fillRect/>
          </a:stretch>
        </a:blipFill>
      </p:bgPr>
    </p:bg>
    <p:spTree>
      <p:nvGrpSpPr>
        <p:cNvPr id="2234" name="Shape 2234"/>
        <p:cNvGrpSpPr/>
        <p:nvPr/>
      </p:nvGrpSpPr>
      <p:grpSpPr>
        <a:xfrm>
          <a:off x="0" y="0"/>
          <a:ext cx="0" cy="0"/>
          <a:chOff x="0" y="0"/>
          <a:chExt cx="0" cy="0"/>
        </a:xfrm>
      </p:grpSpPr>
      <p:sp>
        <p:nvSpPr>
          <p:cNvPr id="2235" name="Google Shape;2235;g3d3f6d03170_0_5487"/>
          <p:cNvSpPr/>
          <p:nvPr/>
        </p:nvSpPr>
        <p:spPr>
          <a:xfrm>
            <a:off x="664279" y="359228"/>
            <a:ext cx="3564600" cy="3580500"/>
          </a:xfrm>
          <a:prstGeom prst="roundRect">
            <a:avLst>
              <a:gd fmla="val 94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236" name="Google Shape;2236;g3d3f6d03170_0_5487"/>
          <p:cNvSpPr/>
          <p:nvPr/>
        </p:nvSpPr>
        <p:spPr>
          <a:xfrm>
            <a:off x="5011714" y="359228"/>
            <a:ext cx="3564600" cy="3580500"/>
          </a:xfrm>
          <a:prstGeom prst="roundRect">
            <a:avLst>
              <a:gd fmla="val 94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237" name="Google Shape;2237;g3d3f6d03170_0_5487"/>
          <p:cNvSpPr/>
          <p:nvPr/>
        </p:nvSpPr>
        <p:spPr>
          <a:xfrm>
            <a:off x="3648196" y="576858"/>
            <a:ext cx="891000" cy="889500"/>
          </a:xfrm>
          <a:prstGeom prst="roundRect">
            <a:avLst>
              <a:gd fmla="val 5845" name="adj"/>
            </a:avLst>
          </a:prstGeom>
          <a:gradFill>
            <a:gsLst>
              <a:gs pos="0">
                <a:srgbClr val="251377"/>
              </a:gs>
              <a:gs pos="100000">
                <a:srgbClr val="172CA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238" name="Google Shape;2238;g3d3f6d03170_0_5487"/>
          <p:cNvSpPr/>
          <p:nvPr/>
        </p:nvSpPr>
        <p:spPr>
          <a:xfrm>
            <a:off x="329675" y="3283295"/>
            <a:ext cx="891000" cy="889500"/>
          </a:xfrm>
          <a:prstGeom prst="roundRect">
            <a:avLst>
              <a:gd fmla="val 5845" name="adj"/>
            </a:avLst>
          </a:prstGeom>
          <a:gradFill>
            <a:gsLst>
              <a:gs pos="0">
                <a:srgbClr val="251377"/>
              </a:gs>
              <a:gs pos="100000">
                <a:srgbClr val="172CA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239" name="Google Shape;2239;g3d3f6d03170_0_548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2240" name="Google Shape;2240;g3d3f6d03170_0_5487"/>
          <p:cNvSpPr/>
          <p:nvPr/>
        </p:nvSpPr>
        <p:spPr>
          <a:xfrm>
            <a:off x="2543289" y="4278870"/>
            <a:ext cx="4099500" cy="434700"/>
          </a:xfrm>
          <a:prstGeom prst="roundRect">
            <a:avLst>
              <a:gd fmla="val 16667" name="adj"/>
            </a:avLst>
          </a:prstGeom>
          <a:gradFill>
            <a:gsLst>
              <a:gs pos="0">
                <a:srgbClr val="EF0016"/>
              </a:gs>
              <a:gs pos="100000">
                <a:srgbClr val="380057"/>
              </a:gs>
            </a:gsLst>
            <a:lin ang="540070" scaled="0"/>
          </a:gradFill>
          <a:ln>
            <a:noFill/>
          </a:ln>
        </p:spPr>
        <p:txBody>
          <a:bodyPr anchorCtr="0" anchor="ctr" bIns="0" lIns="0" spcFirstLastPara="1" rIns="0" wrap="square" tIns="0">
            <a:noAutofit/>
          </a:bodyPr>
          <a:lstStyle/>
          <a:p>
            <a:pPr indent="-102861" lvl="0" marL="102861" marR="0" rtl="0" algn="l">
              <a:lnSpc>
                <a:spcPct val="91000"/>
              </a:lnSpc>
              <a:spcBef>
                <a:spcPts val="0"/>
              </a:spcBef>
              <a:spcAft>
                <a:spcPts val="0"/>
              </a:spcAft>
              <a:buClr>
                <a:srgbClr val="000000"/>
              </a:buClr>
              <a:buSzPts val="525"/>
              <a:buFont typeface="Arial"/>
              <a:buNone/>
            </a:pPr>
            <a:r>
              <a:t/>
            </a:r>
            <a:endParaRPr b="0" i="0" sz="525" u="none" cap="none" strike="noStrike">
              <a:solidFill>
                <a:srgbClr val="000000"/>
              </a:solidFill>
              <a:latin typeface="Arial"/>
              <a:ea typeface="Arial"/>
              <a:cs typeface="Arial"/>
              <a:sym typeface="Arial"/>
            </a:endParaRPr>
          </a:p>
        </p:txBody>
      </p:sp>
      <p:pic>
        <p:nvPicPr>
          <p:cNvPr descr="A black and white logo&#10;&#10;AI-generated content may be incorrect." id="2241" name="Google Shape;2241;g3d3f6d03170_0_5487"/>
          <p:cNvPicPr preferRelativeResize="0"/>
          <p:nvPr/>
        </p:nvPicPr>
        <p:blipFill rotWithShape="1">
          <a:blip r:embed="rId3">
            <a:alphaModFix/>
          </a:blip>
          <a:srcRect b="0" l="0" r="0" t="0"/>
          <a:stretch/>
        </p:blipFill>
        <p:spPr>
          <a:xfrm>
            <a:off x="2232208" y="2200742"/>
            <a:ext cx="403074" cy="134742"/>
          </a:xfrm>
          <a:prstGeom prst="rect">
            <a:avLst/>
          </a:prstGeom>
          <a:noFill/>
          <a:ln>
            <a:noFill/>
          </a:ln>
        </p:spPr>
      </p:pic>
      <p:pic>
        <p:nvPicPr>
          <p:cNvPr descr="A black and grey text&#10;&#10;AI-generated content may be incorrect." id="2242" name="Google Shape;2242;g3d3f6d03170_0_5487"/>
          <p:cNvPicPr preferRelativeResize="0"/>
          <p:nvPr/>
        </p:nvPicPr>
        <p:blipFill rotWithShape="1">
          <a:blip r:embed="rId4">
            <a:alphaModFix/>
          </a:blip>
          <a:srcRect b="0" l="0" r="0" t="0"/>
          <a:stretch/>
        </p:blipFill>
        <p:spPr>
          <a:xfrm>
            <a:off x="2333738" y="2356727"/>
            <a:ext cx="242868" cy="122625"/>
          </a:xfrm>
          <a:prstGeom prst="rect">
            <a:avLst/>
          </a:prstGeom>
          <a:noFill/>
          <a:ln>
            <a:noFill/>
          </a:ln>
        </p:spPr>
      </p:pic>
      <p:pic>
        <p:nvPicPr>
          <p:cNvPr descr="A black and white text&#10;&#10;AI-generated content may be incorrect." id="2243" name="Google Shape;2243;g3d3f6d03170_0_5487"/>
          <p:cNvPicPr preferRelativeResize="0"/>
          <p:nvPr/>
        </p:nvPicPr>
        <p:blipFill rotWithShape="1">
          <a:blip r:embed="rId5">
            <a:alphaModFix/>
          </a:blip>
          <a:srcRect b="0" l="0" r="0" t="0"/>
          <a:stretch/>
        </p:blipFill>
        <p:spPr>
          <a:xfrm>
            <a:off x="1806240" y="2702702"/>
            <a:ext cx="355355" cy="96471"/>
          </a:xfrm>
          <a:prstGeom prst="rect">
            <a:avLst/>
          </a:prstGeom>
          <a:noFill/>
          <a:ln>
            <a:noFill/>
          </a:ln>
        </p:spPr>
      </p:pic>
      <p:pic>
        <p:nvPicPr>
          <p:cNvPr descr="A black background with a black square&#10;&#10;AI-generated content may be incorrect." id="2244" name="Google Shape;2244;g3d3f6d03170_0_5487"/>
          <p:cNvPicPr preferRelativeResize="0"/>
          <p:nvPr/>
        </p:nvPicPr>
        <p:blipFill rotWithShape="1">
          <a:blip r:embed="rId6">
            <a:alphaModFix/>
          </a:blip>
          <a:srcRect b="0" l="0" r="0" t="0"/>
          <a:stretch/>
        </p:blipFill>
        <p:spPr>
          <a:xfrm>
            <a:off x="1729055" y="2915031"/>
            <a:ext cx="418255" cy="70126"/>
          </a:xfrm>
          <a:prstGeom prst="rect">
            <a:avLst/>
          </a:prstGeom>
          <a:noFill/>
          <a:ln>
            <a:noFill/>
          </a:ln>
        </p:spPr>
      </p:pic>
      <p:pic>
        <p:nvPicPr>
          <p:cNvPr id="2245" name="Google Shape;2245;g3d3f6d03170_0_5487"/>
          <p:cNvPicPr preferRelativeResize="0"/>
          <p:nvPr/>
        </p:nvPicPr>
        <p:blipFill rotWithShape="1">
          <a:blip r:embed="rId7">
            <a:alphaModFix/>
          </a:blip>
          <a:srcRect b="0" l="0" r="0" t="0"/>
          <a:stretch/>
        </p:blipFill>
        <p:spPr>
          <a:xfrm>
            <a:off x="2890811" y="1421592"/>
            <a:ext cx="355600" cy="63326"/>
          </a:xfrm>
          <a:prstGeom prst="rect">
            <a:avLst/>
          </a:prstGeom>
          <a:noFill/>
          <a:ln>
            <a:noFill/>
          </a:ln>
        </p:spPr>
      </p:pic>
      <p:pic>
        <p:nvPicPr>
          <p:cNvPr descr="A black and white text&#10;&#10;AI-generated content may be incorrect." id="2246" name="Google Shape;2246;g3d3f6d03170_0_5487"/>
          <p:cNvPicPr preferRelativeResize="0"/>
          <p:nvPr/>
        </p:nvPicPr>
        <p:blipFill rotWithShape="1">
          <a:blip r:embed="rId8">
            <a:alphaModFix/>
          </a:blip>
          <a:srcRect b="0" l="0" r="0" t="0"/>
          <a:stretch/>
        </p:blipFill>
        <p:spPr>
          <a:xfrm>
            <a:off x="2756692" y="1626452"/>
            <a:ext cx="321863" cy="108107"/>
          </a:xfrm>
          <a:prstGeom prst="rect">
            <a:avLst/>
          </a:prstGeom>
          <a:noFill/>
          <a:ln>
            <a:noFill/>
          </a:ln>
        </p:spPr>
      </p:pic>
      <p:pic>
        <p:nvPicPr>
          <p:cNvPr descr="A black and grey text&#10;&#10;AI-generated content may be incorrect." id="2247" name="Google Shape;2247;g3d3f6d03170_0_5487"/>
          <p:cNvPicPr preferRelativeResize="0"/>
          <p:nvPr/>
        </p:nvPicPr>
        <p:blipFill rotWithShape="1">
          <a:blip r:embed="rId9">
            <a:alphaModFix/>
          </a:blip>
          <a:srcRect b="0" l="0" r="0" t="0"/>
          <a:stretch/>
        </p:blipFill>
        <p:spPr>
          <a:xfrm>
            <a:off x="3150219" y="1694910"/>
            <a:ext cx="358350" cy="98814"/>
          </a:xfrm>
          <a:prstGeom prst="rect">
            <a:avLst/>
          </a:prstGeom>
          <a:noFill/>
          <a:ln>
            <a:noFill/>
          </a:ln>
        </p:spPr>
      </p:pic>
      <p:pic>
        <p:nvPicPr>
          <p:cNvPr descr="A black and grey pixelated logo&#10;&#10;AI-generated content may be incorrect." id="2248" name="Google Shape;2248;g3d3f6d03170_0_5487"/>
          <p:cNvPicPr preferRelativeResize="0"/>
          <p:nvPr/>
        </p:nvPicPr>
        <p:blipFill rotWithShape="1">
          <a:blip r:embed="rId10">
            <a:alphaModFix/>
          </a:blip>
          <a:srcRect b="0" l="0" r="0" t="0"/>
          <a:stretch/>
        </p:blipFill>
        <p:spPr>
          <a:xfrm>
            <a:off x="2681526" y="1903514"/>
            <a:ext cx="317872" cy="85718"/>
          </a:xfrm>
          <a:prstGeom prst="rect">
            <a:avLst/>
          </a:prstGeom>
          <a:noFill/>
          <a:ln>
            <a:noFill/>
          </a:ln>
        </p:spPr>
      </p:pic>
      <p:pic>
        <p:nvPicPr>
          <p:cNvPr descr="A black and white logo&#10;&#10;AI-generated content may be incorrect." id="2249" name="Google Shape;2249;g3d3f6d03170_0_5487"/>
          <p:cNvPicPr preferRelativeResize="0"/>
          <p:nvPr/>
        </p:nvPicPr>
        <p:blipFill rotWithShape="1">
          <a:blip r:embed="rId11">
            <a:alphaModFix/>
          </a:blip>
          <a:srcRect b="0" l="0" r="0" t="0"/>
          <a:stretch/>
        </p:blipFill>
        <p:spPr>
          <a:xfrm>
            <a:off x="2535684" y="2061966"/>
            <a:ext cx="332159" cy="121434"/>
          </a:xfrm>
          <a:prstGeom prst="rect">
            <a:avLst/>
          </a:prstGeom>
          <a:noFill/>
          <a:ln>
            <a:noFill/>
          </a:ln>
        </p:spPr>
      </p:pic>
      <p:pic>
        <p:nvPicPr>
          <p:cNvPr descr="A black and white text&#10;&#10;AI-generated content may be incorrect." id="2250" name="Google Shape;2250;g3d3f6d03170_0_5487"/>
          <p:cNvPicPr preferRelativeResize="0"/>
          <p:nvPr/>
        </p:nvPicPr>
        <p:blipFill rotWithShape="1">
          <a:blip r:embed="rId12">
            <a:alphaModFix/>
          </a:blip>
          <a:srcRect b="0" l="0" r="0" t="0"/>
          <a:stretch/>
        </p:blipFill>
        <p:spPr>
          <a:xfrm>
            <a:off x="2126021" y="2549052"/>
            <a:ext cx="345394" cy="84511"/>
          </a:xfrm>
          <a:prstGeom prst="rect">
            <a:avLst/>
          </a:prstGeom>
          <a:noFill/>
          <a:ln>
            <a:noFill/>
          </a:ln>
        </p:spPr>
      </p:pic>
      <p:pic>
        <p:nvPicPr>
          <p:cNvPr descr="A black and white image of letters&#10;&#10;AI-generated content may be incorrect." id="2251" name="Google Shape;2251;g3d3f6d03170_0_5487"/>
          <p:cNvPicPr preferRelativeResize="0"/>
          <p:nvPr/>
        </p:nvPicPr>
        <p:blipFill rotWithShape="1">
          <a:blip r:embed="rId13">
            <a:alphaModFix/>
          </a:blip>
          <a:srcRect b="0" l="0" r="0" t="0"/>
          <a:stretch/>
        </p:blipFill>
        <p:spPr>
          <a:xfrm>
            <a:off x="2229529" y="2783173"/>
            <a:ext cx="372243" cy="101628"/>
          </a:xfrm>
          <a:prstGeom prst="rect">
            <a:avLst/>
          </a:prstGeom>
          <a:noFill/>
          <a:ln>
            <a:noFill/>
          </a:ln>
        </p:spPr>
      </p:pic>
      <p:pic>
        <p:nvPicPr>
          <p:cNvPr descr="A close up of a logo&#10;&#10;AI-generated content may be incorrect." id="2252" name="Google Shape;2252;g3d3f6d03170_0_5487"/>
          <p:cNvPicPr preferRelativeResize="0"/>
          <p:nvPr/>
        </p:nvPicPr>
        <p:blipFill rotWithShape="1">
          <a:blip r:embed="rId14">
            <a:alphaModFix/>
          </a:blip>
          <a:srcRect b="0" l="0" r="0" t="0"/>
          <a:stretch/>
        </p:blipFill>
        <p:spPr>
          <a:xfrm>
            <a:off x="1549345" y="3027407"/>
            <a:ext cx="513791" cy="140749"/>
          </a:xfrm>
          <a:prstGeom prst="rect">
            <a:avLst/>
          </a:prstGeom>
          <a:noFill/>
          <a:ln>
            <a:noFill/>
          </a:ln>
        </p:spPr>
      </p:pic>
      <p:pic>
        <p:nvPicPr>
          <p:cNvPr descr="A red and black letter e&#10;&#10;AI-generated content may be incorrect." id="2253" name="Google Shape;2253;g3d3f6d03170_0_5487"/>
          <p:cNvPicPr preferRelativeResize="0"/>
          <p:nvPr/>
        </p:nvPicPr>
        <p:blipFill rotWithShape="1">
          <a:blip r:embed="rId15">
            <a:alphaModFix/>
          </a:blip>
          <a:srcRect b="0" l="0" r="0" t="0"/>
          <a:stretch/>
        </p:blipFill>
        <p:spPr>
          <a:xfrm>
            <a:off x="1971626" y="2388623"/>
            <a:ext cx="311920" cy="88099"/>
          </a:xfrm>
          <a:prstGeom prst="rect">
            <a:avLst/>
          </a:prstGeom>
          <a:noFill/>
          <a:ln>
            <a:noFill/>
          </a:ln>
        </p:spPr>
      </p:pic>
      <p:pic>
        <p:nvPicPr>
          <p:cNvPr descr="A logo with a black circle&#10;&#10;AI-generated content may be incorrect." id="2254" name="Google Shape;2254;g3d3f6d03170_0_5487"/>
          <p:cNvPicPr preferRelativeResize="0"/>
          <p:nvPr/>
        </p:nvPicPr>
        <p:blipFill rotWithShape="1">
          <a:blip r:embed="rId16">
            <a:alphaModFix/>
          </a:blip>
          <a:srcRect b="0" l="0" r="0" t="0"/>
          <a:stretch/>
        </p:blipFill>
        <p:spPr>
          <a:xfrm>
            <a:off x="1739916" y="2105333"/>
            <a:ext cx="279775" cy="179770"/>
          </a:xfrm>
          <a:prstGeom prst="rect">
            <a:avLst/>
          </a:prstGeom>
          <a:noFill/>
          <a:ln>
            <a:noFill/>
          </a:ln>
        </p:spPr>
      </p:pic>
      <p:pic>
        <p:nvPicPr>
          <p:cNvPr descr="A blue line on a black background&#10;&#10;AI-generated content may be incorrect." id="2255" name="Google Shape;2255;g3d3f6d03170_0_5487"/>
          <p:cNvPicPr preferRelativeResize="0"/>
          <p:nvPr/>
        </p:nvPicPr>
        <p:blipFill rotWithShape="1">
          <a:blip r:embed="rId17">
            <a:alphaModFix/>
          </a:blip>
          <a:srcRect b="0" l="0" r="0" t="0"/>
          <a:stretch/>
        </p:blipFill>
        <p:spPr>
          <a:xfrm>
            <a:off x="851263" y="2432116"/>
            <a:ext cx="1042904" cy="853610"/>
          </a:xfrm>
          <a:prstGeom prst="rect">
            <a:avLst/>
          </a:prstGeom>
          <a:noFill/>
          <a:ln>
            <a:noFill/>
          </a:ln>
        </p:spPr>
      </p:pic>
      <p:pic>
        <p:nvPicPr>
          <p:cNvPr descr="A blue line on a black background&#10;&#10;AI-generated content may be incorrect." id="2256" name="Google Shape;2256;g3d3f6d03170_0_5487"/>
          <p:cNvPicPr preferRelativeResize="0"/>
          <p:nvPr/>
        </p:nvPicPr>
        <p:blipFill rotWithShape="1">
          <a:blip r:embed="rId18">
            <a:alphaModFix/>
          </a:blip>
          <a:srcRect b="0" l="0" r="0" t="0"/>
          <a:stretch/>
        </p:blipFill>
        <p:spPr>
          <a:xfrm>
            <a:off x="3340444" y="909139"/>
            <a:ext cx="305967" cy="172627"/>
          </a:xfrm>
          <a:prstGeom prst="rect">
            <a:avLst/>
          </a:prstGeom>
          <a:noFill/>
          <a:ln>
            <a:noFill/>
          </a:ln>
        </p:spPr>
      </p:pic>
      <p:sp>
        <p:nvSpPr>
          <p:cNvPr id="2257" name="Google Shape;2257;g3d3f6d03170_0_5487"/>
          <p:cNvSpPr/>
          <p:nvPr/>
        </p:nvSpPr>
        <p:spPr>
          <a:xfrm>
            <a:off x="4365309" y="2031374"/>
            <a:ext cx="522000" cy="69300"/>
          </a:xfrm>
          <a:prstGeom prst="rect">
            <a:avLst/>
          </a:prstGeom>
          <a:solidFill>
            <a:srgbClr val="25146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258" name="Google Shape;2258;g3d3f6d03170_0_5487"/>
          <p:cNvSpPr/>
          <p:nvPr/>
        </p:nvSpPr>
        <p:spPr>
          <a:xfrm>
            <a:off x="4365309" y="2213389"/>
            <a:ext cx="522000" cy="69300"/>
          </a:xfrm>
          <a:prstGeom prst="rect">
            <a:avLst/>
          </a:prstGeom>
          <a:solidFill>
            <a:srgbClr val="25146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259" name="Google Shape;2259;g3d3f6d03170_0_5487"/>
          <p:cNvSpPr/>
          <p:nvPr/>
        </p:nvSpPr>
        <p:spPr>
          <a:xfrm rot="-2700000">
            <a:off x="4342212" y="2121922"/>
            <a:ext cx="568090" cy="69155"/>
          </a:xfrm>
          <a:prstGeom prst="rect">
            <a:avLst/>
          </a:prstGeom>
          <a:solidFill>
            <a:srgbClr val="25146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260" name="Google Shape;2260;g3d3f6d03170_0_5487"/>
          <p:cNvSpPr/>
          <p:nvPr/>
        </p:nvSpPr>
        <p:spPr>
          <a:xfrm>
            <a:off x="4629578" y="2376654"/>
            <a:ext cx="4857" cy="1940474"/>
          </a:xfrm>
          <a:custGeom>
            <a:rect b="b" l="l" r="r" t="t"/>
            <a:pathLst>
              <a:path extrusionOk="0" h="5174597" w="12953">
                <a:moveTo>
                  <a:pt x="0" y="0"/>
                </a:moveTo>
                <a:lnTo>
                  <a:pt x="0" y="5174598"/>
                </a:lnTo>
              </a:path>
            </a:pathLst>
          </a:custGeom>
          <a:noFill/>
          <a:ln cap="flat" cmpd="sng" w="9525">
            <a:solidFill>
              <a:srgbClr val="172DA1"/>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261" name="Google Shape;2261;g3d3f6d03170_0_5487"/>
          <p:cNvSpPr txBox="1"/>
          <p:nvPr>
            <p:ph type="title"/>
          </p:nvPr>
        </p:nvSpPr>
        <p:spPr>
          <a:xfrm>
            <a:off x="873383" y="499220"/>
            <a:ext cx="2693700" cy="2838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1762"/>
              <a:buFont typeface="Poppins"/>
              <a:buNone/>
              <a:defRPr b="1" sz="1762">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262" name="Google Shape;2262;g3d3f6d03170_0_5487"/>
          <p:cNvSpPr txBox="1"/>
          <p:nvPr>
            <p:ph idx="1" type="subTitle"/>
          </p:nvPr>
        </p:nvSpPr>
        <p:spPr>
          <a:xfrm>
            <a:off x="5201807" y="495243"/>
            <a:ext cx="2975700" cy="2868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586"/>
              <a:buNone/>
              <a:defRPr b="1" sz="1762">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
        <p:nvSpPr>
          <p:cNvPr id="2263" name="Google Shape;2263;g3d3f6d03170_0_5487"/>
          <p:cNvSpPr txBox="1"/>
          <p:nvPr>
            <p:ph idx="2" type="title"/>
          </p:nvPr>
        </p:nvSpPr>
        <p:spPr>
          <a:xfrm>
            <a:off x="5196701" y="1678781"/>
            <a:ext cx="7389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264" name="Google Shape;2264;g3d3f6d03170_0_5487"/>
          <p:cNvSpPr txBox="1"/>
          <p:nvPr>
            <p:ph idx="3" type="title"/>
          </p:nvPr>
        </p:nvSpPr>
        <p:spPr>
          <a:xfrm>
            <a:off x="6918862" y="1678781"/>
            <a:ext cx="7389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265" name="Google Shape;2265;g3d3f6d03170_0_5487"/>
          <p:cNvSpPr txBox="1"/>
          <p:nvPr>
            <p:ph idx="4" type="title"/>
          </p:nvPr>
        </p:nvSpPr>
        <p:spPr>
          <a:xfrm>
            <a:off x="5196701" y="2809856"/>
            <a:ext cx="7389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266" name="Google Shape;2266;g3d3f6d03170_0_5487"/>
          <p:cNvSpPr txBox="1"/>
          <p:nvPr>
            <p:ph idx="5" type="title"/>
          </p:nvPr>
        </p:nvSpPr>
        <p:spPr>
          <a:xfrm>
            <a:off x="6918862" y="2809856"/>
            <a:ext cx="7389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267" name="Google Shape;2267;g3d3f6d03170_0_5487"/>
          <p:cNvSpPr txBox="1"/>
          <p:nvPr>
            <p:ph idx="6" type="subTitle"/>
          </p:nvPr>
        </p:nvSpPr>
        <p:spPr>
          <a:xfrm>
            <a:off x="1761999" y="3407648"/>
            <a:ext cx="1307400" cy="99000"/>
          </a:xfrm>
          <a:prstGeom prst="rect">
            <a:avLst/>
          </a:prstGeom>
          <a:noFill/>
          <a:ln>
            <a:noFill/>
          </a:ln>
        </p:spPr>
        <p:txBody>
          <a:bodyPr anchorCtr="0" anchor="ctr" bIns="34275" lIns="34275" spcFirstLastPara="1" rIns="34275" wrap="square" tIns="34275">
            <a:noAutofit/>
          </a:bodyPr>
          <a:lstStyle>
            <a:lvl1pPr lvl="0" marR="0" algn="ctr">
              <a:lnSpc>
                <a:spcPct val="103000"/>
              </a:lnSpc>
              <a:spcBef>
                <a:spcPts val="0"/>
              </a:spcBef>
              <a:spcAft>
                <a:spcPts val="0"/>
              </a:spcAft>
              <a:buSzPts val="945"/>
              <a:buNone/>
              <a:defRPr b="1" sz="506">
                <a:latin typeface="Poppins"/>
                <a:ea typeface="Poppins"/>
                <a:cs typeface="Poppins"/>
                <a:sym typeface="Poppins"/>
              </a:defRPr>
            </a:lvl1pPr>
            <a:lvl2pPr lvl="1" algn="ctr">
              <a:lnSpc>
                <a:spcPct val="95000"/>
              </a:lnSpc>
              <a:spcBef>
                <a:spcPts val="1350"/>
              </a:spcBef>
              <a:spcAft>
                <a:spcPts val="0"/>
              </a:spcAft>
              <a:buSzPts val="810"/>
              <a:buNone/>
              <a:defRPr sz="900"/>
            </a:lvl2pPr>
            <a:lvl3pPr lvl="2" algn="ctr">
              <a:lnSpc>
                <a:spcPct val="95000"/>
              </a:lnSpc>
              <a:spcBef>
                <a:spcPts val="1350"/>
              </a:spcBef>
              <a:spcAft>
                <a:spcPts val="0"/>
              </a:spcAft>
              <a:buSzPts val="675"/>
              <a:buNone/>
              <a:defRPr sz="750"/>
            </a:lvl3pPr>
            <a:lvl4pPr lvl="3" algn="ctr">
              <a:lnSpc>
                <a:spcPct val="95000"/>
              </a:lnSpc>
              <a:spcBef>
                <a:spcPts val="1350"/>
              </a:spcBef>
              <a:spcAft>
                <a:spcPts val="0"/>
              </a:spcAft>
              <a:buSzPts val="540"/>
              <a:buNone/>
              <a:defRPr sz="600"/>
            </a:lvl4pPr>
            <a:lvl5pPr lvl="4" algn="ctr">
              <a:lnSpc>
                <a:spcPct val="95000"/>
              </a:lnSpc>
              <a:spcBef>
                <a:spcPts val="1350"/>
              </a:spcBef>
              <a:spcAft>
                <a:spcPts val="0"/>
              </a:spcAft>
              <a:buSzPts val="405"/>
              <a:buNone/>
              <a:defRPr sz="450"/>
            </a:lvl5pPr>
            <a:lvl6pPr lvl="5" algn="ctr">
              <a:lnSpc>
                <a:spcPct val="90000"/>
              </a:lnSpc>
              <a:spcBef>
                <a:spcPts val="375"/>
              </a:spcBef>
              <a:spcAft>
                <a:spcPts val="0"/>
              </a:spcAft>
              <a:buSzPts val="187"/>
              <a:buNone/>
              <a:defRPr sz="187"/>
            </a:lvl6pPr>
            <a:lvl7pPr lvl="6" algn="ctr">
              <a:lnSpc>
                <a:spcPct val="90000"/>
              </a:lnSpc>
              <a:spcBef>
                <a:spcPts val="375"/>
              </a:spcBef>
              <a:spcAft>
                <a:spcPts val="0"/>
              </a:spcAft>
              <a:buSzPts val="187"/>
              <a:buNone/>
              <a:defRPr sz="187"/>
            </a:lvl7pPr>
            <a:lvl8pPr lvl="7" algn="ctr">
              <a:lnSpc>
                <a:spcPct val="90000"/>
              </a:lnSpc>
              <a:spcBef>
                <a:spcPts val="375"/>
              </a:spcBef>
              <a:spcAft>
                <a:spcPts val="0"/>
              </a:spcAft>
              <a:buSzPts val="187"/>
              <a:buNone/>
              <a:defRPr sz="187"/>
            </a:lvl8pPr>
            <a:lvl9pPr lvl="8" algn="ctr">
              <a:lnSpc>
                <a:spcPct val="90000"/>
              </a:lnSpc>
              <a:spcBef>
                <a:spcPts val="375"/>
              </a:spcBef>
              <a:spcAft>
                <a:spcPts val="0"/>
              </a:spcAft>
              <a:buSzPts val="187"/>
              <a:buNone/>
              <a:defRPr sz="187"/>
            </a:lvl9pPr>
          </a:lstStyle>
          <a:p/>
        </p:txBody>
      </p:sp>
      <p:sp>
        <p:nvSpPr>
          <p:cNvPr id="2268" name="Google Shape;2268;g3d3f6d03170_0_5487"/>
          <p:cNvSpPr txBox="1"/>
          <p:nvPr>
            <p:ph idx="7" type="subTitle"/>
          </p:nvPr>
        </p:nvSpPr>
        <p:spPr>
          <a:xfrm rot="-5400000">
            <a:off x="562015" y="2257556"/>
            <a:ext cx="1307400" cy="99000"/>
          </a:xfrm>
          <a:prstGeom prst="rect">
            <a:avLst/>
          </a:prstGeom>
          <a:noFill/>
          <a:ln>
            <a:noFill/>
          </a:ln>
        </p:spPr>
        <p:txBody>
          <a:bodyPr anchorCtr="0" anchor="ctr" bIns="34275" lIns="34275" spcFirstLastPara="1" rIns="34275" wrap="square" tIns="34275">
            <a:noAutofit/>
          </a:bodyPr>
          <a:lstStyle>
            <a:lvl1pPr lvl="0" marR="0" algn="ctr">
              <a:lnSpc>
                <a:spcPct val="103000"/>
              </a:lnSpc>
              <a:spcBef>
                <a:spcPts val="0"/>
              </a:spcBef>
              <a:spcAft>
                <a:spcPts val="0"/>
              </a:spcAft>
              <a:buSzPts val="945"/>
              <a:buNone/>
              <a:defRPr b="1" sz="506">
                <a:latin typeface="Poppins"/>
                <a:ea typeface="Poppins"/>
                <a:cs typeface="Poppins"/>
                <a:sym typeface="Poppins"/>
              </a:defRPr>
            </a:lvl1pPr>
            <a:lvl2pPr lvl="1" algn="ctr">
              <a:lnSpc>
                <a:spcPct val="95000"/>
              </a:lnSpc>
              <a:spcBef>
                <a:spcPts val="1350"/>
              </a:spcBef>
              <a:spcAft>
                <a:spcPts val="0"/>
              </a:spcAft>
              <a:buSzPts val="810"/>
              <a:buNone/>
              <a:defRPr sz="900"/>
            </a:lvl2pPr>
            <a:lvl3pPr lvl="2" algn="ctr">
              <a:lnSpc>
                <a:spcPct val="95000"/>
              </a:lnSpc>
              <a:spcBef>
                <a:spcPts val="1350"/>
              </a:spcBef>
              <a:spcAft>
                <a:spcPts val="0"/>
              </a:spcAft>
              <a:buSzPts val="675"/>
              <a:buNone/>
              <a:defRPr sz="750"/>
            </a:lvl3pPr>
            <a:lvl4pPr lvl="3" algn="ctr">
              <a:lnSpc>
                <a:spcPct val="95000"/>
              </a:lnSpc>
              <a:spcBef>
                <a:spcPts val="1350"/>
              </a:spcBef>
              <a:spcAft>
                <a:spcPts val="0"/>
              </a:spcAft>
              <a:buSzPts val="540"/>
              <a:buNone/>
              <a:defRPr sz="600"/>
            </a:lvl4pPr>
            <a:lvl5pPr lvl="4" algn="ctr">
              <a:lnSpc>
                <a:spcPct val="95000"/>
              </a:lnSpc>
              <a:spcBef>
                <a:spcPts val="1350"/>
              </a:spcBef>
              <a:spcAft>
                <a:spcPts val="0"/>
              </a:spcAft>
              <a:buSzPts val="405"/>
              <a:buNone/>
              <a:defRPr sz="450"/>
            </a:lvl5pPr>
            <a:lvl6pPr lvl="5" algn="ctr">
              <a:lnSpc>
                <a:spcPct val="90000"/>
              </a:lnSpc>
              <a:spcBef>
                <a:spcPts val="375"/>
              </a:spcBef>
              <a:spcAft>
                <a:spcPts val="0"/>
              </a:spcAft>
              <a:buSzPts val="187"/>
              <a:buNone/>
              <a:defRPr sz="187"/>
            </a:lvl6pPr>
            <a:lvl7pPr lvl="6" algn="ctr">
              <a:lnSpc>
                <a:spcPct val="90000"/>
              </a:lnSpc>
              <a:spcBef>
                <a:spcPts val="375"/>
              </a:spcBef>
              <a:spcAft>
                <a:spcPts val="0"/>
              </a:spcAft>
              <a:buSzPts val="187"/>
              <a:buNone/>
              <a:defRPr sz="187"/>
            </a:lvl7pPr>
            <a:lvl8pPr lvl="7" algn="ctr">
              <a:lnSpc>
                <a:spcPct val="90000"/>
              </a:lnSpc>
              <a:spcBef>
                <a:spcPts val="375"/>
              </a:spcBef>
              <a:spcAft>
                <a:spcPts val="0"/>
              </a:spcAft>
              <a:buSzPts val="187"/>
              <a:buNone/>
              <a:defRPr sz="187"/>
            </a:lvl8pPr>
            <a:lvl9pPr lvl="8" algn="ctr">
              <a:lnSpc>
                <a:spcPct val="90000"/>
              </a:lnSpc>
              <a:spcBef>
                <a:spcPts val="375"/>
              </a:spcBef>
              <a:spcAft>
                <a:spcPts val="0"/>
              </a:spcAft>
              <a:buSzPts val="187"/>
              <a:buNone/>
              <a:defRPr sz="187"/>
            </a:lvl9pPr>
          </a:lstStyle>
          <a:p/>
        </p:txBody>
      </p:sp>
      <p:pic>
        <p:nvPicPr>
          <p:cNvPr id="2269" name="Google Shape;2269;g3d3f6d03170_0_5487"/>
          <p:cNvPicPr preferRelativeResize="0"/>
          <p:nvPr/>
        </p:nvPicPr>
        <p:blipFill rotWithShape="1">
          <a:blip r:embed="rId19">
            <a:alphaModFix/>
          </a:blip>
          <a:srcRect b="0" l="0" r="0" t="0"/>
          <a:stretch/>
        </p:blipFill>
        <p:spPr>
          <a:xfrm>
            <a:off x="1291918" y="1120529"/>
            <a:ext cx="2275316" cy="2275316"/>
          </a:xfrm>
          <a:prstGeom prst="rect">
            <a:avLst/>
          </a:prstGeom>
          <a:noFill/>
          <a:ln>
            <a:noFill/>
          </a:ln>
        </p:spPr>
      </p:pic>
      <p:sp>
        <p:nvSpPr>
          <p:cNvPr id="2270" name="Google Shape;2270;g3d3f6d03170_0_5487"/>
          <p:cNvSpPr txBox="1"/>
          <p:nvPr>
            <p:ph idx="8" type="subTitle"/>
          </p:nvPr>
        </p:nvSpPr>
        <p:spPr>
          <a:xfrm>
            <a:off x="2576608" y="4320113"/>
            <a:ext cx="4066200" cy="3657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945"/>
              <a:buNone/>
              <a:defRPr b="1" sz="1162">
                <a:solidFill>
                  <a:schemeClr val="lt1"/>
                </a:solidFill>
                <a:latin typeface="Poppins"/>
                <a:ea typeface="Poppins"/>
                <a:cs typeface="Poppins"/>
                <a:sym typeface="Poppins"/>
              </a:defRPr>
            </a:lvl1pPr>
            <a:lvl2pPr lvl="1" algn="ctr">
              <a:lnSpc>
                <a:spcPct val="95000"/>
              </a:lnSpc>
              <a:spcBef>
                <a:spcPts val="1350"/>
              </a:spcBef>
              <a:spcAft>
                <a:spcPts val="0"/>
              </a:spcAft>
              <a:buSzPts val="810"/>
              <a:buNone/>
              <a:defRPr sz="900"/>
            </a:lvl2pPr>
            <a:lvl3pPr lvl="2" algn="ctr">
              <a:lnSpc>
                <a:spcPct val="95000"/>
              </a:lnSpc>
              <a:spcBef>
                <a:spcPts val="1350"/>
              </a:spcBef>
              <a:spcAft>
                <a:spcPts val="0"/>
              </a:spcAft>
              <a:buSzPts val="675"/>
              <a:buNone/>
              <a:defRPr sz="750"/>
            </a:lvl3pPr>
            <a:lvl4pPr lvl="3" algn="ctr">
              <a:lnSpc>
                <a:spcPct val="95000"/>
              </a:lnSpc>
              <a:spcBef>
                <a:spcPts val="1350"/>
              </a:spcBef>
              <a:spcAft>
                <a:spcPts val="0"/>
              </a:spcAft>
              <a:buSzPts val="540"/>
              <a:buNone/>
              <a:defRPr sz="600"/>
            </a:lvl4pPr>
            <a:lvl5pPr lvl="4" algn="ctr">
              <a:lnSpc>
                <a:spcPct val="95000"/>
              </a:lnSpc>
              <a:spcBef>
                <a:spcPts val="1350"/>
              </a:spcBef>
              <a:spcAft>
                <a:spcPts val="0"/>
              </a:spcAft>
              <a:buSzPts val="405"/>
              <a:buNone/>
              <a:defRPr sz="450"/>
            </a:lvl5pPr>
            <a:lvl6pPr lvl="5" algn="ctr">
              <a:lnSpc>
                <a:spcPct val="90000"/>
              </a:lnSpc>
              <a:spcBef>
                <a:spcPts val="375"/>
              </a:spcBef>
              <a:spcAft>
                <a:spcPts val="0"/>
              </a:spcAft>
              <a:buSzPts val="187"/>
              <a:buNone/>
              <a:defRPr sz="187"/>
            </a:lvl6pPr>
            <a:lvl7pPr lvl="6" algn="ctr">
              <a:lnSpc>
                <a:spcPct val="90000"/>
              </a:lnSpc>
              <a:spcBef>
                <a:spcPts val="375"/>
              </a:spcBef>
              <a:spcAft>
                <a:spcPts val="0"/>
              </a:spcAft>
              <a:buSzPts val="187"/>
              <a:buNone/>
              <a:defRPr sz="187"/>
            </a:lvl7pPr>
            <a:lvl8pPr lvl="7" algn="ctr">
              <a:lnSpc>
                <a:spcPct val="90000"/>
              </a:lnSpc>
              <a:spcBef>
                <a:spcPts val="375"/>
              </a:spcBef>
              <a:spcAft>
                <a:spcPts val="0"/>
              </a:spcAft>
              <a:buSzPts val="187"/>
              <a:buNone/>
              <a:defRPr sz="187"/>
            </a:lvl8pPr>
            <a:lvl9pPr lvl="8" algn="ctr">
              <a:lnSpc>
                <a:spcPct val="90000"/>
              </a:lnSpc>
              <a:spcBef>
                <a:spcPts val="375"/>
              </a:spcBef>
              <a:spcAft>
                <a:spcPts val="0"/>
              </a:spcAft>
              <a:buSzPts val="187"/>
              <a:buNone/>
              <a:defRPr sz="187"/>
            </a:lvl9pPr>
          </a:lstStyle>
          <a:p/>
        </p:txBody>
      </p:sp>
      <p:sp>
        <p:nvSpPr>
          <p:cNvPr id="2271" name="Google Shape;2271;g3d3f6d03170_0_5487"/>
          <p:cNvSpPr txBox="1"/>
          <p:nvPr>
            <p:ph idx="9" type="subTitle"/>
          </p:nvPr>
        </p:nvSpPr>
        <p:spPr>
          <a:xfrm>
            <a:off x="5209497" y="2152566"/>
            <a:ext cx="1587300" cy="6573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2272" name="Google Shape;2272;g3d3f6d03170_0_5487"/>
          <p:cNvSpPr txBox="1"/>
          <p:nvPr>
            <p:ph idx="13" type="subTitle"/>
          </p:nvPr>
        </p:nvSpPr>
        <p:spPr>
          <a:xfrm>
            <a:off x="6903376" y="2152566"/>
            <a:ext cx="1587300" cy="6573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2273" name="Google Shape;2273;g3d3f6d03170_0_5487"/>
          <p:cNvSpPr txBox="1"/>
          <p:nvPr>
            <p:ph idx="14" type="subTitle"/>
          </p:nvPr>
        </p:nvSpPr>
        <p:spPr>
          <a:xfrm>
            <a:off x="5206095" y="3267392"/>
            <a:ext cx="1587300" cy="6573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2274" name="Google Shape;2274;g3d3f6d03170_0_5487"/>
          <p:cNvSpPr txBox="1"/>
          <p:nvPr>
            <p:ph idx="15" type="subTitle"/>
          </p:nvPr>
        </p:nvSpPr>
        <p:spPr>
          <a:xfrm>
            <a:off x="6899975" y="3267392"/>
            <a:ext cx="1587300" cy="6573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2275" name="Google Shape;2275;g3d3f6d03170_0_5487"/>
          <p:cNvSpPr txBox="1"/>
          <p:nvPr>
            <p:ph idx="16" type="subTitle"/>
          </p:nvPr>
        </p:nvSpPr>
        <p:spPr>
          <a:xfrm>
            <a:off x="2945063" y="1123247"/>
            <a:ext cx="619200" cy="88200"/>
          </a:xfrm>
          <a:prstGeom prst="rect">
            <a:avLst/>
          </a:prstGeom>
          <a:solidFill>
            <a:srgbClr val="E3E7FA"/>
          </a:solidFill>
          <a:ln>
            <a:noFill/>
          </a:ln>
        </p:spPr>
        <p:txBody>
          <a:bodyPr anchorCtr="0" anchor="ctr" bIns="34275" lIns="34275" spcFirstLastPara="1" rIns="34275" wrap="square" tIns="34275">
            <a:noAutofit/>
          </a:bodyPr>
          <a:lstStyle>
            <a:lvl1pPr lvl="0" algn="ctr">
              <a:lnSpc>
                <a:spcPct val="95000"/>
              </a:lnSpc>
              <a:spcBef>
                <a:spcPts val="0"/>
              </a:spcBef>
              <a:spcAft>
                <a:spcPts val="0"/>
              </a:spcAft>
              <a:buSzPts val="262"/>
              <a:buFont typeface="Poppins"/>
              <a:buNone/>
              <a:defRPr b="1" sz="26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276" name="Google Shape;2276;g3d3f6d03170_0_5487"/>
          <p:cNvSpPr txBox="1"/>
          <p:nvPr>
            <p:ph idx="17" type="subTitle"/>
          </p:nvPr>
        </p:nvSpPr>
        <p:spPr>
          <a:xfrm>
            <a:off x="1298606" y="1123247"/>
            <a:ext cx="619200" cy="88200"/>
          </a:xfrm>
          <a:prstGeom prst="rect">
            <a:avLst/>
          </a:prstGeom>
          <a:solidFill>
            <a:srgbClr val="E3E7FA"/>
          </a:solidFill>
          <a:ln>
            <a:noFill/>
          </a:ln>
        </p:spPr>
        <p:txBody>
          <a:bodyPr anchorCtr="0" anchor="ctr" bIns="34275" lIns="34275" spcFirstLastPara="1" rIns="34275" wrap="square" tIns="34275">
            <a:noAutofit/>
          </a:bodyPr>
          <a:lstStyle>
            <a:lvl1pPr lvl="0" algn="ctr">
              <a:lnSpc>
                <a:spcPct val="95000"/>
              </a:lnSpc>
              <a:spcBef>
                <a:spcPts val="0"/>
              </a:spcBef>
              <a:spcAft>
                <a:spcPts val="0"/>
              </a:spcAft>
              <a:buSzPts val="262"/>
              <a:buFont typeface="Poppins"/>
              <a:buNone/>
              <a:defRPr b="1" sz="26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277" name="Google Shape;2277;g3d3f6d03170_0_5487"/>
          <p:cNvSpPr txBox="1"/>
          <p:nvPr>
            <p:ph idx="18" type="subTitle"/>
          </p:nvPr>
        </p:nvSpPr>
        <p:spPr>
          <a:xfrm>
            <a:off x="2945063" y="3306483"/>
            <a:ext cx="619200" cy="88200"/>
          </a:xfrm>
          <a:prstGeom prst="rect">
            <a:avLst/>
          </a:prstGeom>
          <a:solidFill>
            <a:srgbClr val="E3E7FA"/>
          </a:solidFill>
          <a:ln>
            <a:noFill/>
          </a:ln>
        </p:spPr>
        <p:txBody>
          <a:bodyPr anchorCtr="0" anchor="ctr" bIns="34275" lIns="34275" spcFirstLastPara="1" rIns="34275" wrap="square" tIns="34275">
            <a:noAutofit/>
          </a:bodyPr>
          <a:lstStyle>
            <a:lvl1pPr lvl="0" algn="ctr">
              <a:lnSpc>
                <a:spcPct val="95000"/>
              </a:lnSpc>
              <a:spcBef>
                <a:spcPts val="0"/>
              </a:spcBef>
              <a:spcAft>
                <a:spcPts val="0"/>
              </a:spcAft>
              <a:buSzPts val="262"/>
              <a:buFont typeface="Poppins"/>
              <a:buNone/>
              <a:defRPr b="1" sz="26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278" name="Google Shape;2278;g3d3f6d03170_0_5487"/>
          <p:cNvSpPr txBox="1"/>
          <p:nvPr>
            <p:ph idx="19" type="subTitle"/>
          </p:nvPr>
        </p:nvSpPr>
        <p:spPr>
          <a:xfrm>
            <a:off x="1298606" y="3306483"/>
            <a:ext cx="619200" cy="88200"/>
          </a:xfrm>
          <a:prstGeom prst="rect">
            <a:avLst/>
          </a:prstGeom>
          <a:solidFill>
            <a:srgbClr val="E3E7FA"/>
          </a:solidFill>
          <a:ln>
            <a:noFill/>
          </a:ln>
        </p:spPr>
        <p:txBody>
          <a:bodyPr anchorCtr="0" anchor="ctr" bIns="34275" lIns="34275" spcFirstLastPara="1" rIns="34275" wrap="square" tIns="34275">
            <a:noAutofit/>
          </a:bodyPr>
          <a:lstStyle>
            <a:lvl1pPr lvl="0" algn="ctr">
              <a:lnSpc>
                <a:spcPct val="95000"/>
              </a:lnSpc>
              <a:spcBef>
                <a:spcPts val="0"/>
              </a:spcBef>
              <a:spcAft>
                <a:spcPts val="0"/>
              </a:spcAft>
              <a:buSzPts val="262"/>
              <a:buFont typeface="Poppins"/>
              <a:buNone/>
              <a:defRPr b="1" sz="26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279" name="Google Shape;2279;g3d3f6d03170_0_5487"/>
          <p:cNvSpPr txBox="1"/>
          <p:nvPr>
            <p:ph idx="20" type="subTitle"/>
          </p:nvPr>
        </p:nvSpPr>
        <p:spPr>
          <a:xfrm>
            <a:off x="363524" y="3513947"/>
            <a:ext cx="819900" cy="365700"/>
          </a:xfrm>
          <a:prstGeom prst="rect">
            <a:avLst/>
          </a:prstGeom>
          <a:noFill/>
          <a:ln>
            <a:noFill/>
          </a:ln>
        </p:spPr>
        <p:txBody>
          <a:bodyPr anchorCtr="0" anchor="t" bIns="34275" lIns="34275" spcFirstLastPara="1" rIns="34275" wrap="square" tIns="34275">
            <a:noAutofit/>
          </a:bodyPr>
          <a:lstStyle>
            <a:lvl1pPr lvl="0" algn="ctr">
              <a:lnSpc>
                <a:spcPct val="95000"/>
              </a:lnSpc>
              <a:spcBef>
                <a:spcPts val="1350"/>
              </a:spcBef>
              <a:spcAft>
                <a:spcPts val="0"/>
              </a:spcAft>
              <a:buClr>
                <a:schemeClr val="lt1"/>
              </a:buClr>
              <a:buSzPts val="487"/>
              <a:buFont typeface="Poppins Medium"/>
              <a:buNone/>
              <a:defRPr sz="487">
                <a:solidFill>
                  <a:schemeClr val="lt1"/>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280" name="Google Shape;2280;g3d3f6d03170_0_5487"/>
          <p:cNvSpPr txBox="1"/>
          <p:nvPr>
            <p:ph idx="21" type="subTitle"/>
          </p:nvPr>
        </p:nvSpPr>
        <p:spPr>
          <a:xfrm>
            <a:off x="3683830" y="733060"/>
            <a:ext cx="819900" cy="528600"/>
          </a:xfrm>
          <a:prstGeom prst="rect">
            <a:avLst/>
          </a:prstGeom>
          <a:noFill/>
          <a:ln>
            <a:noFill/>
          </a:ln>
        </p:spPr>
        <p:txBody>
          <a:bodyPr anchorCtr="0" anchor="t" bIns="34275" lIns="34275" spcFirstLastPara="1" rIns="34275" wrap="square" tIns="34275">
            <a:noAutofit/>
          </a:bodyPr>
          <a:lstStyle>
            <a:lvl1pPr lvl="0" algn="ctr">
              <a:lnSpc>
                <a:spcPct val="95000"/>
              </a:lnSpc>
              <a:spcBef>
                <a:spcPts val="1350"/>
              </a:spcBef>
              <a:spcAft>
                <a:spcPts val="0"/>
              </a:spcAft>
              <a:buClr>
                <a:schemeClr val="lt1"/>
              </a:buClr>
              <a:buSzPts val="487"/>
              <a:buFont typeface="Poppins Medium"/>
              <a:buNone/>
              <a:defRPr sz="487">
                <a:solidFill>
                  <a:schemeClr val="lt1"/>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281" name="Google Shape;2281;g3d3f6d03170_0_5487"/>
          <p:cNvSpPr txBox="1"/>
          <p:nvPr>
            <p:ph idx="22" type="subTitle"/>
          </p:nvPr>
        </p:nvSpPr>
        <p:spPr>
          <a:xfrm>
            <a:off x="5209497" y="1138566"/>
            <a:ext cx="3080400" cy="5286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012"/>
              <a:buFont typeface="Poppins Medium"/>
              <a:buNone/>
              <a:defRPr sz="1012"/>
            </a:lvl1pPr>
            <a:lvl2pPr lvl="1" algn="l">
              <a:lnSpc>
                <a:spcPct val="95000"/>
              </a:lnSpc>
              <a:spcBef>
                <a:spcPts val="1350"/>
              </a:spcBef>
              <a:spcAft>
                <a:spcPts val="0"/>
              </a:spcAft>
              <a:buSzPts val="1012"/>
              <a:buFont typeface="Poppins Medium"/>
              <a:buNone/>
              <a:defRPr sz="1012"/>
            </a:lvl2pPr>
            <a:lvl3pPr lvl="2" algn="l">
              <a:lnSpc>
                <a:spcPct val="95000"/>
              </a:lnSpc>
              <a:spcBef>
                <a:spcPts val="1350"/>
              </a:spcBef>
              <a:spcAft>
                <a:spcPts val="0"/>
              </a:spcAft>
              <a:buSzPts val="1012"/>
              <a:buFont typeface="Poppins Medium"/>
              <a:buNone/>
              <a:defRPr sz="1012"/>
            </a:lvl3pPr>
            <a:lvl4pPr lvl="3" algn="l">
              <a:lnSpc>
                <a:spcPct val="95000"/>
              </a:lnSpc>
              <a:spcBef>
                <a:spcPts val="1350"/>
              </a:spcBef>
              <a:spcAft>
                <a:spcPts val="0"/>
              </a:spcAft>
              <a:buSzPts val="1012"/>
              <a:buFont typeface="Poppins Medium"/>
              <a:buNone/>
              <a:defRPr sz="1012"/>
            </a:lvl4pPr>
            <a:lvl5pPr lvl="4" algn="l">
              <a:lnSpc>
                <a:spcPct val="95000"/>
              </a:lnSpc>
              <a:spcBef>
                <a:spcPts val="1350"/>
              </a:spcBef>
              <a:spcAft>
                <a:spcPts val="0"/>
              </a:spcAft>
              <a:buSzPts val="1012"/>
              <a:buFont typeface="Poppins Medium"/>
              <a:buNone/>
              <a:defRPr sz="1012"/>
            </a:lvl5pPr>
            <a:lvl6pPr lvl="5" algn="l">
              <a:lnSpc>
                <a:spcPct val="90000"/>
              </a:lnSpc>
              <a:spcBef>
                <a:spcPts val="375"/>
              </a:spcBef>
              <a:spcAft>
                <a:spcPts val="0"/>
              </a:spcAft>
              <a:buSzPts val="1012"/>
              <a:buFont typeface="Poppins Medium"/>
              <a:buNone/>
              <a:defRPr sz="1012"/>
            </a:lvl6pPr>
            <a:lvl7pPr lvl="6" algn="l">
              <a:lnSpc>
                <a:spcPct val="90000"/>
              </a:lnSpc>
              <a:spcBef>
                <a:spcPts val="375"/>
              </a:spcBef>
              <a:spcAft>
                <a:spcPts val="0"/>
              </a:spcAft>
              <a:buSzPts val="1012"/>
              <a:buFont typeface="Poppins Medium"/>
              <a:buNone/>
              <a:defRPr sz="1012"/>
            </a:lvl7pPr>
            <a:lvl8pPr lvl="7" algn="l">
              <a:lnSpc>
                <a:spcPct val="90000"/>
              </a:lnSpc>
              <a:spcBef>
                <a:spcPts val="375"/>
              </a:spcBef>
              <a:spcAft>
                <a:spcPts val="0"/>
              </a:spcAft>
              <a:buSzPts val="1012"/>
              <a:buFont typeface="Poppins Medium"/>
              <a:buNone/>
              <a:defRPr sz="1012"/>
            </a:lvl8pPr>
            <a:lvl9pPr lvl="8" algn="l">
              <a:lnSpc>
                <a:spcPct val="90000"/>
              </a:lnSpc>
              <a:spcBef>
                <a:spcPts val="375"/>
              </a:spcBef>
              <a:spcAft>
                <a:spcPts val="0"/>
              </a:spcAft>
              <a:buSzPts val="1012"/>
              <a:buFont typeface="Poppins Medium"/>
              <a:buNone/>
              <a:defRPr sz="1012"/>
            </a:lvl9pPr>
          </a:lstStyle>
          <a:p/>
        </p:txBody>
      </p:sp>
    </p:spTree>
  </p:cSld>
  <p:clrMapOvr>
    <a:masterClrMapping/>
  </p:clrMapOvr>
</p:sldLayout>
</file>

<file path=ppt/slideLayouts/slideLayout1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2_Custom Layout">
  <p:cSld name="42_Custom Layout">
    <p:bg>
      <p:bgPr>
        <a:blipFill>
          <a:blip r:embed="rId2">
            <a:alphaModFix/>
          </a:blip>
          <a:stretch>
            <a:fillRect/>
          </a:stretch>
        </a:blipFill>
      </p:bgPr>
    </p:bg>
    <p:spTree>
      <p:nvGrpSpPr>
        <p:cNvPr id="2282" name="Shape 2282"/>
        <p:cNvGrpSpPr/>
        <p:nvPr/>
      </p:nvGrpSpPr>
      <p:grpSpPr>
        <a:xfrm>
          <a:off x="0" y="0"/>
          <a:ext cx="0" cy="0"/>
          <a:chOff x="0" y="0"/>
          <a:chExt cx="0" cy="0"/>
        </a:xfrm>
      </p:grpSpPr>
      <p:sp>
        <p:nvSpPr>
          <p:cNvPr id="2283" name="Google Shape;2283;g3d3f6d03170_0_5535"/>
          <p:cNvSpPr/>
          <p:nvPr/>
        </p:nvSpPr>
        <p:spPr>
          <a:xfrm>
            <a:off x="4725642" y="358704"/>
            <a:ext cx="3735900" cy="3591900"/>
          </a:xfrm>
          <a:prstGeom prst="roundRect">
            <a:avLst>
              <a:gd fmla="val 94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284" name="Google Shape;2284;g3d3f6d03170_0_5535"/>
          <p:cNvSpPr/>
          <p:nvPr/>
        </p:nvSpPr>
        <p:spPr>
          <a:xfrm>
            <a:off x="777963" y="358704"/>
            <a:ext cx="3735900" cy="3591900"/>
          </a:xfrm>
          <a:prstGeom prst="roundRect">
            <a:avLst>
              <a:gd fmla="val 94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285" name="Google Shape;2285;g3d3f6d03170_0_553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2286" name="Google Shape;2286;g3d3f6d03170_0_5535"/>
          <p:cNvSpPr/>
          <p:nvPr/>
        </p:nvSpPr>
        <p:spPr>
          <a:xfrm>
            <a:off x="785817" y="4142136"/>
            <a:ext cx="7675800" cy="434700"/>
          </a:xfrm>
          <a:prstGeom prst="roundRect">
            <a:avLst>
              <a:gd fmla="val 16667" name="adj"/>
            </a:avLst>
          </a:prstGeom>
          <a:gradFill>
            <a:gsLst>
              <a:gs pos="0">
                <a:srgbClr val="EF0016"/>
              </a:gs>
              <a:gs pos="91000">
                <a:srgbClr val="380057"/>
              </a:gs>
              <a:gs pos="100000">
                <a:srgbClr val="380057"/>
              </a:gs>
            </a:gsLst>
            <a:lin ang="540070" scaled="0"/>
          </a:gradFill>
          <a:ln>
            <a:noFill/>
          </a:ln>
        </p:spPr>
        <p:txBody>
          <a:bodyPr anchorCtr="0" anchor="ctr" bIns="0" lIns="0" spcFirstLastPara="1" rIns="0" wrap="square" tIns="0">
            <a:noAutofit/>
          </a:bodyPr>
          <a:lstStyle/>
          <a:p>
            <a:pPr indent="-102861" lvl="0" marL="102861" marR="0" rtl="0" algn="l">
              <a:lnSpc>
                <a:spcPct val="91000"/>
              </a:lnSpc>
              <a:spcBef>
                <a:spcPts val="0"/>
              </a:spcBef>
              <a:spcAft>
                <a:spcPts val="0"/>
              </a:spcAft>
              <a:buClr>
                <a:srgbClr val="000000"/>
              </a:buClr>
              <a:buSzPts val="525"/>
              <a:buFont typeface="Arial"/>
              <a:buNone/>
            </a:pPr>
            <a:r>
              <a:t/>
            </a:r>
            <a:endParaRPr b="0" i="0" sz="525" u="none" cap="none" strike="noStrike">
              <a:solidFill>
                <a:srgbClr val="000000"/>
              </a:solidFill>
              <a:latin typeface="Arial"/>
              <a:ea typeface="Arial"/>
              <a:cs typeface="Arial"/>
              <a:sym typeface="Arial"/>
            </a:endParaRPr>
          </a:p>
        </p:txBody>
      </p:sp>
      <p:pic>
        <p:nvPicPr>
          <p:cNvPr id="2287" name="Google Shape;2287;g3d3f6d03170_0_5535"/>
          <p:cNvPicPr preferRelativeResize="0"/>
          <p:nvPr/>
        </p:nvPicPr>
        <p:blipFill rotWithShape="1">
          <a:blip r:embed="rId3">
            <a:alphaModFix/>
          </a:blip>
          <a:srcRect b="0" l="0" r="0" t="0"/>
          <a:stretch/>
        </p:blipFill>
        <p:spPr>
          <a:xfrm>
            <a:off x="785817" y="2621740"/>
            <a:ext cx="3751365" cy="8334"/>
          </a:xfrm>
          <a:prstGeom prst="rect">
            <a:avLst/>
          </a:prstGeom>
          <a:noFill/>
          <a:ln>
            <a:noFill/>
          </a:ln>
        </p:spPr>
      </p:pic>
      <p:pic>
        <p:nvPicPr>
          <p:cNvPr id="2288" name="Google Shape;2288;g3d3f6d03170_0_5535"/>
          <p:cNvPicPr preferRelativeResize="0"/>
          <p:nvPr/>
        </p:nvPicPr>
        <p:blipFill rotWithShape="1">
          <a:blip r:embed="rId3">
            <a:alphaModFix/>
          </a:blip>
          <a:srcRect b="0" l="0" r="0" t="0"/>
          <a:stretch/>
        </p:blipFill>
        <p:spPr>
          <a:xfrm>
            <a:off x="4732698" y="2621740"/>
            <a:ext cx="3751365" cy="8334"/>
          </a:xfrm>
          <a:prstGeom prst="rect">
            <a:avLst/>
          </a:prstGeom>
          <a:noFill/>
          <a:ln>
            <a:noFill/>
          </a:ln>
        </p:spPr>
      </p:pic>
      <p:sp>
        <p:nvSpPr>
          <p:cNvPr id="2289" name="Google Shape;2289;g3d3f6d03170_0_5535"/>
          <p:cNvSpPr txBox="1"/>
          <p:nvPr>
            <p:ph type="title"/>
          </p:nvPr>
        </p:nvSpPr>
        <p:spPr>
          <a:xfrm>
            <a:off x="1009425" y="532941"/>
            <a:ext cx="3080400" cy="2838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1912"/>
              <a:buFont typeface="Poppins"/>
              <a:buNone/>
              <a:defRPr b="1" sz="1912">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290" name="Google Shape;2290;g3d3f6d03170_0_5535"/>
          <p:cNvSpPr txBox="1"/>
          <p:nvPr>
            <p:ph idx="1" type="subTitle"/>
          </p:nvPr>
        </p:nvSpPr>
        <p:spPr>
          <a:xfrm>
            <a:off x="4966341" y="530100"/>
            <a:ext cx="3080400" cy="2868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721"/>
              <a:buNone/>
              <a:defRPr b="1" sz="1912">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
        <p:nvSpPr>
          <p:cNvPr id="2291" name="Google Shape;2291;g3d3f6d03170_0_5535"/>
          <p:cNvSpPr txBox="1"/>
          <p:nvPr>
            <p:ph idx="2" type="subTitle"/>
          </p:nvPr>
        </p:nvSpPr>
        <p:spPr>
          <a:xfrm>
            <a:off x="1912823" y="4176572"/>
            <a:ext cx="5506800" cy="3657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945"/>
              <a:buNone/>
              <a:defRPr b="1" sz="1162">
                <a:solidFill>
                  <a:schemeClr val="lt1"/>
                </a:solidFill>
                <a:latin typeface="Poppins"/>
                <a:ea typeface="Poppins"/>
                <a:cs typeface="Poppins"/>
                <a:sym typeface="Poppins"/>
              </a:defRPr>
            </a:lvl1pPr>
            <a:lvl2pPr lvl="1" algn="ctr">
              <a:lnSpc>
                <a:spcPct val="95000"/>
              </a:lnSpc>
              <a:spcBef>
                <a:spcPts val="1350"/>
              </a:spcBef>
              <a:spcAft>
                <a:spcPts val="0"/>
              </a:spcAft>
              <a:buSzPts val="810"/>
              <a:buNone/>
              <a:defRPr sz="900"/>
            </a:lvl2pPr>
            <a:lvl3pPr lvl="2" algn="ctr">
              <a:lnSpc>
                <a:spcPct val="95000"/>
              </a:lnSpc>
              <a:spcBef>
                <a:spcPts val="1350"/>
              </a:spcBef>
              <a:spcAft>
                <a:spcPts val="0"/>
              </a:spcAft>
              <a:buSzPts val="675"/>
              <a:buNone/>
              <a:defRPr sz="750"/>
            </a:lvl3pPr>
            <a:lvl4pPr lvl="3" algn="ctr">
              <a:lnSpc>
                <a:spcPct val="95000"/>
              </a:lnSpc>
              <a:spcBef>
                <a:spcPts val="1350"/>
              </a:spcBef>
              <a:spcAft>
                <a:spcPts val="0"/>
              </a:spcAft>
              <a:buSzPts val="540"/>
              <a:buNone/>
              <a:defRPr sz="600"/>
            </a:lvl4pPr>
            <a:lvl5pPr lvl="4" algn="ctr">
              <a:lnSpc>
                <a:spcPct val="95000"/>
              </a:lnSpc>
              <a:spcBef>
                <a:spcPts val="1350"/>
              </a:spcBef>
              <a:spcAft>
                <a:spcPts val="0"/>
              </a:spcAft>
              <a:buSzPts val="405"/>
              <a:buNone/>
              <a:defRPr sz="450"/>
            </a:lvl5pPr>
            <a:lvl6pPr lvl="5" algn="ctr">
              <a:lnSpc>
                <a:spcPct val="90000"/>
              </a:lnSpc>
              <a:spcBef>
                <a:spcPts val="375"/>
              </a:spcBef>
              <a:spcAft>
                <a:spcPts val="0"/>
              </a:spcAft>
              <a:buSzPts val="187"/>
              <a:buNone/>
              <a:defRPr sz="187"/>
            </a:lvl6pPr>
            <a:lvl7pPr lvl="6" algn="ctr">
              <a:lnSpc>
                <a:spcPct val="90000"/>
              </a:lnSpc>
              <a:spcBef>
                <a:spcPts val="375"/>
              </a:spcBef>
              <a:spcAft>
                <a:spcPts val="0"/>
              </a:spcAft>
              <a:buSzPts val="187"/>
              <a:buNone/>
              <a:defRPr sz="187"/>
            </a:lvl7pPr>
            <a:lvl8pPr lvl="7" algn="ctr">
              <a:lnSpc>
                <a:spcPct val="90000"/>
              </a:lnSpc>
              <a:spcBef>
                <a:spcPts val="375"/>
              </a:spcBef>
              <a:spcAft>
                <a:spcPts val="0"/>
              </a:spcAft>
              <a:buSzPts val="187"/>
              <a:buNone/>
              <a:defRPr sz="187"/>
            </a:lvl8pPr>
            <a:lvl9pPr lvl="8" algn="ctr">
              <a:lnSpc>
                <a:spcPct val="90000"/>
              </a:lnSpc>
              <a:spcBef>
                <a:spcPts val="375"/>
              </a:spcBef>
              <a:spcAft>
                <a:spcPts val="0"/>
              </a:spcAft>
              <a:buSzPts val="187"/>
              <a:buNone/>
              <a:defRPr sz="187"/>
            </a:lvl9pPr>
          </a:lstStyle>
          <a:p/>
        </p:txBody>
      </p:sp>
      <p:sp>
        <p:nvSpPr>
          <p:cNvPr id="2292" name="Google Shape;2292;g3d3f6d03170_0_5535"/>
          <p:cNvSpPr txBox="1"/>
          <p:nvPr>
            <p:ph idx="3" type="title"/>
          </p:nvPr>
        </p:nvSpPr>
        <p:spPr>
          <a:xfrm>
            <a:off x="4955620" y="1678775"/>
            <a:ext cx="13308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293" name="Google Shape;2293;g3d3f6d03170_0_5535"/>
          <p:cNvSpPr txBox="1"/>
          <p:nvPr>
            <p:ph idx="4" type="title"/>
          </p:nvPr>
        </p:nvSpPr>
        <p:spPr>
          <a:xfrm>
            <a:off x="6677806" y="1678775"/>
            <a:ext cx="12786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294" name="Google Shape;2294;g3d3f6d03170_0_5535"/>
          <p:cNvSpPr txBox="1"/>
          <p:nvPr>
            <p:ph idx="5" type="title"/>
          </p:nvPr>
        </p:nvSpPr>
        <p:spPr>
          <a:xfrm>
            <a:off x="4955620" y="2809850"/>
            <a:ext cx="12786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295" name="Google Shape;2295;g3d3f6d03170_0_5535"/>
          <p:cNvSpPr txBox="1"/>
          <p:nvPr>
            <p:ph idx="6" type="title"/>
          </p:nvPr>
        </p:nvSpPr>
        <p:spPr>
          <a:xfrm>
            <a:off x="6677806" y="2809850"/>
            <a:ext cx="12786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296" name="Google Shape;2296;g3d3f6d03170_0_5535"/>
          <p:cNvSpPr txBox="1"/>
          <p:nvPr>
            <p:ph idx="7" type="subTitle"/>
          </p:nvPr>
        </p:nvSpPr>
        <p:spPr>
          <a:xfrm>
            <a:off x="4968431" y="2152566"/>
            <a:ext cx="1587300" cy="434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2297" name="Google Shape;2297;g3d3f6d03170_0_5535"/>
          <p:cNvSpPr txBox="1"/>
          <p:nvPr>
            <p:ph idx="8" type="subTitle"/>
          </p:nvPr>
        </p:nvSpPr>
        <p:spPr>
          <a:xfrm>
            <a:off x="6662311" y="2152566"/>
            <a:ext cx="1587300" cy="434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2298" name="Google Shape;2298;g3d3f6d03170_0_5535"/>
          <p:cNvSpPr txBox="1"/>
          <p:nvPr>
            <p:ph idx="9" type="subTitle"/>
          </p:nvPr>
        </p:nvSpPr>
        <p:spPr>
          <a:xfrm>
            <a:off x="4965029" y="3267394"/>
            <a:ext cx="1587300" cy="54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2299" name="Google Shape;2299;g3d3f6d03170_0_5535"/>
          <p:cNvSpPr txBox="1"/>
          <p:nvPr>
            <p:ph idx="13" type="subTitle"/>
          </p:nvPr>
        </p:nvSpPr>
        <p:spPr>
          <a:xfrm>
            <a:off x="6658908" y="3267394"/>
            <a:ext cx="1587300" cy="54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2300" name="Google Shape;2300;g3d3f6d03170_0_5535"/>
          <p:cNvSpPr txBox="1"/>
          <p:nvPr>
            <p:ph idx="14" type="title"/>
          </p:nvPr>
        </p:nvSpPr>
        <p:spPr>
          <a:xfrm>
            <a:off x="1025757" y="1678775"/>
            <a:ext cx="12144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301" name="Google Shape;2301;g3d3f6d03170_0_5535"/>
          <p:cNvSpPr txBox="1"/>
          <p:nvPr>
            <p:ph idx="15" type="title"/>
          </p:nvPr>
        </p:nvSpPr>
        <p:spPr>
          <a:xfrm>
            <a:off x="2747900" y="1678775"/>
            <a:ext cx="12786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302" name="Google Shape;2302;g3d3f6d03170_0_5535"/>
          <p:cNvSpPr txBox="1"/>
          <p:nvPr>
            <p:ph idx="16" type="title"/>
          </p:nvPr>
        </p:nvSpPr>
        <p:spPr>
          <a:xfrm>
            <a:off x="1025758" y="2809850"/>
            <a:ext cx="13308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303" name="Google Shape;2303;g3d3f6d03170_0_5535"/>
          <p:cNvSpPr txBox="1"/>
          <p:nvPr>
            <p:ph idx="17" type="title"/>
          </p:nvPr>
        </p:nvSpPr>
        <p:spPr>
          <a:xfrm>
            <a:off x="2747900" y="2809850"/>
            <a:ext cx="13308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304" name="Google Shape;2304;g3d3f6d03170_0_5535"/>
          <p:cNvSpPr txBox="1"/>
          <p:nvPr>
            <p:ph idx="18" type="subTitle"/>
          </p:nvPr>
        </p:nvSpPr>
        <p:spPr>
          <a:xfrm>
            <a:off x="1038540" y="2152566"/>
            <a:ext cx="1587300" cy="434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2305" name="Google Shape;2305;g3d3f6d03170_0_5535"/>
          <p:cNvSpPr txBox="1"/>
          <p:nvPr>
            <p:ph idx="19" type="subTitle"/>
          </p:nvPr>
        </p:nvSpPr>
        <p:spPr>
          <a:xfrm>
            <a:off x="2732419" y="2152566"/>
            <a:ext cx="1587300" cy="434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2306" name="Google Shape;2306;g3d3f6d03170_0_5535"/>
          <p:cNvSpPr txBox="1"/>
          <p:nvPr>
            <p:ph idx="20" type="subTitle"/>
          </p:nvPr>
        </p:nvSpPr>
        <p:spPr>
          <a:xfrm>
            <a:off x="1035137" y="3267394"/>
            <a:ext cx="1587300" cy="54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2307" name="Google Shape;2307;g3d3f6d03170_0_5535"/>
          <p:cNvSpPr txBox="1"/>
          <p:nvPr>
            <p:ph idx="21" type="subTitle"/>
          </p:nvPr>
        </p:nvSpPr>
        <p:spPr>
          <a:xfrm>
            <a:off x="2729017" y="3267394"/>
            <a:ext cx="1587300" cy="54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2308" name="Google Shape;2308;g3d3f6d03170_0_5535"/>
          <p:cNvSpPr txBox="1"/>
          <p:nvPr>
            <p:ph idx="22" type="subTitle"/>
          </p:nvPr>
        </p:nvSpPr>
        <p:spPr>
          <a:xfrm>
            <a:off x="1020683" y="1166550"/>
            <a:ext cx="3080400" cy="2868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012"/>
              <a:buFont typeface="Poppins Medium"/>
              <a:buNone/>
              <a:defRPr sz="1012"/>
            </a:lvl1pPr>
            <a:lvl2pPr lvl="1" algn="l">
              <a:lnSpc>
                <a:spcPct val="95000"/>
              </a:lnSpc>
              <a:spcBef>
                <a:spcPts val="1350"/>
              </a:spcBef>
              <a:spcAft>
                <a:spcPts val="0"/>
              </a:spcAft>
              <a:buSzPts val="1012"/>
              <a:buFont typeface="Poppins Medium"/>
              <a:buNone/>
              <a:defRPr sz="1012"/>
            </a:lvl2pPr>
            <a:lvl3pPr lvl="2" algn="l">
              <a:lnSpc>
                <a:spcPct val="95000"/>
              </a:lnSpc>
              <a:spcBef>
                <a:spcPts val="1350"/>
              </a:spcBef>
              <a:spcAft>
                <a:spcPts val="0"/>
              </a:spcAft>
              <a:buSzPts val="1012"/>
              <a:buFont typeface="Poppins Medium"/>
              <a:buNone/>
              <a:defRPr sz="1012"/>
            </a:lvl3pPr>
            <a:lvl4pPr lvl="3" algn="l">
              <a:lnSpc>
                <a:spcPct val="95000"/>
              </a:lnSpc>
              <a:spcBef>
                <a:spcPts val="1350"/>
              </a:spcBef>
              <a:spcAft>
                <a:spcPts val="0"/>
              </a:spcAft>
              <a:buSzPts val="1012"/>
              <a:buFont typeface="Poppins Medium"/>
              <a:buNone/>
              <a:defRPr sz="1012"/>
            </a:lvl4pPr>
            <a:lvl5pPr lvl="4" algn="l">
              <a:lnSpc>
                <a:spcPct val="95000"/>
              </a:lnSpc>
              <a:spcBef>
                <a:spcPts val="1350"/>
              </a:spcBef>
              <a:spcAft>
                <a:spcPts val="0"/>
              </a:spcAft>
              <a:buSzPts val="1012"/>
              <a:buFont typeface="Poppins Medium"/>
              <a:buNone/>
              <a:defRPr sz="1012"/>
            </a:lvl5pPr>
            <a:lvl6pPr lvl="5" algn="l">
              <a:lnSpc>
                <a:spcPct val="90000"/>
              </a:lnSpc>
              <a:spcBef>
                <a:spcPts val="375"/>
              </a:spcBef>
              <a:spcAft>
                <a:spcPts val="0"/>
              </a:spcAft>
              <a:buSzPts val="1012"/>
              <a:buFont typeface="Poppins Medium"/>
              <a:buNone/>
              <a:defRPr sz="1012"/>
            </a:lvl6pPr>
            <a:lvl7pPr lvl="6" algn="l">
              <a:lnSpc>
                <a:spcPct val="90000"/>
              </a:lnSpc>
              <a:spcBef>
                <a:spcPts val="375"/>
              </a:spcBef>
              <a:spcAft>
                <a:spcPts val="0"/>
              </a:spcAft>
              <a:buSzPts val="1012"/>
              <a:buFont typeface="Poppins Medium"/>
              <a:buNone/>
              <a:defRPr sz="1012"/>
            </a:lvl7pPr>
            <a:lvl8pPr lvl="7" algn="l">
              <a:lnSpc>
                <a:spcPct val="90000"/>
              </a:lnSpc>
              <a:spcBef>
                <a:spcPts val="375"/>
              </a:spcBef>
              <a:spcAft>
                <a:spcPts val="0"/>
              </a:spcAft>
              <a:buSzPts val="1012"/>
              <a:buFont typeface="Poppins Medium"/>
              <a:buNone/>
              <a:defRPr sz="1012"/>
            </a:lvl8pPr>
            <a:lvl9pPr lvl="8" algn="l">
              <a:lnSpc>
                <a:spcPct val="90000"/>
              </a:lnSpc>
              <a:spcBef>
                <a:spcPts val="375"/>
              </a:spcBef>
              <a:spcAft>
                <a:spcPts val="0"/>
              </a:spcAft>
              <a:buSzPts val="1012"/>
              <a:buFont typeface="Poppins Medium"/>
              <a:buNone/>
              <a:defRPr sz="1012"/>
            </a:lvl9pPr>
          </a:lstStyle>
          <a:p/>
        </p:txBody>
      </p:sp>
      <p:sp>
        <p:nvSpPr>
          <p:cNvPr id="2309" name="Google Shape;2309;g3d3f6d03170_0_5535"/>
          <p:cNvSpPr txBox="1"/>
          <p:nvPr>
            <p:ph idx="23" type="subTitle"/>
          </p:nvPr>
        </p:nvSpPr>
        <p:spPr>
          <a:xfrm>
            <a:off x="4958678" y="1166550"/>
            <a:ext cx="3080400" cy="2868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012"/>
              <a:buFont typeface="Poppins Medium"/>
              <a:buNone/>
              <a:defRPr sz="1012"/>
            </a:lvl1pPr>
            <a:lvl2pPr lvl="1" algn="l">
              <a:lnSpc>
                <a:spcPct val="95000"/>
              </a:lnSpc>
              <a:spcBef>
                <a:spcPts val="1350"/>
              </a:spcBef>
              <a:spcAft>
                <a:spcPts val="0"/>
              </a:spcAft>
              <a:buSzPts val="1012"/>
              <a:buFont typeface="Poppins Medium"/>
              <a:buNone/>
              <a:defRPr sz="1012"/>
            </a:lvl2pPr>
            <a:lvl3pPr lvl="2" algn="l">
              <a:lnSpc>
                <a:spcPct val="95000"/>
              </a:lnSpc>
              <a:spcBef>
                <a:spcPts val="1350"/>
              </a:spcBef>
              <a:spcAft>
                <a:spcPts val="0"/>
              </a:spcAft>
              <a:buSzPts val="1012"/>
              <a:buFont typeface="Poppins Medium"/>
              <a:buNone/>
              <a:defRPr sz="1012"/>
            </a:lvl3pPr>
            <a:lvl4pPr lvl="3" algn="l">
              <a:lnSpc>
                <a:spcPct val="95000"/>
              </a:lnSpc>
              <a:spcBef>
                <a:spcPts val="1350"/>
              </a:spcBef>
              <a:spcAft>
                <a:spcPts val="0"/>
              </a:spcAft>
              <a:buSzPts val="1012"/>
              <a:buFont typeface="Poppins Medium"/>
              <a:buNone/>
              <a:defRPr sz="1012"/>
            </a:lvl4pPr>
            <a:lvl5pPr lvl="4" algn="l">
              <a:lnSpc>
                <a:spcPct val="95000"/>
              </a:lnSpc>
              <a:spcBef>
                <a:spcPts val="1350"/>
              </a:spcBef>
              <a:spcAft>
                <a:spcPts val="0"/>
              </a:spcAft>
              <a:buSzPts val="1012"/>
              <a:buFont typeface="Poppins Medium"/>
              <a:buNone/>
              <a:defRPr sz="1012"/>
            </a:lvl5pPr>
            <a:lvl6pPr lvl="5" algn="l">
              <a:lnSpc>
                <a:spcPct val="90000"/>
              </a:lnSpc>
              <a:spcBef>
                <a:spcPts val="375"/>
              </a:spcBef>
              <a:spcAft>
                <a:spcPts val="0"/>
              </a:spcAft>
              <a:buSzPts val="1012"/>
              <a:buFont typeface="Poppins Medium"/>
              <a:buNone/>
              <a:defRPr sz="1012"/>
            </a:lvl6pPr>
            <a:lvl7pPr lvl="6" algn="l">
              <a:lnSpc>
                <a:spcPct val="90000"/>
              </a:lnSpc>
              <a:spcBef>
                <a:spcPts val="375"/>
              </a:spcBef>
              <a:spcAft>
                <a:spcPts val="0"/>
              </a:spcAft>
              <a:buSzPts val="1012"/>
              <a:buFont typeface="Poppins Medium"/>
              <a:buNone/>
              <a:defRPr sz="1012"/>
            </a:lvl7pPr>
            <a:lvl8pPr lvl="7" algn="l">
              <a:lnSpc>
                <a:spcPct val="90000"/>
              </a:lnSpc>
              <a:spcBef>
                <a:spcPts val="375"/>
              </a:spcBef>
              <a:spcAft>
                <a:spcPts val="0"/>
              </a:spcAft>
              <a:buSzPts val="1012"/>
              <a:buFont typeface="Poppins Medium"/>
              <a:buNone/>
              <a:defRPr sz="1012"/>
            </a:lvl8pPr>
            <a:lvl9pPr lvl="8" algn="l">
              <a:lnSpc>
                <a:spcPct val="90000"/>
              </a:lnSpc>
              <a:spcBef>
                <a:spcPts val="375"/>
              </a:spcBef>
              <a:spcAft>
                <a:spcPts val="0"/>
              </a:spcAft>
              <a:buSzPts val="1012"/>
              <a:buFont typeface="Poppins Medium"/>
              <a:buNone/>
              <a:defRPr sz="1012"/>
            </a:lvl9pPr>
          </a:lstStyle>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3_Custom Layout">
  <p:cSld name="43_Custom Layout">
    <p:bg>
      <p:bgPr>
        <a:blipFill>
          <a:blip r:embed="rId2">
            <a:alphaModFix/>
          </a:blip>
          <a:stretch>
            <a:fillRect/>
          </a:stretch>
        </a:blipFill>
      </p:bgPr>
    </p:bg>
    <p:spTree>
      <p:nvGrpSpPr>
        <p:cNvPr id="2310" name="Shape 2310"/>
        <p:cNvGrpSpPr/>
        <p:nvPr/>
      </p:nvGrpSpPr>
      <p:grpSpPr>
        <a:xfrm>
          <a:off x="0" y="0"/>
          <a:ext cx="0" cy="0"/>
          <a:chOff x="0" y="0"/>
          <a:chExt cx="0" cy="0"/>
        </a:xfrm>
      </p:grpSpPr>
      <p:sp>
        <p:nvSpPr>
          <p:cNvPr id="2311" name="Google Shape;2311;g3d3f6d03170_0_5563"/>
          <p:cNvSpPr/>
          <p:nvPr/>
        </p:nvSpPr>
        <p:spPr>
          <a:xfrm>
            <a:off x="4670344" y="2803788"/>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312" name="Google Shape;2312;g3d3f6d03170_0_5563"/>
          <p:cNvSpPr/>
          <p:nvPr/>
        </p:nvSpPr>
        <p:spPr>
          <a:xfrm>
            <a:off x="339879" y="864394"/>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313" name="Google Shape;2313;g3d3f6d03170_0_5563"/>
          <p:cNvSpPr/>
          <p:nvPr/>
        </p:nvSpPr>
        <p:spPr>
          <a:xfrm>
            <a:off x="4670344" y="864394"/>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314" name="Google Shape;2314;g3d3f6d03170_0_5563"/>
          <p:cNvSpPr/>
          <p:nvPr/>
        </p:nvSpPr>
        <p:spPr>
          <a:xfrm>
            <a:off x="339879" y="2803788"/>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315" name="Google Shape;2315;g3d3f6d03170_0_5563"/>
          <p:cNvSpPr txBox="1"/>
          <p:nvPr>
            <p:ph type="title"/>
          </p:nvPr>
        </p:nvSpPr>
        <p:spPr>
          <a:xfrm>
            <a:off x="325594" y="369882"/>
            <a:ext cx="84048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316" name="Google Shape;2316;g3d3f6d03170_0_556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2317" name="Google Shape;2317;g3d3f6d03170_0_5563"/>
          <p:cNvSpPr txBox="1"/>
          <p:nvPr>
            <p:ph idx="1" type="body"/>
          </p:nvPr>
        </p:nvSpPr>
        <p:spPr>
          <a:xfrm>
            <a:off x="4782282" y="3264250"/>
            <a:ext cx="3956100" cy="1343700"/>
          </a:xfrm>
          <a:prstGeom prst="rect">
            <a:avLst/>
          </a:prstGeom>
          <a:noFill/>
          <a:ln>
            <a:noFill/>
          </a:ln>
        </p:spPr>
        <p:txBody>
          <a:bodyPr anchorCtr="0" anchor="t" bIns="0" lIns="0" spcFirstLastPara="1" rIns="0" wrap="square" tIns="0">
            <a:noAutofit/>
          </a:bodyPr>
          <a:lstStyle>
            <a:lvl1pPr indent="-288608" lvl="0" marL="457200" algn="l">
              <a:lnSpc>
                <a:spcPct val="95000"/>
              </a:lnSpc>
              <a:spcBef>
                <a:spcPts val="1350"/>
              </a:spcBef>
              <a:spcAft>
                <a:spcPts val="0"/>
              </a:spcAft>
              <a:buSzPts val="945"/>
              <a:buChar char="●"/>
              <a:defRPr sz="1050"/>
            </a:lvl1pPr>
            <a:lvl2pPr indent="-280035" lvl="1" marL="914400" algn="l">
              <a:lnSpc>
                <a:spcPct val="95000"/>
              </a:lnSpc>
              <a:spcBef>
                <a:spcPts val="1350"/>
              </a:spcBef>
              <a:spcAft>
                <a:spcPts val="0"/>
              </a:spcAft>
              <a:buSzPts val="810"/>
              <a:buChar char="●"/>
              <a:defRPr sz="900"/>
            </a:lvl2pPr>
            <a:lvl3pPr indent="-271463" lvl="2" marL="1371600" algn="l">
              <a:lnSpc>
                <a:spcPct val="95000"/>
              </a:lnSpc>
              <a:spcBef>
                <a:spcPts val="1350"/>
              </a:spcBef>
              <a:spcAft>
                <a:spcPts val="0"/>
              </a:spcAft>
              <a:buSzPts val="675"/>
              <a:buChar char="●"/>
              <a:defRPr sz="750"/>
            </a:lvl3pPr>
            <a:lvl4pPr indent="-262890" lvl="3" marL="1828800" algn="l">
              <a:lnSpc>
                <a:spcPct val="95000"/>
              </a:lnSpc>
              <a:spcBef>
                <a:spcPts val="1350"/>
              </a:spcBef>
              <a:spcAft>
                <a:spcPts val="0"/>
              </a:spcAft>
              <a:buSzPts val="540"/>
              <a:buChar char="●"/>
              <a:defRPr sz="100"/>
            </a:lvl4pPr>
            <a:lvl5pPr indent="-254317" lvl="4" marL="2286000" algn="l">
              <a:lnSpc>
                <a:spcPct val="95000"/>
              </a:lnSpc>
              <a:spcBef>
                <a:spcPts val="1350"/>
              </a:spcBef>
              <a:spcAft>
                <a:spcPts val="0"/>
              </a:spcAft>
              <a:buSzPts val="405"/>
              <a:buChar char="●"/>
              <a:defRPr sz="100"/>
            </a:lvl5pPr>
            <a:lvl6pPr indent="-240474" lvl="5" marL="2743200" algn="l">
              <a:lnSpc>
                <a:spcPct val="90000"/>
              </a:lnSpc>
              <a:spcBef>
                <a:spcPts val="375"/>
              </a:spcBef>
              <a:spcAft>
                <a:spcPts val="0"/>
              </a:spcAft>
              <a:buSzPts val="187"/>
              <a:buChar char="•"/>
              <a:defRPr sz="100"/>
            </a:lvl6pPr>
            <a:lvl7pPr indent="-240474" lvl="6" marL="3200400" algn="l">
              <a:lnSpc>
                <a:spcPct val="90000"/>
              </a:lnSpc>
              <a:spcBef>
                <a:spcPts val="375"/>
              </a:spcBef>
              <a:spcAft>
                <a:spcPts val="0"/>
              </a:spcAft>
              <a:buSzPts val="187"/>
              <a:buChar char="•"/>
              <a:defRPr sz="100"/>
            </a:lvl7pPr>
            <a:lvl8pPr indent="-240474" lvl="7" marL="3657600" algn="l">
              <a:lnSpc>
                <a:spcPct val="90000"/>
              </a:lnSpc>
              <a:spcBef>
                <a:spcPts val="375"/>
              </a:spcBef>
              <a:spcAft>
                <a:spcPts val="0"/>
              </a:spcAft>
              <a:buSzPts val="187"/>
              <a:buChar char="•"/>
              <a:defRPr sz="100"/>
            </a:lvl8pPr>
            <a:lvl9pPr indent="-240474" lvl="8" marL="4114800" algn="l">
              <a:lnSpc>
                <a:spcPct val="90000"/>
              </a:lnSpc>
              <a:spcBef>
                <a:spcPts val="375"/>
              </a:spcBef>
              <a:spcAft>
                <a:spcPts val="0"/>
              </a:spcAft>
              <a:buSzPts val="187"/>
              <a:buChar char="•"/>
              <a:defRPr sz="100"/>
            </a:lvl9pPr>
          </a:lstStyle>
          <a:p/>
        </p:txBody>
      </p:sp>
      <p:sp>
        <p:nvSpPr>
          <p:cNvPr id="2318" name="Google Shape;2318;g3d3f6d03170_0_5563"/>
          <p:cNvSpPr txBox="1"/>
          <p:nvPr>
            <p:ph idx="2" type="subTitle"/>
          </p:nvPr>
        </p:nvSpPr>
        <p:spPr>
          <a:xfrm>
            <a:off x="453925" y="966947"/>
            <a:ext cx="4000500" cy="274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200"/>
              <a:buFont typeface="Poppins"/>
              <a:buNone/>
              <a:defRPr b="1" sz="1200">
                <a:latin typeface="Poppins"/>
                <a:ea typeface="Poppins"/>
                <a:cs typeface="Poppins"/>
                <a:sym typeface="Poppins"/>
              </a:defRPr>
            </a:lvl1pPr>
            <a:lvl2pPr lvl="1" algn="l">
              <a:lnSpc>
                <a:spcPct val="95000"/>
              </a:lnSpc>
              <a:spcBef>
                <a:spcPts val="1350"/>
              </a:spcBef>
              <a:spcAft>
                <a:spcPts val="0"/>
              </a:spcAft>
              <a:buSzPts val="1200"/>
              <a:buFont typeface="Poppins"/>
              <a:buNone/>
              <a:defRPr sz="1200"/>
            </a:lvl2pPr>
            <a:lvl3pPr lvl="2" algn="l">
              <a:lnSpc>
                <a:spcPct val="95000"/>
              </a:lnSpc>
              <a:spcBef>
                <a:spcPts val="1350"/>
              </a:spcBef>
              <a:spcAft>
                <a:spcPts val="0"/>
              </a:spcAft>
              <a:buSzPts val="1200"/>
              <a:buFont typeface="Poppins"/>
              <a:buNone/>
              <a:defRPr sz="1200"/>
            </a:lvl3pPr>
            <a:lvl4pPr lvl="3" algn="l">
              <a:lnSpc>
                <a:spcPct val="95000"/>
              </a:lnSpc>
              <a:spcBef>
                <a:spcPts val="1350"/>
              </a:spcBef>
              <a:spcAft>
                <a:spcPts val="0"/>
              </a:spcAft>
              <a:buSzPts val="1200"/>
              <a:buFont typeface="Poppins"/>
              <a:buNone/>
              <a:defRPr sz="1200"/>
            </a:lvl4pPr>
            <a:lvl5pPr lvl="4" algn="l">
              <a:lnSpc>
                <a:spcPct val="95000"/>
              </a:lnSpc>
              <a:spcBef>
                <a:spcPts val="1350"/>
              </a:spcBef>
              <a:spcAft>
                <a:spcPts val="0"/>
              </a:spcAft>
              <a:buSzPts val="1200"/>
              <a:buFont typeface="Poppins"/>
              <a:buNone/>
              <a:defRPr sz="1200"/>
            </a:lvl5pPr>
            <a:lvl6pPr lvl="5" algn="l">
              <a:lnSpc>
                <a:spcPct val="95000"/>
              </a:lnSpc>
              <a:spcBef>
                <a:spcPts val="1350"/>
              </a:spcBef>
              <a:spcAft>
                <a:spcPts val="0"/>
              </a:spcAft>
              <a:buSzPts val="1200"/>
              <a:buFont typeface="Poppins"/>
              <a:buNone/>
              <a:defRPr sz="1200"/>
            </a:lvl6pPr>
            <a:lvl7pPr lvl="6" algn="l">
              <a:lnSpc>
                <a:spcPct val="95000"/>
              </a:lnSpc>
              <a:spcBef>
                <a:spcPts val="1350"/>
              </a:spcBef>
              <a:spcAft>
                <a:spcPts val="0"/>
              </a:spcAft>
              <a:buSzPts val="1200"/>
              <a:buFont typeface="Poppins"/>
              <a:buNone/>
              <a:defRPr sz="1200"/>
            </a:lvl7pPr>
            <a:lvl8pPr lvl="7" algn="l">
              <a:lnSpc>
                <a:spcPct val="95000"/>
              </a:lnSpc>
              <a:spcBef>
                <a:spcPts val="1350"/>
              </a:spcBef>
              <a:spcAft>
                <a:spcPts val="0"/>
              </a:spcAft>
              <a:buSzPts val="1200"/>
              <a:buFont typeface="Poppins"/>
              <a:buNone/>
              <a:defRPr sz="1200"/>
            </a:lvl8pPr>
            <a:lvl9pPr lvl="8" algn="l">
              <a:lnSpc>
                <a:spcPct val="95000"/>
              </a:lnSpc>
              <a:spcBef>
                <a:spcPts val="1350"/>
              </a:spcBef>
              <a:spcAft>
                <a:spcPts val="0"/>
              </a:spcAft>
              <a:buSzPts val="1200"/>
              <a:buFont typeface="Poppins"/>
              <a:buNone/>
              <a:defRPr sz="1200"/>
            </a:lvl9pPr>
          </a:lstStyle>
          <a:p/>
        </p:txBody>
      </p:sp>
      <p:sp>
        <p:nvSpPr>
          <p:cNvPr id="2319" name="Google Shape;2319;g3d3f6d03170_0_5563"/>
          <p:cNvSpPr txBox="1"/>
          <p:nvPr>
            <p:ph idx="3" type="subTitle"/>
          </p:nvPr>
        </p:nvSpPr>
        <p:spPr>
          <a:xfrm>
            <a:off x="4768400" y="966950"/>
            <a:ext cx="3939600" cy="274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200"/>
              <a:buFont typeface="Poppins"/>
              <a:buNone/>
              <a:defRPr b="1" sz="1200">
                <a:latin typeface="Poppins"/>
                <a:ea typeface="Poppins"/>
                <a:cs typeface="Poppins"/>
                <a:sym typeface="Poppins"/>
              </a:defRPr>
            </a:lvl1pPr>
            <a:lvl2pPr lvl="1" algn="l">
              <a:lnSpc>
                <a:spcPct val="95000"/>
              </a:lnSpc>
              <a:spcBef>
                <a:spcPts val="1350"/>
              </a:spcBef>
              <a:spcAft>
                <a:spcPts val="0"/>
              </a:spcAft>
              <a:buSzPts val="1200"/>
              <a:buFont typeface="Poppins"/>
              <a:buNone/>
              <a:defRPr sz="1200"/>
            </a:lvl2pPr>
            <a:lvl3pPr lvl="2" algn="l">
              <a:lnSpc>
                <a:spcPct val="95000"/>
              </a:lnSpc>
              <a:spcBef>
                <a:spcPts val="1350"/>
              </a:spcBef>
              <a:spcAft>
                <a:spcPts val="0"/>
              </a:spcAft>
              <a:buSzPts val="1200"/>
              <a:buFont typeface="Poppins"/>
              <a:buNone/>
              <a:defRPr sz="1200"/>
            </a:lvl3pPr>
            <a:lvl4pPr lvl="3" algn="l">
              <a:lnSpc>
                <a:spcPct val="95000"/>
              </a:lnSpc>
              <a:spcBef>
                <a:spcPts val="1350"/>
              </a:spcBef>
              <a:spcAft>
                <a:spcPts val="0"/>
              </a:spcAft>
              <a:buSzPts val="1200"/>
              <a:buFont typeface="Poppins"/>
              <a:buNone/>
              <a:defRPr sz="1200"/>
            </a:lvl4pPr>
            <a:lvl5pPr lvl="4" algn="l">
              <a:lnSpc>
                <a:spcPct val="95000"/>
              </a:lnSpc>
              <a:spcBef>
                <a:spcPts val="1350"/>
              </a:spcBef>
              <a:spcAft>
                <a:spcPts val="0"/>
              </a:spcAft>
              <a:buSzPts val="1200"/>
              <a:buFont typeface="Poppins"/>
              <a:buNone/>
              <a:defRPr sz="1200"/>
            </a:lvl5pPr>
            <a:lvl6pPr lvl="5" algn="l">
              <a:lnSpc>
                <a:spcPct val="95000"/>
              </a:lnSpc>
              <a:spcBef>
                <a:spcPts val="1350"/>
              </a:spcBef>
              <a:spcAft>
                <a:spcPts val="0"/>
              </a:spcAft>
              <a:buSzPts val="1200"/>
              <a:buFont typeface="Poppins"/>
              <a:buNone/>
              <a:defRPr sz="1200"/>
            </a:lvl6pPr>
            <a:lvl7pPr lvl="6" algn="l">
              <a:lnSpc>
                <a:spcPct val="95000"/>
              </a:lnSpc>
              <a:spcBef>
                <a:spcPts val="1350"/>
              </a:spcBef>
              <a:spcAft>
                <a:spcPts val="0"/>
              </a:spcAft>
              <a:buSzPts val="1200"/>
              <a:buFont typeface="Poppins"/>
              <a:buNone/>
              <a:defRPr sz="1200"/>
            </a:lvl7pPr>
            <a:lvl8pPr lvl="7" algn="l">
              <a:lnSpc>
                <a:spcPct val="95000"/>
              </a:lnSpc>
              <a:spcBef>
                <a:spcPts val="1350"/>
              </a:spcBef>
              <a:spcAft>
                <a:spcPts val="0"/>
              </a:spcAft>
              <a:buSzPts val="1200"/>
              <a:buFont typeface="Poppins"/>
              <a:buNone/>
              <a:defRPr sz="1200"/>
            </a:lvl8pPr>
            <a:lvl9pPr lvl="8" algn="l">
              <a:lnSpc>
                <a:spcPct val="95000"/>
              </a:lnSpc>
              <a:spcBef>
                <a:spcPts val="1350"/>
              </a:spcBef>
              <a:spcAft>
                <a:spcPts val="0"/>
              </a:spcAft>
              <a:buSzPts val="1200"/>
              <a:buFont typeface="Poppins"/>
              <a:buNone/>
              <a:defRPr sz="1200"/>
            </a:lvl9pPr>
          </a:lstStyle>
          <a:p/>
        </p:txBody>
      </p:sp>
      <p:sp>
        <p:nvSpPr>
          <p:cNvPr id="2320" name="Google Shape;2320;g3d3f6d03170_0_5563"/>
          <p:cNvSpPr txBox="1"/>
          <p:nvPr>
            <p:ph idx="4" type="subTitle"/>
          </p:nvPr>
        </p:nvSpPr>
        <p:spPr>
          <a:xfrm>
            <a:off x="453925" y="2911753"/>
            <a:ext cx="4000500" cy="274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200"/>
              <a:buFont typeface="Poppins"/>
              <a:buNone/>
              <a:defRPr b="1" sz="1200">
                <a:latin typeface="Poppins"/>
                <a:ea typeface="Poppins"/>
                <a:cs typeface="Poppins"/>
                <a:sym typeface="Poppins"/>
              </a:defRPr>
            </a:lvl1pPr>
            <a:lvl2pPr lvl="1" algn="l">
              <a:lnSpc>
                <a:spcPct val="95000"/>
              </a:lnSpc>
              <a:spcBef>
                <a:spcPts val="1350"/>
              </a:spcBef>
              <a:spcAft>
                <a:spcPts val="0"/>
              </a:spcAft>
              <a:buSzPts val="1200"/>
              <a:buFont typeface="Poppins"/>
              <a:buNone/>
              <a:defRPr sz="1200"/>
            </a:lvl2pPr>
            <a:lvl3pPr lvl="2" algn="l">
              <a:lnSpc>
                <a:spcPct val="95000"/>
              </a:lnSpc>
              <a:spcBef>
                <a:spcPts val="1350"/>
              </a:spcBef>
              <a:spcAft>
                <a:spcPts val="0"/>
              </a:spcAft>
              <a:buSzPts val="1200"/>
              <a:buFont typeface="Poppins"/>
              <a:buNone/>
              <a:defRPr sz="1200"/>
            </a:lvl3pPr>
            <a:lvl4pPr lvl="3" algn="l">
              <a:lnSpc>
                <a:spcPct val="95000"/>
              </a:lnSpc>
              <a:spcBef>
                <a:spcPts val="1350"/>
              </a:spcBef>
              <a:spcAft>
                <a:spcPts val="0"/>
              </a:spcAft>
              <a:buSzPts val="1200"/>
              <a:buFont typeface="Poppins"/>
              <a:buNone/>
              <a:defRPr sz="1200"/>
            </a:lvl4pPr>
            <a:lvl5pPr lvl="4" algn="l">
              <a:lnSpc>
                <a:spcPct val="95000"/>
              </a:lnSpc>
              <a:spcBef>
                <a:spcPts val="1350"/>
              </a:spcBef>
              <a:spcAft>
                <a:spcPts val="0"/>
              </a:spcAft>
              <a:buSzPts val="1200"/>
              <a:buFont typeface="Poppins"/>
              <a:buNone/>
              <a:defRPr sz="1200"/>
            </a:lvl5pPr>
            <a:lvl6pPr lvl="5" algn="l">
              <a:lnSpc>
                <a:spcPct val="95000"/>
              </a:lnSpc>
              <a:spcBef>
                <a:spcPts val="1350"/>
              </a:spcBef>
              <a:spcAft>
                <a:spcPts val="0"/>
              </a:spcAft>
              <a:buSzPts val="1200"/>
              <a:buFont typeface="Poppins"/>
              <a:buNone/>
              <a:defRPr sz="1200"/>
            </a:lvl6pPr>
            <a:lvl7pPr lvl="6" algn="l">
              <a:lnSpc>
                <a:spcPct val="95000"/>
              </a:lnSpc>
              <a:spcBef>
                <a:spcPts val="1350"/>
              </a:spcBef>
              <a:spcAft>
                <a:spcPts val="0"/>
              </a:spcAft>
              <a:buSzPts val="1200"/>
              <a:buFont typeface="Poppins"/>
              <a:buNone/>
              <a:defRPr sz="1200"/>
            </a:lvl7pPr>
            <a:lvl8pPr lvl="7" algn="l">
              <a:lnSpc>
                <a:spcPct val="95000"/>
              </a:lnSpc>
              <a:spcBef>
                <a:spcPts val="1350"/>
              </a:spcBef>
              <a:spcAft>
                <a:spcPts val="0"/>
              </a:spcAft>
              <a:buSzPts val="1200"/>
              <a:buFont typeface="Poppins"/>
              <a:buNone/>
              <a:defRPr sz="1200"/>
            </a:lvl8pPr>
            <a:lvl9pPr lvl="8" algn="l">
              <a:lnSpc>
                <a:spcPct val="95000"/>
              </a:lnSpc>
              <a:spcBef>
                <a:spcPts val="1350"/>
              </a:spcBef>
              <a:spcAft>
                <a:spcPts val="0"/>
              </a:spcAft>
              <a:buSzPts val="1200"/>
              <a:buFont typeface="Poppins"/>
              <a:buNone/>
              <a:defRPr sz="1200"/>
            </a:lvl9pPr>
          </a:lstStyle>
          <a:p/>
        </p:txBody>
      </p:sp>
      <p:sp>
        <p:nvSpPr>
          <p:cNvPr id="2321" name="Google Shape;2321;g3d3f6d03170_0_5563"/>
          <p:cNvSpPr txBox="1"/>
          <p:nvPr>
            <p:ph idx="5" type="subTitle"/>
          </p:nvPr>
        </p:nvSpPr>
        <p:spPr>
          <a:xfrm>
            <a:off x="4774356" y="2911753"/>
            <a:ext cx="3956100" cy="274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200"/>
              <a:buFont typeface="Poppins"/>
              <a:buNone/>
              <a:defRPr b="1" sz="1200">
                <a:latin typeface="Poppins"/>
                <a:ea typeface="Poppins"/>
                <a:cs typeface="Poppins"/>
                <a:sym typeface="Poppins"/>
              </a:defRPr>
            </a:lvl1pPr>
            <a:lvl2pPr lvl="1" algn="l">
              <a:lnSpc>
                <a:spcPct val="95000"/>
              </a:lnSpc>
              <a:spcBef>
                <a:spcPts val="1350"/>
              </a:spcBef>
              <a:spcAft>
                <a:spcPts val="0"/>
              </a:spcAft>
              <a:buClr>
                <a:schemeClr val="lt1"/>
              </a:buClr>
              <a:buSzPts val="1200"/>
              <a:buFont typeface="Poppins"/>
              <a:buNone/>
              <a:defRPr sz="1200">
                <a:solidFill>
                  <a:schemeClr val="lt1"/>
                </a:solidFill>
              </a:defRPr>
            </a:lvl2pPr>
            <a:lvl3pPr lvl="2" algn="l">
              <a:lnSpc>
                <a:spcPct val="95000"/>
              </a:lnSpc>
              <a:spcBef>
                <a:spcPts val="1350"/>
              </a:spcBef>
              <a:spcAft>
                <a:spcPts val="0"/>
              </a:spcAft>
              <a:buClr>
                <a:schemeClr val="lt1"/>
              </a:buClr>
              <a:buSzPts val="1200"/>
              <a:buFont typeface="Poppins"/>
              <a:buNone/>
              <a:defRPr sz="1200">
                <a:solidFill>
                  <a:schemeClr val="lt1"/>
                </a:solidFill>
              </a:defRPr>
            </a:lvl3pPr>
            <a:lvl4pPr lvl="3" algn="l">
              <a:lnSpc>
                <a:spcPct val="95000"/>
              </a:lnSpc>
              <a:spcBef>
                <a:spcPts val="1350"/>
              </a:spcBef>
              <a:spcAft>
                <a:spcPts val="0"/>
              </a:spcAft>
              <a:buClr>
                <a:schemeClr val="lt1"/>
              </a:buClr>
              <a:buSzPts val="1200"/>
              <a:buFont typeface="Poppins"/>
              <a:buNone/>
              <a:defRPr sz="1200">
                <a:solidFill>
                  <a:schemeClr val="lt1"/>
                </a:solidFill>
              </a:defRPr>
            </a:lvl4pPr>
            <a:lvl5pPr lvl="4" algn="l">
              <a:lnSpc>
                <a:spcPct val="95000"/>
              </a:lnSpc>
              <a:spcBef>
                <a:spcPts val="1350"/>
              </a:spcBef>
              <a:spcAft>
                <a:spcPts val="0"/>
              </a:spcAft>
              <a:buClr>
                <a:schemeClr val="lt1"/>
              </a:buClr>
              <a:buSzPts val="1200"/>
              <a:buFont typeface="Poppins"/>
              <a:buNone/>
              <a:defRPr sz="1200">
                <a:solidFill>
                  <a:schemeClr val="lt1"/>
                </a:solidFill>
              </a:defRPr>
            </a:lvl5pPr>
            <a:lvl6pPr lvl="5" algn="l">
              <a:lnSpc>
                <a:spcPct val="95000"/>
              </a:lnSpc>
              <a:spcBef>
                <a:spcPts val="1350"/>
              </a:spcBef>
              <a:spcAft>
                <a:spcPts val="0"/>
              </a:spcAft>
              <a:buClr>
                <a:schemeClr val="lt1"/>
              </a:buClr>
              <a:buSzPts val="1200"/>
              <a:buFont typeface="Poppins"/>
              <a:buNone/>
              <a:defRPr sz="1200">
                <a:solidFill>
                  <a:schemeClr val="lt1"/>
                </a:solidFill>
              </a:defRPr>
            </a:lvl6pPr>
            <a:lvl7pPr lvl="6" algn="l">
              <a:lnSpc>
                <a:spcPct val="95000"/>
              </a:lnSpc>
              <a:spcBef>
                <a:spcPts val="1350"/>
              </a:spcBef>
              <a:spcAft>
                <a:spcPts val="0"/>
              </a:spcAft>
              <a:buClr>
                <a:schemeClr val="lt1"/>
              </a:buClr>
              <a:buSzPts val="1200"/>
              <a:buFont typeface="Poppins"/>
              <a:buNone/>
              <a:defRPr sz="1200">
                <a:solidFill>
                  <a:schemeClr val="lt1"/>
                </a:solidFill>
              </a:defRPr>
            </a:lvl7pPr>
            <a:lvl8pPr lvl="7" algn="l">
              <a:lnSpc>
                <a:spcPct val="95000"/>
              </a:lnSpc>
              <a:spcBef>
                <a:spcPts val="1350"/>
              </a:spcBef>
              <a:spcAft>
                <a:spcPts val="0"/>
              </a:spcAft>
              <a:buClr>
                <a:schemeClr val="lt1"/>
              </a:buClr>
              <a:buSzPts val="1200"/>
              <a:buFont typeface="Poppins"/>
              <a:buNone/>
              <a:defRPr sz="1200">
                <a:solidFill>
                  <a:schemeClr val="lt1"/>
                </a:solidFill>
              </a:defRPr>
            </a:lvl8pPr>
            <a:lvl9pPr lvl="8" algn="l">
              <a:lnSpc>
                <a:spcPct val="95000"/>
              </a:lnSpc>
              <a:spcBef>
                <a:spcPts val="1350"/>
              </a:spcBef>
              <a:spcAft>
                <a:spcPts val="0"/>
              </a:spcAft>
              <a:buClr>
                <a:schemeClr val="lt1"/>
              </a:buClr>
              <a:buSzPts val="1200"/>
              <a:buFont typeface="Poppins"/>
              <a:buNone/>
              <a:defRPr sz="1200">
                <a:solidFill>
                  <a:schemeClr val="lt1"/>
                </a:solidFill>
              </a:defRPr>
            </a:lvl9pPr>
          </a:lstStyle>
          <a:p/>
        </p:txBody>
      </p:sp>
      <p:sp>
        <p:nvSpPr>
          <p:cNvPr id="2322" name="Google Shape;2322;g3d3f6d03170_0_5563"/>
          <p:cNvSpPr txBox="1"/>
          <p:nvPr>
            <p:ph idx="6" type="body"/>
          </p:nvPr>
        </p:nvSpPr>
        <p:spPr>
          <a:xfrm>
            <a:off x="485075" y="3264250"/>
            <a:ext cx="3956100" cy="1343700"/>
          </a:xfrm>
          <a:prstGeom prst="rect">
            <a:avLst/>
          </a:prstGeom>
          <a:noFill/>
          <a:ln>
            <a:noFill/>
          </a:ln>
        </p:spPr>
        <p:txBody>
          <a:bodyPr anchorCtr="0" anchor="t" bIns="0" lIns="0" spcFirstLastPara="1" rIns="0" wrap="square" tIns="0">
            <a:noAutofit/>
          </a:bodyPr>
          <a:lstStyle>
            <a:lvl1pPr indent="-288608" lvl="0" marL="457200" algn="l">
              <a:lnSpc>
                <a:spcPct val="95000"/>
              </a:lnSpc>
              <a:spcBef>
                <a:spcPts val="1350"/>
              </a:spcBef>
              <a:spcAft>
                <a:spcPts val="0"/>
              </a:spcAft>
              <a:buSzPts val="945"/>
              <a:buChar char="●"/>
              <a:defRPr sz="1050"/>
            </a:lvl1pPr>
            <a:lvl2pPr indent="-280035" lvl="1" marL="914400" algn="l">
              <a:lnSpc>
                <a:spcPct val="95000"/>
              </a:lnSpc>
              <a:spcBef>
                <a:spcPts val="1350"/>
              </a:spcBef>
              <a:spcAft>
                <a:spcPts val="0"/>
              </a:spcAft>
              <a:buSzPts val="810"/>
              <a:buChar char="●"/>
              <a:defRPr sz="900"/>
            </a:lvl2pPr>
            <a:lvl3pPr indent="-271463" lvl="2" marL="1371600" algn="l">
              <a:lnSpc>
                <a:spcPct val="95000"/>
              </a:lnSpc>
              <a:spcBef>
                <a:spcPts val="1350"/>
              </a:spcBef>
              <a:spcAft>
                <a:spcPts val="0"/>
              </a:spcAft>
              <a:buSzPts val="675"/>
              <a:buChar char="●"/>
              <a:defRPr sz="750"/>
            </a:lvl3pPr>
            <a:lvl4pPr indent="-262890" lvl="3" marL="1828800" algn="l">
              <a:lnSpc>
                <a:spcPct val="95000"/>
              </a:lnSpc>
              <a:spcBef>
                <a:spcPts val="1350"/>
              </a:spcBef>
              <a:spcAft>
                <a:spcPts val="0"/>
              </a:spcAft>
              <a:buSzPts val="540"/>
              <a:buChar char="●"/>
              <a:defRPr sz="100"/>
            </a:lvl4pPr>
            <a:lvl5pPr indent="-254317" lvl="4" marL="2286000" algn="l">
              <a:lnSpc>
                <a:spcPct val="95000"/>
              </a:lnSpc>
              <a:spcBef>
                <a:spcPts val="1350"/>
              </a:spcBef>
              <a:spcAft>
                <a:spcPts val="0"/>
              </a:spcAft>
              <a:buSzPts val="405"/>
              <a:buChar char="●"/>
              <a:defRPr sz="100"/>
            </a:lvl5pPr>
            <a:lvl6pPr indent="-240474" lvl="5" marL="2743200" algn="l">
              <a:lnSpc>
                <a:spcPct val="90000"/>
              </a:lnSpc>
              <a:spcBef>
                <a:spcPts val="375"/>
              </a:spcBef>
              <a:spcAft>
                <a:spcPts val="0"/>
              </a:spcAft>
              <a:buSzPts val="187"/>
              <a:buChar char="•"/>
              <a:defRPr sz="100"/>
            </a:lvl6pPr>
            <a:lvl7pPr indent="-240474" lvl="6" marL="3200400" algn="l">
              <a:lnSpc>
                <a:spcPct val="90000"/>
              </a:lnSpc>
              <a:spcBef>
                <a:spcPts val="375"/>
              </a:spcBef>
              <a:spcAft>
                <a:spcPts val="0"/>
              </a:spcAft>
              <a:buSzPts val="187"/>
              <a:buChar char="•"/>
              <a:defRPr sz="100"/>
            </a:lvl7pPr>
            <a:lvl8pPr indent="-240474" lvl="7" marL="3657600" algn="l">
              <a:lnSpc>
                <a:spcPct val="90000"/>
              </a:lnSpc>
              <a:spcBef>
                <a:spcPts val="375"/>
              </a:spcBef>
              <a:spcAft>
                <a:spcPts val="0"/>
              </a:spcAft>
              <a:buSzPts val="187"/>
              <a:buChar char="•"/>
              <a:defRPr sz="100"/>
            </a:lvl8pPr>
            <a:lvl9pPr indent="-240474" lvl="8" marL="4114800" algn="l">
              <a:lnSpc>
                <a:spcPct val="90000"/>
              </a:lnSpc>
              <a:spcBef>
                <a:spcPts val="375"/>
              </a:spcBef>
              <a:spcAft>
                <a:spcPts val="0"/>
              </a:spcAft>
              <a:buSzPts val="187"/>
              <a:buChar char="•"/>
              <a:defRPr sz="100"/>
            </a:lvl9pPr>
          </a:lstStyle>
          <a:p/>
        </p:txBody>
      </p:sp>
      <p:sp>
        <p:nvSpPr>
          <p:cNvPr id="2323" name="Google Shape;2323;g3d3f6d03170_0_5563"/>
          <p:cNvSpPr txBox="1"/>
          <p:nvPr>
            <p:ph idx="7" type="body"/>
          </p:nvPr>
        </p:nvSpPr>
        <p:spPr>
          <a:xfrm>
            <a:off x="4782282" y="1299600"/>
            <a:ext cx="3956100" cy="1343700"/>
          </a:xfrm>
          <a:prstGeom prst="rect">
            <a:avLst/>
          </a:prstGeom>
          <a:noFill/>
          <a:ln>
            <a:noFill/>
          </a:ln>
        </p:spPr>
        <p:txBody>
          <a:bodyPr anchorCtr="0" anchor="t" bIns="0" lIns="0" spcFirstLastPara="1" rIns="0" wrap="square" tIns="0">
            <a:noAutofit/>
          </a:bodyPr>
          <a:lstStyle>
            <a:lvl1pPr indent="-288608" lvl="0" marL="457200" algn="l">
              <a:lnSpc>
                <a:spcPct val="95000"/>
              </a:lnSpc>
              <a:spcBef>
                <a:spcPts val="1350"/>
              </a:spcBef>
              <a:spcAft>
                <a:spcPts val="0"/>
              </a:spcAft>
              <a:buSzPts val="945"/>
              <a:buChar char="●"/>
              <a:defRPr sz="1050"/>
            </a:lvl1pPr>
            <a:lvl2pPr indent="-280035" lvl="1" marL="914400" algn="l">
              <a:lnSpc>
                <a:spcPct val="95000"/>
              </a:lnSpc>
              <a:spcBef>
                <a:spcPts val="1350"/>
              </a:spcBef>
              <a:spcAft>
                <a:spcPts val="0"/>
              </a:spcAft>
              <a:buSzPts val="810"/>
              <a:buChar char="●"/>
              <a:defRPr sz="900"/>
            </a:lvl2pPr>
            <a:lvl3pPr indent="-271463" lvl="2" marL="1371600" algn="l">
              <a:lnSpc>
                <a:spcPct val="95000"/>
              </a:lnSpc>
              <a:spcBef>
                <a:spcPts val="1350"/>
              </a:spcBef>
              <a:spcAft>
                <a:spcPts val="0"/>
              </a:spcAft>
              <a:buSzPts val="675"/>
              <a:buChar char="●"/>
              <a:defRPr sz="750"/>
            </a:lvl3pPr>
            <a:lvl4pPr indent="-262890" lvl="3" marL="1828800" algn="l">
              <a:lnSpc>
                <a:spcPct val="95000"/>
              </a:lnSpc>
              <a:spcBef>
                <a:spcPts val="1350"/>
              </a:spcBef>
              <a:spcAft>
                <a:spcPts val="0"/>
              </a:spcAft>
              <a:buSzPts val="540"/>
              <a:buChar char="●"/>
              <a:defRPr sz="100"/>
            </a:lvl4pPr>
            <a:lvl5pPr indent="-254317" lvl="4" marL="2286000" algn="l">
              <a:lnSpc>
                <a:spcPct val="95000"/>
              </a:lnSpc>
              <a:spcBef>
                <a:spcPts val="1350"/>
              </a:spcBef>
              <a:spcAft>
                <a:spcPts val="0"/>
              </a:spcAft>
              <a:buSzPts val="405"/>
              <a:buChar char="●"/>
              <a:defRPr sz="100"/>
            </a:lvl5pPr>
            <a:lvl6pPr indent="-240474" lvl="5" marL="2743200" algn="l">
              <a:lnSpc>
                <a:spcPct val="90000"/>
              </a:lnSpc>
              <a:spcBef>
                <a:spcPts val="375"/>
              </a:spcBef>
              <a:spcAft>
                <a:spcPts val="0"/>
              </a:spcAft>
              <a:buSzPts val="187"/>
              <a:buChar char="•"/>
              <a:defRPr sz="100"/>
            </a:lvl6pPr>
            <a:lvl7pPr indent="-240474" lvl="6" marL="3200400" algn="l">
              <a:lnSpc>
                <a:spcPct val="90000"/>
              </a:lnSpc>
              <a:spcBef>
                <a:spcPts val="375"/>
              </a:spcBef>
              <a:spcAft>
                <a:spcPts val="0"/>
              </a:spcAft>
              <a:buSzPts val="187"/>
              <a:buChar char="•"/>
              <a:defRPr sz="100"/>
            </a:lvl7pPr>
            <a:lvl8pPr indent="-240474" lvl="7" marL="3657600" algn="l">
              <a:lnSpc>
                <a:spcPct val="90000"/>
              </a:lnSpc>
              <a:spcBef>
                <a:spcPts val="375"/>
              </a:spcBef>
              <a:spcAft>
                <a:spcPts val="0"/>
              </a:spcAft>
              <a:buSzPts val="187"/>
              <a:buChar char="•"/>
              <a:defRPr sz="100"/>
            </a:lvl8pPr>
            <a:lvl9pPr indent="-240474" lvl="8" marL="4114800" algn="l">
              <a:lnSpc>
                <a:spcPct val="90000"/>
              </a:lnSpc>
              <a:spcBef>
                <a:spcPts val="375"/>
              </a:spcBef>
              <a:spcAft>
                <a:spcPts val="0"/>
              </a:spcAft>
              <a:buSzPts val="187"/>
              <a:buChar char="•"/>
              <a:defRPr sz="100"/>
            </a:lvl9pPr>
          </a:lstStyle>
          <a:p/>
        </p:txBody>
      </p:sp>
      <p:sp>
        <p:nvSpPr>
          <p:cNvPr id="2324" name="Google Shape;2324;g3d3f6d03170_0_5563"/>
          <p:cNvSpPr txBox="1"/>
          <p:nvPr>
            <p:ph idx="8" type="body"/>
          </p:nvPr>
        </p:nvSpPr>
        <p:spPr>
          <a:xfrm>
            <a:off x="485075" y="1299600"/>
            <a:ext cx="3956100" cy="1343700"/>
          </a:xfrm>
          <a:prstGeom prst="rect">
            <a:avLst/>
          </a:prstGeom>
          <a:noFill/>
          <a:ln>
            <a:noFill/>
          </a:ln>
        </p:spPr>
        <p:txBody>
          <a:bodyPr anchorCtr="0" anchor="t" bIns="0" lIns="0" spcFirstLastPara="1" rIns="0" wrap="square" tIns="0">
            <a:noAutofit/>
          </a:bodyPr>
          <a:lstStyle>
            <a:lvl1pPr indent="-288608" lvl="0" marL="457200" algn="l">
              <a:lnSpc>
                <a:spcPct val="95000"/>
              </a:lnSpc>
              <a:spcBef>
                <a:spcPts val="1350"/>
              </a:spcBef>
              <a:spcAft>
                <a:spcPts val="0"/>
              </a:spcAft>
              <a:buSzPts val="945"/>
              <a:buChar char="●"/>
              <a:defRPr sz="1050"/>
            </a:lvl1pPr>
            <a:lvl2pPr indent="-280035" lvl="1" marL="914400" algn="l">
              <a:lnSpc>
                <a:spcPct val="95000"/>
              </a:lnSpc>
              <a:spcBef>
                <a:spcPts val="1350"/>
              </a:spcBef>
              <a:spcAft>
                <a:spcPts val="0"/>
              </a:spcAft>
              <a:buSzPts val="810"/>
              <a:buChar char="●"/>
              <a:defRPr sz="900"/>
            </a:lvl2pPr>
            <a:lvl3pPr indent="-271463" lvl="2" marL="1371600" algn="l">
              <a:lnSpc>
                <a:spcPct val="95000"/>
              </a:lnSpc>
              <a:spcBef>
                <a:spcPts val="1350"/>
              </a:spcBef>
              <a:spcAft>
                <a:spcPts val="0"/>
              </a:spcAft>
              <a:buSzPts val="675"/>
              <a:buChar char="●"/>
              <a:defRPr sz="750"/>
            </a:lvl3pPr>
            <a:lvl4pPr indent="-262890" lvl="3" marL="1828800" algn="l">
              <a:lnSpc>
                <a:spcPct val="95000"/>
              </a:lnSpc>
              <a:spcBef>
                <a:spcPts val="1350"/>
              </a:spcBef>
              <a:spcAft>
                <a:spcPts val="0"/>
              </a:spcAft>
              <a:buSzPts val="540"/>
              <a:buChar char="●"/>
              <a:defRPr sz="100"/>
            </a:lvl4pPr>
            <a:lvl5pPr indent="-254317" lvl="4" marL="2286000" algn="l">
              <a:lnSpc>
                <a:spcPct val="95000"/>
              </a:lnSpc>
              <a:spcBef>
                <a:spcPts val="1350"/>
              </a:spcBef>
              <a:spcAft>
                <a:spcPts val="0"/>
              </a:spcAft>
              <a:buSzPts val="405"/>
              <a:buChar char="●"/>
              <a:defRPr sz="100"/>
            </a:lvl5pPr>
            <a:lvl6pPr indent="-240474" lvl="5" marL="2743200" algn="l">
              <a:lnSpc>
                <a:spcPct val="90000"/>
              </a:lnSpc>
              <a:spcBef>
                <a:spcPts val="375"/>
              </a:spcBef>
              <a:spcAft>
                <a:spcPts val="0"/>
              </a:spcAft>
              <a:buSzPts val="187"/>
              <a:buChar char="•"/>
              <a:defRPr sz="100"/>
            </a:lvl6pPr>
            <a:lvl7pPr indent="-240474" lvl="6" marL="3200400" algn="l">
              <a:lnSpc>
                <a:spcPct val="90000"/>
              </a:lnSpc>
              <a:spcBef>
                <a:spcPts val="375"/>
              </a:spcBef>
              <a:spcAft>
                <a:spcPts val="0"/>
              </a:spcAft>
              <a:buSzPts val="187"/>
              <a:buChar char="•"/>
              <a:defRPr sz="100"/>
            </a:lvl7pPr>
            <a:lvl8pPr indent="-240474" lvl="7" marL="3657600" algn="l">
              <a:lnSpc>
                <a:spcPct val="90000"/>
              </a:lnSpc>
              <a:spcBef>
                <a:spcPts val="375"/>
              </a:spcBef>
              <a:spcAft>
                <a:spcPts val="0"/>
              </a:spcAft>
              <a:buSzPts val="187"/>
              <a:buChar char="•"/>
              <a:defRPr sz="100"/>
            </a:lvl8pPr>
            <a:lvl9pPr indent="-240474" lvl="8" marL="4114800" algn="l">
              <a:lnSpc>
                <a:spcPct val="90000"/>
              </a:lnSpc>
              <a:spcBef>
                <a:spcPts val="375"/>
              </a:spcBef>
              <a:spcAft>
                <a:spcPts val="0"/>
              </a:spcAft>
              <a:buSzPts val="187"/>
              <a:buChar char="•"/>
              <a:defRPr sz="100"/>
            </a:lvl9pPr>
          </a:lstStyle>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4_Custom Layout">
  <p:cSld name="44_Custom Layout">
    <p:bg>
      <p:bgPr>
        <a:blipFill>
          <a:blip r:embed="rId2">
            <a:alphaModFix/>
          </a:blip>
          <a:stretch>
            <a:fillRect/>
          </a:stretch>
        </a:blipFill>
      </p:bgPr>
    </p:bg>
    <p:spTree>
      <p:nvGrpSpPr>
        <p:cNvPr id="2325" name="Shape 2325"/>
        <p:cNvGrpSpPr/>
        <p:nvPr/>
      </p:nvGrpSpPr>
      <p:grpSpPr>
        <a:xfrm>
          <a:off x="0" y="0"/>
          <a:ext cx="0" cy="0"/>
          <a:chOff x="0" y="0"/>
          <a:chExt cx="0" cy="0"/>
        </a:xfrm>
      </p:grpSpPr>
      <p:sp>
        <p:nvSpPr>
          <p:cNvPr id="2326" name="Google Shape;2326;g3d3f6d03170_0_5578"/>
          <p:cNvSpPr/>
          <p:nvPr/>
        </p:nvSpPr>
        <p:spPr>
          <a:xfrm>
            <a:off x="4670344" y="2803788"/>
            <a:ext cx="4246500" cy="1855200"/>
          </a:xfrm>
          <a:prstGeom prst="roundRect">
            <a:avLst>
              <a:gd fmla="val 2420" name="adj"/>
            </a:avLst>
          </a:prstGeom>
          <a:gradFill>
            <a:gsLst>
              <a:gs pos="0">
                <a:srgbClr val="EF0016"/>
              </a:gs>
              <a:gs pos="72000">
                <a:schemeClr val="dk1"/>
              </a:gs>
              <a:gs pos="100000">
                <a:schemeClr val="dk1"/>
              </a:gs>
            </a:gsLst>
            <a:lin ang="18900044"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pic>
        <p:nvPicPr>
          <p:cNvPr descr="A black and blue background&#10;&#10;AI-generated content may be incorrect." id="2327" name="Google Shape;2327;g3d3f6d03170_0_5578"/>
          <p:cNvPicPr preferRelativeResize="0"/>
          <p:nvPr/>
        </p:nvPicPr>
        <p:blipFill rotWithShape="1">
          <a:blip r:embed="rId3">
            <a:alphaModFix/>
          </a:blip>
          <a:srcRect b="0" l="0" r="0" t="0"/>
          <a:stretch/>
        </p:blipFill>
        <p:spPr>
          <a:xfrm>
            <a:off x="4660257" y="2804991"/>
            <a:ext cx="4245431" cy="1866755"/>
          </a:xfrm>
          <a:prstGeom prst="rect">
            <a:avLst/>
          </a:prstGeom>
          <a:noFill/>
          <a:ln>
            <a:noFill/>
          </a:ln>
        </p:spPr>
      </p:pic>
      <p:sp>
        <p:nvSpPr>
          <p:cNvPr id="2328" name="Google Shape;2328;g3d3f6d03170_0_5578"/>
          <p:cNvSpPr/>
          <p:nvPr/>
        </p:nvSpPr>
        <p:spPr>
          <a:xfrm>
            <a:off x="339879" y="864394"/>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329" name="Google Shape;2329;g3d3f6d03170_0_5578"/>
          <p:cNvSpPr/>
          <p:nvPr/>
        </p:nvSpPr>
        <p:spPr>
          <a:xfrm>
            <a:off x="4670344" y="864394"/>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330" name="Google Shape;2330;g3d3f6d03170_0_5578"/>
          <p:cNvSpPr/>
          <p:nvPr/>
        </p:nvSpPr>
        <p:spPr>
          <a:xfrm>
            <a:off x="339879" y="2803788"/>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331" name="Google Shape;2331;g3d3f6d03170_0_5578"/>
          <p:cNvSpPr txBox="1"/>
          <p:nvPr>
            <p:ph type="title"/>
          </p:nvPr>
        </p:nvSpPr>
        <p:spPr>
          <a:xfrm>
            <a:off x="325594" y="369882"/>
            <a:ext cx="84048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332" name="Google Shape;2332;g3d3f6d03170_0_557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2333" name="Google Shape;2333;g3d3f6d03170_0_5578"/>
          <p:cNvSpPr txBox="1"/>
          <p:nvPr>
            <p:ph idx="1" type="body"/>
          </p:nvPr>
        </p:nvSpPr>
        <p:spPr>
          <a:xfrm>
            <a:off x="4751767" y="3714750"/>
            <a:ext cx="3956100" cy="893100"/>
          </a:xfrm>
          <a:prstGeom prst="rect">
            <a:avLst/>
          </a:prstGeom>
          <a:noFill/>
          <a:ln>
            <a:noFill/>
          </a:ln>
        </p:spPr>
        <p:txBody>
          <a:bodyPr anchorCtr="0" anchor="t" bIns="0" lIns="0" spcFirstLastPara="1" rIns="0" wrap="square" tIns="0">
            <a:noAutofit/>
          </a:bodyPr>
          <a:lstStyle>
            <a:lvl1pPr indent="-288608" lvl="0" marL="457200" algn="l">
              <a:lnSpc>
                <a:spcPct val="95000"/>
              </a:lnSpc>
              <a:spcBef>
                <a:spcPts val="1350"/>
              </a:spcBef>
              <a:spcAft>
                <a:spcPts val="0"/>
              </a:spcAft>
              <a:buClr>
                <a:srgbClr val="FFC000"/>
              </a:buClr>
              <a:buSzPts val="945"/>
              <a:buChar char="●"/>
              <a:defRPr sz="1050">
                <a:solidFill>
                  <a:schemeClr val="lt1"/>
                </a:solidFill>
              </a:defRPr>
            </a:lvl1pPr>
            <a:lvl2pPr indent="-280035" lvl="1" marL="914400" algn="l">
              <a:lnSpc>
                <a:spcPct val="95000"/>
              </a:lnSpc>
              <a:spcBef>
                <a:spcPts val="1350"/>
              </a:spcBef>
              <a:spcAft>
                <a:spcPts val="0"/>
              </a:spcAft>
              <a:buClr>
                <a:srgbClr val="FFC000"/>
              </a:buClr>
              <a:buSzPts val="810"/>
              <a:buChar char="●"/>
              <a:defRPr sz="900">
                <a:solidFill>
                  <a:schemeClr val="lt1"/>
                </a:solidFill>
              </a:defRPr>
            </a:lvl2pPr>
            <a:lvl3pPr indent="-271463" lvl="2" marL="1371600" algn="l">
              <a:lnSpc>
                <a:spcPct val="95000"/>
              </a:lnSpc>
              <a:spcBef>
                <a:spcPts val="1350"/>
              </a:spcBef>
              <a:spcAft>
                <a:spcPts val="0"/>
              </a:spcAft>
              <a:buClr>
                <a:srgbClr val="FFC000"/>
              </a:buClr>
              <a:buSzPts val="675"/>
              <a:buChar char="●"/>
              <a:defRPr sz="750">
                <a:solidFill>
                  <a:schemeClr val="lt1"/>
                </a:solidFill>
              </a:defRPr>
            </a:lvl3pPr>
            <a:lvl4pPr indent="-262890" lvl="3" marL="1828800" algn="l">
              <a:lnSpc>
                <a:spcPct val="95000"/>
              </a:lnSpc>
              <a:spcBef>
                <a:spcPts val="1350"/>
              </a:spcBef>
              <a:spcAft>
                <a:spcPts val="0"/>
              </a:spcAft>
              <a:buClr>
                <a:schemeClr val="dk1"/>
              </a:buClr>
              <a:buSzPts val="540"/>
              <a:buChar char="●"/>
              <a:defRPr sz="100"/>
            </a:lvl4pPr>
            <a:lvl5pPr indent="-254317" lvl="4" marL="2286000" algn="l">
              <a:lnSpc>
                <a:spcPct val="95000"/>
              </a:lnSpc>
              <a:spcBef>
                <a:spcPts val="1350"/>
              </a:spcBef>
              <a:spcAft>
                <a:spcPts val="0"/>
              </a:spcAft>
              <a:buClr>
                <a:schemeClr val="dk1"/>
              </a:buClr>
              <a:buSzPts val="405"/>
              <a:buChar char="●"/>
              <a:defRPr sz="100"/>
            </a:lvl5pPr>
            <a:lvl6pPr indent="-240474" lvl="5" marL="2743200" algn="l">
              <a:lnSpc>
                <a:spcPct val="90000"/>
              </a:lnSpc>
              <a:spcBef>
                <a:spcPts val="375"/>
              </a:spcBef>
              <a:spcAft>
                <a:spcPts val="0"/>
              </a:spcAft>
              <a:buClr>
                <a:schemeClr val="dk1"/>
              </a:buClr>
              <a:buSzPts val="187"/>
              <a:buChar char="•"/>
              <a:defRPr sz="100"/>
            </a:lvl6pPr>
            <a:lvl7pPr indent="-240474" lvl="6" marL="3200400" algn="l">
              <a:lnSpc>
                <a:spcPct val="90000"/>
              </a:lnSpc>
              <a:spcBef>
                <a:spcPts val="375"/>
              </a:spcBef>
              <a:spcAft>
                <a:spcPts val="0"/>
              </a:spcAft>
              <a:buClr>
                <a:schemeClr val="dk1"/>
              </a:buClr>
              <a:buSzPts val="187"/>
              <a:buChar char="•"/>
              <a:defRPr sz="100"/>
            </a:lvl7pPr>
            <a:lvl8pPr indent="-240474" lvl="7" marL="3657600" algn="l">
              <a:lnSpc>
                <a:spcPct val="90000"/>
              </a:lnSpc>
              <a:spcBef>
                <a:spcPts val="375"/>
              </a:spcBef>
              <a:spcAft>
                <a:spcPts val="0"/>
              </a:spcAft>
              <a:buClr>
                <a:schemeClr val="dk1"/>
              </a:buClr>
              <a:buSzPts val="187"/>
              <a:buChar char="•"/>
              <a:defRPr sz="100"/>
            </a:lvl8pPr>
            <a:lvl9pPr indent="-240474" lvl="8" marL="4114800" algn="l">
              <a:lnSpc>
                <a:spcPct val="90000"/>
              </a:lnSpc>
              <a:spcBef>
                <a:spcPts val="375"/>
              </a:spcBef>
              <a:spcAft>
                <a:spcPts val="0"/>
              </a:spcAft>
              <a:buClr>
                <a:schemeClr val="dk1"/>
              </a:buClr>
              <a:buSzPts val="187"/>
              <a:buChar char="•"/>
              <a:defRPr sz="100"/>
            </a:lvl9pPr>
          </a:lstStyle>
          <a:p/>
        </p:txBody>
      </p:sp>
      <p:pic>
        <p:nvPicPr>
          <p:cNvPr id="2334" name="Google Shape;2334;g3d3f6d03170_0_5578"/>
          <p:cNvPicPr preferRelativeResize="0"/>
          <p:nvPr/>
        </p:nvPicPr>
        <p:blipFill rotWithShape="1">
          <a:blip r:embed="rId4">
            <a:alphaModFix/>
          </a:blip>
          <a:srcRect b="0" l="0" r="0" t="0"/>
          <a:stretch/>
        </p:blipFill>
        <p:spPr>
          <a:xfrm>
            <a:off x="4670214" y="3186504"/>
            <a:ext cx="4239483" cy="5953"/>
          </a:xfrm>
          <a:prstGeom prst="rect">
            <a:avLst/>
          </a:prstGeom>
          <a:noFill/>
          <a:ln>
            <a:noFill/>
          </a:ln>
        </p:spPr>
      </p:pic>
      <p:sp>
        <p:nvSpPr>
          <p:cNvPr id="2335" name="Google Shape;2335;g3d3f6d03170_0_5578"/>
          <p:cNvSpPr txBox="1"/>
          <p:nvPr>
            <p:ph idx="2" type="subTitle"/>
          </p:nvPr>
        </p:nvSpPr>
        <p:spPr>
          <a:xfrm>
            <a:off x="453925" y="966947"/>
            <a:ext cx="3992700" cy="274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200"/>
              <a:buFont typeface="Poppins"/>
              <a:buNone/>
              <a:defRPr b="1" sz="1200">
                <a:latin typeface="Poppins"/>
                <a:ea typeface="Poppins"/>
                <a:cs typeface="Poppins"/>
                <a:sym typeface="Poppins"/>
              </a:defRPr>
            </a:lvl1pPr>
            <a:lvl2pPr lvl="1" algn="l">
              <a:lnSpc>
                <a:spcPct val="95000"/>
              </a:lnSpc>
              <a:spcBef>
                <a:spcPts val="1350"/>
              </a:spcBef>
              <a:spcAft>
                <a:spcPts val="0"/>
              </a:spcAft>
              <a:buSzPts val="1200"/>
              <a:buFont typeface="Poppins"/>
              <a:buNone/>
              <a:defRPr sz="1200"/>
            </a:lvl2pPr>
            <a:lvl3pPr lvl="2" algn="l">
              <a:lnSpc>
                <a:spcPct val="95000"/>
              </a:lnSpc>
              <a:spcBef>
                <a:spcPts val="1350"/>
              </a:spcBef>
              <a:spcAft>
                <a:spcPts val="0"/>
              </a:spcAft>
              <a:buSzPts val="1200"/>
              <a:buFont typeface="Poppins"/>
              <a:buNone/>
              <a:defRPr sz="1200"/>
            </a:lvl3pPr>
            <a:lvl4pPr lvl="3" algn="l">
              <a:lnSpc>
                <a:spcPct val="95000"/>
              </a:lnSpc>
              <a:spcBef>
                <a:spcPts val="1350"/>
              </a:spcBef>
              <a:spcAft>
                <a:spcPts val="0"/>
              </a:spcAft>
              <a:buSzPts val="1200"/>
              <a:buFont typeface="Poppins"/>
              <a:buNone/>
              <a:defRPr sz="1200"/>
            </a:lvl4pPr>
            <a:lvl5pPr lvl="4" algn="l">
              <a:lnSpc>
                <a:spcPct val="95000"/>
              </a:lnSpc>
              <a:spcBef>
                <a:spcPts val="1350"/>
              </a:spcBef>
              <a:spcAft>
                <a:spcPts val="0"/>
              </a:spcAft>
              <a:buSzPts val="1200"/>
              <a:buFont typeface="Poppins"/>
              <a:buNone/>
              <a:defRPr sz="1200"/>
            </a:lvl5pPr>
            <a:lvl6pPr lvl="5" algn="l">
              <a:lnSpc>
                <a:spcPct val="95000"/>
              </a:lnSpc>
              <a:spcBef>
                <a:spcPts val="1350"/>
              </a:spcBef>
              <a:spcAft>
                <a:spcPts val="0"/>
              </a:spcAft>
              <a:buSzPts val="1200"/>
              <a:buFont typeface="Poppins"/>
              <a:buNone/>
              <a:defRPr sz="1200"/>
            </a:lvl6pPr>
            <a:lvl7pPr lvl="6" algn="l">
              <a:lnSpc>
                <a:spcPct val="95000"/>
              </a:lnSpc>
              <a:spcBef>
                <a:spcPts val="1350"/>
              </a:spcBef>
              <a:spcAft>
                <a:spcPts val="0"/>
              </a:spcAft>
              <a:buSzPts val="1200"/>
              <a:buFont typeface="Poppins"/>
              <a:buNone/>
              <a:defRPr sz="1200"/>
            </a:lvl7pPr>
            <a:lvl8pPr lvl="7" algn="l">
              <a:lnSpc>
                <a:spcPct val="95000"/>
              </a:lnSpc>
              <a:spcBef>
                <a:spcPts val="1350"/>
              </a:spcBef>
              <a:spcAft>
                <a:spcPts val="0"/>
              </a:spcAft>
              <a:buSzPts val="1200"/>
              <a:buFont typeface="Poppins"/>
              <a:buNone/>
              <a:defRPr sz="1200"/>
            </a:lvl8pPr>
            <a:lvl9pPr lvl="8" algn="l">
              <a:lnSpc>
                <a:spcPct val="95000"/>
              </a:lnSpc>
              <a:spcBef>
                <a:spcPts val="1350"/>
              </a:spcBef>
              <a:spcAft>
                <a:spcPts val="0"/>
              </a:spcAft>
              <a:buSzPts val="1200"/>
              <a:buFont typeface="Poppins"/>
              <a:buNone/>
              <a:defRPr sz="1200"/>
            </a:lvl9pPr>
          </a:lstStyle>
          <a:p/>
        </p:txBody>
      </p:sp>
      <p:sp>
        <p:nvSpPr>
          <p:cNvPr id="2336" name="Google Shape;2336;g3d3f6d03170_0_5578"/>
          <p:cNvSpPr txBox="1"/>
          <p:nvPr>
            <p:ph idx="3" type="subTitle"/>
          </p:nvPr>
        </p:nvSpPr>
        <p:spPr>
          <a:xfrm>
            <a:off x="4768404" y="966947"/>
            <a:ext cx="1684500" cy="4017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200"/>
              <a:buFont typeface="Poppins"/>
              <a:buNone/>
              <a:defRPr b="1" sz="1200">
                <a:latin typeface="Poppins"/>
                <a:ea typeface="Poppins"/>
                <a:cs typeface="Poppins"/>
                <a:sym typeface="Poppins"/>
              </a:defRPr>
            </a:lvl1pPr>
            <a:lvl2pPr lvl="1" algn="l">
              <a:lnSpc>
                <a:spcPct val="95000"/>
              </a:lnSpc>
              <a:spcBef>
                <a:spcPts val="1350"/>
              </a:spcBef>
              <a:spcAft>
                <a:spcPts val="0"/>
              </a:spcAft>
              <a:buSzPts val="1200"/>
              <a:buFont typeface="Poppins"/>
              <a:buNone/>
              <a:defRPr sz="1200"/>
            </a:lvl2pPr>
            <a:lvl3pPr lvl="2" algn="l">
              <a:lnSpc>
                <a:spcPct val="95000"/>
              </a:lnSpc>
              <a:spcBef>
                <a:spcPts val="1350"/>
              </a:spcBef>
              <a:spcAft>
                <a:spcPts val="0"/>
              </a:spcAft>
              <a:buSzPts val="1200"/>
              <a:buFont typeface="Poppins"/>
              <a:buNone/>
              <a:defRPr sz="1200"/>
            </a:lvl3pPr>
            <a:lvl4pPr lvl="3" algn="l">
              <a:lnSpc>
                <a:spcPct val="95000"/>
              </a:lnSpc>
              <a:spcBef>
                <a:spcPts val="1350"/>
              </a:spcBef>
              <a:spcAft>
                <a:spcPts val="0"/>
              </a:spcAft>
              <a:buSzPts val="1200"/>
              <a:buFont typeface="Poppins"/>
              <a:buNone/>
              <a:defRPr sz="1200"/>
            </a:lvl4pPr>
            <a:lvl5pPr lvl="4" algn="l">
              <a:lnSpc>
                <a:spcPct val="95000"/>
              </a:lnSpc>
              <a:spcBef>
                <a:spcPts val="1350"/>
              </a:spcBef>
              <a:spcAft>
                <a:spcPts val="0"/>
              </a:spcAft>
              <a:buSzPts val="1200"/>
              <a:buFont typeface="Poppins"/>
              <a:buNone/>
              <a:defRPr sz="1200"/>
            </a:lvl5pPr>
            <a:lvl6pPr lvl="5" algn="l">
              <a:lnSpc>
                <a:spcPct val="95000"/>
              </a:lnSpc>
              <a:spcBef>
                <a:spcPts val="1350"/>
              </a:spcBef>
              <a:spcAft>
                <a:spcPts val="0"/>
              </a:spcAft>
              <a:buSzPts val="1200"/>
              <a:buFont typeface="Poppins"/>
              <a:buNone/>
              <a:defRPr sz="1200"/>
            </a:lvl6pPr>
            <a:lvl7pPr lvl="6" algn="l">
              <a:lnSpc>
                <a:spcPct val="95000"/>
              </a:lnSpc>
              <a:spcBef>
                <a:spcPts val="1350"/>
              </a:spcBef>
              <a:spcAft>
                <a:spcPts val="0"/>
              </a:spcAft>
              <a:buSzPts val="1200"/>
              <a:buFont typeface="Poppins"/>
              <a:buNone/>
              <a:defRPr sz="1200"/>
            </a:lvl7pPr>
            <a:lvl8pPr lvl="7" algn="l">
              <a:lnSpc>
                <a:spcPct val="95000"/>
              </a:lnSpc>
              <a:spcBef>
                <a:spcPts val="1350"/>
              </a:spcBef>
              <a:spcAft>
                <a:spcPts val="0"/>
              </a:spcAft>
              <a:buSzPts val="1200"/>
              <a:buFont typeface="Poppins"/>
              <a:buNone/>
              <a:defRPr sz="1200"/>
            </a:lvl8pPr>
            <a:lvl9pPr lvl="8" algn="l">
              <a:lnSpc>
                <a:spcPct val="95000"/>
              </a:lnSpc>
              <a:spcBef>
                <a:spcPts val="1350"/>
              </a:spcBef>
              <a:spcAft>
                <a:spcPts val="0"/>
              </a:spcAft>
              <a:buSzPts val="1200"/>
              <a:buFont typeface="Poppins"/>
              <a:buNone/>
              <a:defRPr sz="1200"/>
            </a:lvl9pPr>
          </a:lstStyle>
          <a:p/>
        </p:txBody>
      </p:sp>
      <p:sp>
        <p:nvSpPr>
          <p:cNvPr id="2337" name="Google Shape;2337;g3d3f6d03170_0_5578"/>
          <p:cNvSpPr txBox="1"/>
          <p:nvPr>
            <p:ph idx="4" type="subTitle"/>
          </p:nvPr>
        </p:nvSpPr>
        <p:spPr>
          <a:xfrm>
            <a:off x="453925" y="2911753"/>
            <a:ext cx="3992700" cy="274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200"/>
              <a:buFont typeface="Poppins"/>
              <a:buNone/>
              <a:defRPr b="1" sz="1200">
                <a:latin typeface="Poppins"/>
                <a:ea typeface="Poppins"/>
                <a:cs typeface="Poppins"/>
                <a:sym typeface="Poppins"/>
              </a:defRPr>
            </a:lvl1pPr>
            <a:lvl2pPr lvl="1" algn="l">
              <a:lnSpc>
                <a:spcPct val="95000"/>
              </a:lnSpc>
              <a:spcBef>
                <a:spcPts val="1350"/>
              </a:spcBef>
              <a:spcAft>
                <a:spcPts val="0"/>
              </a:spcAft>
              <a:buSzPts val="1200"/>
              <a:buFont typeface="Poppins"/>
              <a:buNone/>
              <a:defRPr sz="1200"/>
            </a:lvl2pPr>
            <a:lvl3pPr lvl="2" algn="l">
              <a:lnSpc>
                <a:spcPct val="95000"/>
              </a:lnSpc>
              <a:spcBef>
                <a:spcPts val="1350"/>
              </a:spcBef>
              <a:spcAft>
                <a:spcPts val="0"/>
              </a:spcAft>
              <a:buSzPts val="1200"/>
              <a:buFont typeface="Poppins"/>
              <a:buNone/>
              <a:defRPr sz="1200"/>
            </a:lvl3pPr>
            <a:lvl4pPr lvl="3" algn="l">
              <a:lnSpc>
                <a:spcPct val="95000"/>
              </a:lnSpc>
              <a:spcBef>
                <a:spcPts val="1350"/>
              </a:spcBef>
              <a:spcAft>
                <a:spcPts val="0"/>
              </a:spcAft>
              <a:buSzPts val="1200"/>
              <a:buFont typeface="Poppins"/>
              <a:buNone/>
              <a:defRPr sz="1200"/>
            </a:lvl4pPr>
            <a:lvl5pPr lvl="4" algn="l">
              <a:lnSpc>
                <a:spcPct val="95000"/>
              </a:lnSpc>
              <a:spcBef>
                <a:spcPts val="1350"/>
              </a:spcBef>
              <a:spcAft>
                <a:spcPts val="0"/>
              </a:spcAft>
              <a:buSzPts val="1200"/>
              <a:buFont typeface="Poppins"/>
              <a:buNone/>
              <a:defRPr sz="1200"/>
            </a:lvl5pPr>
            <a:lvl6pPr lvl="5" algn="l">
              <a:lnSpc>
                <a:spcPct val="95000"/>
              </a:lnSpc>
              <a:spcBef>
                <a:spcPts val="1350"/>
              </a:spcBef>
              <a:spcAft>
                <a:spcPts val="0"/>
              </a:spcAft>
              <a:buSzPts val="1200"/>
              <a:buFont typeface="Poppins"/>
              <a:buNone/>
              <a:defRPr sz="1200"/>
            </a:lvl6pPr>
            <a:lvl7pPr lvl="6" algn="l">
              <a:lnSpc>
                <a:spcPct val="95000"/>
              </a:lnSpc>
              <a:spcBef>
                <a:spcPts val="1350"/>
              </a:spcBef>
              <a:spcAft>
                <a:spcPts val="0"/>
              </a:spcAft>
              <a:buSzPts val="1200"/>
              <a:buFont typeface="Poppins"/>
              <a:buNone/>
              <a:defRPr sz="1200"/>
            </a:lvl7pPr>
            <a:lvl8pPr lvl="7" algn="l">
              <a:lnSpc>
                <a:spcPct val="95000"/>
              </a:lnSpc>
              <a:spcBef>
                <a:spcPts val="1350"/>
              </a:spcBef>
              <a:spcAft>
                <a:spcPts val="0"/>
              </a:spcAft>
              <a:buSzPts val="1200"/>
              <a:buFont typeface="Poppins"/>
              <a:buNone/>
              <a:defRPr sz="1200"/>
            </a:lvl8pPr>
            <a:lvl9pPr lvl="8" algn="l">
              <a:lnSpc>
                <a:spcPct val="95000"/>
              </a:lnSpc>
              <a:spcBef>
                <a:spcPts val="1350"/>
              </a:spcBef>
              <a:spcAft>
                <a:spcPts val="0"/>
              </a:spcAft>
              <a:buSzPts val="1200"/>
              <a:buFont typeface="Poppins"/>
              <a:buNone/>
              <a:defRPr sz="1200"/>
            </a:lvl9pPr>
          </a:lstStyle>
          <a:p/>
        </p:txBody>
      </p:sp>
      <p:sp>
        <p:nvSpPr>
          <p:cNvPr id="2338" name="Google Shape;2338;g3d3f6d03170_0_5578"/>
          <p:cNvSpPr txBox="1"/>
          <p:nvPr>
            <p:ph idx="5" type="subTitle"/>
          </p:nvPr>
        </p:nvSpPr>
        <p:spPr>
          <a:xfrm>
            <a:off x="4774356" y="2911753"/>
            <a:ext cx="3956100" cy="274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200"/>
              <a:buFont typeface="Poppins"/>
              <a:buNone/>
              <a:defRPr b="1" sz="120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1200"/>
              <a:buFont typeface="Poppins"/>
              <a:buNone/>
              <a:defRPr sz="1200">
                <a:solidFill>
                  <a:schemeClr val="lt1"/>
                </a:solidFill>
              </a:defRPr>
            </a:lvl2pPr>
            <a:lvl3pPr lvl="2" algn="l">
              <a:lnSpc>
                <a:spcPct val="95000"/>
              </a:lnSpc>
              <a:spcBef>
                <a:spcPts val="1350"/>
              </a:spcBef>
              <a:spcAft>
                <a:spcPts val="0"/>
              </a:spcAft>
              <a:buClr>
                <a:schemeClr val="lt1"/>
              </a:buClr>
              <a:buSzPts val="1200"/>
              <a:buFont typeface="Poppins"/>
              <a:buNone/>
              <a:defRPr sz="1200">
                <a:solidFill>
                  <a:schemeClr val="lt1"/>
                </a:solidFill>
              </a:defRPr>
            </a:lvl3pPr>
            <a:lvl4pPr lvl="3" algn="l">
              <a:lnSpc>
                <a:spcPct val="95000"/>
              </a:lnSpc>
              <a:spcBef>
                <a:spcPts val="1350"/>
              </a:spcBef>
              <a:spcAft>
                <a:spcPts val="0"/>
              </a:spcAft>
              <a:buClr>
                <a:schemeClr val="lt1"/>
              </a:buClr>
              <a:buSzPts val="1200"/>
              <a:buFont typeface="Poppins"/>
              <a:buNone/>
              <a:defRPr sz="1200">
                <a:solidFill>
                  <a:schemeClr val="lt1"/>
                </a:solidFill>
              </a:defRPr>
            </a:lvl4pPr>
            <a:lvl5pPr lvl="4" algn="l">
              <a:lnSpc>
                <a:spcPct val="95000"/>
              </a:lnSpc>
              <a:spcBef>
                <a:spcPts val="1350"/>
              </a:spcBef>
              <a:spcAft>
                <a:spcPts val="0"/>
              </a:spcAft>
              <a:buClr>
                <a:schemeClr val="lt1"/>
              </a:buClr>
              <a:buSzPts val="1200"/>
              <a:buFont typeface="Poppins"/>
              <a:buNone/>
              <a:defRPr sz="1200">
                <a:solidFill>
                  <a:schemeClr val="lt1"/>
                </a:solidFill>
              </a:defRPr>
            </a:lvl5pPr>
            <a:lvl6pPr lvl="5" algn="l">
              <a:lnSpc>
                <a:spcPct val="95000"/>
              </a:lnSpc>
              <a:spcBef>
                <a:spcPts val="1350"/>
              </a:spcBef>
              <a:spcAft>
                <a:spcPts val="0"/>
              </a:spcAft>
              <a:buClr>
                <a:schemeClr val="lt1"/>
              </a:buClr>
              <a:buSzPts val="1200"/>
              <a:buFont typeface="Poppins"/>
              <a:buNone/>
              <a:defRPr sz="1200">
                <a:solidFill>
                  <a:schemeClr val="lt1"/>
                </a:solidFill>
              </a:defRPr>
            </a:lvl6pPr>
            <a:lvl7pPr lvl="6" algn="l">
              <a:lnSpc>
                <a:spcPct val="95000"/>
              </a:lnSpc>
              <a:spcBef>
                <a:spcPts val="1350"/>
              </a:spcBef>
              <a:spcAft>
                <a:spcPts val="0"/>
              </a:spcAft>
              <a:buClr>
                <a:schemeClr val="lt1"/>
              </a:buClr>
              <a:buSzPts val="1200"/>
              <a:buFont typeface="Poppins"/>
              <a:buNone/>
              <a:defRPr sz="1200">
                <a:solidFill>
                  <a:schemeClr val="lt1"/>
                </a:solidFill>
              </a:defRPr>
            </a:lvl7pPr>
            <a:lvl8pPr lvl="7" algn="l">
              <a:lnSpc>
                <a:spcPct val="95000"/>
              </a:lnSpc>
              <a:spcBef>
                <a:spcPts val="1350"/>
              </a:spcBef>
              <a:spcAft>
                <a:spcPts val="0"/>
              </a:spcAft>
              <a:buClr>
                <a:schemeClr val="lt1"/>
              </a:buClr>
              <a:buSzPts val="1200"/>
              <a:buFont typeface="Poppins"/>
              <a:buNone/>
              <a:defRPr sz="1200">
                <a:solidFill>
                  <a:schemeClr val="lt1"/>
                </a:solidFill>
              </a:defRPr>
            </a:lvl8pPr>
            <a:lvl9pPr lvl="8" algn="l">
              <a:lnSpc>
                <a:spcPct val="95000"/>
              </a:lnSpc>
              <a:spcBef>
                <a:spcPts val="1350"/>
              </a:spcBef>
              <a:spcAft>
                <a:spcPts val="0"/>
              </a:spcAft>
              <a:buClr>
                <a:schemeClr val="lt1"/>
              </a:buClr>
              <a:buSzPts val="1200"/>
              <a:buFont typeface="Poppins"/>
              <a:buNone/>
              <a:defRPr sz="1200">
                <a:solidFill>
                  <a:schemeClr val="lt1"/>
                </a:solidFill>
              </a:defRPr>
            </a:lvl9pPr>
          </a:lstStyle>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5_Custom Layout">
  <p:cSld name="45_Custom Layout">
    <p:spTree>
      <p:nvGrpSpPr>
        <p:cNvPr id="2339" name="Shape 2339"/>
        <p:cNvGrpSpPr/>
        <p:nvPr/>
      </p:nvGrpSpPr>
      <p:grpSpPr>
        <a:xfrm>
          <a:off x="0" y="0"/>
          <a:ext cx="0" cy="0"/>
          <a:chOff x="0" y="0"/>
          <a:chExt cx="0" cy="0"/>
        </a:xfrm>
      </p:grpSpPr>
      <p:sp>
        <p:nvSpPr>
          <p:cNvPr id="2340" name="Google Shape;2340;g3d3f6d03170_0_5592"/>
          <p:cNvSpPr/>
          <p:nvPr/>
        </p:nvSpPr>
        <p:spPr>
          <a:xfrm>
            <a:off x="2318273" y="2154147"/>
            <a:ext cx="4489500" cy="1199100"/>
          </a:xfrm>
          <a:prstGeom prst="roundRect">
            <a:avLst>
              <a:gd fmla="val 7531" name="adj"/>
            </a:avLst>
          </a:prstGeom>
          <a:gradFill>
            <a:gsLst>
              <a:gs pos="0">
                <a:srgbClr val="E6EDFF"/>
              </a:gs>
              <a:gs pos="84000">
                <a:srgbClr val="C8DAFF"/>
              </a:gs>
              <a:gs pos="100000">
                <a:srgbClr val="C8DAFF"/>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341" name="Google Shape;2341;g3d3f6d03170_0_5592"/>
          <p:cNvSpPr/>
          <p:nvPr/>
        </p:nvSpPr>
        <p:spPr>
          <a:xfrm>
            <a:off x="322022" y="896847"/>
            <a:ext cx="4489500" cy="1199100"/>
          </a:xfrm>
          <a:prstGeom prst="roundRect">
            <a:avLst>
              <a:gd fmla="val 7531" name="adj"/>
            </a:avLst>
          </a:prstGeom>
          <a:gradFill>
            <a:gsLst>
              <a:gs pos="0">
                <a:srgbClr val="E9F1FE"/>
              </a:gs>
              <a:gs pos="84000">
                <a:srgbClr val="E0E8FF"/>
              </a:gs>
              <a:gs pos="100000">
                <a:srgbClr val="E0E8FF"/>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342" name="Google Shape;2342;g3d3f6d03170_0_5592"/>
          <p:cNvSpPr/>
          <p:nvPr/>
        </p:nvSpPr>
        <p:spPr>
          <a:xfrm>
            <a:off x="4318096" y="3423108"/>
            <a:ext cx="4489500" cy="1199100"/>
          </a:xfrm>
          <a:prstGeom prst="roundRect">
            <a:avLst>
              <a:gd fmla="val 7531" name="adj"/>
            </a:avLst>
          </a:prstGeom>
          <a:gradFill>
            <a:gsLst>
              <a:gs pos="0">
                <a:srgbClr val="D9E6FF"/>
              </a:gs>
              <a:gs pos="100000">
                <a:srgbClr val="C1D4FF"/>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343" name="Google Shape;2343;g3d3f6d03170_0_5592"/>
          <p:cNvSpPr txBox="1"/>
          <p:nvPr>
            <p:ph type="title"/>
          </p:nvPr>
        </p:nvSpPr>
        <p:spPr>
          <a:xfrm>
            <a:off x="325593" y="36849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344" name="Google Shape;2344;g3d3f6d03170_0_559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2345" name="Google Shape;2345;g3d3f6d03170_0_5592"/>
          <p:cNvPicPr preferRelativeResize="0"/>
          <p:nvPr/>
        </p:nvPicPr>
        <p:blipFill rotWithShape="1">
          <a:blip r:embed="rId2">
            <a:alphaModFix/>
          </a:blip>
          <a:srcRect b="0" l="0" r="0" t="0"/>
          <a:stretch/>
        </p:blipFill>
        <p:spPr>
          <a:xfrm>
            <a:off x="315022" y="1272183"/>
            <a:ext cx="4489492" cy="5953"/>
          </a:xfrm>
          <a:prstGeom prst="rect">
            <a:avLst/>
          </a:prstGeom>
          <a:noFill/>
          <a:ln>
            <a:noFill/>
          </a:ln>
        </p:spPr>
      </p:pic>
      <p:pic>
        <p:nvPicPr>
          <p:cNvPr id="2346" name="Google Shape;2346;g3d3f6d03170_0_5592"/>
          <p:cNvPicPr preferRelativeResize="0"/>
          <p:nvPr/>
        </p:nvPicPr>
        <p:blipFill rotWithShape="1">
          <a:blip r:embed="rId2">
            <a:alphaModFix/>
          </a:blip>
          <a:srcRect b="0" l="0" r="0" t="0"/>
          <a:stretch/>
        </p:blipFill>
        <p:spPr>
          <a:xfrm>
            <a:off x="2318273" y="2536031"/>
            <a:ext cx="4489492" cy="5953"/>
          </a:xfrm>
          <a:prstGeom prst="rect">
            <a:avLst/>
          </a:prstGeom>
          <a:noFill/>
          <a:ln>
            <a:noFill/>
          </a:ln>
        </p:spPr>
      </p:pic>
      <p:pic>
        <p:nvPicPr>
          <p:cNvPr id="2347" name="Google Shape;2347;g3d3f6d03170_0_5592"/>
          <p:cNvPicPr preferRelativeResize="0"/>
          <p:nvPr/>
        </p:nvPicPr>
        <p:blipFill rotWithShape="1">
          <a:blip r:embed="rId2">
            <a:alphaModFix/>
          </a:blip>
          <a:srcRect b="0" l="0" r="0" t="0"/>
          <a:stretch/>
        </p:blipFill>
        <p:spPr>
          <a:xfrm>
            <a:off x="4313810" y="3799522"/>
            <a:ext cx="4489492" cy="5953"/>
          </a:xfrm>
          <a:prstGeom prst="rect">
            <a:avLst/>
          </a:prstGeom>
          <a:noFill/>
          <a:ln>
            <a:noFill/>
          </a:ln>
        </p:spPr>
      </p:pic>
      <p:pic>
        <p:nvPicPr>
          <p:cNvPr id="2348" name="Google Shape;2348;g3d3f6d03170_0_5592"/>
          <p:cNvPicPr preferRelativeResize="0"/>
          <p:nvPr/>
        </p:nvPicPr>
        <p:blipFill rotWithShape="1">
          <a:blip r:embed="rId3">
            <a:alphaModFix/>
          </a:blip>
          <a:srcRect b="0" l="0" r="0" t="0"/>
          <a:stretch/>
        </p:blipFill>
        <p:spPr>
          <a:xfrm>
            <a:off x="1201758" y="1076271"/>
            <a:ext cx="45240" cy="107148"/>
          </a:xfrm>
          <a:prstGeom prst="rect">
            <a:avLst/>
          </a:prstGeom>
          <a:noFill/>
          <a:ln>
            <a:noFill/>
          </a:ln>
        </p:spPr>
      </p:pic>
      <p:pic>
        <p:nvPicPr>
          <p:cNvPr id="2349" name="Google Shape;2349;g3d3f6d03170_0_5592"/>
          <p:cNvPicPr preferRelativeResize="0"/>
          <p:nvPr/>
        </p:nvPicPr>
        <p:blipFill rotWithShape="1">
          <a:blip r:embed="rId3">
            <a:alphaModFix/>
          </a:blip>
          <a:srcRect b="0" l="0" r="0" t="0"/>
          <a:stretch/>
        </p:blipFill>
        <p:spPr>
          <a:xfrm>
            <a:off x="3058337" y="2298992"/>
            <a:ext cx="45240" cy="107148"/>
          </a:xfrm>
          <a:prstGeom prst="rect">
            <a:avLst/>
          </a:prstGeom>
          <a:noFill/>
          <a:ln>
            <a:noFill/>
          </a:ln>
        </p:spPr>
      </p:pic>
      <p:pic>
        <p:nvPicPr>
          <p:cNvPr id="2350" name="Google Shape;2350;g3d3f6d03170_0_5592"/>
          <p:cNvPicPr preferRelativeResize="0"/>
          <p:nvPr/>
        </p:nvPicPr>
        <p:blipFill rotWithShape="1">
          <a:blip r:embed="rId3">
            <a:alphaModFix/>
          </a:blip>
          <a:srcRect b="0" l="0" r="0" t="0"/>
          <a:stretch/>
        </p:blipFill>
        <p:spPr>
          <a:xfrm>
            <a:off x="5151439" y="3594109"/>
            <a:ext cx="45240" cy="107148"/>
          </a:xfrm>
          <a:prstGeom prst="rect">
            <a:avLst/>
          </a:prstGeom>
          <a:noFill/>
          <a:ln>
            <a:noFill/>
          </a:ln>
        </p:spPr>
      </p:pic>
      <p:sp>
        <p:nvSpPr>
          <p:cNvPr id="2351" name="Google Shape;2351;g3d3f6d03170_0_5592"/>
          <p:cNvSpPr txBox="1"/>
          <p:nvPr>
            <p:ph idx="1" type="subTitle"/>
          </p:nvPr>
        </p:nvSpPr>
        <p:spPr>
          <a:xfrm>
            <a:off x="1324159" y="1051439"/>
            <a:ext cx="3093600" cy="156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012"/>
              <a:buNone/>
              <a:defRPr sz="1012"/>
            </a:lvl1pPr>
            <a:lvl2pPr lvl="1" algn="l">
              <a:lnSpc>
                <a:spcPct val="95000"/>
              </a:lnSpc>
              <a:spcBef>
                <a:spcPts val="1350"/>
              </a:spcBef>
              <a:spcAft>
                <a:spcPts val="0"/>
              </a:spcAft>
              <a:buSzPts val="1012"/>
              <a:buNone/>
              <a:defRPr sz="1012"/>
            </a:lvl2pPr>
            <a:lvl3pPr lvl="2" algn="l">
              <a:lnSpc>
                <a:spcPct val="95000"/>
              </a:lnSpc>
              <a:spcBef>
                <a:spcPts val="1350"/>
              </a:spcBef>
              <a:spcAft>
                <a:spcPts val="0"/>
              </a:spcAft>
              <a:buSzPts val="1012"/>
              <a:buNone/>
              <a:defRPr sz="1012"/>
            </a:lvl3pPr>
            <a:lvl4pPr lvl="3" algn="l">
              <a:lnSpc>
                <a:spcPct val="95000"/>
              </a:lnSpc>
              <a:spcBef>
                <a:spcPts val="1350"/>
              </a:spcBef>
              <a:spcAft>
                <a:spcPts val="0"/>
              </a:spcAft>
              <a:buSzPts val="1012"/>
              <a:buNone/>
              <a:defRPr sz="1012"/>
            </a:lvl4pPr>
            <a:lvl5pPr lvl="4" algn="l">
              <a:lnSpc>
                <a:spcPct val="95000"/>
              </a:lnSpc>
              <a:spcBef>
                <a:spcPts val="1350"/>
              </a:spcBef>
              <a:spcAft>
                <a:spcPts val="0"/>
              </a:spcAft>
              <a:buSzPts val="1012"/>
              <a:buNone/>
              <a:defRPr sz="1012"/>
            </a:lvl5pPr>
            <a:lvl6pPr lvl="5" algn="l">
              <a:lnSpc>
                <a:spcPct val="90000"/>
              </a:lnSpc>
              <a:spcBef>
                <a:spcPts val="375"/>
              </a:spcBef>
              <a:spcAft>
                <a:spcPts val="0"/>
              </a:spcAft>
              <a:buSzPts val="1012"/>
              <a:buNone/>
              <a:defRPr sz="1012"/>
            </a:lvl6pPr>
            <a:lvl7pPr lvl="6" algn="l">
              <a:lnSpc>
                <a:spcPct val="90000"/>
              </a:lnSpc>
              <a:spcBef>
                <a:spcPts val="375"/>
              </a:spcBef>
              <a:spcAft>
                <a:spcPts val="0"/>
              </a:spcAft>
              <a:buSzPts val="1012"/>
              <a:buNone/>
              <a:defRPr sz="1012"/>
            </a:lvl7pPr>
            <a:lvl8pPr lvl="7" algn="l">
              <a:lnSpc>
                <a:spcPct val="90000"/>
              </a:lnSpc>
              <a:spcBef>
                <a:spcPts val="375"/>
              </a:spcBef>
              <a:spcAft>
                <a:spcPts val="0"/>
              </a:spcAft>
              <a:buSzPts val="1012"/>
              <a:buNone/>
              <a:defRPr sz="1012"/>
            </a:lvl8pPr>
            <a:lvl9pPr lvl="8" algn="l">
              <a:lnSpc>
                <a:spcPct val="90000"/>
              </a:lnSpc>
              <a:spcBef>
                <a:spcPts val="375"/>
              </a:spcBef>
              <a:spcAft>
                <a:spcPts val="0"/>
              </a:spcAft>
              <a:buSzPts val="1012"/>
              <a:buNone/>
              <a:defRPr sz="1012"/>
            </a:lvl9pPr>
          </a:lstStyle>
          <a:p/>
        </p:txBody>
      </p:sp>
      <p:sp>
        <p:nvSpPr>
          <p:cNvPr id="2352" name="Google Shape;2352;g3d3f6d03170_0_5592"/>
          <p:cNvSpPr txBox="1"/>
          <p:nvPr>
            <p:ph idx="2" type="subTitle"/>
          </p:nvPr>
        </p:nvSpPr>
        <p:spPr>
          <a:xfrm>
            <a:off x="3347958" y="2274160"/>
            <a:ext cx="3093600" cy="156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012"/>
              <a:buNone/>
              <a:defRPr sz="1012"/>
            </a:lvl1pPr>
            <a:lvl2pPr lvl="1" algn="l">
              <a:lnSpc>
                <a:spcPct val="95000"/>
              </a:lnSpc>
              <a:spcBef>
                <a:spcPts val="1350"/>
              </a:spcBef>
              <a:spcAft>
                <a:spcPts val="0"/>
              </a:spcAft>
              <a:buSzPts val="1012"/>
              <a:buNone/>
              <a:defRPr sz="1012"/>
            </a:lvl2pPr>
            <a:lvl3pPr lvl="2" algn="l">
              <a:lnSpc>
                <a:spcPct val="95000"/>
              </a:lnSpc>
              <a:spcBef>
                <a:spcPts val="1350"/>
              </a:spcBef>
              <a:spcAft>
                <a:spcPts val="0"/>
              </a:spcAft>
              <a:buSzPts val="1012"/>
              <a:buNone/>
              <a:defRPr sz="1012"/>
            </a:lvl3pPr>
            <a:lvl4pPr lvl="3" algn="l">
              <a:lnSpc>
                <a:spcPct val="95000"/>
              </a:lnSpc>
              <a:spcBef>
                <a:spcPts val="1350"/>
              </a:spcBef>
              <a:spcAft>
                <a:spcPts val="0"/>
              </a:spcAft>
              <a:buSzPts val="1012"/>
              <a:buNone/>
              <a:defRPr sz="1012"/>
            </a:lvl4pPr>
            <a:lvl5pPr lvl="4" algn="l">
              <a:lnSpc>
                <a:spcPct val="95000"/>
              </a:lnSpc>
              <a:spcBef>
                <a:spcPts val="1350"/>
              </a:spcBef>
              <a:spcAft>
                <a:spcPts val="0"/>
              </a:spcAft>
              <a:buSzPts val="1012"/>
              <a:buNone/>
              <a:defRPr sz="1012"/>
            </a:lvl5pPr>
            <a:lvl6pPr lvl="5" algn="l">
              <a:lnSpc>
                <a:spcPct val="90000"/>
              </a:lnSpc>
              <a:spcBef>
                <a:spcPts val="375"/>
              </a:spcBef>
              <a:spcAft>
                <a:spcPts val="0"/>
              </a:spcAft>
              <a:buSzPts val="1012"/>
              <a:buNone/>
              <a:defRPr sz="1012"/>
            </a:lvl6pPr>
            <a:lvl7pPr lvl="6" algn="l">
              <a:lnSpc>
                <a:spcPct val="90000"/>
              </a:lnSpc>
              <a:spcBef>
                <a:spcPts val="375"/>
              </a:spcBef>
              <a:spcAft>
                <a:spcPts val="0"/>
              </a:spcAft>
              <a:buSzPts val="1012"/>
              <a:buNone/>
              <a:defRPr sz="1012"/>
            </a:lvl7pPr>
            <a:lvl8pPr lvl="7" algn="l">
              <a:lnSpc>
                <a:spcPct val="90000"/>
              </a:lnSpc>
              <a:spcBef>
                <a:spcPts val="375"/>
              </a:spcBef>
              <a:spcAft>
                <a:spcPts val="0"/>
              </a:spcAft>
              <a:buSzPts val="1012"/>
              <a:buNone/>
              <a:defRPr sz="1012"/>
            </a:lvl8pPr>
            <a:lvl9pPr lvl="8" algn="l">
              <a:lnSpc>
                <a:spcPct val="90000"/>
              </a:lnSpc>
              <a:spcBef>
                <a:spcPts val="375"/>
              </a:spcBef>
              <a:spcAft>
                <a:spcPts val="0"/>
              </a:spcAft>
              <a:buSzPts val="1012"/>
              <a:buNone/>
              <a:defRPr sz="1012"/>
            </a:lvl9pPr>
          </a:lstStyle>
          <a:p/>
        </p:txBody>
      </p:sp>
      <p:sp>
        <p:nvSpPr>
          <p:cNvPr id="2353" name="Google Shape;2353;g3d3f6d03170_0_5592"/>
          <p:cNvSpPr txBox="1"/>
          <p:nvPr>
            <p:ph idx="3" type="subTitle"/>
          </p:nvPr>
        </p:nvSpPr>
        <p:spPr>
          <a:xfrm>
            <a:off x="5364605" y="3569278"/>
            <a:ext cx="3093600" cy="156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012"/>
              <a:buNone/>
              <a:defRPr sz="1012"/>
            </a:lvl1pPr>
            <a:lvl2pPr lvl="1" algn="l">
              <a:lnSpc>
                <a:spcPct val="95000"/>
              </a:lnSpc>
              <a:spcBef>
                <a:spcPts val="1350"/>
              </a:spcBef>
              <a:spcAft>
                <a:spcPts val="0"/>
              </a:spcAft>
              <a:buSzPts val="1012"/>
              <a:buNone/>
              <a:defRPr sz="1012"/>
            </a:lvl2pPr>
            <a:lvl3pPr lvl="2" algn="l">
              <a:lnSpc>
                <a:spcPct val="95000"/>
              </a:lnSpc>
              <a:spcBef>
                <a:spcPts val="1350"/>
              </a:spcBef>
              <a:spcAft>
                <a:spcPts val="0"/>
              </a:spcAft>
              <a:buSzPts val="1012"/>
              <a:buNone/>
              <a:defRPr sz="1012"/>
            </a:lvl3pPr>
            <a:lvl4pPr lvl="3" algn="l">
              <a:lnSpc>
                <a:spcPct val="95000"/>
              </a:lnSpc>
              <a:spcBef>
                <a:spcPts val="1350"/>
              </a:spcBef>
              <a:spcAft>
                <a:spcPts val="0"/>
              </a:spcAft>
              <a:buSzPts val="1012"/>
              <a:buNone/>
              <a:defRPr sz="1012"/>
            </a:lvl4pPr>
            <a:lvl5pPr lvl="4" algn="l">
              <a:lnSpc>
                <a:spcPct val="95000"/>
              </a:lnSpc>
              <a:spcBef>
                <a:spcPts val="1350"/>
              </a:spcBef>
              <a:spcAft>
                <a:spcPts val="0"/>
              </a:spcAft>
              <a:buSzPts val="1012"/>
              <a:buNone/>
              <a:defRPr sz="1012"/>
            </a:lvl5pPr>
            <a:lvl6pPr lvl="5" algn="l">
              <a:lnSpc>
                <a:spcPct val="90000"/>
              </a:lnSpc>
              <a:spcBef>
                <a:spcPts val="375"/>
              </a:spcBef>
              <a:spcAft>
                <a:spcPts val="0"/>
              </a:spcAft>
              <a:buSzPts val="1012"/>
              <a:buNone/>
              <a:defRPr sz="1012"/>
            </a:lvl6pPr>
            <a:lvl7pPr lvl="6" algn="l">
              <a:lnSpc>
                <a:spcPct val="90000"/>
              </a:lnSpc>
              <a:spcBef>
                <a:spcPts val="375"/>
              </a:spcBef>
              <a:spcAft>
                <a:spcPts val="0"/>
              </a:spcAft>
              <a:buSzPts val="1012"/>
              <a:buNone/>
              <a:defRPr sz="1012"/>
            </a:lvl7pPr>
            <a:lvl8pPr lvl="7" algn="l">
              <a:lnSpc>
                <a:spcPct val="90000"/>
              </a:lnSpc>
              <a:spcBef>
                <a:spcPts val="375"/>
              </a:spcBef>
              <a:spcAft>
                <a:spcPts val="0"/>
              </a:spcAft>
              <a:buSzPts val="1012"/>
              <a:buNone/>
              <a:defRPr sz="1012"/>
            </a:lvl8pPr>
            <a:lvl9pPr lvl="8" algn="l">
              <a:lnSpc>
                <a:spcPct val="90000"/>
              </a:lnSpc>
              <a:spcBef>
                <a:spcPts val="375"/>
              </a:spcBef>
              <a:spcAft>
                <a:spcPts val="0"/>
              </a:spcAft>
              <a:buSzPts val="1012"/>
              <a:buNone/>
              <a:defRPr sz="1012"/>
            </a:lvl9pPr>
          </a:lstStyle>
          <a:p/>
        </p:txBody>
      </p:sp>
      <p:sp>
        <p:nvSpPr>
          <p:cNvPr id="2354" name="Google Shape;2354;g3d3f6d03170_0_5592"/>
          <p:cNvSpPr txBox="1"/>
          <p:nvPr>
            <p:ph idx="4" type="subTitle"/>
          </p:nvPr>
        </p:nvSpPr>
        <p:spPr>
          <a:xfrm>
            <a:off x="516008" y="1051439"/>
            <a:ext cx="608400" cy="156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012"/>
              <a:buFont typeface="Poppins"/>
              <a:buNone/>
              <a:defRPr b="1" sz="1012">
                <a:latin typeface="Poppins"/>
                <a:ea typeface="Poppins"/>
                <a:cs typeface="Poppins"/>
                <a:sym typeface="Poppins"/>
              </a:defRPr>
            </a:lvl1pPr>
            <a:lvl2pPr lvl="1" algn="l">
              <a:lnSpc>
                <a:spcPct val="95000"/>
              </a:lnSpc>
              <a:spcBef>
                <a:spcPts val="1350"/>
              </a:spcBef>
              <a:spcAft>
                <a:spcPts val="0"/>
              </a:spcAft>
              <a:buSzPts val="1012"/>
              <a:buNone/>
              <a:defRPr sz="1012"/>
            </a:lvl2pPr>
            <a:lvl3pPr lvl="2" algn="l">
              <a:lnSpc>
                <a:spcPct val="95000"/>
              </a:lnSpc>
              <a:spcBef>
                <a:spcPts val="1350"/>
              </a:spcBef>
              <a:spcAft>
                <a:spcPts val="0"/>
              </a:spcAft>
              <a:buSzPts val="1012"/>
              <a:buNone/>
              <a:defRPr sz="1012"/>
            </a:lvl3pPr>
            <a:lvl4pPr lvl="3" algn="l">
              <a:lnSpc>
                <a:spcPct val="95000"/>
              </a:lnSpc>
              <a:spcBef>
                <a:spcPts val="1350"/>
              </a:spcBef>
              <a:spcAft>
                <a:spcPts val="0"/>
              </a:spcAft>
              <a:buSzPts val="1012"/>
              <a:buNone/>
              <a:defRPr sz="1012"/>
            </a:lvl4pPr>
            <a:lvl5pPr lvl="4" algn="l">
              <a:lnSpc>
                <a:spcPct val="95000"/>
              </a:lnSpc>
              <a:spcBef>
                <a:spcPts val="1350"/>
              </a:spcBef>
              <a:spcAft>
                <a:spcPts val="0"/>
              </a:spcAft>
              <a:buSzPts val="1012"/>
              <a:buNone/>
              <a:defRPr sz="1012"/>
            </a:lvl5pPr>
            <a:lvl6pPr lvl="5" algn="l">
              <a:lnSpc>
                <a:spcPct val="90000"/>
              </a:lnSpc>
              <a:spcBef>
                <a:spcPts val="375"/>
              </a:spcBef>
              <a:spcAft>
                <a:spcPts val="0"/>
              </a:spcAft>
              <a:buSzPts val="1012"/>
              <a:buNone/>
              <a:defRPr sz="1012"/>
            </a:lvl6pPr>
            <a:lvl7pPr lvl="6" algn="l">
              <a:lnSpc>
                <a:spcPct val="90000"/>
              </a:lnSpc>
              <a:spcBef>
                <a:spcPts val="375"/>
              </a:spcBef>
              <a:spcAft>
                <a:spcPts val="0"/>
              </a:spcAft>
              <a:buSzPts val="1012"/>
              <a:buNone/>
              <a:defRPr sz="1012"/>
            </a:lvl7pPr>
            <a:lvl8pPr lvl="7" algn="l">
              <a:lnSpc>
                <a:spcPct val="90000"/>
              </a:lnSpc>
              <a:spcBef>
                <a:spcPts val="375"/>
              </a:spcBef>
              <a:spcAft>
                <a:spcPts val="0"/>
              </a:spcAft>
              <a:buSzPts val="1012"/>
              <a:buNone/>
              <a:defRPr sz="1012"/>
            </a:lvl8pPr>
            <a:lvl9pPr lvl="8" algn="l">
              <a:lnSpc>
                <a:spcPct val="90000"/>
              </a:lnSpc>
              <a:spcBef>
                <a:spcPts val="375"/>
              </a:spcBef>
              <a:spcAft>
                <a:spcPts val="0"/>
              </a:spcAft>
              <a:buSzPts val="1012"/>
              <a:buNone/>
              <a:defRPr sz="1012"/>
            </a:lvl9pPr>
          </a:lstStyle>
          <a:p/>
        </p:txBody>
      </p:sp>
      <p:sp>
        <p:nvSpPr>
          <p:cNvPr id="2355" name="Google Shape;2355;g3d3f6d03170_0_5592"/>
          <p:cNvSpPr txBox="1"/>
          <p:nvPr>
            <p:ph idx="5" type="subTitle"/>
          </p:nvPr>
        </p:nvSpPr>
        <p:spPr>
          <a:xfrm>
            <a:off x="4556444" y="3569278"/>
            <a:ext cx="608400" cy="156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012"/>
              <a:buFont typeface="Poppins"/>
              <a:buNone/>
              <a:defRPr b="1" sz="1012">
                <a:latin typeface="Poppins"/>
                <a:ea typeface="Poppins"/>
                <a:cs typeface="Poppins"/>
                <a:sym typeface="Poppins"/>
              </a:defRPr>
            </a:lvl1pPr>
            <a:lvl2pPr lvl="1" algn="l">
              <a:lnSpc>
                <a:spcPct val="95000"/>
              </a:lnSpc>
              <a:spcBef>
                <a:spcPts val="1350"/>
              </a:spcBef>
              <a:spcAft>
                <a:spcPts val="0"/>
              </a:spcAft>
              <a:buSzPts val="1012"/>
              <a:buNone/>
              <a:defRPr sz="1012"/>
            </a:lvl2pPr>
            <a:lvl3pPr lvl="2" algn="l">
              <a:lnSpc>
                <a:spcPct val="95000"/>
              </a:lnSpc>
              <a:spcBef>
                <a:spcPts val="1350"/>
              </a:spcBef>
              <a:spcAft>
                <a:spcPts val="0"/>
              </a:spcAft>
              <a:buSzPts val="1012"/>
              <a:buNone/>
              <a:defRPr sz="1012"/>
            </a:lvl3pPr>
            <a:lvl4pPr lvl="3" algn="l">
              <a:lnSpc>
                <a:spcPct val="95000"/>
              </a:lnSpc>
              <a:spcBef>
                <a:spcPts val="1350"/>
              </a:spcBef>
              <a:spcAft>
                <a:spcPts val="0"/>
              </a:spcAft>
              <a:buSzPts val="1012"/>
              <a:buNone/>
              <a:defRPr sz="1012"/>
            </a:lvl4pPr>
            <a:lvl5pPr lvl="4" algn="l">
              <a:lnSpc>
                <a:spcPct val="95000"/>
              </a:lnSpc>
              <a:spcBef>
                <a:spcPts val="1350"/>
              </a:spcBef>
              <a:spcAft>
                <a:spcPts val="0"/>
              </a:spcAft>
              <a:buSzPts val="1012"/>
              <a:buNone/>
              <a:defRPr sz="1012"/>
            </a:lvl5pPr>
            <a:lvl6pPr lvl="5" algn="l">
              <a:lnSpc>
                <a:spcPct val="90000"/>
              </a:lnSpc>
              <a:spcBef>
                <a:spcPts val="375"/>
              </a:spcBef>
              <a:spcAft>
                <a:spcPts val="0"/>
              </a:spcAft>
              <a:buSzPts val="1012"/>
              <a:buNone/>
              <a:defRPr sz="1012"/>
            </a:lvl6pPr>
            <a:lvl7pPr lvl="6" algn="l">
              <a:lnSpc>
                <a:spcPct val="90000"/>
              </a:lnSpc>
              <a:spcBef>
                <a:spcPts val="375"/>
              </a:spcBef>
              <a:spcAft>
                <a:spcPts val="0"/>
              </a:spcAft>
              <a:buSzPts val="1012"/>
              <a:buNone/>
              <a:defRPr sz="1012"/>
            </a:lvl7pPr>
            <a:lvl8pPr lvl="7" algn="l">
              <a:lnSpc>
                <a:spcPct val="90000"/>
              </a:lnSpc>
              <a:spcBef>
                <a:spcPts val="375"/>
              </a:spcBef>
              <a:spcAft>
                <a:spcPts val="0"/>
              </a:spcAft>
              <a:buSzPts val="1012"/>
              <a:buNone/>
              <a:defRPr sz="1012"/>
            </a:lvl8pPr>
            <a:lvl9pPr lvl="8" algn="l">
              <a:lnSpc>
                <a:spcPct val="90000"/>
              </a:lnSpc>
              <a:spcBef>
                <a:spcPts val="375"/>
              </a:spcBef>
              <a:spcAft>
                <a:spcPts val="0"/>
              </a:spcAft>
              <a:buSzPts val="1012"/>
              <a:buNone/>
              <a:defRPr sz="1012"/>
            </a:lvl9pPr>
          </a:lstStyle>
          <a:p/>
        </p:txBody>
      </p:sp>
      <p:sp>
        <p:nvSpPr>
          <p:cNvPr id="2356" name="Google Shape;2356;g3d3f6d03170_0_5592"/>
          <p:cNvSpPr txBox="1"/>
          <p:nvPr>
            <p:ph idx="6" type="subTitle"/>
          </p:nvPr>
        </p:nvSpPr>
        <p:spPr>
          <a:xfrm>
            <a:off x="582665" y="1451503"/>
            <a:ext cx="3835200" cy="445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462"/>
              <a:buNone/>
              <a:defRPr sz="1462"/>
            </a:lvl1pPr>
            <a:lvl2pPr lvl="1" algn="l">
              <a:lnSpc>
                <a:spcPct val="95000"/>
              </a:lnSpc>
              <a:spcBef>
                <a:spcPts val="0"/>
              </a:spcBef>
              <a:spcAft>
                <a:spcPts val="0"/>
              </a:spcAft>
              <a:buSzPts val="1462"/>
              <a:buNone/>
              <a:defRPr sz="1462"/>
            </a:lvl2pPr>
            <a:lvl3pPr lvl="2" algn="l">
              <a:lnSpc>
                <a:spcPct val="95000"/>
              </a:lnSpc>
              <a:spcBef>
                <a:spcPts val="0"/>
              </a:spcBef>
              <a:spcAft>
                <a:spcPts val="0"/>
              </a:spcAft>
              <a:buSzPts val="1462"/>
              <a:buNone/>
              <a:defRPr sz="1462"/>
            </a:lvl3pPr>
            <a:lvl4pPr lvl="3" algn="l">
              <a:lnSpc>
                <a:spcPct val="95000"/>
              </a:lnSpc>
              <a:spcBef>
                <a:spcPts val="0"/>
              </a:spcBef>
              <a:spcAft>
                <a:spcPts val="0"/>
              </a:spcAft>
              <a:buSzPts val="1462"/>
              <a:buNone/>
              <a:defRPr sz="1462"/>
            </a:lvl4pPr>
            <a:lvl5pPr lvl="4" algn="l">
              <a:lnSpc>
                <a:spcPct val="95000"/>
              </a:lnSpc>
              <a:spcBef>
                <a:spcPts val="0"/>
              </a:spcBef>
              <a:spcAft>
                <a:spcPts val="0"/>
              </a:spcAft>
              <a:buSzPts val="1462"/>
              <a:buNone/>
              <a:defRPr sz="1462"/>
            </a:lvl5pPr>
            <a:lvl6pPr lvl="5" algn="l">
              <a:lnSpc>
                <a:spcPct val="95000"/>
              </a:lnSpc>
              <a:spcBef>
                <a:spcPts val="0"/>
              </a:spcBef>
              <a:spcAft>
                <a:spcPts val="0"/>
              </a:spcAft>
              <a:buSzPts val="1462"/>
              <a:buNone/>
              <a:defRPr sz="1462"/>
            </a:lvl6pPr>
            <a:lvl7pPr lvl="6" algn="l">
              <a:lnSpc>
                <a:spcPct val="95000"/>
              </a:lnSpc>
              <a:spcBef>
                <a:spcPts val="0"/>
              </a:spcBef>
              <a:spcAft>
                <a:spcPts val="0"/>
              </a:spcAft>
              <a:buSzPts val="1462"/>
              <a:buNone/>
              <a:defRPr sz="1462"/>
            </a:lvl7pPr>
            <a:lvl8pPr lvl="7" algn="l">
              <a:lnSpc>
                <a:spcPct val="95000"/>
              </a:lnSpc>
              <a:spcBef>
                <a:spcPts val="0"/>
              </a:spcBef>
              <a:spcAft>
                <a:spcPts val="0"/>
              </a:spcAft>
              <a:buSzPts val="1462"/>
              <a:buNone/>
              <a:defRPr sz="1462"/>
            </a:lvl8pPr>
            <a:lvl9pPr lvl="8" algn="l">
              <a:lnSpc>
                <a:spcPct val="95000"/>
              </a:lnSpc>
              <a:spcBef>
                <a:spcPts val="0"/>
              </a:spcBef>
              <a:spcAft>
                <a:spcPts val="0"/>
              </a:spcAft>
              <a:buSzPts val="1462"/>
              <a:buNone/>
              <a:defRPr sz="1462"/>
            </a:lvl9pPr>
          </a:lstStyle>
          <a:p/>
        </p:txBody>
      </p:sp>
      <p:sp>
        <p:nvSpPr>
          <p:cNvPr id="2357" name="Google Shape;2357;g3d3f6d03170_0_5592"/>
          <p:cNvSpPr txBox="1"/>
          <p:nvPr>
            <p:ph idx="7" type="subTitle"/>
          </p:nvPr>
        </p:nvSpPr>
        <p:spPr>
          <a:xfrm>
            <a:off x="2607017" y="2674262"/>
            <a:ext cx="3835200" cy="476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462"/>
              <a:buNone/>
              <a:defRPr sz="1462"/>
            </a:lvl1pPr>
            <a:lvl2pPr lvl="1" algn="l">
              <a:lnSpc>
                <a:spcPct val="95000"/>
              </a:lnSpc>
              <a:spcBef>
                <a:spcPts val="0"/>
              </a:spcBef>
              <a:spcAft>
                <a:spcPts val="0"/>
              </a:spcAft>
              <a:buSzPts val="1462"/>
              <a:buNone/>
              <a:defRPr sz="1462"/>
            </a:lvl2pPr>
            <a:lvl3pPr lvl="2" algn="l">
              <a:lnSpc>
                <a:spcPct val="95000"/>
              </a:lnSpc>
              <a:spcBef>
                <a:spcPts val="0"/>
              </a:spcBef>
              <a:spcAft>
                <a:spcPts val="0"/>
              </a:spcAft>
              <a:buSzPts val="1462"/>
              <a:buNone/>
              <a:defRPr sz="1462"/>
            </a:lvl3pPr>
            <a:lvl4pPr lvl="3" algn="l">
              <a:lnSpc>
                <a:spcPct val="95000"/>
              </a:lnSpc>
              <a:spcBef>
                <a:spcPts val="0"/>
              </a:spcBef>
              <a:spcAft>
                <a:spcPts val="0"/>
              </a:spcAft>
              <a:buSzPts val="1462"/>
              <a:buNone/>
              <a:defRPr sz="1462"/>
            </a:lvl4pPr>
            <a:lvl5pPr lvl="4" algn="l">
              <a:lnSpc>
                <a:spcPct val="95000"/>
              </a:lnSpc>
              <a:spcBef>
                <a:spcPts val="0"/>
              </a:spcBef>
              <a:spcAft>
                <a:spcPts val="0"/>
              </a:spcAft>
              <a:buSzPts val="1462"/>
              <a:buNone/>
              <a:defRPr sz="1462"/>
            </a:lvl5pPr>
            <a:lvl6pPr lvl="5" algn="l">
              <a:lnSpc>
                <a:spcPct val="95000"/>
              </a:lnSpc>
              <a:spcBef>
                <a:spcPts val="0"/>
              </a:spcBef>
              <a:spcAft>
                <a:spcPts val="0"/>
              </a:spcAft>
              <a:buSzPts val="1462"/>
              <a:buNone/>
              <a:defRPr sz="1462"/>
            </a:lvl6pPr>
            <a:lvl7pPr lvl="6" algn="l">
              <a:lnSpc>
                <a:spcPct val="95000"/>
              </a:lnSpc>
              <a:spcBef>
                <a:spcPts val="0"/>
              </a:spcBef>
              <a:spcAft>
                <a:spcPts val="0"/>
              </a:spcAft>
              <a:buSzPts val="1462"/>
              <a:buNone/>
              <a:defRPr sz="1462"/>
            </a:lvl7pPr>
            <a:lvl8pPr lvl="7" algn="l">
              <a:lnSpc>
                <a:spcPct val="95000"/>
              </a:lnSpc>
              <a:spcBef>
                <a:spcPts val="0"/>
              </a:spcBef>
              <a:spcAft>
                <a:spcPts val="0"/>
              </a:spcAft>
              <a:buSzPts val="1462"/>
              <a:buNone/>
              <a:defRPr sz="1462"/>
            </a:lvl8pPr>
            <a:lvl9pPr lvl="8" algn="l">
              <a:lnSpc>
                <a:spcPct val="95000"/>
              </a:lnSpc>
              <a:spcBef>
                <a:spcPts val="0"/>
              </a:spcBef>
              <a:spcAft>
                <a:spcPts val="0"/>
              </a:spcAft>
              <a:buSzPts val="1462"/>
              <a:buNone/>
              <a:defRPr sz="1462"/>
            </a:lvl9pPr>
          </a:lstStyle>
          <a:p/>
        </p:txBody>
      </p:sp>
      <p:sp>
        <p:nvSpPr>
          <p:cNvPr id="2358" name="Google Shape;2358;g3d3f6d03170_0_5592"/>
          <p:cNvSpPr txBox="1"/>
          <p:nvPr>
            <p:ph idx="8" type="subTitle"/>
          </p:nvPr>
        </p:nvSpPr>
        <p:spPr>
          <a:xfrm>
            <a:off x="4624217" y="3968500"/>
            <a:ext cx="3835200" cy="476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462"/>
              <a:buNone/>
              <a:defRPr sz="1462"/>
            </a:lvl1pPr>
            <a:lvl2pPr lvl="1" algn="l">
              <a:lnSpc>
                <a:spcPct val="95000"/>
              </a:lnSpc>
              <a:spcBef>
                <a:spcPts val="0"/>
              </a:spcBef>
              <a:spcAft>
                <a:spcPts val="0"/>
              </a:spcAft>
              <a:buSzPts val="1462"/>
              <a:buNone/>
              <a:defRPr sz="1462"/>
            </a:lvl2pPr>
            <a:lvl3pPr lvl="2" algn="l">
              <a:lnSpc>
                <a:spcPct val="95000"/>
              </a:lnSpc>
              <a:spcBef>
                <a:spcPts val="0"/>
              </a:spcBef>
              <a:spcAft>
                <a:spcPts val="0"/>
              </a:spcAft>
              <a:buSzPts val="1462"/>
              <a:buNone/>
              <a:defRPr sz="1462"/>
            </a:lvl3pPr>
            <a:lvl4pPr lvl="3" algn="l">
              <a:lnSpc>
                <a:spcPct val="95000"/>
              </a:lnSpc>
              <a:spcBef>
                <a:spcPts val="0"/>
              </a:spcBef>
              <a:spcAft>
                <a:spcPts val="0"/>
              </a:spcAft>
              <a:buSzPts val="1462"/>
              <a:buNone/>
              <a:defRPr sz="1462"/>
            </a:lvl4pPr>
            <a:lvl5pPr lvl="4" algn="l">
              <a:lnSpc>
                <a:spcPct val="95000"/>
              </a:lnSpc>
              <a:spcBef>
                <a:spcPts val="0"/>
              </a:spcBef>
              <a:spcAft>
                <a:spcPts val="0"/>
              </a:spcAft>
              <a:buSzPts val="1462"/>
              <a:buNone/>
              <a:defRPr sz="1462"/>
            </a:lvl5pPr>
            <a:lvl6pPr lvl="5" algn="l">
              <a:lnSpc>
                <a:spcPct val="95000"/>
              </a:lnSpc>
              <a:spcBef>
                <a:spcPts val="0"/>
              </a:spcBef>
              <a:spcAft>
                <a:spcPts val="0"/>
              </a:spcAft>
              <a:buSzPts val="1462"/>
              <a:buNone/>
              <a:defRPr sz="1462"/>
            </a:lvl6pPr>
            <a:lvl7pPr lvl="6" algn="l">
              <a:lnSpc>
                <a:spcPct val="95000"/>
              </a:lnSpc>
              <a:spcBef>
                <a:spcPts val="0"/>
              </a:spcBef>
              <a:spcAft>
                <a:spcPts val="0"/>
              </a:spcAft>
              <a:buSzPts val="1462"/>
              <a:buNone/>
              <a:defRPr sz="1462"/>
            </a:lvl7pPr>
            <a:lvl8pPr lvl="7" algn="l">
              <a:lnSpc>
                <a:spcPct val="95000"/>
              </a:lnSpc>
              <a:spcBef>
                <a:spcPts val="0"/>
              </a:spcBef>
              <a:spcAft>
                <a:spcPts val="0"/>
              </a:spcAft>
              <a:buSzPts val="1462"/>
              <a:buNone/>
              <a:defRPr sz="1462"/>
            </a:lvl8pPr>
            <a:lvl9pPr lvl="8" algn="l">
              <a:lnSpc>
                <a:spcPct val="95000"/>
              </a:lnSpc>
              <a:spcBef>
                <a:spcPts val="0"/>
              </a:spcBef>
              <a:spcAft>
                <a:spcPts val="0"/>
              </a:spcAft>
              <a:buSzPts val="1462"/>
              <a:buNone/>
              <a:defRPr sz="1462"/>
            </a:lvl9pPr>
          </a:lstStyle>
          <a:p/>
        </p:txBody>
      </p:sp>
      <p:sp>
        <p:nvSpPr>
          <p:cNvPr id="2359" name="Google Shape;2359;g3d3f6d03170_0_5592"/>
          <p:cNvSpPr txBox="1"/>
          <p:nvPr>
            <p:ph idx="9" type="subTitle"/>
          </p:nvPr>
        </p:nvSpPr>
        <p:spPr>
          <a:xfrm>
            <a:off x="2539807" y="2274159"/>
            <a:ext cx="518700" cy="156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012"/>
              <a:buFont typeface="Poppins"/>
              <a:buNone/>
              <a:defRPr b="1" sz="1012">
                <a:latin typeface="Poppins"/>
                <a:ea typeface="Poppins"/>
                <a:cs typeface="Poppins"/>
                <a:sym typeface="Poppins"/>
              </a:defRPr>
            </a:lvl1pPr>
            <a:lvl2pPr lvl="1" algn="l">
              <a:lnSpc>
                <a:spcPct val="95000"/>
              </a:lnSpc>
              <a:spcBef>
                <a:spcPts val="1350"/>
              </a:spcBef>
              <a:spcAft>
                <a:spcPts val="0"/>
              </a:spcAft>
              <a:buSzPts val="1012"/>
              <a:buNone/>
              <a:defRPr sz="1012"/>
            </a:lvl2pPr>
            <a:lvl3pPr lvl="2" algn="l">
              <a:lnSpc>
                <a:spcPct val="95000"/>
              </a:lnSpc>
              <a:spcBef>
                <a:spcPts val="1350"/>
              </a:spcBef>
              <a:spcAft>
                <a:spcPts val="0"/>
              </a:spcAft>
              <a:buSzPts val="1012"/>
              <a:buNone/>
              <a:defRPr sz="1012"/>
            </a:lvl3pPr>
            <a:lvl4pPr lvl="3" algn="l">
              <a:lnSpc>
                <a:spcPct val="95000"/>
              </a:lnSpc>
              <a:spcBef>
                <a:spcPts val="1350"/>
              </a:spcBef>
              <a:spcAft>
                <a:spcPts val="0"/>
              </a:spcAft>
              <a:buSzPts val="1012"/>
              <a:buNone/>
              <a:defRPr sz="1012"/>
            </a:lvl4pPr>
            <a:lvl5pPr lvl="4" algn="l">
              <a:lnSpc>
                <a:spcPct val="95000"/>
              </a:lnSpc>
              <a:spcBef>
                <a:spcPts val="1350"/>
              </a:spcBef>
              <a:spcAft>
                <a:spcPts val="0"/>
              </a:spcAft>
              <a:buSzPts val="1012"/>
              <a:buNone/>
              <a:defRPr sz="1012"/>
            </a:lvl5pPr>
            <a:lvl6pPr lvl="5" algn="l">
              <a:lnSpc>
                <a:spcPct val="90000"/>
              </a:lnSpc>
              <a:spcBef>
                <a:spcPts val="375"/>
              </a:spcBef>
              <a:spcAft>
                <a:spcPts val="0"/>
              </a:spcAft>
              <a:buSzPts val="1012"/>
              <a:buNone/>
              <a:defRPr sz="1012"/>
            </a:lvl6pPr>
            <a:lvl7pPr lvl="6" algn="l">
              <a:lnSpc>
                <a:spcPct val="90000"/>
              </a:lnSpc>
              <a:spcBef>
                <a:spcPts val="375"/>
              </a:spcBef>
              <a:spcAft>
                <a:spcPts val="0"/>
              </a:spcAft>
              <a:buSzPts val="1012"/>
              <a:buNone/>
              <a:defRPr sz="1012"/>
            </a:lvl7pPr>
            <a:lvl8pPr lvl="7" algn="l">
              <a:lnSpc>
                <a:spcPct val="90000"/>
              </a:lnSpc>
              <a:spcBef>
                <a:spcPts val="375"/>
              </a:spcBef>
              <a:spcAft>
                <a:spcPts val="0"/>
              </a:spcAft>
              <a:buSzPts val="1012"/>
              <a:buNone/>
              <a:defRPr sz="1012"/>
            </a:lvl8pPr>
            <a:lvl9pPr lvl="8" algn="l">
              <a:lnSpc>
                <a:spcPct val="90000"/>
              </a:lnSpc>
              <a:spcBef>
                <a:spcPts val="375"/>
              </a:spcBef>
              <a:spcAft>
                <a:spcPts val="0"/>
              </a:spcAft>
              <a:buSzPts val="1012"/>
              <a:buNone/>
              <a:defRPr sz="1012"/>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Title Slide" showMasterSp="0">
  <p:cSld name="7_Title Slide">
    <p:bg>
      <p:bgPr>
        <a:blipFill>
          <a:blip r:embed="rId2">
            <a:alphaModFix/>
          </a:blip>
          <a:stretch>
            <a:fillRect/>
          </a:stretch>
        </a:blipFill>
      </p:bgPr>
    </p:bg>
    <p:spTree>
      <p:nvGrpSpPr>
        <p:cNvPr id="170" name="Shape 170"/>
        <p:cNvGrpSpPr/>
        <p:nvPr/>
      </p:nvGrpSpPr>
      <p:grpSpPr>
        <a:xfrm>
          <a:off x="0" y="0"/>
          <a:ext cx="0" cy="0"/>
          <a:chOff x="0" y="0"/>
          <a:chExt cx="0" cy="0"/>
        </a:xfrm>
      </p:grpSpPr>
      <p:pic>
        <p:nvPicPr>
          <p:cNvPr descr="A black and red background&#10;&#10;AI-generated content may be incorrect." id="171" name="Google Shape;171;g3970249a880_0_11559"/>
          <p:cNvPicPr preferRelativeResize="0"/>
          <p:nvPr/>
        </p:nvPicPr>
        <p:blipFill rotWithShape="1">
          <a:blip r:embed="rId3">
            <a:alphaModFix/>
          </a:blip>
          <a:srcRect b="0" l="0" r="0" t="0"/>
          <a:stretch/>
        </p:blipFill>
        <p:spPr>
          <a:xfrm>
            <a:off x="403950" y="442803"/>
            <a:ext cx="8336100" cy="4257342"/>
          </a:xfrm>
          <a:prstGeom prst="rect">
            <a:avLst/>
          </a:prstGeom>
          <a:noFill/>
          <a:ln>
            <a:noFill/>
          </a:ln>
        </p:spPr>
      </p:pic>
      <p:sp>
        <p:nvSpPr>
          <p:cNvPr id="172" name="Google Shape;172;g3970249a880_0_11559"/>
          <p:cNvSpPr txBox="1"/>
          <p:nvPr>
            <p:ph type="title"/>
          </p:nvPr>
        </p:nvSpPr>
        <p:spPr>
          <a:xfrm>
            <a:off x="730869" y="806514"/>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862"/>
              <a:buFont typeface="Poppins"/>
              <a:buNone/>
              <a:defRPr b="1" sz="3862">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73" name="Google Shape;173;g3970249a880_0_11559"/>
          <p:cNvSpPr txBox="1"/>
          <p:nvPr>
            <p:ph idx="1" type="subTitle"/>
          </p:nvPr>
        </p:nvSpPr>
        <p:spPr>
          <a:xfrm>
            <a:off x="739996" y="2649582"/>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lt1"/>
              </a:buClr>
              <a:buSzPts val="1316"/>
              <a:buNone/>
              <a:defRPr b="1" sz="1462">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174" name="Google Shape;174;g3970249a880_0_11559"/>
          <p:cNvGrpSpPr/>
          <p:nvPr/>
        </p:nvGrpSpPr>
        <p:grpSpPr>
          <a:xfrm>
            <a:off x="7564576" y="4241694"/>
            <a:ext cx="948486" cy="279733"/>
            <a:chOff x="20929561" y="12311319"/>
            <a:chExt cx="2529297" cy="745954"/>
          </a:xfrm>
        </p:grpSpPr>
        <p:grpSp>
          <p:nvGrpSpPr>
            <p:cNvPr id="175" name="Google Shape;175;g3970249a880_0_11559"/>
            <p:cNvGrpSpPr/>
            <p:nvPr/>
          </p:nvGrpSpPr>
          <p:grpSpPr>
            <a:xfrm>
              <a:off x="20929561" y="12311319"/>
              <a:ext cx="2433857" cy="745954"/>
              <a:chOff x="20929561" y="12311319"/>
              <a:chExt cx="2433857" cy="745954"/>
            </a:xfrm>
          </p:grpSpPr>
          <p:sp>
            <p:nvSpPr>
              <p:cNvPr id="176" name="Google Shape;176;g3970249a880_0_11559"/>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77" name="Google Shape;177;g3970249a880_0_11559"/>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178" name="Google Shape;178;g3970249a880_0_11559"/>
              <p:cNvGrpSpPr/>
              <p:nvPr/>
            </p:nvGrpSpPr>
            <p:grpSpPr>
              <a:xfrm>
                <a:off x="22582537" y="12311321"/>
                <a:ext cx="780881" cy="745730"/>
                <a:chOff x="22582537" y="12311321"/>
                <a:chExt cx="780881" cy="745730"/>
              </a:xfrm>
            </p:grpSpPr>
            <p:grpSp>
              <p:nvGrpSpPr>
                <p:cNvPr id="179" name="Google Shape;179;g3970249a880_0_11559"/>
                <p:cNvGrpSpPr/>
                <p:nvPr/>
              </p:nvGrpSpPr>
              <p:grpSpPr>
                <a:xfrm>
                  <a:off x="22582537" y="12311321"/>
                  <a:ext cx="780881" cy="745730"/>
                  <a:chOff x="22582537" y="12311321"/>
                  <a:chExt cx="780881" cy="745730"/>
                </a:xfrm>
              </p:grpSpPr>
              <p:sp>
                <p:nvSpPr>
                  <p:cNvPr id="180" name="Google Shape;180;g3970249a880_0_11559"/>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81" name="Google Shape;181;g3970249a880_0_11559"/>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82" name="Google Shape;182;g3970249a880_0_11559"/>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183" name="Google Shape;183;g3970249a880_0_11559"/>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1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6_Custom Layout">
  <p:cSld name="46_Custom Layout">
    <p:spTree>
      <p:nvGrpSpPr>
        <p:cNvPr id="2360" name="Shape 2360"/>
        <p:cNvGrpSpPr/>
        <p:nvPr/>
      </p:nvGrpSpPr>
      <p:grpSpPr>
        <a:xfrm>
          <a:off x="0" y="0"/>
          <a:ext cx="0" cy="0"/>
          <a:chOff x="0" y="0"/>
          <a:chExt cx="0" cy="0"/>
        </a:xfrm>
      </p:grpSpPr>
      <p:sp>
        <p:nvSpPr>
          <p:cNvPr id="2361" name="Google Shape;2361;g3d3f6d03170_0_5613"/>
          <p:cNvSpPr/>
          <p:nvPr/>
        </p:nvSpPr>
        <p:spPr>
          <a:xfrm>
            <a:off x="3539152" y="895965"/>
            <a:ext cx="5386200" cy="3687300"/>
          </a:xfrm>
          <a:prstGeom prst="roundRect">
            <a:avLst>
              <a:gd fmla="val 1368" name="adj"/>
            </a:avLst>
          </a:prstGeom>
          <a:gradFill>
            <a:gsLst>
              <a:gs pos="0">
                <a:srgbClr val="EBF0FF"/>
              </a:gs>
              <a:gs pos="28000">
                <a:srgbClr val="E7EDFF"/>
              </a:gs>
              <a:gs pos="53000">
                <a:srgbClr val="DCE5FF"/>
              </a:gs>
              <a:gs pos="77000">
                <a:srgbClr val="CAD7FF"/>
              </a:gs>
              <a:gs pos="85000">
                <a:srgbClr val="C3D2FF"/>
              </a:gs>
              <a:gs pos="100000">
                <a:srgbClr val="C3D2FF"/>
              </a:gs>
            </a:gsLst>
            <a:lin ang="404279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362" name="Google Shape;2362;g3d3f6d03170_0_561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2363" name="Google Shape;2363;g3d3f6d03170_0_5613"/>
          <p:cNvPicPr preferRelativeResize="0"/>
          <p:nvPr/>
        </p:nvPicPr>
        <p:blipFill rotWithShape="1">
          <a:blip r:embed="rId2">
            <a:alphaModFix/>
          </a:blip>
          <a:srcRect b="0" l="0" r="0" t="0"/>
          <a:stretch/>
        </p:blipFill>
        <p:spPr>
          <a:xfrm>
            <a:off x="3671983" y="1362122"/>
            <a:ext cx="51808" cy="122703"/>
          </a:xfrm>
          <a:prstGeom prst="rect">
            <a:avLst/>
          </a:prstGeom>
          <a:noFill/>
          <a:ln>
            <a:noFill/>
          </a:ln>
        </p:spPr>
      </p:pic>
      <p:pic>
        <p:nvPicPr>
          <p:cNvPr id="2364" name="Google Shape;2364;g3d3f6d03170_0_5613"/>
          <p:cNvPicPr preferRelativeResize="0"/>
          <p:nvPr/>
        </p:nvPicPr>
        <p:blipFill rotWithShape="1">
          <a:blip r:embed="rId2">
            <a:alphaModFix/>
          </a:blip>
          <a:srcRect b="0" l="0" r="0" t="0"/>
          <a:stretch/>
        </p:blipFill>
        <p:spPr>
          <a:xfrm>
            <a:off x="3671983" y="2519235"/>
            <a:ext cx="51808" cy="122703"/>
          </a:xfrm>
          <a:prstGeom prst="rect">
            <a:avLst/>
          </a:prstGeom>
          <a:noFill/>
          <a:ln>
            <a:noFill/>
          </a:ln>
        </p:spPr>
      </p:pic>
      <p:pic>
        <p:nvPicPr>
          <p:cNvPr id="2365" name="Google Shape;2365;g3d3f6d03170_0_5613"/>
          <p:cNvPicPr preferRelativeResize="0"/>
          <p:nvPr/>
        </p:nvPicPr>
        <p:blipFill rotWithShape="1">
          <a:blip r:embed="rId2">
            <a:alphaModFix/>
          </a:blip>
          <a:srcRect b="0" l="0" r="0" t="0"/>
          <a:stretch/>
        </p:blipFill>
        <p:spPr>
          <a:xfrm>
            <a:off x="3671983" y="3713850"/>
            <a:ext cx="51808" cy="122703"/>
          </a:xfrm>
          <a:prstGeom prst="rect">
            <a:avLst/>
          </a:prstGeom>
          <a:noFill/>
          <a:ln>
            <a:noFill/>
          </a:ln>
        </p:spPr>
      </p:pic>
      <p:pic>
        <p:nvPicPr>
          <p:cNvPr id="2366" name="Google Shape;2366;g3d3f6d03170_0_5613"/>
          <p:cNvPicPr preferRelativeResize="0"/>
          <p:nvPr/>
        </p:nvPicPr>
        <p:blipFill rotWithShape="1">
          <a:blip r:embed="rId3">
            <a:alphaModFix/>
          </a:blip>
          <a:srcRect b="0" l="0" r="0" t="0"/>
          <a:stretch/>
        </p:blipFill>
        <p:spPr>
          <a:xfrm>
            <a:off x="314533" y="1193772"/>
            <a:ext cx="8845668" cy="5707"/>
          </a:xfrm>
          <a:prstGeom prst="rect">
            <a:avLst/>
          </a:prstGeom>
          <a:noFill/>
          <a:ln>
            <a:noFill/>
          </a:ln>
        </p:spPr>
      </p:pic>
      <p:pic>
        <p:nvPicPr>
          <p:cNvPr id="2367" name="Google Shape;2367;g3d3f6d03170_0_5613"/>
          <p:cNvPicPr preferRelativeResize="0"/>
          <p:nvPr/>
        </p:nvPicPr>
        <p:blipFill rotWithShape="1">
          <a:blip r:embed="rId3">
            <a:alphaModFix/>
          </a:blip>
          <a:srcRect b="0" l="0" r="0" t="0"/>
          <a:stretch/>
        </p:blipFill>
        <p:spPr>
          <a:xfrm>
            <a:off x="314533" y="2359352"/>
            <a:ext cx="8845668" cy="5707"/>
          </a:xfrm>
          <a:prstGeom prst="rect">
            <a:avLst/>
          </a:prstGeom>
          <a:noFill/>
          <a:ln>
            <a:noFill/>
          </a:ln>
        </p:spPr>
      </p:pic>
      <p:pic>
        <p:nvPicPr>
          <p:cNvPr id="2368" name="Google Shape;2368;g3d3f6d03170_0_5613"/>
          <p:cNvPicPr preferRelativeResize="0"/>
          <p:nvPr/>
        </p:nvPicPr>
        <p:blipFill rotWithShape="1">
          <a:blip r:embed="rId3">
            <a:alphaModFix/>
          </a:blip>
          <a:srcRect b="0" l="0" r="0" t="0"/>
          <a:stretch/>
        </p:blipFill>
        <p:spPr>
          <a:xfrm>
            <a:off x="314533" y="3517788"/>
            <a:ext cx="8845668" cy="5707"/>
          </a:xfrm>
          <a:prstGeom prst="rect">
            <a:avLst/>
          </a:prstGeom>
          <a:noFill/>
          <a:ln>
            <a:noFill/>
          </a:ln>
        </p:spPr>
      </p:pic>
      <p:sp>
        <p:nvSpPr>
          <p:cNvPr id="2369" name="Google Shape;2369;g3d3f6d03170_0_5613"/>
          <p:cNvSpPr txBox="1"/>
          <p:nvPr>
            <p:ph idx="1" type="subTitle"/>
          </p:nvPr>
        </p:nvSpPr>
        <p:spPr>
          <a:xfrm>
            <a:off x="318727" y="1296188"/>
            <a:ext cx="2869500" cy="1515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125"/>
              <a:buFont typeface="Poppins"/>
              <a:buNone/>
              <a:defRPr b="1" sz="1125">
                <a:latin typeface="Poppins"/>
                <a:ea typeface="Poppins"/>
                <a:cs typeface="Poppins"/>
                <a:sym typeface="Poppins"/>
              </a:defRPr>
            </a:lvl1pPr>
            <a:lvl2pPr lvl="1" algn="l">
              <a:lnSpc>
                <a:spcPct val="95000"/>
              </a:lnSpc>
              <a:spcBef>
                <a:spcPts val="1350"/>
              </a:spcBef>
              <a:spcAft>
                <a:spcPts val="0"/>
              </a:spcAft>
              <a:buSzPts val="1125"/>
              <a:buNone/>
              <a:defRPr sz="1125"/>
            </a:lvl2pPr>
            <a:lvl3pPr lvl="2" algn="l">
              <a:lnSpc>
                <a:spcPct val="95000"/>
              </a:lnSpc>
              <a:spcBef>
                <a:spcPts val="1350"/>
              </a:spcBef>
              <a:spcAft>
                <a:spcPts val="0"/>
              </a:spcAft>
              <a:buSzPts val="1125"/>
              <a:buNone/>
              <a:defRPr sz="1125"/>
            </a:lvl3pPr>
            <a:lvl4pPr lvl="3" algn="l">
              <a:lnSpc>
                <a:spcPct val="95000"/>
              </a:lnSpc>
              <a:spcBef>
                <a:spcPts val="1350"/>
              </a:spcBef>
              <a:spcAft>
                <a:spcPts val="0"/>
              </a:spcAft>
              <a:buSzPts val="1125"/>
              <a:buNone/>
              <a:defRPr sz="1125"/>
            </a:lvl4pPr>
            <a:lvl5pPr lvl="4" algn="l">
              <a:lnSpc>
                <a:spcPct val="95000"/>
              </a:lnSpc>
              <a:spcBef>
                <a:spcPts val="1350"/>
              </a:spcBef>
              <a:spcAft>
                <a:spcPts val="0"/>
              </a:spcAft>
              <a:buSzPts val="1125"/>
              <a:buNone/>
              <a:defRPr sz="1125"/>
            </a:lvl5pPr>
            <a:lvl6pPr lvl="5" algn="l">
              <a:lnSpc>
                <a:spcPct val="90000"/>
              </a:lnSpc>
              <a:spcBef>
                <a:spcPts val="375"/>
              </a:spcBef>
              <a:spcAft>
                <a:spcPts val="0"/>
              </a:spcAft>
              <a:buSzPts val="1125"/>
              <a:buNone/>
              <a:defRPr sz="1125"/>
            </a:lvl6pPr>
            <a:lvl7pPr lvl="6" algn="l">
              <a:lnSpc>
                <a:spcPct val="90000"/>
              </a:lnSpc>
              <a:spcBef>
                <a:spcPts val="375"/>
              </a:spcBef>
              <a:spcAft>
                <a:spcPts val="0"/>
              </a:spcAft>
              <a:buSzPts val="1125"/>
              <a:buNone/>
              <a:defRPr sz="1125"/>
            </a:lvl7pPr>
            <a:lvl8pPr lvl="7" algn="l">
              <a:lnSpc>
                <a:spcPct val="90000"/>
              </a:lnSpc>
              <a:spcBef>
                <a:spcPts val="375"/>
              </a:spcBef>
              <a:spcAft>
                <a:spcPts val="0"/>
              </a:spcAft>
              <a:buSzPts val="1125"/>
              <a:buNone/>
              <a:defRPr sz="1125"/>
            </a:lvl8pPr>
            <a:lvl9pPr lvl="8" algn="l">
              <a:lnSpc>
                <a:spcPct val="90000"/>
              </a:lnSpc>
              <a:spcBef>
                <a:spcPts val="375"/>
              </a:spcBef>
              <a:spcAft>
                <a:spcPts val="0"/>
              </a:spcAft>
              <a:buSzPts val="1125"/>
              <a:buNone/>
              <a:defRPr sz="1125"/>
            </a:lvl9pPr>
          </a:lstStyle>
          <a:p/>
        </p:txBody>
      </p:sp>
      <p:sp>
        <p:nvSpPr>
          <p:cNvPr id="2370" name="Google Shape;2370;g3d3f6d03170_0_5613"/>
          <p:cNvSpPr txBox="1"/>
          <p:nvPr>
            <p:ph idx="2" type="subTitle"/>
          </p:nvPr>
        </p:nvSpPr>
        <p:spPr>
          <a:xfrm>
            <a:off x="314537" y="1549173"/>
            <a:ext cx="2869500" cy="156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125"/>
              <a:buNone/>
              <a:defRPr sz="1125"/>
            </a:lvl1pPr>
            <a:lvl2pPr lvl="1" algn="l">
              <a:lnSpc>
                <a:spcPct val="95000"/>
              </a:lnSpc>
              <a:spcBef>
                <a:spcPts val="1350"/>
              </a:spcBef>
              <a:spcAft>
                <a:spcPts val="0"/>
              </a:spcAft>
              <a:buSzPts val="1125"/>
              <a:buNone/>
              <a:defRPr sz="1125"/>
            </a:lvl2pPr>
            <a:lvl3pPr lvl="2" algn="l">
              <a:lnSpc>
                <a:spcPct val="95000"/>
              </a:lnSpc>
              <a:spcBef>
                <a:spcPts val="1350"/>
              </a:spcBef>
              <a:spcAft>
                <a:spcPts val="0"/>
              </a:spcAft>
              <a:buSzPts val="1125"/>
              <a:buNone/>
              <a:defRPr sz="1125"/>
            </a:lvl3pPr>
            <a:lvl4pPr lvl="3" algn="l">
              <a:lnSpc>
                <a:spcPct val="95000"/>
              </a:lnSpc>
              <a:spcBef>
                <a:spcPts val="1350"/>
              </a:spcBef>
              <a:spcAft>
                <a:spcPts val="0"/>
              </a:spcAft>
              <a:buSzPts val="1125"/>
              <a:buNone/>
              <a:defRPr sz="1125"/>
            </a:lvl4pPr>
            <a:lvl5pPr lvl="4" algn="l">
              <a:lnSpc>
                <a:spcPct val="95000"/>
              </a:lnSpc>
              <a:spcBef>
                <a:spcPts val="1350"/>
              </a:spcBef>
              <a:spcAft>
                <a:spcPts val="0"/>
              </a:spcAft>
              <a:buSzPts val="1125"/>
              <a:buNone/>
              <a:defRPr sz="1125"/>
            </a:lvl5pPr>
            <a:lvl6pPr lvl="5" algn="l">
              <a:lnSpc>
                <a:spcPct val="90000"/>
              </a:lnSpc>
              <a:spcBef>
                <a:spcPts val="375"/>
              </a:spcBef>
              <a:spcAft>
                <a:spcPts val="0"/>
              </a:spcAft>
              <a:buSzPts val="1125"/>
              <a:buNone/>
              <a:defRPr sz="1125"/>
            </a:lvl6pPr>
            <a:lvl7pPr lvl="6" algn="l">
              <a:lnSpc>
                <a:spcPct val="90000"/>
              </a:lnSpc>
              <a:spcBef>
                <a:spcPts val="375"/>
              </a:spcBef>
              <a:spcAft>
                <a:spcPts val="0"/>
              </a:spcAft>
              <a:buSzPts val="1125"/>
              <a:buNone/>
              <a:defRPr sz="1125"/>
            </a:lvl7pPr>
            <a:lvl8pPr lvl="7" algn="l">
              <a:lnSpc>
                <a:spcPct val="90000"/>
              </a:lnSpc>
              <a:spcBef>
                <a:spcPts val="375"/>
              </a:spcBef>
              <a:spcAft>
                <a:spcPts val="0"/>
              </a:spcAft>
              <a:buSzPts val="1125"/>
              <a:buNone/>
              <a:defRPr sz="1125"/>
            </a:lvl8pPr>
            <a:lvl9pPr lvl="8" algn="l">
              <a:lnSpc>
                <a:spcPct val="90000"/>
              </a:lnSpc>
              <a:spcBef>
                <a:spcPts val="375"/>
              </a:spcBef>
              <a:spcAft>
                <a:spcPts val="0"/>
              </a:spcAft>
              <a:buSzPts val="1125"/>
              <a:buNone/>
              <a:defRPr sz="1125"/>
            </a:lvl9pPr>
          </a:lstStyle>
          <a:p/>
        </p:txBody>
      </p:sp>
      <p:sp>
        <p:nvSpPr>
          <p:cNvPr id="2371" name="Google Shape;2371;g3d3f6d03170_0_5613"/>
          <p:cNvSpPr txBox="1"/>
          <p:nvPr>
            <p:ph idx="3" type="subTitle"/>
          </p:nvPr>
        </p:nvSpPr>
        <p:spPr>
          <a:xfrm>
            <a:off x="3789726" y="1296188"/>
            <a:ext cx="4824900" cy="445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00"/>
              <a:buNone/>
              <a:defRPr sz="1500"/>
            </a:lvl1pPr>
            <a:lvl2pPr lvl="1" algn="l">
              <a:lnSpc>
                <a:spcPct val="95000"/>
              </a:lnSpc>
              <a:spcBef>
                <a:spcPts val="0"/>
              </a:spcBef>
              <a:spcAft>
                <a:spcPts val="0"/>
              </a:spcAft>
              <a:buSzPts val="1500"/>
              <a:buNone/>
              <a:defRPr sz="1500"/>
            </a:lvl2pPr>
            <a:lvl3pPr lvl="2" algn="l">
              <a:lnSpc>
                <a:spcPct val="95000"/>
              </a:lnSpc>
              <a:spcBef>
                <a:spcPts val="0"/>
              </a:spcBef>
              <a:spcAft>
                <a:spcPts val="0"/>
              </a:spcAft>
              <a:buSzPts val="1500"/>
              <a:buNone/>
              <a:defRPr sz="1500"/>
            </a:lvl3pPr>
            <a:lvl4pPr lvl="3" algn="l">
              <a:lnSpc>
                <a:spcPct val="95000"/>
              </a:lnSpc>
              <a:spcBef>
                <a:spcPts val="0"/>
              </a:spcBef>
              <a:spcAft>
                <a:spcPts val="0"/>
              </a:spcAft>
              <a:buSzPts val="1500"/>
              <a:buNone/>
              <a:defRPr sz="1500"/>
            </a:lvl4pPr>
            <a:lvl5pPr lvl="4" algn="l">
              <a:lnSpc>
                <a:spcPct val="95000"/>
              </a:lnSpc>
              <a:spcBef>
                <a:spcPts val="0"/>
              </a:spcBef>
              <a:spcAft>
                <a:spcPts val="0"/>
              </a:spcAft>
              <a:buSzPts val="1500"/>
              <a:buNone/>
              <a:defRPr sz="1500"/>
            </a:lvl5pPr>
            <a:lvl6pPr lvl="5" algn="l">
              <a:lnSpc>
                <a:spcPct val="95000"/>
              </a:lnSpc>
              <a:spcBef>
                <a:spcPts val="0"/>
              </a:spcBef>
              <a:spcAft>
                <a:spcPts val="0"/>
              </a:spcAft>
              <a:buSzPts val="1500"/>
              <a:buNone/>
              <a:defRPr sz="1500"/>
            </a:lvl6pPr>
            <a:lvl7pPr lvl="6" algn="l">
              <a:lnSpc>
                <a:spcPct val="95000"/>
              </a:lnSpc>
              <a:spcBef>
                <a:spcPts val="0"/>
              </a:spcBef>
              <a:spcAft>
                <a:spcPts val="0"/>
              </a:spcAft>
              <a:buSzPts val="1500"/>
              <a:buNone/>
              <a:defRPr sz="1500"/>
            </a:lvl7pPr>
            <a:lvl8pPr lvl="7" algn="l">
              <a:lnSpc>
                <a:spcPct val="95000"/>
              </a:lnSpc>
              <a:spcBef>
                <a:spcPts val="0"/>
              </a:spcBef>
              <a:spcAft>
                <a:spcPts val="0"/>
              </a:spcAft>
              <a:buSzPts val="1500"/>
              <a:buNone/>
              <a:defRPr sz="1500"/>
            </a:lvl8pPr>
            <a:lvl9pPr lvl="8" algn="l">
              <a:lnSpc>
                <a:spcPct val="95000"/>
              </a:lnSpc>
              <a:spcBef>
                <a:spcPts val="0"/>
              </a:spcBef>
              <a:spcAft>
                <a:spcPts val="0"/>
              </a:spcAft>
              <a:buSzPts val="1500"/>
              <a:buNone/>
              <a:defRPr sz="1500"/>
            </a:lvl9pPr>
          </a:lstStyle>
          <a:p/>
        </p:txBody>
      </p:sp>
      <p:sp>
        <p:nvSpPr>
          <p:cNvPr id="2372" name="Google Shape;2372;g3d3f6d03170_0_5613"/>
          <p:cNvSpPr txBox="1"/>
          <p:nvPr>
            <p:ph idx="4" type="subTitle"/>
          </p:nvPr>
        </p:nvSpPr>
        <p:spPr>
          <a:xfrm>
            <a:off x="318727" y="2468863"/>
            <a:ext cx="2869500" cy="1515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125"/>
              <a:buFont typeface="Poppins"/>
              <a:buNone/>
              <a:defRPr b="1" sz="1125">
                <a:latin typeface="Poppins"/>
                <a:ea typeface="Poppins"/>
                <a:cs typeface="Poppins"/>
                <a:sym typeface="Poppins"/>
              </a:defRPr>
            </a:lvl1pPr>
            <a:lvl2pPr lvl="1" algn="l">
              <a:lnSpc>
                <a:spcPct val="95000"/>
              </a:lnSpc>
              <a:spcBef>
                <a:spcPts val="1350"/>
              </a:spcBef>
              <a:spcAft>
                <a:spcPts val="0"/>
              </a:spcAft>
              <a:buSzPts val="1125"/>
              <a:buNone/>
              <a:defRPr sz="1125"/>
            </a:lvl2pPr>
            <a:lvl3pPr lvl="2" algn="l">
              <a:lnSpc>
                <a:spcPct val="95000"/>
              </a:lnSpc>
              <a:spcBef>
                <a:spcPts val="1350"/>
              </a:spcBef>
              <a:spcAft>
                <a:spcPts val="0"/>
              </a:spcAft>
              <a:buSzPts val="1125"/>
              <a:buNone/>
              <a:defRPr sz="1125"/>
            </a:lvl3pPr>
            <a:lvl4pPr lvl="3" algn="l">
              <a:lnSpc>
                <a:spcPct val="95000"/>
              </a:lnSpc>
              <a:spcBef>
                <a:spcPts val="1350"/>
              </a:spcBef>
              <a:spcAft>
                <a:spcPts val="0"/>
              </a:spcAft>
              <a:buSzPts val="1125"/>
              <a:buNone/>
              <a:defRPr sz="1125"/>
            </a:lvl4pPr>
            <a:lvl5pPr lvl="4" algn="l">
              <a:lnSpc>
                <a:spcPct val="95000"/>
              </a:lnSpc>
              <a:spcBef>
                <a:spcPts val="1350"/>
              </a:spcBef>
              <a:spcAft>
                <a:spcPts val="0"/>
              </a:spcAft>
              <a:buSzPts val="1125"/>
              <a:buNone/>
              <a:defRPr sz="1125"/>
            </a:lvl5pPr>
            <a:lvl6pPr lvl="5" algn="l">
              <a:lnSpc>
                <a:spcPct val="90000"/>
              </a:lnSpc>
              <a:spcBef>
                <a:spcPts val="375"/>
              </a:spcBef>
              <a:spcAft>
                <a:spcPts val="0"/>
              </a:spcAft>
              <a:buSzPts val="1125"/>
              <a:buNone/>
              <a:defRPr sz="1125"/>
            </a:lvl6pPr>
            <a:lvl7pPr lvl="6" algn="l">
              <a:lnSpc>
                <a:spcPct val="90000"/>
              </a:lnSpc>
              <a:spcBef>
                <a:spcPts val="375"/>
              </a:spcBef>
              <a:spcAft>
                <a:spcPts val="0"/>
              </a:spcAft>
              <a:buSzPts val="1125"/>
              <a:buNone/>
              <a:defRPr sz="1125"/>
            </a:lvl7pPr>
            <a:lvl8pPr lvl="7" algn="l">
              <a:lnSpc>
                <a:spcPct val="90000"/>
              </a:lnSpc>
              <a:spcBef>
                <a:spcPts val="375"/>
              </a:spcBef>
              <a:spcAft>
                <a:spcPts val="0"/>
              </a:spcAft>
              <a:buSzPts val="1125"/>
              <a:buNone/>
              <a:defRPr sz="1125"/>
            </a:lvl8pPr>
            <a:lvl9pPr lvl="8" algn="l">
              <a:lnSpc>
                <a:spcPct val="90000"/>
              </a:lnSpc>
              <a:spcBef>
                <a:spcPts val="375"/>
              </a:spcBef>
              <a:spcAft>
                <a:spcPts val="0"/>
              </a:spcAft>
              <a:buSzPts val="1125"/>
              <a:buNone/>
              <a:defRPr sz="1125"/>
            </a:lvl9pPr>
          </a:lstStyle>
          <a:p/>
        </p:txBody>
      </p:sp>
      <p:sp>
        <p:nvSpPr>
          <p:cNvPr id="2373" name="Google Shape;2373;g3d3f6d03170_0_5613"/>
          <p:cNvSpPr txBox="1"/>
          <p:nvPr>
            <p:ph idx="5" type="subTitle"/>
          </p:nvPr>
        </p:nvSpPr>
        <p:spPr>
          <a:xfrm>
            <a:off x="314537" y="2677028"/>
            <a:ext cx="2869500" cy="156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125"/>
              <a:buNone/>
              <a:defRPr sz="1125"/>
            </a:lvl1pPr>
            <a:lvl2pPr lvl="1" algn="l">
              <a:lnSpc>
                <a:spcPct val="95000"/>
              </a:lnSpc>
              <a:spcBef>
                <a:spcPts val="1350"/>
              </a:spcBef>
              <a:spcAft>
                <a:spcPts val="0"/>
              </a:spcAft>
              <a:buSzPts val="1125"/>
              <a:buNone/>
              <a:defRPr sz="1125"/>
            </a:lvl2pPr>
            <a:lvl3pPr lvl="2" algn="l">
              <a:lnSpc>
                <a:spcPct val="95000"/>
              </a:lnSpc>
              <a:spcBef>
                <a:spcPts val="1350"/>
              </a:spcBef>
              <a:spcAft>
                <a:spcPts val="0"/>
              </a:spcAft>
              <a:buSzPts val="1125"/>
              <a:buNone/>
              <a:defRPr sz="1125"/>
            </a:lvl3pPr>
            <a:lvl4pPr lvl="3" algn="l">
              <a:lnSpc>
                <a:spcPct val="95000"/>
              </a:lnSpc>
              <a:spcBef>
                <a:spcPts val="1350"/>
              </a:spcBef>
              <a:spcAft>
                <a:spcPts val="0"/>
              </a:spcAft>
              <a:buSzPts val="1125"/>
              <a:buNone/>
              <a:defRPr sz="1125"/>
            </a:lvl4pPr>
            <a:lvl5pPr lvl="4" algn="l">
              <a:lnSpc>
                <a:spcPct val="95000"/>
              </a:lnSpc>
              <a:spcBef>
                <a:spcPts val="1350"/>
              </a:spcBef>
              <a:spcAft>
                <a:spcPts val="0"/>
              </a:spcAft>
              <a:buSzPts val="1125"/>
              <a:buNone/>
              <a:defRPr sz="1125"/>
            </a:lvl5pPr>
            <a:lvl6pPr lvl="5" algn="l">
              <a:lnSpc>
                <a:spcPct val="90000"/>
              </a:lnSpc>
              <a:spcBef>
                <a:spcPts val="375"/>
              </a:spcBef>
              <a:spcAft>
                <a:spcPts val="0"/>
              </a:spcAft>
              <a:buSzPts val="1125"/>
              <a:buNone/>
              <a:defRPr sz="1125"/>
            </a:lvl6pPr>
            <a:lvl7pPr lvl="6" algn="l">
              <a:lnSpc>
                <a:spcPct val="90000"/>
              </a:lnSpc>
              <a:spcBef>
                <a:spcPts val="375"/>
              </a:spcBef>
              <a:spcAft>
                <a:spcPts val="0"/>
              </a:spcAft>
              <a:buSzPts val="1125"/>
              <a:buNone/>
              <a:defRPr sz="1125"/>
            </a:lvl7pPr>
            <a:lvl8pPr lvl="7" algn="l">
              <a:lnSpc>
                <a:spcPct val="90000"/>
              </a:lnSpc>
              <a:spcBef>
                <a:spcPts val="375"/>
              </a:spcBef>
              <a:spcAft>
                <a:spcPts val="0"/>
              </a:spcAft>
              <a:buSzPts val="1125"/>
              <a:buNone/>
              <a:defRPr sz="1125"/>
            </a:lvl8pPr>
            <a:lvl9pPr lvl="8" algn="l">
              <a:lnSpc>
                <a:spcPct val="90000"/>
              </a:lnSpc>
              <a:spcBef>
                <a:spcPts val="375"/>
              </a:spcBef>
              <a:spcAft>
                <a:spcPts val="0"/>
              </a:spcAft>
              <a:buSzPts val="1125"/>
              <a:buNone/>
              <a:defRPr sz="1125"/>
            </a:lvl9pPr>
          </a:lstStyle>
          <a:p/>
        </p:txBody>
      </p:sp>
      <p:sp>
        <p:nvSpPr>
          <p:cNvPr id="2374" name="Google Shape;2374;g3d3f6d03170_0_5613"/>
          <p:cNvSpPr txBox="1"/>
          <p:nvPr>
            <p:ph idx="6" type="subTitle"/>
          </p:nvPr>
        </p:nvSpPr>
        <p:spPr>
          <a:xfrm>
            <a:off x="3789726" y="2468863"/>
            <a:ext cx="4824900" cy="445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00"/>
              <a:buNone/>
              <a:defRPr sz="1500"/>
            </a:lvl1pPr>
            <a:lvl2pPr lvl="1" algn="l">
              <a:lnSpc>
                <a:spcPct val="95000"/>
              </a:lnSpc>
              <a:spcBef>
                <a:spcPts val="0"/>
              </a:spcBef>
              <a:spcAft>
                <a:spcPts val="0"/>
              </a:spcAft>
              <a:buSzPts val="1500"/>
              <a:buNone/>
              <a:defRPr sz="1500"/>
            </a:lvl2pPr>
            <a:lvl3pPr lvl="2" algn="l">
              <a:lnSpc>
                <a:spcPct val="95000"/>
              </a:lnSpc>
              <a:spcBef>
                <a:spcPts val="0"/>
              </a:spcBef>
              <a:spcAft>
                <a:spcPts val="0"/>
              </a:spcAft>
              <a:buSzPts val="1500"/>
              <a:buNone/>
              <a:defRPr sz="1500"/>
            </a:lvl3pPr>
            <a:lvl4pPr lvl="3" algn="l">
              <a:lnSpc>
                <a:spcPct val="95000"/>
              </a:lnSpc>
              <a:spcBef>
                <a:spcPts val="0"/>
              </a:spcBef>
              <a:spcAft>
                <a:spcPts val="0"/>
              </a:spcAft>
              <a:buSzPts val="1500"/>
              <a:buNone/>
              <a:defRPr sz="1500"/>
            </a:lvl4pPr>
            <a:lvl5pPr lvl="4" algn="l">
              <a:lnSpc>
                <a:spcPct val="95000"/>
              </a:lnSpc>
              <a:spcBef>
                <a:spcPts val="0"/>
              </a:spcBef>
              <a:spcAft>
                <a:spcPts val="0"/>
              </a:spcAft>
              <a:buSzPts val="1500"/>
              <a:buNone/>
              <a:defRPr sz="1500"/>
            </a:lvl5pPr>
            <a:lvl6pPr lvl="5" algn="l">
              <a:lnSpc>
                <a:spcPct val="95000"/>
              </a:lnSpc>
              <a:spcBef>
                <a:spcPts val="0"/>
              </a:spcBef>
              <a:spcAft>
                <a:spcPts val="0"/>
              </a:spcAft>
              <a:buSzPts val="1500"/>
              <a:buNone/>
              <a:defRPr sz="1500"/>
            </a:lvl6pPr>
            <a:lvl7pPr lvl="6" algn="l">
              <a:lnSpc>
                <a:spcPct val="95000"/>
              </a:lnSpc>
              <a:spcBef>
                <a:spcPts val="0"/>
              </a:spcBef>
              <a:spcAft>
                <a:spcPts val="0"/>
              </a:spcAft>
              <a:buSzPts val="1500"/>
              <a:buNone/>
              <a:defRPr sz="1500"/>
            </a:lvl7pPr>
            <a:lvl8pPr lvl="7" algn="l">
              <a:lnSpc>
                <a:spcPct val="95000"/>
              </a:lnSpc>
              <a:spcBef>
                <a:spcPts val="0"/>
              </a:spcBef>
              <a:spcAft>
                <a:spcPts val="0"/>
              </a:spcAft>
              <a:buSzPts val="1500"/>
              <a:buNone/>
              <a:defRPr sz="1500"/>
            </a:lvl8pPr>
            <a:lvl9pPr lvl="8" algn="l">
              <a:lnSpc>
                <a:spcPct val="95000"/>
              </a:lnSpc>
              <a:spcBef>
                <a:spcPts val="0"/>
              </a:spcBef>
              <a:spcAft>
                <a:spcPts val="0"/>
              </a:spcAft>
              <a:buSzPts val="1500"/>
              <a:buNone/>
              <a:defRPr sz="1500"/>
            </a:lvl9pPr>
          </a:lstStyle>
          <a:p/>
        </p:txBody>
      </p:sp>
      <p:sp>
        <p:nvSpPr>
          <p:cNvPr id="2375" name="Google Shape;2375;g3d3f6d03170_0_5613"/>
          <p:cNvSpPr txBox="1"/>
          <p:nvPr>
            <p:ph idx="7" type="subTitle"/>
          </p:nvPr>
        </p:nvSpPr>
        <p:spPr>
          <a:xfrm>
            <a:off x="318727" y="3661988"/>
            <a:ext cx="2869500" cy="1515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125"/>
              <a:buFont typeface="Poppins"/>
              <a:buNone/>
              <a:defRPr b="1" sz="1125">
                <a:latin typeface="Poppins"/>
                <a:ea typeface="Poppins"/>
                <a:cs typeface="Poppins"/>
                <a:sym typeface="Poppins"/>
              </a:defRPr>
            </a:lvl1pPr>
            <a:lvl2pPr lvl="1" algn="l">
              <a:lnSpc>
                <a:spcPct val="95000"/>
              </a:lnSpc>
              <a:spcBef>
                <a:spcPts val="1350"/>
              </a:spcBef>
              <a:spcAft>
                <a:spcPts val="0"/>
              </a:spcAft>
              <a:buSzPts val="1125"/>
              <a:buNone/>
              <a:defRPr sz="1125"/>
            </a:lvl2pPr>
            <a:lvl3pPr lvl="2" algn="l">
              <a:lnSpc>
                <a:spcPct val="95000"/>
              </a:lnSpc>
              <a:spcBef>
                <a:spcPts val="1350"/>
              </a:spcBef>
              <a:spcAft>
                <a:spcPts val="0"/>
              </a:spcAft>
              <a:buSzPts val="1125"/>
              <a:buNone/>
              <a:defRPr sz="1125"/>
            </a:lvl3pPr>
            <a:lvl4pPr lvl="3" algn="l">
              <a:lnSpc>
                <a:spcPct val="95000"/>
              </a:lnSpc>
              <a:spcBef>
                <a:spcPts val="1350"/>
              </a:spcBef>
              <a:spcAft>
                <a:spcPts val="0"/>
              </a:spcAft>
              <a:buSzPts val="1125"/>
              <a:buNone/>
              <a:defRPr sz="1125"/>
            </a:lvl4pPr>
            <a:lvl5pPr lvl="4" algn="l">
              <a:lnSpc>
                <a:spcPct val="95000"/>
              </a:lnSpc>
              <a:spcBef>
                <a:spcPts val="1350"/>
              </a:spcBef>
              <a:spcAft>
                <a:spcPts val="0"/>
              </a:spcAft>
              <a:buSzPts val="1125"/>
              <a:buNone/>
              <a:defRPr sz="1125"/>
            </a:lvl5pPr>
            <a:lvl6pPr lvl="5" algn="l">
              <a:lnSpc>
                <a:spcPct val="90000"/>
              </a:lnSpc>
              <a:spcBef>
                <a:spcPts val="375"/>
              </a:spcBef>
              <a:spcAft>
                <a:spcPts val="0"/>
              </a:spcAft>
              <a:buSzPts val="1125"/>
              <a:buNone/>
              <a:defRPr sz="1125"/>
            </a:lvl6pPr>
            <a:lvl7pPr lvl="6" algn="l">
              <a:lnSpc>
                <a:spcPct val="90000"/>
              </a:lnSpc>
              <a:spcBef>
                <a:spcPts val="375"/>
              </a:spcBef>
              <a:spcAft>
                <a:spcPts val="0"/>
              </a:spcAft>
              <a:buSzPts val="1125"/>
              <a:buNone/>
              <a:defRPr sz="1125"/>
            </a:lvl7pPr>
            <a:lvl8pPr lvl="7" algn="l">
              <a:lnSpc>
                <a:spcPct val="90000"/>
              </a:lnSpc>
              <a:spcBef>
                <a:spcPts val="375"/>
              </a:spcBef>
              <a:spcAft>
                <a:spcPts val="0"/>
              </a:spcAft>
              <a:buSzPts val="1125"/>
              <a:buNone/>
              <a:defRPr sz="1125"/>
            </a:lvl8pPr>
            <a:lvl9pPr lvl="8" algn="l">
              <a:lnSpc>
                <a:spcPct val="90000"/>
              </a:lnSpc>
              <a:spcBef>
                <a:spcPts val="375"/>
              </a:spcBef>
              <a:spcAft>
                <a:spcPts val="0"/>
              </a:spcAft>
              <a:buSzPts val="1125"/>
              <a:buNone/>
              <a:defRPr sz="1125"/>
            </a:lvl9pPr>
          </a:lstStyle>
          <a:p/>
        </p:txBody>
      </p:sp>
      <p:sp>
        <p:nvSpPr>
          <p:cNvPr id="2376" name="Google Shape;2376;g3d3f6d03170_0_5613"/>
          <p:cNvSpPr txBox="1"/>
          <p:nvPr>
            <p:ph idx="8" type="subTitle"/>
          </p:nvPr>
        </p:nvSpPr>
        <p:spPr>
          <a:xfrm>
            <a:off x="314537" y="3871600"/>
            <a:ext cx="2869500" cy="156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125"/>
              <a:buNone/>
              <a:defRPr sz="1125"/>
            </a:lvl1pPr>
            <a:lvl2pPr lvl="1" algn="l">
              <a:lnSpc>
                <a:spcPct val="95000"/>
              </a:lnSpc>
              <a:spcBef>
                <a:spcPts val="1350"/>
              </a:spcBef>
              <a:spcAft>
                <a:spcPts val="0"/>
              </a:spcAft>
              <a:buSzPts val="1125"/>
              <a:buNone/>
              <a:defRPr sz="1125"/>
            </a:lvl2pPr>
            <a:lvl3pPr lvl="2" algn="l">
              <a:lnSpc>
                <a:spcPct val="95000"/>
              </a:lnSpc>
              <a:spcBef>
                <a:spcPts val="1350"/>
              </a:spcBef>
              <a:spcAft>
                <a:spcPts val="0"/>
              </a:spcAft>
              <a:buSzPts val="1125"/>
              <a:buNone/>
              <a:defRPr sz="1125"/>
            </a:lvl3pPr>
            <a:lvl4pPr lvl="3" algn="l">
              <a:lnSpc>
                <a:spcPct val="95000"/>
              </a:lnSpc>
              <a:spcBef>
                <a:spcPts val="1350"/>
              </a:spcBef>
              <a:spcAft>
                <a:spcPts val="0"/>
              </a:spcAft>
              <a:buSzPts val="1125"/>
              <a:buNone/>
              <a:defRPr sz="1125"/>
            </a:lvl4pPr>
            <a:lvl5pPr lvl="4" algn="l">
              <a:lnSpc>
                <a:spcPct val="95000"/>
              </a:lnSpc>
              <a:spcBef>
                <a:spcPts val="1350"/>
              </a:spcBef>
              <a:spcAft>
                <a:spcPts val="0"/>
              </a:spcAft>
              <a:buSzPts val="1125"/>
              <a:buNone/>
              <a:defRPr sz="1125"/>
            </a:lvl5pPr>
            <a:lvl6pPr lvl="5" algn="l">
              <a:lnSpc>
                <a:spcPct val="90000"/>
              </a:lnSpc>
              <a:spcBef>
                <a:spcPts val="375"/>
              </a:spcBef>
              <a:spcAft>
                <a:spcPts val="0"/>
              </a:spcAft>
              <a:buSzPts val="1125"/>
              <a:buNone/>
              <a:defRPr sz="1125"/>
            </a:lvl6pPr>
            <a:lvl7pPr lvl="6" algn="l">
              <a:lnSpc>
                <a:spcPct val="90000"/>
              </a:lnSpc>
              <a:spcBef>
                <a:spcPts val="375"/>
              </a:spcBef>
              <a:spcAft>
                <a:spcPts val="0"/>
              </a:spcAft>
              <a:buSzPts val="1125"/>
              <a:buNone/>
              <a:defRPr sz="1125"/>
            </a:lvl7pPr>
            <a:lvl8pPr lvl="7" algn="l">
              <a:lnSpc>
                <a:spcPct val="90000"/>
              </a:lnSpc>
              <a:spcBef>
                <a:spcPts val="375"/>
              </a:spcBef>
              <a:spcAft>
                <a:spcPts val="0"/>
              </a:spcAft>
              <a:buSzPts val="1125"/>
              <a:buNone/>
              <a:defRPr sz="1125"/>
            </a:lvl8pPr>
            <a:lvl9pPr lvl="8" algn="l">
              <a:lnSpc>
                <a:spcPct val="90000"/>
              </a:lnSpc>
              <a:spcBef>
                <a:spcPts val="375"/>
              </a:spcBef>
              <a:spcAft>
                <a:spcPts val="0"/>
              </a:spcAft>
              <a:buSzPts val="1125"/>
              <a:buNone/>
              <a:defRPr sz="1125"/>
            </a:lvl9pPr>
          </a:lstStyle>
          <a:p/>
        </p:txBody>
      </p:sp>
      <p:sp>
        <p:nvSpPr>
          <p:cNvPr id="2377" name="Google Shape;2377;g3d3f6d03170_0_5613"/>
          <p:cNvSpPr txBox="1"/>
          <p:nvPr>
            <p:ph idx="9" type="subTitle"/>
          </p:nvPr>
        </p:nvSpPr>
        <p:spPr>
          <a:xfrm>
            <a:off x="3789726" y="3661988"/>
            <a:ext cx="4824900" cy="445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00"/>
              <a:buNone/>
              <a:defRPr sz="1500"/>
            </a:lvl1pPr>
            <a:lvl2pPr lvl="1" algn="l">
              <a:lnSpc>
                <a:spcPct val="95000"/>
              </a:lnSpc>
              <a:spcBef>
                <a:spcPts val="0"/>
              </a:spcBef>
              <a:spcAft>
                <a:spcPts val="0"/>
              </a:spcAft>
              <a:buSzPts val="1500"/>
              <a:buNone/>
              <a:defRPr sz="1500"/>
            </a:lvl2pPr>
            <a:lvl3pPr lvl="2" algn="l">
              <a:lnSpc>
                <a:spcPct val="95000"/>
              </a:lnSpc>
              <a:spcBef>
                <a:spcPts val="0"/>
              </a:spcBef>
              <a:spcAft>
                <a:spcPts val="0"/>
              </a:spcAft>
              <a:buSzPts val="1500"/>
              <a:buNone/>
              <a:defRPr sz="1500"/>
            </a:lvl3pPr>
            <a:lvl4pPr lvl="3" algn="l">
              <a:lnSpc>
                <a:spcPct val="95000"/>
              </a:lnSpc>
              <a:spcBef>
                <a:spcPts val="0"/>
              </a:spcBef>
              <a:spcAft>
                <a:spcPts val="0"/>
              </a:spcAft>
              <a:buSzPts val="1500"/>
              <a:buNone/>
              <a:defRPr sz="1500"/>
            </a:lvl4pPr>
            <a:lvl5pPr lvl="4" algn="l">
              <a:lnSpc>
                <a:spcPct val="95000"/>
              </a:lnSpc>
              <a:spcBef>
                <a:spcPts val="0"/>
              </a:spcBef>
              <a:spcAft>
                <a:spcPts val="0"/>
              </a:spcAft>
              <a:buSzPts val="1500"/>
              <a:buNone/>
              <a:defRPr sz="1500"/>
            </a:lvl5pPr>
            <a:lvl6pPr lvl="5" algn="l">
              <a:lnSpc>
                <a:spcPct val="95000"/>
              </a:lnSpc>
              <a:spcBef>
                <a:spcPts val="0"/>
              </a:spcBef>
              <a:spcAft>
                <a:spcPts val="0"/>
              </a:spcAft>
              <a:buSzPts val="1500"/>
              <a:buNone/>
              <a:defRPr sz="1500"/>
            </a:lvl6pPr>
            <a:lvl7pPr lvl="6" algn="l">
              <a:lnSpc>
                <a:spcPct val="95000"/>
              </a:lnSpc>
              <a:spcBef>
                <a:spcPts val="0"/>
              </a:spcBef>
              <a:spcAft>
                <a:spcPts val="0"/>
              </a:spcAft>
              <a:buSzPts val="1500"/>
              <a:buNone/>
              <a:defRPr sz="1500"/>
            </a:lvl7pPr>
            <a:lvl8pPr lvl="7" algn="l">
              <a:lnSpc>
                <a:spcPct val="95000"/>
              </a:lnSpc>
              <a:spcBef>
                <a:spcPts val="0"/>
              </a:spcBef>
              <a:spcAft>
                <a:spcPts val="0"/>
              </a:spcAft>
              <a:buSzPts val="1500"/>
              <a:buNone/>
              <a:defRPr sz="1500"/>
            </a:lvl8pPr>
            <a:lvl9pPr lvl="8" algn="l">
              <a:lnSpc>
                <a:spcPct val="95000"/>
              </a:lnSpc>
              <a:spcBef>
                <a:spcPts val="0"/>
              </a:spcBef>
              <a:spcAft>
                <a:spcPts val="0"/>
              </a:spcAft>
              <a:buSzPts val="1500"/>
              <a:buNone/>
              <a:defRPr sz="1500"/>
            </a:lvl9pPr>
          </a:lstStyle>
          <a:p/>
        </p:txBody>
      </p:sp>
      <p:sp>
        <p:nvSpPr>
          <p:cNvPr id="2378" name="Google Shape;2378;g3d3f6d03170_0_5613"/>
          <p:cNvSpPr txBox="1"/>
          <p:nvPr>
            <p:ph type="title"/>
          </p:nvPr>
        </p:nvSpPr>
        <p:spPr>
          <a:xfrm>
            <a:off x="325593" y="36849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Tree>
  </p:cSld>
  <p:clrMapOvr>
    <a:masterClrMapping/>
  </p:clrMapOvr>
</p:sldLayout>
</file>

<file path=ppt/slideLayouts/slideLayout1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7_Custom Layout">
  <p:cSld name="47_Custom Layout">
    <p:spTree>
      <p:nvGrpSpPr>
        <p:cNvPr id="2379" name="Shape 2379"/>
        <p:cNvGrpSpPr/>
        <p:nvPr/>
      </p:nvGrpSpPr>
      <p:grpSpPr>
        <a:xfrm>
          <a:off x="0" y="0"/>
          <a:ext cx="0" cy="0"/>
          <a:chOff x="0" y="0"/>
          <a:chExt cx="0" cy="0"/>
        </a:xfrm>
      </p:grpSpPr>
      <p:sp>
        <p:nvSpPr>
          <p:cNvPr id="2380" name="Google Shape;2380;g3d3f6d03170_0_5632"/>
          <p:cNvSpPr/>
          <p:nvPr/>
        </p:nvSpPr>
        <p:spPr>
          <a:xfrm>
            <a:off x="316070" y="1252924"/>
            <a:ext cx="4419000" cy="3321600"/>
          </a:xfrm>
          <a:prstGeom prst="roundRect">
            <a:avLst>
              <a:gd fmla="val 2802" name="adj"/>
            </a:avLst>
          </a:prstGeom>
          <a:gradFill>
            <a:gsLst>
              <a:gs pos="0">
                <a:srgbClr val="EBF0FF"/>
              </a:gs>
              <a:gs pos="28000">
                <a:srgbClr val="E7EDFF"/>
              </a:gs>
              <a:gs pos="53000">
                <a:srgbClr val="DCE5FF"/>
              </a:gs>
              <a:gs pos="77000">
                <a:srgbClr val="CAD7FF"/>
              </a:gs>
              <a:gs pos="85000">
                <a:srgbClr val="C3D2FF"/>
              </a:gs>
              <a:gs pos="100000">
                <a:srgbClr val="C3D2FF"/>
              </a:gs>
            </a:gsLst>
            <a:lin ang="404279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381" name="Google Shape;2381;g3d3f6d03170_0_5632"/>
          <p:cNvSpPr txBox="1"/>
          <p:nvPr>
            <p:ph type="title"/>
          </p:nvPr>
        </p:nvSpPr>
        <p:spPr>
          <a:xfrm>
            <a:off x="314709" y="336522"/>
            <a:ext cx="4409700" cy="739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382" name="Google Shape;2382;g3d3f6d03170_0_563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2383" name="Google Shape;2383;g3d3f6d03170_0_5632"/>
          <p:cNvSpPr txBox="1"/>
          <p:nvPr>
            <p:ph idx="1" type="body"/>
          </p:nvPr>
        </p:nvSpPr>
        <p:spPr>
          <a:xfrm>
            <a:off x="487498" y="1740694"/>
            <a:ext cx="3826800" cy="2610300"/>
          </a:xfrm>
          <a:prstGeom prst="rect">
            <a:avLst/>
          </a:prstGeom>
          <a:noFill/>
          <a:ln>
            <a:noFill/>
          </a:ln>
        </p:spPr>
        <p:txBody>
          <a:bodyPr anchorCtr="0" anchor="t" bIns="0" lIns="0" spcFirstLastPara="1" rIns="0" wrap="square" tIns="0">
            <a:noAutofit/>
          </a:bodyPr>
          <a:lstStyle>
            <a:lvl1pPr indent="-288608" lvl="0" marL="457200" algn="l">
              <a:lnSpc>
                <a:spcPct val="89000"/>
              </a:lnSpc>
              <a:spcBef>
                <a:spcPts val="1350"/>
              </a:spcBef>
              <a:spcAft>
                <a:spcPts val="0"/>
              </a:spcAft>
              <a:buClr>
                <a:srgbClr val="DA0025"/>
              </a:buClr>
              <a:buSzPts val="945"/>
              <a:buChar char="●"/>
              <a:defRPr sz="1050"/>
            </a:lvl1pPr>
            <a:lvl2pPr indent="-280035" lvl="1" marL="914400" algn="l">
              <a:lnSpc>
                <a:spcPct val="89000"/>
              </a:lnSpc>
              <a:spcBef>
                <a:spcPts val="1350"/>
              </a:spcBef>
              <a:spcAft>
                <a:spcPts val="0"/>
              </a:spcAft>
              <a:buClr>
                <a:srgbClr val="DA0025"/>
              </a:buClr>
              <a:buSzPts val="810"/>
              <a:buChar char="●"/>
              <a:defRPr sz="900"/>
            </a:lvl2pPr>
            <a:lvl3pPr indent="-271463" lvl="2" marL="1371600" algn="l">
              <a:lnSpc>
                <a:spcPct val="89000"/>
              </a:lnSpc>
              <a:spcBef>
                <a:spcPts val="1350"/>
              </a:spcBef>
              <a:spcAft>
                <a:spcPts val="0"/>
              </a:spcAft>
              <a:buClr>
                <a:srgbClr val="DA0025"/>
              </a:buClr>
              <a:buSzPts val="675"/>
              <a:buChar char="●"/>
              <a:defRPr sz="750"/>
            </a:lvl3pPr>
            <a:lvl4pPr indent="-262890" lvl="3" marL="1828800" algn="l">
              <a:lnSpc>
                <a:spcPct val="89000"/>
              </a:lnSpc>
              <a:spcBef>
                <a:spcPts val="1350"/>
              </a:spcBef>
              <a:spcAft>
                <a:spcPts val="0"/>
              </a:spcAft>
              <a:buClr>
                <a:srgbClr val="DA0025"/>
              </a:buClr>
              <a:buSzPts val="540"/>
              <a:buChar char="●"/>
              <a:defRPr sz="600"/>
            </a:lvl4pPr>
            <a:lvl5pPr indent="-254317" lvl="4" marL="2286000" algn="l">
              <a:lnSpc>
                <a:spcPct val="89000"/>
              </a:lnSpc>
              <a:spcBef>
                <a:spcPts val="1350"/>
              </a:spcBef>
              <a:spcAft>
                <a:spcPts val="0"/>
              </a:spcAft>
              <a:buClr>
                <a:srgbClr val="DA0025"/>
              </a:buClr>
              <a:buSzPts val="405"/>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Tree>
  </p:cSld>
  <p:clrMapOvr>
    <a:masterClrMapping/>
  </p:clrMapOvr>
</p:sldLayout>
</file>

<file path=ppt/slideLayouts/slideLayout1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8_Custom Layout">
  <p:cSld name="48_Custom Layout">
    <p:bg>
      <p:bgPr>
        <a:blipFill>
          <a:blip r:embed="rId2">
            <a:alphaModFix/>
          </a:blip>
          <a:stretch>
            <a:fillRect/>
          </a:stretch>
        </a:blipFill>
      </p:bgPr>
    </p:bg>
    <p:spTree>
      <p:nvGrpSpPr>
        <p:cNvPr id="2384" name="Shape 2384"/>
        <p:cNvGrpSpPr/>
        <p:nvPr/>
      </p:nvGrpSpPr>
      <p:grpSpPr>
        <a:xfrm>
          <a:off x="0" y="0"/>
          <a:ext cx="0" cy="0"/>
          <a:chOff x="0" y="0"/>
          <a:chExt cx="0" cy="0"/>
        </a:xfrm>
      </p:grpSpPr>
      <p:sp>
        <p:nvSpPr>
          <p:cNvPr id="2385" name="Google Shape;2385;g3d3f6d03170_0_5637"/>
          <p:cNvSpPr txBox="1"/>
          <p:nvPr>
            <p:ph type="title"/>
          </p:nvPr>
        </p:nvSpPr>
        <p:spPr>
          <a:xfrm>
            <a:off x="314709" y="336522"/>
            <a:ext cx="4409700" cy="739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386" name="Google Shape;2386;g3d3f6d03170_0_563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2387" name="Google Shape;2387;g3d3f6d03170_0_5637"/>
          <p:cNvSpPr txBox="1"/>
          <p:nvPr>
            <p:ph idx="1" type="body"/>
          </p:nvPr>
        </p:nvSpPr>
        <p:spPr>
          <a:xfrm>
            <a:off x="298208" y="2797765"/>
            <a:ext cx="2992200" cy="1731900"/>
          </a:xfrm>
          <a:prstGeom prst="rect">
            <a:avLst/>
          </a:prstGeom>
          <a:noFill/>
          <a:ln>
            <a:noFill/>
          </a:ln>
        </p:spPr>
        <p:txBody>
          <a:bodyPr anchorCtr="0" anchor="t" bIns="0" lIns="0" spcFirstLastPara="1" rIns="0" wrap="square" tIns="0">
            <a:noAutofit/>
          </a:bodyPr>
          <a:lstStyle>
            <a:lvl1pPr indent="-288608" lvl="0" marL="457200" algn="l">
              <a:lnSpc>
                <a:spcPct val="105000"/>
              </a:lnSpc>
              <a:spcBef>
                <a:spcPts val="1350"/>
              </a:spcBef>
              <a:spcAft>
                <a:spcPts val="0"/>
              </a:spcAft>
              <a:buClr>
                <a:srgbClr val="DA0025"/>
              </a:buClr>
              <a:buSzPts val="945"/>
              <a:buChar char="●"/>
              <a:defRPr sz="1050"/>
            </a:lvl1pPr>
            <a:lvl2pPr indent="-280035" lvl="1" marL="914400" algn="l">
              <a:lnSpc>
                <a:spcPct val="105000"/>
              </a:lnSpc>
              <a:spcBef>
                <a:spcPts val="1350"/>
              </a:spcBef>
              <a:spcAft>
                <a:spcPts val="0"/>
              </a:spcAft>
              <a:buClr>
                <a:srgbClr val="DA0025"/>
              </a:buClr>
              <a:buSzPts val="810"/>
              <a:buChar char="●"/>
              <a:defRPr sz="900"/>
            </a:lvl2pPr>
            <a:lvl3pPr indent="-271463" lvl="2" marL="1371600" algn="l">
              <a:lnSpc>
                <a:spcPct val="105000"/>
              </a:lnSpc>
              <a:spcBef>
                <a:spcPts val="1350"/>
              </a:spcBef>
              <a:spcAft>
                <a:spcPts val="0"/>
              </a:spcAft>
              <a:buClr>
                <a:srgbClr val="DA0025"/>
              </a:buClr>
              <a:buSzPts val="675"/>
              <a:buChar char="●"/>
              <a:defRPr sz="750"/>
            </a:lvl3pPr>
            <a:lvl4pPr indent="-262890" lvl="3" marL="1828800" algn="l">
              <a:lnSpc>
                <a:spcPct val="105000"/>
              </a:lnSpc>
              <a:spcBef>
                <a:spcPts val="1350"/>
              </a:spcBef>
              <a:spcAft>
                <a:spcPts val="0"/>
              </a:spcAft>
              <a:buClr>
                <a:srgbClr val="DA0025"/>
              </a:buClr>
              <a:buSzPts val="540"/>
              <a:buChar char="●"/>
              <a:defRPr sz="600"/>
            </a:lvl4pPr>
            <a:lvl5pPr indent="-254317" lvl="4" marL="2286000" algn="l">
              <a:lnSpc>
                <a:spcPct val="105000"/>
              </a:lnSpc>
              <a:spcBef>
                <a:spcPts val="1350"/>
              </a:spcBef>
              <a:spcAft>
                <a:spcPts val="0"/>
              </a:spcAft>
              <a:buClr>
                <a:srgbClr val="DA0025"/>
              </a:buClr>
              <a:buSzPts val="405"/>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pic>
        <p:nvPicPr>
          <p:cNvPr descr="A computer with a blank screen&#10;&#10;AI-generated content may be incorrect." id="2388" name="Google Shape;2388;g3d3f6d03170_0_5637"/>
          <p:cNvPicPr preferRelativeResize="0"/>
          <p:nvPr/>
        </p:nvPicPr>
        <p:blipFill rotWithShape="1">
          <a:blip r:embed="rId3">
            <a:alphaModFix/>
          </a:blip>
          <a:srcRect b="0" l="0" r="0" t="0"/>
          <a:stretch/>
        </p:blipFill>
        <p:spPr>
          <a:xfrm>
            <a:off x="3202582" y="1058187"/>
            <a:ext cx="5941419" cy="3822747"/>
          </a:xfrm>
          <a:prstGeom prst="rect">
            <a:avLst/>
          </a:prstGeom>
          <a:noFill/>
          <a:ln>
            <a:noFill/>
          </a:ln>
        </p:spPr>
      </p:pic>
      <p:sp>
        <p:nvSpPr>
          <p:cNvPr id="2389" name="Google Shape;2389;g3d3f6d03170_0_5637"/>
          <p:cNvSpPr/>
          <p:nvPr>
            <p:ph idx="2" type="pic"/>
          </p:nvPr>
        </p:nvSpPr>
        <p:spPr>
          <a:xfrm>
            <a:off x="4149978" y="1378744"/>
            <a:ext cx="4497600" cy="2766900"/>
          </a:xfrm>
          <a:prstGeom prst="rect">
            <a:avLst/>
          </a:prstGeom>
          <a:noFill/>
          <a:ln>
            <a:noFill/>
          </a:ln>
        </p:spPr>
      </p:sp>
      <p:sp>
        <p:nvSpPr>
          <p:cNvPr id="2390" name="Google Shape;2390;g3d3f6d03170_0_5637"/>
          <p:cNvSpPr txBox="1"/>
          <p:nvPr>
            <p:ph idx="3" type="subTitle"/>
          </p:nvPr>
        </p:nvSpPr>
        <p:spPr>
          <a:xfrm>
            <a:off x="314709" y="2388803"/>
            <a:ext cx="29757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384"/>
              <a:buNone/>
              <a:defRPr b="1" sz="1537">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9_Custom Layout">
  <p:cSld name="49_Custom Layout">
    <p:bg>
      <p:bgPr>
        <a:blipFill>
          <a:blip r:embed="rId2">
            <a:alphaModFix/>
          </a:blip>
          <a:stretch>
            <a:fillRect/>
          </a:stretch>
        </a:blipFill>
      </p:bgPr>
    </p:bg>
    <p:spTree>
      <p:nvGrpSpPr>
        <p:cNvPr id="2391" name="Shape 2391"/>
        <p:cNvGrpSpPr/>
        <p:nvPr/>
      </p:nvGrpSpPr>
      <p:grpSpPr>
        <a:xfrm>
          <a:off x="0" y="0"/>
          <a:ext cx="0" cy="0"/>
          <a:chOff x="0" y="0"/>
          <a:chExt cx="0" cy="0"/>
        </a:xfrm>
      </p:grpSpPr>
      <p:sp>
        <p:nvSpPr>
          <p:cNvPr id="2392" name="Google Shape;2392;g3d3f6d03170_0_5644"/>
          <p:cNvSpPr txBox="1"/>
          <p:nvPr>
            <p:ph type="title"/>
          </p:nvPr>
        </p:nvSpPr>
        <p:spPr>
          <a:xfrm>
            <a:off x="314709" y="336522"/>
            <a:ext cx="4409700" cy="739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SemiBold"/>
              <a:buNone/>
              <a:defRPr sz="2550">
                <a:solidFill>
                  <a:schemeClr val="dk1"/>
                </a:solidFill>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393" name="Google Shape;2393;g3d3f6d03170_0_564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2394" name="Google Shape;2394;g3d3f6d03170_0_5644"/>
          <p:cNvSpPr txBox="1"/>
          <p:nvPr>
            <p:ph idx="1" type="body"/>
          </p:nvPr>
        </p:nvSpPr>
        <p:spPr>
          <a:xfrm>
            <a:off x="298208" y="2797765"/>
            <a:ext cx="2992200" cy="1731900"/>
          </a:xfrm>
          <a:prstGeom prst="rect">
            <a:avLst/>
          </a:prstGeom>
          <a:noFill/>
          <a:ln>
            <a:noFill/>
          </a:ln>
        </p:spPr>
        <p:txBody>
          <a:bodyPr anchorCtr="0" anchor="t" bIns="0" lIns="0" spcFirstLastPara="1" rIns="0" wrap="square" tIns="0">
            <a:noAutofit/>
          </a:bodyPr>
          <a:lstStyle>
            <a:lvl1pPr indent="-288608" lvl="0" marL="457200" algn="l">
              <a:lnSpc>
                <a:spcPct val="105000"/>
              </a:lnSpc>
              <a:spcBef>
                <a:spcPts val="1350"/>
              </a:spcBef>
              <a:spcAft>
                <a:spcPts val="0"/>
              </a:spcAft>
              <a:buClr>
                <a:srgbClr val="DA0025"/>
              </a:buClr>
              <a:buSzPts val="945"/>
              <a:buChar char="●"/>
              <a:defRPr sz="1050"/>
            </a:lvl1pPr>
            <a:lvl2pPr indent="-280035" lvl="1" marL="914400" algn="l">
              <a:lnSpc>
                <a:spcPct val="105000"/>
              </a:lnSpc>
              <a:spcBef>
                <a:spcPts val="1350"/>
              </a:spcBef>
              <a:spcAft>
                <a:spcPts val="0"/>
              </a:spcAft>
              <a:buClr>
                <a:srgbClr val="DA0025"/>
              </a:buClr>
              <a:buSzPts val="810"/>
              <a:buChar char="●"/>
              <a:defRPr sz="900"/>
            </a:lvl2pPr>
            <a:lvl3pPr indent="-271463" lvl="2" marL="1371600" algn="l">
              <a:lnSpc>
                <a:spcPct val="105000"/>
              </a:lnSpc>
              <a:spcBef>
                <a:spcPts val="1350"/>
              </a:spcBef>
              <a:spcAft>
                <a:spcPts val="0"/>
              </a:spcAft>
              <a:buClr>
                <a:srgbClr val="DA0025"/>
              </a:buClr>
              <a:buSzPts val="675"/>
              <a:buChar char="●"/>
              <a:defRPr sz="750"/>
            </a:lvl3pPr>
            <a:lvl4pPr indent="-262890" lvl="3" marL="1828800" algn="l">
              <a:lnSpc>
                <a:spcPct val="105000"/>
              </a:lnSpc>
              <a:spcBef>
                <a:spcPts val="1350"/>
              </a:spcBef>
              <a:spcAft>
                <a:spcPts val="0"/>
              </a:spcAft>
              <a:buClr>
                <a:srgbClr val="DA0025"/>
              </a:buClr>
              <a:buSzPts val="540"/>
              <a:buChar char="●"/>
              <a:defRPr sz="600"/>
            </a:lvl4pPr>
            <a:lvl5pPr indent="-254317" lvl="4" marL="2286000" algn="l">
              <a:lnSpc>
                <a:spcPct val="105000"/>
              </a:lnSpc>
              <a:spcBef>
                <a:spcPts val="1350"/>
              </a:spcBef>
              <a:spcAft>
                <a:spcPts val="0"/>
              </a:spcAft>
              <a:buClr>
                <a:srgbClr val="DA0025"/>
              </a:buClr>
              <a:buSzPts val="405"/>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pic>
        <p:nvPicPr>
          <p:cNvPr descr="A cell phone with a white screen&#10;&#10;AI-generated content may be incorrect." id="2395" name="Google Shape;2395;g3d3f6d03170_0_5644"/>
          <p:cNvPicPr preferRelativeResize="0"/>
          <p:nvPr/>
        </p:nvPicPr>
        <p:blipFill rotWithShape="1">
          <a:blip r:embed="rId3">
            <a:alphaModFix/>
          </a:blip>
          <a:srcRect b="13284" l="47208" r="37149" t="15374"/>
          <a:stretch/>
        </p:blipFill>
        <p:spPr>
          <a:xfrm>
            <a:off x="5414258" y="728186"/>
            <a:ext cx="1999993" cy="3958113"/>
          </a:xfrm>
          <a:prstGeom prst="rect">
            <a:avLst/>
          </a:prstGeom>
          <a:noFill/>
          <a:ln>
            <a:noFill/>
          </a:ln>
          <a:effectLst>
            <a:outerShdw blurRad="47621" sx="101000" rotWithShape="0" algn="tl" dir="1800000" dist="185721" sy="101000">
              <a:srgbClr val="8097BB"/>
            </a:outerShdw>
          </a:effectLst>
        </p:spPr>
      </p:pic>
      <p:pic>
        <p:nvPicPr>
          <p:cNvPr descr="A cell phone with a white screen&#10;&#10;AI-generated content may be incorrect." id="2396" name="Google Shape;2396;g3d3f6d03170_0_5644"/>
          <p:cNvPicPr preferRelativeResize="0"/>
          <p:nvPr/>
        </p:nvPicPr>
        <p:blipFill rotWithShape="1">
          <a:blip r:embed="rId4">
            <a:alphaModFix/>
          </a:blip>
          <a:srcRect b="0" l="0" r="0" t="0"/>
          <a:stretch/>
        </p:blipFill>
        <p:spPr>
          <a:xfrm>
            <a:off x="4985332" y="508408"/>
            <a:ext cx="3011778" cy="4524809"/>
          </a:xfrm>
          <a:prstGeom prst="rect">
            <a:avLst/>
          </a:prstGeom>
          <a:noFill/>
          <a:ln>
            <a:noFill/>
          </a:ln>
        </p:spPr>
      </p:pic>
      <p:sp>
        <p:nvSpPr>
          <p:cNvPr id="2397" name="Google Shape;2397;g3d3f6d03170_0_5644"/>
          <p:cNvSpPr/>
          <p:nvPr>
            <p:ph idx="2" type="pic"/>
          </p:nvPr>
        </p:nvSpPr>
        <p:spPr>
          <a:xfrm>
            <a:off x="5539980" y="842963"/>
            <a:ext cx="1726500" cy="3743400"/>
          </a:xfrm>
          <a:prstGeom prst="roundRect">
            <a:avLst>
              <a:gd fmla="val 10452" name="adj"/>
            </a:avLst>
          </a:prstGeom>
          <a:noFill/>
          <a:ln>
            <a:noFill/>
          </a:ln>
        </p:spPr>
      </p:sp>
      <p:sp>
        <p:nvSpPr>
          <p:cNvPr id="2398" name="Google Shape;2398;g3d3f6d03170_0_5644"/>
          <p:cNvSpPr txBox="1"/>
          <p:nvPr>
            <p:ph idx="3" type="subTitle"/>
          </p:nvPr>
        </p:nvSpPr>
        <p:spPr>
          <a:xfrm>
            <a:off x="314709" y="2388803"/>
            <a:ext cx="2975700" cy="2658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384"/>
              <a:buNone/>
              <a:defRPr b="1" sz="1537">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1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1_Custom Layout" showMasterSp="0">
  <p:cSld name="51_Custom Layout">
    <p:bg>
      <p:bgPr>
        <a:gradFill>
          <a:gsLst>
            <a:gs pos="0">
              <a:srgbClr val="FF001A"/>
            </a:gs>
            <a:gs pos="70000">
              <a:srgbClr val="290051"/>
            </a:gs>
            <a:gs pos="100000">
              <a:srgbClr val="0C0024"/>
            </a:gs>
          </a:gsLst>
          <a:lin ang="13500032" scaled="0"/>
        </a:gradFill>
      </p:bgPr>
    </p:bg>
    <p:spTree>
      <p:nvGrpSpPr>
        <p:cNvPr id="2399" name="Shape 2399"/>
        <p:cNvGrpSpPr/>
        <p:nvPr/>
      </p:nvGrpSpPr>
      <p:grpSpPr>
        <a:xfrm>
          <a:off x="0" y="0"/>
          <a:ext cx="0" cy="0"/>
          <a:chOff x="0" y="0"/>
          <a:chExt cx="0" cy="0"/>
        </a:xfrm>
      </p:grpSpPr>
      <p:pic>
        <p:nvPicPr>
          <p:cNvPr descr="A black and blue background&#10;&#10;AI-generated content may be incorrect." id="2400" name="Google Shape;2400;g3d3f6d03170_0_5652"/>
          <p:cNvPicPr preferRelativeResize="0"/>
          <p:nvPr/>
        </p:nvPicPr>
        <p:blipFill rotWithShape="1">
          <a:blip r:embed="rId2">
            <a:alphaModFix/>
          </a:blip>
          <a:srcRect b="100" l="0" r="0" t="100"/>
          <a:stretch/>
        </p:blipFill>
        <p:spPr>
          <a:xfrm>
            <a:off x="0" y="0"/>
            <a:ext cx="9143999" cy="5142828"/>
          </a:xfrm>
          <a:prstGeom prst="rect">
            <a:avLst/>
          </a:prstGeom>
          <a:noFill/>
          <a:ln>
            <a:noFill/>
          </a:ln>
        </p:spPr>
      </p:pic>
      <p:sp>
        <p:nvSpPr>
          <p:cNvPr id="2401" name="Google Shape;2401;g3d3f6d03170_0_5652"/>
          <p:cNvSpPr/>
          <p:nvPr/>
        </p:nvSpPr>
        <p:spPr>
          <a:xfrm>
            <a:off x="309948" y="1304925"/>
            <a:ext cx="3423300" cy="2743200"/>
          </a:xfrm>
          <a:prstGeom prst="roundRect">
            <a:avLst>
              <a:gd fmla="val 3171" name="adj"/>
            </a:avLst>
          </a:prstGeom>
          <a:gradFill>
            <a:gsLst>
              <a:gs pos="0">
                <a:srgbClr val="FFFFFF"/>
              </a:gs>
              <a:gs pos="5000">
                <a:srgbClr val="FFFFFF"/>
              </a:gs>
              <a:gs pos="100000">
                <a:srgbClr val="BFBADE">
                  <a:alpha val="80000"/>
                </a:srgbClr>
              </a:gs>
            </a:gsLst>
            <a:lin ang="54000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402" name="Google Shape;2402;g3d3f6d03170_0_565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2403" name="Google Shape;2403;g3d3f6d03170_0_5652"/>
          <p:cNvGrpSpPr/>
          <p:nvPr/>
        </p:nvGrpSpPr>
        <p:grpSpPr>
          <a:xfrm>
            <a:off x="8381796" y="4822425"/>
            <a:ext cx="537710" cy="158585"/>
            <a:chOff x="22351457" y="12859799"/>
            <a:chExt cx="1433894" cy="422893"/>
          </a:xfrm>
        </p:grpSpPr>
        <p:grpSp>
          <p:nvGrpSpPr>
            <p:cNvPr id="2404" name="Google Shape;2404;g3d3f6d03170_0_5652"/>
            <p:cNvGrpSpPr/>
            <p:nvPr/>
          </p:nvGrpSpPr>
          <p:grpSpPr>
            <a:xfrm>
              <a:off x="22351457" y="12859799"/>
              <a:ext cx="1379787" cy="422893"/>
              <a:chOff x="22351457" y="12859799"/>
              <a:chExt cx="1379787" cy="422893"/>
            </a:xfrm>
          </p:grpSpPr>
          <p:sp>
            <p:nvSpPr>
              <p:cNvPr id="2405" name="Google Shape;2405;g3d3f6d03170_0_5652"/>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406" name="Google Shape;2406;g3d3f6d03170_0_5652"/>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2407" name="Google Shape;2407;g3d3f6d03170_0_5652"/>
              <p:cNvGrpSpPr/>
              <p:nvPr/>
            </p:nvGrpSpPr>
            <p:grpSpPr>
              <a:xfrm>
                <a:off x="23288552" y="12859801"/>
                <a:ext cx="442692" cy="422765"/>
                <a:chOff x="23288552" y="12859801"/>
                <a:chExt cx="442692" cy="422765"/>
              </a:xfrm>
            </p:grpSpPr>
            <p:grpSp>
              <p:nvGrpSpPr>
                <p:cNvPr id="2408" name="Google Shape;2408;g3d3f6d03170_0_5652"/>
                <p:cNvGrpSpPr/>
                <p:nvPr/>
              </p:nvGrpSpPr>
              <p:grpSpPr>
                <a:xfrm>
                  <a:off x="23288552" y="12859801"/>
                  <a:ext cx="442692" cy="422765"/>
                  <a:chOff x="23288552" y="12859801"/>
                  <a:chExt cx="442692" cy="422765"/>
                </a:xfrm>
              </p:grpSpPr>
              <p:sp>
                <p:nvSpPr>
                  <p:cNvPr id="2409" name="Google Shape;2409;g3d3f6d03170_0_5652"/>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410" name="Google Shape;2410;g3d3f6d03170_0_5652"/>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2411" name="Google Shape;2411;g3d3f6d03170_0_5652"/>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2412" name="Google Shape;2412;g3d3f6d03170_0_5652"/>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2413" name="Google Shape;2413;g3d3f6d03170_0_5652"/>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lt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sp>
        <p:nvSpPr>
          <p:cNvPr id="2414" name="Google Shape;2414;g3d3f6d03170_0_5652"/>
          <p:cNvSpPr txBox="1"/>
          <p:nvPr>
            <p:ph type="title"/>
          </p:nvPr>
        </p:nvSpPr>
        <p:spPr>
          <a:xfrm>
            <a:off x="314704" y="347588"/>
            <a:ext cx="8503200" cy="4959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lt1"/>
              </a:buClr>
              <a:buSzPts val="2550"/>
              <a:buFont typeface="Poppins SemiBold"/>
              <a:buNone/>
              <a:defRPr sz="2550">
                <a:solidFill>
                  <a:schemeClr val="lt1"/>
                </a:solidFill>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415" name="Google Shape;2415;g3d3f6d03170_0_5652"/>
          <p:cNvSpPr txBox="1"/>
          <p:nvPr>
            <p:ph idx="1" type="body"/>
          </p:nvPr>
        </p:nvSpPr>
        <p:spPr>
          <a:xfrm>
            <a:off x="526366" y="1919081"/>
            <a:ext cx="3087300" cy="2065200"/>
          </a:xfrm>
          <a:prstGeom prst="rect">
            <a:avLst/>
          </a:prstGeom>
          <a:noFill/>
          <a:ln>
            <a:noFill/>
          </a:ln>
        </p:spPr>
        <p:txBody>
          <a:bodyPr anchorCtr="0" anchor="t" bIns="0" lIns="0" spcFirstLastPara="1" rIns="0" wrap="square" tIns="0">
            <a:noAutofit/>
          </a:bodyPr>
          <a:lstStyle>
            <a:lvl1pPr indent="-284290" lvl="0" marL="457200" algn="l">
              <a:lnSpc>
                <a:spcPct val="105000"/>
              </a:lnSpc>
              <a:spcBef>
                <a:spcPts val="1350"/>
              </a:spcBef>
              <a:spcAft>
                <a:spcPts val="0"/>
              </a:spcAft>
              <a:buClr>
                <a:srgbClr val="DA0025"/>
              </a:buClr>
              <a:buSzPts val="877"/>
              <a:buChar char="●"/>
              <a:defRPr sz="975"/>
            </a:lvl1pPr>
            <a:lvl2pPr indent="-271463" lvl="1" marL="914400" algn="l">
              <a:lnSpc>
                <a:spcPct val="105000"/>
              </a:lnSpc>
              <a:spcBef>
                <a:spcPts val="1350"/>
              </a:spcBef>
              <a:spcAft>
                <a:spcPts val="0"/>
              </a:spcAft>
              <a:buClr>
                <a:srgbClr val="DA0025"/>
              </a:buClr>
              <a:buSzPts val="675"/>
              <a:buChar char="●"/>
              <a:defRPr sz="750"/>
            </a:lvl2pPr>
            <a:lvl3pPr indent="-267145" lvl="2" marL="1371600" algn="l">
              <a:lnSpc>
                <a:spcPct val="105000"/>
              </a:lnSpc>
              <a:spcBef>
                <a:spcPts val="1350"/>
              </a:spcBef>
              <a:spcAft>
                <a:spcPts val="0"/>
              </a:spcAft>
              <a:buClr>
                <a:srgbClr val="DA0025"/>
              </a:buClr>
              <a:buSzPts val="607"/>
              <a:buChar char="●"/>
              <a:defRPr sz="675"/>
            </a:lvl3pPr>
            <a:lvl4pPr indent="-258572" lvl="3" marL="1828800" algn="l">
              <a:lnSpc>
                <a:spcPct val="105000"/>
              </a:lnSpc>
              <a:spcBef>
                <a:spcPts val="1350"/>
              </a:spcBef>
              <a:spcAft>
                <a:spcPts val="0"/>
              </a:spcAft>
              <a:buClr>
                <a:srgbClr val="DA0025"/>
              </a:buClr>
              <a:buSzPts val="472"/>
              <a:buChar char="●"/>
              <a:defRPr sz="525"/>
            </a:lvl4pPr>
            <a:lvl5pPr indent="-252158" lvl="4" marL="2286000" algn="l">
              <a:lnSpc>
                <a:spcPct val="105000"/>
              </a:lnSpc>
              <a:spcBef>
                <a:spcPts val="1350"/>
              </a:spcBef>
              <a:spcAft>
                <a:spcPts val="0"/>
              </a:spcAft>
              <a:buClr>
                <a:srgbClr val="DA0025"/>
              </a:buClr>
              <a:buSzPts val="371"/>
              <a:buChar char="●"/>
              <a:defRPr sz="412"/>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cxnSp>
        <p:nvCxnSpPr>
          <p:cNvPr id="2416" name="Google Shape;2416;g3d3f6d03170_0_5652"/>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pic>
        <p:nvPicPr>
          <p:cNvPr descr="A computer with a blank screen&#10;&#10;AI-generated content may be incorrect." id="2417" name="Google Shape;2417;g3d3f6d03170_0_5652"/>
          <p:cNvPicPr preferRelativeResize="0"/>
          <p:nvPr/>
        </p:nvPicPr>
        <p:blipFill rotWithShape="1">
          <a:blip r:embed="rId3">
            <a:alphaModFix/>
          </a:blip>
          <a:srcRect b="0" l="0" r="0" t="0"/>
          <a:stretch/>
        </p:blipFill>
        <p:spPr>
          <a:xfrm>
            <a:off x="3202582" y="1058187"/>
            <a:ext cx="5941419" cy="3822747"/>
          </a:xfrm>
          <a:prstGeom prst="rect">
            <a:avLst/>
          </a:prstGeom>
          <a:noFill/>
          <a:ln>
            <a:noFill/>
          </a:ln>
        </p:spPr>
      </p:pic>
      <p:sp>
        <p:nvSpPr>
          <p:cNvPr id="2418" name="Google Shape;2418;g3d3f6d03170_0_5652"/>
          <p:cNvSpPr/>
          <p:nvPr>
            <p:ph idx="2" type="pic"/>
          </p:nvPr>
        </p:nvSpPr>
        <p:spPr>
          <a:xfrm>
            <a:off x="4149978" y="1378744"/>
            <a:ext cx="4497600" cy="2766900"/>
          </a:xfrm>
          <a:prstGeom prst="rect">
            <a:avLst/>
          </a:prstGeom>
          <a:noFill/>
          <a:ln>
            <a:noFill/>
          </a:ln>
        </p:spPr>
      </p:sp>
      <p:sp>
        <p:nvSpPr>
          <p:cNvPr id="2419" name="Google Shape;2419;g3d3f6d03170_0_5652"/>
          <p:cNvSpPr txBox="1"/>
          <p:nvPr>
            <p:ph idx="3" type="subTitle"/>
          </p:nvPr>
        </p:nvSpPr>
        <p:spPr>
          <a:xfrm>
            <a:off x="544095" y="1536731"/>
            <a:ext cx="3087300" cy="2661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rgbClr val="172DA0"/>
              </a:buClr>
              <a:buSzPts val="1384"/>
              <a:buNone/>
              <a:defRPr b="1" sz="1537">
                <a:solidFill>
                  <a:srgbClr val="172DA0"/>
                </a:solidFill>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2_Custom Layout" showMasterSp="0">
  <p:cSld name="52_Custom Layout">
    <p:bg>
      <p:bgPr>
        <a:gradFill>
          <a:gsLst>
            <a:gs pos="0">
              <a:srgbClr val="FF001A"/>
            </a:gs>
            <a:gs pos="70000">
              <a:srgbClr val="290051"/>
            </a:gs>
            <a:gs pos="100000">
              <a:srgbClr val="0C0024"/>
            </a:gs>
          </a:gsLst>
          <a:lin ang="13500032" scaled="0"/>
        </a:gradFill>
      </p:bgPr>
    </p:bg>
    <p:spTree>
      <p:nvGrpSpPr>
        <p:cNvPr id="2420" name="Shape 2420"/>
        <p:cNvGrpSpPr/>
        <p:nvPr/>
      </p:nvGrpSpPr>
      <p:grpSpPr>
        <a:xfrm>
          <a:off x="0" y="0"/>
          <a:ext cx="0" cy="0"/>
          <a:chOff x="0" y="0"/>
          <a:chExt cx="0" cy="0"/>
        </a:xfrm>
      </p:grpSpPr>
      <p:pic>
        <p:nvPicPr>
          <p:cNvPr id="2421" name="Google Shape;2421;g3d3f6d03170_0_5673" title="2-8.png"/>
          <p:cNvPicPr preferRelativeResize="0"/>
          <p:nvPr/>
        </p:nvPicPr>
        <p:blipFill rotWithShape="1">
          <a:blip r:embed="rId2">
            <a:alphaModFix/>
          </a:blip>
          <a:srcRect b="0" l="0" r="0" t="0"/>
          <a:stretch/>
        </p:blipFill>
        <p:spPr>
          <a:xfrm>
            <a:off x="5070212" y="599597"/>
            <a:ext cx="2825611" cy="4342211"/>
          </a:xfrm>
          <a:prstGeom prst="rect">
            <a:avLst/>
          </a:prstGeom>
          <a:noFill/>
          <a:ln>
            <a:noFill/>
          </a:ln>
        </p:spPr>
      </p:pic>
      <p:pic>
        <p:nvPicPr>
          <p:cNvPr descr="A black and blue background&#10;&#10;AI-generated content may be incorrect." id="2422" name="Google Shape;2422;g3d3f6d03170_0_5673"/>
          <p:cNvPicPr preferRelativeResize="0"/>
          <p:nvPr/>
        </p:nvPicPr>
        <p:blipFill rotWithShape="1">
          <a:blip r:embed="rId3">
            <a:alphaModFix/>
          </a:blip>
          <a:srcRect b="100" l="0" r="0" t="100"/>
          <a:stretch/>
        </p:blipFill>
        <p:spPr>
          <a:xfrm>
            <a:off x="0" y="0"/>
            <a:ext cx="9143999" cy="5142828"/>
          </a:xfrm>
          <a:prstGeom prst="rect">
            <a:avLst/>
          </a:prstGeom>
          <a:noFill/>
          <a:ln>
            <a:noFill/>
          </a:ln>
        </p:spPr>
      </p:pic>
      <p:sp>
        <p:nvSpPr>
          <p:cNvPr id="2423" name="Google Shape;2423;g3d3f6d03170_0_5673"/>
          <p:cNvSpPr/>
          <p:nvPr/>
        </p:nvSpPr>
        <p:spPr>
          <a:xfrm>
            <a:off x="309948" y="1304925"/>
            <a:ext cx="3423300" cy="2743200"/>
          </a:xfrm>
          <a:prstGeom prst="roundRect">
            <a:avLst>
              <a:gd fmla="val 3171" name="adj"/>
            </a:avLst>
          </a:prstGeom>
          <a:gradFill>
            <a:gsLst>
              <a:gs pos="0">
                <a:srgbClr val="FFFFFF"/>
              </a:gs>
              <a:gs pos="5000">
                <a:srgbClr val="FFFFFF"/>
              </a:gs>
              <a:gs pos="100000">
                <a:srgbClr val="BFBADE">
                  <a:alpha val="80000"/>
                </a:srgbClr>
              </a:gs>
            </a:gsLst>
            <a:lin ang="54000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424" name="Google Shape;2424;g3d3f6d03170_0_567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2425" name="Google Shape;2425;g3d3f6d03170_0_5673"/>
          <p:cNvGrpSpPr/>
          <p:nvPr/>
        </p:nvGrpSpPr>
        <p:grpSpPr>
          <a:xfrm>
            <a:off x="8381796" y="4822425"/>
            <a:ext cx="537710" cy="158585"/>
            <a:chOff x="22351457" y="12859799"/>
            <a:chExt cx="1433894" cy="422893"/>
          </a:xfrm>
        </p:grpSpPr>
        <p:grpSp>
          <p:nvGrpSpPr>
            <p:cNvPr id="2426" name="Google Shape;2426;g3d3f6d03170_0_5673"/>
            <p:cNvGrpSpPr/>
            <p:nvPr/>
          </p:nvGrpSpPr>
          <p:grpSpPr>
            <a:xfrm>
              <a:off x="22351457" y="12859799"/>
              <a:ext cx="1379787" cy="422893"/>
              <a:chOff x="22351457" y="12859799"/>
              <a:chExt cx="1379787" cy="422893"/>
            </a:xfrm>
          </p:grpSpPr>
          <p:sp>
            <p:nvSpPr>
              <p:cNvPr id="2427" name="Google Shape;2427;g3d3f6d03170_0_5673"/>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428" name="Google Shape;2428;g3d3f6d03170_0_5673"/>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2429" name="Google Shape;2429;g3d3f6d03170_0_5673"/>
              <p:cNvGrpSpPr/>
              <p:nvPr/>
            </p:nvGrpSpPr>
            <p:grpSpPr>
              <a:xfrm>
                <a:off x="23288552" y="12859801"/>
                <a:ext cx="442692" cy="422765"/>
                <a:chOff x="23288552" y="12859801"/>
                <a:chExt cx="442692" cy="422765"/>
              </a:xfrm>
            </p:grpSpPr>
            <p:grpSp>
              <p:nvGrpSpPr>
                <p:cNvPr id="2430" name="Google Shape;2430;g3d3f6d03170_0_5673"/>
                <p:cNvGrpSpPr/>
                <p:nvPr/>
              </p:nvGrpSpPr>
              <p:grpSpPr>
                <a:xfrm>
                  <a:off x="23288552" y="12859801"/>
                  <a:ext cx="442692" cy="422765"/>
                  <a:chOff x="23288552" y="12859801"/>
                  <a:chExt cx="442692" cy="422765"/>
                </a:xfrm>
              </p:grpSpPr>
              <p:sp>
                <p:nvSpPr>
                  <p:cNvPr id="2431" name="Google Shape;2431;g3d3f6d03170_0_5673"/>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432" name="Google Shape;2432;g3d3f6d03170_0_5673"/>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2433" name="Google Shape;2433;g3d3f6d03170_0_5673"/>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2434" name="Google Shape;2434;g3d3f6d03170_0_5673"/>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2435" name="Google Shape;2435;g3d3f6d03170_0_5673"/>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lt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sp>
        <p:nvSpPr>
          <p:cNvPr id="2436" name="Google Shape;2436;g3d3f6d03170_0_5673"/>
          <p:cNvSpPr txBox="1"/>
          <p:nvPr>
            <p:ph type="title"/>
          </p:nvPr>
        </p:nvSpPr>
        <p:spPr>
          <a:xfrm>
            <a:off x="314709" y="347583"/>
            <a:ext cx="5878800" cy="3807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lt1"/>
              </a:buClr>
              <a:buSzPts val="2550"/>
              <a:buFont typeface="Poppins SemiBold"/>
              <a:buNone/>
              <a:defRPr sz="2550">
                <a:solidFill>
                  <a:schemeClr val="lt1"/>
                </a:solidFill>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437" name="Google Shape;2437;g3d3f6d03170_0_5673"/>
          <p:cNvSpPr txBox="1"/>
          <p:nvPr>
            <p:ph idx="1" type="body"/>
          </p:nvPr>
        </p:nvSpPr>
        <p:spPr>
          <a:xfrm>
            <a:off x="526366" y="1919084"/>
            <a:ext cx="3120600" cy="2065200"/>
          </a:xfrm>
          <a:prstGeom prst="rect">
            <a:avLst/>
          </a:prstGeom>
          <a:noFill/>
          <a:ln>
            <a:noFill/>
          </a:ln>
        </p:spPr>
        <p:txBody>
          <a:bodyPr anchorCtr="0" anchor="t" bIns="0" lIns="0" spcFirstLastPara="1" rIns="0" wrap="square" tIns="0">
            <a:noAutofit/>
          </a:bodyPr>
          <a:lstStyle>
            <a:lvl1pPr indent="-284290" lvl="0" marL="457200" algn="l">
              <a:lnSpc>
                <a:spcPct val="105000"/>
              </a:lnSpc>
              <a:spcBef>
                <a:spcPts val="1350"/>
              </a:spcBef>
              <a:spcAft>
                <a:spcPts val="0"/>
              </a:spcAft>
              <a:buClr>
                <a:srgbClr val="DA0025"/>
              </a:buClr>
              <a:buSzPts val="877"/>
              <a:buChar char="●"/>
              <a:defRPr sz="975"/>
            </a:lvl1pPr>
            <a:lvl2pPr indent="-271463" lvl="1" marL="914400" algn="l">
              <a:lnSpc>
                <a:spcPct val="105000"/>
              </a:lnSpc>
              <a:spcBef>
                <a:spcPts val="1350"/>
              </a:spcBef>
              <a:spcAft>
                <a:spcPts val="0"/>
              </a:spcAft>
              <a:buClr>
                <a:srgbClr val="DA0025"/>
              </a:buClr>
              <a:buSzPts val="675"/>
              <a:buChar char="●"/>
              <a:defRPr sz="750"/>
            </a:lvl2pPr>
            <a:lvl3pPr indent="-267145" lvl="2" marL="1371600" algn="l">
              <a:lnSpc>
                <a:spcPct val="105000"/>
              </a:lnSpc>
              <a:spcBef>
                <a:spcPts val="1350"/>
              </a:spcBef>
              <a:spcAft>
                <a:spcPts val="0"/>
              </a:spcAft>
              <a:buClr>
                <a:srgbClr val="DA0025"/>
              </a:buClr>
              <a:buSzPts val="607"/>
              <a:buChar char="●"/>
              <a:defRPr sz="675"/>
            </a:lvl3pPr>
            <a:lvl4pPr indent="-258572" lvl="3" marL="1828800" algn="l">
              <a:lnSpc>
                <a:spcPct val="105000"/>
              </a:lnSpc>
              <a:spcBef>
                <a:spcPts val="1350"/>
              </a:spcBef>
              <a:spcAft>
                <a:spcPts val="0"/>
              </a:spcAft>
              <a:buClr>
                <a:srgbClr val="DA0025"/>
              </a:buClr>
              <a:buSzPts val="472"/>
              <a:buChar char="●"/>
              <a:defRPr sz="525"/>
            </a:lvl4pPr>
            <a:lvl5pPr indent="-252158" lvl="4" marL="2286000" algn="l">
              <a:lnSpc>
                <a:spcPct val="105000"/>
              </a:lnSpc>
              <a:spcBef>
                <a:spcPts val="1350"/>
              </a:spcBef>
              <a:spcAft>
                <a:spcPts val="0"/>
              </a:spcAft>
              <a:buClr>
                <a:srgbClr val="DA0025"/>
              </a:buClr>
              <a:buSzPts val="371"/>
              <a:buChar char="●"/>
              <a:defRPr sz="412"/>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cxnSp>
        <p:nvCxnSpPr>
          <p:cNvPr id="2438" name="Google Shape;2438;g3d3f6d03170_0_5673"/>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sp>
        <p:nvSpPr>
          <p:cNvPr id="2439" name="Google Shape;2439;g3d3f6d03170_0_5673"/>
          <p:cNvSpPr/>
          <p:nvPr>
            <p:ph idx="2" type="pic"/>
          </p:nvPr>
        </p:nvSpPr>
        <p:spPr>
          <a:xfrm>
            <a:off x="5591478" y="926991"/>
            <a:ext cx="1622400" cy="3592800"/>
          </a:xfrm>
          <a:prstGeom prst="roundRect">
            <a:avLst>
              <a:gd fmla="val 10452" name="adj"/>
            </a:avLst>
          </a:prstGeom>
          <a:noFill/>
          <a:ln>
            <a:noFill/>
          </a:ln>
        </p:spPr>
      </p:sp>
      <p:sp>
        <p:nvSpPr>
          <p:cNvPr id="2440" name="Google Shape;2440;g3d3f6d03170_0_5673"/>
          <p:cNvSpPr txBox="1"/>
          <p:nvPr>
            <p:ph idx="3" type="subTitle"/>
          </p:nvPr>
        </p:nvSpPr>
        <p:spPr>
          <a:xfrm>
            <a:off x="544286" y="1536731"/>
            <a:ext cx="3120600" cy="2661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rgbClr val="172DA0"/>
              </a:buClr>
              <a:buSzPts val="1384"/>
              <a:buNone/>
              <a:defRPr b="1" sz="1537">
                <a:solidFill>
                  <a:srgbClr val="172DA0"/>
                </a:solidFill>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1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0_Custom Layout">
  <p:cSld name="50_Custom Layout">
    <p:spTree>
      <p:nvGrpSpPr>
        <p:cNvPr id="2441" name="Shape 2441"/>
        <p:cNvGrpSpPr/>
        <p:nvPr/>
      </p:nvGrpSpPr>
      <p:grpSpPr>
        <a:xfrm>
          <a:off x="0" y="0"/>
          <a:ext cx="0" cy="0"/>
          <a:chOff x="0" y="0"/>
          <a:chExt cx="0" cy="0"/>
        </a:xfrm>
      </p:grpSpPr>
      <p:sp>
        <p:nvSpPr>
          <p:cNvPr id="2442" name="Google Shape;2442;g3d3f6d03170_0_5694"/>
          <p:cNvSpPr/>
          <p:nvPr/>
        </p:nvSpPr>
        <p:spPr>
          <a:xfrm>
            <a:off x="336654" y="1043217"/>
            <a:ext cx="3622800" cy="3503100"/>
          </a:xfrm>
          <a:prstGeom prst="roundRect">
            <a:avLst>
              <a:gd fmla="val 2420" name="adj"/>
            </a:avLst>
          </a:prstGeom>
          <a:gradFill>
            <a:gsLst>
              <a:gs pos="0">
                <a:srgbClr val="FF0103"/>
              </a:gs>
              <a:gs pos="78000">
                <a:schemeClr val="dk1"/>
              </a:gs>
              <a:gs pos="100000">
                <a:schemeClr val="dk1"/>
              </a:gs>
            </a:gsLst>
            <a:lin ang="2700006"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443" name="Google Shape;2443;g3d3f6d03170_0_5694"/>
          <p:cNvSpPr txBox="1"/>
          <p:nvPr>
            <p:ph type="title"/>
          </p:nvPr>
        </p:nvSpPr>
        <p:spPr>
          <a:xfrm>
            <a:off x="391953" y="34775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444" name="Google Shape;2444;g3d3f6d03170_0_569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2445" name="Google Shape;2445;g3d3f6d03170_0_5694"/>
          <p:cNvSpPr/>
          <p:nvPr>
            <p:ph idx="2" type="pic"/>
          </p:nvPr>
        </p:nvSpPr>
        <p:spPr>
          <a:xfrm>
            <a:off x="4049979" y="1050131"/>
            <a:ext cx="4778700" cy="3503400"/>
          </a:xfrm>
          <a:prstGeom prst="roundRect">
            <a:avLst>
              <a:gd fmla="val 2712" name="adj"/>
            </a:avLst>
          </a:prstGeom>
          <a:noFill/>
          <a:ln>
            <a:noFill/>
          </a:ln>
        </p:spPr>
      </p:sp>
      <p:sp>
        <p:nvSpPr>
          <p:cNvPr id="2446" name="Google Shape;2446;g3d3f6d03170_0_5694"/>
          <p:cNvSpPr txBox="1"/>
          <p:nvPr>
            <p:ph idx="1" type="body"/>
          </p:nvPr>
        </p:nvSpPr>
        <p:spPr>
          <a:xfrm>
            <a:off x="589995" y="2860575"/>
            <a:ext cx="3234900" cy="1461300"/>
          </a:xfrm>
          <a:prstGeom prst="rect">
            <a:avLst/>
          </a:prstGeom>
          <a:noFill/>
          <a:ln>
            <a:noFill/>
          </a:ln>
        </p:spPr>
        <p:txBody>
          <a:bodyPr anchorCtr="0" anchor="t" bIns="0" lIns="0" spcFirstLastPara="1" rIns="0" wrap="square" tIns="0">
            <a:noAutofit/>
          </a:bodyPr>
          <a:lstStyle>
            <a:lvl1pPr indent="-288608" lvl="0" marL="457200" algn="l">
              <a:lnSpc>
                <a:spcPct val="105000"/>
              </a:lnSpc>
              <a:spcBef>
                <a:spcPts val="1350"/>
              </a:spcBef>
              <a:spcAft>
                <a:spcPts val="0"/>
              </a:spcAft>
              <a:buClr>
                <a:srgbClr val="DA0025"/>
              </a:buClr>
              <a:buSzPts val="945"/>
              <a:buChar char="●"/>
              <a:defRPr sz="1050">
                <a:solidFill>
                  <a:schemeClr val="lt1"/>
                </a:solidFill>
              </a:defRPr>
            </a:lvl1pPr>
            <a:lvl2pPr indent="-280035" lvl="1" marL="914400" algn="l">
              <a:lnSpc>
                <a:spcPct val="105000"/>
              </a:lnSpc>
              <a:spcBef>
                <a:spcPts val="1350"/>
              </a:spcBef>
              <a:spcAft>
                <a:spcPts val="0"/>
              </a:spcAft>
              <a:buClr>
                <a:srgbClr val="DA0025"/>
              </a:buClr>
              <a:buSzPts val="810"/>
              <a:buChar char="●"/>
              <a:defRPr sz="900">
                <a:solidFill>
                  <a:schemeClr val="lt1"/>
                </a:solidFill>
              </a:defRPr>
            </a:lvl2pPr>
            <a:lvl3pPr indent="-271463" lvl="2" marL="1371600" algn="l">
              <a:lnSpc>
                <a:spcPct val="105000"/>
              </a:lnSpc>
              <a:spcBef>
                <a:spcPts val="1350"/>
              </a:spcBef>
              <a:spcAft>
                <a:spcPts val="0"/>
              </a:spcAft>
              <a:buClr>
                <a:srgbClr val="DA0025"/>
              </a:buClr>
              <a:buSzPts val="675"/>
              <a:buChar char="●"/>
              <a:defRPr sz="750">
                <a:solidFill>
                  <a:schemeClr val="lt1"/>
                </a:solidFill>
              </a:defRPr>
            </a:lvl3pPr>
            <a:lvl4pPr indent="-262890" lvl="3" marL="1828800" algn="l">
              <a:lnSpc>
                <a:spcPct val="105000"/>
              </a:lnSpc>
              <a:spcBef>
                <a:spcPts val="1350"/>
              </a:spcBef>
              <a:spcAft>
                <a:spcPts val="0"/>
              </a:spcAft>
              <a:buClr>
                <a:srgbClr val="DA0025"/>
              </a:buClr>
              <a:buSzPts val="540"/>
              <a:buChar char="●"/>
              <a:defRPr sz="600">
                <a:solidFill>
                  <a:schemeClr val="lt1"/>
                </a:solidFill>
              </a:defRPr>
            </a:lvl4pPr>
            <a:lvl5pPr indent="-254317" lvl="4" marL="2286000" algn="l">
              <a:lnSpc>
                <a:spcPct val="105000"/>
              </a:lnSpc>
              <a:spcBef>
                <a:spcPts val="1350"/>
              </a:spcBef>
              <a:spcAft>
                <a:spcPts val="0"/>
              </a:spcAft>
              <a:buClr>
                <a:srgbClr val="DA0025"/>
              </a:buClr>
              <a:buSzPts val="405"/>
              <a:buChar char="●"/>
              <a:defRPr sz="100">
                <a:solidFill>
                  <a:schemeClr val="lt1"/>
                </a:solidFill>
              </a:defRPr>
            </a:lvl5pPr>
            <a:lvl6pPr indent="-240474" lvl="5" marL="2743200" algn="l">
              <a:lnSpc>
                <a:spcPct val="90000"/>
              </a:lnSpc>
              <a:spcBef>
                <a:spcPts val="375"/>
              </a:spcBef>
              <a:spcAft>
                <a:spcPts val="0"/>
              </a:spcAft>
              <a:buClr>
                <a:schemeClr val="dk1"/>
              </a:buClr>
              <a:buSzPts val="187"/>
              <a:buChar char="•"/>
              <a:defRPr sz="100"/>
            </a:lvl6pPr>
            <a:lvl7pPr indent="-240474" lvl="6" marL="3200400" algn="l">
              <a:lnSpc>
                <a:spcPct val="90000"/>
              </a:lnSpc>
              <a:spcBef>
                <a:spcPts val="375"/>
              </a:spcBef>
              <a:spcAft>
                <a:spcPts val="0"/>
              </a:spcAft>
              <a:buClr>
                <a:schemeClr val="dk1"/>
              </a:buClr>
              <a:buSzPts val="187"/>
              <a:buChar char="•"/>
              <a:defRPr sz="100"/>
            </a:lvl7pPr>
            <a:lvl8pPr indent="-240474" lvl="7" marL="3657600" algn="l">
              <a:lnSpc>
                <a:spcPct val="90000"/>
              </a:lnSpc>
              <a:spcBef>
                <a:spcPts val="375"/>
              </a:spcBef>
              <a:spcAft>
                <a:spcPts val="0"/>
              </a:spcAft>
              <a:buClr>
                <a:schemeClr val="dk1"/>
              </a:buClr>
              <a:buSzPts val="187"/>
              <a:buChar char="•"/>
              <a:defRPr sz="100"/>
            </a:lvl8pPr>
            <a:lvl9pPr indent="-240474" lvl="8" marL="4114800" algn="l">
              <a:lnSpc>
                <a:spcPct val="90000"/>
              </a:lnSpc>
              <a:spcBef>
                <a:spcPts val="375"/>
              </a:spcBef>
              <a:spcAft>
                <a:spcPts val="0"/>
              </a:spcAft>
              <a:buClr>
                <a:schemeClr val="dk1"/>
              </a:buClr>
              <a:buSzPts val="187"/>
              <a:buChar char="•"/>
              <a:defRPr sz="100"/>
            </a:lvl9pPr>
          </a:lstStyle>
          <a:p/>
        </p:txBody>
      </p:sp>
      <p:sp>
        <p:nvSpPr>
          <p:cNvPr id="2447" name="Google Shape;2447;g3d3f6d03170_0_5694"/>
          <p:cNvSpPr txBox="1"/>
          <p:nvPr>
            <p:ph idx="3" type="subTitle"/>
          </p:nvPr>
        </p:nvSpPr>
        <p:spPr>
          <a:xfrm>
            <a:off x="608528" y="2245781"/>
            <a:ext cx="3234900" cy="4737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lt1"/>
              </a:buClr>
              <a:buSzPts val="2329"/>
              <a:buNone/>
              <a:defRPr b="1" sz="2587">
                <a:solidFill>
                  <a:schemeClr val="lt1"/>
                </a:solidFill>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1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3_Custom Layout">
  <p:cSld name="53_Custom Layout">
    <p:bg>
      <p:bgPr>
        <a:blipFill>
          <a:blip r:embed="rId2">
            <a:alphaModFix/>
          </a:blip>
          <a:stretch>
            <a:fillRect/>
          </a:stretch>
        </a:blipFill>
      </p:bgPr>
    </p:bg>
    <p:spTree>
      <p:nvGrpSpPr>
        <p:cNvPr id="2448" name="Shape 2448"/>
        <p:cNvGrpSpPr/>
        <p:nvPr/>
      </p:nvGrpSpPr>
      <p:grpSpPr>
        <a:xfrm>
          <a:off x="0" y="0"/>
          <a:ext cx="0" cy="0"/>
          <a:chOff x="0" y="0"/>
          <a:chExt cx="0" cy="0"/>
        </a:xfrm>
      </p:grpSpPr>
      <p:sp>
        <p:nvSpPr>
          <p:cNvPr id="2449" name="Google Shape;2449;g3d3f6d03170_0_5701"/>
          <p:cNvSpPr/>
          <p:nvPr/>
        </p:nvSpPr>
        <p:spPr>
          <a:xfrm rot="10800000">
            <a:off x="4022638" y="1051975"/>
            <a:ext cx="4811602" cy="3503914"/>
          </a:xfrm>
          <a:custGeom>
            <a:rect b="b" l="l" r="r" t="t"/>
            <a:pathLst>
              <a:path extrusionOk="0" h="7007828" w="9623203">
                <a:moveTo>
                  <a:pt x="165354" y="0"/>
                </a:moveTo>
                <a:lnTo>
                  <a:pt x="9457849" y="0"/>
                </a:lnTo>
                <a:cubicBezTo>
                  <a:pt x="9549098" y="0"/>
                  <a:pt x="9623203" y="74105"/>
                  <a:pt x="9623203" y="165354"/>
                </a:cubicBezTo>
                <a:lnTo>
                  <a:pt x="9623203" y="6842475"/>
                </a:lnTo>
                <a:cubicBezTo>
                  <a:pt x="9623203" y="6933724"/>
                  <a:pt x="9549098" y="7007829"/>
                  <a:pt x="9457849" y="7007829"/>
                </a:cubicBezTo>
                <a:lnTo>
                  <a:pt x="190500" y="7007829"/>
                </a:lnTo>
                <a:cubicBezTo>
                  <a:pt x="85344" y="7007829"/>
                  <a:pt x="0" y="6922484"/>
                  <a:pt x="0" y="6817329"/>
                </a:cubicBezTo>
                <a:lnTo>
                  <a:pt x="0" y="165354"/>
                </a:lnTo>
                <a:cubicBezTo>
                  <a:pt x="0" y="74105"/>
                  <a:pt x="74105" y="0"/>
                  <a:pt x="165354" y="0"/>
                </a:cubicBezTo>
                <a:close/>
              </a:path>
            </a:pathLst>
          </a:custGeom>
          <a:gradFill>
            <a:gsLst>
              <a:gs pos="0">
                <a:srgbClr val="FFFFFF"/>
              </a:gs>
              <a:gs pos="23000">
                <a:srgbClr val="FFFFFF"/>
              </a:gs>
              <a:gs pos="51000">
                <a:srgbClr val="F2F4FC">
                  <a:alpha val="90588"/>
                </a:srgbClr>
              </a:gs>
              <a:gs pos="82000">
                <a:srgbClr val="E7EAFA">
                  <a:alpha val="82352"/>
                </a:srgbClr>
              </a:gs>
              <a:gs pos="100000">
                <a:srgbClr val="E3E7FA">
                  <a:alpha val="80000"/>
                </a:srgbClr>
              </a:gs>
            </a:gsLst>
            <a:lin ang="16200038"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450" name="Google Shape;2450;g3d3f6d03170_0_5701"/>
          <p:cNvSpPr/>
          <p:nvPr>
            <p:ph idx="2" type="pic"/>
          </p:nvPr>
        </p:nvSpPr>
        <p:spPr>
          <a:xfrm>
            <a:off x="348885" y="1050131"/>
            <a:ext cx="3610500" cy="3503400"/>
          </a:xfrm>
          <a:prstGeom prst="roundRect">
            <a:avLst>
              <a:gd fmla="val 2189" name="adj"/>
            </a:avLst>
          </a:prstGeom>
          <a:noFill/>
          <a:ln>
            <a:noFill/>
          </a:ln>
        </p:spPr>
      </p:sp>
      <p:sp>
        <p:nvSpPr>
          <p:cNvPr id="2451" name="Google Shape;2451;g3d3f6d03170_0_5701"/>
          <p:cNvSpPr txBox="1"/>
          <p:nvPr>
            <p:ph type="title"/>
          </p:nvPr>
        </p:nvSpPr>
        <p:spPr>
          <a:xfrm>
            <a:off x="391953" y="34775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452" name="Google Shape;2452;g3d3f6d03170_0_570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2453" name="Google Shape;2453;g3d3f6d03170_0_5701"/>
          <p:cNvSpPr txBox="1"/>
          <p:nvPr>
            <p:ph idx="1" type="body"/>
          </p:nvPr>
        </p:nvSpPr>
        <p:spPr>
          <a:xfrm>
            <a:off x="4269784" y="2860581"/>
            <a:ext cx="4356900" cy="1461300"/>
          </a:xfrm>
          <a:prstGeom prst="rect">
            <a:avLst/>
          </a:prstGeom>
          <a:noFill/>
          <a:ln>
            <a:noFill/>
          </a:ln>
        </p:spPr>
        <p:txBody>
          <a:bodyPr anchorCtr="0" anchor="t" bIns="0" lIns="0" spcFirstLastPara="1" rIns="0" wrap="square" tIns="0">
            <a:noAutofit/>
          </a:bodyPr>
          <a:lstStyle>
            <a:lvl1pPr indent="-288608" lvl="0" marL="457200" algn="l">
              <a:lnSpc>
                <a:spcPct val="105000"/>
              </a:lnSpc>
              <a:spcBef>
                <a:spcPts val="1350"/>
              </a:spcBef>
              <a:spcAft>
                <a:spcPts val="0"/>
              </a:spcAft>
              <a:buClr>
                <a:srgbClr val="DA0025"/>
              </a:buClr>
              <a:buSzPts val="945"/>
              <a:buChar char="●"/>
              <a:defRPr sz="1050">
                <a:solidFill>
                  <a:schemeClr val="dk1"/>
                </a:solidFill>
              </a:defRPr>
            </a:lvl1pPr>
            <a:lvl2pPr indent="-280035" lvl="1" marL="914400" algn="l">
              <a:lnSpc>
                <a:spcPct val="105000"/>
              </a:lnSpc>
              <a:spcBef>
                <a:spcPts val="1350"/>
              </a:spcBef>
              <a:spcAft>
                <a:spcPts val="0"/>
              </a:spcAft>
              <a:buClr>
                <a:srgbClr val="DA0025"/>
              </a:buClr>
              <a:buSzPts val="810"/>
              <a:buChar char="●"/>
              <a:defRPr sz="900">
                <a:solidFill>
                  <a:schemeClr val="dk1"/>
                </a:solidFill>
              </a:defRPr>
            </a:lvl2pPr>
            <a:lvl3pPr indent="-271463" lvl="2" marL="1371600" algn="l">
              <a:lnSpc>
                <a:spcPct val="105000"/>
              </a:lnSpc>
              <a:spcBef>
                <a:spcPts val="1350"/>
              </a:spcBef>
              <a:spcAft>
                <a:spcPts val="0"/>
              </a:spcAft>
              <a:buClr>
                <a:srgbClr val="DA0025"/>
              </a:buClr>
              <a:buSzPts val="675"/>
              <a:buChar char="●"/>
              <a:defRPr sz="750">
                <a:solidFill>
                  <a:schemeClr val="dk1"/>
                </a:solidFill>
              </a:defRPr>
            </a:lvl3pPr>
            <a:lvl4pPr indent="-262890" lvl="3" marL="1828800" algn="l">
              <a:lnSpc>
                <a:spcPct val="105000"/>
              </a:lnSpc>
              <a:spcBef>
                <a:spcPts val="1350"/>
              </a:spcBef>
              <a:spcAft>
                <a:spcPts val="0"/>
              </a:spcAft>
              <a:buClr>
                <a:srgbClr val="DA0025"/>
              </a:buClr>
              <a:buSzPts val="540"/>
              <a:buChar char="●"/>
              <a:defRPr sz="600">
                <a:solidFill>
                  <a:schemeClr val="dk1"/>
                </a:solidFill>
              </a:defRPr>
            </a:lvl4pPr>
            <a:lvl5pPr indent="-254317" lvl="4" marL="2286000" algn="l">
              <a:lnSpc>
                <a:spcPct val="105000"/>
              </a:lnSpc>
              <a:spcBef>
                <a:spcPts val="1350"/>
              </a:spcBef>
              <a:spcAft>
                <a:spcPts val="0"/>
              </a:spcAft>
              <a:buClr>
                <a:srgbClr val="DA0025"/>
              </a:buClr>
              <a:buSzPts val="405"/>
              <a:buChar char="●"/>
              <a:defRPr sz="450">
                <a:solidFill>
                  <a:schemeClr val="dk1"/>
                </a:solidFill>
              </a:defRPr>
            </a:lvl5pPr>
            <a:lvl6pPr indent="-271463" lvl="5" marL="2743200" algn="l">
              <a:lnSpc>
                <a:spcPct val="90000"/>
              </a:lnSpc>
              <a:spcBef>
                <a:spcPts val="375"/>
              </a:spcBef>
              <a:spcAft>
                <a:spcPts val="0"/>
              </a:spcAft>
              <a:buClr>
                <a:schemeClr val="dk1"/>
              </a:buClr>
              <a:buSzPts val="675"/>
              <a:buChar char="•"/>
              <a:defRPr sz="187"/>
            </a:lvl6pPr>
            <a:lvl7pPr indent="-240474" lvl="6" marL="3200400" algn="l">
              <a:lnSpc>
                <a:spcPct val="90000"/>
              </a:lnSpc>
              <a:spcBef>
                <a:spcPts val="375"/>
              </a:spcBef>
              <a:spcAft>
                <a:spcPts val="0"/>
              </a:spcAft>
              <a:buClr>
                <a:schemeClr val="dk1"/>
              </a:buClr>
              <a:buSzPts val="187"/>
              <a:buChar char="•"/>
              <a:defRPr sz="100"/>
            </a:lvl7pPr>
            <a:lvl8pPr indent="-240474" lvl="7" marL="3657600" algn="l">
              <a:lnSpc>
                <a:spcPct val="90000"/>
              </a:lnSpc>
              <a:spcBef>
                <a:spcPts val="375"/>
              </a:spcBef>
              <a:spcAft>
                <a:spcPts val="0"/>
              </a:spcAft>
              <a:buClr>
                <a:schemeClr val="dk1"/>
              </a:buClr>
              <a:buSzPts val="187"/>
              <a:buChar char="•"/>
              <a:defRPr sz="100"/>
            </a:lvl8pPr>
            <a:lvl9pPr indent="-240474" lvl="8" marL="4114800" algn="l">
              <a:lnSpc>
                <a:spcPct val="90000"/>
              </a:lnSpc>
              <a:spcBef>
                <a:spcPts val="375"/>
              </a:spcBef>
              <a:spcAft>
                <a:spcPts val="0"/>
              </a:spcAft>
              <a:buClr>
                <a:schemeClr val="dk1"/>
              </a:buClr>
              <a:buSzPts val="187"/>
              <a:buChar char="•"/>
              <a:defRPr sz="100"/>
            </a:lvl9pPr>
          </a:lstStyle>
          <a:p/>
        </p:txBody>
      </p:sp>
      <p:sp>
        <p:nvSpPr>
          <p:cNvPr id="2454" name="Google Shape;2454;g3d3f6d03170_0_5701"/>
          <p:cNvSpPr txBox="1"/>
          <p:nvPr>
            <p:ph idx="3" type="subTitle"/>
          </p:nvPr>
        </p:nvSpPr>
        <p:spPr>
          <a:xfrm>
            <a:off x="4285633" y="2255269"/>
            <a:ext cx="4356900" cy="4737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2329"/>
              <a:buNone/>
              <a:defRPr b="1" sz="2587">
                <a:solidFill>
                  <a:schemeClr val="dk1"/>
                </a:solidFill>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4_Custom Layout">
  <p:cSld name="54_Custom Layout">
    <p:bg>
      <p:bgPr>
        <a:blipFill>
          <a:blip r:embed="rId2">
            <a:alphaModFix/>
          </a:blip>
          <a:stretch>
            <a:fillRect/>
          </a:stretch>
        </a:blipFill>
      </p:bgPr>
    </p:bg>
    <p:spTree>
      <p:nvGrpSpPr>
        <p:cNvPr id="2455" name="Shape 2455"/>
        <p:cNvGrpSpPr/>
        <p:nvPr/>
      </p:nvGrpSpPr>
      <p:grpSpPr>
        <a:xfrm>
          <a:off x="0" y="0"/>
          <a:ext cx="0" cy="0"/>
          <a:chOff x="0" y="0"/>
          <a:chExt cx="0" cy="0"/>
        </a:xfrm>
      </p:grpSpPr>
      <p:sp>
        <p:nvSpPr>
          <p:cNvPr id="2456" name="Google Shape;2456;g3d3f6d03170_0_5708"/>
          <p:cNvSpPr/>
          <p:nvPr/>
        </p:nvSpPr>
        <p:spPr>
          <a:xfrm rot="10800000">
            <a:off x="4022638" y="1051975"/>
            <a:ext cx="4811602" cy="3503914"/>
          </a:xfrm>
          <a:custGeom>
            <a:rect b="b" l="l" r="r" t="t"/>
            <a:pathLst>
              <a:path extrusionOk="0" h="7007828" w="9623203">
                <a:moveTo>
                  <a:pt x="165354" y="0"/>
                </a:moveTo>
                <a:lnTo>
                  <a:pt x="9457849" y="0"/>
                </a:lnTo>
                <a:cubicBezTo>
                  <a:pt x="9549098" y="0"/>
                  <a:pt x="9623203" y="74105"/>
                  <a:pt x="9623203" y="165354"/>
                </a:cubicBezTo>
                <a:lnTo>
                  <a:pt x="9623203" y="6842475"/>
                </a:lnTo>
                <a:cubicBezTo>
                  <a:pt x="9623203" y="6933724"/>
                  <a:pt x="9549098" y="7007829"/>
                  <a:pt x="9457849" y="7007829"/>
                </a:cubicBezTo>
                <a:lnTo>
                  <a:pt x="190500" y="7007829"/>
                </a:lnTo>
                <a:cubicBezTo>
                  <a:pt x="85344" y="7007829"/>
                  <a:pt x="0" y="6922484"/>
                  <a:pt x="0" y="6817329"/>
                </a:cubicBezTo>
                <a:lnTo>
                  <a:pt x="0" y="165354"/>
                </a:lnTo>
                <a:cubicBezTo>
                  <a:pt x="0" y="74105"/>
                  <a:pt x="74105" y="0"/>
                  <a:pt x="165354" y="0"/>
                </a:cubicBezTo>
                <a:close/>
              </a:path>
            </a:pathLst>
          </a:custGeom>
          <a:gradFill>
            <a:gsLst>
              <a:gs pos="0">
                <a:srgbClr val="FFFFFF"/>
              </a:gs>
              <a:gs pos="23000">
                <a:srgbClr val="FFFFFF"/>
              </a:gs>
              <a:gs pos="51000">
                <a:srgbClr val="F2F4FC">
                  <a:alpha val="90588"/>
                </a:srgbClr>
              </a:gs>
              <a:gs pos="82000">
                <a:srgbClr val="E7EAFA">
                  <a:alpha val="82352"/>
                </a:srgbClr>
              </a:gs>
              <a:gs pos="100000">
                <a:srgbClr val="E3E7FA">
                  <a:alpha val="80000"/>
                </a:srgbClr>
              </a:gs>
            </a:gsLst>
            <a:lin ang="16200038"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457" name="Google Shape;2457;g3d3f6d03170_0_5708"/>
          <p:cNvSpPr/>
          <p:nvPr>
            <p:ph idx="2" type="pic"/>
          </p:nvPr>
        </p:nvSpPr>
        <p:spPr>
          <a:xfrm>
            <a:off x="348885" y="1050131"/>
            <a:ext cx="3610500" cy="3503400"/>
          </a:xfrm>
          <a:prstGeom prst="roundRect">
            <a:avLst>
              <a:gd fmla="val 4573" name="adj"/>
            </a:avLst>
          </a:prstGeom>
          <a:noFill/>
          <a:ln>
            <a:noFill/>
          </a:ln>
        </p:spPr>
      </p:sp>
      <p:sp>
        <p:nvSpPr>
          <p:cNvPr id="2458" name="Google Shape;2458;g3d3f6d03170_0_5708"/>
          <p:cNvSpPr txBox="1"/>
          <p:nvPr>
            <p:ph type="title"/>
          </p:nvPr>
        </p:nvSpPr>
        <p:spPr>
          <a:xfrm>
            <a:off x="391953" y="34775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459" name="Google Shape;2459;g3d3f6d03170_0_570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2460" name="Google Shape;2460;g3d3f6d03170_0_5708"/>
          <p:cNvSpPr txBox="1"/>
          <p:nvPr>
            <p:ph idx="1" type="body"/>
          </p:nvPr>
        </p:nvSpPr>
        <p:spPr>
          <a:xfrm>
            <a:off x="4291905" y="2200969"/>
            <a:ext cx="4379100" cy="2223600"/>
          </a:xfrm>
          <a:prstGeom prst="rect">
            <a:avLst/>
          </a:prstGeom>
          <a:noFill/>
          <a:ln>
            <a:noFill/>
          </a:ln>
        </p:spPr>
        <p:txBody>
          <a:bodyPr anchorCtr="0" anchor="t" bIns="0" lIns="0" spcFirstLastPara="1" rIns="0" wrap="square" tIns="0">
            <a:noAutofit/>
          </a:bodyPr>
          <a:lstStyle>
            <a:lvl1pPr indent="-288608" lvl="0" marL="457200" algn="l">
              <a:lnSpc>
                <a:spcPct val="100000"/>
              </a:lnSpc>
              <a:spcBef>
                <a:spcPts val="0"/>
              </a:spcBef>
              <a:spcAft>
                <a:spcPts val="0"/>
              </a:spcAft>
              <a:buClr>
                <a:srgbClr val="DA0025"/>
              </a:buClr>
              <a:buSzPts val="945"/>
              <a:buChar char="●"/>
              <a:defRPr sz="1050">
                <a:solidFill>
                  <a:schemeClr val="dk1"/>
                </a:solidFill>
              </a:defRPr>
            </a:lvl1pPr>
            <a:lvl2pPr indent="-280035" lvl="1" marL="914400" algn="l">
              <a:lnSpc>
                <a:spcPct val="100000"/>
              </a:lnSpc>
              <a:spcBef>
                <a:spcPts val="1125"/>
              </a:spcBef>
              <a:spcAft>
                <a:spcPts val="0"/>
              </a:spcAft>
              <a:buClr>
                <a:srgbClr val="DA0025"/>
              </a:buClr>
              <a:buSzPts val="810"/>
              <a:buChar char="●"/>
              <a:defRPr sz="900">
                <a:solidFill>
                  <a:schemeClr val="dk1"/>
                </a:solidFill>
              </a:defRPr>
            </a:lvl2pPr>
            <a:lvl3pPr indent="-271463" lvl="2" marL="1371600" algn="l">
              <a:lnSpc>
                <a:spcPct val="100000"/>
              </a:lnSpc>
              <a:spcBef>
                <a:spcPts val="1125"/>
              </a:spcBef>
              <a:spcAft>
                <a:spcPts val="0"/>
              </a:spcAft>
              <a:buClr>
                <a:srgbClr val="DA0025"/>
              </a:buClr>
              <a:buSzPts val="675"/>
              <a:buChar char="●"/>
              <a:defRPr sz="750">
                <a:solidFill>
                  <a:schemeClr val="dk1"/>
                </a:solidFill>
              </a:defRPr>
            </a:lvl3pPr>
            <a:lvl4pPr indent="-262890" lvl="3" marL="1828800" algn="l">
              <a:lnSpc>
                <a:spcPct val="100000"/>
              </a:lnSpc>
              <a:spcBef>
                <a:spcPts val="1125"/>
              </a:spcBef>
              <a:spcAft>
                <a:spcPts val="0"/>
              </a:spcAft>
              <a:buClr>
                <a:srgbClr val="DA0025"/>
              </a:buClr>
              <a:buSzPts val="540"/>
              <a:buChar char="●"/>
              <a:defRPr sz="600">
                <a:solidFill>
                  <a:schemeClr val="dk1"/>
                </a:solidFill>
              </a:defRPr>
            </a:lvl4pPr>
            <a:lvl5pPr indent="-254317" lvl="4" marL="2286000" algn="l">
              <a:lnSpc>
                <a:spcPct val="100000"/>
              </a:lnSpc>
              <a:spcBef>
                <a:spcPts val="1125"/>
              </a:spcBef>
              <a:spcAft>
                <a:spcPts val="0"/>
              </a:spcAft>
              <a:buClr>
                <a:srgbClr val="DA0025"/>
              </a:buClr>
              <a:buSzPts val="405"/>
              <a:buChar char="●"/>
              <a:defRPr sz="450">
                <a:solidFill>
                  <a:schemeClr val="dk1"/>
                </a:solidFill>
              </a:defRPr>
            </a:lvl5pPr>
            <a:lvl6pPr indent="-271463" lvl="5" marL="2743200" algn="l">
              <a:lnSpc>
                <a:spcPct val="100000"/>
              </a:lnSpc>
              <a:spcBef>
                <a:spcPts val="1125"/>
              </a:spcBef>
              <a:spcAft>
                <a:spcPts val="0"/>
              </a:spcAft>
              <a:buClr>
                <a:schemeClr val="dk1"/>
              </a:buClr>
              <a:buSzPts val="675"/>
              <a:buChar char="•"/>
              <a:defRPr sz="187"/>
            </a:lvl6pPr>
            <a:lvl7pPr indent="-271463" lvl="6" marL="3200400" algn="l">
              <a:lnSpc>
                <a:spcPct val="100000"/>
              </a:lnSpc>
              <a:spcBef>
                <a:spcPts val="1125"/>
              </a:spcBef>
              <a:spcAft>
                <a:spcPts val="0"/>
              </a:spcAft>
              <a:buClr>
                <a:schemeClr val="dk1"/>
              </a:buClr>
              <a:buSzPts val="675"/>
              <a:buChar char="•"/>
              <a:defRPr sz="187"/>
            </a:lvl7pPr>
            <a:lvl8pPr indent="-271463" lvl="7" marL="3657600" algn="l">
              <a:lnSpc>
                <a:spcPct val="100000"/>
              </a:lnSpc>
              <a:spcBef>
                <a:spcPts val="1125"/>
              </a:spcBef>
              <a:spcAft>
                <a:spcPts val="0"/>
              </a:spcAft>
              <a:buClr>
                <a:schemeClr val="dk1"/>
              </a:buClr>
              <a:buSzPts val="675"/>
              <a:buChar char="•"/>
              <a:defRPr sz="187"/>
            </a:lvl8pPr>
            <a:lvl9pPr indent="-271463" lvl="8" marL="4114800" algn="l">
              <a:lnSpc>
                <a:spcPct val="100000"/>
              </a:lnSpc>
              <a:spcBef>
                <a:spcPts val="1125"/>
              </a:spcBef>
              <a:spcAft>
                <a:spcPts val="1125"/>
              </a:spcAft>
              <a:buClr>
                <a:schemeClr val="dk1"/>
              </a:buClr>
              <a:buSzPts val="675"/>
              <a:buChar char="•"/>
              <a:defRPr sz="187"/>
            </a:lvl9pPr>
          </a:lstStyle>
          <a:p/>
        </p:txBody>
      </p:sp>
      <p:sp>
        <p:nvSpPr>
          <p:cNvPr id="2461" name="Google Shape;2461;g3d3f6d03170_0_5708"/>
          <p:cNvSpPr txBox="1"/>
          <p:nvPr>
            <p:ph idx="3" type="subTitle"/>
          </p:nvPr>
        </p:nvSpPr>
        <p:spPr>
          <a:xfrm>
            <a:off x="4280667" y="1293281"/>
            <a:ext cx="4379100" cy="4737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2329"/>
              <a:buNone/>
              <a:defRPr b="1" sz="2587">
                <a:solidFill>
                  <a:schemeClr val="dk1"/>
                </a:solidFill>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5_Custom Layout">
  <p:cSld name="55_Custom Layout">
    <p:bg>
      <p:bgPr>
        <a:blipFill>
          <a:blip r:embed="rId2">
            <a:alphaModFix/>
          </a:blip>
          <a:stretch>
            <a:fillRect/>
          </a:stretch>
        </a:blipFill>
      </p:bgPr>
    </p:bg>
    <p:spTree>
      <p:nvGrpSpPr>
        <p:cNvPr id="2462" name="Shape 2462"/>
        <p:cNvGrpSpPr/>
        <p:nvPr/>
      </p:nvGrpSpPr>
      <p:grpSpPr>
        <a:xfrm>
          <a:off x="0" y="0"/>
          <a:ext cx="0" cy="0"/>
          <a:chOff x="0" y="0"/>
          <a:chExt cx="0" cy="0"/>
        </a:xfrm>
      </p:grpSpPr>
      <p:sp>
        <p:nvSpPr>
          <p:cNvPr id="2463" name="Google Shape;2463;g3d3f6d03170_0_5715"/>
          <p:cNvSpPr/>
          <p:nvPr/>
        </p:nvSpPr>
        <p:spPr>
          <a:xfrm rot="10800000">
            <a:off x="4022637" y="403751"/>
            <a:ext cx="4811602" cy="4152138"/>
          </a:xfrm>
          <a:custGeom>
            <a:rect b="b" l="l" r="r" t="t"/>
            <a:pathLst>
              <a:path extrusionOk="0" h="7007828" w="9623203">
                <a:moveTo>
                  <a:pt x="165354" y="0"/>
                </a:moveTo>
                <a:lnTo>
                  <a:pt x="9457849" y="0"/>
                </a:lnTo>
                <a:cubicBezTo>
                  <a:pt x="9549098" y="0"/>
                  <a:pt x="9623203" y="74105"/>
                  <a:pt x="9623203" y="165354"/>
                </a:cubicBezTo>
                <a:lnTo>
                  <a:pt x="9623203" y="6842475"/>
                </a:lnTo>
                <a:cubicBezTo>
                  <a:pt x="9623203" y="6933724"/>
                  <a:pt x="9549098" y="7007829"/>
                  <a:pt x="9457849" y="7007829"/>
                </a:cubicBezTo>
                <a:lnTo>
                  <a:pt x="190500" y="7007829"/>
                </a:lnTo>
                <a:cubicBezTo>
                  <a:pt x="85344" y="7007829"/>
                  <a:pt x="0" y="6922484"/>
                  <a:pt x="0" y="6817329"/>
                </a:cubicBezTo>
                <a:lnTo>
                  <a:pt x="0" y="165354"/>
                </a:lnTo>
                <a:cubicBezTo>
                  <a:pt x="0" y="74105"/>
                  <a:pt x="74105" y="0"/>
                  <a:pt x="165354" y="0"/>
                </a:cubicBezTo>
                <a:close/>
              </a:path>
            </a:pathLst>
          </a:custGeom>
          <a:gradFill>
            <a:gsLst>
              <a:gs pos="0">
                <a:srgbClr val="FFFFFF"/>
              </a:gs>
              <a:gs pos="23000">
                <a:srgbClr val="FFFFFF"/>
              </a:gs>
              <a:gs pos="51000">
                <a:srgbClr val="F2F4FC">
                  <a:alpha val="90588"/>
                </a:srgbClr>
              </a:gs>
              <a:gs pos="82000">
                <a:srgbClr val="E7EAFA">
                  <a:alpha val="82352"/>
                </a:srgbClr>
              </a:gs>
              <a:gs pos="100000">
                <a:srgbClr val="E3E7FA">
                  <a:alpha val="80000"/>
                </a:srgbClr>
              </a:gs>
            </a:gsLst>
            <a:lin ang="16200038"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464" name="Google Shape;2464;g3d3f6d03170_0_5715"/>
          <p:cNvSpPr/>
          <p:nvPr>
            <p:ph idx="2" type="pic"/>
          </p:nvPr>
        </p:nvSpPr>
        <p:spPr>
          <a:xfrm>
            <a:off x="348885" y="407194"/>
            <a:ext cx="3610500" cy="4146300"/>
          </a:xfrm>
          <a:prstGeom prst="roundRect">
            <a:avLst>
              <a:gd fmla="val 3414" name="adj"/>
            </a:avLst>
          </a:prstGeom>
          <a:noFill/>
          <a:ln>
            <a:noFill/>
          </a:ln>
        </p:spPr>
      </p:sp>
      <p:sp>
        <p:nvSpPr>
          <p:cNvPr id="2465" name="Google Shape;2465;g3d3f6d03170_0_5715"/>
          <p:cNvSpPr txBox="1"/>
          <p:nvPr>
            <p:ph type="title"/>
          </p:nvPr>
        </p:nvSpPr>
        <p:spPr>
          <a:xfrm>
            <a:off x="4306618" y="786994"/>
            <a:ext cx="4369500" cy="812100"/>
          </a:xfrm>
          <a:prstGeom prst="rect">
            <a:avLst/>
          </a:prstGeom>
          <a:noFill/>
          <a:ln>
            <a:noFill/>
          </a:ln>
        </p:spPr>
        <p:txBody>
          <a:bodyPr anchorCtr="0" anchor="t" bIns="0" lIns="0" spcFirstLastPara="1" rIns="0" wrap="square" tIns="0">
            <a:noAutofit/>
          </a:bodyPr>
          <a:lstStyle>
            <a:lvl1pPr lvl="0" algn="l">
              <a:lnSpc>
                <a:spcPct val="97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466" name="Google Shape;2466;g3d3f6d03170_0_571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2467" name="Google Shape;2467;g3d3f6d03170_0_5715"/>
          <p:cNvSpPr txBox="1"/>
          <p:nvPr>
            <p:ph idx="1" type="body"/>
          </p:nvPr>
        </p:nvSpPr>
        <p:spPr>
          <a:xfrm>
            <a:off x="4271406" y="2550318"/>
            <a:ext cx="4404600" cy="1550100"/>
          </a:xfrm>
          <a:prstGeom prst="rect">
            <a:avLst/>
          </a:prstGeom>
          <a:noFill/>
          <a:ln>
            <a:noFill/>
          </a:ln>
        </p:spPr>
        <p:txBody>
          <a:bodyPr anchorCtr="0" anchor="t" bIns="0" lIns="0" spcFirstLastPara="1" rIns="0" wrap="square" tIns="0">
            <a:noAutofit/>
          </a:bodyPr>
          <a:lstStyle>
            <a:lvl1pPr indent="-288608" lvl="0" marL="457200" algn="l">
              <a:lnSpc>
                <a:spcPct val="105000"/>
              </a:lnSpc>
              <a:spcBef>
                <a:spcPts val="1350"/>
              </a:spcBef>
              <a:spcAft>
                <a:spcPts val="0"/>
              </a:spcAft>
              <a:buClr>
                <a:srgbClr val="DA0025"/>
              </a:buClr>
              <a:buSzPts val="945"/>
              <a:buChar char="●"/>
              <a:defRPr sz="1050">
                <a:solidFill>
                  <a:schemeClr val="dk1"/>
                </a:solidFill>
              </a:defRPr>
            </a:lvl1pPr>
            <a:lvl2pPr indent="-280035" lvl="1" marL="914400" algn="l">
              <a:lnSpc>
                <a:spcPct val="105000"/>
              </a:lnSpc>
              <a:spcBef>
                <a:spcPts val="1350"/>
              </a:spcBef>
              <a:spcAft>
                <a:spcPts val="0"/>
              </a:spcAft>
              <a:buClr>
                <a:srgbClr val="DA0025"/>
              </a:buClr>
              <a:buSzPts val="810"/>
              <a:buChar char="●"/>
              <a:defRPr sz="900">
                <a:solidFill>
                  <a:schemeClr val="dk1"/>
                </a:solidFill>
              </a:defRPr>
            </a:lvl2pPr>
            <a:lvl3pPr indent="-271463" lvl="2" marL="1371600" algn="l">
              <a:lnSpc>
                <a:spcPct val="105000"/>
              </a:lnSpc>
              <a:spcBef>
                <a:spcPts val="1350"/>
              </a:spcBef>
              <a:spcAft>
                <a:spcPts val="0"/>
              </a:spcAft>
              <a:buClr>
                <a:srgbClr val="DA0025"/>
              </a:buClr>
              <a:buSzPts val="675"/>
              <a:buChar char="●"/>
              <a:defRPr sz="750">
                <a:solidFill>
                  <a:schemeClr val="dk1"/>
                </a:solidFill>
              </a:defRPr>
            </a:lvl3pPr>
            <a:lvl4pPr indent="-262890" lvl="3" marL="1828800" algn="l">
              <a:lnSpc>
                <a:spcPct val="105000"/>
              </a:lnSpc>
              <a:spcBef>
                <a:spcPts val="1350"/>
              </a:spcBef>
              <a:spcAft>
                <a:spcPts val="0"/>
              </a:spcAft>
              <a:buClr>
                <a:srgbClr val="DA0025"/>
              </a:buClr>
              <a:buSzPts val="540"/>
              <a:buChar char="●"/>
              <a:defRPr sz="600">
                <a:solidFill>
                  <a:schemeClr val="dk1"/>
                </a:solidFill>
              </a:defRPr>
            </a:lvl4pPr>
            <a:lvl5pPr indent="-254317" lvl="4" marL="2286000" algn="l">
              <a:lnSpc>
                <a:spcPct val="105000"/>
              </a:lnSpc>
              <a:spcBef>
                <a:spcPts val="1350"/>
              </a:spcBef>
              <a:spcAft>
                <a:spcPts val="0"/>
              </a:spcAft>
              <a:buClr>
                <a:srgbClr val="DA0025"/>
              </a:buClr>
              <a:buSzPts val="405"/>
              <a:buChar char="●"/>
              <a:defRPr sz="450">
                <a:solidFill>
                  <a:schemeClr val="dk1"/>
                </a:solidFill>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2468" name="Google Shape;2468;g3d3f6d03170_0_5715"/>
          <p:cNvSpPr txBox="1"/>
          <p:nvPr>
            <p:ph idx="3" type="subTitle"/>
          </p:nvPr>
        </p:nvSpPr>
        <p:spPr>
          <a:xfrm>
            <a:off x="4306618" y="1828799"/>
            <a:ext cx="4369500" cy="478800"/>
          </a:xfrm>
          <a:prstGeom prst="rect">
            <a:avLst/>
          </a:prstGeom>
          <a:noFill/>
          <a:ln>
            <a:noFill/>
          </a:ln>
        </p:spPr>
        <p:txBody>
          <a:bodyPr anchorCtr="0" anchor="t" bIns="0" lIns="0" spcFirstLastPara="1" rIns="0" wrap="square" tIns="0">
            <a:noAutofit/>
          </a:bodyPr>
          <a:lstStyle>
            <a:lvl1pPr lvl="0" algn="l">
              <a:lnSpc>
                <a:spcPct val="100000"/>
              </a:lnSpc>
              <a:spcBef>
                <a:spcPts val="1350"/>
              </a:spcBef>
              <a:spcAft>
                <a:spcPts val="0"/>
              </a:spcAft>
              <a:buClr>
                <a:schemeClr val="dk1"/>
              </a:buClr>
              <a:buSzPts val="1384"/>
              <a:buNone/>
              <a:defRPr b="1" sz="1537">
                <a:solidFill>
                  <a:schemeClr val="dk1"/>
                </a:solidFill>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Title Slide" showMasterSp="0">
  <p:cSld name="8_Title Slide">
    <p:bg>
      <p:bgPr>
        <a:blipFill>
          <a:blip r:embed="rId2">
            <a:alphaModFix/>
          </a:blip>
          <a:stretch>
            <a:fillRect/>
          </a:stretch>
        </a:blipFill>
      </p:bgPr>
    </p:bg>
    <p:spTree>
      <p:nvGrpSpPr>
        <p:cNvPr id="184" name="Shape 184"/>
        <p:cNvGrpSpPr/>
        <p:nvPr/>
      </p:nvGrpSpPr>
      <p:grpSpPr>
        <a:xfrm>
          <a:off x="0" y="0"/>
          <a:ext cx="0" cy="0"/>
          <a:chOff x="0" y="0"/>
          <a:chExt cx="0" cy="0"/>
        </a:xfrm>
      </p:grpSpPr>
      <p:pic>
        <p:nvPicPr>
          <p:cNvPr descr="A black and red background&#10;&#10;AI-generated content may be incorrect." id="185" name="Google Shape;185;g3970249a880_0_11573"/>
          <p:cNvPicPr preferRelativeResize="0"/>
          <p:nvPr/>
        </p:nvPicPr>
        <p:blipFill rotWithShape="1">
          <a:blip r:embed="rId3">
            <a:alphaModFix/>
          </a:blip>
          <a:srcRect b="0" l="0" r="0" t="0"/>
          <a:stretch/>
        </p:blipFill>
        <p:spPr>
          <a:xfrm>
            <a:off x="403950" y="442803"/>
            <a:ext cx="8336100" cy="4257342"/>
          </a:xfrm>
          <a:prstGeom prst="rect">
            <a:avLst/>
          </a:prstGeom>
          <a:noFill/>
          <a:ln>
            <a:noFill/>
          </a:ln>
        </p:spPr>
      </p:pic>
      <p:sp>
        <p:nvSpPr>
          <p:cNvPr id="186" name="Google Shape;186;g3970249a880_0_11573"/>
          <p:cNvSpPr txBox="1"/>
          <p:nvPr>
            <p:ph type="title"/>
          </p:nvPr>
        </p:nvSpPr>
        <p:spPr>
          <a:xfrm>
            <a:off x="730869" y="2262633"/>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862"/>
              <a:buFont typeface="Poppins"/>
              <a:buNone/>
              <a:defRPr b="1" sz="3862">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87" name="Google Shape;187;g3970249a880_0_11573"/>
          <p:cNvSpPr txBox="1"/>
          <p:nvPr>
            <p:ph idx="1" type="subTitle"/>
          </p:nvPr>
        </p:nvSpPr>
        <p:spPr>
          <a:xfrm>
            <a:off x="739996" y="4105701"/>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lt1"/>
              </a:buClr>
              <a:buSzPts val="1316"/>
              <a:buNone/>
              <a:defRPr b="1" sz="1462">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188" name="Google Shape;188;g3970249a880_0_11573"/>
          <p:cNvGrpSpPr/>
          <p:nvPr/>
        </p:nvGrpSpPr>
        <p:grpSpPr>
          <a:xfrm>
            <a:off x="7564576" y="4241694"/>
            <a:ext cx="948486" cy="279733"/>
            <a:chOff x="20929561" y="12311319"/>
            <a:chExt cx="2529297" cy="745954"/>
          </a:xfrm>
        </p:grpSpPr>
        <p:grpSp>
          <p:nvGrpSpPr>
            <p:cNvPr id="189" name="Google Shape;189;g3970249a880_0_11573"/>
            <p:cNvGrpSpPr/>
            <p:nvPr/>
          </p:nvGrpSpPr>
          <p:grpSpPr>
            <a:xfrm>
              <a:off x="20929561" y="12311319"/>
              <a:ext cx="2433857" cy="745954"/>
              <a:chOff x="20929561" y="12311319"/>
              <a:chExt cx="2433857" cy="745954"/>
            </a:xfrm>
          </p:grpSpPr>
          <p:sp>
            <p:nvSpPr>
              <p:cNvPr id="190" name="Google Shape;190;g3970249a880_0_11573"/>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91" name="Google Shape;191;g3970249a880_0_11573"/>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192" name="Google Shape;192;g3970249a880_0_11573"/>
              <p:cNvGrpSpPr/>
              <p:nvPr/>
            </p:nvGrpSpPr>
            <p:grpSpPr>
              <a:xfrm>
                <a:off x="22582537" y="12311321"/>
                <a:ext cx="780881" cy="745730"/>
                <a:chOff x="22582537" y="12311321"/>
                <a:chExt cx="780881" cy="745730"/>
              </a:xfrm>
            </p:grpSpPr>
            <p:grpSp>
              <p:nvGrpSpPr>
                <p:cNvPr id="193" name="Google Shape;193;g3970249a880_0_11573"/>
                <p:cNvGrpSpPr/>
                <p:nvPr/>
              </p:nvGrpSpPr>
              <p:grpSpPr>
                <a:xfrm>
                  <a:off x="22582537" y="12311321"/>
                  <a:ext cx="780881" cy="745730"/>
                  <a:chOff x="22582537" y="12311321"/>
                  <a:chExt cx="780881" cy="745730"/>
                </a:xfrm>
              </p:grpSpPr>
              <p:sp>
                <p:nvSpPr>
                  <p:cNvPr id="194" name="Google Shape;194;g3970249a880_0_11573"/>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95" name="Google Shape;195;g3970249a880_0_11573"/>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96" name="Google Shape;196;g3970249a880_0_11573"/>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197" name="Google Shape;197;g3970249a880_0_11573"/>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1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6_Custom Layout" showMasterSp="0">
  <p:cSld name="56_Custom Layout">
    <p:bg>
      <p:bgPr>
        <a:blipFill>
          <a:blip r:embed="rId2">
            <a:alphaModFix/>
          </a:blip>
          <a:stretch>
            <a:fillRect/>
          </a:stretch>
        </a:blipFill>
      </p:bgPr>
    </p:bg>
    <p:spTree>
      <p:nvGrpSpPr>
        <p:cNvPr id="2469" name="Shape 2469"/>
        <p:cNvGrpSpPr/>
        <p:nvPr/>
      </p:nvGrpSpPr>
      <p:grpSpPr>
        <a:xfrm>
          <a:off x="0" y="0"/>
          <a:ext cx="0" cy="0"/>
          <a:chOff x="0" y="0"/>
          <a:chExt cx="0" cy="0"/>
        </a:xfrm>
      </p:grpSpPr>
      <p:sp>
        <p:nvSpPr>
          <p:cNvPr id="2470" name="Google Shape;2470;g3d3f6d03170_0_5722"/>
          <p:cNvSpPr/>
          <p:nvPr>
            <p:ph idx="2" type="pic"/>
          </p:nvPr>
        </p:nvSpPr>
        <p:spPr>
          <a:xfrm>
            <a:off x="413170" y="428625"/>
            <a:ext cx="4203600" cy="4107600"/>
          </a:xfrm>
          <a:prstGeom prst="roundRect">
            <a:avLst>
              <a:gd fmla="val 3414" name="adj"/>
            </a:avLst>
          </a:prstGeom>
          <a:noFill/>
          <a:ln>
            <a:noFill/>
          </a:ln>
        </p:spPr>
      </p:sp>
      <p:sp>
        <p:nvSpPr>
          <p:cNvPr id="2471" name="Google Shape;2471;g3d3f6d03170_0_5722"/>
          <p:cNvSpPr txBox="1"/>
          <p:nvPr>
            <p:ph type="title"/>
          </p:nvPr>
        </p:nvSpPr>
        <p:spPr>
          <a:xfrm>
            <a:off x="5056000" y="1482328"/>
            <a:ext cx="3864000" cy="1232400"/>
          </a:xfrm>
          <a:prstGeom prst="rect">
            <a:avLst/>
          </a:prstGeom>
          <a:noFill/>
          <a:ln>
            <a:noFill/>
          </a:ln>
        </p:spPr>
        <p:txBody>
          <a:bodyPr anchorCtr="0" anchor="t" bIns="0" lIns="0" spcFirstLastPara="1" rIns="0" wrap="square" tIns="0">
            <a:noAutofit/>
          </a:bodyPr>
          <a:lstStyle>
            <a:lvl1pPr lvl="0" algn="l">
              <a:lnSpc>
                <a:spcPct val="92000"/>
              </a:lnSpc>
              <a:spcBef>
                <a:spcPts val="0"/>
              </a:spcBef>
              <a:spcAft>
                <a:spcPts val="0"/>
              </a:spcAft>
              <a:buClr>
                <a:schemeClr val="dk1"/>
              </a:buClr>
              <a:buSzPts val="3037"/>
              <a:buFont typeface="Poppins"/>
              <a:buNone/>
              <a:defRPr b="1" sz="3037">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472" name="Google Shape;2472;g3d3f6d03170_0_5722"/>
          <p:cNvSpPr txBox="1"/>
          <p:nvPr>
            <p:ph idx="1" type="subTitle"/>
          </p:nvPr>
        </p:nvSpPr>
        <p:spPr>
          <a:xfrm>
            <a:off x="5056000" y="2921794"/>
            <a:ext cx="3864000" cy="746700"/>
          </a:xfrm>
          <a:prstGeom prst="rect">
            <a:avLst/>
          </a:prstGeom>
          <a:noFill/>
          <a:ln>
            <a:noFill/>
          </a:ln>
        </p:spPr>
        <p:txBody>
          <a:bodyPr anchorCtr="0" anchor="t" bIns="0" lIns="0" spcFirstLastPara="1" rIns="0" wrap="square" tIns="0">
            <a:noAutofit/>
          </a:bodyPr>
          <a:lstStyle>
            <a:lvl1pPr lvl="0" algn="l">
              <a:lnSpc>
                <a:spcPct val="100000"/>
              </a:lnSpc>
              <a:spcBef>
                <a:spcPts val="1350"/>
              </a:spcBef>
              <a:spcAft>
                <a:spcPts val="0"/>
              </a:spcAft>
              <a:buClr>
                <a:schemeClr val="dk1"/>
              </a:buClr>
              <a:buSzPts val="1384"/>
              <a:buFont typeface="Poppins SemiBold"/>
              <a:buNone/>
              <a:defRPr sz="1537">
                <a:solidFill>
                  <a:schemeClr val="dk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Font typeface="Poppins SemiBold"/>
              <a:buNone/>
              <a:defRPr sz="750">
                <a:latin typeface="Poppins SemiBold"/>
                <a:ea typeface="Poppins SemiBold"/>
                <a:cs typeface="Poppins SemiBold"/>
                <a:sym typeface="Poppins SemiBold"/>
              </a:defRPr>
            </a:lvl2pPr>
            <a:lvl3pPr lvl="2" algn="ctr">
              <a:lnSpc>
                <a:spcPct val="95000"/>
              </a:lnSpc>
              <a:spcBef>
                <a:spcPts val="1350"/>
              </a:spcBef>
              <a:spcAft>
                <a:spcPts val="0"/>
              </a:spcAft>
              <a:buClr>
                <a:schemeClr val="dk1"/>
              </a:buClr>
              <a:buSzPts val="607"/>
              <a:buFont typeface="Poppins SemiBold"/>
              <a:buNone/>
              <a:defRPr sz="675">
                <a:latin typeface="Poppins SemiBold"/>
                <a:ea typeface="Poppins SemiBold"/>
                <a:cs typeface="Poppins SemiBold"/>
                <a:sym typeface="Poppins SemiBold"/>
              </a:defRPr>
            </a:lvl3pPr>
            <a:lvl4pPr lvl="3" algn="ctr">
              <a:lnSpc>
                <a:spcPct val="95000"/>
              </a:lnSpc>
              <a:spcBef>
                <a:spcPts val="1350"/>
              </a:spcBef>
              <a:spcAft>
                <a:spcPts val="0"/>
              </a:spcAft>
              <a:buClr>
                <a:schemeClr val="dk1"/>
              </a:buClr>
              <a:buSzPts val="540"/>
              <a:buFont typeface="Poppins SemiBold"/>
              <a:buNone/>
              <a:defRPr sz="600">
                <a:latin typeface="Poppins SemiBold"/>
                <a:ea typeface="Poppins SemiBold"/>
                <a:cs typeface="Poppins SemiBold"/>
                <a:sym typeface="Poppins SemiBold"/>
              </a:defRPr>
            </a:lvl4pPr>
            <a:lvl5pPr lvl="4" algn="ctr">
              <a:lnSpc>
                <a:spcPct val="95000"/>
              </a:lnSpc>
              <a:spcBef>
                <a:spcPts val="1350"/>
              </a:spcBef>
              <a:spcAft>
                <a:spcPts val="0"/>
              </a:spcAft>
              <a:buClr>
                <a:schemeClr val="dk1"/>
              </a:buClr>
              <a:buSzPts val="540"/>
              <a:buFont typeface="Poppins SemiBold"/>
              <a:buNone/>
              <a:defRPr sz="600">
                <a:latin typeface="Poppins SemiBold"/>
                <a:ea typeface="Poppins SemiBold"/>
                <a:cs typeface="Poppins SemiBold"/>
                <a:sym typeface="Poppins SemiBold"/>
              </a:defRPr>
            </a:lvl5pPr>
            <a:lvl6pPr lvl="5" algn="ctr">
              <a:lnSpc>
                <a:spcPct val="90000"/>
              </a:lnSpc>
              <a:spcBef>
                <a:spcPts val="375"/>
              </a:spcBef>
              <a:spcAft>
                <a:spcPts val="0"/>
              </a:spcAft>
              <a:buClr>
                <a:schemeClr val="dk1"/>
              </a:buClr>
              <a:buSzPts val="600"/>
              <a:buFont typeface="Poppins SemiBold"/>
              <a:buNone/>
              <a:defRPr sz="600">
                <a:latin typeface="Poppins SemiBold"/>
                <a:ea typeface="Poppins SemiBold"/>
                <a:cs typeface="Poppins SemiBold"/>
                <a:sym typeface="Poppins SemiBold"/>
              </a:defRPr>
            </a:lvl6pPr>
            <a:lvl7pPr lvl="6" algn="ctr">
              <a:lnSpc>
                <a:spcPct val="90000"/>
              </a:lnSpc>
              <a:spcBef>
                <a:spcPts val="375"/>
              </a:spcBef>
              <a:spcAft>
                <a:spcPts val="0"/>
              </a:spcAft>
              <a:buClr>
                <a:schemeClr val="dk1"/>
              </a:buClr>
              <a:buSzPts val="600"/>
              <a:buFont typeface="Poppins SemiBold"/>
              <a:buNone/>
              <a:defRPr sz="600">
                <a:latin typeface="Poppins SemiBold"/>
                <a:ea typeface="Poppins SemiBold"/>
                <a:cs typeface="Poppins SemiBold"/>
                <a:sym typeface="Poppins SemiBold"/>
              </a:defRPr>
            </a:lvl7pPr>
            <a:lvl8pPr lvl="7" algn="ctr">
              <a:lnSpc>
                <a:spcPct val="90000"/>
              </a:lnSpc>
              <a:spcBef>
                <a:spcPts val="375"/>
              </a:spcBef>
              <a:spcAft>
                <a:spcPts val="0"/>
              </a:spcAft>
              <a:buClr>
                <a:schemeClr val="dk1"/>
              </a:buClr>
              <a:buSzPts val="600"/>
              <a:buFont typeface="Poppins SemiBold"/>
              <a:buNone/>
              <a:defRPr sz="600">
                <a:latin typeface="Poppins SemiBold"/>
                <a:ea typeface="Poppins SemiBold"/>
                <a:cs typeface="Poppins SemiBold"/>
                <a:sym typeface="Poppins SemiBold"/>
              </a:defRPr>
            </a:lvl8pPr>
            <a:lvl9pPr lvl="8" algn="ctr">
              <a:lnSpc>
                <a:spcPct val="90000"/>
              </a:lnSpc>
              <a:spcBef>
                <a:spcPts val="375"/>
              </a:spcBef>
              <a:spcAft>
                <a:spcPts val="0"/>
              </a:spcAft>
              <a:buClr>
                <a:schemeClr val="dk1"/>
              </a:buClr>
              <a:buSzPts val="600"/>
              <a:buFont typeface="Poppins SemiBold"/>
              <a:buNone/>
              <a:defRPr sz="600">
                <a:latin typeface="Poppins SemiBold"/>
                <a:ea typeface="Poppins SemiBold"/>
                <a:cs typeface="Poppins SemiBold"/>
                <a:sym typeface="Poppins SemiBold"/>
              </a:defRPr>
            </a:lvl9pPr>
          </a:lstStyle>
          <a:p/>
        </p:txBody>
      </p:sp>
      <p:pic>
        <p:nvPicPr>
          <p:cNvPr id="2473" name="Google Shape;2473;g3d3f6d03170_0_5722"/>
          <p:cNvPicPr preferRelativeResize="0"/>
          <p:nvPr/>
        </p:nvPicPr>
        <p:blipFill rotWithShape="1">
          <a:blip r:embed="rId3">
            <a:alphaModFix/>
          </a:blip>
          <a:srcRect b="0" l="0" r="0" t="0"/>
          <a:stretch/>
        </p:blipFill>
        <p:spPr>
          <a:xfrm>
            <a:off x="8380847" y="4822425"/>
            <a:ext cx="539107" cy="160786"/>
          </a:xfrm>
          <a:prstGeom prst="rect">
            <a:avLst/>
          </a:prstGeom>
          <a:noFill/>
          <a:ln>
            <a:noFill/>
          </a:ln>
        </p:spPr>
      </p:pic>
    </p:spTree>
  </p:cSld>
  <p:clrMapOvr>
    <a:masterClrMapping/>
  </p:clrMapOvr>
</p:sldLayout>
</file>

<file path=ppt/slideLayouts/slideLayout1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7_Custom Layout">
  <p:cSld name="57_Custom Layout">
    <p:bg>
      <p:bgPr>
        <a:blipFill>
          <a:blip r:embed="rId2">
            <a:alphaModFix/>
          </a:blip>
          <a:stretch>
            <a:fillRect/>
          </a:stretch>
        </a:blipFill>
      </p:bgPr>
    </p:bg>
    <p:spTree>
      <p:nvGrpSpPr>
        <p:cNvPr id="2474" name="Shape 2474"/>
        <p:cNvGrpSpPr/>
        <p:nvPr/>
      </p:nvGrpSpPr>
      <p:grpSpPr>
        <a:xfrm>
          <a:off x="0" y="0"/>
          <a:ext cx="0" cy="0"/>
          <a:chOff x="0" y="0"/>
          <a:chExt cx="0" cy="0"/>
        </a:xfrm>
      </p:grpSpPr>
      <p:sp>
        <p:nvSpPr>
          <p:cNvPr id="2475" name="Google Shape;2475;g3d3f6d03170_0_5727"/>
          <p:cNvSpPr/>
          <p:nvPr/>
        </p:nvSpPr>
        <p:spPr>
          <a:xfrm>
            <a:off x="336654" y="364332"/>
            <a:ext cx="3622800" cy="4182000"/>
          </a:xfrm>
          <a:prstGeom prst="roundRect">
            <a:avLst>
              <a:gd fmla="val 2420" name="adj"/>
            </a:avLst>
          </a:prstGeom>
          <a:gradFill>
            <a:gsLst>
              <a:gs pos="0">
                <a:srgbClr val="EF0016"/>
              </a:gs>
              <a:gs pos="72000">
                <a:schemeClr val="dk1"/>
              </a:gs>
              <a:gs pos="100000">
                <a:schemeClr val="dk1"/>
              </a:gs>
            </a:gsLst>
            <a:lin ang="2700006"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476" name="Google Shape;2476;g3d3f6d03170_0_5727"/>
          <p:cNvSpPr txBox="1"/>
          <p:nvPr>
            <p:ph type="title"/>
          </p:nvPr>
        </p:nvSpPr>
        <p:spPr>
          <a:xfrm>
            <a:off x="579666" y="1486125"/>
            <a:ext cx="3230400" cy="1214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3037"/>
              <a:buFont typeface="Poppins"/>
              <a:buNone/>
              <a:defRPr b="1" sz="3037">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477" name="Google Shape;2477;g3d3f6d03170_0_572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2478" name="Google Shape;2478;g3d3f6d03170_0_5727"/>
          <p:cNvSpPr/>
          <p:nvPr>
            <p:ph idx="2" type="pic"/>
          </p:nvPr>
        </p:nvSpPr>
        <p:spPr>
          <a:xfrm>
            <a:off x="4049979" y="364331"/>
            <a:ext cx="4778400" cy="4189200"/>
          </a:xfrm>
          <a:prstGeom prst="roundRect">
            <a:avLst>
              <a:gd fmla="val 4803" name="adj"/>
            </a:avLst>
          </a:prstGeom>
          <a:noFill/>
          <a:ln>
            <a:noFill/>
          </a:ln>
        </p:spPr>
      </p:sp>
      <p:sp>
        <p:nvSpPr>
          <p:cNvPr id="2479" name="Google Shape;2479;g3d3f6d03170_0_5727"/>
          <p:cNvSpPr txBox="1"/>
          <p:nvPr>
            <p:ph idx="1" type="subTitle"/>
          </p:nvPr>
        </p:nvSpPr>
        <p:spPr>
          <a:xfrm>
            <a:off x="579666" y="2912794"/>
            <a:ext cx="3230400" cy="746700"/>
          </a:xfrm>
          <a:prstGeom prst="rect">
            <a:avLst/>
          </a:prstGeom>
          <a:noFill/>
          <a:ln>
            <a:noFill/>
          </a:ln>
        </p:spPr>
        <p:txBody>
          <a:bodyPr anchorCtr="0" anchor="t" bIns="0" lIns="0" spcFirstLastPara="1" rIns="0" wrap="square" tIns="0">
            <a:noAutofit/>
          </a:bodyPr>
          <a:lstStyle>
            <a:lvl1pPr lvl="0" algn="l">
              <a:lnSpc>
                <a:spcPct val="100000"/>
              </a:lnSpc>
              <a:spcBef>
                <a:spcPts val="1350"/>
              </a:spcBef>
              <a:spcAft>
                <a:spcPts val="0"/>
              </a:spcAft>
              <a:buClr>
                <a:schemeClr val="lt1"/>
              </a:buClr>
              <a:buSzPts val="1384"/>
              <a:buFont typeface="Poppins SemiBold"/>
              <a:buNone/>
              <a:defRPr sz="1537">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Font typeface="Poppins SemiBold"/>
              <a:buNone/>
              <a:defRPr sz="750">
                <a:latin typeface="Poppins SemiBold"/>
                <a:ea typeface="Poppins SemiBold"/>
                <a:cs typeface="Poppins SemiBold"/>
                <a:sym typeface="Poppins SemiBold"/>
              </a:defRPr>
            </a:lvl2pPr>
            <a:lvl3pPr lvl="2" algn="ctr">
              <a:lnSpc>
                <a:spcPct val="95000"/>
              </a:lnSpc>
              <a:spcBef>
                <a:spcPts val="1350"/>
              </a:spcBef>
              <a:spcAft>
                <a:spcPts val="0"/>
              </a:spcAft>
              <a:buClr>
                <a:schemeClr val="dk1"/>
              </a:buClr>
              <a:buSzPts val="607"/>
              <a:buFont typeface="Poppins SemiBold"/>
              <a:buNone/>
              <a:defRPr sz="675">
                <a:latin typeface="Poppins SemiBold"/>
                <a:ea typeface="Poppins SemiBold"/>
                <a:cs typeface="Poppins SemiBold"/>
                <a:sym typeface="Poppins SemiBold"/>
              </a:defRPr>
            </a:lvl3pPr>
            <a:lvl4pPr lvl="3" algn="ctr">
              <a:lnSpc>
                <a:spcPct val="95000"/>
              </a:lnSpc>
              <a:spcBef>
                <a:spcPts val="1350"/>
              </a:spcBef>
              <a:spcAft>
                <a:spcPts val="0"/>
              </a:spcAft>
              <a:buClr>
                <a:schemeClr val="dk1"/>
              </a:buClr>
              <a:buSzPts val="540"/>
              <a:buFont typeface="Poppins SemiBold"/>
              <a:buNone/>
              <a:defRPr sz="600">
                <a:latin typeface="Poppins SemiBold"/>
                <a:ea typeface="Poppins SemiBold"/>
                <a:cs typeface="Poppins SemiBold"/>
                <a:sym typeface="Poppins SemiBold"/>
              </a:defRPr>
            </a:lvl4pPr>
            <a:lvl5pPr lvl="4" algn="ctr">
              <a:lnSpc>
                <a:spcPct val="95000"/>
              </a:lnSpc>
              <a:spcBef>
                <a:spcPts val="1350"/>
              </a:spcBef>
              <a:spcAft>
                <a:spcPts val="0"/>
              </a:spcAft>
              <a:buClr>
                <a:schemeClr val="dk1"/>
              </a:buClr>
              <a:buSzPts val="540"/>
              <a:buFont typeface="Poppins SemiBold"/>
              <a:buNone/>
              <a:defRPr sz="600">
                <a:latin typeface="Poppins SemiBold"/>
                <a:ea typeface="Poppins SemiBold"/>
                <a:cs typeface="Poppins SemiBold"/>
                <a:sym typeface="Poppins SemiBold"/>
              </a:defRPr>
            </a:lvl5pPr>
            <a:lvl6pPr lvl="5" algn="ctr">
              <a:lnSpc>
                <a:spcPct val="90000"/>
              </a:lnSpc>
              <a:spcBef>
                <a:spcPts val="375"/>
              </a:spcBef>
              <a:spcAft>
                <a:spcPts val="0"/>
              </a:spcAft>
              <a:buClr>
                <a:schemeClr val="dk1"/>
              </a:buClr>
              <a:buSzPts val="600"/>
              <a:buFont typeface="Poppins SemiBold"/>
              <a:buNone/>
              <a:defRPr sz="600">
                <a:latin typeface="Poppins SemiBold"/>
                <a:ea typeface="Poppins SemiBold"/>
                <a:cs typeface="Poppins SemiBold"/>
                <a:sym typeface="Poppins SemiBold"/>
              </a:defRPr>
            </a:lvl6pPr>
            <a:lvl7pPr lvl="6" algn="ctr">
              <a:lnSpc>
                <a:spcPct val="90000"/>
              </a:lnSpc>
              <a:spcBef>
                <a:spcPts val="375"/>
              </a:spcBef>
              <a:spcAft>
                <a:spcPts val="0"/>
              </a:spcAft>
              <a:buClr>
                <a:schemeClr val="dk1"/>
              </a:buClr>
              <a:buSzPts val="600"/>
              <a:buFont typeface="Poppins SemiBold"/>
              <a:buNone/>
              <a:defRPr sz="600">
                <a:latin typeface="Poppins SemiBold"/>
                <a:ea typeface="Poppins SemiBold"/>
                <a:cs typeface="Poppins SemiBold"/>
                <a:sym typeface="Poppins SemiBold"/>
              </a:defRPr>
            </a:lvl7pPr>
            <a:lvl8pPr lvl="7" algn="ctr">
              <a:lnSpc>
                <a:spcPct val="90000"/>
              </a:lnSpc>
              <a:spcBef>
                <a:spcPts val="375"/>
              </a:spcBef>
              <a:spcAft>
                <a:spcPts val="0"/>
              </a:spcAft>
              <a:buClr>
                <a:schemeClr val="dk1"/>
              </a:buClr>
              <a:buSzPts val="600"/>
              <a:buFont typeface="Poppins SemiBold"/>
              <a:buNone/>
              <a:defRPr sz="600">
                <a:latin typeface="Poppins SemiBold"/>
                <a:ea typeface="Poppins SemiBold"/>
                <a:cs typeface="Poppins SemiBold"/>
                <a:sym typeface="Poppins SemiBold"/>
              </a:defRPr>
            </a:lvl8pPr>
            <a:lvl9pPr lvl="8" algn="ctr">
              <a:lnSpc>
                <a:spcPct val="90000"/>
              </a:lnSpc>
              <a:spcBef>
                <a:spcPts val="375"/>
              </a:spcBef>
              <a:spcAft>
                <a:spcPts val="0"/>
              </a:spcAft>
              <a:buClr>
                <a:schemeClr val="dk1"/>
              </a:buClr>
              <a:buSzPts val="600"/>
              <a:buFont typeface="Poppins SemiBold"/>
              <a:buNone/>
              <a:defRPr sz="600">
                <a:latin typeface="Poppins SemiBold"/>
                <a:ea typeface="Poppins SemiBold"/>
                <a:cs typeface="Poppins SemiBold"/>
                <a:sym typeface="Poppins SemiBold"/>
              </a:defRPr>
            </a:lvl9pPr>
          </a:lstStyle>
          <a:p/>
        </p:txBody>
      </p:sp>
    </p:spTree>
  </p:cSld>
  <p:clrMapOvr>
    <a:masterClrMapping/>
  </p:clrMapOvr>
</p:sldLayout>
</file>

<file path=ppt/slideLayouts/slideLayout1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8_Custom Layout">
  <p:cSld name="58_Custom Layout">
    <p:bg>
      <p:bgPr>
        <a:blipFill>
          <a:blip r:embed="rId2">
            <a:alphaModFix/>
          </a:blip>
          <a:stretch>
            <a:fillRect/>
          </a:stretch>
        </a:blipFill>
      </p:bgPr>
    </p:bg>
    <p:spTree>
      <p:nvGrpSpPr>
        <p:cNvPr id="2480" name="Shape 2480"/>
        <p:cNvGrpSpPr/>
        <p:nvPr/>
      </p:nvGrpSpPr>
      <p:grpSpPr>
        <a:xfrm>
          <a:off x="0" y="0"/>
          <a:ext cx="0" cy="0"/>
          <a:chOff x="0" y="0"/>
          <a:chExt cx="0" cy="0"/>
        </a:xfrm>
      </p:grpSpPr>
      <p:sp>
        <p:nvSpPr>
          <p:cNvPr id="2481" name="Google Shape;2481;g3d3f6d03170_0_5733"/>
          <p:cNvSpPr/>
          <p:nvPr/>
        </p:nvSpPr>
        <p:spPr>
          <a:xfrm>
            <a:off x="3351134" y="1050822"/>
            <a:ext cx="5494800" cy="3495300"/>
          </a:xfrm>
          <a:prstGeom prst="roundRect">
            <a:avLst>
              <a:gd fmla="val 242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482" name="Google Shape;2482;g3d3f6d03170_0_5733"/>
          <p:cNvSpPr txBox="1"/>
          <p:nvPr>
            <p:ph type="title"/>
          </p:nvPr>
        </p:nvSpPr>
        <p:spPr>
          <a:xfrm>
            <a:off x="309268" y="336522"/>
            <a:ext cx="6005400" cy="391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SemiBold"/>
              <a:buNone/>
              <a:defRPr sz="2550">
                <a:solidFill>
                  <a:schemeClr val="dk1"/>
                </a:solidFill>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483" name="Google Shape;2483;g3d3f6d03170_0_573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2484" name="Google Shape;2484;g3d3f6d03170_0_5733"/>
          <p:cNvSpPr txBox="1"/>
          <p:nvPr>
            <p:ph idx="1" type="body"/>
          </p:nvPr>
        </p:nvSpPr>
        <p:spPr>
          <a:xfrm>
            <a:off x="309268" y="1367466"/>
            <a:ext cx="2744400" cy="1731900"/>
          </a:xfrm>
          <a:prstGeom prst="rect">
            <a:avLst/>
          </a:prstGeom>
          <a:noFill/>
          <a:ln>
            <a:noFill/>
          </a:ln>
        </p:spPr>
        <p:txBody>
          <a:bodyPr anchorCtr="0" anchor="t" bIns="0" lIns="0" spcFirstLastPara="1" rIns="0" wrap="square" tIns="0">
            <a:noAutofit/>
          </a:bodyPr>
          <a:lstStyle>
            <a:lvl1pPr indent="-288608" lvl="0" marL="457200" algn="l">
              <a:lnSpc>
                <a:spcPct val="105000"/>
              </a:lnSpc>
              <a:spcBef>
                <a:spcPts val="1350"/>
              </a:spcBef>
              <a:spcAft>
                <a:spcPts val="0"/>
              </a:spcAft>
              <a:buClr>
                <a:srgbClr val="DA0025"/>
              </a:buClr>
              <a:buSzPts val="945"/>
              <a:buChar char="●"/>
              <a:defRPr sz="1050"/>
            </a:lvl1pPr>
            <a:lvl2pPr indent="-280035" lvl="1" marL="914400" algn="l">
              <a:lnSpc>
                <a:spcPct val="105000"/>
              </a:lnSpc>
              <a:spcBef>
                <a:spcPts val="1350"/>
              </a:spcBef>
              <a:spcAft>
                <a:spcPts val="0"/>
              </a:spcAft>
              <a:buClr>
                <a:srgbClr val="DA0025"/>
              </a:buClr>
              <a:buSzPts val="810"/>
              <a:buChar char="●"/>
              <a:defRPr sz="900"/>
            </a:lvl2pPr>
            <a:lvl3pPr indent="-271463" lvl="2" marL="1371600" algn="l">
              <a:lnSpc>
                <a:spcPct val="105000"/>
              </a:lnSpc>
              <a:spcBef>
                <a:spcPts val="1350"/>
              </a:spcBef>
              <a:spcAft>
                <a:spcPts val="0"/>
              </a:spcAft>
              <a:buClr>
                <a:srgbClr val="DA0025"/>
              </a:buClr>
              <a:buSzPts val="675"/>
              <a:buChar char="●"/>
              <a:defRPr sz="750"/>
            </a:lvl3pPr>
            <a:lvl4pPr indent="-262890" lvl="3" marL="1828800" algn="l">
              <a:lnSpc>
                <a:spcPct val="105000"/>
              </a:lnSpc>
              <a:spcBef>
                <a:spcPts val="1350"/>
              </a:spcBef>
              <a:spcAft>
                <a:spcPts val="0"/>
              </a:spcAft>
              <a:buClr>
                <a:srgbClr val="DA0025"/>
              </a:buClr>
              <a:buSzPts val="540"/>
              <a:buChar char="●"/>
              <a:defRPr sz="600"/>
            </a:lvl4pPr>
            <a:lvl5pPr indent="-254317" lvl="4" marL="2286000" algn="l">
              <a:lnSpc>
                <a:spcPct val="105000"/>
              </a:lnSpc>
              <a:spcBef>
                <a:spcPts val="1350"/>
              </a:spcBef>
              <a:spcAft>
                <a:spcPts val="0"/>
              </a:spcAft>
              <a:buClr>
                <a:srgbClr val="DA0025"/>
              </a:buClr>
              <a:buSzPts val="405"/>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2485" name="Google Shape;2485;g3d3f6d03170_0_5733"/>
          <p:cNvSpPr txBox="1"/>
          <p:nvPr>
            <p:ph idx="2" type="subTitle"/>
          </p:nvPr>
        </p:nvSpPr>
        <p:spPr>
          <a:xfrm>
            <a:off x="310260" y="994462"/>
            <a:ext cx="2743200" cy="2583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384"/>
              <a:buNone/>
              <a:defRPr b="1" sz="1537">
                <a:solidFill>
                  <a:schemeClr val="dk1"/>
                </a:solidFill>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
        <p:nvSpPr>
          <p:cNvPr id="2486" name="Google Shape;2486;g3d3f6d03170_0_5733"/>
          <p:cNvSpPr txBox="1"/>
          <p:nvPr>
            <p:ph idx="3" type="subTitle"/>
          </p:nvPr>
        </p:nvSpPr>
        <p:spPr>
          <a:xfrm>
            <a:off x="3569741" y="1194000"/>
            <a:ext cx="3029400" cy="2055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087"/>
              <a:buFont typeface="Poppins"/>
              <a:buNone/>
              <a:defRPr b="1" sz="1087">
                <a:latin typeface="Poppins"/>
                <a:ea typeface="Poppins"/>
                <a:cs typeface="Poppins"/>
                <a:sym typeface="Poppins"/>
              </a:defRPr>
            </a:lvl1pPr>
            <a:lvl2pPr lvl="1" algn="l">
              <a:lnSpc>
                <a:spcPct val="95000"/>
              </a:lnSpc>
              <a:spcBef>
                <a:spcPts val="0"/>
              </a:spcBef>
              <a:spcAft>
                <a:spcPts val="0"/>
              </a:spcAft>
              <a:buSzPts val="810"/>
              <a:buNone/>
              <a:defRPr sz="900"/>
            </a:lvl2pPr>
            <a:lvl3pPr lvl="2" algn="l">
              <a:lnSpc>
                <a:spcPct val="95000"/>
              </a:lnSpc>
              <a:spcBef>
                <a:spcPts val="0"/>
              </a:spcBef>
              <a:spcAft>
                <a:spcPts val="0"/>
              </a:spcAft>
              <a:buSzPts val="675"/>
              <a:buNone/>
              <a:defRPr sz="750"/>
            </a:lvl3pPr>
            <a:lvl4pPr lvl="3" algn="l">
              <a:lnSpc>
                <a:spcPct val="95000"/>
              </a:lnSpc>
              <a:spcBef>
                <a:spcPts val="0"/>
              </a:spcBef>
              <a:spcAft>
                <a:spcPts val="0"/>
              </a:spcAft>
              <a:buSzPts val="540"/>
              <a:buNone/>
              <a:defRPr sz="600"/>
            </a:lvl4pPr>
            <a:lvl5pPr lvl="4" algn="l">
              <a:lnSpc>
                <a:spcPct val="95000"/>
              </a:lnSpc>
              <a:spcBef>
                <a:spcPts val="0"/>
              </a:spcBef>
              <a:spcAft>
                <a:spcPts val="0"/>
              </a:spcAft>
              <a:buSzPts val="405"/>
              <a:buNone/>
              <a:defRPr sz="450"/>
            </a:lvl5pPr>
            <a:lvl6pPr lvl="5" algn="l">
              <a:lnSpc>
                <a:spcPct val="95000"/>
              </a:lnSpc>
              <a:spcBef>
                <a:spcPts val="0"/>
              </a:spcBef>
              <a:spcAft>
                <a:spcPts val="0"/>
              </a:spcAft>
              <a:buSzPts val="187"/>
              <a:buNone/>
              <a:defRPr sz="187"/>
            </a:lvl6pPr>
            <a:lvl7pPr lvl="6" algn="l">
              <a:lnSpc>
                <a:spcPct val="95000"/>
              </a:lnSpc>
              <a:spcBef>
                <a:spcPts val="0"/>
              </a:spcBef>
              <a:spcAft>
                <a:spcPts val="0"/>
              </a:spcAft>
              <a:buSzPts val="187"/>
              <a:buNone/>
              <a:defRPr sz="187"/>
            </a:lvl7pPr>
            <a:lvl8pPr lvl="7" algn="l">
              <a:lnSpc>
                <a:spcPct val="95000"/>
              </a:lnSpc>
              <a:spcBef>
                <a:spcPts val="0"/>
              </a:spcBef>
              <a:spcAft>
                <a:spcPts val="0"/>
              </a:spcAft>
              <a:buSzPts val="187"/>
              <a:buNone/>
              <a:defRPr sz="187"/>
            </a:lvl8pPr>
            <a:lvl9pPr lvl="8" algn="l">
              <a:lnSpc>
                <a:spcPct val="95000"/>
              </a:lnSpc>
              <a:spcBef>
                <a:spcPts val="0"/>
              </a:spcBef>
              <a:spcAft>
                <a:spcPts val="0"/>
              </a:spcAft>
              <a:buSzPts val="187"/>
              <a:buNone/>
              <a:defRPr sz="187"/>
            </a:lvl9pPr>
          </a:lstStyle>
          <a:p/>
        </p:txBody>
      </p:sp>
      <p:sp>
        <p:nvSpPr>
          <p:cNvPr id="2487" name="Google Shape;2487;g3d3f6d03170_0_5733"/>
          <p:cNvSpPr txBox="1"/>
          <p:nvPr>
            <p:ph idx="4" type="subTitle"/>
          </p:nvPr>
        </p:nvSpPr>
        <p:spPr>
          <a:xfrm>
            <a:off x="3569741" y="4324003"/>
            <a:ext cx="1473000" cy="1158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525"/>
              <a:buFont typeface="Poppins"/>
              <a:buNone/>
              <a:defRPr b="1" sz="525">
                <a:latin typeface="Poppins"/>
                <a:ea typeface="Poppins"/>
                <a:cs typeface="Poppins"/>
                <a:sym typeface="Poppins"/>
              </a:defRPr>
            </a:lvl1pPr>
            <a:lvl2pPr lvl="1" algn="l">
              <a:lnSpc>
                <a:spcPct val="95000"/>
              </a:lnSpc>
              <a:spcBef>
                <a:spcPts val="0"/>
              </a:spcBef>
              <a:spcAft>
                <a:spcPts val="0"/>
              </a:spcAft>
              <a:buSzPts val="810"/>
              <a:buNone/>
              <a:defRPr sz="900"/>
            </a:lvl2pPr>
            <a:lvl3pPr lvl="2" algn="l">
              <a:lnSpc>
                <a:spcPct val="95000"/>
              </a:lnSpc>
              <a:spcBef>
                <a:spcPts val="0"/>
              </a:spcBef>
              <a:spcAft>
                <a:spcPts val="0"/>
              </a:spcAft>
              <a:buSzPts val="675"/>
              <a:buNone/>
              <a:defRPr sz="750"/>
            </a:lvl3pPr>
            <a:lvl4pPr lvl="3" algn="l">
              <a:lnSpc>
                <a:spcPct val="95000"/>
              </a:lnSpc>
              <a:spcBef>
                <a:spcPts val="0"/>
              </a:spcBef>
              <a:spcAft>
                <a:spcPts val="0"/>
              </a:spcAft>
              <a:buSzPts val="540"/>
              <a:buNone/>
              <a:defRPr sz="600"/>
            </a:lvl4pPr>
            <a:lvl5pPr lvl="4" algn="l">
              <a:lnSpc>
                <a:spcPct val="95000"/>
              </a:lnSpc>
              <a:spcBef>
                <a:spcPts val="0"/>
              </a:spcBef>
              <a:spcAft>
                <a:spcPts val="0"/>
              </a:spcAft>
              <a:buSzPts val="405"/>
              <a:buNone/>
              <a:defRPr sz="450"/>
            </a:lvl5pPr>
            <a:lvl6pPr lvl="5" algn="l">
              <a:lnSpc>
                <a:spcPct val="95000"/>
              </a:lnSpc>
              <a:spcBef>
                <a:spcPts val="0"/>
              </a:spcBef>
              <a:spcAft>
                <a:spcPts val="0"/>
              </a:spcAft>
              <a:buSzPts val="187"/>
              <a:buNone/>
              <a:defRPr sz="187"/>
            </a:lvl6pPr>
            <a:lvl7pPr lvl="6" algn="l">
              <a:lnSpc>
                <a:spcPct val="95000"/>
              </a:lnSpc>
              <a:spcBef>
                <a:spcPts val="0"/>
              </a:spcBef>
              <a:spcAft>
                <a:spcPts val="0"/>
              </a:spcAft>
              <a:buSzPts val="187"/>
              <a:buNone/>
              <a:defRPr sz="187"/>
            </a:lvl7pPr>
            <a:lvl8pPr lvl="7" algn="l">
              <a:lnSpc>
                <a:spcPct val="95000"/>
              </a:lnSpc>
              <a:spcBef>
                <a:spcPts val="0"/>
              </a:spcBef>
              <a:spcAft>
                <a:spcPts val="0"/>
              </a:spcAft>
              <a:buSzPts val="187"/>
              <a:buNone/>
              <a:defRPr sz="187"/>
            </a:lvl8pPr>
            <a:lvl9pPr lvl="8" algn="l">
              <a:lnSpc>
                <a:spcPct val="95000"/>
              </a:lnSpc>
              <a:spcBef>
                <a:spcPts val="0"/>
              </a:spcBef>
              <a:spcAft>
                <a:spcPts val="0"/>
              </a:spcAft>
              <a:buSzPts val="187"/>
              <a:buNone/>
              <a:defRPr sz="187"/>
            </a:lvl9pPr>
          </a:lstStyle>
          <a:p/>
        </p:txBody>
      </p:sp>
    </p:spTree>
  </p:cSld>
  <p:clrMapOvr>
    <a:masterClrMapping/>
  </p:clrMapOvr>
</p:sldLayout>
</file>

<file path=ppt/slideLayouts/slideLayout1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9_Custom Layout">
  <p:cSld name="59_Custom Layout">
    <p:bg>
      <p:bgPr>
        <a:blipFill>
          <a:blip r:embed="rId2">
            <a:alphaModFix/>
          </a:blip>
          <a:stretch>
            <a:fillRect/>
          </a:stretch>
        </a:blipFill>
      </p:bgPr>
    </p:bg>
    <p:spTree>
      <p:nvGrpSpPr>
        <p:cNvPr id="2488" name="Shape 2488"/>
        <p:cNvGrpSpPr/>
        <p:nvPr/>
      </p:nvGrpSpPr>
      <p:grpSpPr>
        <a:xfrm>
          <a:off x="0" y="0"/>
          <a:ext cx="0" cy="0"/>
          <a:chOff x="0" y="0"/>
          <a:chExt cx="0" cy="0"/>
        </a:xfrm>
      </p:grpSpPr>
      <p:sp>
        <p:nvSpPr>
          <p:cNvPr id="2489" name="Google Shape;2489;g3d3f6d03170_0_5741"/>
          <p:cNvSpPr/>
          <p:nvPr/>
        </p:nvSpPr>
        <p:spPr>
          <a:xfrm>
            <a:off x="309268" y="1053646"/>
            <a:ext cx="8536500" cy="3481500"/>
          </a:xfrm>
          <a:prstGeom prst="roundRect">
            <a:avLst>
              <a:gd fmla="val 242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490" name="Google Shape;2490;g3d3f6d03170_0_5741"/>
          <p:cNvSpPr txBox="1"/>
          <p:nvPr>
            <p:ph type="title"/>
          </p:nvPr>
        </p:nvSpPr>
        <p:spPr>
          <a:xfrm>
            <a:off x="309270" y="314400"/>
            <a:ext cx="8536500" cy="3915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491" name="Google Shape;2491;g3d3f6d03170_0_574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2492" name="Google Shape;2492;g3d3f6d03170_0_5741"/>
          <p:cNvSpPr txBox="1"/>
          <p:nvPr>
            <p:ph idx="1" type="subTitle"/>
          </p:nvPr>
        </p:nvSpPr>
        <p:spPr>
          <a:xfrm>
            <a:off x="558874" y="1200731"/>
            <a:ext cx="3029400" cy="2055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087"/>
              <a:buFont typeface="Poppins"/>
              <a:buNone/>
              <a:defRPr b="1" sz="1087">
                <a:latin typeface="Poppins"/>
                <a:ea typeface="Poppins"/>
                <a:cs typeface="Poppins"/>
                <a:sym typeface="Poppins"/>
              </a:defRPr>
            </a:lvl1pPr>
            <a:lvl2pPr lvl="1" algn="l">
              <a:lnSpc>
                <a:spcPct val="95000"/>
              </a:lnSpc>
              <a:spcBef>
                <a:spcPts val="0"/>
              </a:spcBef>
              <a:spcAft>
                <a:spcPts val="0"/>
              </a:spcAft>
              <a:buSzPts val="810"/>
              <a:buNone/>
              <a:defRPr sz="900"/>
            </a:lvl2pPr>
            <a:lvl3pPr lvl="2" algn="l">
              <a:lnSpc>
                <a:spcPct val="95000"/>
              </a:lnSpc>
              <a:spcBef>
                <a:spcPts val="0"/>
              </a:spcBef>
              <a:spcAft>
                <a:spcPts val="0"/>
              </a:spcAft>
              <a:buSzPts val="675"/>
              <a:buNone/>
              <a:defRPr sz="750"/>
            </a:lvl3pPr>
            <a:lvl4pPr lvl="3" algn="l">
              <a:lnSpc>
                <a:spcPct val="95000"/>
              </a:lnSpc>
              <a:spcBef>
                <a:spcPts val="0"/>
              </a:spcBef>
              <a:spcAft>
                <a:spcPts val="0"/>
              </a:spcAft>
              <a:buSzPts val="540"/>
              <a:buNone/>
              <a:defRPr sz="600"/>
            </a:lvl4pPr>
            <a:lvl5pPr lvl="4" algn="l">
              <a:lnSpc>
                <a:spcPct val="95000"/>
              </a:lnSpc>
              <a:spcBef>
                <a:spcPts val="0"/>
              </a:spcBef>
              <a:spcAft>
                <a:spcPts val="0"/>
              </a:spcAft>
              <a:buSzPts val="405"/>
              <a:buNone/>
              <a:defRPr sz="450"/>
            </a:lvl5pPr>
            <a:lvl6pPr lvl="5" algn="l">
              <a:lnSpc>
                <a:spcPct val="95000"/>
              </a:lnSpc>
              <a:spcBef>
                <a:spcPts val="0"/>
              </a:spcBef>
              <a:spcAft>
                <a:spcPts val="0"/>
              </a:spcAft>
              <a:buSzPts val="187"/>
              <a:buNone/>
              <a:defRPr sz="187"/>
            </a:lvl6pPr>
            <a:lvl7pPr lvl="6" algn="l">
              <a:lnSpc>
                <a:spcPct val="95000"/>
              </a:lnSpc>
              <a:spcBef>
                <a:spcPts val="0"/>
              </a:spcBef>
              <a:spcAft>
                <a:spcPts val="0"/>
              </a:spcAft>
              <a:buSzPts val="187"/>
              <a:buNone/>
              <a:defRPr sz="187"/>
            </a:lvl7pPr>
            <a:lvl8pPr lvl="7" algn="l">
              <a:lnSpc>
                <a:spcPct val="95000"/>
              </a:lnSpc>
              <a:spcBef>
                <a:spcPts val="0"/>
              </a:spcBef>
              <a:spcAft>
                <a:spcPts val="0"/>
              </a:spcAft>
              <a:buSzPts val="187"/>
              <a:buNone/>
              <a:defRPr sz="187"/>
            </a:lvl8pPr>
            <a:lvl9pPr lvl="8" algn="l">
              <a:lnSpc>
                <a:spcPct val="95000"/>
              </a:lnSpc>
              <a:spcBef>
                <a:spcPts val="0"/>
              </a:spcBef>
              <a:spcAft>
                <a:spcPts val="0"/>
              </a:spcAft>
              <a:buSzPts val="187"/>
              <a:buNone/>
              <a:defRPr sz="187"/>
            </a:lvl9pPr>
          </a:lstStyle>
          <a:p/>
        </p:txBody>
      </p:sp>
      <p:sp>
        <p:nvSpPr>
          <p:cNvPr id="2493" name="Google Shape;2493;g3d3f6d03170_0_5741"/>
          <p:cNvSpPr txBox="1"/>
          <p:nvPr>
            <p:ph idx="2" type="subTitle"/>
          </p:nvPr>
        </p:nvSpPr>
        <p:spPr>
          <a:xfrm>
            <a:off x="558874" y="4330734"/>
            <a:ext cx="1473000" cy="1158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525"/>
              <a:buFont typeface="Poppins"/>
              <a:buNone/>
              <a:defRPr b="1" sz="525">
                <a:latin typeface="Poppins"/>
                <a:ea typeface="Poppins"/>
                <a:cs typeface="Poppins"/>
                <a:sym typeface="Poppins"/>
              </a:defRPr>
            </a:lvl1pPr>
            <a:lvl2pPr lvl="1" algn="l">
              <a:lnSpc>
                <a:spcPct val="95000"/>
              </a:lnSpc>
              <a:spcBef>
                <a:spcPts val="0"/>
              </a:spcBef>
              <a:spcAft>
                <a:spcPts val="0"/>
              </a:spcAft>
              <a:buSzPts val="810"/>
              <a:buNone/>
              <a:defRPr sz="900"/>
            </a:lvl2pPr>
            <a:lvl3pPr lvl="2" algn="l">
              <a:lnSpc>
                <a:spcPct val="95000"/>
              </a:lnSpc>
              <a:spcBef>
                <a:spcPts val="0"/>
              </a:spcBef>
              <a:spcAft>
                <a:spcPts val="0"/>
              </a:spcAft>
              <a:buSzPts val="675"/>
              <a:buNone/>
              <a:defRPr sz="750"/>
            </a:lvl3pPr>
            <a:lvl4pPr lvl="3" algn="l">
              <a:lnSpc>
                <a:spcPct val="95000"/>
              </a:lnSpc>
              <a:spcBef>
                <a:spcPts val="0"/>
              </a:spcBef>
              <a:spcAft>
                <a:spcPts val="0"/>
              </a:spcAft>
              <a:buSzPts val="540"/>
              <a:buNone/>
              <a:defRPr sz="600"/>
            </a:lvl4pPr>
            <a:lvl5pPr lvl="4" algn="l">
              <a:lnSpc>
                <a:spcPct val="95000"/>
              </a:lnSpc>
              <a:spcBef>
                <a:spcPts val="0"/>
              </a:spcBef>
              <a:spcAft>
                <a:spcPts val="0"/>
              </a:spcAft>
              <a:buSzPts val="405"/>
              <a:buNone/>
              <a:defRPr sz="450"/>
            </a:lvl5pPr>
            <a:lvl6pPr lvl="5" algn="l">
              <a:lnSpc>
                <a:spcPct val="95000"/>
              </a:lnSpc>
              <a:spcBef>
                <a:spcPts val="0"/>
              </a:spcBef>
              <a:spcAft>
                <a:spcPts val="0"/>
              </a:spcAft>
              <a:buSzPts val="187"/>
              <a:buNone/>
              <a:defRPr sz="187"/>
            </a:lvl6pPr>
            <a:lvl7pPr lvl="6" algn="l">
              <a:lnSpc>
                <a:spcPct val="95000"/>
              </a:lnSpc>
              <a:spcBef>
                <a:spcPts val="0"/>
              </a:spcBef>
              <a:spcAft>
                <a:spcPts val="0"/>
              </a:spcAft>
              <a:buSzPts val="187"/>
              <a:buNone/>
              <a:defRPr sz="187"/>
            </a:lvl7pPr>
            <a:lvl8pPr lvl="7" algn="l">
              <a:lnSpc>
                <a:spcPct val="95000"/>
              </a:lnSpc>
              <a:spcBef>
                <a:spcPts val="0"/>
              </a:spcBef>
              <a:spcAft>
                <a:spcPts val="0"/>
              </a:spcAft>
              <a:buSzPts val="187"/>
              <a:buNone/>
              <a:defRPr sz="187"/>
            </a:lvl8pPr>
            <a:lvl9pPr lvl="8" algn="l">
              <a:lnSpc>
                <a:spcPct val="95000"/>
              </a:lnSpc>
              <a:spcBef>
                <a:spcPts val="0"/>
              </a:spcBef>
              <a:spcAft>
                <a:spcPts val="0"/>
              </a:spcAft>
              <a:buSzPts val="187"/>
              <a:buNone/>
              <a:defRPr sz="187"/>
            </a:lvl9pPr>
          </a:lstStyle>
          <a:p/>
        </p:txBody>
      </p:sp>
    </p:spTree>
  </p:cSld>
  <p:clrMapOvr>
    <a:masterClrMapping/>
  </p:clrMapOvr>
</p:sldLayout>
</file>

<file path=ppt/slideLayouts/slideLayout1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0_Custom Layout">
  <p:cSld name="60_Custom Layout">
    <p:bg>
      <p:bgPr>
        <a:blipFill>
          <a:blip r:embed="rId2">
            <a:alphaModFix/>
          </a:blip>
          <a:stretch>
            <a:fillRect/>
          </a:stretch>
        </a:blipFill>
      </p:bgPr>
    </p:bg>
    <p:spTree>
      <p:nvGrpSpPr>
        <p:cNvPr id="2494" name="Shape 2494"/>
        <p:cNvGrpSpPr/>
        <p:nvPr/>
      </p:nvGrpSpPr>
      <p:grpSpPr>
        <a:xfrm>
          <a:off x="0" y="0"/>
          <a:ext cx="0" cy="0"/>
          <a:chOff x="0" y="0"/>
          <a:chExt cx="0" cy="0"/>
        </a:xfrm>
      </p:grpSpPr>
      <p:sp>
        <p:nvSpPr>
          <p:cNvPr id="2495" name="Google Shape;2495;g3d3f6d03170_0_5747"/>
          <p:cNvSpPr/>
          <p:nvPr/>
        </p:nvSpPr>
        <p:spPr>
          <a:xfrm>
            <a:off x="4028551" y="325460"/>
            <a:ext cx="4842900" cy="4231800"/>
          </a:xfrm>
          <a:prstGeom prst="roundRect">
            <a:avLst>
              <a:gd fmla="val 1352" name="adj"/>
            </a:avLst>
          </a:prstGeom>
          <a:gradFill>
            <a:gsLst>
              <a:gs pos="0">
                <a:srgbClr val="FFFFFF"/>
              </a:gs>
              <a:gs pos="56000">
                <a:srgbClr val="F1F1FA"/>
              </a:gs>
              <a:gs pos="78000">
                <a:srgbClr val="E8EAF7"/>
              </a:gs>
              <a:gs pos="100000">
                <a:srgbClr val="E4E7F6"/>
              </a:gs>
            </a:gsLst>
            <a:lin ang="2700006" scaled="0"/>
          </a:gradFill>
          <a:ln cap="flat" cmpd="sng" w="9525">
            <a:solidFill>
              <a:srgbClr val="F2F4FC"/>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496" name="Google Shape;2496;g3d3f6d03170_0_5747"/>
          <p:cNvSpPr txBox="1"/>
          <p:nvPr>
            <p:ph type="title"/>
          </p:nvPr>
        </p:nvSpPr>
        <p:spPr>
          <a:xfrm>
            <a:off x="309268" y="314399"/>
            <a:ext cx="3349200" cy="13431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497" name="Google Shape;2497;g3d3f6d03170_0_574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2498" name="Google Shape;2498;g3d3f6d03170_0_5747"/>
          <p:cNvSpPr txBox="1"/>
          <p:nvPr>
            <p:ph idx="1" type="body"/>
          </p:nvPr>
        </p:nvSpPr>
        <p:spPr>
          <a:xfrm>
            <a:off x="292941" y="1935412"/>
            <a:ext cx="3364200" cy="2733600"/>
          </a:xfrm>
          <a:prstGeom prst="rect">
            <a:avLst/>
          </a:prstGeom>
          <a:noFill/>
          <a:ln>
            <a:noFill/>
          </a:ln>
        </p:spPr>
        <p:txBody>
          <a:bodyPr anchorCtr="0" anchor="t" bIns="0" lIns="0" spcFirstLastPara="1" rIns="0" wrap="square" tIns="0">
            <a:noAutofit/>
          </a:bodyPr>
          <a:lstStyle>
            <a:lvl1pPr indent="-284290" lvl="0" marL="457200" algn="l">
              <a:lnSpc>
                <a:spcPct val="105000"/>
              </a:lnSpc>
              <a:spcBef>
                <a:spcPts val="1350"/>
              </a:spcBef>
              <a:spcAft>
                <a:spcPts val="0"/>
              </a:spcAft>
              <a:buClr>
                <a:srgbClr val="DA0025"/>
              </a:buClr>
              <a:buSzPts val="877"/>
              <a:buChar char="●"/>
              <a:defRPr sz="975"/>
            </a:lvl1pPr>
            <a:lvl2pPr indent="-271463" lvl="1" marL="914400" algn="l">
              <a:lnSpc>
                <a:spcPct val="105000"/>
              </a:lnSpc>
              <a:spcBef>
                <a:spcPts val="1350"/>
              </a:spcBef>
              <a:spcAft>
                <a:spcPts val="0"/>
              </a:spcAft>
              <a:buClr>
                <a:srgbClr val="DA0025"/>
              </a:buClr>
              <a:buSzPts val="675"/>
              <a:buChar char="●"/>
              <a:defRPr sz="750"/>
            </a:lvl2pPr>
            <a:lvl3pPr indent="-267145" lvl="2" marL="1371600" algn="l">
              <a:lnSpc>
                <a:spcPct val="105000"/>
              </a:lnSpc>
              <a:spcBef>
                <a:spcPts val="1350"/>
              </a:spcBef>
              <a:spcAft>
                <a:spcPts val="0"/>
              </a:spcAft>
              <a:buClr>
                <a:srgbClr val="DA0025"/>
              </a:buClr>
              <a:buSzPts val="607"/>
              <a:buChar char="●"/>
              <a:defRPr sz="675"/>
            </a:lvl3pPr>
            <a:lvl4pPr indent="-258572" lvl="3" marL="1828800" algn="l">
              <a:lnSpc>
                <a:spcPct val="105000"/>
              </a:lnSpc>
              <a:spcBef>
                <a:spcPts val="1350"/>
              </a:spcBef>
              <a:spcAft>
                <a:spcPts val="0"/>
              </a:spcAft>
              <a:buClr>
                <a:srgbClr val="DA0025"/>
              </a:buClr>
              <a:buSzPts val="472"/>
              <a:buChar char="●"/>
              <a:defRPr sz="525"/>
            </a:lvl4pPr>
            <a:lvl5pPr indent="-252158" lvl="4" marL="2286000" algn="l">
              <a:lnSpc>
                <a:spcPct val="105000"/>
              </a:lnSpc>
              <a:spcBef>
                <a:spcPts val="1350"/>
              </a:spcBef>
              <a:spcAft>
                <a:spcPts val="0"/>
              </a:spcAft>
              <a:buClr>
                <a:srgbClr val="DA0025"/>
              </a:buClr>
              <a:buSzPts val="371"/>
              <a:buChar char="●"/>
              <a:defRPr sz="412"/>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2499" name="Google Shape;2499;g3d3f6d03170_0_5747"/>
          <p:cNvSpPr txBox="1"/>
          <p:nvPr>
            <p:ph idx="2" type="subTitle"/>
          </p:nvPr>
        </p:nvSpPr>
        <p:spPr>
          <a:xfrm>
            <a:off x="4201717" y="483989"/>
            <a:ext cx="3029400" cy="2055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087"/>
              <a:buFont typeface="Poppins"/>
              <a:buNone/>
              <a:defRPr b="1" sz="1087">
                <a:latin typeface="Poppins"/>
                <a:ea typeface="Poppins"/>
                <a:cs typeface="Poppins"/>
                <a:sym typeface="Poppins"/>
              </a:defRPr>
            </a:lvl1pPr>
            <a:lvl2pPr lvl="1" algn="l">
              <a:lnSpc>
                <a:spcPct val="95000"/>
              </a:lnSpc>
              <a:spcBef>
                <a:spcPts val="0"/>
              </a:spcBef>
              <a:spcAft>
                <a:spcPts val="0"/>
              </a:spcAft>
              <a:buSzPts val="810"/>
              <a:buNone/>
              <a:defRPr sz="900"/>
            </a:lvl2pPr>
            <a:lvl3pPr lvl="2" algn="l">
              <a:lnSpc>
                <a:spcPct val="95000"/>
              </a:lnSpc>
              <a:spcBef>
                <a:spcPts val="0"/>
              </a:spcBef>
              <a:spcAft>
                <a:spcPts val="0"/>
              </a:spcAft>
              <a:buSzPts val="675"/>
              <a:buNone/>
              <a:defRPr sz="750"/>
            </a:lvl3pPr>
            <a:lvl4pPr lvl="3" algn="l">
              <a:lnSpc>
                <a:spcPct val="95000"/>
              </a:lnSpc>
              <a:spcBef>
                <a:spcPts val="0"/>
              </a:spcBef>
              <a:spcAft>
                <a:spcPts val="0"/>
              </a:spcAft>
              <a:buSzPts val="540"/>
              <a:buNone/>
              <a:defRPr sz="600"/>
            </a:lvl4pPr>
            <a:lvl5pPr lvl="4" algn="l">
              <a:lnSpc>
                <a:spcPct val="95000"/>
              </a:lnSpc>
              <a:spcBef>
                <a:spcPts val="0"/>
              </a:spcBef>
              <a:spcAft>
                <a:spcPts val="0"/>
              </a:spcAft>
              <a:buSzPts val="405"/>
              <a:buNone/>
              <a:defRPr sz="450"/>
            </a:lvl5pPr>
            <a:lvl6pPr lvl="5" algn="l">
              <a:lnSpc>
                <a:spcPct val="95000"/>
              </a:lnSpc>
              <a:spcBef>
                <a:spcPts val="0"/>
              </a:spcBef>
              <a:spcAft>
                <a:spcPts val="0"/>
              </a:spcAft>
              <a:buSzPts val="187"/>
              <a:buNone/>
              <a:defRPr sz="187"/>
            </a:lvl6pPr>
            <a:lvl7pPr lvl="6" algn="l">
              <a:lnSpc>
                <a:spcPct val="95000"/>
              </a:lnSpc>
              <a:spcBef>
                <a:spcPts val="0"/>
              </a:spcBef>
              <a:spcAft>
                <a:spcPts val="0"/>
              </a:spcAft>
              <a:buSzPts val="187"/>
              <a:buNone/>
              <a:defRPr sz="187"/>
            </a:lvl7pPr>
            <a:lvl8pPr lvl="7" algn="l">
              <a:lnSpc>
                <a:spcPct val="95000"/>
              </a:lnSpc>
              <a:spcBef>
                <a:spcPts val="0"/>
              </a:spcBef>
              <a:spcAft>
                <a:spcPts val="0"/>
              </a:spcAft>
              <a:buSzPts val="187"/>
              <a:buNone/>
              <a:defRPr sz="187"/>
            </a:lvl8pPr>
            <a:lvl9pPr lvl="8" algn="l">
              <a:lnSpc>
                <a:spcPct val="95000"/>
              </a:lnSpc>
              <a:spcBef>
                <a:spcPts val="0"/>
              </a:spcBef>
              <a:spcAft>
                <a:spcPts val="0"/>
              </a:spcAft>
              <a:buSzPts val="187"/>
              <a:buNone/>
              <a:defRPr sz="187"/>
            </a:lvl9pPr>
          </a:lstStyle>
          <a:p/>
        </p:txBody>
      </p:sp>
      <p:sp>
        <p:nvSpPr>
          <p:cNvPr id="2500" name="Google Shape;2500;g3d3f6d03170_0_5747"/>
          <p:cNvSpPr txBox="1"/>
          <p:nvPr>
            <p:ph idx="3" type="subTitle"/>
          </p:nvPr>
        </p:nvSpPr>
        <p:spPr>
          <a:xfrm>
            <a:off x="4208019" y="777149"/>
            <a:ext cx="1473000" cy="1158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525"/>
              <a:buFont typeface="Poppins Medium"/>
              <a:buNone/>
              <a:defRPr sz="525"/>
            </a:lvl1pPr>
            <a:lvl2pPr lvl="1" algn="l">
              <a:lnSpc>
                <a:spcPct val="95000"/>
              </a:lnSpc>
              <a:spcBef>
                <a:spcPts val="0"/>
              </a:spcBef>
              <a:spcAft>
                <a:spcPts val="0"/>
              </a:spcAft>
              <a:buSzPts val="810"/>
              <a:buNone/>
              <a:defRPr sz="900"/>
            </a:lvl2pPr>
            <a:lvl3pPr lvl="2" algn="l">
              <a:lnSpc>
                <a:spcPct val="95000"/>
              </a:lnSpc>
              <a:spcBef>
                <a:spcPts val="0"/>
              </a:spcBef>
              <a:spcAft>
                <a:spcPts val="0"/>
              </a:spcAft>
              <a:buSzPts val="675"/>
              <a:buNone/>
              <a:defRPr sz="750"/>
            </a:lvl3pPr>
            <a:lvl4pPr lvl="3" algn="l">
              <a:lnSpc>
                <a:spcPct val="95000"/>
              </a:lnSpc>
              <a:spcBef>
                <a:spcPts val="0"/>
              </a:spcBef>
              <a:spcAft>
                <a:spcPts val="0"/>
              </a:spcAft>
              <a:buSzPts val="540"/>
              <a:buNone/>
              <a:defRPr sz="600"/>
            </a:lvl4pPr>
            <a:lvl5pPr lvl="4" algn="l">
              <a:lnSpc>
                <a:spcPct val="95000"/>
              </a:lnSpc>
              <a:spcBef>
                <a:spcPts val="0"/>
              </a:spcBef>
              <a:spcAft>
                <a:spcPts val="0"/>
              </a:spcAft>
              <a:buSzPts val="405"/>
              <a:buNone/>
              <a:defRPr sz="450"/>
            </a:lvl5pPr>
            <a:lvl6pPr lvl="5" algn="l">
              <a:lnSpc>
                <a:spcPct val="95000"/>
              </a:lnSpc>
              <a:spcBef>
                <a:spcPts val="0"/>
              </a:spcBef>
              <a:spcAft>
                <a:spcPts val="0"/>
              </a:spcAft>
              <a:buSzPts val="187"/>
              <a:buNone/>
              <a:defRPr sz="187"/>
            </a:lvl6pPr>
            <a:lvl7pPr lvl="6" algn="l">
              <a:lnSpc>
                <a:spcPct val="95000"/>
              </a:lnSpc>
              <a:spcBef>
                <a:spcPts val="0"/>
              </a:spcBef>
              <a:spcAft>
                <a:spcPts val="0"/>
              </a:spcAft>
              <a:buSzPts val="187"/>
              <a:buNone/>
              <a:defRPr sz="187"/>
            </a:lvl7pPr>
            <a:lvl8pPr lvl="7" algn="l">
              <a:lnSpc>
                <a:spcPct val="95000"/>
              </a:lnSpc>
              <a:spcBef>
                <a:spcPts val="0"/>
              </a:spcBef>
              <a:spcAft>
                <a:spcPts val="0"/>
              </a:spcAft>
              <a:buSzPts val="187"/>
              <a:buNone/>
              <a:defRPr sz="187"/>
            </a:lvl8pPr>
            <a:lvl9pPr lvl="8" algn="l">
              <a:lnSpc>
                <a:spcPct val="95000"/>
              </a:lnSpc>
              <a:spcBef>
                <a:spcPts val="0"/>
              </a:spcBef>
              <a:spcAft>
                <a:spcPts val="0"/>
              </a:spcAft>
              <a:buSzPts val="187"/>
              <a:buNone/>
              <a:defRPr sz="187"/>
            </a:lvl9pPr>
          </a:lstStyle>
          <a:p/>
        </p:txBody>
      </p:sp>
    </p:spTree>
  </p:cSld>
  <p:clrMapOvr>
    <a:masterClrMapping/>
  </p:clrMapOvr>
</p:sldLayout>
</file>

<file path=ppt/slideLayouts/slideLayout1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1_Custom Layout">
  <p:cSld name="61_Custom Layout">
    <p:bg>
      <p:bgPr>
        <a:blipFill>
          <a:blip r:embed="rId2">
            <a:alphaModFix/>
          </a:blip>
          <a:stretch>
            <a:fillRect/>
          </a:stretch>
        </a:blipFill>
      </p:bgPr>
    </p:bg>
    <p:spTree>
      <p:nvGrpSpPr>
        <p:cNvPr id="2501" name="Shape 2501"/>
        <p:cNvGrpSpPr/>
        <p:nvPr/>
      </p:nvGrpSpPr>
      <p:grpSpPr>
        <a:xfrm>
          <a:off x="0" y="0"/>
          <a:ext cx="0" cy="0"/>
          <a:chOff x="0" y="0"/>
          <a:chExt cx="0" cy="0"/>
        </a:xfrm>
      </p:grpSpPr>
      <p:sp>
        <p:nvSpPr>
          <p:cNvPr id="2502" name="Google Shape;2502;g3d3f6d03170_0_5754"/>
          <p:cNvSpPr/>
          <p:nvPr/>
        </p:nvSpPr>
        <p:spPr>
          <a:xfrm>
            <a:off x="3114269" y="325460"/>
            <a:ext cx="5757000" cy="4231800"/>
          </a:xfrm>
          <a:prstGeom prst="roundRect">
            <a:avLst>
              <a:gd fmla="val 1352" name="adj"/>
            </a:avLst>
          </a:prstGeom>
          <a:gradFill>
            <a:gsLst>
              <a:gs pos="0">
                <a:srgbClr val="FFFFFF"/>
              </a:gs>
              <a:gs pos="56000">
                <a:srgbClr val="F1F1FA"/>
              </a:gs>
              <a:gs pos="78000">
                <a:srgbClr val="E8EAF7"/>
              </a:gs>
              <a:gs pos="100000">
                <a:srgbClr val="E4E7F6"/>
              </a:gs>
            </a:gsLst>
            <a:lin ang="2700006" scaled="0"/>
          </a:gradFill>
          <a:ln cap="flat" cmpd="sng" w="9525">
            <a:solidFill>
              <a:srgbClr val="F2F4FC"/>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503" name="Google Shape;2503;g3d3f6d03170_0_5754"/>
          <p:cNvSpPr txBox="1"/>
          <p:nvPr>
            <p:ph type="title"/>
          </p:nvPr>
        </p:nvSpPr>
        <p:spPr>
          <a:xfrm>
            <a:off x="309268" y="314399"/>
            <a:ext cx="2676300" cy="13431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504" name="Google Shape;2504;g3d3f6d03170_0_575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2505" name="Google Shape;2505;g3d3f6d03170_0_5754"/>
          <p:cNvSpPr txBox="1"/>
          <p:nvPr>
            <p:ph idx="1" type="subTitle"/>
          </p:nvPr>
        </p:nvSpPr>
        <p:spPr>
          <a:xfrm>
            <a:off x="3305988" y="3176781"/>
            <a:ext cx="1473000" cy="1158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525"/>
              <a:buFont typeface="Poppins Medium"/>
              <a:buNone/>
              <a:defRPr sz="525"/>
            </a:lvl1pPr>
            <a:lvl2pPr lvl="1" algn="l">
              <a:lnSpc>
                <a:spcPct val="95000"/>
              </a:lnSpc>
              <a:spcBef>
                <a:spcPts val="0"/>
              </a:spcBef>
              <a:spcAft>
                <a:spcPts val="0"/>
              </a:spcAft>
              <a:buSzPts val="810"/>
              <a:buNone/>
              <a:defRPr sz="900"/>
            </a:lvl2pPr>
            <a:lvl3pPr lvl="2" algn="l">
              <a:lnSpc>
                <a:spcPct val="95000"/>
              </a:lnSpc>
              <a:spcBef>
                <a:spcPts val="0"/>
              </a:spcBef>
              <a:spcAft>
                <a:spcPts val="0"/>
              </a:spcAft>
              <a:buSzPts val="675"/>
              <a:buNone/>
              <a:defRPr sz="750"/>
            </a:lvl3pPr>
            <a:lvl4pPr lvl="3" algn="l">
              <a:lnSpc>
                <a:spcPct val="95000"/>
              </a:lnSpc>
              <a:spcBef>
                <a:spcPts val="0"/>
              </a:spcBef>
              <a:spcAft>
                <a:spcPts val="0"/>
              </a:spcAft>
              <a:buSzPts val="540"/>
              <a:buNone/>
              <a:defRPr sz="600"/>
            </a:lvl4pPr>
            <a:lvl5pPr lvl="4" algn="l">
              <a:lnSpc>
                <a:spcPct val="95000"/>
              </a:lnSpc>
              <a:spcBef>
                <a:spcPts val="0"/>
              </a:spcBef>
              <a:spcAft>
                <a:spcPts val="0"/>
              </a:spcAft>
              <a:buSzPts val="405"/>
              <a:buNone/>
              <a:defRPr sz="450"/>
            </a:lvl5pPr>
            <a:lvl6pPr lvl="5" algn="l">
              <a:lnSpc>
                <a:spcPct val="95000"/>
              </a:lnSpc>
              <a:spcBef>
                <a:spcPts val="0"/>
              </a:spcBef>
              <a:spcAft>
                <a:spcPts val="0"/>
              </a:spcAft>
              <a:buSzPts val="187"/>
              <a:buNone/>
              <a:defRPr sz="187"/>
            </a:lvl6pPr>
            <a:lvl7pPr lvl="6" algn="l">
              <a:lnSpc>
                <a:spcPct val="95000"/>
              </a:lnSpc>
              <a:spcBef>
                <a:spcPts val="0"/>
              </a:spcBef>
              <a:spcAft>
                <a:spcPts val="0"/>
              </a:spcAft>
              <a:buSzPts val="187"/>
              <a:buNone/>
              <a:defRPr sz="187"/>
            </a:lvl7pPr>
            <a:lvl8pPr lvl="7" algn="l">
              <a:lnSpc>
                <a:spcPct val="95000"/>
              </a:lnSpc>
              <a:spcBef>
                <a:spcPts val="0"/>
              </a:spcBef>
              <a:spcAft>
                <a:spcPts val="0"/>
              </a:spcAft>
              <a:buSzPts val="187"/>
              <a:buNone/>
              <a:defRPr sz="187"/>
            </a:lvl8pPr>
            <a:lvl9pPr lvl="8" algn="l">
              <a:lnSpc>
                <a:spcPct val="95000"/>
              </a:lnSpc>
              <a:spcBef>
                <a:spcPts val="0"/>
              </a:spcBef>
              <a:spcAft>
                <a:spcPts val="0"/>
              </a:spcAft>
              <a:buSzPts val="187"/>
              <a:buNone/>
              <a:defRPr sz="187"/>
            </a:lvl9pPr>
          </a:lstStyle>
          <a:p/>
        </p:txBody>
      </p:sp>
      <p:sp>
        <p:nvSpPr>
          <p:cNvPr id="2506" name="Google Shape;2506;g3d3f6d03170_0_5754"/>
          <p:cNvSpPr txBox="1"/>
          <p:nvPr>
            <p:ph idx="2" type="subTitle"/>
          </p:nvPr>
        </p:nvSpPr>
        <p:spPr>
          <a:xfrm>
            <a:off x="3314747" y="521991"/>
            <a:ext cx="2781600" cy="1941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087"/>
              <a:buFont typeface="Poppins"/>
              <a:buNone/>
              <a:defRPr b="1" sz="1087">
                <a:latin typeface="Poppins"/>
                <a:ea typeface="Poppins"/>
                <a:cs typeface="Poppins"/>
                <a:sym typeface="Poppins"/>
              </a:defRPr>
            </a:lvl1pPr>
            <a:lvl2pPr lvl="1" algn="l">
              <a:lnSpc>
                <a:spcPct val="95000"/>
              </a:lnSpc>
              <a:spcBef>
                <a:spcPts val="0"/>
              </a:spcBef>
              <a:spcAft>
                <a:spcPts val="0"/>
              </a:spcAft>
              <a:buSzPts val="1087"/>
              <a:buFont typeface="Poppins"/>
              <a:buNone/>
              <a:defRPr b="1" sz="1087">
                <a:latin typeface="Poppins"/>
                <a:ea typeface="Poppins"/>
                <a:cs typeface="Poppins"/>
                <a:sym typeface="Poppins"/>
              </a:defRPr>
            </a:lvl2pPr>
            <a:lvl3pPr lvl="2" algn="l">
              <a:lnSpc>
                <a:spcPct val="95000"/>
              </a:lnSpc>
              <a:spcBef>
                <a:spcPts val="0"/>
              </a:spcBef>
              <a:spcAft>
                <a:spcPts val="0"/>
              </a:spcAft>
              <a:buSzPts val="1087"/>
              <a:buFont typeface="Poppins"/>
              <a:buNone/>
              <a:defRPr b="1" sz="1087">
                <a:latin typeface="Poppins"/>
                <a:ea typeface="Poppins"/>
                <a:cs typeface="Poppins"/>
                <a:sym typeface="Poppins"/>
              </a:defRPr>
            </a:lvl3pPr>
            <a:lvl4pPr lvl="3" algn="l">
              <a:lnSpc>
                <a:spcPct val="95000"/>
              </a:lnSpc>
              <a:spcBef>
                <a:spcPts val="0"/>
              </a:spcBef>
              <a:spcAft>
                <a:spcPts val="0"/>
              </a:spcAft>
              <a:buSzPts val="1087"/>
              <a:buFont typeface="Poppins"/>
              <a:buNone/>
              <a:defRPr b="1" sz="1087">
                <a:latin typeface="Poppins"/>
                <a:ea typeface="Poppins"/>
                <a:cs typeface="Poppins"/>
                <a:sym typeface="Poppins"/>
              </a:defRPr>
            </a:lvl4pPr>
            <a:lvl5pPr lvl="4" algn="l">
              <a:lnSpc>
                <a:spcPct val="95000"/>
              </a:lnSpc>
              <a:spcBef>
                <a:spcPts val="0"/>
              </a:spcBef>
              <a:spcAft>
                <a:spcPts val="0"/>
              </a:spcAft>
              <a:buSzPts val="1087"/>
              <a:buFont typeface="Poppins"/>
              <a:buNone/>
              <a:defRPr b="1" sz="1087">
                <a:latin typeface="Poppins"/>
                <a:ea typeface="Poppins"/>
                <a:cs typeface="Poppins"/>
                <a:sym typeface="Poppins"/>
              </a:defRPr>
            </a:lvl5pPr>
            <a:lvl6pPr lvl="5" algn="l">
              <a:lnSpc>
                <a:spcPct val="95000"/>
              </a:lnSpc>
              <a:spcBef>
                <a:spcPts val="0"/>
              </a:spcBef>
              <a:spcAft>
                <a:spcPts val="0"/>
              </a:spcAft>
              <a:buSzPts val="1087"/>
              <a:buFont typeface="Poppins"/>
              <a:buNone/>
              <a:defRPr b="1" sz="1087">
                <a:latin typeface="Poppins"/>
                <a:ea typeface="Poppins"/>
                <a:cs typeface="Poppins"/>
                <a:sym typeface="Poppins"/>
              </a:defRPr>
            </a:lvl6pPr>
            <a:lvl7pPr lvl="6" algn="l">
              <a:lnSpc>
                <a:spcPct val="95000"/>
              </a:lnSpc>
              <a:spcBef>
                <a:spcPts val="0"/>
              </a:spcBef>
              <a:spcAft>
                <a:spcPts val="0"/>
              </a:spcAft>
              <a:buSzPts val="1087"/>
              <a:buFont typeface="Poppins"/>
              <a:buNone/>
              <a:defRPr b="1" sz="1087">
                <a:latin typeface="Poppins"/>
                <a:ea typeface="Poppins"/>
                <a:cs typeface="Poppins"/>
                <a:sym typeface="Poppins"/>
              </a:defRPr>
            </a:lvl7pPr>
            <a:lvl8pPr lvl="7" algn="l">
              <a:lnSpc>
                <a:spcPct val="95000"/>
              </a:lnSpc>
              <a:spcBef>
                <a:spcPts val="0"/>
              </a:spcBef>
              <a:spcAft>
                <a:spcPts val="0"/>
              </a:spcAft>
              <a:buSzPts val="1087"/>
              <a:buFont typeface="Poppins"/>
              <a:buNone/>
              <a:defRPr b="1" sz="1087">
                <a:latin typeface="Poppins"/>
                <a:ea typeface="Poppins"/>
                <a:cs typeface="Poppins"/>
                <a:sym typeface="Poppins"/>
              </a:defRPr>
            </a:lvl8pPr>
            <a:lvl9pPr lvl="8" algn="l">
              <a:lnSpc>
                <a:spcPct val="95000"/>
              </a:lnSpc>
              <a:spcBef>
                <a:spcPts val="0"/>
              </a:spcBef>
              <a:spcAft>
                <a:spcPts val="0"/>
              </a:spcAft>
              <a:buSzPts val="1087"/>
              <a:buFont typeface="Poppins"/>
              <a:buNone/>
              <a:defRPr b="1" sz="1087">
                <a:latin typeface="Poppins"/>
                <a:ea typeface="Poppins"/>
                <a:cs typeface="Poppins"/>
                <a:sym typeface="Poppins"/>
              </a:defRPr>
            </a:lvl9pPr>
          </a:lstStyle>
          <a:p/>
        </p:txBody>
      </p:sp>
    </p:spTree>
  </p:cSld>
  <p:clrMapOvr>
    <a:masterClrMapping/>
  </p:clrMapOvr>
</p:sldLayout>
</file>

<file path=ppt/slideLayouts/slideLayout1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2_Custom Layout">
  <p:cSld name="62_Custom Layout">
    <p:bg>
      <p:bgPr>
        <a:blipFill>
          <a:blip r:embed="rId2">
            <a:alphaModFix/>
          </a:blip>
          <a:stretch>
            <a:fillRect/>
          </a:stretch>
        </a:blipFill>
      </p:bgPr>
    </p:bg>
    <p:spTree>
      <p:nvGrpSpPr>
        <p:cNvPr id="2507" name="Shape 2507"/>
        <p:cNvGrpSpPr/>
        <p:nvPr/>
      </p:nvGrpSpPr>
      <p:grpSpPr>
        <a:xfrm>
          <a:off x="0" y="0"/>
          <a:ext cx="0" cy="0"/>
          <a:chOff x="0" y="0"/>
          <a:chExt cx="0" cy="0"/>
        </a:xfrm>
      </p:grpSpPr>
      <p:sp>
        <p:nvSpPr>
          <p:cNvPr id="2508" name="Google Shape;2508;g3d3f6d03170_0_5760"/>
          <p:cNvSpPr txBox="1"/>
          <p:nvPr>
            <p:ph type="title"/>
          </p:nvPr>
        </p:nvSpPr>
        <p:spPr>
          <a:xfrm>
            <a:off x="309269" y="314400"/>
            <a:ext cx="8385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509" name="Google Shape;2509;g3d3f6d03170_0_576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2510" name="Google Shape;2510;g3d3f6d03170_0_5760"/>
          <p:cNvSpPr/>
          <p:nvPr/>
        </p:nvSpPr>
        <p:spPr>
          <a:xfrm>
            <a:off x="378570" y="1745064"/>
            <a:ext cx="8313450" cy="1753794"/>
          </a:xfrm>
          <a:custGeom>
            <a:rect b="b" l="l" r="r" t="t"/>
            <a:pathLst>
              <a:path extrusionOk="0" h="4676784" w="22169200">
                <a:moveTo>
                  <a:pt x="12227679" y="2880731"/>
                </a:moveTo>
                <a:lnTo>
                  <a:pt x="12263941" y="2880731"/>
                </a:lnTo>
                <a:lnTo>
                  <a:pt x="12263941" y="2884548"/>
                </a:lnTo>
                <a:lnTo>
                  <a:pt x="12228824" y="2966360"/>
                </a:lnTo>
                <a:lnTo>
                  <a:pt x="12228824" y="2966487"/>
                </a:lnTo>
                <a:lnTo>
                  <a:pt x="12197270" y="2966487"/>
                </a:lnTo>
                <a:close/>
                <a:moveTo>
                  <a:pt x="7854224" y="2880731"/>
                </a:moveTo>
                <a:lnTo>
                  <a:pt x="7890487" y="2880731"/>
                </a:lnTo>
                <a:lnTo>
                  <a:pt x="7890487" y="2884548"/>
                </a:lnTo>
                <a:lnTo>
                  <a:pt x="7855370" y="2966360"/>
                </a:lnTo>
                <a:lnTo>
                  <a:pt x="7855370" y="2966487"/>
                </a:lnTo>
                <a:lnTo>
                  <a:pt x="7823815" y="2966487"/>
                </a:lnTo>
                <a:close/>
                <a:moveTo>
                  <a:pt x="15457671" y="303583"/>
                </a:moveTo>
                <a:cubicBezTo>
                  <a:pt x="14475955" y="303583"/>
                  <a:pt x="13654292" y="1002434"/>
                  <a:pt x="13464216" y="1928858"/>
                </a:cubicBezTo>
                <a:lnTo>
                  <a:pt x="13422811" y="2338328"/>
                </a:lnTo>
                <a:lnTo>
                  <a:pt x="13422926" y="2338328"/>
                </a:lnTo>
                <a:cubicBezTo>
                  <a:pt x="13422926" y="2499503"/>
                  <a:pt x="13406537" y="2656921"/>
                  <a:pt x="13375337" y="2809002"/>
                </a:cubicBezTo>
                <a:lnTo>
                  <a:pt x="13360568" y="2866308"/>
                </a:lnTo>
                <a:lnTo>
                  <a:pt x="13390260" y="2981506"/>
                </a:lnTo>
                <a:cubicBezTo>
                  <a:pt x="13664783" y="3862184"/>
                  <a:pt x="14487773" y="4503235"/>
                  <a:pt x="15457671" y="4503235"/>
                </a:cubicBezTo>
                <a:cubicBezTo>
                  <a:pt x="16427570" y="4503235"/>
                  <a:pt x="17250476" y="3862101"/>
                  <a:pt x="17524970" y="2981459"/>
                </a:cubicBezTo>
                <a:lnTo>
                  <a:pt x="17554710" y="2866061"/>
                </a:lnTo>
                <a:lnTo>
                  <a:pt x="17540006" y="2809002"/>
                </a:lnTo>
                <a:cubicBezTo>
                  <a:pt x="17524406" y="2732962"/>
                  <a:pt x="17512508" y="2655587"/>
                  <a:pt x="17504510" y="2577076"/>
                </a:cubicBezTo>
                <a:lnTo>
                  <a:pt x="17492422" y="2338456"/>
                </a:lnTo>
                <a:lnTo>
                  <a:pt x="17492416" y="2338456"/>
                </a:lnTo>
                <a:cubicBezTo>
                  <a:pt x="17492416" y="1216496"/>
                  <a:pt x="16579630" y="303583"/>
                  <a:pt x="15457671" y="303583"/>
                </a:cubicBezTo>
                <a:close/>
                <a:moveTo>
                  <a:pt x="6711400" y="303583"/>
                </a:moveTo>
                <a:cubicBezTo>
                  <a:pt x="5659563" y="303583"/>
                  <a:pt x="4791570" y="1105836"/>
                  <a:pt x="4687180" y="2130689"/>
                </a:cubicBezTo>
                <a:lnTo>
                  <a:pt x="4676654" y="2338455"/>
                </a:lnTo>
                <a:lnTo>
                  <a:pt x="4676912" y="2338455"/>
                </a:lnTo>
                <a:cubicBezTo>
                  <a:pt x="4676912" y="2499631"/>
                  <a:pt x="4660519" y="2657048"/>
                  <a:pt x="4629314" y="2809130"/>
                </a:cubicBezTo>
                <a:lnTo>
                  <a:pt x="4614564" y="2866361"/>
                </a:lnTo>
                <a:lnTo>
                  <a:pt x="4644242" y="2981506"/>
                </a:lnTo>
                <a:cubicBezTo>
                  <a:pt x="4918763" y="3862184"/>
                  <a:pt x="5741733" y="4503235"/>
                  <a:pt x="6711527" y="4503235"/>
                </a:cubicBezTo>
                <a:cubicBezTo>
                  <a:pt x="7690645" y="4503235"/>
                  <a:pt x="8520104" y="3849712"/>
                  <a:pt x="8786578" y="2955990"/>
                </a:cubicBezTo>
                <a:lnTo>
                  <a:pt x="8806150" y="2857159"/>
                </a:lnTo>
                <a:lnTo>
                  <a:pt x="8793738" y="2809002"/>
                </a:lnTo>
                <a:cubicBezTo>
                  <a:pt x="8778136" y="2732962"/>
                  <a:pt x="8766238" y="2655587"/>
                  <a:pt x="8758239" y="2577076"/>
                </a:cubicBezTo>
                <a:lnTo>
                  <a:pt x="8746150" y="2338456"/>
                </a:lnTo>
                <a:lnTo>
                  <a:pt x="8746143" y="2338456"/>
                </a:lnTo>
                <a:cubicBezTo>
                  <a:pt x="8746143" y="1216496"/>
                  <a:pt x="7833357" y="303583"/>
                  <a:pt x="6711400" y="303583"/>
                </a:cubicBezTo>
                <a:close/>
                <a:moveTo>
                  <a:pt x="19830744" y="173548"/>
                </a:moveTo>
                <a:cubicBezTo>
                  <a:pt x="18916802" y="173548"/>
                  <a:pt x="18133380" y="742840"/>
                  <a:pt x="17816354" y="1545431"/>
                </a:cubicBezTo>
                <a:lnTo>
                  <a:pt x="17735418" y="1817366"/>
                </a:lnTo>
                <a:lnTo>
                  <a:pt x="17748410" y="1867776"/>
                </a:lnTo>
                <a:cubicBezTo>
                  <a:pt x="17764010" y="1943819"/>
                  <a:pt x="17775908" y="2021195"/>
                  <a:pt x="17783906" y="2099707"/>
                </a:cubicBezTo>
                <a:lnTo>
                  <a:pt x="17795994" y="2338328"/>
                </a:lnTo>
                <a:lnTo>
                  <a:pt x="17796000" y="2338328"/>
                </a:lnTo>
                <a:cubicBezTo>
                  <a:pt x="17796000" y="3460161"/>
                  <a:pt x="18708784" y="4373073"/>
                  <a:pt x="19830744" y="4373073"/>
                </a:cubicBezTo>
                <a:cubicBezTo>
                  <a:pt x="20952704" y="4373073"/>
                  <a:pt x="21865616" y="3460288"/>
                  <a:pt x="21865616" y="2338328"/>
                </a:cubicBezTo>
                <a:lnTo>
                  <a:pt x="21995636" y="2338328"/>
                </a:lnTo>
                <a:lnTo>
                  <a:pt x="21951586" y="1902667"/>
                </a:lnTo>
                <a:cubicBezTo>
                  <a:pt x="21749374" y="917015"/>
                  <a:pt x="20875248" y="173548"/>
                  <a:pt x="19830744" y="173548"/>
                </a:cubicBezTo>
                <a:close/>
                <a:moveTo>
                  <a:pt x="11084598" y="173548"/>
                </a:moveTo>
                <a:cubicBezTo>
                  <a:pt x="10114803" y="173548"/>
                  <a:pt x="9291748" y="814683"/>
                  <a:pt x="9017197" y="1695393"/>
                </a:cubicBezTo>
                <a:lnTo>
                  <a:pt x="8987514" y="1810545"/>
                </a:lnTo>
                <a:lnTo>
                  <a:pt x="9002264" y="1867776"/>
                </a:lnTo>
                <a:cubicBezTo>
                  <a:pt x="9033463" y="2019861"/>
                  <a:pt x="9049853" y="2177281"/>
                  <a:pt x="9049853" y="2338456"/>
                </a:cubicBezTo>
                <a:lnTo>
                  <a:pt x="9049739" y="2338456"/>
                </a:lnTo>
                <a:lnTo>
                  <a:pt x="9091139" y="2747848"/>
                </a:lnTo>
                <a:cubicBezTo>
                  <a:pt x="9281192" y="3674125"/>
                  <a:pt x="10102772" y="4373073"/>
                  <a:pt x="11084598" y="4373073"/>
                </a:cubicBezTo>
                <a:cubicBezTo>
                  <a:pt x="12066424" y="4373073"/>
                  <a:pt x="12887906" y="3674222"/>
                  <a:pt x="13077936" y="2747884"/>
                </a:cubicBezTo>
                <a:lnTo>
                  <a:pt x="13119330" y="2338456"/>
                </a:lnTo>
                <a:lnTo>
                  <a:pt x="13119215" y="2338456"/>
                </a:lnTo>
                <a:cubicBezTo>
                  <a:pt x="13119215" y="2177281"/>
                  <a:pt x="13135606" y="2019861"/>
                  <a:pt x="13166810" y="1867776"/>
                </a:cubicBezTo>
                <a:lnTo>
                  <a:pt x="13179860" y="1817147"/>
                </a:lnTo>
                <a:lnTo>
                  <a:pt x="13098970" y="1545379"/>
                </a:lnTo>
                <a:cubicBezTo>
                  <a:pt x="12781916" y="742765"/>
                  <a:pt x="11998443" y="173548"/>
                  <a:pt x="11084598" y="173548"/>
                </a:cubicBezTo>
                <a:close/>
                <a:moveTo>
                  <a:pt x="2338327" y="173548"/>
                </a:moveTo>
                <a:cubicBezTo>
                  <a:pt x="1144607" y="173548"/>
                  <a:pt x="173548" y="1144607"/>
                  <a:pt x="173548" y="2338455"/>
                </a:cubicBezTo>
                <a:lnTo>
                  <a:pt x="303710" y="2338455"/>
                </a:lnTo>
                <a:cubicBezTo>
                  <a:pt x="303710" y="3460288"/>
                  <a:pt x="1216496" y="4373200"/>
                  <a:pt x="2338455" y="4373200"/>
                </a:cubicBezTo>
                <a:cubicBezTo>
                  <a:pt x="3390293" y="4373200"/>
                  <a:pt x="4258397" y="3570948"/>
                  <a:pt x="4362802" y="2546200"/>
                </a:cubicBezTo>
                <a:lnTo>
                  <a:pt x="4373328" y="2338456"/>
                </a:lnTo>
                <a:lnTo>
                  <a:pt x="4373072" y="2338456"/>
                </a:lnTo>
                <a:cubicBezTo>
                  <a:pt x="4373088" y="2177281"/>
                  <a:pt x="4389491" y="2019861"/>
                  <a:pt x="4420703" y="1867776"/>
                </a:cubicBezTo>
                <a:lnTo>
                  <a:pt x="4435444" y="1810599"/>
                </a:lnTo>
                <a:lnTo>
                  <a:pt x="4405739" y="1695346"/>
                </a:lnTo>
                <a:cubicBezTo>
                  <a:pt x="4131216" y="814599"/>
                  <a:pt x="3308225" y="173548"/>
                  <a:pt x="2338327" y="173548"/>
                </a:cubicBezTo>
                <a:close/>
                <a:moveTo>
                  <a:pt x="6711527" y="0"/>
                </a:moveTo>
                <a:cubicBezTo>
                  <a:pt x="7759163" y="0"/>
                  <a:pt x="8648051" y="692540"/>
                  <a:pt x="8944553" y="1643848"/>
                </a:cubicBezTo>
                <a:lnTo>
                  <a:pt x="8965134" y="1723706"/>
                </a:lnTo>
                <a:lnTo>
                  <a:pt x="8975753" y="1682506"/>
                </a:lnTo>
                <a:cubicBezTo>
                  <a:pt x="9255779" y="784147"/>
                  <a:pt x="10095265" y="130161"/>
                  <a:pt x="11084598" y="130161"/>
                </a:cubicBezTo>
                <a:cubicBezTo>
                  <a:pt x="12083443" y="130161"/>
                  <a:pt x="12929461" y="796784"/>
                  <a:pt x="13201248" y="1708488"/>
                </a:cubicBezTo>
                <a:lnTo>
                  <a:pt x="13204492" y="1721579"/>
                </a:lnTo>
                <a:lnTo>
                  <a:pt x="13224527" y="1643848"/>
                </a:lnTo>
                <a:cubicBezTo>
                  <a:pt x="13521060" y="692540"/>
                  <a:pt x="14410033" y="0"/>
                  <a:pt x="15457671" y="0"/>
                </a:cubicBezTo>
                <a:cubicBezTo>
                  <a:pt x="16505310" y="0"/>
                  <a:pt x="17394198" y="692540"/>
                  <a:pt x="17690700" y="1643848"/>
                </a:cubicBezTo>
                <a:lnTo>
                  <a:pt x="17710792" y="1721809"/>
                </a:lnTo>
                <a:lnTo>
                  <a:pt x="17714092" y="1708488"/>
                </a:lnTo>
                <a:cubicBezTo>
                  <a:pt x="17985880" y="796784"/>
                  <a:pt x="18831896" y="130161"/>
                  <a:pt x="19830744" y="130161"/>
                </a:cubicBezTo>
                <a:cubicBezTo>
                  <a:pt x="20972282" y="130161"/>
                  <a:pt x="21914318" y="1000852"/>
                  <a:pt x="22027614" y="2112994"/>
                </a:cubicBezTo>
                <a:lnTo>
                  <a:pt x="22039030" y="2338328"/>
                </a:lnTo>
                <a:lnTo>
                  <a:pt x="22169200" y="2338328"/>
                </a:lnTo>
                <a:cubicBezTo>
                  <a:pt x="22169200" y="3627729"/>
                  <a:pt x="21120144" y="4676656"/>
                  <a:pt x="19830744" y="4676656"/>
                </a:cubicBezTo>
                <a:cubicBezTo>
                  <a:pt x="18783104" y="4676656"/>
                  <a:pt x="17894218" y="3984200"/>
                  <a:pt x="17597716" y="3032925"/>
                </a:cubicBezTo>
                <a:lnTo>
                  <a:pt x="17577092" y="2952902"/>
                </a:lnTo>
                <a:lnTo>
                  <a:pt x="17566398" y="2994393"/>
                </a:lnTo>
                <a:cubicBezTo>
                  <a:pt x="17286404" y="3892720"/>
                  <a:pt x="16447004" y="4546622"/>
                  <a:pt x="15457671" y="4546622"/>
                </a:cubicBezTo>
                <a:cubicBezTo>
                  <a:pt x="14468338" y="4546622"/>
                  <a:pt x="13628852" y="3892720"/>
                  <a:pt x="13348826" y="2994393"/>
                </a:cubicBezTo>
                <a:lnTo>
                  <a:pt x="13338191" y="2953132"/>
                </a:lnTo>
                <a:lnTo>
                  <a:pt x="13317626" y="3032925"/>
                </a:lnTo>
                <a:cubicBezTo>
                  <a:pt x="13021124" y="3984200"/>
                  <a:pt x="12132236" y="4676656"/>
                  <a:pt x="11084598" y="4676656"/>
                </a:cubicBezTo>
                <a:cubicBezTo>
                  <a:pt x="10036959" y="4676656"/>
                  <a:pt x="9147988" y="3984200"/>
                  <a:pt x="8851455" y="3032925"/>
                </a:cubicBezTo>
                <a:lnTo>
                  <a:pt x="8831436" y="2955257"/>
                </a:lnTo>
                <a:lnTo>
                  <a:pt x="8828176" y="2968412"/>
                </a:lnTo>
                <a:cubicBezTo>
                  <a:pt x="8556389" y="3880085"/>
                  <a:pt x="7710372" y="4546622"/>
                  <a:pt x="6711527" y="4546622"/>
                </a:cubicBezTo>
                <a:cubicBezTo>
                  <a:pt x="5722194" y="4546622"/>
                  <a:pt x="4882795" y="3892720"/>
                  <a:pt x="4602799" y="2994393"/>
                </a:cubicBezTo>
                <a:lnTo>
                  <a:pt x="4592183" y="2953197"/>
                </a:lnTo>
                <a:lnTo>
                  <a:pt x="4571598" y="3033052"/>
                </a:lnTo>
                <a:cubicBezTo>
                  <a:pt x="4275064" y="3984328"/>
                  <a:pt x="3386094" y="4676784"/>
                  <a:pt x="2338455" y="4676784"/>
                </a:cubicBezTo>
                <a:lnTo>
                  <a:pt x="2338329" y="4676656"/>
                </a:lnTo>
                <a:cubicBezTo>
                  <a:pt x="1048927" y="4676656"/>
                  <a:pt x="0" y="3627857"/>
                  <a:pt x="0" y="2338455"/>
                </a:cubicBezTo>
                <a:lnTo>
                  <a:pt x="130161" y="2338455"/>
                </a:lnTo>
                <a:cubicBezTo>
                  <a:pt x="130161" y="1120814"/>
                  <a:pt x="1120687" y="130161"/>
                  <a:pt x="2338327" y="130161"/>
                </a:cubicBezTo>
                <a:cubicBezTo>
                  <a:pt x="3327661" y="130161"/>
                  <a:pt x="4167147" y="784147"/>
                  <a:pt x="4447172" y="1682506"/>
                </a:cubicBezTo>
                <a:lnTo>
                  <a:pt x="4457817" y="1723808"/>
                </a:lnTo>
                <a:lnTo>
                  <a:pt x="4478431" y="1643848"/>
                </a:lnTo>
                <a:cubicBezTo>
                  <a:pt x="4775000" y="692540"/>
                  <a:pt x="5663888" y="0"/>
                  <a:pt x="6711527" y="0"/>
                </a:cubicBezTo>
                <a:close/>
              </a:path>
            </a:pathLst>
          </a:custGeom>
          <a:solidFill>
            <a:srgbClr val="FFFF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511" name="Google Shape;2511;g3d3f6d03170_0_5760"/>
          <p:cNvSpPr/>
          <p:nvPr/>
        </p:nvSpPr>
        <p:spPr>
          <a:xfrm>
            <a:off x="381949" y="1744533"/>
            <a:ext cx="8313989" cy="1753907"/>
          </a:xfrm>
          <a:custGeom>
            <a:rect b="b" l="l" r="r" t="t"/>
            <a:pathLst>
              <a:path extrusionOk="0" h="4677085" w="22170636">
                <a:moveTo>
                  <a:pt x="12228472" y="2880917"/>
                </a:moveTo>
                <a:lnTo>
                  <a:pt x="12264736" y="2880917"/>
                </a:lnTo>
                <a:lnTo>
                  <a:pt x="12264736" y="2884734"/>
                </a:lnTo>
                <a:lnTo>
                  <a:pt x="12229617" y="2966552"/>
                </a:lnTo>
                <a:lnTo>
                  <a:pt x="12229617" y="2966679"/>
                </a:lnTo>
                <a:lnTo>
                  <a:pt x="12198061" y="2966679"/>
                </a:lnTo>
                <a:close/>
                <a:moveTo>
                  <a:pt x="7854734" y="2880917"/>
                </a:moveTo>
                <a:lnTo>
                  <a:pt x="7890999" y="2880917"/>
                </a:lnTo>
                <a:lnTo>
                  <a:pt x="7890999" y="2884734"/>
                </a:lnTo>
                <a:lnTo>
                  <a:pt x="7855880" y="2966552"/>
                </a:lnTo>
                <a:lnTo>
                  <a:pt x="7855880" y="2966679"/>
                </a:lnTo>
                <a:lnTo>
                  <a:pt x="7824323" y="2966679"/>
                </a:lnTo>
                <a:close/>
                <a:moveTo>
                  <a:pt x="6711962" y="0"/>
                </a:moveTo>
                <a:cubicBezTo>
                  <a:pt x="8001447" y="0"/>
                  <a:pt x="9050441" y="1049122"/>
                  <a:pt x="9050441" y="2338606"/>
                </a:cubicBezTo>
                <a:lnTo>
                  <a:pt x="9050327" y="2338606"/>
                </a:lnTo>
                <a:lnTo>
                  <a:pt x="9091730" y="2748025"/>
                </a:lnTo>
                <a:cubicBezTo>
                  <a:pt x="9281796" y="3674362"/>
                  <a:pt x="10103428" y="4373356"/>
                  <a:pt x="11085317" y="4373356"/>
                </a:cubicBezTo>
                <a:cubicBezTo>
                  <a:pt x="12067207" y="4373356"/>
                  <a:pt x="12888742" y="3674459"/>
                  <a:pt x="13078784" y="2748061"/>
                </a:cubicBezTo>
                <a:lnTo>
                  <a:pt x="13120181" y="2338606"/>
                </a:lnTo>
                <a:lnTo>
                  <a:pt x="13120066" y="2338606"/>
                </a:lnTo>
                <a:cubicBezTo>
                  <a:pt x="13120066" y="1049122"/>
                  <a:pt x="14169189" y="0"/>
                  <a:pt x="15458673" y="0"/>
                </a:cubicBezTo>
                <a:cubicBezTo>
                  <a:pt x="16667566" y="0"/>
                  <a:pt x="17665088" y="922080"/>
                  <a:pt x="17785056" y="2099842"/>
                </a:cubicBezTo>
                <a:lnTo>
                  <a:pt x="17797146" y="2338479"/>
                </a:lnTo>
                <a:lnTo>
                  <a:pt x="17797152" y="2338479"/>
                </a:lnTo>
                <a:cubicBezTo>
                  <a:pt x="17797152" y="3460384"/>
                  <a:pt x="18709996" y="4373356"/>
                  <a:pt x="19832028" y="4373356"/>
                </a:cubicBezTo>
                <a:cubicBezTo>
                  <a:pt x="20954060" y="4373356"/>
                  <a:pt x="21867032" y="3460511"/>
                  <a:pt x="21867032" y="2338479"/>
                </a:cubicBezTo>
                <a:lnTo>
                  <a:pt x="22170636" y="2338479"/>
                </a:lnTo>
                <a:cubicBezTo>
                  <a:pt x="22170636" y="3627964"/>
                  <a:pt x="21121514" y="4676958"/>
                  <a:pt x="19832028" y="4676958"/>
                </a:cubicBezTo>
                <a:cubicBezTo>
                  <a:pt x="18623136" y="4676958"/>
                  <a:pt x="17625614" y="3754991"/>
                  <a:pt x="17505646" y="2577242"/>
                </a:cubicBezTo>
                <a:lnTo>
                  <a:pt x="17493556" y="2338606"/>
                </a:lnTo>
                <a:lnTo>
                  <a:pt x="17493552" y="2338606"/>
                </a:lnTo>
                <a:cubicBezTo>
                  <a:pt x="17493552" y="1216574"/>
                  <a:pt x="16580704" y="303603"/>
                  <a:pt x="15458673" y="303603"/>
                </a:cubicBezTo>
                <a:cubicBezTo>
                  <a:pt x="14476894" y="303603"/>
                  <a:pt x="13655178" y="1002499"/>
                  <a:pt x="13465089" y="1928982"/>
                </a:cubicBezTo>
                <a:lnTo>
                  <a:pt x="13423682" y="2338479"/>
                </a:lnTo>
                <a:lnTo>
                  <a:pt x="13423797" y="2338479"/>
                </a:lnTo>
                <a:cubicBezTo>
                  <a:pt x="13423797" y="3627964"/>
                  <a:pt x="12374803" y="4676958"/>
                  <a:pt x="11085317" y="4676958"/>
                </a:cubicBezTo>
                <a:cubicBezTo>
                  <a:pt x="9876425" y="4676958"/>
                  <a:pt x="8878790" y="3754991"/>
                  <a:pt x="8758808" y="2577242"/>
                </a:cubicBezTo>
                <a:lnTo>
                  <a:pt x="8746717" y="2338606"/>
                </a:lnTo>
                <a:lnTo>
                  <a:pt x="8746711" y="2338606"/>
                </a:lnTo>
                <a:cubicBezTo>
                  <a:pt x="8746711" y="1216574"/>
                  <a:pt x="7833866" y="303603"/>
                  <a:pt x="6711835" y="303603"/>
                </a:cubicBezTo>
                <a:cubicBezTo>
                  <a:pt x="5589803" y="303603"/>
                  <a:pt x="4676960" y="1216447"/>
                  <a:pt x="4676960" y="2338606"/>
                </a:cubicBezTo>
                <a:lnTo>
                  <a:pt x="4677213" y="2338606"/>
                </a:lnTo>
                <a:cubicBezTo>
                  <a:pt x="4677213" y="3628091"/>
                  <a:pt x="3628092" y="4677085"/>
                  <a:pt x="2338608" y="4677085"/>
                </a:cubicBezTo>
                <a:lnTo>
                  <a:pt x="2338480" y="4676958"/>
                </a:lnTo>
                <a:cubicBezTo>
                  <a:pt x="1048995" y="4676958"/>
                  <a:pt x="0" y="3628091"/>
                  <a:pt x="0" y="2338606"/>
                </a:cubicBezTo>
                <a:lnTo>
                  <a:pt x="303730" y="2338606"/>
                </a:lnTo>
                <a:cubicBezTo>
                  <a:pt x="303730" y="3460511"/>
                  <a:pt x="1216574" y="4373482"/>
                  <a:pt x="2338608" y="4373482"/>
                </a:cubicBezTo>
                <a:cubicBezTo>
                  <a:pt x="3460639" y="4373482"/>
                  <a:pt x="4373612" y="3460638"/>
                  <a:pt x="4373612" y="2338606"/>
                </a:cubicBezTo>
                <a:lnTo>
                  <a:pt x="4373357" y="2338606"/>
                </a:lnTo>
                <a:cubicBezTo>
                  <a:pt x="4373483" y="1049122"/>
                  <a:pt x="5422478" y="0"/>
                  <a:pt x="6711962" y="0"/>
                </a:cubicBezTo>
                <a:close/>
              </a:path>
            </a:pathLst>
          </a:cu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2000">
                <a:srgbClr val="1C0B66"/>
              </a:gs>
              <a:gs pos="86000">
                <a:srgbClr val="1C1A7D"/>
              </a:gs>
              <a:gs pos="91000">
                <a:srgbClr val="1C2F9D"/>
              </a:gs>
              <a:gs pos="95000">
                <a:srgbClr val="1C4AC7"/>
              </a:gs>
              <a:gs pos="100000">
                <a:srgbClr val="1C6AF9"/>
              </a:gs>
            </a:gsLst>
            <a:lin ang="0"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512" name="Google Shape;2512;g3d3f6d03170_0_5760"/>
          <p:cNvSpPr txBox="1"/>
          <p:nvPr>
            <p:ph idx="2" type="title"/>
          </p:nvPr>
        </p:nvSpPr>
        <p:spPr>
          <a:xfrm>
            <a:off x="848444" y="2071388"/>
            <a:ext cx="811500" cy="4143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2550"/>
              <a:buNone/>
              <a:defRPr sz="2850">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513" name="Google Shape;2513;g3d3f6d03170_0_5760"/>
          <p:cNvSpPr txBox="1"/>
          <p:nvPr>
            <p:ph idx="3" type="title"/>
          </p:nvPr>
        </p:nvSpPr>
        <p:spPr>
          <a:xfrm>
            <a:off x="2471650" y="2071388"/>
            <a:ext cx="811500" cy="4143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2550"/>
              <a:buNone/>
              <a:defRPr sz="2850">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514" name="Google Shape;2514;g3d3f6d03170_0_5760"/>
          <p:cNvSpPr txBox="1"/>
          <p:nvPr>
            <p:ph idx="4" type="title"/>
          </p:nvPr>
        </p:nvSpPr>
        <p:spPr>
          <a:xfrm>
            <a:off x="4094851" y="2071388"/>
            <a:ext cx="811500" cy="4143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2550"/>
              <a:buNone/>
              <a:defRPr sz="2850">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515" name="Google Shape;2515;g3d3f6d03170_0_5760"/>
          <p:cNvSpPr txBox="1"/>
          <p:nvPr>
            <p:ph idx="5" type="title"/>
          </p:nvPr>
        </p:nvSpPr>
        <p:spPr>
          <a:xfrm>
            <a:off x="5787390" y="2071388"/>
            <a:ext cx="811500" cy="4143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2550"/>
              <a:buNone/>
              <a:defRPr sz="2850">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516" name="Google Shape;2516;g3d3f6d03170_0_5760"/>
          <p:cNvSpPr txBox="1"/>
          <p:nvPr>
            <p:ph idx="6" type="title"/>
          </p:nvPr>
        </p:nvSpPr>
        <p:spPr>
          <a:xfrm>
            <a:off x="7434120" y="2071388"/>
            <a:ext cx="811500" cy="4143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2550"/>
              <a:buNone/>
              <a:defRPr sz="2850">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517" name="Google Shape;2517;g3d3f6d03170_0_5760"/>
          <p:cNvSpPr txBox="1"/>
          <p:nvPr>
            <p:ph idx="1" type="subTitle"/>
          </p:nvPr>
        </p:nvSpPr>
        <p:spPr>
          <a:xfrm>
            <a:off x="602228" y="2544909"/>
            <a:ext cx="1353600" cy="1563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0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518" name="Google Shape;2518;g3d3f6d03170_0_5760"/>
          <p:cNvSpPr txBox="1"/>
          <p:nvPr>
            <p:ph idx="7" type="subTitle"/>
          </p:nvPr>
        </p:nvSpPr>
        <p:spPr>
          <a:xfrm>
            <a:off x="2243129" y="2544909"/>
            <a:ext cx="1353600" cy="1563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0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519" name="Google Shape;2519;g3d3f6d03170_0_5760"/>
          <p:cNvSpPr txBox="1"/>
          <p:nvPr>
            <p:ph idx="8" type="subTitle"/>
          </p:nvPr>
        </p:nvSpPr>
        <p:spPr>
          <a:xfrm>
            <a:off x="3867872" y="2544909"/>
            <a:ext cx="1353600" cy="1563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0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520" name="Google Shape;2520;g3d3f6d03170_0_5760"/>
          <p:cNvSpPr txBox="1"/>
          <p:nvPr>
            <p:ph idx="9" type="subTitle"/>
          </p:nvPr>
        </p:nvSpPr>
        <p:spPr>
          <a:xfrm>
            <a:off x="5530050" y="2544909"/>
            <a:ext cx="1353600" cy="1563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0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521" name="Google Shape;2521;g3d3f6d03170_0_5760"/>
          <p:cNvSpPr txBox="1"/>
          <p:nvPr>
            <p:ph idx="13" type="subTitle"/>
          </p:nvPr>
        </p:nvSpPr>
        <p:spPr>
          <a:xfrm>
            <a:off x="7173798" y="2544909"/>
            <a:ext cx="1353600" cy="1563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0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522" name="Google Shape;2522;g3d3f6d03170_0_5760"/>
          <p:cNvSpPr txBox="1"/>
          <p:nvPr>
            <p:ph idx="14" type="subTitle"/>
          </p:nvPr>
        </p:nvSpPr>
        <p:spPr>
          <a:xfrm>
            <a:off x="763851" y="2769881"/>
            <a:ext cx="937800" cy="414300"/>
          </a:xfrm>
          <a:prstGeom prst="rect">
            <a:avLst/>
          </a:prstGeom>
          <a:noFill/>
          <a:ln>
            <a:noFill/>
          </a:ln>
        </p:spPr>
        <p:txBody>
          <a:bodyPr anchorCtr="0" anchor="t" bIns="34275" lIns="34275" spcFirstLastPara="1" rIns="34275" wrap="square" tIns="34275">
            <a:noAutofit/>
          </a:bodyPr>
          <a:lstStyle>
            <a:lvl1pPr lvl="0" marR="0" algn="ctr">
              <a:lnSpc>
                <a:spcPct val="105000"/>
              </a:lnSpc>
              <a:spcBef>
                <a:spcPts val="0"/>
              </a:spcBef>
              <a:spcAft>
                <a:spcPts val="0"/>
              </a:spcAft>
              <a:buSzPts val="945"/>
              <a:buNone/>
              <a:defRPr sz="7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523" name="Google Shape;2523;g3d3f6d03170_0_5760"/>
          <p:cNvSpPr txBox="1"/>
          <p:nvPr>
            <p:ph idx="15" type="subTitle"/>
          </p:nvPr>
        </p:nvSpPr>
        <p:spPr>
          <a:xfrm>
            <a:off x="2450943" y="2769881"/>
            <a:ext cx="937800" cy="414300"/>
          </a:xfrm>
          <a:prstGeom prst="rect">
            <a:avLst/>
          </a:prstGeom>
          <a:noFill/>
          <a:ln>
            <a:noFill/>
          </a:ln>
        </p:spPr>
        <p:txBody>
          <a:bodyPr anchorCtr="0" anchor="t" bIns="34275" lIns="34275" spcFirstLastPara="1" rIns="34275" wrap="square" tIns="34275">
            <a:noAutofit/>
          </a:bodyPr>
          <a:lstStyle>
            <a:lvl1pPr lvl="0" marR="0" algn="ctr">
              <a:lnSpc>
                <a:spcPct val="105000"/>
              </a:lnSpc>
              <a:spcBef>
                <a:spcPts val="0"/>
              </a:spcBef>
              <a:spcAft>
                <a:spcPts val="0"/>
              </a:spcAft>
              <a:buSzPts val="945"/>
              <a:buNone/>
              <a:defRPr sz="7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524" name="Google Shape;2524;g3d3f6d03170_0_5760"/>
          <p:cNvSpPr txBox="1"/>
          <p:nvPr>
            <p:ph idx="16" type="subTitle"/>
          </p:nvPr>
        </p:nvSpPr>
        <p:spPr>
          <a:xfrm>
            <a:off x="4079338" y="2769881"/>
            <a:ext cx="937800" cy="414300"/>
          </a:xfrm>
          <a:prstGeom prst="rect">
            <a:avLst/>
          </a:prstGeom>
          <a:noFill/>
          <a:ln>
            <a:noFill/>
          </a:ln>
        </p:spPr>
        <p:txBody>
          <a:bodyPr anchorCtr="0" anchor="t" bIns="34275" lIns="34275" spcFirstLastPara="1" rIns="34275" wrap="square" tIns="34275">
            <a:noAutofit/>
          </a:bodyPr>
          <a:lstStyle>
            <a:lvl1pPr lvl="0" marR="0" algn="ctr">
              <a:lnSpc>
                <a:spcPct val="105000"/>
              </a:lnSpc>
              <a:spcBef>
                <a:spcPts val="0"/>
              </a:spcBef>
              <a:spcAft>
                <a:spcPts val="0"/>
              </a:spcAft>
              <a:buSzPts val="945"/>
              <a:buNone/>
              <a:defRPr sz="7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525" name="Google Shape;2525;g3d3f6d03170_0_5760"/>
          <p:cNvSpPr txBox="1"/>
          <p:nvPr>
            <p:ph idx="17" type="subTitle"/>
          </p:nvPr>
        </p:nvSpPr>
        <p:spPr>
          <a:xfrm>
            <a:off x="5722378" y="2769881"/>
            <a:ext cx="937800" cy="414300"/>
          </a:xfrm>
          <a:prstGeom prst="rect">
            <a:avLst/>
          </a:prstGeom>
          <a:noFill/>
          <a:ln>
            <a:noFill/>
          </a:ln>
        </p:spPr>
        <p:txBody>
          <a:bodyPr anchorCtr="0" anchor="t" bIns="34275" lIns="34275" spcFirstLastPara="1" rIns="34275" wrap="square" tIns="34275">
            <a:noAutofit/>
          </a:bodyPr>
          <a:lstStyle>
            <a:lvl1pPr lvl="0" marR="0" algn="ctr">
              <a:lnSpc>
                <a:spcPct val="105000"/>
              </a:lnSpc>
              <a:spcBef>
                <a:spcPts val="0"/>
              </a:spcBef>
              <a:spcAft>
                <a:spcPts val="0"/>
              </a:spcAft>
              <a:buSzPts val="945"/>
              <a:buNone/>
              <a:defRPr sz="7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526" name="Google Shape;2526;g3d3f6d03170_0_5760"/>
          <p:cNvSpPr txBox="1"/>
          <p:nvPr>
            <p:ph idx="18" type="subTitle"/>
          </p:nvPr>
        </p:nvSpPr>
        <p:spPr>
          <a:xfrm>
            <a:off x="7390011" y="2769881"/>
            <a:ext cx="937800" cy="414300"/>
          </a:xfrm>
          <a:prstGeom prst="rect">
            <a:avLst/>
          </a:prstGeom>
          <a:noFill/>
          <a:ln>
            <a:noFill/>
          </a:ln>
        </p:spPr>
        <p:txBody>
          <a:bodyPr anchorCtr="0" anchor="t" bIns="34275" lIns="34275" spcFirstLastPara="1" rIns="34275" wrap="square" tIns="34275">
            <a:noAutofit/>
          </a:bodyPr>
          <a:lstStyle>
            <a:lvl1pPr lvl="0" marR="0" algn="ctr">
              <a:lnSpc>
                <a:spcPct val="105000"/>
              </a:lnSpc>
              <a:spcBef>
                <a:spcPts val="0"/>
              </a:spcBef>
              <a:spcAft>
                <a:spcPts val="0"/>
              </a:spcAft>
              <a:buSzPts val="945"/>
              <a:buNone/>
              <a:defRPr sz="7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Tree>
  </p:cSld>
  <p:clrMapOvr>
    <a:masterClrMapping/>
  </p:clrMapOvr>
</p:sldLayout>
</file>

<file path=ppt/slideLayouts/slideLayout1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3_Custom Layout">
  <p:cSld name="63_Custom Layout">
    <p:bg>
      <p:bgPr>
        <a:blipFill>
          <a:blip r:embed="rId2">
            <a:alphaModFix/>
          </a:blip>
          <a:stretch>
            <a:fillRect/>
          </a:stretch>
        </a:blipFill>
      </p:bgPr>
    </p:bg>
    <p:spTree>
      <p:nvGrpSpPr>
        <p:cNvPr id="2527" name="Shape 2527"/>
        <p:cNvGrpSpPr/>
        <p:nvPr/>
      </p:nvGrpSpPr>
      <p:grpSpPr>
        <a:xfrm>
          <a:off x="0" y="0"/>
          <a:ext cx="0" cy="0"/>
          <a:chOff x="0" y="0"/>
          <a:chExt cx="0" cy="0"/>
        </a:xfrm>
      </p:grpSpPr>
      <p:sp>
        <p:nvSpPr>
          <p:cNvPr id="2528" name="Google Shape;2528;g3d3f6d03170_0_5780"/>
          <p:cNvSpPr/>
          <p:nvPr/>
        </p:nvSpPr>
        <p:spPr>
          <a:xfrm>
            <a:off x="5359543" y="1806942"/>
            <a:ext cx="1623000" cy="1623000"/>
          </a:xfrm>
          <a:prstGeom prst="ellipse">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529" name="Google Shape;2529;g3d3f6d03170_0_5780"/>
          <p:cNvSpPr/>
          <p:nvPr/>
        </p:nvSpPr>
        <p:spPr>
          <a:xfrm>
            <a:off x="6993423" y="1806942"/>
            <a:ext cx="1623000" cy="1623000"/>
          </a:xfrm>
          <a:prstGeom prst="ellipse">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530" name="Google Shape;2530;g3d3f6d03170_0_5780"/>
          <p:cNvSpPr/>
          <p:nvPr/>
        </p:nvSpPr>
        <p:spPr>
          <a:xfrm>
            <a:off x="3725663" y="1806942"/>
            <a:ext cx="1623000" cy="1623000"/>
          </a:xfrm>
          <a:prstGeom prst="ellipse">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531" name="Google Shape;2531;g3d3f6d03170_0_5780"/>
          <p:cNvSpPr/>
          <p:nvPr/>
        </p:nvSpPr>
        <p:spPr>
          <a:xfrm>
            <a:off x="2091783" y="1806942"/>
            <a:ext cx="1623000" cy="1623000"/>
          </a:xfrm>
          <a:prstGeom prst="ellipse">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532" name="Google Shape;2532;g3d3f6d03170_0_5780"/>
          <p:cNvSpPr/>
          <p:nvPr/>
        </p:nvSpPr>
        <p:spPr>
          <a:xfrm>
            <a:off x="457903" y="1806942"/>
            <a:ext cx="1623000" cy="1623000"/>
          </a:xfrm>
          <a:prstGeom prst="ellipse">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533" name="Google Shape;2533;g3d3f6d03170_0_5780"/>
          <p:cNvSpPr txBox="1"/>
          <p:nvPr>
            <p:ph type="title"/>
          </p:nvPr>
        </p:nvSpPr>
        <p:spPr>
          <a:xfrm>
            <a:off x="309269" y="314400"/>
            <a:ext cx="8385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534" name="Google Shape;2534;g3d3f6d03170_0_578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2535" name="Google Shape;2535;g3d3f6d03170_0_5780"/>
          <p:cNvSpPr/>
          <p:nvPr/>
        </p:nvSpPr>
        <p:spPr>
          <a:xfrm>
            <a:off x="381949" y="1744533"/>
            <a:ext cx="8313989" cy="1753907"/>
          </a:xfrm>
          <a:custGeom>
            <a:rect b="b" l="l" r="r" t="t"/>
            <a:pathLst>
              <a:path extrusionOk="0" h="4677085" w="22170636">
                <a:moveTo>
                  <a:pt x="12228472" y="2880917"/>
                </a:moveTo>
                <a:lnTo>
                  <a:pt x="12264736" y="2880917"/>
                </a:lnTo>
                <a:lnTo>
                  <a:pt x="12264736" y="2884734"/>
                </a:lnTo>
                <a:lnTo>
                  <a:pt x="12229617" y="2966552"/>
                </a:lnTo>
                <a:lnTo>
                  <a:pt x="12229617" y="2966679"/>
                </a:lnTo>
                <a:lnTo>
                  <a:pt x="12198061" y="2966679"/>
                </a:lnTo>
                <a:close/>
                <a:moveTo>
                  <a:pt x="7854734" y="2880917"/>
                </a:moveTo>
                <a:lnTo>
                  <a:pt x="7890999" y="2880917"/>
                </a:lnTo>
                <a:lnTo>
                  <a:pt x="7890999" y="2884734"/>
                </a:lnTo>
                <a:lnTo>
                  <a:pt x="7855880" y="2966552"/>
                </a:lnTo>
                <a:lnTo>
                  <a:pt x="7855880" y="2966679"/>
                </a:lnTo>
                <a:lnTo>
                  <a:pt x="7824323" y="2966679"/>
                </a:lnTo>
                <a:close/>
                <a:moveTo>
                  <a:pt x="6711962" y="0"/>
                </a:moveTo>
                <a:cubicBezTo>
                  <a:pt x="8001447" y="0"/>
                  <a:pt x="9050441" y="1049122"/>
                  <a:pt x="9050441" y="2338606"/>
                </a:cubicBezTo>
                <a:lnTo>
                  <a:pt x="9050327" y="2338606"/>
                </a:lnTo>
                <a:lnTo>
                  <a:pt x="9091730" y="2748025"/>
                </a:lnTo>
                <a:cubicBezTo>
                  <a:pt x="9281796" y="3674362"/>
                  <a:pt x="10103428" y="4373356"/>
                  <a:pt x="11085317" y="4373356"/>
                </a:cubicBezTo>
                <a:cubicBezTo>
                  <a:pt x="12067207" y="4373356"/>
                  <a:pt x="12888742" y="3674459"/>
                  <a:pt x="13078784" y="2748061"/>
                </a:cubicBezTo>
                <a:lnTo>
                  <a:pt x="13120181" y="2338606"/>
                </a:lnTo>
                <a:lnTo>
                  <a:pt x="13120066" y="2338606"/>
                </a:lnTo>
                <a:cubicBezTo>
                  <a:pt x="13120066" y="1049122"/>
                  <a:pt x="14169189" y="0"/>
                  <a:pt x="15458673" y="0"/>
                </a:cubicBezTo>
                <a:cubicBezTo>
                  <a:pt x="16667566" y="0"/>
                  <a:pt x="17665088" y="922080"/>
                  <a:pt x="17785056" y="2099842"/>
                </a:cubicBezTo>
                <a:lnTo>
                  <a:pt x="17797146" y="2338479"/>
                </a:lnTo>
                <a:lnTo>
                  <a:pt x="17797152" y="2338479"/>
                </a:lnTo>
                <a:cubicBezTo>
                  <a:pt x="17797152" y="3460384"/>
                  <a:pt x="18709996" y="4373356"/>
                  <a:pt x="19832028" y="4373356"/>
                </a:cubicBezTo>
                <a:cubicBezTo>
                  <a:pt x="20954060" y="4373356"/>
                  <a:pt x="21867032" y="3460511"/>
                  <a:pt x="21867032" y="2338479"/>
                </a:cubicBezTo>
                <a:lnTo>
                  <a:pt x="22170636" y="2338479"/>
                </a:lnTo>
                <a:cubicBezTo>
                  <a:pt x="22170636" y="3627964"/>
                  <a:pt x="21121514" y="4676958"/>
                  <a:pt x="19832028" y="4676958"/>
                </a:cubicBezTo>
                <a:cubicBezTo>
                  <a:pt x="18623136" y="4676958"/>
                  <a:pt x="17625614" y="3754991"/>
                  <a:pt x="17505646" y="2577242"/>
                </a:cubicBezTo>
                <a:lnTo>
                  <a:pt x="17493556" y="2338606"/>
                </a:lnTo>
                <a:lnTo>
                  <a:pt x="17493552" y="2338606"/>
                </a:lnTo>
                <a:cubicBezTo>
                  <a:pt x="17493552" y="1216574"/>
                  <a:pt x="16580704" y="303603"/>
                  <a:pt x="15458673" y="303603"/>
                </a:cubicBezTo>
                <a:cubicBezTo>
                  <a:pt x="14476894" y="303603"/>
                  <a:pt x="13655178" y="1002499"/>
                  <a:pt x="13465089" y="1928982"/>
                </a:cubicBezTo>
                <a:lnTo>
                  <a:pt x="13423682" y="2338479"/>
                </a:lnTo>
                <a:lnTo>
                  <a:pt x="13423797" y="2338479"/>
                </a:lnTo>
                <a:cubicBezTo>
                  <a:pt x="13423797" y="3627964"/>
                  <a:pt x="12374803" y="4676958"/>
                  <a:pt x="11085317" y="4676958"/>
                </a:cubicBezTo>
                <a:cubicBezTo>
                  <a:pt x="9876425" y="4676958"/>
                  <a:pt x="8878790" y="3754991"/>
                  <a:pt x="8758808" y="2577242"/>
                </a:cubicBezTo>
                <a:lnTo>
                  <a:pt x="8746717" y="2338606"/>
                </a:lnTo>
                <a:lnTo>
                  <a:pt x="8746711" y="2338606"/>
                </a:lnTo>
                <a:cubicBezTo>
                  <a:pt x="8746711" y="1216574"/>
                  <a:pt x="7833866" y="303603"/>
                  <a:pt x="6711835" y="303603"/>
                </a:cubicBezTo>
                <a:cubicBezTo>
                  <a:pt x="5589803" y="303603"/>
                  <a:pt x="4676960" y="1216447"/>
                  <a:pt x="4676960" y="2338606"/>
                </a:cubicBezTo>
                <a:lnTo>
                  <a:pt x="4677213" y="2338606"/>
                </a:lnTo>
                <a:cubicBezTo>
                  <a:pt x="4677213" y="3628091"/>
                  <a:pt x="3628092" y="4677085"/>
                  <a:pt x="2338608" y="4677085"/>
                </a:cubicBezTo>
                <a:lnTo>
                  <a:pt x="2338480" y="4676958"/>
                </a:lnTo>
                <a:cubicBezTo>
                  <a:pt x="1048995" y="4676958"/>
                  <a:pt x="0" y="3628091"/>
                  <a:pt x="0" y="2338606"/>
                </a:cubicBezTo>
                <a:lnTo>
                  <a:pt x="303730" y="2338606"/>
                </a:lnTo>
                <a:cubicBezTo>
                  <a:pt x="303730" y="3460511"/>
                  <a:pt x="1216574" y="4373482"/>
                  <a:pt x="2338608" y="4373482"/>
                </a:cubicBezTo>
                <a:cubicBezTo>
                  <a:pt x="3460639" y="4373482"/>
                  <a:pt x="4373612" y="3460638"/>
                  <a:pt x="4373612" y="2338606"/>
                </a:cubicBezTo>
                <a:lnTo>
                  <a:pt x="4373357" y="2338606"/>
                </a:lnTo>
                <a:cubicBezTo>
                  <a:pt x="4373483" y="1049122"/>
                  <a:pt x="5422478" y="0"/>
                  <a:pt x="6711962" y="0"/>
                </a:cubicBezTo>
                <a:close/>
              </a:path>
            </a:pathLst>
          </a:cu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2000">
                <a:srgbClr val="1C0B66"/>
              </a:gs>
              <a:gs pos="86000">
                <a:srgbClr val="1C1A7D"/>
              </a:gs>
              <a:gs pos="91000">
                <a:srgbClr val="1C2F9D"/>
              </a:gs>
              <a:gs pos="95000">
                <a:srgbClr val="1C4AC7"/>
              </a:gs>
              <a:gs pos="100000">
                <a:srgbClr val="1C6AF9"/>
              </a:gs>
            </a:gsLst>
            <a:lin ang="0"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536" name="Google Shape;2536;g3d3f6d03170_0_5780"/>
          <p:cNvSpPr txBox="1"/>
          <p:nvPr>
            <p:ph idx="2" type="title"/>
          </p:nvPr>
        </p:nvSpPr>
        <p:spPr>
          <a:xfrm>
            <a:off x="848444" y="2071388"/>
            <a:ext cx="811500" cy="4143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2550"/>
              <a:buNone/>
              <a:defRPr sz="2850">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537" name="Google Shape;2537;g3d3f6d03170_0_5780"/>
          <p:cNvSpPr txBox="1"/>
          <p:nvPr>
            <p:ph idx="3" type="title"/>
          </p:nvPr>
        </p:nvSpPr>
        <p:spPr>
          <a:xfrm>
            <a:off x="2471650" y="2071388"/>
            <a:ext cx="811500" cy="4143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2550"/>
              <a:buNone/>
              <a:defRPr sz="2850">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538" name="Google Shape;2538;g3d3f6d03170_0_5780"/>
          <p:cNvSpPr txBox="1"/>
          <p:nvPr>
            <p:ph idx="4" type="title"/>
          </p:nvPr>
        </p:nvSpPr>
        <p:spPr>
          <a:xfrm>
            <a:off x="4094851" y="2071388"/>
            <a:ext cx="811500" cy="4143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2550"/>
              <a:buNone/>
              <a:defRPr sz="2850">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539" name="Google Shape;2539;g3d3f6d03170_0_5780"/>
          <p:cNvSpPr txBox="1"/>
          <p:nvPr>
            <p:ph idx="5" type="title"/>
          </p:nvPr>
        </p:nvSpPr>
        <p:spPr>
          <a:xfrm>
            <a:off x="5787390" y="2071388"/>
            <a:ext cx="811500" cy="4143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2550"/>
              <a:buNone/>
              <a:defRPr sz="2850">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540" name="Google Shape;2540;g3d3f6d03170_0_5780"/>
          <p:cNvSpPr txBox="1"/>
          <p:nvPr>
            <p:ph idx="6" type="title"/>
          </p:nvPr>
        </p:nvSpPr>
        <p:spPr>
          <a:xfrm>
            <a:off x="7434120" y="2071388"/>
            <a:ext cx="811500" cy="4143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2550"/>
              <a:buNone/>
              <a:defRPr sz="2850">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541" name="Google Shape;2541;g3d3f6d03170_0_5780"/>
          <p:cNvSpPr txBox="1"/>
          <p:nvPr>
            <p:ph idx="1" type="subTitle"/>
          </p:nvPr>
        </p:nvSpPr>
        <p:spPr>
          <a:xfrm>
            <a:off x="602228" y="2544909"/>
            <a:ext cx="1353600" cy="1563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0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542" name="Google Shape;2542;g3d3f6d03170_0_5780"/>
          <p:cNvSpPr txBox="1"/>
          <p:nvPr>
            <p:ph idx="7" type="subTitle"/>
          </p:nvPr>
        </p:nvSpPr>
        <p:spPr>
          <a:xfrm>
            <a:off x="2243129" y="2544909"/>
            <a:ext cx="1353600" cy="1563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0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543" name="Google Shape;2543;g3d3f6d03170_0_5780"/>
          <p:cNvSpPr txBox="1"/>
          <p:nvPr>
            <p:ph idx="8" type="subTitle"/>
          </p:nvPr>
        </p:nvSpPr>
        <p:spPr>
          <a:xfrm>
            <a:off x="3867872" y="2544909"/>
            <a:ext cx="1353600" cy="1563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0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544" name="Google Shape;2544;g3d3f6d03170_0_5780"/>
          <p:cNvSpPr txBox="1"/>
          <p:nvPr>
            <p:ph idx="9" type="subTitle"/>
          </p:nvPr>
        </p:nvSpPr>
        <p:spPr>
          <a:xfrm>
            <a:off x="5530050" y="2544909"/>
            <a:ext cx="1353600" cy="1563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0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545" name="Google Shape;2545;g3d3f6d03170_0_5780"/>
          <p:cNvSpPr txBox="1"/>
          <p:nvPr>
            <p:ph idx="13" type="subTitle"/>
          </p:nvPr>
        </p:nvSpPr>
        <p:spPr>
          <a:xfrm>
            <a:off x="7173798" y="2544909"/>
            <a:ext cx="1353600" cy="1563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0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546" name="Google Shape;2546;g3d3f6d03170_0_5780"/>
          <p:cNvSpPr txBox="1"/>
          <p:nvPr>
            <p:ph idx="14" type="subTitle"/>
          </p:nvPr>
        </p:nvSpPr>
        <p:spPr>
          <a:xfrm>
            <a:off x="763851" y="2769881"/>
            <a:ext cx="937800" cy="414300"/>
          </a:xfrm>
          <a:prstGeom prst="rect">
            <a:avLst/>
          </a:prstGeom>
          <a:noFill/>
          <a:ln>
            <a:noFill/>
          </a:ln>
        </p:spPr>
        <p:txBody>
          <a:bodyPr anchorCtr="0" anchor="t" bIns="34275" lIns="34275" spcFirstLastPara="1" rIns="34275" wrap="square" tIns="34275">
            <a:noAutofit/>
          </a:bodyPr>
          <a:lstStyle>
            <a:lvl1pPr lvl="0" marR="0" algn="ctr">
              <a:lnSpc>
                <a:spcPct val="105000"/>
              </a:lnSpc>
              <a:spcBef>
                <a:spcPts val="0"/>
              </a:spcBef>
              <a:spcAft>
                <a:spcPts val="0"/>
              </a:spcAft>
              <a:buSzPts val="945"/>
              <a:buNone/>
              <a:defRPr sz="7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547" name="Google Shape;2547;g3d3f6d03170_0_5780"/>
          <p:cNvSpPr txBox="1"/>
          <p:nvPr>
            <p:ph idx="15" type="subTitle"/>
          </p:nvPr>
        </p:nvSpPr>
        <p:spPr>
          <a:xfrm>
            <a:off x="2450943" y="2769881"/>
            <a:ext cx="937800" cy="414300"/>
          </a:xfrm>
          <a:prstGeom prst="rect">
            <a:avLst/>
          </a:prstGeom>
          <a:noFill/>
          <a:ln>
            <a:noFill/>
          </a:ln>
        </p:spPr>
        <p:txBody>
          <a:bodyPr anchorCtr="0" anchor="t" bIns="34275" lIns="34275" spcFirstLastPara="1" rIns="34275" wrap="square" tIns="34275">
            <a:noAutofit/>
          </a:bodyPr>
          <a:lstStyle>
            <a:lvl1pPr lvl="0" marR="0" algn="ctr">
              <a:lnSpc>
                <a:spcPct val="105000"/>
              </a:lnSpc>
              <a:spcBef>
                <a:spcPts val="0"/>
              </a:spcBef>
              <a:spcAft>
                <a:spcPts val="0"/>
              </a:spcAft>
              <a:buSzPts val="945"/>
              <a:buNone/>
              <a:defRPr sz="7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548" name="Google Shape;2548;g3d3f6d03170_0_5780"/>
          <p:cNvSpPr txBox="1"/>
          <p:nvPr>
            <p:ph idx="16" type="subTitle"/>
          </p:nvPr>
        </p:nvSpPr>
        <p:spPr>
          <a:xfrm>
            <a:off x="4079338" y="2769881"/>
            <a:ext cx="937800" cy="414300"/>
          </a:xfrm>
          <a:prstGeom prst="rect">
            <a:avLst/>
          </a:prstGeom>
          <a:noFill/>
          <a:ln>
            <a:noFill/>
          </a:ln>
        </p:spPr>
        <p:txBody>
          <a:bodyPr anchorCtr="0" anchor="t" bIns="34275" lIns="34275" spcFirstLastPara="1" rIns="34275" wrap="square" tIns="34275">
            <a:noAutofit/>
          </a:bodyPr>
          <a:lstStyle>
            <a:lvl1pPr lvl="0" marR="0" algn="ctr">
              <a:lnSpc>
                <a:spcPct val="105000"/>
              </a:lnSpc>
              <a:spcBef>
                <a:spcPts val="0"/>
              </a:spcBef>
              <a:spcAft>
                <a:spcPts val="0"/>
              </a:spcAft>
              <a:buSzPts val="945"/>
              <a:buNone/>
              <a:defRPr sz="7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549" name="Google Shape;2549;g3d3f6d03170_0_5780"/>
          <p:cNvSpPr txBox="1"/>
          <p:nvPr>
            <p:ph idx="17" type="subTitle"/>
          </p:nvPr>
        </p:nvSpPr>
        <p:spPr>
          <a:xfrm>
            <a:off x="5722378" y="2769881"/>
            <a:ext cx="937800" cy="414300"/>
          </a:xfrm>
          <a:prstGeom prst="rect">
            <a:avLst/>
          </a:prstGeom>
          <a:noFill/>
          <a:ln>
            <a:noFill/>
          </a:ln>
        </p:spPr>
        <p:txBody>
          <a:bodyPr anchorCtr="0" anchor="t" bIns="34275" lIns="34275" spcFirstLastPara="1" rIns="34275" wrap="square" tIns="34275">
            <a:noAutofit/>
          </a:bodyPr>
          <a:lstStyle>
            <a:lvl1pPr lvl="0" marR="0" algn="ctr">
              <a:lnSpc>
                <a:spcPct val="105000"/>
              </a:lnSpc>
              <a:spcBef>
                <a:spcPts val="0"/>
              </a:spcBef>
              <a:spcAft>
                <a:spcPts val="0"/>
              </a:spcAft>
              <a:buSzPts val="945"/>
              <a:buNone/>
              <a:defRPr sz="7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550" name="Google Shape;2550;g3d3f6d03170_0_5780"/>
          <p:cNvSpPr txBox="1"/>
          <p:nvPr>
            <p:ph idx="18" type="subTitle"/>
          </p:nvPr>
        </p:nvSpPr>
        <p:spPr>
          <a:xfrm>
            <a:off x="7390011" y="2769881"/>
            <a:ext cx="937800" cy="414300"/>
          </a:xfrm>
          <a:prstGeom prst="rect">
            <a:avLst/>
          </a:prstGeom>
          <a:noFill/>
          <a:ln>
            <a:noFill/>
          </a:ln>
        </p:spPr>
        <p:txBody>
          <a:bodyPr anchorCtr="0" anchor="t" bIns="34275" lIns="34275" spcFirstLastPara="1" rIns="34275" wrap="square" tIns="34275">
            <a:noAutofit/>
          </a:bodyPr>
          <a:lstStyle>
            <a:lvl1pPr lvl="0" marR="0" algn="ctr">
              <a:lnSpc>
                <a:spcPct val="105000"/>
              </a:lnSpc>
              <a:spcBef>
                <a:spcPts val="0"/>
              </a:spcBef>
              <a:spcAft>
                <a:spcPts val="0"/>
              </a:spcAft>
              <a:buSzPts val="945"/>
              <a:buNone/>
              <a:defRPr sz="7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Tree>
  </p:cSld>
  <p:clrMapOvr>
    <a:masterClrMapping/>
  </p:clrMapOvr>
</p:sldLayout>
</file>

<file path=ppt/slideLayouts/slideLayout1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4_Custom Layout">
  <p:cSld name="64_Custom Layout">
    <p:bg>
      <p:bgPr>
        <a:blipFill>
          <a:blip r:embed="rId2">
            <a:alphaModFix/>
          </a:blip>
          <a:stretch>
            <a:fillRect/>
          </a:stretch>
        </a:blipFill>
      </p:bgPr>
    </p:bg>
    <p:spTree>
      <p:nvGrpSpPr>
        <p:cNvPr id="2551" name="Shape 2551"/>
        <p:cNvGrpSpPr/>
        <p:nvPr/>
      </p:nvGrpSpPr>
      <p:grpSpPr>
        <a:xfrm>
          <a:off x="0" y="0"/>
          <a:ext cx="0" cy="0"/>
          <a:chOff x="0" y="0"/>
          <a:chExt cx="0" cy="0"/>
        </a:xfrm>
      </p:grpSpPr>
      <p:sp>
        <p:nvSpPr>
          <p:cNvPr id="2552" name="Google Shape;2552;g3d3f6d03170_0_5804"/>
          <p:cNvSpPr/>
          <p:nvPr/>
        </p:nvSpPr>
        <p:spPr>
          <a:xfrm>
            <a:off x="342855"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553" name="Google Shape;2553;g3d3f6d03170_0_5804"/>
          <p:cNvSpPr/>
          <p:nvPr/>
        </p:nvSpPr>
        <p:spPr>
          <a:xfrm>
            <a:off x="2053978"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554" name="Google Shape;2554;g3d3f6d03170_0_5804"/>
          <p:cNvSpPr/>
          <p:nvPr/>
        </p:nvSpPr>
        <p:spPr>
          <a:xfrm>
            <a:off x="3765101"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555" name="Google Shape;2555;g3d3f6d03170_0_5804"/>
          <p:cNvSpPr/>
          <p:nvPr/>
        </p:nvSpPr>
        <p:spPr>
          <a:xfrm>
            <a:off x="5476224"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556" name="Google Shape;2556;g3d3f6d03170_0_5804"/>
          <p:cNvSpPr/>
          <p:nvPr/>
        </p:nvSpPr>
        <p:spPr>
          <a:xfrm>
            <a:off x="7187347"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557" name="Google Shape;2557;g3d3f6d03170_0_5804"/>
          <p:cNvSpPr/>
          <p:nvPr/>
        </p:nvSpPr>
        <p:spPr>
          <a:xfrm>
            <a:off x="227754" y="2374978"/>
            <a:ext cx="8829300" cy="197700"/>
          </a:xfrm>
          <a:prstGeom prst="homePlate">
            <a:avLst>
              <a:gd fmla="val 33471" name="adj"/>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5000">
                <a:srgbClr val="1C0B66"/>
              </a:gs>
              <a:gs pos="86000">
                <a:srgbClr val="1C1A7D"/>
              </a:gs>
              <a:gs pos="91000">
                <a:srgbClr val="1C2F9D"/>
              </a:gs>
              <a:gs pos="95000">
                <a:srgbClr val="1C4AC7"/>
              </a:gs>
              <a:gs pos="100000">
                <a:srgbClr val="1C6AF9"/>
              </a:gs>
            </a:gsLst>
            <a:lin ang="10800025"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accent1"/>
              </a:solidFill>
              <a:latin typeface="Poppins Medium"/>
              <a:ea typeface="Poppins Medium"/>
              <a:cs typeface="Poppins Medium"/>
              <a:sym typeface="Poppins Medium"/>
            </a:endParaRPr>
          </a:p>
        </p:txBody>
      </p:sp>
      <p:sp>
        <p:nvSpPr>
          <p:cNvPr id="2558" name="Google Shape;2558;g3d3f6d03170_0_5804"/>
          <p:cNvSpPr txBox="1"/>
          <p:nvPr>
            <p:ph type="title"/>
          </p:nvPr>
        </p:nvSpPr>
        <p:spPr>
          <a:xfrm>
            <a:off x="309269" y="314400"/>
            <a:ext cx="85461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559" name="Google Shape;2559;g3d3f6d03170_0_580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white arrow on a black background&#10;&#10;AI-generated content may be incorrect." id="2560" name="Google Shape;2560;g3d3f6d03170_0_5804"/>
          <p:cNvPicPr preferRelativeResize="0"/>
          <p:nvPr/>
        </p:nvPicPr>
        <p:blipFill rotWithShape="1">
          <a:blip r:embed="rId3">
            <a:alphaModFix/>
          </a:blip>
          <a:srcRect b="0" l="0" r="0" t="0"/>
          <a:stretch/>
        </p:blipFill>
        <p:spPr>
          <a:xfrm>
            <a:off x="482470" y="2408575"/>
            <a:ext cx="82147" cy="132149"/>
          </a:xfrm>
          <a:prstGeom prst="rect">
            <a:avLst/>
          </a:prstGeom>
          <a:noFill/>
          <a:ln>
            <a:noFill/>
          </a:ln>
        </p:spPr>
      </p:pic>
      <p:pic>
        <p:nvPicPr>
          <p:cNvPr descr="A white arrow on a black background&#10;&#10;AI-generated content may be incorrect." id="2561" name="Google Shape;2561;g3d3f6d03170_0_5804"/>
          <p:cNvPicPr preferRelativeResize="0"/>
          <p:nvPr/>
        </p:nvPicPr>
        <p:blipFill rotWithShape="1">
          <a:blip r:embed="rId3">
            <a:alphaModFix/>
          </a:blip>
          <a:srcRect b="0" l="0" r="0" t="0"/>
          <a:stretch/>
        </p:blipFill>
        <p:spPr>
          <a:xfrm>
            <a:off x="3905722" y="2408575"/>
            <a:ext cx="82147" cy="132149"/>
          </a:xfrm>
          <a:prstGeom prst="rect">
            <a:avLst/>
          </a:prstGeom>
          <a:noFill/>
          <a:ln>
            <a:noFill/>
          </a:ln>
        </p:spPr>
      </p:pic>
      <p:pic>
        <p:nvPicPr>
          <p:cNvPr descr="A white arrow on a black background&#10;&#10;AI-generated content may be incorrect." id="2562" name="Google Shape;2562;g3d3f6d03170_0_5804"/>
          <p:cNvPicPr preferRelativeResize="0"/>
          <p:nvPr/>
        </p:nvPicPr>
        <p:blipFill rotWithShape="1">
          <a:blip r:embed="rId3">
            <a:alphaModFix/>
          </a:blip>
          <a:srcRect b="0" l="0" r="0" t="0"/>
          <a:stretch/>
        </p:blipFill>
        <p:spPr>
          <a:xfrm>
            <a:off x="5622979" y="2408575"/>
            <a:ext cx="82147" cy="132149"/>
          </a:xfrm>
          <a:prstGeom prst="rect">
            <a:avLst/>
          </a:prstGeom>
          <a:noFill/>
          <a:ln>
            <a:noFill/>
          </a:ln>
        </p:spPr>
      </p:pic>
      <p:pic>
        <p:nvPicPr>
          <p:cNvPr descr="A white arrow on a black background&#10;&#10;AI-generated content may be incorrect." id="2563" name="Google Shape;2563;g3d3f6d03170_0_5804"/>
          <p:cNvPicPr preferRelativeResize="0"/>
          <p:nvPr/>
        </p:nvPicPr>
        <p:blipFill rotWithShape="1">
          <a:blip r:embed="rId3">
            <a:alphaModFix/>
          </a:blip>
          <a:srcRect b="0" l="0" r="0" t="0"/>
          <a:stretch/>
        </p:blipFill>
        <p:spPr>
          <a:xfrm>
            <a:off x="7330730" y="2408575"/>
            <a:ext cx="82147" cy="132149"/>
          </a:xfrm>
          <a:prstGeom prst="rect">
            <a:avLst/>
          </a:prstGeom>
          <a:noFill/>
          <a:ln>
            <a:noFill/>
          </a:ln>
        </p:spPr>
      </p:pic>
      <p:pic>
        <p:nvPicPr>
          <p:cNvPr descr="A white arrow on a black background&#10;&#10;AI-generated content may be incorrect." id="2564" name="Google Shape;2564;g3d3f6d03170_0_5804"/>
          <p:cNvPicPr preferRelativeResize="0"/>
          <p:nvPr/>
        </p:nvPicPr>
        <p:blipFill rotWithShape="1">
          <a:blip r:embed="rId3">
            <a:alphaModFix/>
          </a:blip>
          <a:srcRect b="0" l="0" r="0" t="0"/>
          <a:stretch/>
        </p:blipFill>
        <p:spPr>
          <a:xfrm>
            <a:off x="2190871" y="2408575"/>
            <a:ext cx="82147" cy="132149"/>
          </a:xfrm>
          <a:prstGeom prst="rect">
            <a:avLst/>
          </a:prstGeom>
          <a:noFill/>
          <a:ln>
            <a:noFill/>
          </a:ln>
        </p:spPr>
      </p:pic>
      <p:sp>
        <p:nvSpPr>
          <p:cNvPr id="2565" name="Google Shape;2565;g3d3f6d03170_0_5804"/>
          <p:cNvSpPr txBox="1"/>
          <p:nvPr>
            <p:ph idx="2" type="title"/>
          </p:nvPr>
        </p:nvSpPr>
        <p:spPr>
          <a:xfrm>
            <a:off x="419964" y="1198973"/>
            <a:ext cx="811500" cy="4143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2850">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566" name="Google Shape;2566;g3d3f6d03170_0_5804"/>
          <p:cNvSpPr txBox="1"/>
          <p:nvPr>
            <p:ph idx="3" type="title"/>
          </p:nvPr>
        </p:nvSpPr>
        <p:spPr>
          <a:xfrm>
            <a:off x="2190868" y="1198973"/>
            <a:ext cx="811500" cy="4143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2850">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567" name="Google Shape;2567;g3d3f6d03170_0_5804"/>
          <p:cNvSpPr txBox="1"/>
          <p:nvPr>
            <p:ph idx="4" type="title"/>
          </p:nvPr>
        </p:nvSpPr>
        <p:spPr>
          <a:xfrm>
            <a:off x="3916056" y="1198973"/>
            <a:ext cx="811500" cy="4143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2850">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568" name="Google Shape;2568;g3d3f6d03170_0_5804"/>
          <p:cNvSpPr txBox="1"/>
          <p:nvPr>
            <p:ph idx="5" type="title"/>
          </p:nvPr>
        </p:nvSpPr>
        <p:spPr>
          <a:xfrm>
            <a:off x="5641244" y="1198973"/>
            <a:ext cx="811500" cy="4143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2850">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569" name="Google Shape;2569;g3d3f6d03170_0_5804"/>
          <p:cNvSpPr txBox="1"/>
          <p:nvPr>
            <p:ph idx="6" type="title"/>
          </p:nvPr>
        </p:nvSpPr>
        <p:spPr>
          <a:xfrm>
            <a:off x="7366431" y="1198973"/>
            <a:ext cx="811500" cy="4143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2850">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570" name="Google Shape;2570;g3d3f6d03170_0_5804"/>
          <p:cNvSpPr txBox="1"/>
          <p:nvPr>
            <p:ph idx="1" type="subTitle"/>
          </p:nvPr>
        </p:nvSpPr>
        <p:spPr>
          <a:xfrm>
            <a:off x="473376" y="2770341"/>
            <a:ext cx="1424400" cy="1566000"/>
          </a:xfrm>
          <a:prstGeom prst="rect">
            <a:avLst/>
          </a:prstGeom>
          <a:noFill/>
          <a:ln>
            <a:noFill/>
          </a:ln>
        </p:spPr>
        <p:txBody>
          <a:bodyPr anchorCtr="0" anchor="t" bIns="34275" lIns="34275" spcFirstLastPara="1" rIns="34275" wrap="square" tIns="34275">
            <a:noAutofit/>
          </a:bodyPr>
          <a:lstStyle>
            <a:lvl1pPr lvl="0" algn="l">
              <a:lnSpc>
                <a:spcPct val="100000"/>
              </a:lnSpc>
              <a:spcBef>
                <a:spcPts val="0"/>
              </a:spcBef>
              <a:spcAft>
                <a:spcPts val="0"/>
              </a:spcAft>
              <a:buSzPts val="1087"/>
              <a:buNone/>
              <a:defRPr sz="1087"/>
            </a:lvl1pPr>
            <a:lvl2pPr lvl="1" algn="l">
              <a:lnSpc>
                <a:spcPct val="100000"/>
              </a:lnSpc>
              <a:spcBef>
                <a:spcPts val="1350"/>
              </a:spcBef>
              <a:spcAft>
                <a:spcPts val="0"/>
              </a:spcAft>
              <a:buSzPts val="1087"/>
              <a:buNone/>
              <a:defRPr sz="1087"/>
            </a:lvl2pPr>
            <a:lvl3pPr lvl="2" algn="l">
              <a:lnSpc>
                <a:spcPct val="100000"/>
              </a:lnSpc>
              <a:spcBef>
                <a:spcPts val="1350"/>
              </a:spcBef>
              <a:spcAft>
                <a:spcPts val="0"/>
              </a:spcAft>
              <a:buSzPts val="1087"/>
              <a:buNone/>
              <a:defRPr sz="1087"/>
            </a:lvl3pPr>
            <a:lvl4pPr lvl="3" algn="l">
              <a:lnSpc>
                <a:spcPct val="100000"/>
              </a:lnSpc>
              <a:spcBef>
                <a:spcPts val="1350"/>
              </a:spcBef>
              <a:spcAft>
                <a:spcPts val="0"/>
              </a:spcAft>
              <a:buSzPts val="1087"/>
              <a:buNone/>
              <a:defRPr sz="1087"/>
            </a:lvl4pPr>
            <a:lvl5pPr lvl="4" algn="l">
              <a:lnSpc>
                <a:spcPct val="100000"/>
              </a:lnSpc>
              <a:spcBef>
                <a:spcPts val="1350"/>
              </a:spcBef>
              <a:spcAft>
                <a:spcPts val="0"/>
              </a:spcAft>
              <a:buSzPts val="1087"/>
              <a:buNone/>
              <a:defRPr sz="1087"/>
            </a:lvl5pPr>
            <a:lvl6pPr lvl="5" algn="l">
              <a:lnSpc>
                <a:spcPct val="100000"/>
              </a:lnSpc>
              <a:spcBef>
                <a:spcPts val="375"/>
              </a:spcBef>
              <a:spcAft>
                <a:spcPts val="0"/>
              </a:spcAft>
              <a:buSzPts val="1087"/>
              <a:buNone/>
              <a:defRPr sz="1087"/>
            </a:lvl6pPr>
            <a:lvl7pPr lvl="6" algn="l">
              <a:lnSpc>
                <a:spcPct val="100000"/>
              </a:lnSpc>
              <a:spcBef>
                <a:spcPts val="375"/>
              </a:spcBef>
              <a:spcAft>
                <a:spcPts val="0"/>
              </a:spcAft>
              <a:buSzPts val="1087"/>
              <a:buNone/>
              <a:defRPr sz="1087"/>
            </a:lvl7pPr>
            <a:lvl8pPr lvl="7" algn="l">
              <a:lnSpc>
                <a:spcPct val="100000"/>
              </a:lnSpc>
              <a:spcBef>
                <a:spcPts val="375"/>
              </a:spcBef>
              <a:spcAft>
                <a:spcPts val="0"/>
              </a:spcAft>
              <a:buSzPts val="1087"/>
              <a:buNone/>
              <a:defRPr sz="1087"/>
            </a:lvl8pPr>
            <a:lvl9pPr lvl="8" algn="l">
              <a:lnSpc>
                <a:spcPct val="100000"/>
              </a:lnSpc>
              <a:spcBef>
                <a:spcPts val="375"/>
              </a:spcBef>
              <a:spcAft>
                <a:spcPts val="0"/>
              </a:spcAft>
              <a:buSzPts val="1087"/>
              <a:buNone/>
              <a:defRPr sz="1087"/>
            </a:lvl9pPr>
          </a:lstStyle>
          <a:p/>
        </p:txBody>
      </p:sp>
      <p:sp>
        <p:nvSpPr>
          <p:cNvPr id="2571" name="Google Shape;2571;g3d3f6d03170_0_5804"/>
          <p:cNvSpPr txBox="1"/>
          <p:nvPr>
            <p:ph idx="7" type="subTitle"/>
          </p:nvPr>
        </p:nvSpPr>
        <p:spPr>
          <a:xfrm>
            <a:off x="2175767" y="2770341"/>
            <a:ext cx="1424400" cy="1566000"/>
          </a:xfrm>
          <a:prstGeom prst="rect">
            <a:avLst/>
          </a:prstGeom>
          <a:noFill/>
          <a:ln>
            <a:noFill/>
          </a:ln>
        </p:spPr>
        <p:txBody>
          <a:bodyPr anchorCtr="0" anchor="t" bIns="34275" lIns="34275" spcFirstLastPara="1" rIns="34275" wrap="square" tIns="34275">
            <a:noAutofit/>
          </a:bodyPr>
          <a:lstStyle>
            <a:lvl1pPr lvl="0" algn="l">
              <a:lnSpc>
                <a:spcPct val="100000"/>
              </a:lnSpc>
              <a:spcBef>
                <a:spcPts val="0"/>
              </a:spcBef>
              <a:spcAft>
                <a:spcPts val="0"/>
              </a:spcAft>
              <a:buSzPts val="1087"/>
              <a:buNone/>
              <a:defRPr sz="1087"/>
            </a:lvl1pPr>
            <a:lvl2pPr lvl="1" algn="l">
              <a:lnSpc>
                <a:spcPct val="100000"/>
              </a:lnSpc>
              <a:spcBef>
                <a:spcPts val="1350"/>
              </a:spcBef>
              <a:spcAft>
                <a:spcPts val="0"/>
              </a:spcAft>
              <a:buSzPts val="1087"/>
              <a:buNone/>
              <a:defRPr sz="1087"/>
            </a:lvl2pPr>
            <a:lvl3pPr lvl="2" algn="l">
              <a:lnSpc>
                <a:spcPct val="100000"/>
              </a:lnSpc>
              <a:spcBef>
                <a:spcPts val="1350"/>
              </a:spcBef>
              <a:spcAft>
                <a:spcPts val="0"/>
              </a:spcAft>
              <a:buSzPts val="1087"/>
              <a:buNone/>
              <a:defRPr sz="1087"/>
            </a:lvl3pPr>
            <a:lvl4pPr lvl="3" algn="l">
              <a:lnSpc>
                <a:spcPct val="100000"/>
              </a:lnSpc>
              <a:spcBef>
                <a:spcPts val="1350"/>
              </a:spcBef>
              <a:spcAft>
                <a:spcPts val="0"/>
              </a:spcAft>
              <a:buSzPts val="1087"/>
              <a:buNone/>
              <a:defRPr sz="1087"/>
            </a:lvl4pPr>
            <a:lvl5pPr lvl="4" algn="l">
              <a:lnSpc>
                <a:spcPct val="100000"/>
              </a:lnSpc>
              <a:spcBef>
                <a:spcPts val="1350"/>
              </a:spcBef>
              <a:spcAft>
                <a:spcPts val="0"/>
              </a:spcAft>
              <a:buSzPts val="1087"/>
              <a:buNone/>
              <a:defRPr sz="1087"/>
            </a:lvl5pPr>
            <a:lvl6pPr lvl="5" algn="l">
              <a:lnSpc>
                <a:spcPct val="100000"/>
              </a:lnSpc>
              <a:spcBef>
                <a:spcPts val="375"/>
              </a:spcBef>
              <a:spcAft>
                <a:spcPts val="0"/>
              </a:spcAft>
              <a:buSzPts val="1087"/>
              <a:buNone/>
              <a:defRPr sz="1087"/>
            </a:lvl6pPr>
            <a:lvl7pPr lvl="6" algn="l">
              <a:lnSpc>
                <a:spcPct val="100000"/>
              </a:lnSpc>
              <a:spcBef>
                <a:spcPts val="375"/>
              </a:spcBef>
              <a:spcAft>
                <a:spcPts val="0"/>
              </a:spcAft>
              <a:buSzPts val="1087"/>
              <a:buNone/>
              <a:defRPr sz="1087"/>
            </a:lvl7pPr>
            <a:lvl8pPr lvl="7" algn="l">
              <a:lnSpc>
                <a:spcPct val="100000"/>
              </a:lnSpc>
              <a:spcBef>
                <a:spcPts val="375"/>
              </a:spcBef>
              <a:spcAft>
                <a:spcPts val="0"/>
              </a:spcAft>
              <a:buSzPts val="1087"/>
              <a:buNone/>
              <a:defRPr sz="1087"/>
            </a:lvl8pPr>
            <a:lvl9pPr lvl="8" algn="l">
              <a:lnSpc>
                <a:spcPct val="100000"/>
              </a:lnSpc>
              <a:spcBef>
                <a:spcPts val="375"/>
              </a:spcBef>
              <a:spcAft>
                <a:spcPts val="0"/>
              </a:spcAft>
              <a:buSzPts val="1087"/>
              <a:buNone/>
              <a:defRPr sz="1087"/>
            </a:lvl9pPr>
          </a:lstStyle>
          <a:p/>
        </p:txBody>
      </p:sp>
      <p:sp>
        <p:nvSpPr>
          <p:cNvPr id="2572" name="Google Shape;2572;g3d3f6d03170_0_5804"/>
          <p:cNvSpPr txBox="1"/>
          <p:nvPr>
            <p:ph idx="8" type="subTitle"/>
          </p:nvPr>
        </p:nvSpPr>
        <p:spPr>
          <a:xfrm>
            <a:off x="3886889" y="2770341"/>
            <a:ext cx="1424400" cy="1566000"/>
          </a:xfrm>
          <a:prstGeom prst="rect">
            <a:avLst/>
          </a:prstGeom>
          <a:noFill/>
          <a:ln>
            <a:noFill/>
          </a:ln>
        </p:spPr>
        <p:txBody>
          <a:bodyPr anchorCtr="0" anchor="t" bIns="34275" lIns="34275" spcFirstLastPara="1" rIns="34275" wrap="square" tIns="34275">
            <a:noAutofit/>
          </a:bodyPr>
          <a:lstStyle>
            <a:lvl1pPr lvl="0" algn="l">
              <a:lnSpc>
                <a:spcPct val="100000"/>
              </a:lnSpc>
              <a:spcBef>
                <a:spcPts val="0"/>
              </a:spcBef>
              <a:spcAft>
                <a:spcPts val="0"/>
              </a:spcAft>
              <a:buSzPts val="1087"/>
              <a:buNone/>
              <a:defRPr sz="1087"/>
            </a:lvl1pPr>
            <a:lvl2pPr lvl="1" algn="l">
              <a:lnSpc>
                <a:spcPct val="100000"/>
              </a:lnSpc>
              <a:spcBef>
                <a:spcPts val="1350"/>
              </a:spcBef>
              <a:spcAft>
                <a:spcPts val="0"/>
              </a:spcAft>
              <a:buSzPts val="1087"/>
              <a:buNone/>
              <a:defRPr sz="1087"/>
            </a:lvl2pPr>
            <a:lvl3pPr lvl="2" algn="l">
              <a:lnSpc>
                <a:spcPct val="100000"/>
              </a:lnSpc>
              <a:spcBef>
                <a:spcPts val="1350"/>
              </a:spcBef>
              <a:spcAft>
                <a:spcPts val="0"/>
              </a:spcAft>
              <a:buSzPts val="1087"/>
              <a:buNone/>
              <a:defRPr sz="1087"/>
            </a:lvl3pPr>
            <a:lvl4pPr lvl="3" algn="l">
              <a:lnSpc>
                <a:spcPct val="100000"/>
              </a:lnSpc>
              <a:spcBef>
                <a:spcPts val="1350"/>
              </a:spcBef>
              <a:spcAft>
                <a:spcPts val="0"/>
              </a:spcAft>
              <a:buSzPts val="1087"/>
              <a:buNone/>
              <a:defRPr sz="1087"/>
            </a:lvl4pPr>
            <a:lvl5pPr lvl="4" algn="l">
              <a:lnSpc>
                <a:spcPct val="100000"/>
              </a:lnSpc>
              <a:spcBef>
                <a:spcPts val="1350"/>
              </a:spcBef>
              <a:spcAft>
                <a:spcPts val="0"/>
              </a:spcAft>
              <a:buSzPts val="1087"/>
              <a:buNone/>
              <a:defRPr sz="1087"/>
            </a:lvl5pPr>
            <a:lvl6pPr lvl="5" algn="l">
              <a:lnSpc>
                <a:spcPct val="100000"/>
              </a:lnSpc>
              <a:spcBef>
                <a:spcPts val="375"/>
              </a:spcBef>
              <a:spcAft>
                <a:spcPts val="0"/>
              </a:spcAft>
              <a:buSzPts val="1087"/>
              <a:buNone/>
              <a:defRPr sz="1087"/>
            </a:lvl6pPr>
            <a:lvl7pPr lvl="6" algn="l">
              <a:lnSpc>
                <a:spcPct val="100000"/>
              </a:lnSpc>
              <a:spcBef>
                <a:spcPts val="375"/>
              </a:spcBef>
              <a:spcAft>
                <a:spcPts val="0"/>
              </a:spcAft>
              <a:buSzPts val="1087"/>
              <a:buNone/>
              <a:defRPr sz="1087"/>
            </a:lvl7pPr>
            <a:lvl8pPr lvl="7" algn="l">
              <a:lnSpc>
                <a:spcPct val="100000"/>
              </a:lnSpc>
              <a:spcBef>
                <a:spcPts val="375"/>
              </a:spcBef>
              <a:spcAft>
                <a:spcPts val="0"/>
              </a:spcAft>
              <a:buSzPts val="1087"/>
              <a:buNone/>
              <a:defRPr sz="1087"/>
            </a:lvl8pPr>
            <a:lvl9pPr lvl="8" algn="l">
              <a:lnSpc>
                <a:spcPct val="100000"/>
              </a:lnSpc>
              <a:spcBef>
                <a:spcPts val="375"/>
              </a:spcBef>
              <a:spcAft>
                <a:spcPts val="0"/>
              </a:spcAft>
              <a:buSzPts val="1087"/>
              <a:buNone/>
              <a:defRPr sz="1087"/>
            </a:lvl9pPr>
          </a:lstStyle>
          <a:p/>
        </p:txBody>
      </p:sp>
      <p:sp>
        <p:nvSpPr>
          <p:cNvPr id="2573" name="Google Shape;2573;g3d3f6d03170_0_5804"/>
          <p:cNvSpPr txBox="1"/>
          <p:nvPr>
            <p:ph idx="9" type="subTitle"/>
          </p:nvPr>
        </p:nvSpPr>
        <p:spPr>
          <a:xfrm>
            <a:off x="5598007" y="2770341"/>
            <a:ext cx="1424400" cy="1566000"/>
          </a:xfrm>
          <a:prstGeom prst="rect">
            <a:avLst/>
          </a:prstGeom>
          <a:noFill/>
          <a:ln>
            <a:noFill/>
          </a:ln>
        </p:spPr>
        <p:txBody>
          <a:bodyPr anchorCtr="0" anchor="t" bIns="34275" lIns="34275" spcFirstLastPara="1" rIns="34275" wrap="square" tIns="34275">
            <a:noAutofit/>
          </a:bodyPr>
          <a:lstStyle>
            <a:lvl1pPr lvl="0" algn="l">
              <a:lnSpc>
                <a:spcPct val="100000"/>
              </a:lnSpc>
              <a:spcBef>
                <a:spcPts val="0"/>
              </a:spcBef>
              <a:spcAft>
                <a:spcPts val="0"/>
              </a:spcAft>
              <a:buSzPts val="1087"/>
              <a:buNone/>
              <a:defRPr sz="1087"/>
            </a:lvl1pPr>
            <a:lvl2pPr lvl="1" algn="l">
              <a:lnSpc>
                <a:spcPct val="100000"/>
              </a:lnSpc>
              <a:spcBef>
                <a:spcPts val="1350"/>
              </a:spcBef>
              <a:spcAft>
                <a:spcPts val="0"/>
              </a:spcAft>
              <a:buSzPts val="1087"/>
              <a:buNone/>
              <a:defRPr sz="1087"/>
            </a:lvl2pPr>
            <a:lvl3pPr lvl="2" algn="l">
              <a:lnSpc>
                <a:spcPct val="100000"/>
              </a:lnSpc>
              <a:spcBef>
                <a:spcPts val="1350"/>
              </a:spcBef>
              <a:spcAft>
                <a:spcPts val="0"/>
              </a:spcAft>
              <a:buSzPts val="1087"/>
              <a:buNone/>
              <a:defRPr sz="1087"/>
            </a:lvl3pPr>
            <a:lvl4pPr lvl="3" algn="l">
              <a:lnSpc>
                <a:spcPct val="100000"/>
              </a:lnSpc>
              <a:spcBef>
                <a:spcPts val="1350"/>
              </a:spcBef>
              <a:spcAft>
                <a:spcPts val="0"/>
              </a:spcAft>
              <a:buSzPts val="1087"/>
              <a:buNone/>
              <a:defRPr sz="1087"/>
            </a:lvl4pPr>
            <a:lvl5pPr lvl="4" algn="l">
              <a:lnSpc>
                <a:spcPct val="100000"/>
              </a:lnSpc>
              <a:spcBef>
                <a:spcPts val="1350"/>
              </a:spcBef>
              <a:spcAft>
                <a:spcPts val="0"/>
              </a:spcAft>
              <a:buSzPts val="1087"/>
              <a:buNone/>
              <a:defRPr sz="1087"/>
            </a:lvl5pPr>
            <a:lvl6pPr lvl="5" algn="l">
              <a:lnSpc>
                <a:spcPct val="100000"/>
              </a:lnSpc>
              <a:spcBef>
                <a:spcPts val="375"/>
              </a:spcBef>
              <a:spcAft>
                <a:spcPts val="0"/>
              </a:spcAft>
              <a:buSzPts val="1087"/>
              <a:buNone/>
              <a:defRPr sz="1087"/>
            </a:lvl6pPr>
            <a:lvl7pPr lvl="6" algn="l">
              <a:lnSpc>
                <a:spcPct val="100000"/>
              </a:lnSpc>
              <a:spcBef>
                <a:spcPts val="375"/>
              </a:spcBef>
              <a:spcAft>
                <a:spcPts val="0"/>
              </a:spcAft>
              <a:buSzPts val="1087"/>
              <a:buNone/>
              <a:defRPr sz="1087"/>
            </a:lvl7pPr>
            <a:lvl8pPr lvl="7" algn="l">
              <a:lnSpc>
                <a:spcPct val="100000"/>
              </a:lnSpc>
              <a:spcBef>
                <a:spcPts val="375"/>
              </a:spcBef>
              <a:spcAft>
                <a:spcPts val="0"/>
              </a:spcAft>
              <a:buSzPts val="1087"/>
              <a:buNone/>
              <a:defRPr sz="1087"/>
            </a:lvl8pPr>
            <a:lvl9pPr lvl="8" algn="l">
              <a:lnSpc>
                <a:spcPct val="100000"/>
              </a:lnSpc>
              <a:spcBef>
                <a:spcPts val="375"/>
              </a:spcBef>
              <a:spcAft>
                <a:spcPts val="0"/>
              </a:spcAft>
              <a:buSzPts val="1087"/>
              <a:buNone/>
              <a:defRPr sz="1087"/>
            </a:lvl9pPr>
          </a:lstStyle>
          <a:p/>
        </p:txBody>
      </p:sp>
      <p:sp>
        <p:nvSpPr>
          <p:cNvPr id="2574" name="Google Shape;2574;g3d3f6d03170_0_5804"/>
          <p:cNvSpPr txBox="1"/>
          <p:nvPr>
            <p:ph idx="13" type="subTitle"/>
          </p:nvPr>
        </p:nvSpPr>
        <p:spPr>
          <a:xfrm>
            <a:off x="7309125" y="2770341"/>
            <a:ext cx="1424400" cy="1566000"/>
          </a:xfrm>
          <a:prstGeom prst="rect">
            <a:avLst/>
          </a:prstGeom>
          <a:noFill/>
          <a:ln>
            <a:noFill/>
          </a:ln>
        </p:spPr>
        <p:txBody>
          <a:bodyPr anchorCtr="0" anchor="t" bIns="34275" lIns="34275" spcFirstLastPara="1" rIns="34275" wrap="square" tIns="34275">
            <a:noAutofit/>
          </a:bodyPr>
          <a:lstStyle>
            <a:lvl1pPr lvl="0" algn="l">
              <a:lnSpc>
                <a:spcPct val="100000"/>
              </a:lnSpc>
              <a:spcBef>
                <a:spcPts val="0"/>
              </a:spcBef>
              <a:spcAft>
                <a:spcPts val="0"/>
              </a:spcAft>
              <a:buSzPts val="1087"/>
              <a:buNone/>
              <a:defRPr sz="1087"/>
            </a:lvl1pPr>
            <a:lvl2pPr lvl="1" algn="l">
              <a:lnSpc>
                <a:spcPct val="100000"/>
              </a:lnSpc>
              <a:spcBef>
                <a:spcPts val="1350"/>
              </a:spcBef>
              <a:spcAft>
                <a:spcPts val="0"/>
              </a:spcAft>
              <a:buSzPts val="1087"/>
              <a:buNone/>
              <a:defRPr sz="1087"/>
            </a:lvl2pPr>
            <a:lvl3pPr lvl="2" algn="l">
              <a:lnSpc>
                <a:spcPct val="100000"/>
              </a:lnSpc>
              <a:spcBef>
                <a:spcPts val="1350"/>
              </a:spcBef>
              <a:spcAft>
                <a:spcPts val="0"/>
              </a:spcAft>
              <a:buSzPts val="1087"/>
              <a:buNone/>
              <a:defRPr sz="1087"/>
            </a:lvl3pPr>
            <a:lvl4pPr lvl="3" algn="l">
              <a:lnSpc>
                <a:spcPct val="100000"/>
              </a:lnSpc>
              <a:spcBef>
                <a:spcPts val="1350"/>
              </a:spcBef>
              <a:spcAft>
                <a:spcPts val="0"/>
              </a:spcAft>
              <a:buSzPts val="1087"/>
              <a:buNone/>
              <a:defRPr sz="1087"/>
            </a:lvl4pPr>
            <a:lvl5pPr lvl="4" algn="l">
              <a:lnSpc>
                <a:spcPct val="100000"/>
              </a:lnSpc>
              <a:spcBef>
                <a:spcPts val="1350"/>
              </a:spcBef>
              <a:spcAft>
                <a:spcPts val="0"/>
              </a:spcAft>
              <a:buSzPts val="1087"/>
              <a:buNone/>
              <a:defRPr sz="1087"/>
            </a:lvl5pPr>
            <a:lvl6pPr lvl="5" algn="l">
              <a:lnSpc>
                <a:spcPct val="100000"/>
              </a:lnSpc>
              <a:spcBef>
                <a:spcPts val="375"/>
              </a:spcBef>
              <a:spcAft>
                <a:spcPts val="0"/>
              </a:spcAft>
              <a:buSzPts val="1087"/>
              <a:buNone/>
              <a:defRPr sz="1087"/>
            </a:lvl6pPr>
            <a:lvl7pPr lvl="6" algn="l">
              <a:lnSpc>
                <a:spcPct val="100000"/>
              </a:lnSpc>
              <a:spcBef>
                <a:spcPts val="375"/>
              </a:spcBef>
              <a:spcAft>
                <a:spcPts val="0"/>
              </a:spcAft>
              <a:buSzPts val="1087"/>
              <a:buNone/>
              <a:defRPr sz="1087"/>
            </a:lvl7pPr>
            <a:lvl8pPr lvl="7" algn="l">
              <a:lnSpc>
                <a:spcPct val="100000"/>
              </a:lnSpc>
              <a:spcBef>
                <a:spcPts val="375"/>
              </a:spcBef>
              <a:spcAft>
                <a:spcPts val="0"/>
              </a:spcAft>
              <a:buSzPts val="1087"/>
              <a:buNone/>
              <a:defRPr sz="1087"/>
            </a:lvl8pPr>
            <a:lvl9pPr lvl="8" algn="l">
              <a:lnSpc>
                <a:spcPct val="100000"/>
              </a:lnSpc>
              <a:spcBef>
                <a:spcPts val="375"/>
              </a:spcBef>
              <a:spcAft>
                <a:spcPts val="0"/>
              </a:spcAft>
              <a:buSzPts val="1087"/>
              <a:buNone/>
              <a:defRPr sz="1087"/>
            </a:lvl9pPr>
          </a:lstStyle>
          <a:p/>
        </p:txBody>
      </p:sp>
    </p:spTree>
  </p:cSld>
  <p:clrMapOvr>
    <a:masterClrMapping/>
  </p:clrMapOvr>
</p:sldLayout>
</file>

<file path=ppt/slideLayouts/slideLayout1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4_Custom Layout  77">
  <p:cSld name="64_Custom Layout_1">
    <p:bg>
      <p:bgPr>
        <a:blipFill>
          <a:blip r:embed="rId2">
            <a:alphaModFix/>
          </a:blip>
          <a:stretch>
            <a:fillRect/>
          </a:stretch>
        </a:blipFill>
      </p:bgPr>
    </p:bg>
    <p:spTree>
      <p:nvGrpSpPr>
        <p:cNvPr id="2575" name="Shape 2575"/>
        <p:cNvGrpSpPr/>
        <p:nvPr/>
      </p:nvGrpSpPr>
      <p:grpSpPr>
        <a:xfrm>
          <a:off x="0" y="0"/>
          <a:ext cx="0" cy="0"/>
          <a:chOff x="0" y="0"/>
          <a:chExt cx="0" cy="0"/>
        </a:xfrm>
      </p:grpSpPr>
      <p:sp>
        <p:nvSpPr>
          <p:cNvPr id="2576" name="Google Shape;2576;g3d3f6d03170_0_5828"/>
          <p:cNvSpPr/>
          <p:nvPr/>
        </p:nvSpPr>
        <p:spPr>
          <a:xfrm>
            <a:off x="342855"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577" name="Google Shape;2577;g3d3f6d03170_0_5828"/>
          <p:cNvSpPr/>
          <p:nvPr/>
        </p:nvSpPr>
        <p:spPr>
          <a:xfrm>
            <a:off x="2053978"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578" name="Google Shape;2578;g3d3f6d03170_0_5828"/>
          <p:cNvSpPr/>
          <p:nvPr/>
        </p:nvSpPr>
        <p:spPr>
          <a:xfrm>
            <a:off x="3765101"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579" name="Google Shape;2579;g3d3f6d03170_0_5828"/>
          <p:cNvSpPr/>
          <p:nvPr/>
        </p:nvSpPr>
        <p:spPr>
          <a:xfrm>
            <a:off x="5476224"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580" name="Google Shape;2580;g3d3f6d03170_0_5828"/>
          <p:cNvSpPr/>
          <p:nvPr/>
        </p:nvSpPr>
        <p:spPr>
          <a:xfrm>
            <a:off x="7187347"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581" name="Google Shape;2581;g3d3f6d03170_0_5828"/>
          <p:cNvSpPr/>
          <p:nvPr/>
        </p:nvSpPr>
        <p:spPr>
          <a:xfrm>
            <a:off x="227754" y="2374978"/>
            <a:ext cx="8829300" cy="197700"/>
          </a:xfrm>
          <a:prstGeom prst="homePlate">
            <a:avLst>
              <a:gd fmla="val 33471" name="adj"/>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5000">
                <a:srgbClr val="1C0B66"/>
              </a:gs>
              <a:gs pos="86000">
                <a:srgbClr val="1C1A7D"/>
              </a:gs>
              <a:gs pos="91000">
                <a:srgbClr val="1C2F9D"/>
              </a:gs>
              <a:gs pos="95000">
                <a:srgbClr val="1C4AC7"/>
              </a:gs>
              <a:gs pos="100000">
                <a:srgbClr val="1C6AF9"/>
              </a:gs>
            </a:gsLst>
            <a:lin ang="10800025"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accent1"/>
              </a:solidFill>
              <a:latin typeface="Poppins Medium"/>
              <a:ea typeface="Poppins Medium"/>
              <a:cs typeface="Poppins Medium"/>
              <a:sym typeface="Poppins Medium"/>
            </a:endParaRPr>
          </a:p>
        </p:txBody>
      </p:sp>
      <p:sp>
        <p:nvSpPr>
          <p:cNvPr id="2582" name="Google Shape;2582;g3d3f6d03170_0_5828"/>
          <p:cNvSpPr txBox="1"/>
          <p:nvPr>
            <p:ph type="title"/>
          </p:nvPr>
        </p:nvSpPr>
        <p:spPr>
          <a:xfrm>
            <a:off x="309269" y="314400"/>
            <a:ext cx="85461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583" name="Google Shape;2583;g3d3f6d03170_0_582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white arrow on a black background&#10;&#10;AI-generated content may be incorrect." id="2584" name="Google Shape;2584;g3d3f6d03170_0_5828"/>
          <p:cNvPicPr preferRelativeResize="0"/>
          <p:nvPr/>
        </p:nvPicPr>
        <p:blipFill rotWithShape="1">
          <a:blip r:embed="rId3">
            <a:alphaModFix/>
          </a:blip>
          <a:srcRect b="0" l="0" r="0" t="0"/>
          <a:stretch/>
        </p:blipFill>
        <p:spPr>
          <a:xfrm>
            <a:off x="482470" y="2408575"/>
            <a:ext cx="82147" cy="132149"/>
          </a:xfrm>
          <a:prstGeom prst="rect">
            <a:avLst/>
          </a:prstGeom>
          <a:noFill/>
          <a:ln>
            <a:noFill/>
          </a:ln>
        </p:spPr>
      </p:pic>
      <p:pic>
        <p:nvPicPr>
          <p:cNvPr descr="A white arrow on a black background&#10;&#10;AI-generated content may be incorrect." id="2585" name="Google Shape;2585;g3d3f6d03170_0_5828"/>
          <p:cNvPicPr preferRelativeResize="0"/>
          <p:nvPr/>
        </p:nvPicPr>
        <p:blipFill rotWithShape="1">
          <a:blip r:embed="rId3">
            <a:alphaModFix/>
          </a:blip>
          <a:srcRect b="0" l="0" r="0" t="0"/>
          <a:stretch/>
        </p:blipFill>
        <p:spPr>
          <a:xfrm>
            <a:off x="3905722" y="2408575"/>
            <a:ext cx="82147" cy="132149"/>
          </a:xfrm>
          <a:prstGeom prst="rect">
            <a:avLst/>
          </a:prstGeom>
          <a:noFill/>
          <a:ln>
            <a:noFill/>
          </a:ln>
        </p:spPr>
      </p:pic>
      <p:pic>
        <p:nvPicPr>
          <p:cNvPr descr="A white arrow on a black background&#10;&#10;AI-generated content may be incorrect." id="2586" name="Google Shape;2586;g3d3f6d03170_0_5828"/>
          <p:cNvPicPr preferRelativeResize="0"/>
          <p:nvPr/>
        </p:nvPicPr>
        <p:blipFill rotWithShape="1">
          <a:blip r:embed="rId3">
            <a:alphaModFix/>
          </a:blip>
          <a:srcRect b="0" l="0" r="0" t="0"/>
          <a:stretch/>
        </p:blipFill>
        <p:spPr>
          <a:xfrm>
            <a:off x="5622979" y="2408575"/>
            <a:ext cx="82147" cy="132149"/>
          </a:xfrm>
          <a:prstGeom prst="rect">
            <a:avLst/>
          </a:prstGeom>
          <a:noFill/>
          <a:ln>
            <a:noFill/>
          </a:ln>
        </p:spPr>
      </p:pic>
      <p:pic>
        <p:nvPicPr>
          <p:cNvPr descr="A white arrow on a black background&#10;&#10;AI-generated content may be incorrect." id="2587" name="Google Shape;2587;g3d3f6d03170_0_5828"/>
          <p:cNvPicPr preferRelativeResize="0"/>
          <p:nvPr/>
        </p:nvPicPr>
        <p:blipFill rotWithShape="1">
          <a:blip r:embed="rId3">
            <a:alphaModFix/>
          </a:blip>
          <a:srcRect b="0" l="0" r="0" t="0"/>
          <a:stretch/>
        </p:blipFill>
        <p:spPr>
          <a:xfrm>
            <a:off x="7330730" y="2408575"/>
            <a:ext cx="82147" cy="132149"/>
          </a:xfrm>
          <a:prstGeom prst="rect">
            <a:avLst/>
          </a:prstGeom>
          <a:noFill/>
          <a:ln>
            <a:noFill/>
          </a:ln>
        </p:spPr>
      </p:pic>
      <p:pic>
        <p:nvPicPr>
          <p:cNvPr descr="A white arrow on a black background&#10;&#10;AI-generated content may be incorrect." id="2588" name="Google Shape;2588;g3d3f6d03170_0_5828"/>
          <p:cNvPicPr preferRelativeResize="0"/>
          <p:nvPr/>
        </p:nvPicPr>
        <p:blipFill rotWithShape="1">
          <a:blip r:embed="rId3">
            <a:alphaModFix/>
          </a:blip>
          <a:srcRect b="0" l="0" r="0" t="0"/>
          <a:stretch/>
        </p:blipFill>
        <p:spPr>
          <a:xfrm>
            <a:off x="2190871" y="2408575"/>
            <a:ext cx="82147" cy="132149"/>
          </a:xfrm>
          <a:prstGeom prst="rect">
            <a:avLst/>
          </a:prstGeom>
          <a:noFill/>
          <a:ln>
            <a:noFill/>
          </a:ln>
        </p:spPr>
      </p:pic>
      <p:sp>
        <p:nvSpPr>
          <p:cNvPr id="2589" name="Google Shape;2589;g3d3f6d03170_0_5828"/>
          <p:cNvSpPr txBox="1"/>
          <p:nvPr>
            <p:ph idx="2" type="title"/>
          </p:nvPr>
        </p:nvSpPr>
        <p:spPr>
          <a:xfrm>
            <a:off x="419964" y="1198973"/>
            <a:ext cx="811500" cy="4143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2850">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590" name="Google Shape;2590;g3d3f6d03170_0_5828"/>
          <p:cNvSpPr txBox="1"/>
          <p:nvPr>
            <p:ph idx="3" type="title"/>
          </p:nvPr>
        </p:nvSpPr>
        <p:spPr>
          <a:xfrm>
            <a:off x="2190868" y="1198973"/>
            <a:ext cx="811500" cy="4143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2850">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591" name="Google Shape;2591;g3d3f6d03170_0_5828"/>
          <p:cNvSpPr txBox="1"/>
          <p:nvPr>
            <p:ph idx="4" type="title"/>
          </p:nvPr>
        </p:nvSpPr>
        <p:spPr>
          <a:xfrm>
            <a:off x="3916056" y="1198973"/>
            <a:ext cx="811500" cy="4143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2850">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592" name="Google Shape;2592;g3d3f6d03170_0_5828"/>
          <p:cNvSpPr txBox="1"/>
          <p:nvPr>
            <p:ph idx="5" type="title"/>
          </p:nvPr>
        </p:nvSpPr>
        <p:spPr>
          <a:xfrm>
            <a:off x="5641244" y="1198973"/>
            <a:ext cx="811500" cy="4143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2850">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593" name="Google Shape;2593;g3d3f6d03170_0_5828"/>
          <p:cNvSpPr txBox="1"/>
          <p:nvPr>
            <p:ph idx="6" type="title"/>
          </p:nvPr>
        </p:nvSpPr>
        <p:spPr>
          <a:xfrm>
            <a:off x="7366431" y="1198973"/>
            <a:ext cx="811500" cy="4143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2850">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594" name="Google Shape;2594;g3d3f6d03170_0_5828"/>
          <p:cNvSpPr txBox="1"/>
          <p:nvPr>
            <p:ph idx="1" type="subTitle"/>
          </p:nvPr>
        </p:nvSpPr>
        <p:spPr>
          <a:xfrm>
            <a:off x="2175767" y="2770341"/>
            <a:ext cx="1424400" cy="1566000"/>
          </a:xfrm>
          <a:prstGeom prst="rect">
            <a:avLst/>
          </a:prstGeom>
          <a:noFill/>
          <a:ln>
            <a:noFill/>
          </a:ln>
        </p:spPr>
        <p:txBody>
          <a:bodyPr anchorCtr="0" anchor="t" bIns="34275" lIns="34275" spcFirstLastPara="1" rIns="34275" wrap="square" tIns="34275">
            <a:noAutofit/>
          </a:bodyPr>
          <a:lstStyle>
            <a:lvl1pPr lvl="0" algn="l">
              <a:lnSpc>
                <a:spcPct val="100000"/>
              </a:lnSpc>
              <a:spcBef>
                <a:spcPts val="0"/>
              </a:spcBef>
              <a:spcAft>
                <a:spcPts val="0"/>
              </a:spcAft>
              <a:buSzPts val="1087"/>
              <a:buNone/>
              <a:defRPr sz="1087"/>
            </a:lvl1pPr>
            <a:lvl2pPr lvl="1" algn="l">
              <a:lnSpc>
                <a:spcPct val="100000"/>
              </a:lnSpc>
              <a:spcBef>
                <a:spcPts val="1350"/>
              </a:spcBef>
              <a:spcAft>
                <a:spcPts val="0"/>
              </a:spcAft>
              <a:buSzPts val="1087"/>
              <a:buNone/>
              <a:defRPr sz="1087"/>
            </a:lvl2pPr>
            <a:lvl3pPr lvl="2" algn="l">
              <a:lnSpc>
                <a:spcPct val="100000"/>
              </a:lnSpc>
              <a:spcBef>
                <a:spcPts val="1350"/>
              </a:spcBef>
              <a:spcAft>
                <a:spcPts val="0"/>
              </a:spcAft>
              <a:buSzPts val="1087"/>
              <a:buNone/>
              <a:defRPr sz="1087"/>
            </a:lvl3pPr>
            <a:lvl4pPr lvl="3" algn="l">
              <a:lnSpc>
                <a:spcPct val="100000"/>
              </a:lnSpc>
              <a:spcBef>
                <a:spcPts val="1350"/>
              </a:spcBef>
              <a:spcAft>
                <a:spcPts val="0"/>
              </a:spcAft>
              <a:buSzPts val="1087"/>
              <a:buNone/>
              <a:defRPr sz="1087"/>
            </a:lvl4pPr>
            <a:lvl5pPr lvl="4" algn="l">
              <a:lnSpc>
                <a:spcPct val="100000"/>
              </a:lnSpc>
              <a:spcBef>
                <a:spcPts val="1350"/>
              </a:spcBef>
              <a:spcAft>
                <a:spcPts val="0"/>
              </a:spcAft>
              <a:buSzPts val="1087"/>
              <a:buNone/>
              <a:defRPr sz="1087"/>
            </a:lvl5pPr>
            <a:lvl6pPr lvl="5" algn="l">
              <a:lnSpc>
                <a:spcPct val="100000"/>
              </a:lnSpc>
              <a:spcBef>
                <a:spcPts val="375"/>
              </a:spcBef>
              <a:spcAft>
                <a:spcPts val="0"/>
              </a:spcAft>
              <a:buSzPts val="1087"/>
              <a:buNone/>
              <a:defRPr sz="1087"/>
            </a:lvl6pPr>
            <a:lvl7pPr lvl="6" algn="l">
              <a:lnSpc>
                <a:spcPct val="100000"/>
              </a:lnSpc>
              <a:spcBef>
                <a:spcPts val="375"/>
              </a:spcBef>
              <a:spcAft>
                <a:spcPts val="0"/>
              </a:spcAft>
              <a:buSzPts val="1087"/>
              <a:buNone/>
              <a:defRPr sz="1087"/>
            </a:lvl7pPr>
            <a:lvl8pPr lvl="7" algn="l">
              <a:lnSpc>
                <a:spcPct val="100000"/>
              </a:lnSpc>
              <a:spcBef>
                <a:spcPts val="375"/>
              </a:spcBef>
              <a:spcAft>
                <a:spcPts val="0"/>
              </a:spcAft>
              <a:buSzPts val="1087"/>
              <a:buNone/>
              <a:defRPr sz="1087"/>
            </a:lvl8pPr>
            <a:lvl9pPr lvl="8" algn="l">
              <a:lnSpc>
                <a:spcPct val="100000"/>
              </a:lnSpc>
              <a:spcBef>
                <a:spcPts val="375"/>
              </a:spcBef>
              <a:spcAft>
                <a:spcPts val="0"/>
              </a:spcAft>
              <a:buSzPts val="1087"/>
              <a:buNone/>
              <a:defRPr sz="1087"/>
            </a:lvl9pPr>
          </a:lstStyle>
          <a:p/>
        </p:txBody>
      </p:sp>
      <p:sp>
        <p:nvSpPr>
          <p:cNvPr id="2595" name="Google Shape;2595;g3d3f6d03170_0_5828"/>
          <p:cNvSpPr txBox="1"/>
          <p:nvPr>
            <p:ph idx="7" type="subTitle"/>
          </p:nvPr>
        </p:nvSpPr>
        <p:spPr>
          <a:xfrm>
            <a:off x="3886889" y="2770341"/>
            <a:ext cx="1424400" cy="1566000"/>
          </a:xfrm>
          <a:prstGeom prst="rect">
            <a:avLst/>
          </a:prstGeom>
          <a:noFill/>
          <a:ln>
            <a:noFill/>
          </a:ln>
        </p:spPr>
        <p:txBody>
          <a:bodyPr anchorCtr="0" anchor="t" bIns="34275" lIns="34275" spcFirstLastPara="1" rIns="34275" wrap="square" tIns="34275">
            <a:noAutofit/>
          </a:bodyPr>
          <a:lstStyle>
            <a:lvl1pPr lvl="0" algn="l">
              <a:lnSpc>
                <a:spcPct val="100000"/>
              </a:lnSpc>
              <a:spcBef>
                <a:spcPts val="0"/>
              </a:spcBef>
              <a:spcAft>
                <a:spcPts val="0"/>
              </a:spcAft>
              <a:buSzPts val="1087"/>
              <a:buNone/>
              <a:defRPr sz="1087"/>
            </a:lvl1pPr>
            <a:lvl2pPr lvl="1" algn="l">
              <a:lnSpc>
                <a:spcPct val="100000"/>
              </a:lnSpc>
              <a:spcBef>
                <a:spcPts val="1350"/>
              </a:spcBef>
              <a:spcAft>
                <a:spcPts val="0"/>
              </a:spcAft>
              <a:buSzPts val="1087"/>
              <a:buNone/>
              <a:defRPr sz="1087"/>
            </a:lvl2pPr>
            <a:lvl3pPr lvl="2" algn="l">
              <a:lnSpc>
                <a:spcPct val="100000"/>
              </a:lnSpc>
              <a:spcBef>
                <a:spcPts val="1350"/>
              </a:spcBef>
              <a:spcAft>
                <a:spcPts val="0"/>
              </a:spcAft>
              <a:buSzPts val="1087"/>
              <a:buNone/>
              <a:defRPr sz="1087"/>
            </a:lvl3pPr>
            <a:lvl4pPr lvl="3" algn="l">
              <a:lnSpc>
                <a:spcPct val="100000"/>
              </a:lnSpc>
              <a:spcBef>
                <a:spcPts val="1350"/>
              </a:spcBef>
              <a:spcAft>
                <a:spcPts val="0"/>
              </a:spcAft>
              <a:buSzPts val="1087"/>
              <a:buNone/>
              <a:defRPr sz="1087"/>
            </a:lvl4pPr>
            <a:lvl5pPr lvl="4" algn="l">
              <a:lnSpc>
                <a:spcPct val="100000"/>
              </a:lnSpc>
              <a:spcBef>
                <a:spcPts val="1350"/>
              </a:spcBef>
              <a:spcAft>
                <a:spcPts val="0"/>
              </a:spcAft>
              <a:buSzPts val="1087"/>
              <a:buNone/>
              <a:defRPr sz="1087"/>
            </a:lvl5pPr>
            <a:lvl6pPr lvl="5" algn="l">
              <a:lnSpc>
                <a:spcPct val="100000"/>
              </a:lnSpc>
              <a:spcBef>
                <a:spcPts val="375"/>
              </a:spcBef>
              <a:spcAft>
                <a:spcPts val="0"/>
              </a:spcAft>
              <a:buSzPts val="1087"/>
              <a:buNone/>
              <a:defRPr sz="1087"/>
            </a:lvl6pPr>
            <a:lvl7pPr lvl="6" algn="l">
              <a:lnSpc>
                <a:spcPct val="100000"/>
              </a:lnSpc>
              <a:spcBef>
                <a:spcPts val="375"/>
              </a:spcBef>
              <a:spcAft>
                <a:spcPts val="0"/>
              </a:spcAft>
              <a:buSzPts val="1087"/>
              <a:buNone/>
              <a:defRPr sz="1087"/>
            </a:lvl7pPr>
            <a:lvl8pPr lvl="7" algn="l">
              <a:lnSpc>
                <a:spcPct val="100000"/>
              </a:lnSpc>
              <a:spcBef>
                <a:spcPts val="375"/>
              </a:spcBef>
              <a:spcAft>
                <a:spcPts val="0"/>
              </a:spcAft>
              <a:buSzPts val="1087"/>
              <a:buNone/>
              <a:defRPr sz="1087"/>
            </a:lvl8pPr>
            <a:lvl9pPr lvl="8" algn="l">
              <a:lnSpc>
                <a:spcPct val="100000"/>
              </a:lnSpc>
              <a:spcBef>
                <a:spcPts val="375"/>
              </a:spcBef>
              <a:spcAft>
                <a:spcPts val="0"/>
              </a:spcAft>
              <a:buSzPts val="1087"/>
              <a:buNone/>
              <a:defRPr sz="1087"/>
            </a:lvl9pPr>
          </a:lstStyle>
          <a:p/>
        </p:txBody>
      </p:sp>
      <p:sp>
        <p:nvSpPr>
          <p:cNvPr id="2596" name="Google Shape;2596;g3d3f6d03170_0_5828"/>
          <p:cNvSpPr txBox="1"/>
          <p:nvPr>
            <p:ph idx="8" type="subTitle"/>
          </p:nvPr>
        </p:nvSpPr>
        <p:spPr>
          <a:xfrm>
            <a:off x="5598007" y="2770341"/>
            <a:ext cx="1424400" cy="1566000"/>
          </a:xfrm>
          <a:prstGeom prst="rect">
            <a:avLst/>
          </a:prstGeom>
          <a:noFill/>
          <a:ln>
            <a:noFill/>
          </a:ln>
        </p:spPr>
        <p:txBody>
          <a:bodyPr anchorCtr="0" anchor="t" bIns="34275" lIns="34275" spcFirstLastPara="1" rIns="34275" wrap="square" tIns="34275">
            <a:noAutofit/>
          </a:bodyPr>
          <a:lstStyle>
            <a:lvl1pPr lvl="0" algn="l">
              <a:lnSpc>
                <a:spcPct val="100000"/>
              </a:lnSpc>
              <a:spcBef>
                <a:spcPts val="0"/>
              </a:spcBef>
              <a:spcAft>
                <a:spcPts val="0"/>
              </a:spcAft>
              <a:buSzPts val="1087"/>
              <a:buNone/>
              <a:defRPr sz="1087"/>
            </a:lvl1pPr>
            <a:lvl2pPr lvl="1" algn="l">
              <a:lnSpc>
                <a:spcPct val="100000"/>
              </a:lnSpc>
              <a:spcBef>
                <a:spcPts val="1350"/>
              </a:spcBef>
              <a:spcAft>
                <a:spcPts val="0"/>
              </a:spcAft>
              <a:buSzPts val="1087"/>
              <a:buNone/>
              <a:defRPr sz="1087"/>
            </a:lvl2pPr>
            <a:lvl3pPr lvl="2" algn="l">
              <a:lnSpc>
                <a:spcPct val="100000"/>
              </a:lnSpc>
              <a:spcBef>
                <a:spcPts val="1350"/>
              </a:spcBef>
              <a:spcAft>
                <a:spcPts val="0"/>
              </a:spcAft>
              <a:buSzPts val="1087"/>
              <a:buNone/>
              <a:defRPr sz="1087"/>
            </a:lvl3pPr>
            <a:lvl4pPr lvl="3" algn="l">
              <a:lnSpc>
                <a:spcPct val="100000"/>
              </a:lnSpc>
              <a:spcBef>
                <a:spcPts val="1350"/>
              </a:spcBef>
              <a:spcAft>
                <a:spcPts val="0"/>
              </a:spcAft>
              <a:buSzPts val="1087"/>
              <a:buNone/>
              <a:defRPr sz="1087"/>
            </a:lvl4pPr>
            <a:lvl5pPr lvl="4" algn="l">
              <a:lnSpc>
                <a:spcPct val="100000"/>
              </a:lnSpc>
              <a:spcBef>
                <a:spcPts val="1350"/>
              </a:spcBef>
              <a:spcAft>
                <a:spcPts val="0"/>
              </a:spcAft>
              <a:buSzPts val="1087"/>
              <a:buNone/>
              <a:defRPr sz="1087"/>
            </a:lvl5pPr>
            <a:lvl6pPr lvl="5" algn="l">
              <a:lnSpc>
                <a:spcPct val="100000"/>
              </a:lnSpc>
              <a:spcBef>
                <a:spcPts val="375"/>
              </a:spcBef>
              <a:spcAft>
                <a:spcPts val="0"/>
              </a:spcAft>
              <a:buSzPts val="1087"/>
              <a:buNone/>
              <a:defRPr sz="1087"/>
            </a:lvl6pPr>
            <a:lvl7pPr lvl="6" algn="l">
              <a:lnSpc>
                <a:spcPct val="100000"/>
              </a:lnSpc>
              <a:spcBef>
                <a:spcPts val="375"/>
              </a:spcBef>
              <a:spcAft>
                <a:spcPts val="0"/>
              </a:spcAft>
              <a:buSzPts val="1087"/>
              <a:buNone/>
              <a:defRPr sz="1087"/>
            </a:lvl7pPr>
            <a:lvl8pPr lvl="7" algn="l">
              <a:lnSpc>
                <a:spcPct val="100000"/>
              </a:lnSpc>
              <a:spcBef>
                <a:spcPts val="375"/>
              </a:spcBef>
              <a:spcAft>
                <a:spcPts val="0"/>
              </a:spcAft>
              <a:buSzPts val="1087"/>
              <a:buNone/>
              <a:defRPr sz="1087"/>
            </a:lvl8pPr>
            <a:lvl9pPr lvl="8" algn="l">
              <a:lnSpc>
                <a:spcPct val="100000"/>
              </a:lnSpc>
              <a:spcBef>
                <a:spcPts val="375"/>
              </a:spcBef>
              <a:spcAft>
                <a:spcPts val="0"/>
              </a:spcAft>
              <a:buSzPts val="1087"/>
              <a:buNone/>
              <a:defRPr sz="1087"/>
            </a:lvl9pPr>
          </a:lstStyle>
          <a:p/>
        </p:txBody>
      </p:sp>
      <p:sp>
        <p:nvSpPr>
          <p:cNvPr id="2597" name="Google Shape;2597;g3d3f6d03170_0_5828"/>
          <p:cNvSpPr txBox="1"/>
          <p:nvPr>
            <p:ph idx="9" type="subTitle"/>
          </p:nvPr>
        </p:nvSpPr>
        <p:spPr>
          <a:xfrm>
            <a:off x="7309125" y="2770341"/>
            <a:ext cx="1424400" cy="1566000"/>
          </a:xfrm>
          <a:prstGeom prst="rect">
            <a:avLst/>
          </a:prstGeom>
          <a:noFill/>
          <a:ln>
            <a:noFill/>
          </a:ln>
        </p:spPr>
        <p:txBody>
          <a:bodyPr anchorCtr="0" anchor="t" bIns="34275" lIns="34275" spcFirstLastPara="1" rIns="34275" wrap="square" tIns="34275">
            <a:noAutofit/>
          </a:bodyPr>
          <a:lstStyle>
            <a:lvl1pPr lvl="0" algn="l">
              <a:lnSpc>
                <a:spcPct val="100000"/>
              </a:lnSpc>
              <a:spcBef>
                <a:spcPts val="0"/>
              </a:spcBef>
              <a:spcAft>
                <a:spcPts val="0"/>
              </a:spcAft>
              <a:buSzPts val="1087"/>
              <a:buNone/>
              <a:defRPr sz="1087"/>
            </a:lvl1pPr>
            <a:lvl2pPr lvl="1" algn="l">
              <a:lnSpc>
                <a:spcPct val="100000"/>
              </a:lnSpc>
              <a:spcBef>
                <a:spcPts val="1350"/>
              </a:spcBef>
              <a:spcAft>
                <a:spcPts val="0"/>
              </a:spcAft>
              <a:buSzPts val="1087"/>
              <a:buNone/>
              <a:defRPr sz="1087"/>
            </a:lvl2pPr>
            <a:lvl3pPr lvl="2" algn="l">
              <a:lnSpc>
                <a:spcPct val="100000"/>
              </a:lnSpc>
              <a:spcBef>
                <a:spcPts val="1350"/>
              </a:spcBef>
              <a:spcAft>
                <a:spcPts val="0"/>
              </a:spcAft>
              <a:buSzPts val="1087"/>
              <a:buNone/>
              <a:defRPr sz="1087"/>
            </a:lvl3pPr>
            <a:lvl4pPr lvl="3" algn="l">
              <a:lnSpc>
                <a:spcPct val="100000"/>
              </a:lnSpc>
              <a:spcBef>
                <a:spcPts val="1350"/>
              </a:spcBef>
              <a:spcAft>
                <a:spcPts val="0"/>
              </a:spcAft>
              <a:buSzPts val="1087"/>
              <a:buNone/>
              <a:defRPr sz="1087"/>
            </a:lvl4pPr>
            <a:lvl5pPr lvl="4" algn="l">
              <a:lnSpc>
                <a:spcPct val="100000"/>
              </a:lnSpc>
              <a:spcBef>
                <a:spcPts val="1350"/>
              </a:spcBef>
              <a:spcAft>
                <a:spcPts val="0"/>
              </a:spcAft>
              <a:buSzPts val="1087"/>
              <a:buNone/>
              <a:defRPr sz="1087"/>
            </a:lvl5pPr>
            <a:lvl6pPr lvl="5" algn="l">
              <a:lnSpc>
                <a:spcPct val="100000"/>
              </a:lnSpc>
              <a:spcBef>
                <a:spcPts val="375"/>
              </a:spcBef>
              <a:spcAft>
                <a:spcPts val="0"/>
              </a:spcAft>
              <a:buSzPts val="1087"/>
              <a:buNone/>
              <a:defRPr sz="1087"/>
            </a:lvl6pPr>
            <a:lvl7pPr lvl="6" algn="l">
              <a:lnSpc>
                <a:spcPct val="100000"/>
              </a:lnSpc>
              <a:spcBef>
                <a:spcPts val="375"/>
              </a:spcBef>
              <a:spcAft>
                <a:spcPts val="0"/>
              </a:spcAft>
              <a:buSzPts val="1087"/>
              <a:buNone/>
              <a:defRPr sz="1087"/>
            </a:lvl7pPr>
            <a:lvl8pPr lvl="7" algn="l">
              <a:lnSpc>
                <a:spcPct val="100000"/>
              </a:lnSpc>
              <a:spcBef>
                <a:spcPts val="375"/>
              </a:spcBef>
              <a:spcAft>
                <a:spcPts val="0"/>
              </a:spcAft>
              <a:buSzPts val="1087"/>
              <a:buNone/>
              <a:defRPr sz="1087"/>
            </a:lvl8pPr>
            <a:lvl9pPr lvl="8" algn="l">
              <a:lnSpc>
                <a:spcPct val="100000"/>
              </a:lnSpc>
              <a:spcBef>
                <a:spcPts val="375"/>
              </a:spcBef>
              <a:spcAft>
                <a:spcPts val="0"/>
              </a:spcAft>
              <a:buSzPts val="1087"/>
              <a:buNone/>
              <a:defRPr sz="1087"/>
            </a:lvl9pPr>
          </a:lstStyle>
          <a:p/>
        </p:txBody>
      </p:sp>
      <p:sp>
        <p:nvSpPr>
          <p:cNvPr id="2598" name="Google Shape;2598;g3d3f6d03170_0_5828"/>
          <p:cNvSpPr txBox="1"/>
          <p:nvPr>
            <p:ph idx="13" type="subTitle"/>
          </p:nvPr>
        </p:nvSpPr>
        <p:spPr>
          <a:xfrm>
            <a:off x="473376" y="2770341"/>
            <a:ext cx="1424400" cy="1566000"/>
          </a:xfrm>
          <a:prstGeom prst="rect">
            <a:avLst/>
          </a:prstGeom>
          <a:noFill/>
          <a:ln>
            <a:noFill/>
          </a:ln>
        </p:spPr>
        <p:txBody>
          <a:bodyPr anchorCtr="0" anchor="t" bIns="34275" lIns="34275" spcFirstLastPara="1" rIns="34275" wrap="square" tIns="34275">
            <a:noAutofit/>
          </a:bodyPr>
          <a:lstStyle>
            <a:lvl1pPr lvl="0" algn="l">
              <a:lnSpc>
                <a:spcPct val="100000"/>
              </a:lnSpc>
              <a:spcBef>
                <a:spcPts val="0"/>
              </a:spcBef>
              <a:spcAft>
                <a:spcPts val="0"/>
              </a:spcAft>
              <a:buSzPts val="1087"/>
              <a:buNone/>
              <a:defRPr sz="1087"/>
            </a:lvl1pPr>
            <a:lvl2pPr lvl="1" algn="l">
              <a:lnSpc>
                <a:spcPct val="100000"/>
              </a:lnSpc>
              <a:spcBef>
                <a:spcPts val="1350"/>
              </a:spcBef>
              <a:spcAft>
                <a:spcPts val="0"/>
              </a:spcAft>
              <a:buSzPts val="1087"/>
              <a:buNone/>
              <a:defRPr sz="1087"/>
            </a:lvl2pPr>
            <a:lvl3pPr lvl="2" algn="l">
              <a:lnSpc>
                <a:spcPct val="100000"/>
              </a:lnSpc>
              <a:spcBef>
                <a:spcPts val="1350"/>
              </a:spcBef>
              <a:spcAft>
                <a:spcPts val="0"/>
              </a:spcAft>
              <a:buSzPts val="1087"/>
              <a:buNone/>
              <a:defRPr sz="1087"/>
            </a:lvl3pPr>
            <a:lvl4pPr lvl="3" algn="l">
              <a:lnSpc>
                <a:spcPct val="100000"/>
              </a:lnSpc>
              <a:spcBef>
                <a:spcPts val="1350"/>
              </a:spcBef>
              <a:spcAft>
                <a:spcPts val="0"/>
              </a:spcAft>
              <a:buSzPts val="1087"/>
              <a:buNone/>
              <a:defRPr sz="1087"/>
            </a:lvl4pPr>
            <a:lvl5pPr lvl="4" algn="l">
              <a:lnSpc>
                <a:spcPct val="100000"/>
              </a:lnSpc>
              <a:spcBef>
                <a:spcPts val="1350"/>
              </a:spcBef>
              <a:spcAft>
                <a:spcPts val="0"/>
              </a:spcAft>
              <a:buSzPts val="1087"/>
              <a:buNone/>
              <a:defRPr sz="1087"/>
            </a:lvl5pPr>
            <a:lvl6pPr lvl="5" algn="l">
              <a:lnSpc>
                <a:spcPct val="100000"/>
              </a:lnSpc>
              <a:spcBef>
                <a:spcPts val="375"/>
              </a:spcBef>
              <a:spcAft>
                <a:spcPts val="0"/>
              </a:spcAft>
              <a:buSzPts val="1087"/>
              <a:buNone/>
              <a:defRPr sz="1087"/>
            </a:lvl6pPr>
            <a:lvl7pPr lvl="6" algn="l">
              <a:lnSpc>
                <a:spcPct val="100000"/>
              </a:lnSpc>
              <a:spcBef>
                <a:spcPts val="375"/>
              </a:spcBef>
              <a:spcAft>
                <a:spcPts val="0"/>
              </a:spcAft>
              <a:buSzPts val="1087"/>
              <a:buNone/>
              <a:defRPr sz="1087"/>
            </a:lvl7pPr>
            <a:lvl8pPr lvl="7" algn="l">
              <a:lnSpc>
                <a:spcPct val="100000"/>
              </a:lnSpc>
              <a:spcBef>
                <a:spcPts val="375"/>
              </a:spcBef>
              <a:spcAft>
                <a:spcPts val="0"/>
              </a:spcAft>
              <a:buSzPts val="1087"/>
              <a:buNone/>
              <a:defRPr sz="1087"/>
            </a:lvl8pPr>
            <a:lvl9pPr lvl="8" algn="l">
              <a:lnSpc>
                <a:spcPct val="100000"/>
              </a:lnSpc>
              <a:spcBef>
                <a:spcPts val="375"/>
              </a:spcBef>
              <a:spcAft>
                <a:spcPts val="0"/>
              </a:spcAft>
              <a:buSzPts val="1087"/>
              <a:buNone/>
              <a:defRPr sz="1087"/>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Title Slide" showMasterSp="0">
  <p:cSld name="9_Title Slide">
    <p:bg>
      <p:bgPr>
        <a:blipFill>
          <a:blip r:embed="rId2">
            <a:alphaModFix/>
          </a:blip>
          <a:stretch>
            <a:fillRect/>
          </a:stretch>
        </a:blipFill>
      </p:bgPr>
    </p:bg>
    <p:spTree>
      <p:nvGrpSpPr>
        <p:cNvPr id="198" name="Shape 198"/>
        <p:cNvGrpSpPr/>
        <p:nvPr/>
      </p:nvGrpSpPr>
      <p:grpSpPr>
        <a:xfrm>
          <a:off x="0" y="0"/>
          <a:ext cx="0" cy="0"/>
          <a:chOff x="0" y="0"/>
          <a:chExt cx="0" cy="0"/>
        </a:xfrm>
      </p:grpSpPr>
      <p:pic>
        <p:nvPicPr>
          <p:cNvPr descr="A black and red background&#10;&#10;AI-generated content may be incorrect." id="199" name="Google Shape;199;g3970249a880_0_11587"/>
          <p:cNvPicPr preferRelativeResize="0"/>
          <p:nvPr/>
        </p:nvPicPr>
        <p:blipFill rotWithShape="1">
          <a:blip r:embed="rId3">
            <a:alphaModFix/>
          </a:blip>
          <a:srcRect b="0" l="0" r="0" t="0"/>
          <a:stretch/>
        </p:blipFill>
        <p:spPr>
          <a:xfrm>
            <a:off x="403950" y="442803"/>
            <a:ext cx="8336094" cy="4257342"/>
          </a:xfrm>
          <a:prstGeom prst="rect">
            <a:avLst/>
          </a:prstGeom>
          <a:noFill/>
          <a:ln>
            <a:noFill/>
          </a:ln>
        </p:spPr>
      </p:pic>
      <p:sp>
        <p:nvSpPr>
          <p:cNvPr id="200" name="Google Shape;200;g3970249a880_0_11587"/>
          <p:cNvSpPr txBox="1"/>
          <p:nvPr>
            <p:ph type="title"/>
          </p:nvPr>
        </p:nvSpPr>
        <p:spPr>
          <a:xfrm>
            <a:off x="730869" y="813604"/>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862"/>
              <a:buFont typeface="Poppins"/>
              <a:buNone/>
              <a:defRPr b="1" sz="3862">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01" name="Google Shape;201;g3970249a880_0_11587"/>
          <p:cNvSpPr txBox="1"/>
          <p:nvPr>
            <p:ph idx="1" type="subTitle"/>
          </p:nvPr>
        </p:nvSpPr>
        <p:spPr>
          <a:xfrm>
            <a:off x="739996" y="2656672"/>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lt1"/>
              </a:buClr>
              <a:buSzPts val="1316"/>
              <a:buNone/>
              <a:defRPr b="1" sz="1462">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202" name="Google Shape;202;g3970249a880_0_11587"/>
          <p:cNvGrpSpPr/>
          <p:nvPr/>
        </p:nvGrpSpPr>
        <p:grpSpPr>
          <a:xfrm>
            <a:off x="7564576" y="4241694"/>
            <a:ext cx="948486" cy="279733"/>
            <a:chOff x="20929561" y="12311319"/>
            <a:chExt cx="2529297" cy="745954"/>
          </a:xfrm>
        </p:grpSpPr>
        <p:grpSp>
          <p:nvGrpSpPr>
            <p:cNvPr id="203" name="Google Shape;203;g3970249a880_0_11587"/>
            <p:cNvGrpSpPr/>
            <p:nvPr/>
          </p:nvGrpSpPr>
          <p:grpSpPr>
            <a:xfrm>
              <a:off x="20929561" y="12311319"/>
              <a:ext cx="2433857" cy="745954"/>
              <a:chOff x="20929561" y="12311319"/>
              <a:chExt cx="2433857" cy="745954"/>
            </a:xfrm>
          </p:grpSpPr>
          <p:sp>
            <p:nvSpPr>
              <p:cNvPr id="204" name="Google Shape;204;g3970249a880_0_11587"/>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05" name="Google Shape;205;g3970249a880_0_11587"/>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206" name="Google Shape;206;g3970249a880_0_11587"/>
              <p:cNvGrpSpPr/>
              <p:nvPr/>
            </p:nvGrpSpPr>
            <p:grpSpPr>
              <a:xfrm>
                <a:off x="22582537" y="12311321"/>
                <a:ext cx="780881" cy="745730"/>
                <a:chOff x="22582537" y="12311321"/>
                <a:chExt cx="780881" cy="745730"/>
              </a:xfrm>
            </p:grpSpPr>
            <p:grpSp>
              <p:nvGrpSpPr>
                <p:cNvPr id="207" name="Google Shape;207;g3970249a880_0_11587"/>
                <p:cNvGrpSpPr/>
                <p:nvPr/>
              </p:nvGrpSpPr>
              <p:grpSpPr>
                <a:xfrm>
                  <a:off x="22582537" y="12311321"/>
                  <a:ext cx="780881" cy="745730"/>
                  <a:chOff x="22582537" y="12311321"/>
                  <a:chExt cx="780881" cy="745730"/>
                </a:xfrm>
              </p:grpSpPr>
              <p:sp>
                <p:nvSpPr>
                  <p:cNvPr id="208" name="Google Shape;208;g3970249a880_0_11587"/>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09" name="Google Shape;209;g3970249a880_0_11587"/>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210" name="Google Shape;210;g3970249a880_0_11587"/>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211" name="Google Shape;211;g3970249a880_0_11587"/>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1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5_Custom Layout">
  <p:cSld name="65_Custom Layout">
    <p:bg>
      <p:bgPr>
        <a:blipFill>
          <a:blip r:embed="rId2">
            <a:alphaModFix/>
          </a:blip>
          <a:stretch>
            <a:fillRect/>
          </a:stretch>
        </a:blipFill>
      </p:bgPr>
    </p:bg>
    <p:spTree>
      <p:nvGrpSpPr>
        <p:cNvPr id="2599" name="Shape 2599"/>
        <p:cNvGrpSpPr/>
        <p:nvPr/>
      </p:nvGrpSpPr>
      <p:grpSpPr>
        <a:xfrm>
          <a:off x="0" y="0"/>
          <a:ext cx="0" cy="0"/>
          <a:chOff x="0" y="0"/>
          <a:chExt cx="0" cy="0"/>
        </a:xfrm>
      </p:grpSpPr>
      <p:sp>
        <p:nvSpPr>
          <p:cNvPr id="2600" name="Google Shape;2600;g3d3f6d03170_0_5852"/>
          <p:cNvSpPr/>
          <p:nvPr/>
        </p:nvSpPr>
        <p:spPr>
          <a:xfrm>
            <a:off x="309268" y="894886"/>
            <a:ext cx="8521500" cy="8373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601" name="Google Shape;2601;g3d3f6d03170_0_5852"/>
          <p:cNvSpPr/>
          <p:nvPr/>
        </p:nvSpPr>
        <p:spPr>
          <a:xfrm>
            <a:off x="313224" y="1821774"/>
            <a:ext cx="8517600" cy="8373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602" name="Google Shape;2602;g3d3f6d03170_0_5852"/>
          <p:cNvSpPr/>
          <p:nvPr/>
        </p:nvSpPr>
        <p:spPr>
          <a:xfrm>
            <a:off x="313224" y="2748615"/>
            <a:ext cx="8517600" cy="8373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603" name="Google Shape;2603;g3d3f6d03170_0_5852"/>
          <p:cNvSpPr/>
          <p:nvPr/>
        </p:nvSpPr>
        <p:spPr>
          <a:xfrm>
            <a:off x="313224" y="3675456"/>
            <a:ext cx="8517600" cy="8373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604" name="Google Shape;2604;g3d3f6d03170_0_5852"/>
          <p:cNvSpPr/>
          <p:nvPr/>
        </p:nvSpPr>
        <p:spPr>
          <a:xfrm>
            <a:off x="313224" y="887742"/>
            <a:ext cx="3420999" cy="838581"/>
          </a:xfrm>
          <a:custGeom>
            <a:rect b="b" l="l" r="r" t="t"/>
            <a:pathLst>
              <a:path extrusionOk="0" h="1677162" w="6841998">
                <a:moveTo>
                  <a:pt x="0" y="138589"/>
                </a:moveTo>
                <a:cubicBezTo>
                  <a:pt x="0" y="62103"/>
                  <a:pt x="62103" y="0"/>
                  <a:pt x="138589" y="0"/>
                </a:cubicBezTo>
                <a:lnTo>
                  <a:pt x="6218778" y="0"/>
                </a:lnTo>
                <a:lnTo>
                  <a:pt x="6841998" y="838581"/>
                </a:lnTo>
                <a:lnTo>
                  <a:pt x="6218778" y="1677162"/>
                </a:lnTo>
                <a:lnTo>
                  <a:pt x="138589" y="1677162"/>
                </a:lnTo>
                <a:cubicBezTo>
                  <a:pt x="62008" y="1677162"/>
                  <a:pt x="0" y="1615059"/>
                  <a:pt x="0" y="1538573"/>
                </a:cubicBezTo>
                <a:lnTo>
                  <a:pt x="0" y="138589"/>
                </a:lnTo>
                <a:close/>
              </a:path>
            </a:pathLst>
          </a:custGeom>
          <a:gradFill>
            <a:gsLst>
              <a:gs pos="0">
                <a:srgbClr val="FD0015"/>
              </a:gs>
              <a:gs pos="100000">
                <a:srgbClr val="A10033"/>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605" name="Google Shape;2605;g3d3f6d03170_0_5852"/>
          <p:cNvSpPr/>
          <p:nvPr/>
        </p:nvSpPr>
        <p:spPr>
          <a:xfrm>
            <a:off x="313224" y="1814630"/>
            <a:ext cx="3420999" cy="838581"/>
          </a:xfrm>
          <a:custGeom>
            <a:rect b="b" l="l" r="r" t="t"/>
            <a:pathLst>
              <a:path extrusionOk="0" h="1677162"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3"/>
                </a:cubicBezTo>
                <a:lnTo>
                  <a:pt x="0" y="138684"/>
                </a:lnTo>
                <a:close/>
              </a:path>
            </a:pathLst>
          </a:custGeom>
          <a:gradFill>
            <a:gsLst>
              <a:gs pos="0">
                <a:srgbClr val="8D0032"/>
              </a:gs>
              <a:gs pos="100000">
                <a:srgbClr val="4A004D"/>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606" name="Google Shape;2606;g3d3f6d03170_0_5852"/>
          <p:cNvSpPr/>
          <p:nvPr/>
        </p:nvSpPr>
        <p:spPr>
          <a:xfrm>
            <a:off x="313224" y="2741471"/>
            <a:ext cx="3420999" cy="838580"/>
          </a:xfrm>
          <a:custGeom>
            <a:rect b="b" l="l" r="r" t="t"/>
            <a:pathLst>
              <a:path extrusionOk="0" h="1677161"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3"/>
                </a:cubicBezTo>
                <a:lnTo>
                  <a:pt x="0" y="138684"/>
                </a:lnTo>
                <a:close/>
              </a:path>
            </a:pathLst>
          </a:custGeom>
          <a:gradFill>
            <a:gsLst>
              <a:gs pos="0">
                <a:srgbClr val="40004F"/>
              </a:gs>
              <a:gs pos="100000">
                <a:srgbClr val="210057"/>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607" name="Google Shape;2607;g3d3f6d03170_0_5852"/>
          <p:cNvSpPr/>
          <p:nvPr/>
        </p:nvSpPr>
        <p:spPr>
          <a:xfrm>
            <a:off x="313224" y="3668312"/>
            <a:ext cx="3420999" cy="838581"/>
          </a:xfrm>
          <a:custGeom>
            <a:rect b="b" l="l" r="r" t="t"/>
            <a:pathLst>
              <a:path extrusionOk="0" h="1677162"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4"/>
                </a:cubicBezTo>
                <a:lnTo>
                  <a:pt x="0" y="138684"/>
                </a:lnTo>
                <a:close/>
              </a:path>
            </a:pathLst>
          </a:custGeom>
          <a:gradFill>
            <a:gsLst>
              <a:gs pos="0">
                <a:srgbClr val="1E0056"/>
              </a:gs>
              <a:gs pos="10000">
                <a:srgbClr val="1E0056"/>
              </a:gs>
              <a:gs pos="100000">
                <a:srgbClr val="1543C2"/>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608" name="Google Shape;2608;g3d3f6d03170_0_5852"/>
          <p:cNvSpPr txBox="1"/>
          <p:nvPr>
            <p:ph type="title"/>
          </p:nvPr>
        </p:nvSpPr>
        <p:spPr>
          <a:xfrm>
            <a:off x="309269" y="314400"/>
            <a:ext cx="8517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609" name="Google Shape;2609;g3d3f6d03170_0_585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2610" name="Google Shape;2610;g3d3f6d03170_0_5852"/>
          <p:cNvSpPr txBox="1"/>
          <p:nvPr>
            <p:ph idx="2" type="title"/>
          </p:nvPr>
        </p:nvSpPr>
        <p:spPr>
          <a:xfrm>
            <a:off x="506184" y="1156444"/>
            <a:ext cx="521100" cy="2721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1950">
                <a:solidFill>
                  <a:schemeClr val="lt1"/>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611" name="Google Shape;2611;g3d3f6d03170_0_5852"/>
          <p:cNvSpPr txBox="1"/>
          <p:nvPr>
            <p:ph idx="3" type="title"/>
          </p:nvPr>
        </p:nvSpPr>
        <p:spPr>
          <a:xfrm>
            <a:off x="506184" y="2100759"/>
            <a:ext cx="521100" cy="2721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1950">
                <a:solidFill>
                  <a:schemeClr val="lt1"/>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612" name="Google Shape;2612;g3d3f6d03170_0_5852"/>
          <p:cNvSpPr txBox="1"/>
          <p:nvPr>
            <p:ph idx="4" type="title"/>
          </p:nvPr>
        </p:nvSpPr>
        <p:spPr>
          <a:xfrm>
            <a:off x="506184" y="3017639"/>
            <a:ext cx="521100" cy="2721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1950">
                <a:solidFill>
                  <a:schemeClr val="lt1"/>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613" name="Google Shape;2613;g3d3f6d03170_0_5852"/>
          <p:cNvSpPr txBox="1"/>
          <p:nvPr>
            <p:ph idx="5" type="title"/>
          </p:nvPr>
        </p:nvSpPr>
        <p:spPr>
          <a:xfrm>
            <a:off x="506184" y="3961636"/>
            <a:ext cx="521100" cy="2721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1950">
                <a:solidFill>
                  <a:schemeClr val="lt1"/>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614" name="Google Shape;2614;g3d3f6d03170_0_5852"/>
          <p:cNvSpPr txBox="1"/>
          <p:nvPr>
            <p:ph idx="1" type="subTitle"/>
          </p:nvPr>
        </p:nvSpPr>
        <p:spPr>
          <a:xfrm>
            <a:off x="4049022" y="1910324"/>
            <a:ext cx="4558200" cy="681000"/>
          </a:xfrm>
          <a:prstGeom prst="rect">
            <a:avLst/>
          </a:prstGeom>
          <a:noFill/>
          <a:ln>
            <a:noFill/>
          </a:ln>
        </p:spPr>
        <p:txBody>
          <a:bodyPr anchorCtr="0" anchor="t" bIns="34275" lIns="34275" spcFirstLastPara="1" rIns="34275" wrap="square" tIns="34275">
            <a:noAutofit/>
          </a:bodyPr>
          <a:lstStyle>
            <a:lvl1pPr lvl="0" marR="0" algn="l">
              <a:lnSpc>
                <a:spcPct val="164000"/>
              </a:lnSpc>
              <a:spcBef>
                <a:spcPts val="0"/>
              </a:spcBef>
              <a:spcAft>
                <a:spcPts val="0"/>
              </a:spcAft>
              <a:buClr>
                <a:srgbClr val="C00000"/>
              </a:buClr>
              <a:buSzPts val="825"/>
              <a:buFont typeface="Abel"/>
              <a:buNone/>
              <a:defRPr sz="82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615" name="Google Shape;2615;g3d3f6d03170_0_5852"/>
          <p:cNvSpPr txBox="1"/>
          <p:nvPr>
            <p:ph idx="6" type="subTitle"/>
          </p:nvPr>
        </p:nvSpPr>
        <p:spPr>
          <a:xfrm>
            <a:off x="4049022" y="2826131"/>
            <a:ext cx="4558200" cy="573300"/>
          </a:xfrm>
          <a:prstGeom prst="rect">
            <a:avLst/>
          </a:prstGeom>
          <a:noFill/>
          <a:ln>
            <a:noFill/>
          </a:ln>
        </p:spPr>
        <p:txBody>
          <a:bodyPr anchorCtr="0" anchor="t" bIns="34275" lIns="34275" spcFirstLastPara="1" rIns="34275" wrap="square" tIns="34275">
            <a:noAutofit/>
          </a:bodyPr>
          <a:lstStyle>
            <a:lvl1pPr lvl="0" marR="0" algn="l">
              <a:lnSpc>
                <a:spcPct val="164000"/>
              </a:lnSpc>
              <a:spcBef>
                <a:spcPts val="0"/>
              </a:spcBef>
              <a:spcAft>
                <a:spcPts val="0"/>
              </a:spcAft>
              <a:buClr>
                <a:srgbClr val="C00000"/>
              </a:buClr>
              <a:buSzPts val="825"/>
              <a:buFont typeface="Abel"/>
              <a:buNone/>
              <a:defRPr sz="82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616" name="Google Shape;2616;g3d3f6d03170_0_5852"/>
          <p:cNvSpPr txBox="1"/>
          <p:nvPr>
            <p:ph idx="7" type="subTitle"/>
          </p:nvPr>
        </p:nvSpPr>
        <p:spPr>
          <a:xfrm>
            <a:off x="4049022" y="3748565"/>
            <a:ext cx="4558200" cy="573300"/>
          </a:xfrm>
          <a:prstGeom prst="rect">
            <a:avLst/>
          </a:prstGeom>
          <a:noFill/>
          <a:ln>
            <a:noFill/>
          </a:ln>
        </p:spPr>
        <p:txBody>
          <a:bodyPr anchorCtr="0" anchor="t" bIns="34275" lIns="34275" spcFirstLastPara="1" rIns="34275" wrap="square" tIns="34275">
            <a:noAutofit/>
          </a:bodyPr>
          <a:lstStyle>
            <a:lvl1pPr lvl="0" marR="0" algn="l">
              <a:lnSpc>
                <a:spcPct val="164000"/>
              </a:lnSpc>
              <a:spcBef>
                <a:spcPts val="0"/>
              </a:spcBef>
              <a:spcAft>
                <a:spcPts val="0"/>
              </a:spcAft>
              <a:buClr>
                <a:srgbClr val="C00000"/>
              </a:buClr>
              <a:buSzPts val="825"/>
              <a:buFont typeface="Abel"/>
              <a:buNone/>
              <a:defRPr sz="82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617" name="Google Shape;2617;g3d3f6d03170_0_5852"/>
          <p:cNvSpPr txBox="1"/>
          <p:nvPr>
            <p:ph idx="8" type="subTitle"/>
          </p:nvPr>
        </p:nvSpPr>
        <p:spPr>
          <a:xfrm>
            <a:off x="4049022" y="976144"/>
            <a:ext cx="4558200" cy="681000"/>
          </a:xfrm>
          <a:prstGeom prst="rect">
            <a:avLst/>
          </a:prstGeom>
          <a:noFill/>
          <a:ln>
            <a:noFill/>
          </a:ln>
        </p:spPr>
        <p:txBody>
          <a:bodyPr anchorCtr="0" anchor="t" bIns="34275" lIns="34275" spcFirstLastPara="1" rIns="34275" wrap="square" tIns="34275">
            <a:noAutofit/>
          </a:bodyPr>
          <a:lstStyle>
            <a:lvl1pPr lvl="0" marR="0" algn="l">
              <a:lnSpc>
                <a:spcPct val="164000"/>
              </a:lnSpc>
              <a:spcBef>
                <a:spcPts val="0"/>
              </a:spcBef>
              <a:spcAft>
                <a:spcPts val="0"/>
              </a:spcAft>
              <a:buClr>
                <a:srgbClr val="C00000"/>
              </a:buClr>
              <a:buSzPts val="825"/>
              <a:buFont typeface="Abel"/>
              <a:buNone/>
              <a:defRPr sz="82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618" name="Google Shape;2618;g3d3f6d03170_0_5852"/>
          <p:cNvSpPr txBox="1"/>
          <p:nvPr>
            <p:ph idx="9" type="subTitle"/>
          </p:nvPr>
        </p:nvSpPr>
        <p:spPr>
          <a:xfrm>
            <a:off x="1044792" y="1165444"/>
            <a:ext cx="2043300" cy="353400"/>
          </a:xfrm>
          <a:prstGeom prst="rect">
            <a:avLst/>
          </a:prstGeom>
          <a:noFill/>
          <a:ln>
            <a:noFill/>
          </a:ln>
        </p:spPr>
        <p:txBody>
          <a:bodyPr anchorCtr="0" anchor="t" bIns="34275" lIns="34275" spcFirstLastPara="1" rIns="34275" wrap="square" tIns="34275">
            <a:noAutofit/>
          </a:bodyPr>
          <a:lstStyle>
            <a:lvl1pPr lvl="0" algn="l">
              <a:lnSpc>
                <a:spcPct val="115000"/>
              </a:lnSpc>
              <a:spcBef>
                <a:spcPts val="0"/>
              </a:spcBef>
              <a:spcAft>
                <a:spcPts val="0"/>
              </a:spcAft>
              <a:buClr>
                <a:schemeClr val="lt1"/>
              </a:buClr>
              <a:buSzPts val="1125"/>
              <a:buFont typeface="Poppins"/>
              <a:buNone/>
              <a:defRPr b="1" sz="1125">
                <a:solidFill>
                  <a:schemeClr val="lt1"/>
                </a:solidFill>
                <a:latin typeface="Poppins"/>
                <a:ea typeface="Poppins"/>
                <a:cs typeface="Poppins"/>
                <a:sym typeface="Poppins"/>
              </a:defRPr>
            </a:lvl1pPr>
            <a:lvl2pPr lvl="1" algn="l">
              <a:lnSpc>
                <a:spcPct val="115000"/>
              </a:lnSpc>
              <a:spcBef>
                <a:spcPts val="1350"/>
              </a:spcBef>
              <a:spcAft>
                <a:spcPts val="0"/>
              </a:spcAft>
              <a:buSzPts val="810"/>
              <a:buNone/>
              <a:defRPr sz="900"/>
            </a:lvl2pPr>
            <a:lvl3pPr lvl="2" algn="l">
              <a:lnSpc>
                <a:spcPct val="115000"/>
              </a:lnSpc>
              <a:spcBef>
                <a:spcPts val="1350"/>
              </a:spcBef>
              <a:spcAft>
                <a:spcPts val="0"/>
              </a:spcAft>
              <a:buSzPts val="675"/>
              <a:buNone/>
              <a:defRPr sz="750"/>
            </a:lvl3pPr>
            <a:lvl4pPr lvl="3" algn="l">
              <a:lnSpc>
                <a:spcPct val="115000"/>
              </a:lnSpc>
              <a:spcBef>
                <a:spcPts val="1350"/>
              </a:spcBef>
              <a:spcAft>
                <a:spcPts val="0"/>
              </a:spcAft>
              <a:buSzPts val="540"/>
              <a:buNone/>
              <a:defRPr sz="600"/>
            </a:lvl4pPr>
            <a:lvl5pPr lvl="4" algn="l">
              <a:lnSpc>
                <a:spcPct val="115000"/>
              </a:lnSpc>
              <a:spcBef>
                <a:spcPts val="1350"/>
              </a:spcBef>
              <a:spcAft>
                <a:spcPts val="0"/>
              </a:spcAft>
              <a:buSzPts val="405"/>
              <a:buNone/>
              <a:defRPr sz="450"/>
            </a:lvl5pPr>
            <a:lvl6pPr lvl="5" algn="l">
              <a:lnSpc>
                <a:spcPct val="115000"/>
              </a:lnSpc>
              <a:spcBef>
                <a:spcPts val="375"/>
              </a:spcBef>
              <a:spcAft>
                <a:spcPts val="0"/>
              </a:spcAft>
              <a:buSzPts val="187"/>
              <a:buNone/>
              <a:defRPr sz="187"/>
            </a:lvl6pPr>
            <a:lvl7pPr lvl="6" algn="l">
              <a:lnSpc>
                <a:spcPct val="115000"/>
              </a:lnSpc>
              <a:spcBef>
                <a:spcPts val="375"/>
              </a:spcBef>
              <a:spcAft>
                <a:spcPts val="0"/>
              </a:spcAft>
              <a:buSzPts val="187"/>
              <a:buNone/>
              <a:defRPr sz="187"/>
            </a:lvl7pPr>
            <a:lvl8pPr lvl="7" algn="l">
              <a:lnSpc>
                <a:spcPct val="115000"/>
              </a:lnSpc>
              <a:spcBef>
                <a:spcPts val="375"/>
              </a:spcBef>
              <a:spcAft>
                <a:spcPts val="0"/>
              </a:spcAft>
              <a:buSzPts val="187"/>
              <a:buNone/>
              <a:defRPr sz="187"/>
            </a:lvl8pPr>
            <a:lvl9pPr lvl="8" algn="l">
              <a:lnSpc>
                <a:spcPct val="115000"/>
              </a:lnSpc>
              <a:spcBef>
                <a:spcPts val="375"/>
              </a:spcBef>
              <a:spcAft>
                <a:spcPts val="0"/>
              </a:spcAft>
              <a:buSzPts val="187"/>
              <a:buNone/>
              <a:defRPr sz="187"/>
            </a:lvl9pPr>
          </a:lstStyle>
          <a:p/>
        </p:txBody>
      </p:sp>
      <p:sp>
        <p:nvSpPr>
          <p:cNvPr id="2619" name="Google Shape;2619;g3d3f6d03170_0_5852"/>
          <p:cNvSpPr txBox="1"/>
          <p:nvPr>
            <p:ph idx="13" type="subTitle"/>
          </p:nvPr>
        </p:nvSpPr>
        <p:spPr>
          <a:xfrm>
            <a:off x="1044792" y="2087623"/>
            <a:ext cx="2043300" cy="353400"/>
          </a:xfrm>
          <a:prstGeom prst="rect">
            <a:avLst/>
          </a:prstGeom>
          <a:noFill/>
          <a:ln>
            <a:noFill/>
          </a:ln>
        </p:spPr>
        <p:txBody>
          <a:bodyPr anchorCtr="0" anchor="t" bIns="34275" lIns="34275" spcFirstLastPara="1" rIns="34275" wrap="square" tIns="34275">
            <a:noAutofit/>
          </a:bodyPr>
          <a:lstStyle>
            <a:lvl1pPr lvl="0" algn="l">
              <a:lnSpc>
                <a:spcPct val="115000"/>
              </a:lnSpc>
              <a:spcBef>
                <a:spcPts val="0"/>
              </a:spcBef>
              <a:spcAft>
                <a:spcPts val="0"/>
              </a:spcAft>
              <a:buClr>
                <a:schemeClr val="lt1"/>
              </a:buClr>
              <a:buSzPts val="1125"/>
              <a:buFont typeface="Poppins"/>
              <a:buNone/>
              <a:defRPr b="1" sz="1125">
                <a:solidFill>
                  <a:schemeClr val="lt1"/>
                </a:solidFill>
                <a:latin typeface="Poppins"/>
                <a:ea typeface="Poppins"/>
                <a:cs typeface="Poppins"/>
                <a:sym typeface="Poppins"/>
              </a:defRPr>
            </a:lvl1pPr>
            <a:lvl2pPr lvl="1" algn="l">
              <a:lnSpc>
                <a:spcPct val="115000"/>
              </a:lnSpc>
              <a:spcBef>
                <a:spcPts val="1350"/>
              </a:spcBef>
              <a:spcAft>
                <a:spcPts val="0"/>
              </a:spcAft>
              <a:buSzPts val="810"/>
              <a:buNone/>
              <a:defRPr sz="900"/>
            </a:lvl2pPr>
            <a:lvl3pPr lvl="2" algn="l">
              <a:lnSpc>
                <a:spcPct val="115000"/>
              </a:lnSpc>
              <a:spcBef>
                <a:spcPts val="1350"/>
              </a:spcBef>
              <a:spcAft>
                <a:spcPts val="0"/>
              </a:spcAft>
              <a:buSzPts val="675"/>
              <a:buNone/>
              <a:defRPr sz="750"/>
            </a:lvl3pPr>
            <a:lvl4pPr lvl="3" algn="l">
              <a:lnSpc>
                <a:spcPct val="115000"/>
              </a:lnSpc>
              <a:spcBef>
                <a:spcPts val="1350"/>
              </a:spcBef>
              <a:spcAft>
                <a:spcPts val="0"/>
              </a:spcAft>
              <a:buSzPts val="540"/>
              <a:buNone/>
              <a:defRPr sz="600"/>
            </a:lvl4pPr>
            <a:lvl5pPr lvl="4" algn="l">
              <a:lnSpc>
                <a:spcPct val="115000"/>
              </a:lnSpc>
              <a:spcBef>
                <a:spcPts val="1350"/>
              </a:spcBef>
              <a:spcAft>
                <a:spcPts val="0"/>
              </a:spcAft>
              <a:buSzPts val="405"/>
              <a:buNone/>
              <a:defRPr sz="450"/>
            </a:lvl5pPr>
            <a:lvl6pPr lvl="5" algn="l">
              <a:lnSpc>
                <a:spcPct val="115000"/>
              </a:lnSpc>
              <a:spcBef>
                <a:spcPts val="375"/>
              </a:spcBef>
              <a:spcAft>
                <a:spcPts val="0"/>
              </a:spcAft>
              <a:buSzPts val="187"/>
              <a:buNone/>
              <a:defRPr sz="187"/>
            </a:lvl6pPr>
            <a:lvl7pPr lvl="6" algn="l">
              <a:lnSpc>
                <a:spcPct val="115000"/>
              </a:lnSpc>
              <a:spcBef>
                <a:spcPts val="375"/>
              </a:spcBef>
              <a:spcAft>
                <a:spcPts val="0"/>
              </a:spcAft>
              <a:buSzPts val="187"/>
              <a:buNone/>
              <a:defRPr sz="187"/>
            </a:lvl7pPr>
            <a:lvl8pPr lvl="7" algn="l">
              <a:lnSpc>
                <a:spcPct val="115000"/>
              </a:lnSpc>
              <a:spcBef>
                <a:spcPts val="375"/>
              </a:spcBef>
              <a:spcAft>
                <a:spcPts val="0"/>
              </a:spcAft>
              <a:buSzPts val="187"/>
              <a:buNone/>
              <a:defRPr sz="187"/>
            </a:lvl8pPr>
            <a:lvl9pPr lvl="8" algn="l">
              <a:lnSpc>
                <a:spcPct val="115000"/>
              </a:lnSpc>
              <a:spcBef>
                <a:spcPts val="375"/>
              </a:spcBef>
              <a:spcAft>
                <a:spcPts val="0"/>
              </a:spcAft>
              <a:buSzPts val="187"/>
              <a:buNone/>
              <a:defRPr sz="187"/>
            </a:lvl9pPr>
          </a:lstStyle>
          <a:p/>
        </p:txBody>
      </p:sp>
      <p:sp>
        <p:nvSpPr>
          <p:cNvPr id="2620" name="Google Shape;2620;g3d3f6d03170_0_5852"/>
          <p:cNvSpPr txBox="1"/>
          <p:nvPr>
            <p:ph idx="14" type="subTitle"/>
          </p:nvPr>
        </p:nvSpPr>
        <p:spPr>
          <a:xfrm>
            <a:off x="1044792" y="3010918"/>
            <a:ext cx="2043300" cy="353400"/>
          </a:xfrm>
          <a:prstGeom prst="rect">
            <a:avLst/>
          </a:prstGeom>
          <a:noFill/>
          <a:ln>
            <a:noFill/>
          </a:ln>
        </p:spPr>
        <p:txBody>
          <a:bodyPr anchorCtr="0" anchor="t" bIns="34275" lIns="34275" spcFirstLastPara="1" rIns="34275" wrap="square" tIns="34275">
            <a:noAutofit/>
          </a:bodyPr>
          <a:lstStyle>
            <a:lvl1pPr lvl="0" algn="l">
              <a:lnSpc>
                <a:spcPct val="115000"/>
              </a:lnSpc>
              <a:spcBef>
                <a:spcPts val="0"/>
              </a:spcBef>
              <a:spcAft>
                <a:spcPts val="0"/>
              </a:spcAft>
              <a:buClr>
                <a:schemeClr val="lt1"/>
              </a:buClr>
              <a:buSzPts val="1125"/>
              <a:buFont typeface="Poppins"/>
              <a:buNone/>
              <a:defRPr b="1" sz="1125">
                <a:solidFill>
                  <a:schemeClr val="lt1"/>
                </a:solidFill>
                <a:latin typeface="Poppins"/>
                <a:ea typeface="Poppins"/>
                <a:cs typeface="Poppins"/>
                <a:sym typeface="Poppins"/>
              </a:defRPr>
            </a:lvl1pPr>
            <a:lvl2pPr lvl="1" algn="l">
              <a:lnSpc>
                <a:spcPct val="115000"/>
              </a:lnSpc>
              <a:spcBef>
                <a:spcPts val="1350"/>
              </a:spcBef>
              <a:spcAft>
                <a:spcPts val="0"/>
              </a:spcAft>
              <a:buSzPts val="810"/>
              <a:buNone/>
              <a:defRPr sz="900"/>
            </a:lvl2pPr>
            <a:lvl3pPr lvl="2" algn="l">
              <a:lnSpc>
                <a:spcPct val="115000"/>
              </a:lnSpc>
              <a:spcBef>
                <a:spcPts val="1350"/>
              </a:spcBef>
              <a:spcAft>
                <a:spcPts val="0"/>
              </a:spcAft>
              <a:buSzPts val="675"/>
              <a:buNone/>
              <a:defRPr sz="750"/>
            </a:lvl3pPr>
            <a:lvl4pPr lvl="3" algn="l">
              <a:lnSpc>
                <a:spcPct val="115000"/>
              </a:lnSpc>
              <a:spcBef>
                <a:spcPts val="1350"/>
              </a:spcBef>
              <a:spcAft>
                <a:spcPts val="0"/>
              </a:spcAft>
              <a:buSzPts val="540"/>
              <a:buNone/>
              <a:defRPr sz="600"/>
            </a:lvl4pPr>
            <a:lvl5pPr lvl="4" algn="l">
              <a:lnSpc>
                <a:spcPct val="115000"/>
              </a:lnSpc>
              <a:spcBef>
                <a:spcPts val="1350"/>
              </a:spcBef>
              <a:spcAft>
                <a:spcPts val="0"/>
              </a:spcAft>
              <a:buSzPts val="405"/>
              <a:buNone/>
              <a:defRPr sz="450"/>
            </a:lvl5pPr>
            <a:lvl6pPr lvl="5" algn="l">
              <a:lnSpc>
                <a:spcPct val="115000"/>
              </a:lnSpc>
              <a:spcBef>
                <a:spcPts val="375"/>
              </a:spcBef>
              <a:spcAft>
                <a:spcPts val="0"/>
              </a:spcAft>
              <a:buSzPts val="187"/>
              <a:buNone/>
              <a:defRPr sz="187"/>
            </a:lvl6pPr>
            <a:lvl7pPr lvl="6" algn="l">
              <a:lnSpc>
                <a:spcPct val="115000"/>
              </a:lnSpc>
              <a:spcBef>
                <a:spcPts val="375"/>
              </a:spcBef>
              <a:spcAft>
                <a:spcPts val="0"/>
              </a:spcAft>
              <a:buSzPts val="187"/>
              <a:buNone/>
              <a:defRPr sz="187"/>
            </a:lvl7pPr>
            <a:lvl8pPr lvl="7" algn="l">
              <a:lnSpc>
                <a:spcPct val="115000"/>
              </a:lnSpc>
              <a:spcBef>
                <a:spcPts val="375"/>
              </a:spcBef>
              <a:spcAft>
                <a:spcPts val="0"/>
              </a:spcAft>
              <a:buSzPts val="187"/>
              <a:buNone/>
              <a:defRPr sz="187"/>
            </a:lvl8pPr>
            <a:lvl9pPr lvl="8" algn="l">
              <a:lnSpc>
                <a:spcPct val="115000"/>
              </a:lnSpc>
              <a:spcBef>
                <a:spcPts val="375"/>
              </a:spcBef>
              <a:spcAft>
                <a:spcPts val="0"/>
              </a:spcAft>
              <a:buSzPts val="187"/>
              <a:buNone/>
              <a:defRPr sz="187"/>
            </a:lvl9pPr>
          </a:lstStyle>
          <a:p/>
        </p:txBody>
      </p:sp>
      <p:sp>
        <p:nvSpPr>
          <p:cNvPr id="2621" name="Google Shape;2621;g3d3f6d03170_0_5852"/>
          <p:cNvSpPr txBox="1"/>
          <p:nvPr>
            <p:ph idx="15" type="subTitle"/>
          </p:nvPr>
        </p:nvSpPr>
        <p:spPr>
          <a:xfrm>
            <a:off x="1044792" y="3928719"/>
            <a:ext cx="2043300" cy="353400"/>
          </a:xfrm>
          <a:prstGeom prst="rect">
            <a:avLst/>
          </a:prstGeom>
          <a:noFill/>
          <a:ln>
            <a:noFill/>
          </a:ln>
        </p:spPr>
        <p:txBody>
          <a:bodyPr anchorCtr="0" anchor="t" bIns="34275" lIns="34275" spcFirstLastPara="1" rIns="34275" wrap="square" tIns="34275">
            <a:noAutofit/>
          </a:bodyPr>
          <a:lstStyle>
            <a:lvl1pPr lvl="0" algn="l">
              <a:lnSpc>
                <a:spcPct val="115000"/>
              </a:lnSpc>
              <a:spcBef>
                <a:spcPts val="0"/>
              </a:spcBef>
              <a:spcAft>
                <a:spcPts val="0"/>
              </a:spcAft>
              <a:buClr>
                <a:schemeClr val="lt1"/>
              </a:buClr>
              <a:buSzPts val="1125"/>
              <a:buFont typeface="Poppins"/>
              <a:buNone/>
              <a:defRPr b="1" sz="1125">
                <a:solidFill>
                  <a:schemeClr val="lt1"/>
                </a:solidFill>
                <a:latin typeface="Poppins"/>
                <a:ea typeface="Poppins"/>
                <a:cs typeface="Poppins"/>
                <a:sym typeface="Poppins"/>
              </a:defRPr>
            </a:lvl1pPr>
            <a:lvl2pPr lvl="1" algn="l">
              <a:lnSpc>
                <a:spcPct val="115000"/>
              </a:lnSpc>
              <a:spcBef>
                <a:spcPts val="1350"/>
              </a:spcBef>
              <a:spcAft>
                <a:spcPts val="0"/>
              </a:spcAft>
              <a:buSzPts val="810"/>
              <a:buNone/>
              <a:defRPr sz="900"/>
            </a:lvl2pPr>
            <a:lvl3pPr lvl="2" algn="l">
              <a:lnSpc>
                <a:spcPct val="115000"/>
              </a:lnSpc>
              <a:spcBef>
                <a:spcPts val="1350"/>
              </a:spcBef>
              <a:spcAft>
                <a:spcPts val="0"/>
              </a:spcAft>
              <a:buSzPts val="675"/>
              <a:buNone/>
              <a:defRPr sz="750"/>
            </a:lvl3pPr>
            <a:lvl4pPr lvl="3" algn="l">
              <a:lnSpc>
                <a:spcPct val="115000"/>
              </a:lnSpc>
              <a:spcBef>
                <a:spcPts val="1350"/>
              </a:spcBef>
              <a:spcAft>
                <a:spcPts val="0"/>
              </a:spcAft>
              <a:buSzPts val="540"/>
              <a:buNone/>
              <a:defRPr sz="600"/>
            </a:lvl4pPr>
            <a:lvl5pPr lvl="4" algn="l">
              <a:lnSpc>
                <a:spcPct val="115000"/>
              </a:lnSpc>
              <a:spcBef>
                <a:spcPts val="1350"/>
              </a:spcBef>
              <a:spcAft>
                <a:spcPts val="0"/>
              </a:spcAft>
              <a:buSzPts val="405"/>
              <a:buNone/>
              <a:defRPr sz="450"/>
            </a:lvl5pPr>
            <a:lvl6pPr lvl="5" algn="l">
              <a:lnSpc>
                <a:spcPct val="115000"/>
              </a:lnSpc>
              <a:spcBef>
                <a:spcPts val="375"/>
              </a:spcBef>
              <a:spcAft>
                <a:spcPts val="0"/>
              </a:spcAft>
              <a:buSzPts val="187"/>
              <a:buNone/>
              <a:defRPr sz="187"/>
            </a:lvl6pPr>
            <a:lvl7pPr lvl="6" algn="l">
              <a:lnSpc>
                <a:spcPct val="115000"/>
              </a:lnSpc>
              <a:spcBef>
                <a:spcPts val="375"/>
              </a:spcBef>
              <a:spcAft>
                <a:spcPts val="0"/>
              </a:spcAft>
              <a:buSzPts val="187"/>
              <a:buNone/>
              <a:defRPr sz="187"/>
            </a:lvl7pPr>
            <a:lvl8pPr lvl="7" algn="l">
              <a:lnSpc>
                <a:spcPct val="115000"/>
              </a:lnSpc>
              <a:spcBef>
                <a:spcPts val="375"/>
              </a:spcBef>
              <a:spcAft>
                <a:spcPts val="0"/>
              </a:spcAft>
              <a:buSzPts val="187"/>
              <a:buNone/>
              <a:defRPr sz="187"/>
            </a:lvl8pPr>
            <a:lvl9pPr lvl="8" algn="l">
              <a:lnSpc>
                <a:spcPct val="115000"/>
              </a:lnSpc>
              <a:spcBef>
                <a:spcPts val="375"/>
              </a:spcBef>
              <a:spcAft>
                <a:spcPts val="0"/>
              </a:spcAft>
              <a:buSzPts val="187"/>
              <a:buNone/>
              <a:defRPr sz="187"/>
            </a:lvl9pPr>
          </a:lstStyle>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6_Custom Layout">
  <p:cSld name="66_Custom Layout">
    <p:bg>
      <p:bgPr>
        <a:blipFill>
          <a:blip r:embed="rId2">
            <a:alphaModFix/>
          </a:blip>
          <a:stretch>
            <a:fillRect/>
          </a:stretch>
        </a:blipFill>
      </p:bgPr>
    </p:bg>
    <p:spTree>
      <p:nvGrpSpPr>
        <p:cNvPr id="2622" name="Shape 2622"/>
        <p:cNvGrpSpPr/>
        <p:nvPr/>
      </p:nvGrpSpPr>
      <p:grpSpPr>
        <a:xfrm>
          <a:off x="0" y="0"/>
          <a:ext cx="0" cy="0"/>
          <a:chOff x="0" y="0"/>
          <a:chExt cx="0" cy="0"/>
        </a:xfrm>
      </p:grpSpPr>
      <p:sp>
        <p:nvSpPr>
          <p:cNvPr id="2623" name="Google Shape;2623;g3d3f6d03170_0_5875"/>
          <p:cNvSpPr/>
          <p:nvPr/>
        </p:nvSpPr>
        <p:spPr>
          <a:xfrm>
            <a:off x="309268" y="884849"/>
            <a:ext cx="8517600" cy="6810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624" name="Google Shape;2624;g3d3f6d03170_0_5875"/>
          <p:cNvSpPr/>
          <p:nvPr/>
        </p:nvSpPr>
        <p:spPr>
          <a:xfrm>
            <a:off x="309268" y="1617422"/>
            <a:ext cx="8517600" cy="6810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625" name="Google Shape;2625;g3d3f6d03170_0_5875"/>
          <p:cNvSpPr/>
          <p:nvPr/>
        </p:nvSpPr>
        <p:spPr>
          <a:xfrm>
            <a:off x="309268" y="2349996"/>
            <a:ext cx="8517600" cy="6810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626" name="Google Shape;2626;g3d3f6d03170_0_5875"/>
          <p:cNvSpPr/>
          <p:nvPr/>
        </p:nvSpPr>
        <p:spPr>
          <a:xfrm>
            <a:off x="309268" y="3082570"/>
            <a:ext cx="8517600" cy="7038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627" name="Google Shape;2627;g3d3f6d03170_0_5875"/>
          <p:cNvSpPr/>
          <p:nvPr/>
        </p:nvSpPr>
        <p:spPr>
          <a:xfrm>
            <a:off x="309268" y="3838040"/>
            <a:ext cx="8517600" cy="6951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628" name="Google Shape;2628;g3d3f6d03170_0_5875"/>
          <p:cNvSpPr/>
          <p:nvPr/>
        </p:nvSpPr>
        <p:spPr>
          <a:xfrm>
            <a:off x="313301" y="889135"/>
            <a:ext cx="3010479" cy="675058"/>
          </a:xfrm>
          <a:custGeom>
            <a:rect b="b" l="l" r="r" t="t"/>
            <a:pathLst>
              <a:path extrusionOk="0" h="1677162" w="6841998">
                <a:moveTo>
                  <a:pt x="0" y="138589"/>
                </a:moveTo>
                <a:cubicBezTo>
                  <a:pt x="0" y="62103"/>
                  <a:pt x="62103" y="0"/>
                  <a:pt x="138589" y="0"/>
                </a:cubicBezTo>
                <a:lnTo>
                  <a:pt x="6218778" y="0"/>
                </a:lnTo>
                <a:lnTo>
                  <a:pt x="6841998" y="838581"/>
                </a:lnTo>
                <a:lnTo>
                  <a:pt x="6218778" y="1677162"/>
                </a:lnTo>
                <a:lnTo>
                  <a:pt x="138589" y="1677162"/>
                </a:lnTo>
                <a:cubicBezTo>
                  <a:pt x="62008" y="1677162"/>
                  <a:pt x="0" y="1615059"/>
                  <a:pt x="0" y="1538573"/>
                </a:cubicBezTo>
                <a:lnTo>
                  <a:pt x="0" y="138589"/>
                </a:lnTo>
                <a:close/>
              </a:path>
            </a:pathLst>
          </a:custGeom>
          <a:gradFill>
            <a:gsLst>
              <a:gs pos="0">
                <a:srgbClr val="FD0015"/>
              </a:gs>
              <a:gs pos="100000">
                <a:srgbClr val="A10033"/>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629" name="Google Shape;2629;g3d3f6d03170_0_5875"/>
          <p:cNvSpPr/>
          <p:nvPr/>
        </p:nvSpPr>
        <p:spPr>
          <a:xfrm>
            <a:off x="313301" y="1625989"/>
            <a:ext cx="3010479" cy="679251"/>
          </a:xfrm>
          <a:custGeom>
            <a:rect b="b" l="l" r="r" t="t"/>
            <a:pathLst>
              <a:path extrusionOk="0" h="1677162"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3"/>
                </a:cubicBezTo>
                <a:lnTo>
                  <a:pt x="0" y="138684"/>
                </a:lnTo>
                <a:close/>
              </a:path>
            </a:pathLst>
          </a:custGeom>
          <a:gradFill>
            <a:gsLst>
              <a:gs pos="0">
                <a:srgbClr val="8D0032"/>
              </a:gs>
              <a:gs pos="100000">
                <a:srgbClr val="4A004D"/>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630" name="Google Shape;2630;g3d3f6d03170_0_5875"/>
          <p:cNvSpPr/>
          <p:nvPr/>
        </p:nvSpPr>
        <p:spPr>
          <a:xfrm>
            <a:off x="313301" y="2377089"/>
            <a:ext cx="3010479" cy="666671"/>
          </a:xfrm>
          <a:custGeom>
            <a:rect b="b" l="l" r="r" t="t"/>
            <a:pathLst>
              <a:path extrusionOk="0" h="1677161"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3"/>
                </a:cubicBezTo>
                <a:lnTo>
                  <a:pt x="0" y="138684"/>
                </a:lnTo>
                <a:close/>
              </a:path>
            </a:pathLst>
          </a:custGeom>
          <a:gradFill>
            <a:gsLst>
              <a:gs pos="0">
                <a:srgbClr val="40004F"/>
              </a:gs>
              <a:gs pos="100000">
                <a:srgbClr val="210057"/>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631" name="Google Shape;2631;g3d3f6d03170_0_5875"/>
          <p:cNvSpPr/>
          <p:nvPr/>
        </p:nvSpPr>
        <p:spPr>
          <a:xfrm>
            <a:off x="313301" y="3113901"/>
            <a:ext cx="3010479" cy="679251"/>
          </a:xfrm>
          <a:custGeom>
            <a:rect b="b" l="l" r="r" t="t"/>
            <a:pathLst>
              <a:path extrusionOk="0" h="1677162"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4"/>
                </a:cubicBezTo>
                <a:lnTo>
                  <a:pt x="0" y="138684"/>
                </a:lnTo>
                <a:close/>
              </a:path>
            </a:pathLst>
          </a:custGeom>
          <a:gradFill>
            <a:gsLst>
              <a:gs pos="0">
                <a:srgbClr val="1E0056"/>
              </a:gs>
              <a:gs pos="10000">
                <a:srgbClr val="1E0056"/>
              </a:gs>
              <a:gs pos="100000">
                <a:srgbClr val="1543C2"/>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632" name="Google Shape;2632;g3d3f6d03170_0_5875"/>
          <p:cNvSpPr/>
          <p:nvPr/>
        </p:nvSpPr>
        <p:spPr>
          <a:xfrm>
            <a:off x="313301" y="3852199"/>
            <a:ext cx="3010479" cy="679251"/>
          </a:xfrm>
          <a:custGeom>
            <a:rect b="b" l="l" r="r" t="t"/>
            <a:pathLst>
              <a:path extrusionOk="0" h="1677162"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4"/>
                </a:cubicBezTo>
                <a:lnTo>
                  <a:pt x="0" y="138684"/>
                </a:lnTo>
                <a:close/>
              </a:path>
            </a:pathLst>
          </a:custGeom>
          <a:gradFill>
            <a:gsLst>
              <a:gs pos="0">
                <a:srgbClr val="1E0056"/>
              </a:gs>
              <a:gs pos="26000">
                <a:srgbClr val="1E0056"/>
              </a:gs>
              <a:gs pos="100000">
                <a:srgbClr val="1543C2"/>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633" name="Google Shape;2633;g3d3f6d03170_0_5875"/>
          <p:cNvSpPr txBox="1"/>
          <p:nvPr>
            <p:ph type="title"/>
          </p:nvPr>
        </p:nvSpPr>
        <p:spPr>
          <a:xfrm>
            <a:off x="309269" y="314400"/>
            <a:ext cx="8517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634" name="Google Shape;2634;g3d3f6d03170_0_587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2635" name="Google Shape;2635;g3d3f6d03170_0_5875"/>
          <p:cNvSpPr txBox="1"/>
          <p:nvPr>
            <p:ph idx="2" type="title"/>
          </p:nvPr>
        </p:nvSpPr>
        <p:spPr>
          <a:xfrm>
            <a:off x="456816" y="1091428"/>
            <a:ext cx="491400" cy="272100"/>
          </a:xfrm>
          <a:prstGeom prst="rect">
            <a:avLst/>
          </a:prstGeom>
          <a:noFill/>
          <a:ln>
            <a:noFill/>
          </a:ln>
        </p:spPr>
        <p:txBody>
          <a:bodyPr anchorCtr="0" anchor="t" bIns="34275" lIns="34275" spcFirstLastPara="1" rIns="34275" wrap="square" tIns="34275">
            <a:noAutofit/>
          </a:bodyPr>
          <a:lstStyle>
            <a:lvl1pPr lvl="0" marR="0" algn="l">
              <a:lnSpc>
                <a:spcPct val="91000"/>
              </a:lnSpc>
              <a:spcBef>
                <a:spcPts val="0"/>
              </a:spcBef>
              <a:spcAft>
                <a:spcPts val="0"/>
              </a:spcAft>
              <a:buSzPts val="2550"/>
              <a:buNone/>
              <a:defRPr sz="1575">
                <a:solidFill>
                  <a:schemeClr val="lt1"/>
                </a:solidFill>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636" name="Google Shape;2636;g3d3f6d03170_0_5875"/>
          <p:cNvSpPr txBox="1"/>
          <p:nvPr>
            <p:ph idx="3" type="title"/>
          </p:nvPr>
        </p:nvSpPr>
        <p:spPr>
          <a:xfrm>
            <a:off x="456816" y="1821858"/>
            <a:ext cx="491400" cy="272100"/>
          </a:xfrm>
          <a:prstGeom prst="rect">
            <a:avLst/>
          </a:prstGeom>
          <a:noFill/>
          <a:ln>
            <a:noFill/>
          </a:ln>
        </p:spPr>
        <p:txBody>
          <a:bodyPr anchorCtr="0" anchor="t" bIns="34275" lIns="34275" spcFirstLastPara="1" rIns="34275" wrap="square" tIns="34275">
            <a:noAutofit/>
          </a:bodyPr>
          <a:lstStyle>
            <a:lvl1pPr lvl="0" marR="0" algn="l">
              <a:lnSpc>
                <a:spcPct val="91000"/>
              </a:lnSpc>
              <a:spcBef>
                <a:spcPts val="0"/>
              </a:spcBef>
              <a:spcAft>
                <a:spcPts val="0"/>
              </a:spcAft>
              <a:buSzPts val="2550"/>
              <a:buNone/>
              <a:defRPr sz="1575">
                <a:solidFill>
                  <a:schemeClr val="lt1"/>
                </a:solidFill>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637" name="Google Shape;2637;g3d3f6d03170_0_5875"/>
          <p:cNvSpPr txBox="1"/>
          <p:nvPr>
            <p:ph idx="4" type="title"/>
          </p:nvPr>
        </p:nvSpPr>
        <p:spPr>
          <a:xfrm>
            <a:off x="456816" y="2565513"/>
            <a:ext cx="491400" cy="272100"/>
          </a:xfrm>
          <a:prstGeom prst="rect">
            <a:avLst/>
          </a:prstGeom>
          <a:noFill/>
          <a:ln>
            <a:noFill/>
          </a:ln>
        </p:spPr>
        <p:txBody>
          <a:bodyPr anchorCtr="0" anchor="t" bIns="34275" lIns="34275" spcFirstLastPara="1" rIns="34275" wrap="square" tIns="34275">
            <a:noAutofit/>
          </a:bodyPr>
          <a:lstStyle>
            <a:lvl1pPr lvl="0" marR="0" algn="l">
              <a:lnSpc>
                <a:spcPct val="91000"/>
              </a:lnSpc>
              <a:spcBef>
                <a:spcPts val="0"/>
              </a:spcBef>
              <a:spcAft>
                <a:spcPts val="0"/>
              </a:spcAft>
              <a:buSzPts val="2550"/>
              <a:buNone/>
              <a:defRPr sz="1575">
                <a:solidFill>
                  <a:schemeClr val="lt1"/>
                </a:solidFill>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638" name="Google Shape;2638;g3d3f6d03170_0_5875"/>
          <p:cNvSpPr txBox="1"/>
          <p:nvPr>
            <p:ph idx="5" type="title"/>
          </p:nvPr>
        </p:nvSpPr>
        <p:spPr>
          <a:xfrm>
            <a:off x="456816" y="3337704"/>
            <a:ext cx="491400" cy="272100"/>
          </a:xfrm>
          <a:prstGeom prst="rect">
            <a:avLst/>
          </a:prstGeom>
          <a:noFill/>
          <a:ln>
            <a:noFill/>
          </a:ln>
        </p:spPr>
        <p:txBody>
          <a:bodyPr anchorCtr="0" anchor="t" bIns="34275" lIns="34275" spcFirstLastPara="1" rIns="34275" wrap="square" tIns="34275">
            <a:noAutofit/>
          </a:bodyPr>
          <a:lstStyle>
            <a:lvl1pPr lvl="0" marR="0" algn="l">
              <a:lnSpc>
                <a:spcPct val="91000"/>
              </a:lnSpc>
              <a:spcBef>
                <a:spcPts val="0"/>
              </a:spcBef>
              <a:spcAft>
                <a:spcPts val="0"/>
              </a:spcAft>
              <a:buSzPts val="2550"/>
              <a:buNone/>
              <a:defRPr sz="1575">
                <a:solidFill>
                  <a:schemeClr val="lt1"/>
                </a:solidFill>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639" name="Google Shape;2639;g3d3f6d03170_0_5875"/>
          <p:cNvSpPr txBox="1"/>
          <p:nvPr>
            <p:ph idx="6" type="title"/>
          </p:nvPr>
        </p:nvSpPr>
        <p:spPr>
          <a:xfrm>
            <a:off x="456816" y="4065522"/>
            <a:ext cx="491400" cy="272100"/>
          </a:xfrm>
          <a:prstGeom prst="rect">
            <a:avLst/>
          </a:prstGeom>
          <a:noFill/>
          <a:ln>
            <a:noFill/>
          </a:ln>
        </p:spPr>
        <p:txBody>
          <a:bodyPr anchorCtr="0" anchor="t" bIns="34275" lIns="34275" spcFirstLastPara="1" rIns="34275" wrap="square" tIns="34275">
            <a:noAutofit/>
          </a:bodyPr>
          <a:lstStyle>
            <a:lvl1pPr lvl="0" marR="0" algn="l">
              <a:lnSpc>
                <a:spcPct val="91000"/>
              </a:lnSpc>
              <a:spcBef>
                <a:spcPts val="0"/>
              </a:spcBef>
              <a:spcAft>
                <a:spcPts val="0"/>
              </a:spcAft>
              <a:buSzPts val="2550"/>
              <a:buNone/>
              <a:defRPr sz="1575">
                <a:solidFill>
                  <a:schemeClr val="lt1"/>
                </a:solidFill>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640" name="Google Shape;2640;g3d3f6d03170_0_5875"/>
          <p:cNvSpPr txBox="1"/>
          <p:nvPr>
            <p:ph idx="1" type="subTitle"/>
          </p:nvPr>
        </p:nvSpPr>
        <p:spPr>
          <a:xfrm>
            <a:off x="3555034" y="1694240"/>
            <a:ext cx="4558200" cy="561000"/>
          </a:xfrm>
          <a:prstGeom prst="rect">
            <a:avLst/>
          </a:prstGeom>
          <a:noFill/>
          <a:ln>
            <a:noFill/>
          </a:ln>
        </p:spPr>
        <p:txBody>
          <a:bodyPr anchorCtr="0" anchor="t" bIns="34275" lIns="34275" spcFirstLastPara="1" rIns="34275" wrap="square" tIns="34275">
            <a:noAutofit/>
          </a:bodyPr>
          <a:lstStyle>
            <a:lvl1pPr lvl="0" marR="0" algn="l">
              <a:lnSpc>
                <a:spcPct val="164000"/>
              </a:lnSpc>
              <a:spcBef>
                <a:spcPts val="0"/>
              </a:spcBef>
              <a:spcAft>
                <a:spcPts val="0"/>
              </a:spcAft>
              <a:buClr>
                <a:srgbClr val="C00000"/>
              </a:buClr>
              <a:buSzPts val="675"/>
              <a:buFont typeface="Abel"/>
              <a:buNone/>
              <a:defRPr sz="67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641" name="Google Shape;2641;g3d3f6d03170_0_5875"/>
          <p:cNvSpPr txBox="1"/>
          <p:nvPr>
            <p:ph idx="7" type="subTitle"/>
          </p:nvPr>
        </p:nvSpPr>
        <p:spPr>
          <a:xfrm>
            <a:off x="3555034" y="958908"/>
            <a:ext cx="4558200" cy="561000"/>
          </a:xfrm>
          <a:prstGeom prst="rect">
            <a:avLst/>
          </a:prstGeom>
          <a:noFill/>
          <a:ln>
            <a:noFill/>
          </a:ln>
        </p:spPr>
        <p:txBody>
          <a:bodyPr anchorCtr="0" anchor="t" bIns="34275" lIns="34275" spcFirstLastPara="1" rIns="34275" wrap="square" tIns="34275">
            <a:noAutofit/>
          </a:bodyPr>
          <a:lstStyle>
            <a:lvl1pPr lvl="0" marR="0" algn="l">
              <a:lnSpc>
                <a:spcPct val="164000"/>
              </a:lnSpc>
              <a:spcBef>
                <a:spcPts val="0"/>
              </a:spcBef>
              <a:spcAft>
                <a:spcPts val="0"/>
              </a:spcAft>
              <a:buClr>
                <a:srgbClr val="C00000"/>
              </a:buClr>
              <a:buSzPts val="675"/>
              <a:buFont typeface="Abel"/>
              <a:buNone/>
              <a:defRPr sz="67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642" name="Google Shape;2642;g3d3f6d03170_0_5875"/>
          <p:cNvSpPr txBox="1"/>
          <p:nvPr>
            <p:ph idx="8" type="subTitle"/>
          </p:nvPr>
        </p:nvSpPr>
        <p:spPr>
          <a:xfrm>
            <a:off x="3555034" y="3166371"/>
            <a:ext cx="4558200" cy="561000"/>
          </a:xfrm>
          <a:prstGeom prst="rect">
            <a:avLst/>
          </a:prstGeom>
          <a:noFill/>
          <a:ln>
            <a:noFill/>
          </a:ln>
        </p:spPr>
        <p:txBody>
          <a:bodyPr anchorCtr="0" anchor="t" bIns="34275" lIns="34275" spcFirstLastPara="1" rIns="34275" wrap="square" tIns="34275">
            <a:noAutofit/>
          </a:bodyPr>
          <a:lstStyle>
            <a:lvl1pPr lvl="0" marR="0" algn="l">
              <a:lnSpc>
                <a:spcPct val="164000"/>
              </a:lnSpc>
              <a:spcBef>
                <a:spcPts val="0"/>
              </a:spcBef>
              <a:spcAft>
                <a:spcPts val="0"/>
              </a:spcAft>
              <a:buClr>
                <a:srgbClr val="C00000"/>
              </a:buClr>
              <a:buSzPts val="675"/>
              <a:buFont typeface="Abel"/>
              <a:buNone/>
              <a:defRPr sz="67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643" name="Google Shape;2643;g3d3f6d03170_0_5875"/>
          <p:cNvSpPr txBox="1"/>
          <p:nvPr>
            <p:ph idx="9" type="subTitle"/>
          </p:nvPr>
        </p:nvSpPr>
        <p:spPr>
          <a:xfrm>
            <a:off x="3555034" y="2431039"/>
            <a:ext cx="4558200" cy="561000"/>
          </a:xfrm>
          <a:prstGeom prst="rect">
            <a:avLst/>
          </a:prstGeom>
          <a:noFill/>
          <a:ln>
            <a:noFill/>
          </a:ln>
        </p:spPr>
        <p:txBody>
          <a:bodyPr anchorCtr="0" anchor="t" bIns="34275" lIns="34275" spcFirstLastPara="1" rIns="34275" wrap="square" tIns="34275">
            <a:noAutofit/>
          </a:bodyPr>
          <a:lstStyle>
            <a:lvl1pPr lvl="0" marR="0" algn="l">
              <a:lnSpc>
                <a:spcPct val="164000"/>
              </a:lnSpc>
              <a:spcBef>
                <a:spcPts val="0"/>
              </a:spcBef>
              <a:spcAft>
                <a:spcPts val="0"/>
              </a:spcAft>
              <a:buClr>
                <a:srgbClr val="C00000"/>
              </a:buClr>
              <a:buSzPts val="675"/>
              <a:buFont typeface="Abel"/>
              <a:buNone/>
              <a:defRPr sz="67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644" name="Google Shape;2644;g3d3f6d03170_0_5875"/>
          <p:cNvSpPr txBox="1"/>
          <p:nvPr>
            <p:ph idx="13" type="subTitle"/>
          </p:nvPr>
        </p:nvSpPr>
        <p:spPr>
          <a:xfrm>
            <a:off x="3555034" y="3924784"/>
            <a:ext cx="4558200" cy="561000"/>
          </a:xfrm>
          <a:prstGeom prst="rect">
            <a:avLst/>
          </a:prstGeom>
          <a:noFill/>
          <a:ln>
            <a:noFill/>
          </a:ln>
        </p:spPr>
        <p:txBody>
          <a:bodyPr anchorCtr="0" anchor="t" bIns="34275" lIns="34275" spcFirstLastPara="1" rIns="34275" wrap="square" tIns="34275">
            <a:noAutofit/>
          </a:bodyPr>
          <a:lstStyle>
            <a:lvl1pPr lvl="0" marR="0" algn="l">
              <a:lnSpc>
                <a:spcPct val="164000"/>
              </a:lnSpc>
              <a:spcBef>
                <a:spcPts val="0"/>
              </a:spcBef>
              <a:spcAft>
                <a:spcPts val="0"/>
              </a:spcAft>
              <a:buClr>
                <a:srgbClr val="C00000"/>
              </a:buClr>
              <a:buSzPts val="675"/>
              <a:buFont typeface="Abel"/>
              <a:buNone/>
              <a:defRPr sz="67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645" name="Google Shape;2645;g3d3f6d03170_0_5875"/>
          <p:cNvSpPr txBox="1"/>
          <p:nvPr>
            <p:ph idx="14" type="subTitle"/>
          </p:nvPr>
        </p:nvSpPr>
        <p:spPr>
          <a:xfrm>
            <a:off x="1003627" y="1091841"/>
            <a:ext cx="2043300" cy="353400"/>
          </a:xfrm>
          <a:prstGeom prst="rect">
            <a:avLst/>
          </a:prstGeom>
          <a:noFill/>
          <a:ln>
            <a:noFill/>
          </a:ln>
        </p:spPr>
        <p:txBody>
          <a:bodyPr anchorCtr="0" anchor="t" bIns="34275" lIns="34275" spcFirstLastPara="1" rIns="34275" wrap="square" tIns="34275">
            <a:noAutofit/>
          </a:bodyPr>
          <a:lstStyle>
            <a:lvl1pPr lvl="0" algn="l">
              <a:lnSpc>
                <a:spcPct val="115000"/>
              </a:lnSpc>
              <a:spcBef>
                <a:spcPts val="0"/>
              </a:spcBef>
              <a:spcAft>
                <a:spcPts val="0"/>
              </a:spcAft>
              <a:buClr>
                <a:schemeClr val="lt1"/>
              </a:buClr>
              <a:buSzPts val="900"/>
              <a:buFont typeface="Poppins"/>
              <a:buNone/>
              <a:defRPr b="1" sz="900">
                <a:solidFill>
                  <a:schemeClr val="lt1"/>
                </a:solidFill>
                <a:latin typeface="Poppins"/>
                <a:ea typeface="Poppins"/>
                <a:cs typeface="Poppins"/>
                <a:sym typeface="Poppins"/>
              </a:defRPr>
            </a:lvl1pPr>
            <a:lvl2pPr lvl="1" algn="l">
              <a:lnSpc>
                <a:spcPct val="115000"/>
              </a:lnSpc>
              <a:spcBef>
                <a:spcPts val="1350"/>
              </a:spcBef>
              <a:spcAft>
                <a:spcPts val="0"/>
              </a:spcAft>
              <a:buSzPts val="810"/>
              <a:buNone/>
              <a:defRPr sz="900"/>
            </a:lvl2pPr>
            <a:lvl3pPr lvl="2" algn="l">
              <a:lnSpc>
                <a:spcPct val="115000"/>
              </a:lnSpc>
              <a:spcBef>
                <a:spcPts val="1350"/>
              </a:spcBef>
              <a:spcAft>
                <a:spcPts val="0"/>
              </a:spcAft>
              <a:buSzPts val="675"/>
              <a:buNone/>
              <a:defRPr sz="750"/>
            </a:lvl3pPr>
            <a:lvl4pPr lvl="3" algn="l">
              <a:lnSpc>
                <a:spcPct val="115000"/>
              </a:lnSpc>
              <a:spcBef>
                <a:spcPts val="1350"/>
              </a:spcBef>
              <a:spcAft>
                <a:spcPts val="0"/>
              </a:spcAft>
              <a:buSzPts val="540"/>
              <a:buNone/>
              <a:defRPr sz="600"/>
            </a:lvl4pPr>
            <a:lvl5pPr lvl="4" algn="l">
              <a:lnSpc>
                <a:spcPct val="115000"/>
              </a:lnSpc>
              <a:spcBef>
                <a:spcPts val="1350"/>
              </a:spcBef>
              <a:spcAft>
                <a:spcPts val="0"/>
              </a:spcAft>
              <a:buSzPts val="405"/>
              <a:buNone/>
              <a:defRPr sz="450"/>
            </a:lvl5pPr>
            <a:lvl6pPr lvl="5" algn="l">
              <a:lnSpc>
                <a:spcPct val="115000"/>
              </a:lnSpc>
              <a:spcBef>
                <a:spcPts val="375"/>
              </a:spcBef>
              <a:spcAft>
                <a:spcPts val="0"/>
              </a:spcAft>
              <a:buSzPts val="187"/>
              <a:buNone/>
              <a:defRPr sz="187"/>
            </a:lvl6pPr>
            <a:lvl7pPr lvl="6" algn="l">
              <a:lnSpc>
                <a:spcPct val="115000"/>
              </a:lnSpc>
              <a:spcBef>
                <a:spcPts val="375"/>
              </a:spcBef>
              <a:spcAft>
                <a:spcPts val="0"/>
              </a:spcAft>
              <a:buSzPts val="187"/>
              <a:buNone/>
              <a:defRPr sz="187"/>
            </a:lvl7pPr>
            <a:lvl8pPr lvl="7" algn="l">
              <a:lnSpc>
                <a:spcPct val="115000"/>
              </a:lnSpc>
              <a:spcBef>
                <a:spcPts val="375"/>
              </a:spcBef>
              <a:spcAft>
                <a:spcPts val="0"/>
              </a:spcAft>
              <a:buSzPts val="187"/>
              <a:buNone/>
              <a:defRPr sz="187"/>
            </a:lvl8pPr>
            <a:lvl9pPr lvl="8" algn="l">
              <a:lnSpc>
                <a:spcPct val="115000"/>
              </a:lnSpc>
              <a:spcBef>
                <a:spcPts val="375"/>
              </a:spcBef>
              <a:spcAft>
                <a:spcPts val="0"/>
              </a:spcAft>
              <a:buSzPts val="187"/>
              <a:buNone/>
              <a:defRPr sz="187"/>
            </a:lvl9pPr>
          </a:lstStyle>
          <a:p/>
        </p:txBody>
      </p:sp>
      <p:sp>
        <p:nvSpPr>
          <p:cNvPr id="2646" name="Google Shape;2646;g3d3f6d03170_0_5875"/>
          <p:cNvSpPr txBox="1"/>
          <p:nvPr>
            <p:ph idx="15" type="subTitle"/>
          </p:nvPr>
        </p:nvSpPr>
        <p:spPr>
          <a:xfrm>
            <a:off x="1003627" y="1818525"/>
            <a:ext cx="2043300" cy="353400"/>
          </a:xfrm>
          <a:prstGeom prst="rect">
            <a:avLst/>
          </a:prstGeom>
          <a:noFill/>
          <a:ln>
            <a:noFill/>
          </a:ln>
        </p:spPr>
        <p:txBody>
          <a:bodyPr anchorCtr="0" anchor="t" bIns="34275" lIns="34275" spcFirstLastPara="1" rIns="34275" wrap="square" tIns="34275">
            <a:noAutofit/>
          </a:bodyPr>
          <a:lstStyle>
            <a:lvl1pPr lvl="0" algn="l">
              <a:lnSpc>
                <a:spcPct val="115000"/>
              </a:lnSpc>
              <a:spcBef>
                <a:spcPts val="0"/>
              </a:spcBef>
              <a:spcAft>
                <a:spcPts val="0"/>
              </a:spcAft>
              <a:buClr>
                <a:schemeClr val="lt1"/>
              </a:buClr>
              <a:buSzPts val="900"/>
              <a:buFont typeface="Poppins"/>
              <a:buNone/>
              <a:defRPr b="1" sz="900">
                <a:solidFill>
                  <a:schemeClr val="lt1"/>
                </a:solidFill>
                <a:latin typeface="Poppins"/>
                <a:ea typeface="Poppins"/>
                <a:cs typeface="Poppins"/>
                <a:sym typeface="Poppins"/>
              </a:defRPr>
            </a:lvl1pPr>
            <a:lvl2pPr lvl="1" algn="l">
              <a:lnSpc>
                <a:spcPct val="115000"/>
              </a:lnSpc>
              <a:spcBef>
                <a:spcPts val="1350"/>
              </a:spcBef>
              <a:spcAft>
                <a:spcPts val="0"/>
              </a:spcAft>
              <a:buSzPts val="810"/>
              <a:buNone/>
              <a:defRPr sz="900"/>
            </a:lvl2pPr>
            <a:lvl3pPr lvl="2" algn="l">
              <a:lnSpc>
                <a:spcPct val="115000"/>
              </a:lnSpc>
              <a:spcBef>
                <a:spcPts val="1350"/>
              </a:spcBef>
              <a:spcAft>
                <a:spcPts val="0"/>
              </a:spcAft>
              <a:buSzPts val="675"/>
              <a:buNone/>
              <a:defRPr sz="750"/>
            </a:lvl3pPr>
            <a:lvl4pPr lvl="3" algn="l">
              <a:lnSpc>
                <a:spcPct val="115000"/>
              </a:lnSpc>
              <a:spcBef>
                <a:spcPts val="1350"/>
              </a:spcBef>
              <a:spcAft>
                <a:spcPts val="0"/>
              </a:spcAft>
              <a:buSzPts val="540"/>
              <a:buNone/>
              <a:defRPr sz="600"/>
            </a:lvl4pPr>
            <a:lvl5pPr lvl="4" algn="l">
              <a:lnSpc>
                <a:spcPct val="115000"/>
              </a:lnSpc>
              <a:spcBef>
                <a:spcPts val="1350"/>
              </a:spcBef>
              <a:spcAft>
                <a:spcPts val="0"/>
              </a:spcAft>
              <a:buSzPts val="405"/>
              <a:buNone/>
              <a:defRPr sz="450"/>
            </a:lvl5pPr>
            <a:lvl6pPr lvl="5" algn="l">
              <a:lnSpc>
                <a:spcPct val="115000"/>
              </a:lnSpc>
              <a:spcBef>
                <a:spcPts val="375"/>
              </a:spcBef>
              <a:spcAft>
                <a:spcPts val="0"/>
              </a:spcAft>
              <a:buSzPts val="187"/>
              <a:buNone/>
              <a:defRPr sz="187"/>
            </a:lvl6pPr>
            <a:lvl7pPr lvl="6" algn="l">
              <a:lnSpc>
                <a:spcPct val="115000"/>
              </a:lnSpc>
              <a:spcBef>
                <a:spcPts val="375"/>
              </a:spcBef>
              <a:spcAft>
                <a:spcPts val="0"/>
              </a:spcAft>
              <a:buSzPts val="187"/>
              <a:buNone/>
              <a:defRPr sz="187"/>
            </a:lvl7pPr>
            <a:lvl8pPr lvl="7" algn="l">
              <a:lnSpc>
                <a:spcPct val="115000"/>
              </a:lnSpc>
              <a:spcBef>
                <a:spcPts val="375"/>
              </a:spcBef>
              <a:spcAft>
                <a:spcPts val="0"/>
              </a:spcAft>
              <a:buSzPts val="187"/>
              <a:buNone/>
              <a:defRPr sz="187"/>
            </a:lvl8pPr>
            <a:lvl9pPr lvl="8" algn="l">
              <a:lnSpc>
                <a:spcPct val="115000"/>
              </a:lnSpc>
              <a:spcBef>
                <a:spcPts val="375"/>
              </a:spcBef>
              <a:spcAft>
                <a:spcPts val="0"/>
              </a:spcAft>
              <a:buSzPts val="187"/>
              <a:buNone/>
              <a:defRPr sz="187"/>
            </a:lvl9pPr>
          </a:lstStyle>
          <a:p/>
        </p:txBody>
      </p:sp>
      <p:sp>
        <p:nvSpPr>
          <p:cNvPr id="2647" name="Google Shape;2647;g3d3f6d03170_0_5875"/>
          <p:cNvSpPr txBox="1"/>
          <p:nvPr>
            <p:ph idx="16" type="subTitle"/>
          </p:nvPr>
        </p:nvSpPr>
        <p:spPr>
          <a:xfrm>
            <a:off x="1003627" y="2570081"/>
            <a:ext cx="2043300" cy="353400"/>
          </a:xfrm>
          <a:prstGeom prst="rect">
            <a:avLst/>
          </a:prstGeom>
          <a:noFill/>
          <a:ln>
            <a:noFill/>
          </a:ln>
        </p:spPr>
        <p:txBody>
          <a:bodyPr anchorCtr="0" anchor="t" bIns="34275" lIns="34275" spcFirstLastPara="1" rIns="34275" wrap="square" tIns="34275">
            <a:noAutofit/>
          </a:bodyPr>
          <a:lstStyle>
            <a:lvl1pPr lvl="0" algn="l">
              <a:lnSpc>
                <a:spcPct val="115000"/>
              </a:lnSpc>
              <a:spcBef>
                <a:spcPts val="0"/>
              </a:spcBef>
              <a:spcAft>
                <a:spcPts val="0"/>
              </a:spcAft>
              <a:buClr>
                <a:schemeClr val="lt1"/>
              </a:buClr>
              <a:buSzPts val="900"/>
              <a:buFont typeface="Poppins"/>
              <a:buNone/>
              <a:defRPr b="1" sz="900">
                <a:solidFill>
                  <a:schemeClr val="lt1"/>
                </a:solidFill>
                <a:latin typeface="Poppins"/>
                <a:ea typeface="Poppins"/>
                <a:cs typeface="Poppins"/>
                <a:sym typeface="Poppins"/>
              </a:defRPr>
            </a:lvl1pPr>
            <a:lvl2pPr lvl="1" algn="l">
              <a:lnSpc>
                <a:spcPct val="115000"/>
              </a:lnSpc>
              <a:spcBef>
                <a:spcPts val="1350"/>
              </a:spcBef>
              <a:spcAft>
                <a:spcPts val="0"/>
              </a:spcAft>
              <a:buSzPts val="810"/>
              <a:buNone/>
              <a:defRPr sz="900"/>
            </a:lvl2pPr>
            <a:lvl3pPr lvl="2" algn="l">
              <a:lnSpc>
                <a:spcPct val="115000"/>
              </a:lnSpc>
              <a:spcBef>
                <a:spcPts val="1350"/>
              </a:spcBef>
              <a:spcAft>
                <a:spcPts val="0"/>
              </a:spcAft>
              <a:buSzPts val="675"/>
              <a:buNone/>
              <a:defRPr sz="750"/>
            </a:lvl3pPr>
            <a:lvl4pPr lvl="3" algn="l">
              <a:lnSpc>
                <a:spcPct val="115000"/>
              </a:lnSpc>
              <a:spcBef>
                <a:spcPts val="1350"/>
              </a:spcBef>
              <a:spcAft>
                <a:spcPts val="0"/>
              </a:spcAft>
              <a:buSzPts val="540"/>
              <a:buNone/>
              <a:defRPr sz="600"/>
            </a:lvl4pPr>
            <a:lvl5pPr lvl="4" algn="l">
              <a:lnSpc>
                <a:spcPct val="115000"/>
              </a:lnSpc>
              <a:spcBef>
                <a:spcPts val="1350"/>
              </a:spcBef>
              <a:spcAft>
                <a:spcPts val="0"/>
              </a:spcAft>
              <a:buSzPts val="405"/>
              <a:buNone/>
              <a:defRPr sz="450"/>
            </a:lvl5pPr>
            <a:lvl6pPr lvl="5" algn="l">
              <a:lnSpc>
                <a:spcPct val="115000"/>
              </a:lnSpc>
              <a:spcBef>
                <a:spcPts val="375"/>
              </a:spcBef>
              <a:spcAft>
                <a:spcPts val="0"/>
              </a:spcAft>
              <a:buSzPts val="187"/>
              <a:buNone/>
              <a:defRPr sz="187"/>
            </a:lvl6pPr>
            <a:lvl7pPr lvl="6" algn="l">
              <a:lnSpc>
                <a:spcPct val="115000"/>
              </a:lnSpc>
              <a:spcBef>
                <a:spcPts val="375"/>
              </a:spcBef>
              <a:spcAft>
                <a:spcPts val="0"/>
              </a:spcAft>
              <a:buSzPts val="187"/>
              <a:buNone/>
              <a:defRPr sz="187"/>
            </a:lvl7pPr>
            <a:lvl8pPr lvl="7" algn="l">
              <a:lnSpc>
                <a:spcPct val="115000"/>
              </a:lnSpc>
              <a:spcBef>
                <a:spcPts val="375"/>
              </a:spcBef>
              <a:spcAft>
                <a:spcPts val="0"/>
              </a:spcAft>
              <a:buSzPts val="187"/>
              <a:buNone/>
              <a:defRPr sz="187"/>
            </a:lvl8pPr>
            <a:lvl9pPr lvl="8" algn="l">
              <a:lnSpc>
                <a:spcPct val="115000"/>
              </a:lnSpc>
              <a:spcBef>
                <a:spcPts val="375"/>
              </a:spcBef>
              <a:spcAft>
                <a:spcPts val="0"/>
              </a:spcAft>
              <a:buSzPts val="187"/>
              <a:buNone/>
              <a:defRPr sz="187"/>
            </a:lvl9pPr>
          </a:lstStyle>
          <a:p/>
        </p:txBody>
      </p:sp>
      <p:sp>
        <p:nvSpPr>
          <p:cNvPr id="2648" name="Google Shape;2648;g3d3f6d03170_0_5875"/>
          <p:cNvSpPr txBox="1"/>
          <p:nvPr>
            <p:ph idx="17" type="subTitle"/>
          </p:nvPr>
        </p:nvSpPr>
        <p:spPr>
          <a:xfrm>
            <a:off x="1003627" y="3302261"/>
            <a:ext cx="2043300" cy="353400"/>
          </a:xfrm>
          <a:prstGeom prst="rect">
            <a:avLst/>
          </a:prstGeom>
          <a:noFill/>
          <a:ln>
            <a:noFill/>
          </a:ln>
        </p:spPr>
        <p:txBody>
          <a:bodyPr anchorCtr="0" anchor="t" bIns="34275" lIns="34275" spcFirstLastPara="1" rIns="34275" wrap="square" tIns="34275">
            <a:noAutofit/>
          </a:bodyPr>
          <a:lstStyle>
            <a:lvl1pPr lvl="0" algn="l">
              <a:lnSpc>
                <a:spcPct val="115000"/>
              </a:lnSpc>
              <a:spcBef>
                <a:spcPts val="0"/>
              </a:spcBef>
              <a:spcAft>
                <a:spcPts val="0"/>
              </a:spcAft>
              <a:buClr>
                <a:schemeClr val="lt1"/>
              </a:buClr>
              <a:buSzPts val="900"/>
              <a:buFont typeface="Poppins"/>
              <a:buNone/>
              <a:defRPr b="1" sz="900">
                <a:solidFill>
                  <a:schemeClr val="lt1"/>
                </a:solidFill>
                <a:latin typeface="Poppins"/>
                <a:ea typeface="Poppins"/>
                <a:cs typeface="Poppins"/>
                <a:sym typeface="Poppins"/>
              </a:defRPr>
            </a:lvl1pPr>
            <a:lvl2pPr lvl="1" algn="l">
              <a:lnSpc>
                <a:spcPct val="115000"/>
              </a:lnSpc>
              <a:spcBef>
                <a:spcPts val="1350"/>
              </a:spcBef>
              <a:spcAft>
                <a:spcPts val="0"/>
              </a:spcAft>
              <a:buSzPts val="810"/>
              <a:buNone/>
              <a:defRPr sz="900"/>
            </a:lvl2pPr>
            <a:lvl3pPr lvl="2" algn="l">
              <a:lnSpc>
                <a:spcPct val="115000"/>
              </a:lnSpc>
              <a:spcBef>
                <a:spcPts val="1350"/>
              </a:spcBef>
              <a:spcAft>
                <a:spcPts val="0"/>
              </a:spcAft>
              <a:buSzPts val="675"/>
              <a:buNone/>
              <a:defRPr sz="750"/>
            </a:lvl3pPr>
            <a:lvl4pPr lvl="3" algn="l">
              <a:lnSpc>
                <a:spcPct val="115000"/>
              </a:lnSpc>
              <a:spcBef>
                <a:spcPts val="1350"/>
              </a:spcBef>
              <a:spcAft>
                <a:spcPts val="0"/>
              </a:spcAft>
              <a:buSzPts val="540"/>
              <a:buNone/>
              <a:defRPr sz="600"/>
            </a:lvl4pPr>
            <a:lvl5pPr lvl="4" algn="l">
              <a:lnSpc>
                <a:spcPct val="115000"/>
              </a:lnSpc>
              <a:spcBef>
                <a:spcPts val="1350"/>
              </a:spcBef>
              <a:spcAft>
                <a:spcPts val="0"/>
              </a:spcAft>
              <a:buSzPts val="405"/>
              <a:buNone/>
              <a:defRPr sz="450"/>
            </a:lvl5pPr>
            <a:lvl6pPr lvl="5" algn="l">
              <a:lnSpc>
                <a:spcPct val="115000"/>
              </a:lnSpc>
              <a:spcBef>
                <a:spcPts val="375"/>
              </a:spcBef>
              <a:spcAft>
                <a:spcPts val="0"/>
              </a:spcAft>
              <a:buSzPts val="187"/>
              <a:buNone/>
              <a:defRPr sz="187"/>
            </a:lvl6pPr>
            <a:lvl7pPr lvl="6" algn="l">
              <a:lnSpc>
                <a:spcPct val="115000"/>
              </a:lnSpc>
              <a:spcBef>
                <a:spcPts val="375"/>
              </a:spcBef>
              <a:spcAft>
                <a:spcPts val="0"/>
              </a:spcAft>
              <a:buSzPts val="187"/>
              <a:buNone/>
              <a:defRPr sz="187"/>
            </a:lvl7pPr>
            <a:lvl8pPr lvl="7" algn="l">
              <a:lnSpc>
                <a:spcPct val="115000"/>
              </a:lnSpc>
              <a:spcBef>
                <a:spcPts val="375"/>
              </a:spcBef>
              <a:spcAft>
                <a:spcPts val="0"/>
              </a:spcAft>
              <a:buSzPts val="187"/>
              <a:buNone/>
              <a:defRPr sz="187"/>
            </a:lvl8pPr>
            <a:lvl9pPr lvl="8" algn="l">
              <a:lnSpc>
                <a:spcPct val="115000"/>
              </a:lnSpc>
              <a:spcBef>
                <a:spcPts val="375"/>
              </a:spcBef>
              <a:spcAft>
                <a:spcPts val="0"/>
              </a:spcAft>
              <a:buSzPts val="187"/>
              <a:buNone/>
              <a:defRPr sz="187"/>
            </a:lvl9pPr>
          </a:lstStyle>
          <a:p/>
        </p:txBody>
      </p:sp>
      <p:sp>
        <p:nvSpPr>
          <p:cNvPr id="2649" name="Google Shape;2649;g3d3f6d03170_0_5875"/>
          <p:cNvSpPr txBox="1"/>
          <p:nvPr>
            <p:ph idx="18" type="subTitle"/>
          </p:nvPr>
        </p:nvSpPr>
        <p:spPr>
          <a:xfrm>
            <a:off x="1003627" y="4039934"/>
            <a:ext cx="2043300" cy="353400"/>
          </a:xfrm>
          <a:prstGeom prst="rect">
            <a:avLst/>
          </a:prstGeom>
          <a:noFill/>
          <a:ln>
            <a:noFill/>
          </a:ln>
        </p:spPr>
        <p:txBody>
          <a:bodyPr anchorCtr="0" anchor="t" bIns="34275" lIns="34275" spcFirstLastPara="1" rIns="34275" wrap="square" tIns="34275">
            <a:noAutofit/>
          </a:bodyPr>
          <a:lstStyle>
            <a:lvl1pPr lvl="0" algn="l">
              <a:lnSpc>
                <a:spcPct val="115000"/>
              </a:lnSpc>
              <a:spcBef>
                <a:spcPts val="0"/>
              </a:spcBef>
              <a:spcAft>
                <a:spcPts val="0"/>
              </a:spcAft>
              <a:buClr>
                <a:schemeClr val="lt1"/>
              </a:buClr>
              <a:buSzPts val="900"/>
              <a:buFont typeface="Poppins"/>
              <a:buNone/>
              <a:defRPr b="1" sz="900">
                <a:solidFill>
                  <a:schemeClr val="lt1"/>
                </a:solidFill>
                <a:latin typeface="Poppins"/>
                <a:ea typeface="Poppins"/>
                <a:cs typeface="Poppins"/>
                <a:sym typeface="Poppins"/>
              </a:defRPr>
            </a:lvl1pPr>
            <a:lvl2pPr lvl="1" algn="l">
              <a:lnSpc>
                <a:spcPct val="115000"/>
              </a:lnSpc>
              <a:spcBef>
                <a:spcPts val="1350"/>
              </a:spcBef>
              <a:spcAft>
                <a:spcPts val="0"/>
              </a:spcAft>
              <a:buSzPts val="810"/>
              <a:buNone/>
              <a:defRPr sz="900"/>
            </a:lvl2pPr>
            <a:lvl3pPr lvl="2" algn="l">
              <a:lnSpc>
                <a:spcPct val="115000"/>
              </a:lnSpc>
              <a:spcBef>
                <a:spcPts val="1350"/>
              </a:spcBef>
              <a:spcAft>
                <a:spcPts val="0"/>
              </a:spcAft>
              <a:buSzPts val="675"/>
              <a:buNone/>
              <a:defRPr sz="750"/>
            </a:lvl3pPr>
            <a:lvl4pPr lvl="3" algn="l">
              <a:lnSpc>
                <a:spcPct val="115000"/>
              </a:lnSpc>
              <a:spcBef>
                <a:spcPts val="1350"/>
              </a:spcBef>
              <a:spcAft>
                <a:spcPts val="0"/>
              </a:spcAft>
              <a:buSzPts val="540"/>
              <a:buNone/>
              <a:defRPr sz="600"/>
            </a:lvl4pPr>
            <a:lvl5pPr lvl="4" algn="l">
              <a:lnSpc>
                <a:spcPct val="115000"/>
              </a:lnSpc>
              <a:spcBef>
                <a:spcPts val="1350"/>
              </a:spcBef>
              <a:spcAft>
                <a:spcPts val="0"/>
              </a:spcAft>
              <a:buSzPts val="405"/>
              <a:buNone/>
              <a:defRPr sz="450"/>
            </a:lvl5pPr>
            <a:lvl6pPr lvl="5" algn="l">
              <a:lnSpc>
                <a:spcPct val="115000"/>
              </a:lnSpc>
              <a:spcBef>
                <a:spcPts val="375"/>
              </a:spcBef>
              <a:spcAft>
                <a:spcPts val="0"/>
              </a:spcAft>
              <a:buSzPts val="187"/>
              <a:buNone/>
              <a:defRPr sz="187"/>
            </a:lvl6pPr>
            <a:lvl7pPr lvl="6" algn="l">
              <a:lnSpc>
                <a:spcPct val="115000"/>
              </a:lnSpc>
              <a:spcBef>
                <a:spcPts val="375"/>
              </a:spcBef>
              <a:spcAft>
                <a:spcPts val="0"/>
              </a:spcAft>
              <a:buSzPts val="187"/>
              <a:buNone/>
              <a:defRPr sz="187"/>
            </a:lvl7pPr>
            <a:lvl8pPr lvl="7" algn="l">
              <a:lnSpc>
                <a:spcPct val="115000"/>
              </a:lnSpc>
              <a:spcBef>
                <a:spcPts val="375"/>
              </a:spcBef>
              <a:spcAft>
                <a:spcPts val="0"/>
              </a:spcAft>
              <a:buSzPts val="187"/>
              <a:buNone/>
              <a:defRPr sz="187"/>
            </a:lvl8pPr>
            <a:lvl9pPr lvl="8" algn="l">
              <a:lnSpc>
                <a:spcPct val="115000"/>
              </a:lnSpc>
              <a:spcBef>
                <a:spcPts val="375"/>
              </a:spcBef>
              <a:spcAft>
                <a:spcPts val="0"/>
              </a:spcAft>
              <a:buSzPts val="187"/>
              <a:buNone/>
              <a:defRPr sz="187"/>
            </a:lvl9pPr>
          </a:lstStyle>
          <a:p/>
        </p:txBody>
      </p:sp>
    </p:spTree>
  </p:cSld>
  <p:clrMapOvr>
    <a:masterClrMapping/>
  </p:clrMapOvr>
</p:sldLayout>
</file>

<file path=ppt/slideLayouts/slideLayout1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9_Custom Layout">
  <p:cSld name="69_Custom Layout">
    <p:bg>
      <p:bgPr>
        <a:solidFill>
          <a:schemeClr val="lt1"/>
        </a:solidFill>
      </p:bgPr>
    </p:bg>
    <p:spTree>
      <p:nvGrpSpPr>
        <p:cNvPr id="2650" name="Shape 2650"/>
        <p:cNvGrpSpPr/>
        <p:nvPr/>
      </p:nvGrpSpPr>
      <p:grpSpPr>
        <a:xfrm>
          <a:off x="0" y="0"/>
          <a:ext cx="0" cy="0"/>
          <a:chOff x="0" y="0"/>
          <a:chExt cx="0" cy="0"/>
        </a:xfrm>
      </p:grpSpPr>
      <p:sp>
        <p:nvSpPr>
          <p:cNvPr id="2651" name="Google Shape;2651;g3d3f6d03170_0_5909"/>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652" name="Google Shape;2652;g3d3f6d03170_0_590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1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1_Custom Layout">
  <p:cSld name="71_Custom Layout">
    <p:bg>
      <p:bgPr>
        <a:solidFill>
          <a:schemeClr val="lt1"/>
        </a:solidFill>
      </p:bgPr>
    </p:bg>
    <p:spTree>
      <p:nvGrpSpPr>
        <p:cNvPr id="2653" name="Shape 2653"/>
        <p:cNvGrpSpPr/>
        <p:nvPr/>
      </p:nvGrpSpPr>
      <p:grpSpPr>
        <a:xfrm>
          <a:off x="0" y="0"/>
          <a:ext cx="0" cy="0"/>
          <a:chOff x="0" y="0"/>
          <a:chExt cx="0" cy="0"/>
        </a:xfrm>
      </p:grpSpPr>
      <p:sp>
        <p:nvSpPr>
          <p:cNvPr id="2654" name="Google Shape;2654;g3d3f6d03170_0_5912"/>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655" name="Google Shape;2655;g3d3f6d03170_0_591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1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3_Custom Layout">
  <p:cSld name="73_Custom Layout">
    <p:bg>
      <p:bgPr>
        <a:solidFill>
          <a:schemeClr val="lt1"/>
        </a:solidFill>
      </p:bgPr>
    </p:bg>
    <p:spTree>
      <p:nvGrpSpPr>
        <p:cNvPr id="2656" name="Shape 2656"/>
        <p:cNvGrpSpPr/>
        <p:nvPr/>
      </p:nvGrpSpPr>
      <p:grpSpPr>
        <a:xfrm>
          <a:off x="0" y="0"/>
          <a:ext cx="0" cy="0"/>
          <a:chOff x="0" y="0"/>
          <a:chExt cx="0" cy="0"/>
        </a:xfrm>
      </p:grpSpPr>
      <p:sp>
        <p:nvSpPr>
          <p:cNvPr id="2657" name="Google Shape;2657;g3d3f6d03170_0_5915"/>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658" name="Google Shape;2658;g3d3f6d03170_0_591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1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2_Custom Layout">
  <p:cSld name="72_Custom Layout">
    <p:bg>
      <p:bgPr>
        <a:solidFill>
          <a:schemeClr val="lt1"/>
        </a:solidFill>
      </p:bgPr>
    </p:bg>
    <p:spTree>
      <p:nvGrpSpPr>
        <p:cNvPr id="2659" name="Shape 2659"/>
        <p:cNvGrpSpPr/>
        <p:nvPr/>
      </p:nvGrpSpPr>
      <p:grpSpPr>
        <a:xfrm>
          <a:off x="0" y="0"/>
          <a:ext cx="0" cy="0"/>
          <a:chOff x="0" y="0"/>
          <a:chExt cx="0" cy="0"/>
        </a:xfrm>
      </p:grpSpPr>
      <p:sp>
        <p:nvSpPr>
          <p:cNvPr id="2660" name="Google Shape;2660;g3d3f6d03170_0_5918"/>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661" name="Google Shape;2661;g3d3f6d03170_0_591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1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0_Custom Layout">
  <p:cSld name="70_Custom Layout">
    <p:bg>
      <p:bgPr>
        <a:blipFill>
          <a:blip r:embed="rId2">
            <a:alphaModFix/>
          </a:blip>
          <a:stretch>
            <a:fillRect/>
          </a:stretch>
        </a:blipFill>
      </p:bgPr>
    </p:bg>
    <p:spTree>
      <p:nvGrpSpPr>
        <p:cNvPr id="2662" name="Shape 2662"/>
        <p:cNvGrpSpPr/>
        <p:nvPr/>
      </p:nvGrpSpPr>
      <p:grpSpPr>
        <a:xfrm>
          <a:off x="0" y="0"/>
          <a:ext cx="0" cy="0"/>
          <a:chOff x="0" y="0"/>
          <a:chExt cx="0" cy="0"/>
        </a:xfrm>
      </p:grpSpPr>
      <p:sp>
        <p:nvSpPr>
          <p:cNvPr id="2663" name="Google Shape;2663;g3d3f6d03170_0_5921"/>
          <p:cNvSpPr/>
          <p:nvPr/>
        </p:nvSpPr>
        <p:spPr>
          <a:xfrm rot="5400000">
            <a:off x="5664849" y="1490119"/>
            <a:ext cx="3921900" cy="2499000"/>
          </a:xfrm>
          <a:prstGeom prst="round2SameRect">
            <a:avLst>
              <a:gd fmla="val 5928" name="adj1"/>
              <a:gd fmla="val 0" name="adj2"/>
            </a:avLst>
          </a:prstGeom>
          <a:solidFill>
            <a:srgbClr val="EDF0FF"/>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664" name="Google Shape;2664;g3d3f6d03170_0_5921"/>
          <p:cNvSpPr/>
          <p:nvPr/>
        </p:nvSpPr>
        <p:spPr>
          <a:xfrm>
            <a:off x="322164" y="778669"/>
            <a:ext cx="8542200" cy="3921900"/>
          </a:xfrm>
          <a:prstGeom prst="roundRect">
            <a:avLst>
              <a:gd fmla="val 3553"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665" name="Google Shape;2665;g3d3f6d03170_0_5921"/>
          <p:cNvSpPr txBox="1"/>
          <p:nvPr>
            <p:ph type="title"/>
          </p:nvPr>
        </p:nvSpPr>
        <p:spPr>
          <a:xfrm>
            <a:off x="309269" y="314400"/>
            <a:ext cx="8508600" cy="3570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666" name="Google Shape;2666;g3d3f6d03170_0_592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cxnSp>
        <p:nvCxnSpPr>
          <p:cNvPr id="2667" name="Google Shape;2667;g3d3f6d03170_0_5921"/>
          <p:cNvCxnSpPr/>
          <p:nvPr/>
        </p:nvCxnSpPr>
        <p:spPr>
          <a:xfrm>
            <a:off x="6605918" y="1291590"/>
            <a:ext cx="2054100" cy="0"/>
          </a:xfrm>
          <a:prstGeom prst="straightConnector1">
            <a:avLst/>
          </a:prstGeom>
          <a:noFill/>
          <a:ln cap="flat" cmpd="sng" w="9525">
            <a:solidFill>
              <a:srgbClr val="D1DCFF">
                <a:alpha val="89803"/>
              </a:srgbClr>
            </a:solidFill>
            <a:prstDash val="solid"/>
            <a:miter lim="800000"/>
            <a:headEnd len="sm" w="sm" type="none"/>
            <a:tailEnd len="sm" w="sm" type="none"/>
          </a:ln>
        </p:spPr>
      </p:cxnSp>
      <p:cxnSp>
        <p:nvCxnSpPr>
          <p:cNvPr id="2668" name="Google Shape;2668;g3d3f6d03170_0_5921"/>
          <p:cNvCxnSpPr/>
          <p:nvPr/>
        </p:nvCxnSpPr>
        <p:spPr>
          <a:xfrm>
            <a:off x="6605918" y="1705928"/>
            <a:ext cx="2054100" cy="0"/>
          </a:xfrm>
          <a:prstGeom prst="straightConnector1">
            <a:avLst/>
          </a:prstGeom>
          <a:noFill/>
          <a:ln cap="flat" cmpd="sng" w="9525">
            <a:solidFill>
              <a:srgbClr val="D1DCFF">
                <a:alpha val="89803"/>
              </a:srgbClr>
            </a:solidFill>
            <a:prstDash val="solid"/>
            <a:miter lim="800000"/>
            <a:headEnd len="sm" w="sm" type="none"/>
            <a:tailEnd len="sm" w="sm" type="none"/>
          </a:ln>
        </p:spPr>
      </p:cxnSp>
      <p:cxnSp>
        <p:nvCxnSpPr>
          <p:cNvPr id="2669" name="Google Shape;2669;g3d3f6d03170_0_5921"/>
          <p:cNvCxnSpPr/>
          <p:nvPr/>
        </p:nvCxnSpPr>
        <p:spPr>
          <a:xfrm>
            <a:off x="6605918" y="2117408"/>
            <a:ext cx="2054100" cy="0"/>
          </a:xfrm>
          <a:prstGeom prst="straightConnector1">
            <a:avLst/>
          </a:prstGeom>
          <a:noFill/>
          <a:ln cap="flat" cmpd="sng" w="9525">
            <a:solidFill>
              <a:srgbClr val="D1DCFF">
                <a:alpha val="89803"/>
              </a:srgbClr>
            </a:solidFill>
            <a:prstDash val="solid"/>
            <a:miter lim="800000"/>
            <a:headEnd len="sm" w="sm" type="none"/>
            <a:tailEnd len="sm" w="sm" type="none"/>
          </a:ln>
        </p:spPr>
      </p:cxnSp>
      <p:cxnSp>
        <p:nvCxnSpPr>
          <p:cNvPr id="2670" name="Google Shape;2670;g3d3f6d03170_0_5921"/>
          <p:cNvCxnSpPr/>
          <p:nvPr/>
        </p:nvCxnSpPr>
        <p:spPr>
          <a:xfrm>
            <a:off x="6605918" y="2528888"/>
            <a:ext cx="2054100" cy="0"/>
          </a:xfrm>
          <a:prstGeom prst="straightConnector1">
            <a:avLst/>
          </a:prstGeom>
          <a:noFill/>
          <a:ln cap="flat" cmpd="sng" w="9525">
            <a:solidFill>
              <a:srgbClr val="D1DCFF">
                <a:alpha val="89803"/>
              </a:srgbClr>
            </a:solidFill>
            <a:prstDash val="solid"/>
            <a:miter lim="800000"/>
            <a:headEnd len="sm" w="sm" type="none"/>
            <a:tailEnd len="sm" w="sm" type="none"/>
          </a:ln>
        </p:spPr>
      </p:cxnSp>
      <p:cxnSp>
        <p:nvCxnSpPr>
          <p:cNvPr id="2671" name="Google Shape;2671;g3d3f6d03170_0_5921"/>
          <p:cNvCxnSpPr/>
          <p:nvPr/>
        </p:nvCxnSpPr>
        <p:spPr>
          <a:xfrm>
            <a:off x="6605918" y="2940368"/>
            <a:ext cx="2054100" cy="0"/>
          </a:xfrm>
          <a:prstGeom prst="straightConnector1">
            <a:avLst/>
          </a:prstGeom>
          <a:noFill/>
          <a:ln cap="flat" cmpd="sng" w="9525">
            <a:solidFill>
              <a:srgbClr val="D1DCFF">
                <a:alpha val="89803"/>
              </a:srgbClr>
            </a:solidFill>
            <a:prstDash val="solid"/>
            <a:miter lim="800000"/>
            <a:headEnd len="sm" w="sm" type="none"/>
            <a:tailEnd len="sm" w="sm" type="none"/>
          </a:ln>
        </p:spPr>
      </p:cxnSp>
      <p:cxnSp>
        <p:nvCxnSpPr>
          <p:cNvPr id="2672" name="Google Shape;2672;g3d3f6d03170_0_5921"/>
          <p:cNvCxnSpPr/>
          <p:nvPr/>
        </p:nvCxnSpPr>
        <p:spPr>
          <a:xfrm>
            <a:off x="6605918" y="3354705"/>
            <a:ext cx="2054100" cy="0"/>
          </a:xfrm>
          <a:prstGeom prst="straightConnector1">
            <a:avLst/>
          </a:prstGeom>
          <a:noFill/>
          <a:ln cap="flat" cmpd="sng" w="9525">
            <a:solidFill>
              <a:srgbClr val="D1DCFF">
                <a:alpha val="89803"/>
              </a:srgbClr>
            </a:solidFill>
            <a:prstDash val="solid"/>
            <a:miter lim="800000"/>
            <a:headEnd len="sm" w="sm" type="none"/>
            <a:tailEnd len="sm" w="sm" type="none"/>
          </a:ln>
        </p:spPr>
      </p:cxnSp>
      <p:cxnSp>
        <p:nvCxnSpPr>
          <p:cNvPr id="2673" name="Google Shape;2673;g3d3f6d03170_0_5921"/>
          <p:cNvCxnSpPr/>
          <p:nvPr/>
        </p:nvCxnSpPr>
        <p:spPr>
          <a:xfrm>
            <a:off x="6605918" y="3763328"/>
            <a:ext cx="2054100" cy="0"/>
          </a:xfrm>
          <a:prstGeom prst="straightConnector1">
            <a:avLst/>
          </a:prstGeom>
          <a:noFill/>
          <a:ln cap="flat" cmpd="sng" w="9525">
            <a:solidFill>
              <a:srgbClr val="D1DCFF">
                <a:alpha val="89803"/>
              </a:srgbClr>
            </a:solidFill>
            <a:prstDash val="solid"/>
            <a:miter lim="800000"/>
            <a:headEnd len="sm" w="sm" type="none"/>
            <a:tailEnd len="sm" w="sm" type="none"/>
          </a:ln>
        </p:spPr>
      </p:cxnSp>
      <p:cxnSp>
        <p:nvCxnSpPr>
          <p:cNvPr id="2674" name="Google Shape;2674;g3d3f6d03170_0_5921"/>
          <p:cNvCxnSpPr/>
          <p:nvPr/>
        </p:nvCxnSpPr>
        <p:spPr>
          <a:xfrm>
            <a:off x="6605918" y="4174808"/>
            <a:ext cx="2054100" cy="0"/>
          </a:xfrm>
          <a:prstGeom prst="straightConnector1">
            <a:avLst/>
          </a:prstGeom>
          <a:noFill/>
          <a:ln cap="flat" cmpd="sng" w="9525">
            <a:solidFill>
              <a:srgbClr val="D1DCFF">
                <a:alpha val="89803"/>
              </a:srgbClr>
            </a:solidFill>
            <a:prstDash val="solid"/>
            <a:miter lim="800000"/>
            <a:headEnd len="sm" w="sm" type="none"/>
            <a:tailEnd len="sm" w="sm" type="none"/>
          </a:ln>
        </p:spPr>
      </p:cxnSp>
    </p:spTree>
  </p:cSld>
  <p:clrMapOvr>
    <a:masterClrMapping/>
  </p:clrMapOvr>
</p:sldLayout>
</file>

<file path=ppt/slideLayouts/slideLayout1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4_Custom Layout">
  <p:cSld name="74_Custom Layout">
    <p:bg>
      <p:bgPr>
        <a:blipFill>
          <a:blip r:embed="rId2">
            <a:alphaModFix/>
          </a:blip>
          <a:stretch>
            <a:fillRect/>
          </a:stretch>
        </a:blipFill>
      </p:bgPr>
    </p:bg>
    <p:spTree>
      <p:nvGrpSpPr>
        <p:cNvPr id="2675" name="Shape 2675"/>
        <p:cNvGrpSpPr/>
        <p:nvPr/>
      </p:nvGrpSpPr>
      <p:grpSpPr>
        <a:xfrm>
          <a:off x="0" y="0"/>
          <a:ext cx="0" cy="0"/>
          <a:chOff x="0" y="0"/>
          <a:chExt cx="0" cy="0"/>
        </a:xfrm>
      </p:grpSpPr>
      <p:sp>
        <p:nvSpPr>
          <p:cNvPr id="2676" name="Google Shape;2676;g3d3f6d03170_0_5934"/>
          <p:cNvSpPr/>
          <p:nvPr/>
        </p:nvSpPr>
        <p:spPr>
          <a:xfrm>
            <a:off x="3447800" y="676125"/>
            <a:ext cx="5401200" cy="3595800"/>
          </a:xfrm>
          <a:prstGeom prst="roundRect">
            <a:avLst>
              <a:gd fmla="val 3042" name="adj"/>
            </a:avLst>
          </a:prstGeom>
          <a:solidFill>
            <a:srgbClr val="EDF1FF"/>
          </a:solidFill>
          <a:ln>
            <a:noFill/>
          </a:ln>
        </p:spPr>
        <p:txBody>
          <a:bodyPr anchorCtr="0" anchor="t" bIns="274300" lIns="274300" spcFirstLastPara="1" rIns="274300" wrap="square" tIns="274300">
            <a:noAutofit/>
          </a:bodyPr>
          <a:lstStyle/>
          <a:p>
            <a:pPr indent="0" lvl="0" marL="0" marR="0" rtl="0" algn="l">
              <a:lnSpc>
                <a:spcPct val="125000"/>
              </a:lnSpc>
              <a:spcBef>
                <a:spcPts val="1200"/>
              </a:spcBef>
              <a:spcAft>
                <a:spcPts val="0"/>
              </a:spcAft>
              <a:buClr>
                <a:srgbClr val="000000"/>
              </a:buClr>
              <a:buSzPts val="1000"/>
              <a:buFont typeface="Arial"/>
              <a:buNone/>
            </a:pPr>
            <a:r>
              <a:t/>
            </a:r>
            <a:endParaRPr b="0" i="0" sz="1000" u="none" cap="none" strike="noStrike">
              <a:solidFill>
                <a:srgbClr val="25146F"/>
              </a:solidFill>
              <a:latin typeface="Inter"/>
              <a:ea typeface="Inter"/>
              <a:cs typeface="Inter"/>
              <a:sym typeface="Inter"/>
            </a:endParaRPr>
          </a:p>
        </p:txBody>
      </p:sp>
      <p:sp>
        <p:nvSpPr>
          <p:cNvPr id="2677" name="Google Shape;2677;g3d3f6d03170_0_5934"/>
          <p:cNvSpPr/>
          <p:nvPr/>
        </p:nvSpPr>
        <p:spPr>
          <a:xfrm>
            <a:off x="260713" y="676128"/>
            <a:ext cx="3046500" cy="3595800"/>
          </a:xfrm>
          <a:prstGeom prst="roundRect">
            <a:avLst>
              <a:gd fmla="val 2130" name="adj"/>
            </a:avLst>
          </a:prstGeom>
          <a:gradFill>
            <a:gsLst>
              <a:gs pos="0">
                <a:srgbClr val="9AC2FC">
                  <a:alpha val="49803"/>
                </a:srgbClr>
              </a:gs>
              <a:gs pos="2730">
                <a:srgbClr val="9AC2FC">
                  <a:alpha val="49803"/>
                </a:srgbClr>
              </a:gs>
              <a:gs pos="100000">
                <a:srgbClr val="96C4FF"/>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678" name="Google Shape;2678;g3d3f6d03170_0_5934"/>
          <p:cNvSpPr txBox="1"/>
          <p:nvPr>
            <p:ph type="title"/>
          </p:nvPr>
        </p:nvSpPr>
        <p:spPr>
          <a:xfrm>
            <a:off x="3743075" y="1518090"/>
            <a:ext cx="4767000" cy="4911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679" name="Google Shape;2679;g3d3f6d03170_0_593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2680" name="Google Shape;2680;g3d3f6d03170_0_5934"/>
          <p:cNvSpPr/>
          <p:nvPr/>
        </p:nvSpPr>
        <p:spPr>
          <a:xfrm>
            <a:off x="1545825" y="4035623"/>
            <a:ext cx="473400" cy="473700"/>
          </a:xfrm>
          <a:prstGeom prst="ellipse">
            <a:avLst/>
          </a:prstGeom>
          <a:solidFill>
            <a:schemeClr val="accent2"/>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681" name="Google Shape;2681;g3d3f6d03170_0_5934"/>
          <p:cNvSpPr/>
          <p:nvPr/>
        </p:nvSpPr>
        <p:spPr>
          <a:xfrm>
            <a:off x="1692623" y="4196981"/>
            <a:ext cx="178023" cy="144410"/>
          </a:xfrm>
          <a:custGeom>
            <a:rect b="b" l="l" r="r" t="t"/>
            <a:pathLst>
              <a:path extrusionOk="0" h="385094" w="474727">
                <a:moveTo>
                  <a:pt x="209101" y="385094"/>
                </a:moveTo>
                <a:lnTo>
                  <a:pt x="26688" y="385094"/>
                </a:lnTo>
                <a:cubicBezTo>
                  <a:pt x="8812" y="327437"/>
                  <a:pt x="0" y="267514"/>
                  <a:pt x="0" y="205073"/>
                </a:cubicBezTo>
                <a:cubicBezTo>
                  <a:pt x="0" y="142632"/>
                  <a:pt x="16491" y="92906"/>
                  <a:pt x="49474" y="55769"/>
                </a:cubicBezTo>
                <a:cubicBezTo>
                  <a:pt x="82457" y="18632"/>
                  <a:pt x="131428" y="0"/>
                  <a:pt x="196513" y="0"/>
                </a:cubicBezTo>
                <a:lnTo>
                  <a:pt x="196513" y="87996"/>
                </a:lnTo>
                <a:cubicBezTo>
                  <a:pt x="144143" y="87996"/>
                  <a:pt x="117958" y="119972"/>
                  <a:pt x="117958" y="183924"/>
                </a:cubicBezTo>
                <a:lnTo>
                  <a:pt x="117958" y="213759"/>
                </a:lnTo>
                <a:lnTo>
                  <a:pt x="209101" y="213759"/>
                </a:lnTo>
                <a:lnTo>
                  <a:pt x="209101" y="385094"/>
                </a:lnTo>
                <a:close/>
                <a:moveTo>
                  <a:pt x="474727" y="385094"/>
                </a:moveTo>
                <a:lnTo>
                  <a:pt x="292314" y="385094"/>
                </a:lnTo>
                <a:cubicBezTo>
                  <a:pt x="274438" y="327437"/>
                  <a:pt x="265626" y="267514"/>
                  <a:pt x="265626" y="205073"/>
                </a:cubicBezTo>
                <a:cubicBezTo>
                  <a:pt x="265626" y="142632"/>
                  <a:pt x="282117" y="92906"/>
                  <a:pt x="315100" y="55769"/>
                </a:cubicBezTo>
                <a:cubicBezTo>
                  <a:pt x="348083" y="18632"/>
                  <a:pt x="397054" y="0"/>
                  <a:pt x="462138" y="0"/>
                </a:cubicBezTo>
                <a:lnTo>
                  <a:pt x="462138" y="87996"/>
                </a:lnTo>
                <a:cubicBezTo>
                  <a:pt x="409768" y="87996"/>
                  <a:pt x="383583" y="119972"/>
                  <a:pt x="383583" y="183924"/>
                </a:cubicBezTo>
                <a:lnTo>
                  <a:pt x="383583" y="213759"/>
                </a:lnTo>
                <a:lnTo>
                  <a:pt x="474727" y="213759"/>
                </a:lnTo>
                <a:lnTo>
                  <a:pt x="474727" y="385094"/>
                </a:lnTo>
                <a:close/>
              </a:path>
            </a:pathLst>
          </a:custGeom>
          <a:solidFill>
            <a:srgbClr val="FFFF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682" name="Google Shape;2682;g3d3f6d03170_0_5934"/>
          <p:cNvSpPr/>
          <p:nvPr>
            <p:ph idx="2" type="pic"/>
          </p:nvPr>
        </p:nvSpPr>
        <p:spPr>
          <a:xfrm>
            <a:off x="1396124" y="302419"/>
            <a:ext cx="765900" cy="765600"/>
          </a:xfrm>
          <a:prstGeom prst="ellipse">
            <a:avLst/>
          </a:prstGeom>
          <a:noFill/>
          <a:ln>
            <a:noFill/>
          </a:ln>
        </p:spPr>
      </p:sp>
      <p:sp>
        <p:nvSpPr>
          <p:cNvPr id="2683" name="Google Shape;2683;g3d3f6d03170_0_5934"/>
          <p:cNvSpPr txBox="1"/>
          <p:nvPr/>
        </p:nvSpPr>
        <p:spPr>
          <a:xfrm>
            <a:off x="514962" y="3202911"/>
            <a:ext cx="2547900" cy="318600"/>
          </a:xfrm>
          <a:prstGeom prst="rect">
            <a:avLst/>
          </a:prstGeom>
          <a:noFill/>
          <a:ln>
            <a:noFill/>
          </a:ln>
        </p:spPr>
        <p:txBody>
          <a:bodyPr anchorCtr="0" anchor="t" bIns="0" lIns="0" spcFirstLastPara="1" rIns="0" wrap="square" tIns="0">
            <a:noAutofit/>
          </a:bodyPr>
          <a:lstStyle/>
          <a:p>
            <a:pPr indent="-102861" lvl="0" marL="102861" marR="0" rtl="0" algn="ctr">
              <a:lnSpc>
                <a:spcPct val="107000"/>
              </a:lnSpc>
              <a:spcBef>
                <a:spcPts val="0"/>
              </a:spcBef>
              <a:spcAft>
                <a:spcPts val="0"/>
              </a:spcAft>
              <a:buClr>
                <a:srgbClr val="000000"/>
              </a:buClr>
              <a:buSzPts val="900"/>
              <a:buFont typeface="Arial"/>
              <a:buNone/>
            </a:pPr>
            <a:r>
              <a:rPr b="0" i="0" lang="en" sz="900" u="none" cap="none" strike="noStrike">
                <a:solidFill>
                  <a:srgbClr val="1E50D5"/>
                </a:solidFill>
                <a:latin typeface="Poppins Medium"/>
                <a:ea typeface="Poppins Medium"/>
                <a:cs typeface="Poppins Medium"/>
                <a:sym typeface="Poppins Medium"/>
              </a:rPr>
              <a:t>NICOLE SNOW</a:t>
            </a:r>
            <a:endParaRPr b="0" i="0" sz="525" u="none" cap="none" strike="noStrike">
              <a:solidFill>
                <a:srgbClr val="000000"/>
              </a:solidFill>
              <a:latin typeface="Arial"/>
              <a:ea typeface="Arial"/>
              <a:cs typeface="Arial"/>
              <a:sym typeface="Arial"/>
            </a:endParaRPr>
          </a:p>
          <a:p>
            <a:pPr indent="-102861" lvl="0" marL="102861" marR="0" rtl="0" algn="ctr">
              <a:lnSpc>
                <a:spcPct val="107000"/>
              </a:lnSpc>
              <a:spcBef>
                <a:spcPts val="0"/>
              </a:spcBef>
              <a:spcAft>
                <a:spcPts val="0"/>
              </a:spcAft>
              <a:buClr>
                <a:srgbClr val="000000"/>
              </a:buClr>
              <a:buSzPts val="900"/>
              <a:buFont typeface="Arial"/>
              <a:buNone/>
            </a:pPr>
            <a:r>
              <a:rPr b="0" i="0" lang="en" sz="900" u="none" cap="none" strike="noStrike">
                <a:solidFill>
                  <a:srgbClr val="1E50D5"/>
                </a:solidFill>
                <a:latin typeface="Poppins Medium"/>
                <a:ea typeface="Poppins Medium"/>
                <a:cs typeface="Poppins Medium"/>
                <a:sym typeface="Poppins Medium"/>
              </a:rPr>
              <a:t>SMALL BUSINESS OWNER</a:t>
            </a:r>
            <a:endParaRPr b="0" i="0" sz="525" u="none" cap="none" strike="noStrike">
              <a:solidFill>
                <a:srgbClr val="000000"/>
              </a:solidFill>
              <a:latin typeface="Arial"/>
              <a:ea typeface="Arial"/>
              <a:cs typeface="Arial"/>
              <a:sym typeface="Arial"/>
            </a:endParaRPr>
          </a:p>
        </p:txBody>
      </p:sp>
      <p:sp>
        <p:nvSpPr>
          <p:cNvPr id="2684" name="Google Shape;2684;g3d3f6d03170_0_5934"/>
          <p:cNvSpPr/>
          <p:nvPr>
            <p:ph idx="3" type="pic"/>
          </p:nvPr>
        </p:nvSpPr>
        <p:spPr>
          <a:xfrm>
            <a:off x="3743076" y="940554"/>
            <a:ext cx="1566000" cy="429900"/>
          </a:xfrm>
          <a:prstGeom prst="rect">
            <a:avLst/>
          </a:prstGeom>
          <a:solidFill>
            <a:schemeClr val="lt2"/>
          </a:solidFill>
          <a:ln>
            <a:noFill/>
          </a:ln>
        </p:spPr>
      </p:sp>
      <p:sp>
        <p:nvSpPr>
          <p:cNvPr id="2685" name="Google Shape;2685;g3d3f6d03170_0_5934"/>
          <p:cNvSpPr txBox="1"/>
          <p:nvPr>
            <p:ph idx="1" type="subTitle"/>
          </p:nvPr>
        </p:nvSpPr>
        <p:spPr>
          <a:xfrm>
            <a:off x="527313" y="1638225"/>
            <a:ext cx="2535600" cy="1433700"/>
          </a:xfrm>
          <a:prstGeom prst="rect">
            <a:avLst/>
          </a:prstGeom>
          <a:noFill/>
          <a:ln>
            <a:noFill/>
          </a:ln>
        </p:spPr>
        <p:txBody>
          <a:bodyPr anchorCtr="0" anchor="t" bIns="34275" lIns="34275" spcFirstLastPara="1" rIns="34275" wrap="square" tIns="34275">
            <a:noAutofit/>
          </a:bodyPr>
          <a:lstStyle>
            <a:lvl1pPr lvl="0" algn="ctr">
              <a:lnSpc>
                <a:spcPct val="99000"/>
              </a:lnSpc>
              <a:spcBef>
                <a:spcPts val="0"/>
              </a:spcBef>
              <a:spcAft>
                <a:spcPts val="0"/>
              </a:spcAft>
              <a:buSzPts val="1687"/>
              <a:buFont typeface="Poppins"/>
              <a:buNone/>
              <a:defRPr b="1" sz="1687">
                <a:latin typeface="Poppins"/>
                <a:ea typeface="Poppins"/>
                <a:cs typeface="Poppins"/>
                <a:sym typeface="Poppins"/>
              </a:defRPr>
            </a:lvl1pPr>
            <a:lvl2pPr lvl="1" algn="ctr">
              <a:lnSpc>
                <a:spcPct val="95000"/>
              </a:lnSpc>
              <a:spcBef>
                <a:spcPts val="0"/>
              </a:spcBef>
              <a:spcAft>
                <a:spcPts val="0"/>
              </a:spcAft>
              <a:buSzPts val="1687"/>
              <a:buFont typeface="Poppins"/>
              <a:buNone/>
              <a:defRPr b="1" sz="1687">
                <a:latin typeface="Poppins"/>
                <a:ea typeface="Poppins"/>
                <a:cs typeface="Poppins"/>
                <a:sym typeface="Poppins"/>
              </a:defRPr>
            </a:lvl2pPr>
            <a:lvl3pPr lvl="2" algn="ctr">
              <a:lnSpc>
                <a:spcPct val="95000"/>
              </a:lnSpc>
              <a:spcBef>
                <a:spcPts val="0"/>
              </a:spcBef>
              <a:spcAft>
                <a:spcPts val="0"/>
              </a:spcAft>
              <a:buSzPts val="1687"/>
              <a:buFont typeface="Poppins"/>
              <a:buNone/>
              <a:defRPr b="1" sz="1687">
                <a:latin typeface="Poppins"/>
                <a:ea typeface="Poppins"/>
                <a:cs typeface="Poppins"/>
                <a:sym typeface="Poppins"/>
              </a:defRPr>
            </a:lvl3pPr>
            <a:lvl4pPr lvl="3" algn="ctr">
              <a:lnSpc>
                <a:spcPct val="95000"/>
              </a:lnSpc>
              <a:spcBef>
                <a:spcPts val="0"/>
              </a:spcBef>
              <a:spcAft>
                <a:spcPts val="0"/>
              </a:spcAft>
              <a:buSzPts val="1687"/>
              <a:buFont typeface="Poppins"/>
              <a:buNone/>
              <a:defRPr b="1" sz="1687">
                <a:latin typeface="Poppins"/>
                <a:ea typeface="Poppins"/>
                <a:cs typeface="Poppins"/>
                <a:sym typeface="Poppins"/>
              </a:defRPr>
            </a:lvl4pPr>
            <a:lvl5pPr lvl="4" algn="ctr">
              <a:lnSpc>
                <a:spcPct val="95000"/>
              </a:lnSpc>
              <a:spcBef>
                <a:spcPts val="0"/>
              </a:spcBef>
              <a:spcAft>
                <a:spcPts val="0"/>
              </a:spcAft>
              <a:buSzPts val="1687"/>
              <a:buFont typeface="Poppins"/>
              <a:buNone/>
              <a:defRPr b="1" sz="1687">
                <a:latin typeface="Poppins"/>
                <a:ea typeface="Poppins"/>
                <a:cs typeface="Poppins"/>
                <a:sym typeface="Poppins"/>
              </a:defRPr>
            </a:lvl5pPr>
            <a:lvl6pPr lvl="5" algn="ctr">
              <a:lnSpc>
                <a:spcPct val="95000"/>
              </a:lnSpc>
              <a:spcBef>
                <a:spcPts val="0"/>
              </a:spcBef>
              <a:spcAft>
                <a:spcPts val="0"/>
              </a:spcAft>
              <a:buSzPts val="1687"/>
              <a:buFont typeface="Poppins"/>
              <a:buNone/>
              <a:defRPr b="1" sz="1687">
                <a:latin typeface="Poppins"/>
                <a:ea typeface="Poppins"/>
                <a:cs typeface="Poppins"/>
                <a:sym typeface="Poppins"/>
              </a:defRPr>
            </a:lvl6pPr>
            <a:lvl7pPr lvl="6" algn="ctr">
              <a:lnSpc>
                <a:spcPct val="95000"/>
              </a:lnSpc>
              <a:spcBef>
                <a:spcPts val="0"/>
              </a:spcBef>
              <a:spcAft>
                <a:spcPts val="0"/>
              </a:spcAft>
              <a:buSzPts val="1687"/>
              <a:buFont typeface="Poppins"/>
              <a:buNone/>
              <a:defRPr b="1" sz="1687">
                <a:latin typeface="Poppins"/>
                <a:ea typeface="Poppins"/>
                <a:cs typeface="Poppins"/>
                <a:sym typeface="Poppins"/>
              </a:defRPr>
            </a:lvl7pPr>
            <a:lvl8pPr lvl="7" algn="ctr">
              <a:lnSpc>
                <a:spcPct val="95000"/>
              </a:lnSpc>
              <a:spcBef>
                <a:spcPts val="0"/>
              </a:spcBef>
              <a:spcAft>
                <a:spcPts val="0"/>
              </a:spcAft>
              <a:buSzPts val="1687"/>
              <a:buFont typeface="Poppins"/>
              <a:buNone/>
              <a:defRPr b="1" sz="1687">
                <a:latin typeface="Poppins"/>
                <a:ea typeface="Poppins"/>
                <a:cs typeface="Poppins"/>
                <a:sym typeface="Poppins"/>
              </a:defRPr>
            </a:lvl8pPr>
            <a:lvl9pPr lvl="8" algn="ctr">
              <a:lnSpc>
                <a:spcPct val="95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2686" name="Google Shape;2686;g3d3f6d03170_0_5934"/>
          <p:cNvSpPr txBox="1"/>
          <p:nvPr>
            <p:ph idx="4" type="body"/>
          </p:nvPr>
        </p:nvSpPr>
        <p:spPr>
          <a:xfrm>
            <a:off x="3789500" y="2027375"/>
            <a:ext cx="4717800" cy="1174500"/>
          </a:xfrm>
          <a:prstGeom prst="rect">
            <a:avLst/>
          </a:prstGeom>
          <a:noFill/>
          <a:ln>
            <a:noFill/>
          </a:ln>
        </p:spPr>
        <p:txBody>
          <a:bodyPr anchorCtr="0" anchor="t" bIns="0" lIns="0" spcFirstLastPara="1" rIns="0" wrap="square" tIns="0">
            <a:noAutofit/>
          </a:bodyPr>
          <a:lstStyle>
            <a:lvl1pPr indent="-288608" lvl="0" marL="457200" algn="l">
              <a:lnSpc>
                <a:spcPct val="95000"/>
              </a:lnSpc>
              <a:spcBef>
                <a:spcPts val="1350"/>
              </a:spcBef>
              <a:spcAft>
                <a:spcPts val="0"/>
              </a:spcAft>
              <a:buSzPts val="945"/>
              <a:buChar char="●"/>
              <a:defRPr/>
            </a:lvl1pPr>
            <a:lvl2pPr indent="-280035" lvl="1" marL="914400" algn="l">
              <a:lnSpc>
                <a:spcPct val="95000"/>
              </a:lnSpc>
              <a:spcBef>
                <a:spcPts val="1350"/>
              </a:spcBef>
              <a:spcAft>
                <a:spcPts val="0"/>
              </a:spcAft>
              <a:buSzPts val="810"/>
              <a:buChar char="●"/>
              <a:defRPr/>
            </a:lvl2pPr>
            <a:lvl3pPr indent="-271463" lvl="2" marL="1371600" algn="l">
              <a:lnSpc>
                <a:spcPct val="95000"/>
              </a:lnSpc>
              <a:spcBef>
                <a:spcPts val="1350"/>
              </a:spcBef>
              <a:spcAft>
                <a:spcPts val="0"/>
              </a:spcAft>
              <a:buSzPts val="675"/>
              <a:buChar char="●"/>
              <a:defRPr/>
            </a:lvl3pPr>
            <a:lvl4pPr indent="-262890" lvl="3" marL="1828800" algn="l">
              <a:lnSpc>
                <a:spcPct val="95000"/>
              </a:lnSpc>
              <a:spcBef>
                <a:spcPts val="1350"/>
              </a:spcBef>
              <a:spcAft>
                <a:spcPts val="0"/>
              </a:spcAft>
              <a:buSzPts val="540"/>
              <a:buChar char="●"/>
              <a:defRPr/>
            </a:lvl4pPr>
            <a:lvl5pPr indent="-254317" lvl="4" marL="2286000" algn="l">
              <a:lnSpc>
                <a:spcPct val="95000"/>
              </a:lnSpc>
              <a:spcBef>
                <a:spcPts val="1350"/>
              </a:spcBef>
              <a:spcAft>
                <a:spcPts val="0"/>
              </a:spcAft>
              <a:buSzPts val="405"/>
              <a:buChar char="●"/>
              <a:defRPr/>
            </a:lvl5pPr>
            <a:lvl6pPr indent="-240474" lvl="5" marL="2743200" algn="l">
              <a:lnSpc>
                <a:spcPct val="90000"/>
              </a:lnSpc>
              <a:spcBef>
                <a:spcPts val="375"/>
              </a:spcBef>
              <a:spcAft>
                <a:spcPts val="0"/>
              </a:spcAft>
              <a:buSzPts val="187"/>
              <a:buChar char="•"/>
              <a:defRPr/>
            </a:lvl6pPr>
            <a:lvl7pPr indent="-240474" lvl="6" marL="3200400" algn="l">
              <a:lnSpc>
                <a:spcPct val="90000"/>
              </a:lnSpc>
              <a:spcBef>
                <a:spcPts val="375"/>
              </a:spcBef>
              <a:spcAft>
                <a:spcPts val="0"/>
              </a:spcAft>
              <a:buSzPts val="187"/>
              <a:buChar char="•"/>
              <a:defRPr/>
            </a:lvl7pPr>
            <a:lvl8pPr indent="-240474" lvl="7" marL="3657600" algn="l">
              <a:lnSpc>
                <a:spcPct val="90000"/>
              </a:lnSpc>
              <a:spcBef>
                <a:spcPts val="375"/>
              </a:spcBef>
              <a:spcAft>
                <a:spcPts val="0"/>
              </a:spcAft>
              <a:buSzPts val="187"/>
              <a:buChar char="•"/>
              <a:defRPr/>
            </a:lvl8pPr>
            <a:lvl9pPr indent="-240474" lvl="8" marL="4114800" algn="l">
              <a:lnSpc>
                <a:spcPct val="90000"/>
              </a:lnSpc>
              <a:spcBef>
                <a:spcPts val="375"/>
              </a:spcBef>
              <a:spcAft>
                <a:spcPts val="0"/>
              </a:spcAft>
              <a:buSzPts val="187"/>
              <a:buChar char="•"/>
              <a:defRPr/>
            </a:lvl9pPr>
          </a:lstStyle>
          <a:p/>
        </p:txBody>
      </p:sp>
    </p:spTree>
  </p:cSld>
  <p:clrMapOvr>
    <a:masterClrMapping/>
  </p:clrMapOvr>
</p:sldLayout>
</file>

<file path=ppt/slideLayouts/slideLayout1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6_Custom Layout" showMasterSp="0">
  <p:cSld name="76_Custom Layout">
    <p:bg>
      <p:bgPr>
        <a:blipFill>
          <a:blip r:embed="rId2">
            <a:alphaModFix/>
          </a:blip>
          <a:stretch>
            <a:fillRect/>
          </a:stretch>
        </a:blipFill>
      </p:bgPr>
    </p:bg>
    <p:spTree>
      <p:nvGrpSpPr>
        <p:cNvPr id="2687" name="Shape 2687"/>
        <p:cNvGrpSpPr/>
        <p:nvPr/>
      </p:nvGrpSpPr>
      <p:grpSpPr>
        <a:xfrm>
          <a:off x="0" y="0"/>
          <a:ext cx="0" cy="0"/>
          <a:chOff x="0" y="0"/>
          <a:chExt cx="0" cy="0"/>
        </a:xfrm>
      </p:grpSpPr>
      <p:sp>
        <p:nvSpPr>
          <p:cNvPr id="2688" name="Google Shape;2688;g3d3f6d03170_0_5948"/>
          <p:cNvSpPr/>
          <p:nvPr/>
        </p:nvSpPr>
        <p:spPr>
          <a:xfrm>
            <a:off x="1090672" y="1476228"/>
            <a:ext cx="6952200" cy="2638500"/>
          </a:xfrm>
          <a:prstGeom prst="roundRect">
            <a:avLst>
              <a:gd fmla="val 1667" name="adj"/>
            </a:avLst>
          </a:prstGeom>
          <a:gradFill>
            <a:gsLst>
              <a:gs pos="0">
                <a:srgbClr val="FFFFFF"/>
              </a:gs>
              <a:gs pos="23000">
                <a:srgbClr val="FFFFFF"/>
              </a:gs>
              <a:gs pos="29000">
                <a:srgbClr val="FBFCFE">
                  <a:alpha val="96862"/>
                </a:srgbClr>
              </a:gs>
              <a:gs pos="61000">
                <a:srgbClr val="ECEEF9">
                  <a:alpha val="81960"/>
                </a:srgbClr>
              </a:gs>
              <a:gs pos="86000">
                <a:srgbClr val="E2E5F6">
                  <a:alpha val="72549"/>
                </a:srgbClr>
              </a:gs>
              <a:gs pos="100000">
                <a:srgbClr val="DFE2F5">
                  <a:alpha val="69803"/>
                </a:srgbClr>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689" name="Google Shape;2689;g3d3f6d03170_0_5948"/>
          <p:cNvSpPr txBox="1"/>
          <p:nvPr>
            <p:ph type="title"/>
          </p:nvPr>
        </p:nvSpPr>
        <p:spPr>
          <a:xfrm>
            <a:off x="1512237" y="2053191"/>
            <a:ext cx="6144900" cy="1169100"/>
          </a:xfrm>
          <a:prstGeom prst="rect">
            <a:avLst/>
          </a:prstGeom>
          <a:noFill/>
          <a:ln>
            <a:noFill/>
          </a:ln>
        </p:spPr>
        <p:txBody>
          <a:bodyPr anchorCtr="0" anchor="t" bIns="0" lIns="0" spcFirstLastPara="1" rIns="0" wrap="square" tIns="34275">
            <a:noAutofit/>
          </a:bodyPr>
          <a:lstStyle>
            <a:lvl1pPr lvl="0" algn="ctr">
              <a:lnSpc>
                <a:spcPct val="99000"/>
              </a:lnSpc>
              <a:spcBef>
                <a:spcPts val="0"/>
              </a:spcBef>
              <a:spcAft>
                <a:spcPts val="0"/>
              </a:spcAft>
              <a:buClr>
                <a:schemeClr val="dk1"/>
              </a:buClr>
              <a:buSzPts val="2662"/>
              <a:buFont typeface="Poppins SemiBold"/>
              <a:buNone/>
              <a:defRPr sz="2662">
                <a:solidFill>
                  <a:schemeClr val="dk1"/>
                </a:solidFill>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690" name="Google Shape;2690;g3d3f6d03170_0_594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2691" name="Google Shape;2691;g3d3f6d03170_0_5948"/>
          <p:cNvGrpSpPr/>
          <p:nvPr/>
        </p:nvGrpSpPr>
        <p:grpSpPr>
          <a:xfrm>
            <a:off x="4363971" y="1237055"/>
            <a:ext cx="473625" cy="473625"/>
            <a:chOff x="-5326064" y="9047077"/>
            <a:chExt cx="1263000" cy="1263000"/>
          </a:xfrm>
        </p:grpSpPr>
        <p:sp>
          <p:nvSpPr>
            <p:cNvPr id="2692" name="Google Shape;2692;g3d3f6d03170_0_5948"/>
            <p:cNvSpPr/>
            <p:nvPr/>
          </p:nvSpPr>
          <p:spPr>
            <a:xfrm>
              <a:off x="-5326064" y="9047077"/>
              <a:ext cx="1263000" cy="1263000"/>
            </a:xfrm>
            <a:prstGeom prst="ellipse">
              <a:avLst/>
            </a:prstGeom>
            <a:solidFill>
              <a:schemeClr val="accent2"/>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693" name="Google Shape;2693;g3d3f6d03170_0_5948"/>
            <p:cNvSpPr/>
            <p:nvPr/>
          </p:nvSpPr>
          <p:spPr>
            <a:xfrm>
              <a:off x="-4934550" y="9477365"/>
              <a:ext cx="474727" cy="385094"/>
            </a:xfrm>
            <a:custGeom>
              <a:rect b="b" l="l" r="r" t="t"/>
              <a:pathLst>
                <a:path extrusionOk="0" h="385094" w="474727">
                  <a:moveTo>
                    <a:pt x="209101" y="385094"/>
                  </a:moveTo>
                  <a:lnTo>
                    <a:pt x="26688" y="385094"/>
                  </a:lnTo>
                  <a:cubicBezTo>
                    <a:pt x="8812" y="327437"/>
                    <a:pt x="0" y="267514"/>
                    <a:pt x="0" y="205073"/>
                  </a:cubicBezTo>
                  <a:cubicBezTo>
                    <a:pt x="0" y="142632"/>
                    <a:pt x="16491" y="92906"/>
                    <a:pt x="49474" y="55769"/>
                  </a:cubicBezTo>
                  <a:cubicBezTo>
                    <a:pt x="82457" y="18632"/>
                    <a:pt x="131428" y="0"/>
                    <a:pt x="196513" y="0"/>
                  </a:cubicBezTo>
                  <a:lnTo>
                    <a:pt x="196513" y="87996"/>
                  </a:lnTo>
                  <a:cubicBezTo>
                    <a:pt x="144143" y="87996"/>
                    <a:pt x="117958" y="119972"/>
                    <a:pt x="117958" y="183924"/>
                  </a:cubicBezTo>
                  <a:lnTo>
                    <a:pt x="117958" y="213759"/>
                  </a:lnTo>
                  <a:lnTo>
                    <a:pt x="209101" y="213759"/>
                  </a:lnTo>
                  <a:lnTo>
                    <a:pt x="209101" y="385094"/>
                  </a:lnTo>
                  <a:close/>
                  <a:moveTo>
                    <a:pt x="474727" y="385094"/>
                  </a:moveTo>
                  <a:lnTo>
                    <a:pt x="292314" y="385094"/>
                  </a:lnTo>
                  <a:cubicBezTo>
                    <a:pt x="274438" y="327437"/>
                    <a:pt x="265626" y="267514"/>
                    <a:pt x="265626" y="205073"/>
                  </a:cubicBezTo>
                  <a:cubicBezTo>
                    <a:pt x="265626" y="142632"/>
                    <a:pt x="282117" y="92906"/>
                    <a:pt x="315100" y="55769"/>
                  </a:cubicBezTo>
                  <a:cubicBezTo>
                    <a:pt x="348083" y="18632"/>
                    <a:pt x="397054" y="0"/>
                    <a:pt x="462138" y="0"/>
                  </a:cubicBezTo>
                  <a:lnTo>
                    <a:pt x="462138" y="87996"/>
                  </a:lnTo>
                  <a:cubicBezTo>
                    <a:pt x="409768" y="87996"/>
                    <a:pt x="383583" y="119972"/>
                    <a:pt x="383583" y="183924"/>
                  </a:cubicBezTo>
                  <a:lnTo>
                    <a:pt x="383583" y="213759"/>
                  </a:lnTo>
                  <a:lnTo>
                    <a:pt x="474727" y="213759"/>
                  </a:lnTo>
                  <a:lnTo>
                    <a:pt x="474727" y="385094"/>
                  </a:lnTo>
                  <a:close/>
                </a:path>
              </a:pathLst>
            </a:custGeom>
            <a:solidFill>
              <a:srgbClr val="FFFFFF"/>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2694" name="Google Shape;2694;g3d3f6d03170_0_5948"/>
          <p:cNvSpPr txBox="1"/>
          <p:nvPr>
            <p:ph idx="1" type="subTitle"/>
          </p:nvPr>
        </p:nvSpPr>
        <p:spPr>
          <a:xfrm>
            <a:off x="1512245" y="3433659"/>
            <a:ext cx="6144900" cy="264600"/>
          </a:xfrm>
          <a:prstGeom prst="rect">
            <a:avLst/>
          </a:prstGeom>
          <a:noFill/>
          <a:ln>
            <a:noFill/>
          </a:ln>
        </p:spPr>
        <p:txBody>
          <a:bodyPr anchorCtr="0" anchor="ctr" bIns="0" lIns="0" spcFirstLastPara="1" rIns="0" wrap="square" tIns="0">
            <a:noAutofit/>
          </a:bodyPr>
          <a:lstStyle>
            <a:lvl1pPr lvl="0" algn="ctr">
              <a:lnSpc>
                <a:spcPct val="95000"/>
              </a:lnSpc>
              <a:spcBef>
                <a:spcPts val="1350"/>
              </a:spcBef>
              <a:spcAft>
                <a:spcPts val="0"/>
              </a:spcAft>
              <a:buClr>
                <a:schemeClr val="accent3"/>
              </a:buClr>
              <a:buSzPts val="945"/>
              <a:buNone/>
              <a:defRPr sz="1050">
                <a:solidFill>
                  <a:schemeClr val="accent3"/>
                </a:solidFill>
                <a:latin typeface="Poppins Medium"/>
                <a:ea typeface="Poppins Medium"/>
                <a:cs typeface="Poppins Medium"/>
                <a:sym typeface="Poppins Medium"/>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2695" name="Google Shape;2695;g3d3f6d03170_0_5948"/>
          <p:cNvGrpSpPr/>
          <p:nvPr/>
        </p:nvGrpSpPr>
        <p:grpSpPr>
          <a:xfrm>
            <a:off x="8381796" y="4822425"/>
            <a:ext cx="537710" cy="158585"/>
            <a:chOff x="22351457" y="12859799"/>
            <a:chExt cx="1433894" cy="422893"/>
          </a:xfrm>
        </p:grpSpPr>
        <p:grpSp>
          <p:nvGrpSpPr>
            <p:cNvPr id="2696" name="Google Shape;2696;g3d3f6d03170_0_5948"/>
            <p:cNvGrpSpPr/>
            <p:nvPr/>
          </p:nvGrpSpPr>
          <p:grpSpPr>
            <a:xfrm>
              <a:off x="22351457" y="12859799"/>
              <a:ext cx="1379787" cy="422893"/>
              <a:chOff x="22351457" y="12859799"/>
              <a:chExt cx="1379787" cy="422893"/>
            </a:xfrm>
          </p:grpSpPr>
          <p:sp>
            <p:nvSpPr>
              <p:cNvPr id="2697" name="Google Shape;2697;g3d3f6d03170_0_5948"/>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698" name="Google Shape;2698;g3d3f6d03170_0_5948"/>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2699" name="Google Shape;2699;g3d3f6d03170_0_5948"/>
              <p:cNvGrpSpPr/>
              <p:nvPr/>
            </p:nvGrpSpPr>
            <p:grpSpPr>
              <a:xfrm>
                <a:off x="23288552" y="12859801"/>
                <a:ext cx="442692" cy="422765"/>
                <a:chOff x="23288552" y="12859801"/>
                <a:chExt cx="442692" cy="422765"/>
              </a:xfrm>
            </p:grpSpPr>
            <p:grpSp>
              <p:nvGrpSpPr>
                <p:cNvPr id="2700" name="Google Shape;2700;g3d3f6d03170_0_5948"/>
                <p:cNvGrpSpPr/>
                <p:nvPr/>
              </p:nvGrpSpPr>
              <p:grpSpPr>
                <a:xfrm>
                  <a:off x="23288552" y="12859801"/>
                  <a:ext cx="442692" cy="422765"/>
                  <a:chOff x="23288552" y="12859801"/>
                  <a:chExt cx="442692" cy="422765"/>
                </a:xfrm>
              </p:grpSpPr>
              <p:sp>
                <p:nvSpPr>
                  <p:cNvPr id="2701" name="Google Shape;2701;g3d3f6d03170_0_5948"/>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702" name="Google Shape;2702;g3d3f6d03170_0_5948"/>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2703" name="Google Shape;2703;g3d3f6d03170_0_5948"/>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2704" name="Google Shape;2704;g3d3f6d03170_0_5948"/>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2705" name="Google Shape;2705;g3d3f6d03170_0_5948"/>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lt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cxnSp>
        <p:nvCxnSpPr>
          <p:cNvPr id="2706" name="Google Shape;2706;g3d3f6d03170_0_5948"/>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spTree>
  </p:cSld>
  <p:clrMapOvr>
    <a:masterClrMapping/>
  </p:clrMapOvr>
</p:sldLayout>
</file>

<file path=ppt/slideLayouts/slideLayout1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7_Custom Layout" showMasterSp="0">
  <p:cSld name="77_Custom Layout">
    <p:bg>
      <p:bgPr>
        <a:gradFill>
          <a:gsLst>
            <a:gs pos="0">
              <a:srgbClr val="FF001A"/>
            </a:gs>
            <a:gs pos="70000">
              <a:srgbClr val="290051"/>
            </a:gs>
            <a:gs pos="100000">
              <a:srgbClr val="0C0024"/>
            </a:gs>
          </a:gsLst>
          <a:lin ang="13500032" scaled="0"/>
        </a:gradFill>
      </p:bgPr>
    </p:bg>
    <p:spTree>
      <p:nvGrpSpPr>
        <p:cNvPr id="2707" name="Shape 2707"/>
        <p:cNvGrpSpPr/>
        <p:nvPr/>
      </p:nvGrpSpPr>
      <p:grpSpPr>
        <a:xfrm>
          <a:off x="0" y="0"/>
          <a:ext cx="0" cy="0"/>
          <a:chOff x="0" y="0"/>
          <a:chExt cx="0" cy="0"/>
        </a:xfrm>
      </p:grpSpPr>
      <p:pic>
        <p:nvPicPr>
          <p:cNvPr descr="A black and blue background&#10;&#10;AI-generated content may be incorrect." id="2708" name="Google Shape;2708;g3d3f6d03170_0_5968"/>
          <p:cNvPicPr preferRelativeResize="0"/>
          <p:nvPr/>
        </p:nvPicPr>
        <p:blipFill rotWithShape="1">
          <a:blip r:embed="rId2">
            <a:alphaModFix/>
          </a:blip>
          <a:srcRect b="100" l="0" r="0" t="100"/>
          <a:stretch/>
        </p:blipFill>
        <p:spPr>
          <a:xfrm>
            <a:off x="0" y="0"/>
            <a:ext cx="9143999" cy="5142828"/>
          </a:xfrm>
          <a:prstGeom prst="rect">
            <a:avLst/>
          </a:prstGeom>
          <a:noFill/>
          <a:ln>
            <a:noFill/>
          </a:ln>
        </p:spPr>
      </p:pic>
      <p:sp>
        <p:nvSpPr>
          <p:cNvPr id="2709" name="Google Shape;2709;g3d3f6d03170_0_5968"/>
          <p:cNvSpPr/>
          <p:nvPr/>
        </p:nvSpPr>
        <p:spPr>
          <a:xfrm>
            <a:off x="1090672" y="1476228"/>
            <a:ext cx="6952200" cy="2638500"/>
          </a:xfrm>
          <a:prstGeom prst="roundRect">
            <a:avLst>
              <a:gd fmla="val 1667" name="adj"/>
            </a:avLst>
          </a:prstGeom>
          <a:gradFill>
            <a:gsLst>
              <a:gs pos="0">
                <a:srgbClr val="FFFFFF"/>
              </a:gs>
              <a:gs pos="23000">
                <a:srgbClr val="FFFFFF"/>
              </a:gs>
              <a:gs pos="29000">
                <a:srgbClr val="FBFCFE">
                  <a:alpha val="96862"/>
                </a:srgbClr>
              </a:gs>
              <a:gs pos="61000">
                <a:srgbClr val="ECEEF9">
                  <a:alpha val="81960"/>
                </a:srgbClr>
              </a:gs>
              <a:gs pos="86000">
                <a:srgbClr val="E2E5F6">
                  <a:alpha val="72549"/>
                </a:srgbClr>
              </a:gs>
              <a:gs pos="100000">
                <a:srgbClr val="DFE2F5">
                  <a:alpha val="69803"/>
                </a:srgbClr>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2710" name="Google Shape;2710;g3d3f6d03170_0_5968"/>
          <p:cNvGrpSpPr/>
          <p:nvPr/>
        </p:nvGrpSpPr>
        <p:grpSpPr>
          <a:xfrm>
            <a:off x="4363971" y="1237055"/>
            <a:ext cx="473625" cy="473625"/>
            <a:chOff x="-5326064" y="9047077"/>
            <a:chExt cx="1263000" cy="1263000"/>
          </a:xfrm>
        </p:grpSpPr>
        <p:sp>
          <p:nvSpPr>
            <p:cNvPr id="2711" name="Google Shape;2711;g3d3f6d03170_0_5968"/>
            <p:cNvSpPr/>
            <p:nvPr/>
          </p:nvSpPr>
          <p:spPr>
            <a:xfrm>
              <a:off x="-5326064" y="9047077"/>
              <a:ext cx="1263000" cy="1263000"/>
            </a:xfrm>
            <a:prstGeom prst="ellipse">
              <a:avLst/>
            </a:prstGeom>
            <a:solidFill>
              <a:srgbClr val="0370FF"/>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712" name="Google Shape;2712;g3d3f6d03170_0_5968"/>
            <p:cNvSpPr/>
            <p:nvPr/>
          </p:nvSpPr>
          <p:spPr>
            <a:xfrm>
              <a:off x="-4934550" y="9477365"/>
              <a:ext cx="474727" cy="385094"/>
            </a:xfrm>
            <a:custGeom>
              <a:rect b="b" l="l" r="r" t="t"/>
              <a:pathLst>
                <a:path extrusionOk="0" h="385094" w="474727">
                  <a:moveTo>
                    <a:pt x="209101" y="385094"/>
                  </a:moveTo>
                  <a:lnTo>
                    <a:pt x="26688" y="385094"/>
                  </a:lnTo>
                  <a:cubicBezTo>
                    <a:pt x="8812" y="327437"/>
                    <a:pt x="0" y="267514"/>
                    <a:pt x="0" y="205073"/>
                  </a:cubicBezTo>
                  <a:cubicBezTo>
                    <a:pt x="0" y="142632"/>
                    <a:pt x="16491" y="92906"/>
                    <a:pt x="49474" y="55769"/>
                  </a:cubicBezTo>
                  <a:cubicBezTo>
                    <a:pt x="82457" y="18632"/>
                    <a:pt x="131428" y="0"/>
                    <a:pt x="196513" y="0"/>
                  </a:cubicBezTo>
                  <a:lnTo>
                    <a:pt x="196513" y="87996"/>
                  </a:lnTo>
                  <a:cubicBezTo>
                    <a:pt x="144143" y="87996"/>
                    <a:pt x="117958" y="119972"/>
                    <a:pt x="117958" y="183924"/>
                  </a:cubicBezTo>
                  <a:lnTo>
                    <a:pt x="117958" y="213759"/>
                  </a:lnTo>
                  <a:lnTo>
                    <a:pt x="209101" y="213759"/>
                  </a:lnTo>
                  <a:lnTo>
                    <a:pt x="209101" y="385094"/>
                  </a:lnTo>
                  <a:close/>
                  <a:moveTo>
                    <a:pt x="474727" y="385094"/>
                  </a:moveTo>
                  <a:lnTo>
                    <a:pt x="292314" y="385094"/>
                  </a:lnTo>
                  <a:cubicBezTo>
                    <a:pt x="274438" y="327437"/>
                    <a:pt x="265626" y="267514"/>
                    <a:pt x="265626" y="205073"/>
                  </a:cubicBezTo>
                  <a:cubicBezTo>
                    <a:pt x="265626" y="142632"/>
                    <a:pt x="282117" y="92906"/>
                    <a:pt x="315100" y="55769"/>
                  </a:cubicBezTo>
                  <a:cubicBezTo>
                    <a:pt x="348083" y="18632"/>
                    <a:pt x="397054" y="0"/>
                    <a:pt x="462138" y="0"/>
                  </a:cubicBezTo>
                  <a:lnTo>
                    <a:pt x="462138" y="87996"/>
                  </a:lnTo>
                  <a:cubicBezTo>
                    <a:pt x="409768" y="87996"/>
                    <a:pt x="383583" y="119972"/>
                    <a:pt x="383583" y="183924"/>
                  </a:cubicBezTo>
                  <a:lnTo>
                    <a:pt x="383583" y="213759"/>
                  </a:lnTo>
                  <a:lnTo>
                    <a:pt x="474727" y="213759"/>
                  </a:lnTo>
                  <a:lnTo>
                    <a:pt x="474727" y="385094"/>
                  </a:lnTo>
                  <a:close/>
                </a:path>
              </a:pathLst>
            </a:custGeom>
            <a:solidFill>
              <a:srgbClr val="FFFFFF"/>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2713" name="Google Shape;2713;g3d3f6d03170_0_596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2714" name="Google Shape;2714;g3d3f6d03170_0_5968"/>
          <p:cNvGrpSpPr/>
          <p:nvPr/>
        </p:nvGrpSpPr>
        <p:grpSpPr>
          <a:xfrm>
            <a:off x="8381796" y="4822425"/>
            <a:ext cx="537710" cy="158585"/>
            <a:chOff x="22351457" y="12859799"/>
            <a:chExt cx="1433894" cy="422893"/>
          </a:xfrm>
        </p:grpSpPr>
        <p:grpSp>
          <p:nvGrpSpPr>
            <p:cNvPr id="2715" name="Google Shape;2715;g3d3f6d03170_0_5968"/>
            <p:cNvGrpSpPr/>
            <p:nvPr/>
          </p:nvGrpSpPr>
          <p:grpSpPr>
            <a:xfrm>
              <a:off x="22351457" y="12859799"/>
              <a:ext cx="1379787" cy="422893"/>
              <a:chOff x="22351457" y="12859799"/>
              <a:chExt cx="1379787" cy="422893"/>
            </a:xfrm>
          </p:grpSpPr>
          <p:sp>
            <p:nvSpPr>
              <p:cNvPr id="2716" name="Google Shape;2716;g3d3f6d03170_0_5968"/>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717" name="Google Shape;2717;g3d3f6d03170_0_5968"/>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2718" name="Google Shape;2718;g3d3f6d03170_0_5968"/>
              <p:cNvGrpSpPr/>
              <p:nvPr/>
            </p:nvGrpSpPr>
            <p:grpSpPr>
              <a:xfrm>
                <a:off x="23288552" y="12859801"/>
                <a:ext cx="442692" cy="422765"/>
                <a:chOff x="23288552" y="12859801"/>
                <a:chExt cx="442692" cy="422765"/>
              </a:xfrm>
            </p:grpSpPr>
            <p:grpSp>
              <p:nvGrpSpPr>
                <p:cNvPr id="2719" name="Google Shape;2719;g3d3f6d03170_0_5968"/>
                <p:cNvGrpSpPr/>
                <p:nvPr/>
              </p:nvGrpSpPr>
              <p:grpSpPr>
                <a:xfrm>
                  <a:off x="23288552" y="12859801"/>
                  <a:ext cx="442692" cy="422765"/>
                  <a:chOff x="23288552" y="12859801"/>
                  <a:chExt cx="442692" cy="422765"/>
                </a:xfrm>
              </p:grpSpPr>
              <p:sp>
                <p:nvSpPr>
                  <p:cNvPr id="2720" name="Google Shape;2720;g3d3f6d03170_0_5968"/>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721" name="Google Shape;2721;g3d3f6d03170_0_5968"/>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2722" name="Google Shape;2722;g3d3f6d03170_0_5968"/>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2723" name="Google Shape;2723;g3d3f6d03170_0_5968"/>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2724" name="Google Shape;2724;g3d3f6d03170_0_5968"/>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lt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cxnSp>
        <p:nvCxnSpPr>
          <p:cNvPr id="2725" name="Google Shape;2725;g3d3f6d03170_0_5968"/>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sp>
        <p:nvSpPr>
          <p:cNvPr id="2726" name="Google Shape;2726;g3d3f6d03170_0_5968"/>
          <p:cNvSpPr txBox="1"/>
          <p:nvPr>
            <p:ph type="title"/>
          </p:nvPr>
        </p:nvSpPr>
        <p:spPr>
          <a:xfrm>
            <a:off x="1512237" y="2053191"/>
            <a:ext cx="6144900" cy="1169100"/>
          </a:xfrm>
          <a:prstGeom prst="rect">
            <a:avLst/>
          </a:prstGeom>
          <a:noFill/>
          <a:ln>
            <a:noFill/>
          </a:ln>
        </p:spPr>
        <p:txBody>
          <a:bodyPr anchorCtr="0" anchor="t" bIns="0" lIns="0" spcFirstLastPara="1" rIns="0" wrap="square" tIns="34275">
            <a:noAutofit/>
          </a:bodyPr>
          <a:lstStyle>
            <a:lvl1pPr lvl="0" algn="ctr">
              <a:lnSpc>
                <a:spcPct val="99000"/>
              </a:lnSpc>
              <a:spcBef>
                <a:spcPts val="0"/>
              </a:spcBef>
              <a:spcAft>
                <a:spcPts val="0"/>
              </a:spcAft>
              <a:buClr>
                <a:schemeClr val="dk1"/>
              </a:buClr>
              <a:buSzPts val="2662"/>
              <a:buFont typeface="Poppins SemiBold"/>
              <a:buNone/>
              <a:defRPr sz="2662">
                <a:solidFill>
                  <a:schemeClr val="dk1"/>
                </a:solidFill>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727" name="Google Shape;2727;g3d3f6d03170_0_5968"/>
          <p:cNvSpPr txBox="1"/>
          <p:nvPr>
            <p:ph idx="1" type="subTitle"/>
          </p:nvPr>
        </p:nvSpPr>
        <p:spPr>
          <a:xfrm>
            <a:off x="1512245" y="3433659"/>
            <a:ext cx="6144900" cy="264600"/>
          </a:xfrm>
          <a:prstGeom prst="rect">
            <a:avLst/>
          </a:prstGeom>
          <a:noFill/>
          <a:ln>
            <a:noFill/>
          </a:ln>
        </p:spPr>
        <p:txBody>
          <a:bodyPr anchorCtr="0" anchor="ctr" bIns="0" lIns="0" spcFirstLastPara="1" rIns="0" wrap="square" tIns="0">
            <a:noAutofit/>
          </a:bodyPr>
          <a:lstStyle>
            <a:lvl1pPr lvl="0" algn="ctr">
              <a:lnSpc>
                <a:spcPct val="95000"/>
              </a:lnSpc>
              <a:spcBef>
                <a:spcPts val="1350"/>
              </a:spcBef>
              <a:spcAft>
                <a:spcPts val="0"/>
              </a:spcAft>
              <a:buClr>
                <a:schemeClr val="accent3"/>
              </a:buClr>
              <a:buSzPts val="945"/>
              <a:buNone/>
              <a:defRPr sz="1050">
                <a:solidFill>
                  <a:schemeClr val="accent3"/>
                </a:solidFill>
                <a:latin typeface="Poppins Medium"/>
                <a:ea typeface="Poppins Medium"/>
                <a:cs typeface="Poppins Medium"/>
                <a:sym typeface="Poppins Medium"/>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Title Slide" showMasterSp="0">
  <p:cSld name="11_Title Slide">
    <p:bg>
      <p:bgPr>
        <a:blipFill>
          <a:blip r:embed="rId2">
            <a:alphaModFix/>
          </a:blip>
          <a:stretch>
            <a:fillRect/>
          </a:stretch>
        </a:blipFill>
      </p:bgPr>
    </p:bg>
    <p:spTree>
      <p:nvGrpSpPr>
        <p:cNvPr id="212" name="Shape 212"/>
        <p:cNvGrpSpPr/>
        <p:nvPr/>
      </p:nvGrpSpPr>
      <p:grpSpPr>
        <a:xfrm>
          <a:off x="0" y="0"/>
          <a:ext cx="0" cy="0"/>
          <a:chOff x="0" y="0"/>
          <a:chExt cx="0" cy="0"/>
        </a:xfrm>
      </p:grpSpPr>
      <p:pic>
        <p:nvPicPr>
          <p:cNvPr descr="A black and red background&#10;&#10;AI-generated content may be incorrect." id="213" name="Google Shape;213;g3970249a880_0_11601"/>
          <p:cNvPicPr preferRelativeResize="0"/>
          <p:nvPr/>
        </p:nvPicPr>
        <p:blipFill rotWithShape="1">
          <a:blip r:embed="rId3">
            <a:alphaModFix/>
          </a:blip>
          <a:srcRect b="0" l="0" r="0" t="0"/>
          <a:stretch/>
        </p:blipFill>
        <p:spPr>
          <a:xfrm>
            <a:off x="403950" y="442803"/>
            <a:ext cx="8336100" cy="4257342"/>
          </a:xfrm>
          <a:prstGeom prst="rect">
            <a:avLst/>
          </a:prstGeom>
          <a:noFill/>
          <a:ln>
            <a:noFill/>
          </a:ln>
        </p:spPr>
      </p:pic>
      <p:sp>
        <p:nvSpPr>
          <p:cNvPr id="214" name="Google Shape;214;g3970249a880_0_11601"/>
          <p:cNvSpPr txBox="1"/>
          <p:nvPr>
            <p:ph type="title"/>
          </p:nvPr>
        </p:nvSpPr>
        <p:spPr>
          <a:xfrm>
            <a:off x="730869" y="813604"/>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862"/>
              <a:buFont typeface="Poppins"/>
              <a:buNone/>
              <a:defRPr b="1" sz="3862">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15" name="Google Shape;215;g3970249a880_0_11601"/>
          <p:cNvSpPr txBox="1"/>
          <p:nvPr>
            <p:ph idx="1" type="subTitle"/>
          </p:nvPr>
        </p:nvSpPr>
        <p:spPr>
          <a:xfrm>
            <a:off x="739996" y="2656672"/>
            <a:ext cx="4363800" cy="2649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lt1"/>
              </a:buClr>
              <a:buSzPts val="1316"/>
              <a:buNone/>
              <a:defRPr b="1" sz="1462">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216" name="Google Shape;216;g3970249a880_0_11601"/>
          <p:cNvGrpSpPr/>
          <p:nvPr/>
        </p:nvGrpSpPr>
        <p:grpSpPr>
          <a:xfrm>
            <a:off x="7564576" y="4241694"/>
            <a:ext cx="948486" cy="279733"/>
            <a:chOff x="20929561" y="12311319"/>
            <a:chExt cx="2529297" cy="745954"/>
          </a:xfrm>
        </p:grpSpPr>
        <p:grpSp>
          <p:nvGrpSpPr>
            <p:cNvPr id="217" name="Google Shape;217;g3970249a880_0_11601"/>
            <p:cNvGrpSpPr/>
            <p:nvPr/>
          </p:nvGrpSpPr>
          <p:grpSpPr>
            <a:xfrm>
              <a:off x="20929561" y="12311319"/>
              <a:ext cx="2433857" cy="745954"/>
              <a:chOff x="20929561" y="12311319"/>
              <a:chExt cx="2433857" cy="745954"/>
            </a:xfrm>
          </p:grpSpPr>
          <p:sp>
            <p:nvSpPr>
              <p:cNvPr id="218" name="Google Shape;218;g3970249a880_0_11601"/>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19" name="Google Shape;219;g3970249a880_0_11601"/>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220" name="Google Shape;220;g3970249a880_0_11601"/>
              <p:cNvGrpSpPr/>
              <p:nvPr/>
            </p:nvGrpSpPr>
            <p:grpSpPr>
              <a:xfrm>
                <a:off x="22582537" y="12311321"/>
                <a:ext cx="780881" cy="745730"/>
                <a:chOff x="22582537" y="12311321"/>
                <a:chExt cx="780881" cy="745730"/>
              </a:xfrm>
            </p:grpSpPr>
            <p:grpSp>
              <p:nvGrpSpPr>
                <p:cNvPr id="221" name="Google Shape;221;g3970249a880_0_11601"/>
                <p:cNvGrpSpPr/>
                <p:nvPr/>
              </p:nvGrpSpPr>
              <p:grpSpPr>
                <a:xfrm>
                  <a:off x="22582537" y="12311321"/>
                  <a:ext cx="780881" cy="745730"/>
                  <a:chOff x="22582537" y="12311321"/>
                  <a:chExt cx="780881" cy="745730"/>
                </a:xfrm>
              </p:grpSpPr>
              <p:sp>
                <p:nvSpPr>
                  <p:cNvPr id="222" name="Google Shape;222;g3970249a880_0_11601"/>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23" name="Google Shape;223;g3970249a880_0_11601"/>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224" name="Google Shape;224;g3970249a880_0_11601"/>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225" name="Google Shape;225;g3970249a880_0_11601"/>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1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8_Custom Layout" showMasterSp="0">
  <p:cSld name="78_Custom Layout">
    <p:bg>
      <p:bgPr>
        <a:gradFill>
          <a:gsLst>
            <a:gs pos="0">
              <a:srgbClr val="FF001A"/>
            </a:gs>
            <a:gs pos="70000">
              <a:srgbClr val="290051"/>
            </a:gs>
            <a:gs pos="100000">
              <a:srgbClr val="0C0024"/>
            </a:gs>
          </a:gsLst>
          <a:lin ang="13500032" scaled="0"/>
        </a:gradFill>
      </p:bgPr>
    </p:bg>
    <p:spTree>
      <p:nvGrpSpPr>
        <p:cNvPr id="2728" name="Shape 2728"/>
        <p:cNvGrpSpPr/>
        <p:nvPr/>
      </p:nvGrpSpPr>
      <p:grpSpPr>
        <a:xfrm>
          <a:off x="0" y="0"/>
          <a:ext cx="0" cy="0"/>
          <a:chOff x="0" y="0"/>
          <a:chExt cx="0" cy="0"/>
        </a:xfrm>
      </p:grpSpPr>
      <p:pic>
        <p:nvPicPr>
          <p:cNvPr descr="A black and blue background&#10;&#10;AI-generated content may be incorrect." id="2729" name="Google Shape;2729;g3d3f6d03170_0_5989"/>
          <p:cNvPicPr preferRelativeResize="0"/>
          <p:nvPr/>
        </p:nvPicPr>
        <p:blipFill rotWithShape="1">
          <a:blip r:embed="rId2">
            <a:alphaModFix/>
          </a:blip>
          <a:srcRect b="100" l="0" r="0" t="100"/>
          <a:stretch/>
        </p:blipFill>
        <p:spPr>
          <a:xfrm>
            <a:off x="0" y="0"/>
            <a:ext cx="9143999" cy="5142833"/>
          </a:xfrm>
          <a:prstGeom prst="rect">
            <a:avLst/>
          </a:prstGeom>
          <a:noFill/>
          <a:ln>
            <a:noFill/>
          </a:ln>
        </p:spPr>
      </p:pic>
      <p:sp>
        <p:nvSpPr>
          <p:cNvPr id="2730" name="Google Shape;2730;g3d3f6d03170_0_5989"/>
          <p:cNvSpPr/>
          <p:nvPr>
            <p:ph idx="2" type="pic"/>
          </p:nvPr>
        </p:nvSpPr>
        <p:spPr>
          <a:xfrm>
            <a:off x="809642" y="727999"/>
            <a:ext cx="3804900" cy="3702600"/>
          </a:xfrm>
          <a:prstGeom prst="roundRect">
            <a:avLst>
              <a:gd fmla="val 3253" name="adj"/>
            </a:avLst>
          </a:prstGeom>
          <a:noFill/>
          <a:ln>
            <a:noFill/>
          </a:ln>
        </p:spPr>
      </p:sp>
      <p:sp>
        <p:nvSpPr>
          <p:cNvPr id="2731" name="Google Shape;2731;g3d3f6d03170_0_598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2732" name="Google Shape;2732;g3d3f6d03170_0_5989"/>
          <p:cNvSpPr txBox="1"/>
          <p:nvPr>
            <p:ph type="title"/>
          </p:nvPr>
        </p:nvSpPr>
        <p:spPr>
          <a:xfrm>
            <a:off x="4544195" y="1830366"/>
            <a:ext cx="3383400" cy="1169100"/>
          </a:xfrm>
          <a:prstGeom prst="rect">
            <a:avLst/>
          </a:prstGeom>
          <a:noFill/>
          <a:ln>
            <a:noFill/>
          </a:ln>
        </p:spPr>
        <p:txBody>
          <a:bodyPr anchorCtr="0" anchor="t" bIns="0" lIns="0" spcFirstLastPara="1" rIns="0" wrap="square" tIns="0">
            <a:noAutofit/>
          </a:bodyPr>
          <a:lstStyle>
            <a:lvl1pPr lvl="0" algn="ctr">
              <a:lnSpc>
                <a:spcPct val="99000"/>
              </a:lnSpc>
              <a:spcBef>
                <a:spcPts val="0"/>
              </a:spcBef>
              <a:spcAft>
                <a:spcPts val="0"/>
              </a:spcAft>
              <a:buClr>
                <a:schemeClr val="lt1"/>
              </a:buClr>
              <a:buSzPts val="2100"/>
              <a:buFont typeface="Poppins SemiBold"/>
              <a:buNone/>
              <a:defRPr sz="2100">
                <a:solidFill>
                  <a:schemeClr val="lt1"/>
                </a:solidFill>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733" name="Google Shape;2733;g3d3f6d03170_0_5989"/>
          <p:cNvSpPr txBox="1"/>
          <p:nvPr>
            <p:ph idx="1" type="subTitle"/>
          </p:nvPr>
        </p:nvSpPr>
        <p:spPr>
          <a:xfrm>
            <a:off x="4761880" y="3186236"/>
            <a:ext cx="2908200" cy="264900"/>
          </a:xfrm>
          <a:prstGeom prst="rect">
            <a:avLst/>
          </a:prstGeom>
          <a:noFill/>
          <a:ln>
            <a:noFill/>
          </a:ln>
        </p:spPr>
        <p:txBody>
          <a:bodyPr anchorCtr="0" anchor="ctr" bIns="0" lIns="0" spcFirstLastPara="1" rIns="0" wrap="square" tIns="0">
            <a:noAutofit/>
          </a:bodyPr>
          <a:lstStyle>
            <a:lvl1pPr lvl="0" algn="ctr">
              <a:lnSpc>
                <a:spcPct val="95000"/>
              </a:lnSpc>
              <a:spcBef>
                <a:spcPts val="1350"/>
              </a:spcBef>
              <a:spcAft>
                <a:spcPts val="0"/>
              </a:spcAft>
              <a:buClr>
                <a:schemeClr val="lt2"/>
              </a:buClr>
              <a:buSzPts val="810"/>
              <a:buNone/>
              <a:defRPr sz="900">
                <a:solidFill>
                  <a:schemeClr val="lt2"/>
                </a:solidFill>
                <a:latin typeface="Poppins Medium"/>
                <a:ea typeface="Poppins Medium"/>
                <a:cs typeface="Poppins Medium"/>
                <a:sym typeface="Poppins Medium"/>
              </a:defRPr>
            </a:lvl1pPr>
            <a:lvl2pPr lvl="1" algn="ctr">
              <a:lnSpc>
                <a:spcPct val="95000"/>
              </a:lnSpc>
              <a:spcBef>
                <a:spcPts val="1350"/>
              </a:spcBef>
              <a:spcAft>
                <a:spcPts val="0"/>
              </a:spcAft>
              <a:buClr>
                <a:schemeClr val="lt2"/>
              </a:buClr>
              <a:buSzPts val="675"/>
              <a:buNone/>
              <a:defRPr sz="750">
                <a:solidFill>
                  <a:schemeClr val="lt2"/>
                </a:solidFill>
              </a:defRPr>
            </a:lvl2pPr>
            <a:lvl3pPr lvl="2" algn="ctr">
              <a:lnSpc>
                <a:spcPct val="95000"/>
              </a:lnSpc>
              <a:spcBef>
                <a:spcPts val="1350"/>
              </a:spcBef>
              <a:spcAft>
                <a:spcPts val="0"/>
              </a:spcAft>
              <a:buClr>
                <a:schemeClr val="lt2"/>
              </a:buClr>
              <a:buSzPts val="607"/>
              <a:buNone/>
              <a:defRPr sz="675">
                <a:solidFill>
                  <a:schemeClr val="lt2"/>
                </a:solidFill>
              </a:defRPr>
            </a:lvl3pPr>
            <a:lvl4pPr lvl="3" algn="ctr">
              <a:lnSpc>
                <a:spcPct val="95000"/>
              </a:lnSpc>
              <a:spcBef>
                <a:spcPts val="1350"/>
              </a:spcBef>
              <a:spcAft>
                <a:spcPts val="0"/>
              </a:spcAft>
              <a:buClr>
                <a:schemeClr val="lt2"/>
              </a:buClr>
              <a:buSzPts val="540"/>
              <a:buNone/>
              <a:defRPr sz="600">
                <a:solidFill>
                  <a:schemeClr val="lt2"/>
                </a:solidFill>
              </a:defRPr>
            </a:lvl4pPr>
            <a:lvl5pPr lvl="4" algn="ctr">
              <a:lnSpc>
                <a:spcPct val="95000"/>
              </a:lnSpc>
              <a:spcBef>
                <a:spcPts val="1350"/>
              </a:spcBef>
              <a:spcAft>
                <a:spcPts val="0"/>
              </a:spcAft>
              <a:buClr>
                <a:schemeClr val="lt2"/>
              </a:buClr>
              <a:buSzPts val="540"/>
              <a:buNone/>
              <a:defRPr sz="600">
                <a:solidFill>
                  <a:schemeClr val="lt2"/>
                </a:solidFill>
              </a:defRPr>
            </a:lvl5pPr>
            <a:lvl6pPr lvl="5" algn="ctr">
              <a:lnSpc>
                <a:spcPct val="90000"/>
              </a:lnSpc>
              <a:spcBef>
                <a:spcPts val="375"/>
              </a:spcBef>
              <a:spcAft>
                <a:spcPts val="0"/>
              </a:spcAft>
              <a:buClr>
                <a:schemeClr val="lt2"/>
              </a:buClr>
              <a:buSzPts val="600"/>
              <a:buNone/>
              <a:defRPr sz="600">
                <a:solidFill>
                  <a:schemeClr val="lt2"/>
                </a:solidFill>
              </a:defRPr>
            </a:lvl6pPr>
            <a:lvl7pPr lvl="6" algn="ctr">
              <a:lnSpc>
                <a:spcPct val="90000"/>
              </a:lnSpc>
              <a:spcBef>
                <a:spcPts val="375"/>
              </a:spcBef>
              <a:spcAft>
                <a:spcPts val="0"/>
              </a:spcAft>
              <a:buClr>
                <a:schemeClr val="lt2"/>
              </a:buClr>
              <a:buSzPts val="600"/>
              <a:buNone/>
              <a:defRPr sz="600">
                <a:solidFill>
                  <a:schemeClr val="lt2"/>
                </a:solidFill>
              </a:defRPr>
            </a:lvl7pPr>
            <a:lvl8pPr lvl="7" algn="ctr">
              <a:lnSpc>
                <a:spcPct val="90000"/>
              </a:lnSpc>
              <a:spcBef>
                <a:spcPts val="375"/>
              </a:spcBef>
              <a:spcAft>
                <a:spcPts val="0"/>
              </a:spcAft>
              <a:buClr>
                <a:schemeClr val="lt2"/>
              </a:buClr>
              <a:buSzPts val="600"/>
              <a:buNone/>
              <a:defRPr sz="600">
                <a:solidFill>
                  <a:schemeClr val="lt2"/>
                </a:solidFill>
              </a:defRPr>
            </a:lvl8pPr>
            <a:lvl9pPr lvl="8" algn="ctr">
              <a:lnSpc>
                <a:spcPct val="90000"/>
              </a:lnSpc>
              <a:spcBef>
                <a:spcPts val="375"/>
              </a:spcBef>
              <a:spcAft>
                <a:spcPts val="0"/>
              </a:spcAft>
              <a:buClr>
                <a:schemeClr val="lt2"/>
              </a:buClr>
              <a:buSzPts val="600"/>
              <a:buNone/>
              <a:defRPr sz="600">
                <a:solidFill>
                  <a:schemeClr val="lt2"/>
                </a:solidFill>
              </a:defRPr>
            </a:lvl9pPr>
          </a:lstStyle>
          <a:p/>
        </p:txBody>
      </p:sp>
      <p:grpSp>
        <p:nvGrpSpPr>
          <p:cNvPr id="2734" name="Google Shape;2734;g3d3f6d03170_0_5989"/>
          <p:cNvGrpSpPr/>
          <p:nvPr/>
        </p:nvGrpSpPr>
        <p:grpSpPr>
          <a:xfrm>
            <a:off x="8381796" y="4822425"/>
            <a:ext cx="537710" cy="158585"/>
            <a:chOff x="22351457" y="12859799"/>
            <a:chExt cx="1433894" cy="422893"/>
          </a:xfrm>
        </p:grpSpPr>
        <p:grpSp>
          <p:nvGrpSpPr>
            <p:cNvPr id="2735" name="Google Shape;2735;g3d3f6d03170_0_5989"/>
            <p:cNvGrpSpPr/>
            <p:nvPr/>
          </p:nvGrpSpPr>
          <p:grpSpPr>
            <a:xfrm>
              <a:off x="22351457" y="12859799"/>
              <a:ext cx="1379787" cy="422893"/>
              <a:chOff x="22351457" y="12859799"/>
              <a:chExt cx="1379787" cy="422893"/>
            </a:xfrm>
          </p:grpSpPr>
          <p:sp>
            <p:nvSpPr>
              <p:cNvPr id="2736" name="Google Shape;2736;g3d3f6d03170_0_5989"/>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737" name="Google Shape;2737;g3d3f6d03170_0_5989"/>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2738" name="Google Shape;2738;g3d3f6d03170_0_5989"/>
              <p:cNvGrpSpPr/>
              <p:nvPr/>
            </p:nvGrpSpPr>
            <p:grpSpPr>
              <a:xfrm>
                <a:off x="23288552" y="12859801"/>
                <a:ext cx="442692" cy="422765"/>
                <a:chOff x="23288552" y="12859801"/>
                <a:chExt cx="442692" cy="422765"/>
              </a:xfrm>
            </p:grpSpPr>
            <p:grpSp>
              <p:nvGrpSpPr>
                <p:cNvPr id="2739" name="Google Shape;2739;g3d3f6d03170_0_5989"/>
                <p:cNvGrpSpPr/>
                <p:nvPr/>
              </p:nvGrpSpPr>
              <p:grpSpPr>
                <a:xfrm>
                  <a:off x="23288552" y="12859801"/>
                  <a:ext cx="442692" cy="422765"/>
                  <a:chOff x="23288552" y="12859801"/>
                  <a:chExt cx="442692" cy="422765"/>
                </a:xfrm>
              </p:grpSpPr>
              <p:sp>
                <p:nvSpPr>
                  <p:cNvPr id="2740" name="Google Shape;2740;g3d3f6d03170_0_5989"/>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741" name="Google Shape;2741;g3d3f6d03170_0_5989"/>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2742" name="Google Shape;2742;g3d3f6d03170_0_5989"/>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2743" name="Google Shape;2743;g3d3f6d03170_0_5989"/>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2744" name="Google Shape;2744;g3d3f6d03170_0_5989"/>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lt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cxnSp>
        <p:nvCxnSpPr>
          <p:cNvPr id="2745" name="Google Shape;2745;g3d3f6d03170_0_5989"/>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spTree>
  </p:cSld>
  <p:clrMapOvr>
    <a:masterClrMapping/>
  </p:clrMapOvr>
</p:sldLayout>
</file>

<file path=ppt/slideLayouts/slideLayout1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9_Custom Layout" showMasterSp="0">
  <p:cSld name="79_Custom Layout">
    <p:bg>
      <p:bgPr>
        <a:blipFill>
          <a:blip r:embed="rId2">
            <a:alphaModFix/>
          </a:blip>
          <a:stretch>
            <a:fillRect/>
          </a:stretch>
        </a:blipFill>
      </p:bgPr>
    </p:bg>
    <p:spTree>
      <p:nvGrpSpPr>
        <p:cNvPr id="2746" name="Shape 2746"/>
        <p:cNvGrpSpPr/>
        <p:nvPr/>
      </p:nvGrpSpPr>
      <p:grpSpPr>
        <a:xfrm>
          <a:off x="0" y="0"/>
          <a:ext cx="0" cy="0"/>
          <a:chOff x="0" y="0"/>
          <a:chExt cx="0" cy="0"/>
        </a:xfrm>
      </p:grpSpPr>
      <p:sp>
        <p:nvSpPr>
          <p:cNvPr id="2747" name="Google Shape;2747;g3d3f6d03170_0_600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2748" name="Google Shape;2748;g3d3f6d03170_0_6007"/>
          <p:cNvSpPr/>
          <p:nvPr/>
        </p:nvSpPr>
        <p:spPr>
          <a:xfrm>
            <a:off x="1090672" y="1469084"/>
            <a:ext cx="6952200" cy="2638500"/>
          </a:xfrm>
          <a:prstGeom prst="roundRect">
            <a:avLst>
              <a:gd fmla="val 1667" name="adj"/>
            </a:avLst>
          </a:prstGeom>
          <a:gradFill>
            <a:gsLst>
              <a:gs pos="0">
                <a:srgbClr val="FFFFFF"/>
              </a:gs>
              <a:gs pos="23000">
                <a:srgbClr val="FFFFFF"/>
              </a:gs>
              <a:gs pos="29000">
                <a:srgbClr val="FBFCFE">
                  <a:alpha val="96862"/>
                </a:srgbClr>
              </a:gs>
              <a:gs pos="61000">
                <a:srgbClr val="ECEEF9">
                  <a:alpha val="81960"/>
                </a:srgbClr>
              </a:gs>
              <a:gs pos="86000">
                <a:srgbClr val="E2E5F6">
                  <a:alpha val="72549"/>
                </a:srgbClr>
              </a:gs>
              <a:gs pos="100000">
                <a:srgbClr val="DFE2F5">
                  <a:alpha val="69803"/>
                </a:srgbClr>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749" name="Google Shape;2749;g3d3f6d03170_0_6007"/>
          <p:cNvSpPr txBox="1"/>
          <p:nvPr>
            <p:ph type="title"/>
          </p:nvPr>
        </p:nvSpPr>
        <p:spPr>
          <a:xfrm>
            <a:off x="1512234" y="2053191"/>
            <a:ext cx="6144900" cy="1169100"/>
          </a:xfrm>
          <a:prstGeom prst="rect">
            <a:avLst/>
          </a:prstGeom>
          <a:noFill/>
          <a:ln>
            <a:noFill/>
          </a:ln>
        </p:spPr>
        <p:txBody>
          <a:bodyPr anchorCtr="0" anchor="t" bIns="0" lIns="0" spcFirstLastPara="1" rIns="0" wrap="square" tIns="0">
            <a:noAutofit/>
          </a:bodyPr>
          <a:lstStyle>
            <a:lvl1pPr lvl="0" algn="ctr">
              <a:lnSpc>
                <a:spcPct val="102000"/>
              </a:lnSpc>
              <a:spcBef>
                <a:spcPts val="0"/>
              </a:spcBef>
              <a:spcAft>
                <a:spcPts val="0"/>
              </a:spcAft>
              <a:buClr>
                <a:schemeClr val="dk1"/>
              </a:buClr>
              <a:buSzPts val="2662"/>
              <a:buFont typeface="Poppins SemiBold"/>
              <a:buNone/>
              <a:defRPr sz="2662">
                <a:solidFill>
                  <a:schemeClr val="dk1"/>
                </a:solidFill>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grpSp>
        <p:nvGrpSpPr>
          <p:cNvPr id="2750" name="Google Shape;2750;g3d3f6d03170_0_6007"/>
          <p:cNvGrpSpPr/>
          <p:nvPr/>
        </p:nvGrpSpPr>
        <p:grpSpPr>
          <a:xfrm>
            <a:off x="4356948" y="1194032"/>
            <a:ext cx="428662" cy="428662"/>
            <a:chOff x="-5326064" y="9047077"/>
            <a:chExt cx="1263000" cy="1263000"/>
          </a:xfrm>
        </p:grpSpPr>
        <p:sp>
          <p:nvSpPr>
            <p:cNvPr id="2751" name="Google Shape;2751;g3d3f6d03170_0_6007"/>
            <p:cNvSpPr/>
            <p:nvPr/>
          </p:nvSpPr>
          <p:spPr>
            <a:xfrm>
              <a:off x="-5326064" y="9047077"/>
              <a:ext cx="1263000" cy="1263000"/>
            </a:xfrm>
            <a:prstGeom prst="ellipse">
              <a:avLst/>
            </a:prstGeom>
            <a:solidFill>
              <a:schemeClr val="accent2"/>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752" name="Google Shape;2752;g3d3f6d03170_0_6007"/>
            <p:cNvSpPr/>
            <p:nvPr/>
          </p:nvSpPr>
          <p:spPr>
            <a:xfrm>
              <a:off x="-4934550" y="9477365"/>
              <a:ext cx="474727" cy="385094"/>
            </a:xfrm>
            <a:custGeom>
              <a:rect b="b" l="l" r="r" t="t"/>
              <a:pathLst>
                <a:path extrusionOk="0" h="385094" w="474727">
                  <a:moveTo>
                    <a:pt x="209101" y="385094"/>
                  </a:moveTo>
                  <a:lnTo>
                    <a:pt x="26688" y="385094"/>
                  </a:lnTo>
                  <a:cubicBezTo>
                    <a:pt x="8812" y="327437"/>
                    <a:pt x="0" y="267514"/>
                    <a:pt x="0" y="205073"/>
                  </a:cubicBezTo>
                  <a:cubicBezTo>
                    <a:pt x="0" y="142632"/>
                    <a:pt x="16491" y="92906"/>
                    <a:pt x="49474" y="55769"/>
                  </a:cubicBezTo>
                  <a:cubicBezTo>
                    <a:pt x="82457" y="18632"/>
                    <a:pt x="131428" y="0"/>
                    <a:pt x="196513" y="0"/>
                  </a:cubicBezTo>
                  <a:lnTo>
                    <a:pt x="196513" y="87996"/>
                  </a:lnTo>
                  <a:cubicBezTo>
                    <a:pt x="144143" y="87996"/>
                    <a:pt x="117958" y="119972"/>
                    <a:pt x="117958" y="183924"/>
                  </a:cubicBezTo>
                  <a:lnTo>
                    <a:pt x="117958" y="213759"/>
                  </a:lnTo>
                  <a:lnTo>
                    <a:pt x="209101" y="213759"/>
                  </a:lnTo>
                  <a:lnTo>
                    <a:pt x="209101" y="385094"/>
                  </a:lnTo>
                  <a:close/>
                  <a:moveTo>
                    <a:pt x="474727" y="385094"/>
                  </a:moveTo>
                  <a:lnTo>
                    <a:pt x="292314" y="385094"/>
                  </a:lnTo>
                  <a:cubicBezTo>
                    <a:pt x="274438" y="327437"/>
                    <a:pt x="265626" y="267514"/>
                    <a:pt x="265626" y="205073"/>
                  </a:cubicBezTo>
                  <a:cubicBezTo>
                    <a:pt x="265626" y="142632"/>
                    <a:pt x="282117" y="92906"/>
                    <a:pt x="315100" y="55769"/>
                  </a:cubicBezTo>
                  <a:cubicBezTo>
                    <a:pt x="348083" y="18632"/>
                    <a:pt x="397054" y="0"/>
                    <a:pt x="462138" y="0"/>
                  </a:cubicBezTo>
                  <a:lnTo>
                    <a:pt x="462138" y="87996"/>
                  </a:lnTo>
                  <a:cubicBezTo>
                    <a:pt x="409768" y="87996"/>
                    <a:pt x="383583" y="119972"/>
                    <a:pt x="383583" y="183924"/>
                  </a:cubicBezTo>
                  <a:lnTo>
                    <a:pt x="383583" y="213759"/>
                  </a:lnTo>
                  <a:lnTo>
                    <a:pt x="474727" y="213759"/>
                  </a:lnTo>
                  <a:lnTo>
                    <a:pt x="474727" y="385094"/>
                  </a:lnTo>
                  <a:close/>
                </a:path>
              </a:pathLst>
            </a:custGeom>
            <a:solidFill>
              <a:srgbClr val="FFFFFF"/>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2753" name="Google Shape;2753;g3d3f6d03170_0_6007"/>
          <p:cNvSpPr txBox="1"/>
          <p:nvPr>
            <p:ph idx="1" type="subTitle"/>
          </p:nvPr>
        </p:nvSpPr>
        <p:spPr>
          <a:xfrm>
            <a:off x="1512243" y="3477909"/>
            <a:ext cx="6144900" cy="264600"/>
          </a:xfrm>
          <a:prstGeom prst="rect">
            <a:avLst/>
          </a:prstGeom>
          <a:noFill/>
          <a:ln>
            <a:noFill/>
          </a:ln>
        </p:spPr>
        <p:txBody>
          <a:bodyPr anchorCtr="0" anchor="ctr" bIns="0" lIns="0" spcFirstLastPara="1" rIns="0" wrap="square" tIns="0">
            <a:noAutofit/>
          </a:bodyPr>
          <a:lstStyle>
            <a:lvl1pPr lvl="0" algn="ctr">
              <a:lnSpc>
                <a:spcPct val="95000"/>
              </a:lnSpc>
              <a:spcBef>
                <a:spcPts val="1350"/>
              </a:spcBef>
              <a:spcAft>
                <a:spcPts val="0"/>
              </a:spcAft>
              <a:buClr>
                <a:schemeClr val="accent3"/>
              </a:buClr>
              <a:buSzPts val="945"/>
              <a:buNone/>
              <a:defRPr sz="1050">
                <a:solidFill>
                  <a:schemeClr val="accent3"/>
                </a:solidFill>
                <a:latin typeface="Poppins Medium"/>
                <a:ea typeface="Poppins Medium"/>
                <a:cs typeface="Poppins Medium"/>
                <a:sym typeface="Poppins Medium"/>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2754" name="Google Shape;2754;g3d3f6d03170_0_6007"/>
          <p:cNvGrpSpPr/>
          <p:nvPr/>
        </p:nvGrpSpPr>
        <p:grpSpPr>
          <a:xfrm>
            <a:off x="8381796" y="4822425"/>
            <a:ext cx="537710" cy="158585"/>
            <a:chOff x="22351457" y="12859799"/>
            <a:chExt cx="1433894" cy="422893"/>
          </a:xfrm>
        </p:grpSpPr>
        <p:grpSp>
          <p:nvGrpSpPr>
            <p:cNvPr id="2755" name="Google Shape;2755;g3d3f6d03170_0_6007"/>
            <p:cNvGrpSpPr/>
            <p:nvPr/>
          </p:nvGrpSpPr>
          <p:grpSpPr>
            <a:xfrm>
              <a:off x="22351457" y="12859799"/>
              <a:ext cx="1379787" cy="422893"/>
              <a:chOff x="22351457" y="12859799"/>
              <a:chExt cx="1379787" cy="422893"/>
            </a:xfrm>
          </p:grpSpPr>
          <p:sp>
            <p:nvSpPr>
              <p:cNvPr id="2756" name="Google Shape;2756;g3d3f6d03170_0_6007"/>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757" name="Google Shape;2757;g3d3f6d03170_0_6007"/>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2758" name="Google Shape;2758;g3d3f6d03170_0_6007"/>
              <p:cNvGrpSpPr/>
              <p:nvPr/>
            </p:nvGrpSpPr>
            <p:grpSpPr>
              <a:xfrm>
                <a:off x="23288552" y="12859801"/>
                <a:ext cx="442692" cy="422765"/>
                <a:chOff x="23288552" y="12859801"/>
                <a:chExt cx="442692" cy="422765"/>
              </a:xfrm>
            </p:grpSpPr>
            <p:grpSp>
              <p:nvGrpSpPr>
                <p:cNvPr id="2759" name="Google Shape;2759;g3d3f6d03170_0_6007"/>
                <p:cNvGrpSpPr/>
                <p:nvPr/>
              </p:nvGrpSpPr>
              <p:grpSpPr>
                <a:xfrm>
                  <a:off x="23288552" y="12859801"/>
                  <a:ext cx="442692" cy="422765"/>
                  <a:chOff x="23288552" y="12859801"/>
                  <a:chExt cx="442692" cy="422765"/>
                </a:xfrm>
              </p:grpSpPr>
              <p:sp>
                <p:nvSpPr>
                  <p:cNvPr id="2760" name="Google Shape;2760;g3d3f6d03170_0_6007"/>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761" name="Google Shape;2761;g3d3f6d03170_0_6007"/>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2762" name="Google Shape;2762;g3d3f6d03170_0_6007"/>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2763" name="Google Shape;2763;g3d3f6d03170_0_6007"/>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2764" name="Google Shape;2764;g3d3f6d03170_0_6007"/>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lt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cxnSp>
        <p:nvCxnSpPr>
          <p:cNvPr id="2765" name="Google Shape;2765;g3d3f6d03170_0_6007"/>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spTree>
  </p:cSld>
  <p:clrMapOvr>
    <a:masterClrMapping/>
  </p:clrMapOvr>
</p:sldLayout>
</file>

<file path=ppt/slideLayouts/slideLayout1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2_Custom Layout">
  <p:cSld name="32_Custom Layout">
    <p:spTree>
      <p:nvGrpSpPr>
        <p:cNvPr id="2766" name="Shape 2766"/>
        <p:cNvGrpSpPr/>
        <p:nvPr/>
      </p:nvGrpSpPr>
      <p:grpSpPr>
        <a:xfrm>
          <a:off x="0" y="0"/>
          <a:ext cx="0" cy="0"/>
          <a:chOff x="0" y="0"/>
          <a:chExt cx="0" cy="0"/>
        </a:xfrm>
      </p:grpSpPr>
      <p:sp>
        <p:nvSpPr>
          <p:cNvPr id="2767" name="Google Shape;2767;g3d3f6d03170_0_6041"/>
          <p:cNvSpPr txBox="1"/>
          <p:nvPr>
            <p:ph type="title"/>
          </p:nvPr>
        </p:nvSpPr>
        <p:spPr>
          <a:xfrm>
            <a:off x="325593" y="325636"/>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675"/>
              <a:buNone/>
              <a:defRPr sz="2550"/>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768" name="Google Shape;2768;g3d3f6d03170_0_604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1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line + Body">
  <p:cSld name="TITLE_AND_BODY_3_1">
    <p:spTree>
      <p:nvGrpSpPr>
        <p:cNvPr id="2769" name="Shape 2769"/>
        <p:cNvGrpSpPr/>
        <p:nvPr/>
      </p:nvGrpSpPr>
      <p:grpSpPr>
        <a:xfrm>
          <a:off x="0" y="0"/>
          <a:ext cx="0" cy="0"/>
          <a:chOff x="0" y="0"/>
          <a:chExt cx="0" cy="0"/>
        </a:xfrm>
      </p:grpSpPr>
      <p:sp>
        <p:nvSpPr>
          <p:cNvPr id="2770" name="Google Shape;2770;g3d3f6d03170_0_6044"/>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12"/>
              <a:buNone/>
              <a:defRPr sz="2812"/>
            </a:lvl1pPr>
            <a:lvl2pPr lvl="1" algn="l">
              <a:lnSpc>
                <a:spcPct val="115000"/>
              </a:lnSpc>
              <a:spcBef>
                <a:spcPts val="0"/>
              </a:spcBef>
              <a:spcAft>
                <a:spcPts val="0"/>
              </a:spcAft>
              <a:buSzPts val="2812"/>
              <a:buNone/>
              <a:defRPr sz="675"/>
            </a:lvl2pPr>
            <a:lvl3pPr lvl="2" algn="l">
              <a:lnSpc>
                <a:spcPct val="115000"/>
              </a:lnSpc>
              <a:spcBef>
                <a:spcPts val="0"/>
              </a:spcBef>
              <a:spcAft>
                <a:spcPts val="0"/>
              </a:spcAft>
              <a:buSzPts val="2812"/>
              <a:buNone/>
              <a:defRPr sz="675"/>
            </a:lvl3pPr>
            <a:lvl4pPr lvl="3" algn="l">
              <a:lnSpc>
                <a:spcPct val="115000"/>
              </a:lnSpc>
              <a:spcBef>
                <a:spcPts val="0"/>
              </a:spcBef>
              <a:spcAft>
                <a:spcPts val="0"/>
              </a:spcAft>
              <a:buSzPts val="2812"/>
              <a:buNone/>
              <a:defRPr sz="675"/>
            </a:lvl4pPr>
            <a:lvl5pPr lvl="4" algn="l">
              <a:lnSpc>
                <a:spcPct val="115000"/>
              </a:lnSpc>
              <a:spcBef>
                <a:spcPts val="0"/>
              </a:spcBef>
              <a:spcAft>
                <a:spcPts val="0"/>
              </a:spcAft>
              <a:buSzPts val="2812"/>
              <a:buNone/>
              <a:defRPr sz="675"/>
            </a:lvl5pPr>
            <a:lvl6pPr lvl="5" algn="l">
              <a:lnSpc>
                <a:spcPct val="115000"/>
              </a:lnSpc>
              <a:spcBef>
                <a:spcPts val="0"/>
              </a:spcBef>
              <a:spcAft>
                <a:spcPts val="0"/>
              </a:spcAft>
              <a:buSzPts val="2812"/>
              <a:buNone/>
              <a:defRPr sz="675"/>
            </a:lvl6pPr>
            <a:lvl7pPr lvl="6" algn="l">
              <a:lnSpc>
                <a:spcPct val="115000"/>
              </a:lnSpc>
              <a:spcBef>
                <a:spcPts val="0"/>
              </a:spcBef>
              <a:spcAft>
                <a:spcPts val="0"/>
              </a:spcAft>
              <a:buSzPts val="2812"/>
              <a:buNone/>
              <a:defRPr sz="675"/>
            </a:lvl7pPr>
            <a:lvl8pPr lvl="7" algn="l">
              <a:lnSpc>
                <a:spcPct val="115000"/>
              </a:lnSpc>
              <a:spcBef>
                <a:spcPts val="0"/>
              </a:spcBef>
              <a:spcAft>
                <a:spcPts val="0"/>
              </a:spcAft>
              <a:buSzPts val="2812"/>
              <a:buNone/>
              <a:defRPr sz="675"/>
            </a:lvl8pPr>
            <a:lvl9pPr lvl="8" algn="l">
              <a:lnSpc>
                <a:spcPct val="115000"/>
              </a:lnSpc>
              <a:spcBef>
                <a:spcPts val="0"/>
              </a:spcBef>
              <a:spcAft>
                <a:spcPts val="0"/>
              </a:spcAft>
              <a:buSzPts val="2812"/>
              <a:buNone/>
              <a:defRPr sz="675"/>
            </a:lvl9pPr>
          </a:lstStyle>
          <a:p/>
        </p:txBody>
      </p:sp>
      <p:sp>
        <p:nvSpPr>
          <p:cNvPr id="2771" name="Google Shape;2771;g3d3f6d03170_0_6044"/>
          <p:cNvSpPr txBox="1"/>
          <p:nvPr>
            <p:ph idx="1"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962" lvl="0" marL="457200" algn="l">
              <a:lnSpc>
                <a:spcPct val="115000"/>
              </a:lnSpc>
              <a:spcBef>
                <a:spcPts val="0"/>
              </a:spcBef>
              <a:spcAft>
                <a:spcPts val="0"/>
              </a:spcAft>
              <a:buClr>
                <a:schemeClr val="accent1"/>
              </a:buClr>
              <a:buSzPts val="1612"/>
              <a:buFont typeface="Inter"/>
              <a:buChar char="●"/>
              <a:defRPr sz="1050">
                <a:solidFill>
                  <a:schemeClr val="dk1"/>
                </a:solidFill>
                <a:latin typeface="Inter"/>
                <a:ea typeface="Inter"/>
                <a:cs typeface="Inter"/>
                <a:sym typeface="Inter"/>
              </a:defRPr>
            </a:lvl1pPr>
            <a:lvl2pPr indent="-316675" lvl="1" marL="914400" algn="l">
              <a:lnSpc>
                <a:spcPct val="115000"/>
              </a:lnSpc>
              <a:spcBef>
                <a:spcPts val="0"/>
              </a:spcBef>
              <a:spcAft>
                <a:spcPts val="0"/>
              </a:spcAft>
              <a:buClr>
                <a:schemeClr val="dk1"/>
              </a:buClr>
              <a:buSzPts val="1387"/>
              <a:buFont typeface="Inter"/>
              <a:buChar char="○"/>
              <a:defRPr sz="900">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862" lvl="4" marL="2286000" algn="l">
              <a:lnSpc>
                <a:spcPct val="115000"/>
              </a:lnSpc>
              <a:spcBef>
                <a:spcPts val="0"/>
              </a:spcBef>
              <a:spcAft>
                <a:spcPts val="0"/>
              </a:spcAft>
              <a:buClr>
                <a:schemeClr val="dk2"/>
              </a:buClr>
              <a:buSzPts val="1012"/>
              <a:buFont typeface="Inter"/>
              <a:buChar char="○"/>
              <a:defRPr sz="1012">
                <a:solidFill>
                  <a:schemeClr val="dk1"/>
                </a:solidFill>
                <a:latin typeface="Inter"/>
                <a:ea typeface="Inter"/>
                <a:cs typeface="Inter"/>
                <a:sym typeface="Inter"/>
              </a:defRPr>
            </a:lvl5pPr>
            <a:lvl6pPr indent="-292862" lvl="5" marL="2743200" algn="l">
              <a:lnSpc>
                <a:spcPct val="115000"/>
              </a:lnSpc>
              <a:spcBef>
                <a:spcPts val="0"/>
              </a:spcBef>
              <a:spcAft>
                <a:spcPts val="0"/>
              </a:spcAft>
              <a:buClr>
                <a:schemeClr val="dk2"/>
              </a:buClr>
              <a:buSzPts val="1012"/>
              <a:buFont typeface="Inter"/>
              <a:buChar char="■"/>
              <a:defRPr sz="1012">
                <a:solidFill>
                  <a:schemeClr val="dk1"/>
                </a:solidFill>
                <a:latin typeface="Inter"/>
                <a:ea typeface="Inter"/>
                <a:cs typeface="Inter"/>
                <a:sym typeface="Inter"/>
              </a:defRPr>
            </a:lvl6pPr>
            <a:lvl7pPr indent="-292862" lvl="6" marL="3200400" algn="l">
              <a:lnSpc>
                <a:spcPct val="115000"/>
              </a:lnSpc>
              <a:spcBef>
                <a:spcPts val="0"/>
              </a:spcBef>
              <a:spcAft>
                <a:spcPts val="0"/>
              </a:spcAft>
              <a:buClr>
                <a:schemeClr val="dk2"/>
              </a:buClr>
              <a:buSzPts val="1012"/>
              <a:buFont typeface="Inter"/>
              <a:buChar char="●"/>
              <a:defRPr sz="1012">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2772" name="Google Shape;2772;g3d3f6d03170_0_604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1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line | Blank">
  <p:cSld name="TITLE_ONLY_1">
    <p:spTree>
      <p:nvGrpSpPr>
        <p:cNvPr id="2773" name="Shape 2773"/>
        <p:cNvGrpSpPr/>
        <p:nvPr/>
      </p:nvGrpSpPr>
      <p:grpSpPr>
        <a:xfrm>
          <a:off x="0" y="0"/>
          <a:ext cx="0" cy="0"/>
          <a:chOff x="0" y="0"/>
          <a:chExt cx="0" cy="0"/>
        </a:xfrm>
      </p:grpSpPr>
      <p:sp>
        <p:nvSpPr>
          <p:cNvPr id="2774" name="Google Shape;2774;g3d3f6d03170_0_6048"/>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550"/>
            </a:lvl1pPr>
            <a:lvl2pPr lvl="1" algn="l">
              <a:lnSpc>
                <a:spcPct val="100000"/>
              </a:lnSpc>
              <a:spcBef>
                <a:spcPts val="0"/>
              </a:spcBef>
              <a:spcAft>
                <a:spcPts val="0"/>
              </a:spcAft>
              <a:buSzPts val="2812"/>
              <a:buNone/>
              <a:defRPr sz="675"/>
            </a:lvl2pPr>
            <a:lvl3pPr lvl="2" algn="l">
              <a:lnSpc>
                <a:spcPct val="100000"/>
              </a:lnSpc>
              <a:spcBef>
                <a:spcPts val="0"/>
              </a:spcBef>
              <a:spcAft>
                <a:spcPts val="0"/>
              </a:spcAft>
              <a:buSzPts val="2812"/>
              <a:buNone/>
              <a:defRPr sz="675"/>
            </a:lvl3pPr>
            <a:lvl4pPr lvl="3" algn="l">
              <a:lnSpc>
                <a:spcPct val="100000"/>
              </a:lnSpc>
              <a:spcBef>
                <a:spcPts val="0"/>
              </a:spcBef>
              <a:spcAft>
                <a:spcPts val="0"/>
              </a:spcAft>
              <a:buSzPts val="2812"/>
              <a:buNone/>
              <a:defRPr sz="675"/>
            </a:lvl4pPr>
            <a:lvl5pPr lvl="4" algn="l">
              <a:lnSpc>
                <a:spcPct val="100000"/>
              </a:lnSpc>
              <a:spcBef>
                <a:spcPts val="0"/>
              </a:spcBef>
              <a:spcAft>
                <a:spcPts val="0"/>
              </a:spcAft>
              <a:buSzPts val="2812"/>
              <a:buNone/>
              <a:defRPr sz="675"/>
            </a:lvl5pPr>
            <a:lvl6pPr lvl="5" algn="l">
              <a:lnSpc>
                <a:spcPct val="100000"/>
              </a:lnSpc>
              <a:spcBef>
                <a:spcPts val="0"/>
              </a:spcBef>
              <a:spcAft>
                <a:spcPts val="0"/>
              </a:spcAft>
              <a:buSzPts val="2812"/>
              <a:buNone/>
              <a:defRPr sz="675"/>
            </a:lvl6pPr>
            <a:lvl7pPr lvl="6" algn="l">
              <a:lnSpc>
                <a:spcPct val="100000"/>
              </a:lnSpc>
              <a:spcBef>
                <a:spcPts val="0"/>
              </a:spcBef>
              <a:spcAft>
                <a:spcPts val="0"/>
              </a:spcAft>
              <a:buSzPts val="2812"/>
              <a:buNone/>
              <a:defRPr sz="675"/>
            </a:lvl7pPr>
            <a:lvl8pPr lvl="7" algn="l">
              <a:lnSpc>
                <a:spcPct val="100000"/>
              </a:lnSpc>
              <a:spcBef>
                <a:spcPts val="0"/>
              </a:spcBef>
              <a:spcAft>
                <a:spcPts val="0"/>
              </a:spcAft>
              <a:buSzPts val="2812"/>
              <a:buNone/>
              <a:defRPr sz="675"/>
            </a:lvl8pPr>
            <a:lvl9pPr lvl="8" algn="l">
              <a:lnSpc>
                <a:spcPct val="100000"/>
              </a:lnSpc>
              <a:spcBef>
                <a:spcPts val="0"/>
              </a:spcBef>
              <a:spcAft>
                <a:spcPts val="0"/>
              </a:spcAft>
              <a:buSzPts val="2812"/>
              <a:buNone/>
              <a:defRPr sz="675"/>
            </a:lvl9pPr>
          </a:lstStyle>
          <a:p/>
        </p:txBody>
      </p:sp>
      <p:sp>
        <p:nvSpPr>
          <p:cNvPr id="2775" name="Google Shape;2775;g3d3f6d03170_0_604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1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2776" name="Shape 2776"/>
        <p:cNvGrpSpPr/>
        <p:nvPr/>
      </p:nvGrpSpPr>
      <p:grpSpPr>
        <a:xfrm>
          <a:off x="0" y="0"/>
          <a:ext cx="0" cy="0"/>
          <a:chOff x="0" y="0"/>
          <a:chExt cx="0" cy="0"/>
        </a:xfrm>
      </p:grpSpPr>
      <p:sp>
        <p:nvSpPr>
          <p:cNvPr id="2777" name="Google Shape;2777;g3d3f6d03170_0_6051"/>
          <p:cNvSpPr txBox="1"/>
          <p:nvPr>
            <p:ph type="ctrTitle"/>
          </p:nvPr>
        </p:nvSpPr>
        <p:spPr>
          <a:xfrm>
            <a:off x="311708" y="744575"/>
            <a:ext cx="8520600" cy="2052600"/>
          </a:xfrm>
          <a:prstGeom prst="rect">
            <a:avLst/>
          </a:prstGeom>
          <a:noFill/>
          <a:ln>
            <a:noFill/>
          </a:ln>
        </p:spPr>
        <p:txBody>
          <a:bodyPr anchorCtr="0" anchor="b" bIns="34275" lIns="34275" spcFirstLastPara="1" rIns="34275" wrap="square" tIns="34275">
            <a:noAutofit/>
          </a:bodyPr>
          <a:lstStyle>
            <a:lvl1pPr lvl="0" algn="ctr">
              <a:lnSpc>
                <a:spcPct val="90000"/>
              </a:lnSpc>
              <a:spcBef>
                <a:spcPts val="0"/>
              </a:spcBef>
              <a:spcAft>
                <a:spcPts val="0"/>
              </a:spcAft>
              <a:buSzPts val="5212"/>
              <a:buNone/>
              <a:defRPr sz="5212"/>
            </a:lvl1pPr>
            <a:lvl2pPr lvl="1" algn="ctr">
              <a:lnSpc>
                <a:spcPct val="100000"/>
              </a:lnSpc>
              <a:spcBef>
                <a:spcPts val="0"/>
              </a:spcBef>
              <a:spcAft>
                <a:spcPts val="0"/>
              </a:spcAft>
              <a:buSzPts val="5212"/>
              <a:buNone/>
              <a:defRPr sz="5212"/>
            </a:lvl2pPr>
            <a:lvl3pPr lvl="2" algn="ctr">
              <a:lnSpc>
                <a:spcPct val="100000"/>
              </a:lnSpc>
              <a:spcBef>
                <a:spcPts val="0"/>
              </a:spcBef>
              <a:spcAft>
                <a:spcPts val="0"/>
              </a:spcAft>
              <a:buSzPts val="5212"/>
              <a:buNone/>
              <a:defRPr sz="5212"/>
            </a:lvl3pPr>
            <a:lvl4pPr lvl="3" algn="ctr">
              <a:lnSpc>
                <a:spcPct val="100000"/>
              </a:lnSpc>
              <a:spcBef>
                <a:spcPts val="0"/>
              </a:spcBef>
              <a:spcAft>
                <a:spcPts val="0"/>
              </a:spcAft>
              <a:buSzPts val="5212"/>
              <a:buNone/>
              <a:defRPr sz="5212"/>
            </a:lvl4pPr>
            <a:lvl5pPr lvl="4" algn="ctr">
              <a:lnSpc>
                <a:spcPct val="100000"/>
              </a:lnSpc>
              <a:spcBef>
                <a:spcPts val="0"/>
              </a:spcBef>
              <a:spcAft>
                <a:spcPts val="0"/>
              </a:spcAft>
              <a:buSzPts val="5212"/>
              <a:buNone/>
              <a:defRPr sz="5212"/>
            </a:lvl5pPr>
            <a:lvl6pPr lvl="5" algn="ctr">
              <a:lnSpc>
                <a:spcPct val="100000"/>
              </a:lnSpc>
              <a:spcBef>
                <a:spcPts val="0"/>
              </a:spcBef>
              <a:spcAft>
                <a:spcPts val="0"/>
              </a:spcAft>
              <a:buSzPts val="5212"/>
              <a:buNone/>
              <a:defRPr sz="5212"/>
            </a:lvl6pPr>
            <a:lvl7pPr lvl="6" algn="ctr">
              <a:lnSpc>
                <a:spcPct val="100000"/>
              </a:lnSpc>
              <a:spcBef>
                <a:spcPts val="0"/>
              </a:spcBef>
              <a:spcAft>
                <a:spcPts val="0"/>
              </a:spcAft>
              <a:buSzPts val="5212"/>
              <a:buNone/>
              <a:defRPr sz="5212"/>
            </a:lvl7pPr>
            <a:lvl8pPr lvl="7" algn="ctr">
              <a:lnSpc>
                <a:spcPct val="100000"/>
              </a:lnSpc>
              <a:spcBef>
                <a:spcPts val="0"/>
              </a:spcBef>
              <a:spcAft>
                <a:spcPts val="0"/>
              </a:spcAft>
              <a:buSzPts val="5212"/>
              <a:buNone/>
              <a:defRPr sz="5212"/>
            </a:lvl8pPr>
            <a:lvl9pPr lvl="8" algn="ctr">
              <a:lnSpc>
                <a:spcPct val="100000"/>
              </a:lnSpc>
              <a:spcBef>
                <a:spcPts val="0"/>
              </a:spcBef>
              <a:spcAft>
                <a:spcPts val="0"/>
              </a:spcAft>
              <a:buSzPts val="5212"/>
              <a:buNone/>
              <a:defRPr sz="5212"/>
            </a:lvl9pPr>
          </a:lstStyle>
          <a:p/>
        </p:txBody>
      </p:sp>
      <p:sp>
        <p:nvSpPr>
          <p:cNvPr id="2778" name="Google Shape;2778;g3d3f6d03170_0_6051"/>
          <p:cNvSpPr txBox="1"/>
          <p:nvPr>
            <p:ph idx="1" type="subTitle"/>
          </p:nvPr>
        </p:nvSpPr>
        <p:spPr>
          <a:xfrm>
            <a:off x="311700" y="2834125"/>
            <a:ext cx="8520600" cy="792600"/>
          </a:xfrm>
          <a:prstGeom prst="rect">
            <a:avLst/>
          </a:prstGeom>
          <a:noFill/>
          <a:ln>
            <a:noFill/>
          </a:ln>
        </p:spPr>
        <p:txBody>
          <a:bodyPr anchorCtr="0" anchor="t" bIns="34275" lIns="34275" spcFirstLastPara="1" rIns="34275" wrap="square" tIns="34275">
            <a:noAutofit/>
          </a:bodyPr>
          <a:lstStyle>
            <a:lvl1pPr lvl="0" algn="ctr">
              <a:lnSpc>
                <a:spcPct val="100000"/>
              </a:lnSpc>
              <a:spcBef>
                <a:spcPts val="1350"/>
              </a:spcBef>
              <a:spcAft>
                <a:spcPts val="0"/>
              </a:spcAft>
              <a:buSzPts val="2812"/>
              <a:buNone/>
              <a:defRPr sz="2812"/>
            </a:lvl1pPr>
            <a:lvl2pPr lvl="1" algn="ctr">
              <a:lnSpc>
                <a:spcPct val="100000"/>
              </a:lnSpc>
              <a:spcBef>
                <a:spcPts val="1350"/>
              </a:spcBef>
              <a:spcAft>
                <a:spcPts val="0"/>
              </a:spcAft>
              <a:buSzPts val="2812"/>
              <a:buNone/>
              <a:defRPr sz="2812"/>
            </a:lvl2pPr>
            <a:lvl3pPr lvl="2" algn="ctr">
              <a:lnSpc>
                <a:spcPct val="100000"/>
              </a:lnSpc>
              <a:spcBef>
                <a:spcPts val="1350"/>
              </a:spcBef>
              <a:spcAft>
                <a:spcPts val="0"/>
              </a:spcAft>
              <a:buSzPts val="2812"/>
              <a:buNone/>
              <a:defRPr sz="2812"/>
            </a:lvl3pPr>
            <a:lvl4pPr lvl="3" algn="ctr">
              <a:lnSpc>
                <a:spcPct val="100000"/>
              </a:lnSpc>
              <a:spcBef>
                <a:spcPts val="1350"/>
              </a:spcBef>
              <a:spcAft>
                <a:spcPts val="0"/>
              </a:spcAft>
              <a:buSzPts val="2812"/>
              <a:buNone/>
              <a:defRPr sz="2812"/>
            </a:lvl4pPr>
            <a:lvl5pPr lvl="4" algn="ctr">
              <a:lnSpc>
                <a:spcPct val="100000"/>
              </a:lnSpc>
              <a:spcBef>
                <a:spcPts val="1350"/>
              </a:spcBef>
              <a:spcAft>
                <a:spcPts val="0"/>
              </a:spcAft>
              <a:buSzPts val="2812"/>
              <a:buNone/>
              <a:defRPr sz="2812"/>
            </a:lvl5pPr>
            <a:lvl6pPr lvl="5" algn="ctr">
              <a:lnSpc>
                <a:spcPct val="100000"/>
              </a:lnSpc>
              <a:spcBef>
                <a:spcPts val="375"/>
              </a:spcBef>
              <a:spcAft>
                <a:spcPts val="0"/>
              </a:spcAft>
              <a:buSzPts val="2812"/>
              <a:buNone/>
              <a:defRPr sz="2812"/>
            </a:lvl6pPr>
            <a:lvl7pPr lvl="6" algn="ctr">
              <a:lnSpc>
                <a:spcPct val="100000"/>
              </a:lnSpc>
              <a:spcBef>
                <a:spcPts val="375"/>
              </a:spcBef>
              <a:spcAft>
                <a:spcPts val="0"/>
              </a:spcAft>
              <a:buSzPts val="2812"/>
              <a:buNone/>
              <a:defRPr sz="2812"/>
            </a:lvl7pPr>
            <a:lvl8pPr lvl="7" algn="ctr">
              <a:lnSpc>
                <a:spcPct val="100000"/>
              </a:lnSpc>
              <a:spcBef>
                <a:spcPts val="375"/>
              </a:spcBef>
              <a:spcAft>
                <a:spcPts val="0"/>
              </a:spcAft>
              <a:buSzPts val="2812"/>
              <a:buNone/>
              <a:defRPr sz="2812"/>
            </a:lvl8pPr>
            <a:lvl9pPr lvl="8" algn="ctr">
              <a:lnSpc>
                <a:spcPct val="100000"/>
              </a:lnSpc>
              <a:spcBef>
                <a:spcPts val="375"/>
              </a:spcBef>
              <a:spcAft>
                <a:spcPts val="0"/>
              </a:spcAft>
              <a:buSzPts val="2812"/>
              <a:buNone/>
              <a:defRPr sz="2812"/>
            </a:lvl9pPr>
          </a:lstStyle>
          <a:p/>
        </p:txBody>
      </p:sp>
    </p:spTree>
  </p:cSld>
  <p:clrMapOvr>
    <a:masterClrMapping/>
  </p:clrMapOvr>
</p:sldLayout>
</file>

<file path=ppt/slideLayouts/slideLayout1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 and two columns (w/Light BG)">
    <p:bg>
      <p:bgPr>
        <a:solidFill>
          <a:srgbClr val="F1FAFE"/>
        </a:solidFill>
      </p:bgPr>
    </p:bg>
    <p:spTree>
      <p:nvGrpSpPr>
        <p:cNvPr id="2779" name="Shape 2779"/>
        <p:cNvGrpSpPr/>
        <p:nvPr/>
      </p:nvGrpSpPr>
      <p:grpSpPr>
        <a:xfrm>
          <a:off x="0" y="0"/>
          <a:ext cx="0" cy="0"/>
          <a:chOff x="0" y="0"/>
          <a:chExt cx="0" cy="0"/>
        </a:xfrm>
      </p:grpSpPr>
      <p:sp>
        <p:nvSpPr>
          <p:cNvPr id="2780" name="Google Shape;2780;g3970249a880_0_2904"/>
          <p:cNvSpPr/>
          <p:nvPr/>
        </p:nvSpPr>
        <p:spPr>
          <a:xfrm rot="-5400000">
            <a:off x="-2754775" y="2407832"/>
            <a:ext cx="5499900" cy="5499900"/>
          </a:xfrm>
          <a:prstGeom prst="pie">
            <a:avLst>
              <a:gd fmla="val 0" name="adj1"/>
              <a:gd fmla="val 5382146" name="adj2"/>
            </a:avLst>
          </a:prstGeom>
          <a:solidFill>
            <a:srgbClr val="E4F5FD"/>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grpSp>
        <p:nvGrpSpPr>
          <p:cNvPr id="2781" name="Google Shape;2781;g3970249a880_0_2904"/>
          <p:cNvGrpSpPr/>
          <p:nvPr/>
        </p:nvGrpSpPr>
        <p:grpSpPr>
          <a:xfrm>
            <a:off x="6808167" y="782935"/>
            <a:ext cx="1845454" cy="1820070"/>
            <a:chOff x="5927502" y="551678"/>
            <a:chExt cx="2377550" cy="2344847"/>
          </a:xfrm>
        </p:grpSpPr>
        <p:grpSp>
          <p:nvGrpSpPr>
            <p:cNvPr id="2782" name="Google Shape;2782;g3970249a880_0_2904"/>
            <p:cNvGrpSpPr/>
            <p:nvPr/>
          </p:nvGrpSpPr>
          <p:grpSpPr>
            <a:xfrm>
              <a:off x="5927502" y="551678"/>
              <a:ext cx="2377550" cy="653782"/>
              <a:chOff x="2159414" y="3486447"/>
              <a:chExt cx="2606105" cy="720500"/>
            </a:xfrm>
          </p:grpSpPr>
          <p:grpSp>
            <p:nvGrpSpPr>
              <p:cNvPr id="2783" name="Google Shape;2783;g3970249a880_0_2904"/>
              <p:cNvGrpSpPr/>
              <p:nvPr/>
            </p:nvGrpSpPr>
            <p:grpSpPr>
              <a:xfrm>
                <a:off x="2159414" y="3486447"/>
                <a:ext cx="2606105" cy="49200"/>
                <a:chOff x="2159414" y="3486447"/>
                <a:chExt cx="2606105" cy="49200"/>
              </a:xfrm>
            </p:grpSpPr>
            <p:sp>
              <p:nvSpPr>
                <p:cNvPr id="2784" name="Google Shape;2784;g3970249a880_0_2904"/>
                <p:cNvSpPr/>
                <p:nvPr/>
              </p:nvSpPr>
              <p:spPr>
                <a:xfrm>
                  <a:off x="2159414"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785" name="Google Shape;2785;g3970249a880_0_2904"/>
                <p:cNvSpPr/>
                <p:nvPr/>
              </p:nvSpPr>
              <p:spPr>
                <a:xfrm>
                  <a:off x="232985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786" name="Google Shape;2786;g3970249a880_0_2904"/>
                <p:cNvSpPr/>
                <p:nvPr/>
              </p:nvSpPr>
              <p:spPr>
                <a:xfrm>
                  <a:off x="250029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787" name="Google Shape;2787;g3970249a880_0_2904"/>
                <p:cNvSpPr/>
                <p:nvPr/>
              </p:nvSpPr>
              <p:spPr>
                <a:xfrm>
                  <a:off x="267073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788" name="Google Shape;2788;g3970249a880_0_2904"/>
                <p:cNvSpPr/>
                <p:nvPr/>
              </p:nvSpPr>
              <p:spPr>
                <a:xfrm>
                  <a:off x="284117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789" name="Google Shape;2789;g3970249a880_0_2904"/>
                <p:cNvSpPr/>
                <p:nvPr/>
              </p:nvSpPr>
              <p:spPr>
                <a:xfrm>
                  <a:off x="301161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790" name="Google Shape;2790;g3970249a880_0_2904"/>
                <p:cNvSpPr/>
                <p:nvPr/>
              </p:nvSpPr>
              <p:spPr>
                <a:xfrm>
                  <a:off x="318205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791" name="Google Shape;2791;g3970249a880_0_2904"/>
                <p:cNvSpPr/>
                <p:nvPr/>
              </p:nvSpPr>
              <p:spPr>
                <a:xfrm>
                  <a:off x="335249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792" name="Google Shape;2792;g3970249a880_0_2904"/>
                <p:cNvSpPr/>
                <p:nvPr/>
              </p:nvSpPr>
              <p:spPr>
                <a:xfrm>
                  <a:off x="352293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793" name="Google Shape;2793;g3970249a880_0_2904"/>
                <p:cNvSpPr/>
                <p:nvPr/>
              </p:nvSpPr>
              <p:spPr>
                <a:xfrm>
                  <a:off x="369337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794" name="Google Shape;2794;g3970249a880_0_2904"/>
                <p:cNvSpPr/>
                <p:nvPr/>
              </p:nvSpPr>
              <p:spPr>
                <a:xfrm>
                  <a:off x="386381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795" name="Google Shape;2795;g3970249a880_0_2904"/>
                <p:cNvSpPr/>
                <p:nvPr/>
              </p:nvSpPr>
              <p:spPr>
                <a:xfrm>
                  <a:off x="403425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796" name="Google Shape;2796;g3970249a880_0_2904"/>
                <p:cNvSpPr/>
                <p:nvPr/>
              </p:nvSpPr>
              <p:spPr>
                <a:xfrm>
                  <a:off x="420469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797" name="Google Shape;2797;g3970249a880_0_2904"/>
                <p:cNvSpPr/>
                <p:nvPr/>
              </p:nvSpPr>
              <p:spPr>
                <a:xfrm>
                  <a:off x="437513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798" name="Google Shape;2798;g3970249a880_0_2904"/>
                <p:cNvSpPr/>
                <p:nvPr/>
              </p:nvSpPr>
              <p:spPr>
                <a:xfrm>
                  <a:off x="454557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799" name="Google Shape;2799;g3970249a880_0_2904"/>
                <p:cNvSpPr/>
                <p:nvPr/>
              </p:nvSpPr>
              <p:spPr>
                <a:xfrm>
                  <a:off x="471601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grpSp>
          <p:grpSp>
            <p:nvGrpSpPr>
              <p:cNvPr id="2800" name="Google Shape;2800;g3970249a880_0_2904"/>
              <p:cNvGrpSpPr/>
              <p:nvPr/>
            </p:nvGrpSpPr>
            <p:grpSpPr>
              <a:xfrm>
                <a:off x="2159414" y="3652838"/>
                <a:ext cx="2606105" cy="49200"/>
                <a:chOff x="2159414" y="3486447"/>
                <a:chExt cx="2606105" cy="49200"/>
              </a:xfrm>
            </p:grpSpPr>
            <p:sp>
              <p:nvSpPr>
                <p:cNvPr id="2801" name="Google Shape;2801;g3970249a880_0_2904"/>
                <p:cNvSpPr/>
                <p:nvPr/>
              </p:nvSpPr>
              <p:spPr>
                <a:xfrm>
                  <a:off x="2159414"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02" name="Google Shape;2802;g3970249a880_0_2904"/>
                <p:cNvSpPr/>
                <p:nvPr/>
              </p:nvSpPr>
              <p:spPr>
                <a:xfrm>
                  <a:off x="232985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03" name="Google Shape;2803;g3970249a880_0_2904"/>
                <p:cNvSpPr/>
                <p:nvPr/>
              </p:nvSpPr>
              <p:spPr>
                <a:xfrm>
                  <a:off x="250029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04" name="Google Shape;2804;g3970249a880_0_2904"/>
                <p:cNvSpPr/>
                <p:nvPr/>
              </p:nvSpPr>
              <p:spPr>
                <a:xfrm>
                  <a:off x="267073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05" name="Google Shape;2805;g3970249a880_0_2904"/>
                <p:cNvSpPr/>
                <p:nvPr/>
              </p:nvSpPr>
              <p:spPr>
                <a:xfrm>
                  <a:off x="284117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06" name="Google Shape;2806;g3970249a880_0_2904"/>
                <p:cNvSpPr/>
                <p:nvPr/>
              </p:nvSpPr>
              <p:spPr>
                <a:xfrm>
                  <a:off x="301161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07" name="Google Shape;2807;g3970249a880_0_2904"/>
                <p:cNvSpPr/>
                <p:nvPr/>
              </p:nvSpPr>
              <p:spPr>
                <a:xfrm>
                  <a:off x="318205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08" name="Google Shape;2808;g3970249a880_0_2904"/>
                <p:cNvSpPr/>
                <p:nvPr/>
              </p:nvSpPr>
              <p:spPr>
                <a:xfrm>
                  <a:off x="335249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09" name="Google Shape;2809;g3970249a880_0_2904"/>
                <p:cNvSpPr/>
                <p:nvPr/>
              </p:nvSpPr>
              <p:spPr>
                <a:xfrm>
                  <a:off x="352293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10" name="Google Shape;2810;g3970249a880_0_2904"/>
                <p:cNvSpPr/>
                <p:nvPr/>
              </p:nvSpPr>
              <p:spPr>
                <a:xfrm>
                  <a:off x="369337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11" name="Google Shape;2811;g3970249a880_0_2904"/>
                <p:cNvSpPr/>
                <p:nvPr/>
              </p:nvSpPr>
              <p:spPr>
                <a:xfrm>
                  <a:off x="386381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12" name="Google Shape;2812;g3970249a880_0_2904"/>
                <p:cNvSpPr/>
                <p:nvPr/>
              </p:nvSpPr>
              <p:spPr>
                <a:xfrm>
                  <a:off x="403425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13" name="Google Shape;2813;g3970249a880_0_2904"/>
                <p:cNvSpPr/>
                <p:nvPr/>
              </p:nvSpPr>
              <p:spPr>
                <a:xfrm>
                  <a:off x="420469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14" name="Google Shape;2814;g3970249a880_0_2904"/>
                <p:cNvSpPr/>
                <p:nvPr/>
              </p:nvSpPr>
              <p:spPr>
                <a:xfrm>
                  <a:off x="437513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15" name="Google Shape;2815;g3970249a880_0_2904"/>
                <p:cNvSpPr/>
                <p:nvPr/>
              </p:nvSpPr>
              <p:spPr>
                <a:xfrm>
                  <a:off x="454557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16" name="Google Shape;2816;g3970249a880_0_2904"/>
                <p:cNvSpPr/>
                <p:nvPr/>
              </p:nvSpPr>
              <p:spPr>
                <a:xfrm>
                  <a:off x="471601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grpSp>
          <p:grpSp>
            <p:nvGrpSpPr>
              <p:cNvPr id="2817" name="Google Shape;2817;g3970249a880_0_2904"/>
              <p:cNvGrpSpPr/>
              <p:nvPr/>
            </p:nvGrpSpPr>
            <p:grpSpPr>
              <a:xfrm>
                <a:off x="2159414" y="3819188"/>
                <a:ext cx="2606105" cy="49200"/>
                <a:chOff x="2159414" y="3486447"/>
                <a:chExt cx="2606105" cy="49200"/>
              </a:xfrm>
            </p:grpSpPr>
            <p:sp>
              <p:nvSpPr>
                <p:cNvPr id="2818" name="Google Shape;2818;g3970249a880_0_2904"/>
                <p:cNvSpPr/>
                <p:nvPr/>
              </p:nvSpPr>
              <p:spPr>
                <a:xfrm>
                  <a:off x="2159414"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19" name="Google Shape;2819;g3970249a880_0_2904"/>
                <p:cNvSpPr/>
                <p:nvPr/>
              </p:nvSpPr>
              <p:spPr>
                <a:xfrm>
                  <a:off x="232985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20" name="Google Shape;2820;g3970249a880_0_2904"/>
                <p:cNvSpPr/>
                <p:nvPr/>
              </p:nvSpPr>
              <p:spPr>
                <a:xfrm>
                  <a:off x="250029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21" name="Google Shape;2821;g3970249a880_0_2904"/>
                <p:cNvSpPr/>
                <p:nvPr/>
              </p:nvSpPr>
              <p:spPr>
                <a:xfrm>
                  <a:off x="267073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22" name="Google Shape;2822;g3970249a880_0_2904"/>
                <p:cNvSpPr/>
                <p:nvPr/>
              </p:nvSpPr>
              <p:spPr>
                <a:xfrm>
                  <a:off x="284117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23" name="Google Shape;2823;g3970249a880_0_2904"/>
                <p:cNvSpPr/>
                <p:nvPr/>
              </p:nvSpPr>
              <p:spPr>
                <a:xfrm>
                  <a:off x="301161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24" name="Google Shape;2824;g3970249a880_0_2904"/>
                <p:cNvSpPr/>
                <p:nvPr/>
              </p:nvSpPr>
              <p:spPr>
                <a:xfrm>
                  <a:off x="318205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25" name="Google Shape;2825;g3970249a880_0_2904"/>
                <p:cNvSpPr/>
                <p:nvPr/>
              </p:nvSpPr>
              <p:spPr>
                <a:xfrm>
                  <a:off x="335249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26" name="Google Shape;2826;g3970249a880_0_2904"/>
                <p:cNvSpPr/>
                <p:nvPr/>
              </p:nvSpPr>
              <p:spPr>
                <a:xfrm>
                  <a:off x="352293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27" name="Google Shape;2827;g3970249a880_0_2904"/>
                <p:cNvSpPr/>
                <p:nvPr/>
              </p:nvSpPr>
              <p:spPr>
                <a:xfrm>
                  <a:off x="369337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28" name="Google Shape;2828;g3970249a880_0_2904"/>
                <p:cNvSpPr/>
                <p:nvPr/>
              </p:nvSpPr>
              <p:spPr>
                <a:xfrm>
                  <a:off x="386381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29" name="Google Shape;2829;g3970249a880_0_2904"/>
                <p:cNvSpPr/>
                <p:nvPr/>
              </p:nvSpPr>
              <p:spPr>
                <a:xfrm>
                  <a:off x="403425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30" name="Google Shape;2830;g3970249a880_0_2904"/>
                <p:cNvSpPr/>
                <p:nvPr/>
              </p:nvSpPr>
              <p:spPr>
                <a:xfrm>
                  <a:off x="420469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31" name="Google Shape;2831;g3970249a880_0_2904"/>
                <p:cNvSpPr/>
                <p:nvPr/>
              </p:nvSpPr>
              <p:spPr>
                <a:xfrm>
                  <a:off x="437513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32" name="Google Shape;2832;g3970249a880_0_2904"/>
                <p:cNvSpPr/>
                <p:nvPr/>
              </p:nvSpPr>
              <p:spPr>
                <a:xfrm>
                  <a:off x="454557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33" name="Google Shape;2833;g3970249a880_0_2904"/>
                <p:cNvSpPr/>
                <p:nvPr/>
              </p:nvSpPr>
              <p:spPr>
                <a:xfrm>
                  <a:off x="471601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grpSp>
          <p:grpSp>
            <p:nvGrpSpPr>
              <p:cNvPr id="2834" name="Google Shape;2834;g3970249a880_0_2904"/>
              <p:cNvGrpSpPr/>
              <p:nvPr/>
            </p:nvGrpSpPr>
            <p:grpSpPr>
              <a:xfrm>
                <a:off x="2159414" y="3983540"/>
                <a:ext cx="2606105" cy="49200"/>
                <a:chOff x="2159414" y="3486447"/>
                <a:chExt cx="2606105" cy="49200"/>
              </a:xfrm>
            </p:grpSpPr>
            <p:sp>
              <p:nvSpPr>
                <p:cNvPr id="2835" name="Google Shape;2835;g3970249a880_0_2904"/>
                <p:cNvSpPr/>
                <p:nvPr/>
              </p:nvSpPr>
              <p:spPr>
                <a:xfrm>
                  <a:off x="2159414"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36" name="Google Shape;2836;g3970249a880_0_2904"/>
                <p:cNvSpPr/>
                <p:nvPr/>
              </p:nvSpPr>
              <p:spPr>
                <a:xfrm>
                  <a:off x="232985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37" name="Google Shape;2837;g3970249a880_0_2904"/>
                <p:cNvSpPr/>
                <p:nvPr/>
              </p:nvSpPr>
              <p:spPr>
                <a:xfrm>
                  <a:off x="250029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38" name="Google Shape;2838;g3970249a880_0_2904"/>
                <p:cNvSpPr/>
                <p:nvPr/>
              </p:nvSpPr>
              <p:spPr>
                <a:xfrm>
                  <a:off x="267073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39" name="Google Shape;2839;g3970249a880_0_2904"/>
                <p:cNvSpPr/>
                <p:nvPr/>
              </p:nvSpPr>
              <p:spPr>
                <a:xfrm>
                  <a:off x="284117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40" name="Google Shape;2840;g3970249a880_0_2904"/>
                <p:cNvSpPr/>
                <p:nvPr/>
              </p:nvSpPr>
              <p:spPr>
                <a:xfrm>
                  <a:off x="301161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41" name="Google Shape;2841;g3970249a880_0_2904"/>
                <p:cNvSpPr/>
                <p:nvPr/>
              </p:nvSpPr>
              <p:spPr>
                <a:xfrm>
                  <a:off x="318205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42" name="Google Shape;2842;g3970249a880_0_2904"/>
                <p:cNvSpPr/>
                <p:nvPr/>
              </p:nvSpPr>
              <p:spPr>
                <a:xfrm>
                  <a:off x="335249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43" name="Google Shape;2843;g3970249a880_0_2904"/>
                <p:cNvSpPr/>
                <p:nvPr/>
              </p:nvSpPr>
              <p:spPr>
                <a:xfrm>
                  <a:off x="352293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44" name="Google Shape;2844;g3970249a880_0_2904"/>
                <p:cNvSpPr/>
                <p:nvPr/>
              </p:nvSpPr>
              <p:spPr>
                <a:xfrm>
                  <a:off x="369337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45" name="Google Shape;2845;g3970249a880_0_2904"/>
                <p:cNvSpPr/>
                <p:nvPr/>
              </p:nvSpPr>
              <p:spPr>
                <a:xfrm>
                  <a:off x="386381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46" name="Google Shape;2846;g3970249a880_0_2904"/>
                <p:cNvSpPr/>
                <p:nvPr/>
              </p:nvSpPr>
              <p:spPr>
                <a:xfrm>
                  <a:off x="403425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47" name="Google Shape;2847;g3970249a880_0_2904"/>
                <p:cNvSpPr/>
                <p:nvPr/>
              </p:nvSpPr>
              <p:spPr>
                <a:xfrm>
                  <a:off x="420469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48" name="Google Shape;2848;g3970249a880_0_2904"/>
                <p:cNvSpPr/>
                <p:nvPr/>
              </p:nvSpPr>
              <p:spPr>
                <a:xfrm>
                  <a:off x="437513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49" name="Google Shape;2849;g3970249a880_0_2904"/>
                <p:cNvSpPr/>
                <p:nvPr/>
              </p:nvSpPr>
              <p:spPr>
                <a:xfrm>
                  <a:off x="454557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50" name="Google Shape;2850;g3970249a880_0_2904"/>
                <p:cNvSpPr/>
                <p:nvPr/>
              </p:nvSpPr>
              <p:spPr>
                <a:xfrm>
                  <a:off x="471601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grpSp>
          <p:grpSp>
            <p:nvGrpSpPr>
              <p:cNvPr id="2851" name="Google Shape;2851;g3970249a880_0_2904"/>
              <p:cNvGrpSpPr/>
              <p:nvPr/>
            </p:nvGrpSpPr>
            <p:grpSpPr>
              <a:xfrm>
                <a:off x="2159414" y="4157747"/>
                <a:ext cx="2606105" cy="49200"/>
                <a:chOff x="2159414" y="3486447"/>
                <a:chExt cx="2606105" cy="49200"/>
              </a:xfrm>
            </p:grpSpPr>
            <p:sp>
              <p:nvSpPr>
                <p:cNvPr id="2852" name="Google Shape;2852;g3970249a880_0_2904"/>
                <p:cNvSpPr/>
                <p:nvPr/>
              </p:nvSpPr>
              <p:spPr>
                <a:xfrm>
                  <a:off x="2159414"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53" name="Google Shape;2853;g3970249a880_0_2904"/>
                <p:cNvSpPr/>
                <p:nvPr/>
              </p:nvSpPr>
              <p:spPr>
                <a:xfrm>
                  <a:off x="232985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54" name="Google Shape;2854;g3970249a880_0_2904"/>
                <p:cNvSpPr/>
                <p:nvPr/>
              </p:nvSpPr>
              <p:spPr>
                <a:xfrm>
                  <a:off x="250029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55" name="Google Shape;2855;g3970249a880_0_2904"/>
                <p:cNvSpPr/>
                <p:nvPr/>
              </p:nvSpPr>
              <p:spPr>
                <a:xfrm>
                  <a:off x="267073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56" name="Google Shape;2856;g3970249a880_0_2904"/>
                <p:cNvSpPr/>
                <p:nvPr/>
              </p:nvSpPr>
              <p:spPr>
                <a:xfrm>
                  <a:off x="284117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57" name="Google Shape;2857;g3970249a880_0_2904"/>
                <p:cNvSpPr/>
                <p:nvPr/>
              </p:nvSpPr>
              <p:spPr>
                <a:xfrm>
                  <a:off x="301161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58" name="Google Shape;2858;g3970249a880_0_2904"/>
                <p:cNvSpPr/>
                <p:nvPr/>
              </p:nvSpPr>
              <p:spPr>
                <a:xfrm>
                  <a:off x="318205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59" name="Google Shape;2859;g3970249a880_0_2904"/>
                <p:cNvSpPr/>
                <p:nvPr/>
              </p:nvSpPr>
              <p:spPr>
                <a:xfrm>
                  <a:off x="335249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60" name="Google Shape;2860;g3970249a880_0_2904"/>
                <p:cNvSpPr/>
                <p:nvPr/>
              </p:nvSpPr>
              <p:spPr>
                <a:xfrm>
                  <a:off x="352293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61" name="Google Shape;2861;g3970249a880_0_2904"/>
                <p:cNvSpPr/>
                <p:nvPr/>
              </p:nvSpPr>
              <p:spPr>
                <a:xfrm>
                  <a:off x="369337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62" name="Google Shape;2862;g3970249a880_0_2904"/>
                <p:cNvSpPr/>
                <p:nvPr/>
              </p:nvSpPr>
              <p:spPr>
                <a:xfrm>
                  <a:off x="386381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63" name="Google Shape;2863;g3970249a880_0_2904"/>
                <p:cNvSpPr/>
                <p:nvPr/>
              </p:nvSpPr>
              <p:spPr>
                <a:xfrm>
                  <a:off x="403425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64" name="Google Shape;2864;g3970249a880_0_2904"/>
                <p:cNvSpPr/>
                <p:nvPr/>
              </p:nvSpPr>
              <p:spPr>
                <a:xfrm>
                  <a:off x="420469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65" name="Google Shape;2865;g3970249a880_0_2904"/>
                <p:cNvSpPr/>
                <p:nvPr/>
              </p:nvSpPr>
              <p:spPr>
                <a:xfrm>
                  <a:off x="437513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66" name="Google Shape;2866;g3970249a880_0_2904"/>
                <p:cNvSpPr/>
                <p:nvPr/>
              </p:nvSpPr>
              <p:spPr>
                <a:xfrm>
                  <a:off x="454557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67" name="Google Shape;2867;g3970249a880_0_2904"/>
                <p:cNvSpPr/>
                <p:nvPr/>
              </p:nvSpPr>
              <p:spPr>
                <a:xfrm>
                  <a:off x="471601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grpSp>
        </p:grpSp>
        <p:grpSp>
          <p:nvGrpSpPr>
            <p:cNvPr id="2868" name="Google Shape;2868;g3970249a880_0_2904"/>
            <p:cNvGrpSpPr/>
            <p:nvPr/>
          </p:nvGrpSpPr>
          <p:grpSpPr>
            <a:xfrm>
              <a:off x="5927502" y="1318161"/>
              <a:ext cx="2377550" cy="653782"/>
              <a:chOff x="2159414" y="3486447"/>
              <a:chExt cx="2606105" cy="720500"/>
            </a:xfrm>
          </p:grpSpPr>
          <p:grpSp>
            <p:nvGrpSpPr>
              <p:cNvPr id="2869" name="Google Shape;2869;g3970249a880_0_2904"/>
              <p:cNvGrpSpPr/>
              <p:nvPr/>
            </p:nvGrpSpPr>
            <p:grpSpPr>
              <a:xfrm>
                <a:off x="2159414" y="3486447"/>
                <a:ext cx="2606105" cy="49200"/>
                <a:chOff x="2159414" y="3486447"/>
                <a:chExt cx="2606105" cy="49200"/>
              </a:xfrm>
            </p:grpSpPr>
            <p:sp>
              <p:nvSpPr>
                <p:cNvPr id="2870" name="Google Shape;2870;g3970249a880_0_2904"/>
                <p:cNvSpPr/>
                <p:nvPr/>
              </p:nvSpPr>
              <p:spPr>
                <a:xfrm>
                  <a:off x="2159414"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71" name="Google Shape;2871;g3970249a880_0_2904"/>
                <p:cNvSpPr/>
                <p:nvPr/>
              </p:nvSpPr>
              <p:spPr>
                <a:xfrm>
                  <a:off x="232985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72" name="Google Shape;2872;g3970249a880_0_2904"/>
                <p:cNvSpPr/>
                <p:nvPr/>
              </p:nvSpPr>
              <p:spPr>
                <a:xfrm>
                  <a:off x="250029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73" name="Google Shape;2873;g3970249a880_0_2904"/>
                <p:cNvSpPr/>
                <p:nvPr/>
              </p:nvSpPr>
              <p:spPr>
                <a:xfrm>
                  <a:off x="267073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74" name="Google Shape;2874;g3970249a880_0_2904"/>
                <p:cNvSpPr/>
                <p:nvPr/>
              </p:nvSpPr>
              <p:spPr>
                <a:xfrm>
                  <a:off x="284117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75" name="Google Shape;2875;g3970249a880_0_2904"/>
                <p:cNvSpPr/>
                <p:nvPr/>
              </p:nvSpPr>
              <p:spPr>
                <a:xfrm>
                  <a:off x="301161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76" name="Google Shape;2876;g3970249a880_0_2904"/>
                <p:cNvSpPr/>
                <p:nvPr/>
              </p:nvSpPr>
              <p:spPr>
                <a:xfrm>
                  <a:off x="318205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77" name="Google Shape;2877;g3970249a880_0_2904"/>
                <p:cNvSpPr/>
                <p:nvPr/>
              </p:nvSpPr>
              <p:spPr>
                <a:xfrm>
                  <a:off x="335249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78" name="Google Shape;2878;g3970249a880_0_2904"/>
                <p:cNvSpPr/>
                <p:nvPr/>
              </p:nvSpPr>
              <p:spPr>
                <a:xfrm>
                  <a:off x="352293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79" name="Google Shape;2879;g3970249a880_0_2904"/>
                <p:cNvSpPr/>
                <p:nvPr/>
              </p:nvSpPr>
              <p:spPr>
                <a:xfrm>
                  <a:off x="369337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80" name="Google Shape;2880;g3970249a880_0_2904"/>
                <p:cNvSpPr/>
                <p:nvPr/>
              </p:nvSpPr>
              <p:spPr>
                <a:xfrm>
                  <a:off x="386381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81" name="Google Shape;2881;g3970249a880_0_2904"/>
                <p:cNvSpPr/>
                <p:nvPr/>
              </p:nvSpPr>
              <p:spPr>
                <a:xfrm>
                  <a:off x="403425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82" name="Google Shape;2882;g3970249a880_0_2904"/>
                <p:cNvSpPr/>
                <p:nvPr/>
              </p:nvSpPr>
              <p:spPr>
                <a:xfrm>
                  <a:off x="420469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83" name="Google Shape;2883;g3970249a880_0_2904"/>
                <p:cNvSpPr/>
                <p:nvPr/>
              </p:nvSpPr>
              <p:spPr>
                <a:xfrm>
                  <a:off x="437513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84" name="Google Shape;2884;g3970249a880_0_2904"/>
                <p:cNvSpPr/>
                <p:nvPr/>
              </p:nvSpPr>
              <p:spPr>
                <a:xfrm>
                  <a:off x="454557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85" name="Google Shape;2885;g3970249a880_0_2904"/>
                <p:cNvSpPr/>
                <p:nvPr/>
              </p:nvSpPr>
              <p:spPr>
                <a:xfrm>
                  <a:off x="471601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grpSp>
          <p:grpSp>
            <p:nvGrpSpPr>
              <p:cNvPr id="2886" name="Google Shape;2886;g3970249a880_0_2904"/>
              <p:cNvGrpSpPr/>
              <p:nvPr/>
            </p:nvGrpSpPr>
            <p:grpSpPr>
              <a:xfrm>
                <a:off x="2159414" y="3652838"/>
                <a:ext cx="2606105" cy="49200"/>
                <a:chOff x="2159414" y="3486447"/>
                <a:chExt cx="2606105" cy="49200"/>
              </a:xfrm>
            </p:grpSpPr>
            <p:sp>
              <p:nvSpPr>
                <p:cNvPr id="2887" name="Google Shape;2887;g3970249a880_0_2904"/>
                <p:cNvSpPr/>
                <p:nvPr/>
              </p:nvSpPr>
              <p:spPr>
                <a:xfrm>
                  <a:off x="2159414"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88" name="Google Shape;2888;g3970249a880_0_2904"/>
                <p:cNvSpPr/>
                <p:nvPr/>
              </p:nvSpPr>
              <p:spPr>
                <a:xfrm>
                  <a:off x="232985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89" name="Google Shape;2889;g3970249a880_0_2904"/>
                <p:cNvSpPr/>
                <p:nvPr/>
              </p:nvSpPr>
              <p:spPr>
                <a:xfrm>
                  <a:off x="250029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90" name="Google Shape;2890;g3970249a880_0_2904"/>
                <p:cNvSpPr/>
                <p:nvPr/>
              </p:nvSpPr>
              <p:spPr>
                <a:xfrm>
                  <a:off x="267073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91" name="Google Shape;2891;g3970249a880_0_2904"/>
                <p:cNvSpPr/>
                <p:nvPr/>
              </p:nvSpPr>
              <p:spPr>
                <a:xfrm>
                  <a:off x="284117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92" name="Google Shape;2892;g3970249a880_0_2904"/>
                <p:cNvSpPr/>
                <p:nvPr/>
              </p:nvSpPr>
              <p:spPr>
                <a:xfrm>
                  <a:off x="301161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93" name="Google Shape;2893;g3970249a880_0_2904"/>
                <p:cNvSpPr/>
                <p:nvPr/>
              </p:nvSpPr>
              <p:spPr>
                <a:xfrm>
                  <a:off x="318205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94" name="Google Shape;2894;g3970249a880_0_2904"/>
                <p:cNvSpPr/>
                <p:nvPr/>
              </p:nvSpPr>
              <p:spPr>
                <a:xfrm>
                  <a:off x="335249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95" name="Google Shape;2895;g3970249a880_0_2904"/>
                <p:cNvSpPr/>
                <p:nvPr/>
              </p:nvSpPr>
              <p:spPr>
                <a:xfrm>
                  <a:off x="352293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96" name="Google Shape;2896;g3970249a880_0_2904"/>
                <p:cNvSpPr/>
                <p:nvPr/>
              </p:nvSpPr>
              <p:spPr>
                <a:xfrm>
                  <a:off x="369337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97" name="Google Shape;2897;g3970249a880_0_2904"/>
                <p:cNvSpPr/>
                <p:nvPr/>
              </p:nvSpPr>
              <p:spPr>
                <a:xfrm>
                  <a:off x="386381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98" name="Google Shape;2898;g3970249a880_0_2904"/>
                <p:cNvSpPr/>
                <p:nvPr/>
              </p:nvSpPr>
              <p:spPr>
                <a:xfrm>
                  <a:off x="403425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899" name="Google Shape;2899;g3970249a880_0_2904"/>
                <p:cNvSpPr/>
                <p:nvPr/>
              </p:nvSpPr>
              <p:spPr>
                <a:xfrm>
                  <a:off x="420469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00" name="Google Shape;2900;g3970249a880_0_2904"/>
                <p:cNvSpPr/>
                <p:nvPr/>
              </p:nvSpPr>
              <p:spPr>
                <a:xfrm>
                  <a:off x="437513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01" name="Google Shape;2901;g3970249a880_0_2904"/>
                <p:cNvSpPr/>
                <p:nvPr/>
              </p:nvSpPr>
              <p:spPr>
                <a:xfrm>
                  <a:off x="454557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02" name="Google Shape;2902;g3970249a880_0_2904"/>
                <p:cNvSpPr/>
                <p:nvPr/>
              </p:nvSpPr>
              <p:spPr>
                <a:xfrm>
                  <a:off x="471601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grpSp>
          <p:grpSp>
            <p:nvGrpSpPr>
              <p:cNvPr id="2903" name="Google Shape;2903;g3970249a880_0_2904"/>
              <p:cNvGrpSpPr/>
              <p:nvPr/>
            </p:nvGrpSpPr>
            <p:grpSpPr>
              <a:xfrm>
                <a:off x="2159414" y="3819188"/>
                <a:ext cx="2606105" cy="49200"/>
                <a:chOff x="2159414" y="3486447"/>
                <a:chExt cx="2606105" cy="49200"/>
              </a:xfrm>
            </p:grpSpPr>
            <p:sp>
              <p:nvSpPr>
                <p:cNvPr id="2904" name="Google Shape;2904;g3970249a880_0_2904"/>
                <p:cNvSpPr/>
                <p:nvPr/>
              </p:nvSpPr>
              <p:spPr>
                <a:xfrm>
                  <a:off x="2159414"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05" name="Google Shape;2905;g3970249a880_0_2904"/>
                <p:cNvSpPr/>
                <p:nvPr/>
              </p:nvSpPr>
              <p:spPr>
                <a:xfrm>
                  <a:off x="232985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06" name="Google Shape;2906;g3970249a880_0_2904"/>
                <p:cNvSpPr/>
                <p:nvPr/>
              </p:nvSpPr>
              <p:spPr>
                <a:xfrm>
                  <a:off x="250029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07" name="Google Shape;2907;g3970249a880_0_2904"/>
                <p:cNvSpPr/>
                <p:nvPr/>
              </p:nvSpPr>
              <p:spPr>
                <a:xfrm>
                  <a:off x="267073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08" name="Google Shape;2908;g3970249a880_0_2904"/>
                <p:cNvSpPr/>
                <p:nvPr/>
              </p:nvSpPr>
              <p:spPr>
                <a:xfrm>
                  <a:off x="284117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09" name="Google Shape;2909;g3970249a880_0_2904"/>
                <p:cNvSpPr/>
                <p:nvPr/>
              </p:nvSpPr>
              <p:spPr>
                <a:xfrm>
                  <a:off x="301161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10" name="Google Shape;2910;g3970249a880_0_2904"/>
                <p:cNvSpPr/>
                <p:nvPr/>
              </p:nvSpPr>
              <p:spPr>
                <a:xfrm>
                  <a:off x="318205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11" name="Google Shape;2911;g3970249a880_0_2904"/>
                <p:cNvSpPr/>
                <p:nvPr/>
              </p:nvSpPr>
              <p:spPr>
                <a:xfrm>
                  <a:off x="335249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12" name="Google Shape;2912;g3970249a880_0_2904"/>
                <p:cNvSpPr/>
                <p:nvPr/>
              </p:nvSpPr>
              <p:spPr>
                <a:xfrm>
                  <a:off x="352293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13" name="Google Shape;2913;g3970249a880_0_2904"/>
                <p:cNvSpPr/>
                <p:nvPr/>
              </p:nvSpPr>
              <p:spPr>
                <a:xfrm>
                  <a:off x="369337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14" name="Google Shape;2914;g3970249a880_0_2904"/>
                <p:cNvSpPr/>
                <p:nvPr/>
              </p:nvSpPr>
              <p:spPr>
                <a:xfrm>
                  <a:off x="386381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15" name="Google Shape;2915;g3970249a880_0_2904"/>
                <p:cNvSpPr/>
                <p:nvPr/>
              </p:nvSpPr>
              <p:spPr>
                <a:xfrm>
                  <a:off x="403425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16" name="Google Shape;2916;g3970249a880_0_2904"/>
                <p:cNvSpPr/>
                <p:nvPr/>
              </p:nvSpPr>
              <p:spPr>
                <a:xfrm>
                  <a:off x="420469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17" name="Google Shape;2917;g3970249a880_0_2904"/>
                <p:cNvSpPr/>
                <p:nvPr/>
              </p:nvSpPr>
              <p:spPr>
                <a:xfrm>
                  <a:off x="437513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18" name="Google Shape;2918;g3970249a880_0_2904"/>
                <p:cNvSpPr/>
                <p:nvPr/>
              </p:nvSpPr>
              <p:spPr>
                <a:xfrm>
                  <a:off x="454557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19" name="Google Shape;2919;g3970249a880_0_2904"/>
                <p:cNvSpPr/>
                <p:nvPr/>
              </p:nvSpPr>
              <p:spPr>
                <a:xfrm>
                  <a:off x="471601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grpSp>
          <p:grpSp>
            <p:nvGrpSpPr>
              <p:cNvPr id="2920" name="Google Shape;2920;g3970249a880_0_2904"/>
              <p:cNvGrpSpPr/>
              <p:nvPr/>
            </p:nvGrpSpPr>
            <p:grpSpPr>
              <a:xfrm>
                <a:off x="2159414" y="3983540"/>
                <a:ext cx="2606105" cy="49200"/>
                <a:chOff x="2159414" y="3486447"/>
                <a:chExt cx="2606105" cy="49200"/>
              </a:xfrm>
            </p:grpSpPr>
            <p:sp>
              <p:nvSpPr>
                <p:cNvPr id="2921" name="Google Shape;2921;g3970249a880_0_2904"/>
                <p:cNvSpPr/>
                <p:nvPr/>
              </p:nvSpPr>
              <p:spPr>
                <a:xfrm>
                  <a:off x="2159414"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22" name="Google Shape;2922;g3970249a880_0_2904"/>
                <p:cNvSpPr/>
                <p:nvPr/>
              </p:nvSpPr>
              <p:spPr>
                <a:xfrm>
                  <a:off x="232985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23" name="Google Shape;2923;g3970249a880_0_2904"/>
                <p:cNvSpPr/>
                <p:nvPr/>
              </p:nvSpPr>
              <p:spPr>
                <a:xfrm>
                  <a:off x="250029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24" name="Google Shape;2924;g3970249a880_0_2904"/>
                <p:cNvSpPr/>
                <p:nvPr/>
              </p:nvSpPr>
              <p:spPr>
                <a:xfrm>
                  <a:off x="267073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25" name="Google Shape;2925;g3970249a880_0_2904"/>
                <p:cNvSpPr/>
                <p:nvPr/>
              </p:nvSpPr>
              <p:spPr>
                <a:xfrm>
                  <a:off x="284117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26" name="Google Shape;2926;g3970249a880_0_2904"/>
                <p:cNvSpPr/>
                <p:nvPr/>
              </p:nvSpPr>
              <p:spPr>
                <a:xfrm>
                  <a:off x="301161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27" name="Google Shape;2927;g3970249a880_0_2904"/>
                <p:cNvSpPr/>
                <p:nvPr/>
              </p:nvSpPr>
              <p:spPr>
                <a:xfrm>
                  <a:off x="318205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28" name="Google Shape;2928;g3970249a880_0_2904"/>
                <p:cNvSpPr/>
                <p:nvPr/>
              </p:nvSpPr>
              <p:spPr>
                <a:xfrm>
                  <a:off x="335249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29" name="Google Shape;2929;g3970249a880_0_2904"/>
                <p:cNvSpPr/>
                <p:nvPr/>
              </p:nvSpPr>
              <p:spPr>
                <a:xfrm>
                  <a:off x="352293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30" name="Google Shape;2930;g3970249a880_0_2904"/>
                <p:cNvSpPr/>
                <p:nvPr/>
              </p:nvSpPr>
              <p:spPr>
                <a:xfrm>
                  <a:off x="369337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31" name="Google Shape;2931;g3970249a880_0_2904"/>
                <p:cNvSpPr/>
                <p:nvPr/>
              </p:nvSpPr>
              <p:spPr>
                <a:xfrm>
                  <a:off x="386381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32" name="Google Shape;2932;g3970249a880_0_2904"/>
                <p:cNvSpPr/>
                <p:nvPr/>
              </p:nvSpPr>
              <p:spPr>
                <a:xfrm>
                  <a:off x="403425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33" name="Google Shape;2933;g3970249a880_0_2904"/>
                <p:cNvSpPr/>
                <p:nvPr/>
              </p:nvSpPr>
              <p:spPr>
                <a:xfrm>
                  <a:off x="420469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34" name="Google Shape;2934;g3970249a880_0_2904"/>
                <p:cNvSpPr/>
                <p:nvPr/>
              </p:nvSpPr>
              <p:spPr>
                <a:xfrm>
                  <a:off x="437513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35" name="Google Shape;2935;g3970249a880_0_2904"/>
                <p:cNvSpPr/>
                <p:nvPr/>
              </p:nvSpPr>
              <p:spPr>
                <a:xfrm>
                  <a:off x="454557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36" name="Google Shape;2936;g3970249a880_0_2904"/>
                <p:cNvSpPr/>
                <p:nvPr/>
              </p:nvSpPr>
              <p:spPr>
                <a:xfrm>
                  <a:off x="471601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grpSp>
          <p:grpSp>
            <p:nvGrpSpPr>
              <p:cNvPr id="2937" name="Google Shape;2937;g3970249a880_0_2904"/>
              <p:cNvGrpSpPr/>
              <p:nvPr/>
            </p:nvGrpSpPr>
            <p:grpSpPr>
              <a:xfrm>
                <a:off x="2159414" y="4157747"/>
                <a:ext cx="2606105" cy="49200"/>
                <a:chOff x="2159414" y="3486447"/>
                <a:chExt cx="2606105" cy="49200"/>
              </a:xfrm>
            </p:grpSpPr>
            <p:sp>
              <p:nvSpPr>
                <p:cNvPr id="2938" name="Google Shape;2938;g3970249a880_0_2904"/>
                <p:cNvSpPr/>
                <p:nvPr/>
              </p:nvSpPr>
              <p:spPr>
                <a:xfrm>
                  <a:off x="2159414"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39" name="Google Shape;2939;g3970249a880_0_2904"/>
                <p:cNvSpPr/>
                <p:nvPr/>
              </p:nvSpPr>
              <p:spPr>
                <a:xfrm>
                  <a:off x="232985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40" name="Google Shape;2940;g3970249a880_0_2904"/>
                <p:cNvSpPr/>
                <p:nvPr/>
              </p:nvSpPr>
              <p:spPr>
                <a:xfrm>
                  <a:off x="250029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41" name="Google Shape;2941;g3970249a880_0_2904"/>
                <p:cNvSpPr/>
                <p:nvPr/>
              </p:nvSpPr>
              <p:spPr>
                <a:xfrm>
                  <a:off x="267073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42" name="Google Shape;2942;g3970249a880_0_2904"/>
                <p:cNvSpPr/>
                <p:nvPr/>
              </p:nvSpPr>
              <p:spPr>
                <a:xfrm>
                  <a:off x="284117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43" name="Google Shape;2943;g3970249a880_0_2904"/>
                <p:cNvSpPr/>
                <p:nvPr/>
              </p:nvSpPr>
              <p:spPr>
                <a:xfrm>
                  <a:off x="301161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44" name="Google Shape;2944;g3970249a880_0_2904"/>
                <p:cNvSpPr/>
                <p:nvPr/>
              </p:nvSpPr>
              <p:spPr>
                <a:xfrm>
                  <a:off x="318205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45" name="Google Shape;2945;g3970249a880_0_2904"/>
                <p:cNvSpPr/>
                <p:nvPr/>
              </p:nvSpPr>
              <p:spPr>
                <a:xfrm>
                  <a:off x="335249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46" name="Google Shape;2946;g3970249a880_0_2904"/>
                <p:cNvSpPr/>
                <p:nvPr/>
              </p:nvSpPr>
              <p:spPr>
                <a:xfrm>
                  <a:off x="352293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47" name="Google Shape;2947;g3970249a880_0_2904"/>
                <p:cNvSpPr/>
                <p:nvPr/>
              </p:nvSpPr>
              <p:spPr>
                <a:xfrm>
                  <a:off x="369337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48" name="Google Shape;2948;g3970249a880_0_2904"/>
                <p:cNvSpPr/>
                <p:nvPr/>
              </p:nvSpPr>
              <p:spPr>
                <a:xfrm>
                  <a:off x="386381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49" name="Google Shape;2949;g3970249a880_0_2904"/>
                <p:cNvSpPr/>
                <p:nvPr/>
              </p:nvSpPr>
              <p:spPr>
                <a:xfrm>
                  <a:off x="403425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50" name="Google Shape;2950;g3970249a880_0_2904"/>
                <p:cNvSpPr/>
                <p:nvPr/>
              </p:nvSpPr>
              <p:spPr>
                <a:xfrm>
                  <a:off x="420469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51" name="Google Shape;2951;g3970249a880_0_2904"/>
                <p:cNvSpPr/>
                <p:nvPr/>
              </p:nvSpPr>
              <p:spPr>
                <a:xfrm>
                  <a:off x="437513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52" name="Google Shape;2952;g3970249a880_0_2904"/>
                <p:cNvSpPr/>
                <p:nvPr/>
              </p:nvSpPr>
              <p:spPr>
                <a:xfrm>
                  <a:off x="454557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53" name="Google Shape;2953;g3970249a880_0_2904"/>
                <p:cNvSpPr/>
                <p:nvPr/>
              </p:nvSpPr>
              <p:spPr>
                <a:xfrm>
                  <a:off x="471601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grpSp>
        </p:grpSp>
        <p:grpSp>
          <p:nvGrpSpPr>
            <p:cNvPr id="2954" name="Google Shape;2954;g3970249a880_0_2904"/>
            <p:cNvGrpSpPr/>
            <p:nvPr/>
          </p:nvGrpSpPr>
          <p:grpSpPr>
            <a:xfrm>
              <a:off x="5927502" y="2084668"/>
              <a:ext cx="2377550" cy="44644"/>
              <a:chOff x="2159414" y="3486447"/>
              <a:chExt cx="2606105" cy="49200"/>
            </a:xfrm>
          </p:grpSpPr>
          <p:sp>
            <p:nvSpPr>
              <p:cNvPr id="2955" name="Google Shape;2955;g3970249a880_0_2904"/>
              <p:cNvSpPr/>
              <p:nvPr/>
            </p:nvSpPr>
            <p:spPr>
              <a:xfrm>
                <a:off x="2159414"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56" name="Google Shape;2956;g3970249a880_0_2904"/>
              <p:cNvSpPr/>
              <p:nvPr/>
            </p:nvSpPr>
            <p:spPr>
              <a:xfrm>
                <a:off x="232985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57" name="Google Shape;2957;g3970249a880_0_2904"/>
              <p:cNvSpPr/>
              <p:nvPr/>
            </p:nvSpPr>
            <p:spPr>
              <a:xfrm>
                <a:off x="250029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58" name="Google Shape;2958;g3970249a880_0_2904"/>
              <p:cNvSpPr/>
              <p:nvPr/>
            </p:nvSpPr>
            <p:spPr>
              <a:xfrm>
                <a:off x="267073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59" name="Google Shape;2959;g3970249a880_0_2904"/>
              <p:cNvSpPr/>
              <p:nvPr/>
            </p:nvSpPr>
            <p:spPr>
              <a:xfrm>
                <a:off x="284117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60" name="Google Shape;2960;g3970249a880_0_2904"/>
              <p:cNvSpPr/>
              <p:nvPr/>
            </p:nvSpPr>
            <p:spPr>
              <a:xfrm>
                <a:off x="301161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61" name="Google Shape;2961;g3970249a880_0_2904"/>
              <p:cNvSpPr/>
              <p:nvPr/>
            </p:nvSpPr>
            <p:spPr>
              <a:xfrm>
                <a:off x="318205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62" name="Google Shape;2962;g3970249a880_0_2904"/>
              <p:cNvSpPr/>
              <p:nvPr/>
            </p:nvSpPr>
            <p:spPr>
              <a:xfrm>
                <a:off x="335249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63" name="Google Shape;2963;g3970249a880_0_2904"/>
              <p:cNvSpPr/>
              <p:nvPr/>
            </p:nvSpPr>
            <p:spPr>
              <a:xfrm>
                <a:off x="352293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64" name="Google Shape;2964;g3970249a880_0_2904"/>
              <p:cNvSpPr/>
              <p:nvPr/>
            </p:nvSpPr>
            <p:spPr>
              <a:xfrm>
                <a:off x="369337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65" name="Google Shape;2965;g3970249a880_0_2904"/>
              <p:cNvSpPr/>
              <p:nvPr/>
            </p:nvSpPr>
            <p:spPr>
              <a:xfrm>
                <a:off x="386381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66" name="Google Shape;2966;g3970249a880_0_2904"/>
              <p:cNvSpPr/>
              <p:nvPr/>
            </p:nvSpPr>
            <p:spPr>
              <a:xfrm>
                <a:off x="403425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67" name="Google Shape;2967;g3970249a880_0_2904"/>
              <p:cNvSpPr/>
              <p:nvPr/>
            </p:nvSpPr>
            <p:spPr>
              <a:xfrm>
                <a:off x="420469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68" name="Google Shape;2968;g3970249a880_0_2904"/>
              <p:cNvSpPr/>
              <p:nvPr/>
            </p:nvSpPr>
            <p:spPr>
              <a:xfrm>
                <a:off x="437513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69" name="Google Shape;2969;g3970249a880_0_2904"/>
              <p:cNvSpPr/>
              <p:nvPr/>
            </p:nvSpPr>
            <p:spPr>
              <a:xfrm>
                <a:off x="454557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70" name="Google Shape;2970;g3970249a880_0_2904"/>
              <p:cNvSpPr/>
              <p:nvPr/>
            </p:nvSpPr>
            <p:spPr>
              <a:xfrm>
                <a:off x="471601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grpSp>
        <p:grpSp>
          <p:nvGrpSpPr>
            <p:cNvPr id="2971" name="Google Shape;2971;g3970249a880_0_2904"/>
            <p:cNvGrpSpPr/>
            <p:nvPr/>
          </p:nvGrpSpPr>
          <p:grpSpPr>
            <a:xfrm>
              <a:off x="5927502" y="2235651"/>
              <a:ext cx="2377550" cy="44644"/>
              <a:chOff x="2159414" y="3486447"/>
              <a:chExt cx="2606105" cy="49200"/>
            </a:xfrm>
          </p:grpSpPr>
          <p:sp>
            <p:nvSpPr>
              <p:cNvPr id="2972" name="Google Shape;2972;g3970249a880_0_2904"/>
              <p:cNvSpPr/>
              <p:nvPr/>
            </p:nvSpPr>
            <p:spPr>
              <a:xfrm>
                <a:off x="2159414"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73" name="Google Shape;2973;g3970249a880_0_2904"/>
              <p:cNvSpPr/>
              <p:nvPr/>
            </p:nvSpPr>
            <p:spPr>
              <a:xfrm>
                <a:off x="232985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74" name="Google Shape;2974;g3970249a880_0_2904"/>
              <p:cNvSpPr/>
              <p:nvPr/>
            </p:nvSpPr>
            <p:spPr>
              <a:xfrm>
                <a:off x="250029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75" name="Google Shape;2975;g3970249a880_0_2904"/>
              <p:cNvSpPr/>
              <p:nvPr/>
            </p:nvSpPr>
            <p:spPr>
              <a:xfrm>
                <a:off x="267073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76" name="Google Shape;2976;g3970249a880_0_2904"/>
              <p:cNvSpPr/>
              <p:nvPr/>
            </p:nvSpPr>
            <p:spPr>
              <a:xfrm>
                <a:off x="284117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77" name="Google Shape;2977;g3970249a880_0_2904"/>
              <p:cNvSpPr/>
              <p:nvPr/>
            </p:nvSpPr>
            <p:spPr>
              <a:xfrm>
                <a:off x="301161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78" name="Google Shape;2978;g3970249a880_0_2904"/>
              <p:cNvSpPr/>
              <p:nvPr/>
            </p:nvSpPr>
            <p:spPr>
              <a:xfrm>
                <a:off x="318205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79" name="Google Shape;2979;g3970249a880_0_2904"/>
              <p:cNvSpPr/>
              <p:nvPr/>
            </p:nvSpPr>
            <p:spPr>
              <a:xfrm>
                <a:off x="335249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80" name="Google Shape;2980;g3970249a880_0_2904"/>
              <p:cNvSpPr/>
              <p:nvPr/>
            </p:nvSpPr>
            <p:spPr>
              <a:xfrm>
                <a:off x="352293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81" name="Google Shape;2981;g3970249a880_0_2904"/>
              <p:cNvSpPr/>
              <p:nvPr/>
            </p:nvSpPr>
            <p:spPr>
              <a:xfrm>
                <a:off x="369337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82" name="Google Shape;2982;g3970249a880_0_2904"/>
              <p:cNvSpPr/>
              <p:nvPr/>
            </p:nvSpPr>
            <p:spPr>
              <a:xfrm>
                <a:off x="386381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83" name="Google Shape;2983;g3970249a880_0_2904"/>
              <p:cNvSpPr/>
              <p:nvPr/>
            </p:nvSpPr>
            <p:spPr>
              <a:xfrm>
                <a:off x="403425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84" name="Google Shape;2984;g3970249a880_0_2904"/>
              <p:cNvSpPr/>
              <p:nvPr/>
            </p:nvSpPr>
            <p:spPr>
              <a:xfrm>
                <a:off x="420469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85" name="Google Shape;2985;g3970249a880_0_2904"/>
              <p:cNvSpPr/>
              <p:nvPr/>
            </p:nvSpPr>
            <p:spPr>
              <a:xfrm>
                <a:off x="437513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86" name="Google Shape;2986;g3970249a880_0_2904"/>
              <p:cNvSpPr/>
              <p:nvPr/>
            </p:nvSpPr>
            <p:spPr>
              <a:xfrm>
                <a:off x="454557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87" name="Google Shape;2987;g3970249a880_0_2904"/>
              <p:cNvSpPr/>
              <p:nvPr/>
            </p:nvSpPr>
            <p:spPr>
              <a:xfrm>
                <a:off x="471601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grpSp>
        <p:grpSp>
          <p:nvGrpSpPr>
            <p:cNvPr id="2988" name="Google Shape;2988;g3970249a880_0_2904"/>
            <p:cNvGrpSpPr/>
            <p:nvPr/>
          </p:nvGrpSpPr>
          <p:grpSpPr>
            <a:xfrm>
              <a:off x="5927502" y="2386597"/>
              <a:ext cx="2377550" cy="44644"/>
              <a:chOff x="2159414" y="3486447"/>
              <a:chExt cx="2606105" cy="49200"/>
            </a:xfrm>
          </p:grpSpPr>
          <p:sp>
            <p:nvSpPr>
              <p:cNvPr id="2989" name="Google Shape;2989;g3970249a880_0_2904"/>
              <p:cNvSpPr/>
              <p:nvPr/>
            </p:nvSpPr>
            <p:spPr>
              <a:xfrm>
                <a:off x="2159414"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90" name="Google Shape;2990;g3970249a880_0_2904"/>
              <p:cNvSpPr/>
              <p:nvPr/>
            </p:nvSpPr>
            <p:spPr>
              <a:xfrm>
                <a:off x="232985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91" name="Google Shape;2991;g3970249a880_0_2904"/>
              <p:cNvSpPr/>
              <p:nvPr/>
            </p:nvSpPr>
            <p:spPr>
              <a:xfrm>
                <a:off x="250029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92" name="Google Shape;2992;g3970249a880_0_2904"/>
              <p:cNvSpPr/>
              <p:nvPr/>
            </p:nvSpPr>
            <p:spPr>
              <a:xfrm>
                <a:off x="267073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93" name="Google Shape;2993;g3970249a880_0_2904"/>
              <p:cNvSpPr/>
              <p:nvPr/>
            </p:nvSpPr>
            <p:spPr>
              <a:xfrm>
                <a:off x="284117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94" name="Google Shape;2994;g3970249a880_0_2904"/>
              <p:cNvSpPr/>
              <p:nvPr/>
            </p:nvSpPr>
            <p:spPr>
              <a:xfrm>
                <a:off x="301161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95" name="Google Shape;2995;g3970249a880_0_2904"/>
              <p:cNvSpPr/>
              <p:nvPr/>
            </p:nvSpPr>
            <p:spPr>
              <a:xfrm>
                <a:off x="318205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96" name="Google Shape;2996;g3970249a880_0_2904"/>
              <p:cNvSpPr/>
              <p:nvPr/>
            </p:nvSpPr>
            <p:spPr>
              <a:xfrm>
                <a:off x="335249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97" name="Google Shape;2997;g3970249a880_0_2904"/>
              <p:cNvSpPr/>
              <p:nvPr/>
            </p:nvSpPr>
            <p:spPr>
              <a:xfrm>
                <a:off x="352293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98" name="Google Shape;2998;g3970249a880_0_2904"/>
              <p:cNvSpPr/>
              <p:nvPr/>
            </p:nvSpPr>
            <p:spPr>
              <a:xfrm>
                <a:off x="369337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2999" name="Google Shape;2999;g3970249a880_0_2904"/>
              <p:cNvSpPr/>
              <p:nvPr/>
            </p:nvSpPr>
            <p:spPr>
              <a:xfrm>
                <a:off x="386381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00" name="Google Shape;3000;g3970249a880_0_2904"/>
              <p:cNvSpPr/>
              <p:nvPr/>
            </p:nvSpPr>
            <p:spPr>
              <a:xfrm>
                <a:off x="403425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01" name="Google Shape;3001;g3970249a880_0_2904"/>
              <p:cNvSpPr/>
              <p:nvPr/>
            </p:nvSpPr>
            <p:spPr>
              <a:xfrm>
                <a:off x="420469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02" name="Google Shape;3002;g3970249a880_0_2904"/>
              <p:cNvSpPr/>
              <p:nvPr/>
            </p:nvSpPr>
            <p:spPr>
              <a:xfrm>
                <a:off x="437513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03" name="Google Shape;3003;g3970249a880_0_2904"/>
              <p:cNvSpPr/>
              <p:nvPr/>
            </p:nvSpPr>
            <p:spPr>
              <a:xfrm>
                <a:off x="454557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04" name="Google Shape;3004;g3970249a880_0_2904"/>
              <p:cNvSpPr/>
              <p:nvPr/>
            </p:nvSpPr>
            <p:spPr>
              <a:xfrm>
                <a:off x="471601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grpSp>
        <p:grpSp>
          <p:nvGrpSpPr>
            <p:cNvPr id="3005" name="Google Shape;3005;g3970249a880_0_2904"/>
            <p:cNvGrpSpPr/>
            <p:nvPr/>
          </p:nvGrpSpPr>
          <p:grpSpPr>
            <a:xfrm>
              <a:off x="5927502" y="2535730"/>
              <a:ext cx="2377550" cy="44644"/>
              <a:chOff x="2159414" y="3486447"/>
              <a:chExt cx="2606105" cy="49200"/>
            </a:xfrm>
          </p:grpSpPr>
          <p:sp>
            <p:nvSpPr>
              <p:cNvPr id="3006" name="Google Shape;3006;g3970249a880_0_2904"/>
              <p:cNvSpPr/>
              <p:nvPr/>
            </p:nvSpPr>
            <p:spPr>
              <a:xfrm>
                <a:off x="2159414"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07" name="Google Shape;3007;g3970249a880_0_2904"/>
              <p:cNvSpPr/>
              <p:nvPr/>
            </p:nvSpPr>
            <p:spPr>
              <a:xfrm>
                <a:off x="232985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08" name="Google Shape;3008;g3970249a880_0_2904"/>
              <p:cNvSpPr/>
              <p:nvPr/>
            </p:nvSpPr>
            <p:spPr>
              <a:xfrm>
                <a:off x="250029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09" name="Google Shape;3009;g3970249a880_0_2904"/>
              <p:cNvSpPr/>
              <p:nvPr/>
            </p:nvSpPr>
            <p:spPr>
              <a:xfrm>
                <a:off x="267073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10" name="Google Shape;3010;g3970249a880_0_2904"/>
              <p:cNvSpPr/>
              <p:nvPr/>
            </p:nvSpPr>
            <p:spPr>
              <a:xfrm>
                <a:off x="284117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11" name="Google Shape;3011;g3970249a880_0_2904"/>
              <p:cNvSpPr/>
              <p:nvPr/>
            </p:nvSpPr>
            <p:spPr>
              <a:xfrm>
                <a:off x="301161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12" name="Google Shape;3012;g3970249a880_0_2904"/>
              <p:cNvSpPr/>
              <p:nvPr/>
            </p:nvSpPr>
            <p:spPr>
              <a:xfrm>
                <a:off x="318205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13" name="Google Shape;3013;g3970249a880_0_2904"/>
              <p:cNvSpPr/>
              <p:nvPr/>
            </p:nvSpPr>
            <p:spPr>
              <a:xfrm>
                <a:off x="335249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14" name="Google Shape;3014;g3970249a880_0_2904"/>
              <p:cNvSpPr/>
              <p:nvPr/>
            </p:nvSpPr>
            <p:spPr>
              <a:xfrm>
                <a:off x="352293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15" name="Google Shape;3015;g3970249a880_0_2904"/>
              <p:cNvSpPr/>
              <p:nvPr/>
            </p:nvSpPr>
            <p:spPr>
              <a:xfrm>
                <a:off x="369337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16" name="Google Shape;3016;g3970249a880_0_2904"/>
              <p:cNvSpPr/>
              <p:nvPr/>
            </p:nvSpPr>
            <p:spPr>
              <a:xfrm>
                <a:off x="386381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17" name="Google Shape;3017;g3970249a880_0_2904"/>
              <p:cNvSpPr/>
              <p:nvPr/>
            </p:nvSpPr>
            <p:spPr>
              <a:xfrm>
                <a:off x="403425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18" name="Google Shape;3018;g3970249a880_0_2904"/>
              <p:cNvSpPr/>
              <p:nvPr/>
            </p:nvSpPr>
            <p:spPr>
              <a:xfrm>
                <a:off x="420469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19" name="Google Shape;3019;g3970249a880_0_2904"/>
              <p:cNvSpPr/>
              <p:nvPr/>
            </p:nvSpPr>
            <p:spPr>
              <a:xfrm>
                <a:off x="437513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20" name="Google Shape;3020;g3970249a880_0_2904"/>
              <p:cNvSpPr/>
              <p:nvPr/>
            </p:nvSpPr>
            <p:spPr>
              <a:xfrm>
                <a:off x="454557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21" name="Google Shape;3021;g3970249a880_0_2904"/>
              <p:cNvSpPr/>
              <p:nvPr/>
            </p:nvSpPr>
            <p:spPr>
              <a:xfrm>
                <a:off x="471601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grpSp>
        <p:grpSp>
          <p:nvGrpSpPr>
            <p:cNvPr id="3022" name="Google Shape;3022;g3970249a880_0_2904"/>
            <p:cNvGrpSpPr/>
            <p:nvPr/>
          </p:nvGrpSpPr>
          <p:grpSpPr>
            <a:xfrm>
              <a:off x="5927502" y="2693806"/>
              <a:ext cx="2377550" cy="44644"/>
              <a:chOff x="2159414" y="3486447"/>
              <a:chExt cx="2606105" cy="49200"/>
            </a:xfrm>
          </p:grpSpPr>
          <p:sp>
            <p:nvSpPr>
              <p:cNvPr id="3023" name="Google Shape;3023;g3970249a880_0_2904"/>
              <p:cNvSpPr/>
              <p:nvPr/>
            </p:nvSpPr>
            <p:spPr>
              <a:xfrm>
                <a:off x="2159414"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24" name="Google Shape;3024;g3970249a880_0_2904"/>
              <p:cNvSpPr/>
              <p:nvPr/>
            </p:nvSpPr>
            <p:spPr>
              <a:xfrm>
                <a:off x="232985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25" name="Google Shape;3025;g3970249a880_0_2904"/>
              <p:cNvSpPr/>
              <p:nvPr/>
            </p:nvSpPr>
            <p:spPr>
              <a:xfrm>
                <a:off x="250029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26" name="Google Shape;3026;g3970249a880_0_2904"/>
              <p:cNvSpPr/>
              <p:nvPr/>
            </p:nvSpPr>
            <p:spPr>
              <a:xfrm>
                <a:off x="267073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27" name="Google Shape;3027;g3970249a880_0_2904"/>
              <p:cNvSpPr/>
              <p:nvPr/>
            </p:nvSpPr>
            <p:spPr>
              <a:xfrm>
                <a:off x="284117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28" name="Google Shape;3028;g3970249a880_0_2904"/>
              <p:cNvSpPr/>
              <p:nvPr/>
            </p:nvSpPr>
            <p:spPr>
              <a:xfrm>
                <a:off x="301161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29" name="Google Shape;3029;g3970249a880_0_2904"/>
              <p:cNvSpPr/>
              <p:nvPr/>
            </p:nvSpPr>
            <p:spPr>
              <a:xfrm>
                <a:off x="318205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30" name="Google Shape;3030;g3970249a880_0_2904"/>
              <p:cNvSpPr/>
              <p:nvPr/>
            </p:nvSpPr>
            <p:spPr>
              <a:xfrm>
                <a:off x="335249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31" name="Google Shape;3031;g3970249a880_0_2904"/>
              <p:cNvSpPr/>
              <p:nvPr/>
            </p:nvSpPr>
            <p:spPr>
              <a:xfrm>
                <a:off x="352293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32" name="Google Shape;3032;g3970249a880_0_2904"/>
              <p:cNvSpPr/>
              <p:nvPr/>
            </p:nvSpPr>
            <p:spPr>
              <a:xfrm>
                <a:off x="369337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33" name="Google Shape;3033;g3970249a880_0_2904"/>
              <p:cNvSpPr/>
              <p:nvPr/>
            </p:nvSpPr>
            <p:spPr>
              <a:xfrm>
                <a:off x="386381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34" name="Google Shape;3034;g3970249a880_0_2904"/>
              <p:cNvSpPr/>
              <p:nvPr/>
            </p:nvSpPr>
            <p:spPr>
              <a:xfrm>
                <a:off x="403425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35" name="Google Shape;3035;g3970249a880_0_2904"/>
              <p:cNvSpPr/>
              <p:nvPr/>
            </p:nvSpPr>
            <p:spPr>
              <a:xfrm>
                <a:off x="420469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36" name="Google Shape;3036;g3970249a880_0_2904"/>
              <p:cNvSpPr/>
              <p:nvPr/>
            </p:nvSpPr>
            <p:spPr>
              <a:xfrm>
                <a:off x="437513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37" name="Google Shape;3037;g3970249a880_0_2904"/>
              <p:cNvSpPr/>
              <p:nvPr/>
            </p:nvSpPr>
            <p:spPr>
              <a:xfrm>
                <a:off x="454557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38" name="Google Shape;3038;g3970249a880_0_2904"/>
              <p:cNvSpPr/>
              <p:nvPr/>
            </p:nvSpPr>
            <p:spPr>
              <a:xfrm>
                <a:off x="471601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grpSp>
        <p:grpSp>
          <p:nvGrpSpPr>
            <p:cNvPr id="3039" name="Google Shape;3039;g3970249a880_0_2904"/>
            <p:cNvGrpSpPr/>
            <p:nvPr/>
          </p:nvGrpSpPr>
          <p:grpSpPr>
            <a:xfrm>
              <a:off x="5927502" y="2851881"/>
              <a:ext cx="2377550" cy="44644"/>
              <a:chOff x="2159414" y="3486447"/>
              <a:chExt cx="2606105" cy="49200"/>
            </a:xfrm>
          </p:grpSpPr>
          <p:sp>
            <p:nvSpPr>
              <p:cNvPr id="3040" name="Google Shape;3040;g3970249a880_0_2904"/>
              <p:cNvSpPr/>
              <p:nvPr/>
            </p:nvSpPr>
            <p:spPr>
              <a:xfrm>
                <a:off x="2159414"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41" name="Google Shape;3041;g3970249a880_0_2904"/>
              <p:cNvSpPr/>
              <p:nvPr/>
            </p:nvSpPr>
            <p:spPr>
              <a:xfrm>
                <a:off x="232985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42" name="Google Shape;3042;g3970249a880_0_2904"/>
              <p:cNvSpPr/>
              <p:nvPr/>
            </p:nvSpPr>
            <p:spPr>
              <a:xfrm>
                <a:off x="250029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43" name="Google Shape;3043;g3970249a880_0_2904"/>
              <p:cNvSpPr/>
              <p:nvPr/>
            </p:nvSpPr>
            <p:spPr>
              <a:xfrm>
                <a:off x="2670735"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44" name="Google Shape;3044;g3970249a880_0_2904"/>
              <p:cNvSpPr/>
              <p:nvPr/>
            </p:nvSpPr>
            <p:spPr>
              <a:xfrm>
                <a:off x="284117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45" name="Google Shape;3045;g3970249a880_0_2904"/>
              <p:cNvSpPr/>
              <p:nvPr/>
            </p:nvSpPr>
            <p:spPr>
              <a:xfrm>
                <a:off x="301161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46" name="Google Shape;3046;g3970249a880_0_2904"/>
              <p:cNvSpPr/>
              <p:nvPr/>
            </p:nvSpPr>
            <p:spPr>
              <a:xfrm>
                <a:off x="3182056"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47" name="Google Shape;3047;g3970249a880_0_2904"/>
              <p:cNvSpPr/>
              <p:nvPr/>
            </p:nvSpPr>
            <p:spPr>
              <a:xfrm>
                <a:off x="335249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48" name="Google Shape;3048;g3970249a880_0_2904"/>
              <p:cNvSpPr/>
              <p:nvPr/>
            </p:nvSpPr>
            <p:spPr>
              <a:xfrm>
                <a:off x="352293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49" name="Google Shape;3049;g3970249a880_0_2904"/>
              <p:cNvSpPr/>
              <p:nvPr/>
            </p:nvSpPr>
            <p:spPr>
              <a:xfrm>
                <a:off x="3693377"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50" name="Google Shape;3050;g3970249a880_0_2904"/>
              <p:cNvSpPr/>
              <p:nvPr/>
            </p:nvSpPr>
            <p:spPr>
              <a:xfrm>
                <a:off x="386381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51" name="Google Shape;3051;g3970249a880_0_2904"/>
              <p:cNvSpPr/>
              <p:nvPr/>
            </p:nvSpPr>
            <p:spPr>
              <a:xfrm>
                <a:off x="403425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52" name="Google Shape;3052;g3970249a880_0_2904"/>
              <p:cNvSpPr/>
              <p:nvPr/>
            </p:nvSpPr>
            <p:spPr>
              <a:xfrm>
                <a:off x="4204698"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53" name="Google Shape;3053;g3970249a880_0_2904"/>
              <p:cNvSpPr/>
              <p:nvPr/>
            </p:nvSpPr>
            <p:spPr>
              <a:xfrm>
                <a:off x="437513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54" name="Google Shape;3054;g3970249a880_0_2904"/>
              <p:cNvSpPr/>
              <p:nvPr/>
            </p:nvSpPr>
            <p:spPr>
              <a:xfrm>
                <a:off x="454557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55" name="Google Shape;3055;g3970249a880_0_2904"/>
              <p:cNvSpPr/>
              <p:nvPr/>
            </p:nvSpPr>
            <p:spPr>
              <a:xfrm>
                <a:off x="4716019" y="3486447"/>
                <a:ext cx="49500" cy="49200"/>
              </a:xfrm>
              <a:prstGeom prst="ellipse">
                <a:avLst/>
              </a:prstGeom>
              <a:solidFill>
                <a:schemeClr val="lt1"/>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grpSp>
      </p:grpSp>
      <p:sp>
        <p:nvSpPr>
          <p:cNvPr id="3056" name="Google Shape;3056;g3970249a880_0_2904"/>
          <p:cNvSpPr txBox="1"/>
          <p:nvPr>
            <p:ph type="title"/>
          </p:nvPr>
        </p:nvSpPr>
        <p:spPr>
          <a:xfrm>
            <a:off x="244353" y="200601"/>
            <a:ext cx="8661600" cy="572700"/>
          </a:xfrm>
          <a:prstGeom prst="rect">
            <a:avLst/>
          </a:prstGeom>
          <a:noFill/>
          <a:ln>
            <a:noFill/>
          </a:ln>
        </p:spPr>
        <p:txBody>
          <a:bodyPr anchorCtr="0" anchor="t" bIns="68575" lIns="68575" spcFirstLastPara="1" rIns="68575" wrap="square" tIns="68575">
            <a:normAutofit/>
          </a:bodyPr>
          <a:lstStyle>
            <a:lvl1pPr lvl="0" algn="l">
              <a:lnSpc>
                <a:spcPct val="100000"/>
              </a:lnSpc>
              <a:spcBef>
                <a:spcPts val="0"/>
              </a:spcBef>
              <a:spcAft>
                <a:spcPts val="0"/>
              </a:spcAft>
              <a:buSzPts val="1800"/>
              <a:buNone/>
              <a:defRPr/>
            </a:lvl1pPr>
            <a:lvl2pPr lvl="1" algn="l">
              <a:lnSpc>
                <a:spcPct val="100000"/>
              </a:lnSpc>
              <a:spcBef>
                <a:spcPts val="0"/>
              </a:spcBef>
              <a:spcAft>
                <a:spcPts val="0"/>
              </a:spcAft>
              <a:buSzPts val="2100"/>
              <a:buNone/>
              <a:defRPr/>
            </a:lvl2pPr>
            <a:lvl3pPr lvl="2" algn="l">
              <a:lnSpc>
                <a:spcPct val="100000"/>
              </a:lnSpc>
              <a:spcBef>
                <a:spcPts val="0"/>
              </a:spcBef>
              <a:spcAft>
                <a:spcPts val="0"/>
              </a:spcAft>
              <a:buSzPts val="2100"/>
              <a:buNone/>
              <a:defRPr/>
            </a:lvl3pPr>
            <a:lvl4pPr lvl="3" algn="l">
              <a:lnSpc>
                <a:spcPct val="100000"/>
              </a:lnSpc>
              <a:spcBef>
                <a:spcPts val="0"/>
              </a:spcBef>
              <a:spcAft>
                <a:spcPts val="0"/>
              </a:spcAft>
              <a:buSzPts val="2100"/>
              <a:buNone/>
              <a:defRPr/>
            </a:lvl4pPr>
            <a:lvl5pPr lvl="4" algn="l">
              <a:lnSpc>
                <a:spcPct val="100000"/>
              </a:lnSpc>
              <a:spcBef>
                <a:spcPts val="0"/>
              </a:spcBef>
              <a:spcAft>
                <a:spcPts val="0"/>
              </a:spcAft>
              <a:buSzPts val="2100"/>
              <a:buNone/>
              <a:defRPr/>
            </a:lvl5pPr>
            <a:lvl6pPr lvl="5" algn="l">
              <a:lnSpc>
                <a:spcPct val="100000"/>
              </a:lnSpc>
              <a:spcBef>
                <a:spcPts val="0"/>
              </a:spcBef>
              <a:spcAft>
                <a:spcPts val="0"/>
              </a:spcAft>
              <a:buSzPts val="2100"/>
              <a:buNone/>
              <a:defRPr/>
            </a:lvl6pPr>
            <a:lvl7pPr lvl="6" algn="l">
              <a:lnSpc>
                <a:spcPct val="100000"/>
              </a:lnSpc>
              <a:spcBef>
                <a:spcPts val="0"/>
              </a:spcBef>
              <a:spcAft>
                <a:spcPts val="0"/>
              </a:spcAft>
              <a:buSzPts val="2100"/>
              <a:buNone/>
              <a:defRPr/>
            </a:lvl7pPr>
            <a:lvl8pPr lvl="7" algn="l">
              <a:lnSpc>
                <a:spcPct val="100000"/>
              </a:lnSpc>
              <a:spcBef>
                <a:spcPts val="0"/>
              </a:spcBef>
              <a:spcAft>
                <a:spcPts val="0"/>
              </a:spcAft>
              <a:buSzPts val="2100"/>
              <a:buNone/>
              <a:defRPr/>
            </a:lvl8pPr>
            <a:lvl9pPr lvl="8" algn="l">
              <a:lnSpc>
                <a:spcPct val="100000"/>
              </a:lnSpc>
              <a:spcBef>
                <a:spcPts val="0"/>
              </a:spcBef>
              <a:spcAft>
                <a:spcPts val="0"/>
              </a:spcAft>
              <a:buSzPts val="2100"/>
              <a:buNone/>
              <a:defRPr/>
            </a:lvl9pPr>
          </a:lstStyle>
          <a:p/>
        </p:txBody>
      </p:sp>
      <p:sp>
        <p:nvSpPr>
          <p:cNvPr id="3057" name="Google Shape;3057;g3970249a880_0_2904"/>
          <p:cNvSpPr txBox="1"/>
          <p:nvPr>
            <p:ph idx="1" type="body"/>
          </p:nvPr>
        </p:nvSpPr>
        <p:spPr>
          <a:xfrm>
            <a:off x="311700" y="1152475"/>
            <a:ext cx="3999900" cy="3416400"/>
          </a:xfrm>
          <a:prstGeom prst="rect">
            <a:avLst/>
          </a:prstGeom>
          <a:noFill/>
          <a:ln>
            <a:noFill/>
          </a:ln>
        </p:spPr>
        <p:txBody>
          <a:bodyPr anchorCtr="0" anchor="t" bIns="68575" lIns="68575" spcFirstLastPara="1" rIns="68575" wrap="square" tIns="68575">
            <a:normAutofit/>
          </a:bodyPr>
          <a:lstStyle>
            <a:lvl1pPr indent="-298450" lvl="0" marL="457200" algn="l">
              <a:lnSpc>
                <a:spcPct val="115000"/>
              </a:lnSpc>
              <a:spcBef>
                <a:spcPts val="0"/>
              </a:spcBef>
              <a:spcAft>
                <a:spcPts val="0"/>
              </a:spcAft>
              <a:buSzPts val="1100"/>
              <a:buChar char="●"/>
              <a:defRPr sz="1400"/>
            </a:lvl1pPr>
            <a:lvl2pPr indent="-279400" lvl="1" marL="914400" algn="l">
              <a:lnSpc>
                <a:spcPct val="115000"/>
              </a:lnSpc>
              <a:spcBef>
                <a:spcPts val="0"/>
              </a:spcBef>
              <a:spcAft>
                <a:spcPts val="0"/>
              </a:spcAft>
              <a:buSzPts val="800"/>
              <a:buChar char="○"/>
              <a:defRPr sz="1000"/>
            </a:lvl2pPr>
            <a:lvl3pPr indent="-279400" lvl="2" marL="1371600" algn="l">
              <a:lnSpc>
                <a:spcPct val="115000"/>
              </a:lnSpc>
              <a:spcBef>
                <a:spcPts val="0"/>
              </a:spcBef>
              <a:spcAft>
                <a:spcPts val="0"/>
              </a:spcAft>
              <a:buSzPts val="800"/>
              <a:buChar char="■"/>
              <a:defRPr sz="1000"/>
            </a:lvl3pPr>
            <a:lvl4pPr indent="-279400" lvl="3" marL="1828800" algn="l">
              <a:lnSpc>
                <a:spcPct val="115000"/>
              </a:lnSpc>
              <a:spcBef>
                <a:spcPts val="0"/>
              </a:spcBef>
              <a:spcAft>
                <a:spcPts val="0"/>
              </a:spcAft>
              <a:buSzPts val="800"/>
              <a:buChar char="●"/>
              <a:defRPr sz="1000"/>
            </a:lvl4pPr>
            <a:lvl5pPr indent="-279400" lvl="4" marL="2286000" algn="l">
              <a:lnSpc>
                <a:spcPct val="115000"/>
              </a:lnSpc>
              <a:spcBef>
                <a:spcPts val="0"/>
              </a:spcBef>
              <a:spcAft>
                <a:spcPts val="0"/>
              </a:spcAft>
              <a:buSzPts val="800"/>
              <a:buChar char="○"/>
              <a:defRPr/>
            </a:lvl5pPr>
            <a:lvl6pPr indent="-266700" lvl="5" marL="2743200" algn="l">
              <a:lnSpc>
                <a:spcPct val="115000"/>
              </a:lnSpc>
              <a:spcBef>
                <a:spcPts val="0"/>
              </a:spcBef>
              <a:spcAft>
                <a:spcPts val="0"/>
              </a:spcAft>
              <a:buSzPts val="600"/>
              <a:buChar char="■"/>
              <a:defRPr sz="800"/>
            </a:lvl6pPr>
            <a:lvl7pPr indent="-266700" lvl="6" marL="3200400" algn="l">
              <a:lnSpc>
                <a:spcPct val="115000"/>
              </a:lnSpc>
              <a:spcBef>
                <a:spcPts val="0"/>
              </a:spcBef>
              <a:spcAft>
                <a:spcPts val="0"/>
              </a:spcAft>
              <a:buSzPts val="600"/>
              <a:buChar char="●"/>
              <a:defRPr sz="800"/>
            </a:lvl7pPr>
            <a:lvl8pPr indent="-266700" lvl="7" marL="3657600" algn="l">
              <a:lnSpc>
                <a:spcPct val="115000"/>
              </a:lnSpc>
              <a:spcBef>
                <a:spcPts val="0"/>
              </a:spcBef>
              <a:spcAft>
                <a:spcPts val="0"/>
              </a:spcAft>
              <a:buSzPts val="600"/>
              <a:buChar char="○"/>
              <a:defRPr sz="800"/>
            </a:lvl8pPr>
            <a:lvl9pPr indent="-266700" lvl="8" marL="4114800" algn="l">
              <a:lnSpc>
                <a:spcPct val="115000"/>
              </a:lnSpc>
              <a:spcBef>
                <a:spcPts val="0"/>
              </a:spcBef>
              <a:spcAft>
                <a:spcPts val="0"/>
              </a:spcAft>
              <a:buSzPts val="600"/>
              <a:buChar char="■"/>
              <a:defRPr sz="800"/>
            </a:lvl9pPr>
          </a:lstStyle>
          <a:p/>
        </p:txBody>
      </p:sp>
      <p:sp>
        <p:nvSpPr>
          <p:cNvPr id="3058" name="Google Shape;3058;g3970249a880_0_2904"/>
          <p:cNvSpPr txBox="1"/>
          <p:nvPr>
            <p:ph idx="2" type="body"/>
          </p:nvPr>
        </p:nvSpPr>
        <p:spPr>
          <a:xfrm>
            <a:off x="4832400" y="1152475"/>
            <a:ext cx="3999900" cy="3416400"/>
          </a:xfrm>
          <a:prstGeom prst="rect">
            <a:avLst/>
          </a:prstGeom>
          <a:noFill/>
          <a:ln>
            <a:noFill/>
          </a:ln>
        </p:spPr>
        <p:txBody>
          <a:bodyPr anchorCtr="0" anchor="t" bIns="68575" lIns="68575" spcFirstLastPara="1" rIns="68575" wrap="square" tIns="68575">
            <a:normAutofit/>
          </a:bodyPr>
          <a:lstStyle>
            <a:lvl1pPr indent="-298450" lvl="0" marL="457200" algn="l">
              <a:lnSpc>
                <a:spcPct val="115000"/>
              </a:lnSpc>
              <a:spcBef>
                <a:spcPts val="0"/>
              </a:spcBef>
              <a:spcAft>
                <a:spcPts val="0"/>
              </a:spcAft>
              <a:buSzPts val="1100"/>
              <a:buChar char="●"/>
              <a:defRPr sz="1400"/>
            </a:lvl1pPr>
            <a:lvl2pPr indent="-279400" lvl="1" marL="914400" algn="l">
              <a:lnSpc>
                <a:spcPct val="115000"/>
              </a:lnSpc>
              <a:spcBef>
                <a:spcPts val="0"/>
              </a:spcBef>
              <a:spcAft>
                <a:spcPts val="0"/>
              </a:spcAft>
              <a:buSzPts val="800"/>
              <a:buChar char="○"/>
              <a:defRPr sz="1000"/>
            </a:lvl2pPr>
            <a:lvl3pPr indent="-279400" lvl="2" marL="1371600" algn="l">
              <a:lnSpc>
                <a:spcPct val="115000"/>
              </a:lnSpc>
              <a:spcBef>
                <a:spcPts val="0"/>
              </a:spcBef>
              <a:spcAft>
                <a:spcPts val="0"/>
              </a:spcAft>
              <a:buSzPts val="800"/>
              <a:buChar char="■"/>
              <a:defRPr sz="1000"/>
            </a:lvl3pPr>
            <a:lvl4pPr indent="-279400" lvl="3" marL="1828800" algn="l">
              <a:lnSpc>
                <a:spcPct val="115000"/>
              </a:lnSpc>
              <a:spcBef>
                <a:spcPts val="0"/>
              </a:spcBef>
              <a:spcAft>
                <a:spcPts val="0"/>
              </a:spcAft>
              <a:buSzPts val="800"/>
              <a:buChar char="●"/>
              <a:defRPr sz="1000"/>
            </a:lvl4pPr>
            <a:lvl5pPr indent="-279400" lvl="4" marL="2286000" algn="l">
              <a:lnSpc>
                <a:spcPct val="115000"/>
              </a:lnSpc>
              <a:spcBef>
                <a:spcPts val="0"/>
              </a:spcBef>
              <a:spcAft>
                <a:spcPts val="0"/>
              </a:spcAft>
              <a:buSzPts val="800"/>
              <a:buChar char="○"/>
              <a:defRPr/>
            </a:lvl5pPr>
            <a:lvl6pPr indent="-266700" lvl="5" marL="2743200" algn="l">
              <a:lnSpc>
                <a:spcPct val="115000"/>
              </a:lnSpc>
              <a:spcBef>
                <a:spcPts val="0"/>
              </a:spcBef>
              <a:spcAft>
                <a:spcPts val="0"/>
              </a:spcAft>
              <a:buSzPts val="600"/>
              <a:buChar char="■"/>
              <a:defRPr sz="800"/>
            </a:lvl6pPr>
            <a:lvl7pPr indent="-266700" lvl="6" marL="3200400" algn="l">
              <a:lnSpc>
                <a:spcPct val="115000"/>
              </a:lnSpc>
              <a:spcBef>
                <a:spcPts val="0"/>
              </a:spcBef>
              <a:spcAft>
                <a:spcPts val="0"/>
              </a:spcAft>
              <a:buSzPts val="600"/>
              <a:buChar char="●"/>
              <a:defRPr sz="800"/>
            </a:lvl7pPr>
            <a:lvl8pPr indent="-266700" lvl="7" marL="3657600" algn="l">
              <a:lnSpc>
                <a:spcPct val="115000"/>
              </a:lnSpc>
              <a:spcBef>
                <a:spcPts val="0"/>
              </a:spcBef>
              <a:spcAft>
                <a:spcPts val="0"/>
              </a:spcAft>
              <a:buSzPts val="600"/>
              <a:buChar char="○"/>
              <a:defRPr sz="800"/>
            </a:lvl8pPr>
            <a:lvl9pPr indent="-266700" lvl="8" marL="4114800" algn="l">
              <a:lnSpc>
                <a:spcPct val="115000"/>
              </a:lnSpc>
              <a:spcBef>
                <a:spcPts val="0"/>
              </a:spcBef>
              <a:spcAft>
                <a:spcPts val="0"/>
              </a:spcAft>
              <a:buSzPts val="600"/>
              <a:buChar char="■"/>
              <a:defRPr sz="800"/>
            </a:lvl9pPr>
          </a:lstStyle>
          <a:p/>
        </p:txBody>
      </p:sp>
      <p:sp>
        <p:nvSpPr>
          <p:cNvPr id="3059" name="Google Shape;3059;g3970249a880_0_2904"/>
          <p:cNvSpPr txBox="1"/>
          <p:nvPr>
            <p:ph idx="12" type="sldNum"/>
          </p:nvPr>
        </p:nvSpPr>
        <p:spPr>
          <a:xfrm>
            <a:off x="8702350" y="4780525"/>
            <a:ext cx="318900" cy="272700"/>
          </a:xfrm>
          <a:prstGeom prst="rect">
            <a:avLst/>
          </a:prstGeom>
          <a:noFill/>
          <a:ln>
            <a:noFill/>
          </a:ln>
        </p:spPr>
        <p:txBody>
          <a:bodyPr anchorCtr="0" anchor="ctr" bIns="68575" lIns="68575" spcFirstLastPara="1" rIns="68575" wrap="square" tIns="68575">
            <a:normAutofit/>
          </a:bodyPr>
          <a:lstStyle>
            <a:lvl1pPr indent="0" lvl="0" marL="0" marR="0" algn="r">
              <a:lnSpc>
                <a:spcPct val="100000"/>
              </a:lnSpc>
              <a:spcBef>
                <a:spcPts val="0"/>
              </a:spcBef>
              <a:spcAft>
                <a:spcPts val="0"/>
              </a:spcAft>
              <a:buClr>
                <a:schemeClr val="dk2"/>
              </a:buClr>
              <a:buSzPts val="700"/>
              <a:buFont typeface="Inter"/>
              <a:buNone/>
              <a:defRPr b="0" i="0" sz="700"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700"/>
              <a:buFont typeface="Inter"/>
              <a:buNone/>
              <a:defRPr b="0" i="0" sz="700"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700"/>
              <a:buFont typeface="Inter"/>
              <a:buNone/>
              <a:defRPr b="0" i="0" sz="700"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700"/>
              <a:buFont typeface="Inter"/>
              <a:buNone/>
              <a:defRPr b="0" i="0" sz="700"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700"/>
              <a:buFont typeface="Inter"/>
              <a:buNone/>
              <a:defRPr b="0" i="0" sz="700"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700"/>
              <a:buFont typeface="Inter"/>
              <a:buNone/>
              <a:defRPr b="0" i="0" sz="700"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700"/>
              <a:buFont typeface="Inter"/>
              <a:buNone/>
              <a:defRPr b="0" i="0" sz="700"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700"/>
              <a:buFont typeface="Inter"/>
              <a:buNone/>
              <a:defRPr b="0" i="0" sz="700"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700"/>
              <a:buFont typeface="Inter"/>
              <a:buNone/>
              <a:defRPr b="0" i="0" sz="700"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060" name="Google Shape;3060;g3970249a880_0_2904"/>
          <p:cNvGrpSpPr/>
          <p:nvPr/>
        </p:nvGrpSpPr>
        <p:grpSpPr>
          <a:xfrm>
            <a:off x="8041174" y="4778597"/>
            <a:ext cx="598277" cy="170409"/>
            <a:chOff x="238125" y="1822850"/>
            <a:chExt cx="7080200" cy="2016675"/>
          </a:xfrm>
        </p:grpSpPr>
        <p:sp>
          <p:nvSpPr>
            <p:cNvPr id="3061" name="Google Shape;3061;g3970249a880_0_290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62" name="Google Shape;3062;g3970249a880_0_290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63" name="Google Shape;3063;g3970249a880_0_290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64" name="Google Shape;3064;g3970249a880_0_290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65" name="Google Shape;3065;g3970249a880_0_290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66" name="Google Shape;3066;g3970249a880_0_290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sp>
          <p:nvSpPr>
            <p:cNvPr id="3067" name="Google Shape;3067;g3970249a880_0_290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chemeClr val="dk1"/>
                </a:buClr>
                <a:buSzPts val="2700"/>
                <a:buFont typeface="Arial"/>
                <a:buNone/>
              </a:pPr>
              <a:r>
                <a:t/>
              </a:r>
              <a:endParaRPr b="0" i="0" sz="2700" u="none" cap="none" strike="noStrike">
                <a:solidFill>
                  <a:schemeClr val="dk1"/>
                </a:solidFill>
                <a:latin typeface="Arial"/>
                <a:ea typeface="Arial"/>
                <a:cs typeface="Arial"/>
                <a:sym typeface="Arial"/>
              </a:endParaRPr>
            </a:p>
          </p:txBody>
        </p:sp>
      </p:grpSp>
      <p:sp>
        <p:nvSpPr>
          <p:cNvPr id="3068" name="Google Shape;3068;g3970249a880_0_2904"/>
          <p:cNvSpPr txBox="1"/>
          <p:nvPr/>
        </p:nvSpPr>
        <p:spPr>
          <a:xfrm>
            <a:off x="244350" y="4765502"/>
            <a:ext cx="1315500" cy="292500"/>
          </a:xfrm>
          <a:prstGeom prst="rect">
            <a:avLst/>
          </a:prstGeom>
          <a:noFill/>
          <a:ln>
            <a:noFill/>
          </a:ln>
        </p:spPr>
        <p:txBody>
          <a:bodyPr anchorCtr="0" anchor="t" bIns="91400" lIns="91400" spcFirstLastPara="1" rIns="91400" wrap="square" tIns="91400">
            <a:spAutoFit/>
          </a:bodyPr>
          <a:lstStyle/>
          <a:p>
            <a:pPr indent="0" lvl="0" marL="0" marR="0" rtl="0" algn="l">
              <a:lnSpc>
                <a:spcPct val="100000"/>
              </a:lnSpc>
              <a:spcBef>
                <a:spcPts val="0"/>
              </a:spcBef>
              <a:spcAft>
                <a:spcPts val="0"/>
              </a:spcAft>
              <a:buClr>
                <a:schemeClr val="dk2"/>
              </a:buClr>
              <a:buSzPts val="700"/>
              <a:buFont typeface="Inter Medium"/>
              <a:buNone/>
            </a:pPr>
            <a:r>
              <a:rPr b="0" i="0" lang="en" sz="700" u="none" cap="none" strike="noStrike">
                <a:solidFill>
                  <a:schemeClr val="dk2"/>
                </a:solidFill>
                <a:latin typeface="Inter Medium"/>
                <a:ea typeface="Inter Medium"/>
                <a:cs typeface="Inter Medium"/>
                <a:sym typeface="Inter Medium"/>
              </a:rPr>
              <a:t>Proprietary &amp; Confidential</a:t>
            </a:r>
            <a:endParaRPr b="0" i="0" sz="700"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duct Description-2">
  <p:cSld name="70_Custom Layout_1_3">
    <p:bg>
      <p:bgPr>
        <a:blipFill>
          <a:blip r:embed="rId2">
            <a:alphaModFix/>
          </a:blip>
          <a:stretch>
            <a:fillRect/>
          </a:stretch>
        </a:blipFill>
      </p:bgPr>
    </p:bg>
    <p:spTree>
      <p:nvGrpSpPr>
        <p:cNvPr id="3076" name="Shape 3076"/>
        <p:cNvGrpSpPr/>
        <p:nvPr/>
      </p:nvGrpSpPr>
      <p:grpSpPr>
        <a:xfrm>
          <a:off x="0" y="0"/>
          <a:ext cx="0" cy="0"/>
          <a:chOff x="0" y="0"/>
          <a:chExt cx="0" cy="0"/>
        </a:xfrm>
      </p:grpSpPr>
      <p:sp>
        <p:nvSpPr>
          <p:cNvPr id="3077" name="Google Shape;3077;g3970249a880_0_9962"/>
          <p:cNvSpPr txBox="1"/>
          <p:nvPr>
            <p:ph type="title"/>
          </p:nvPr>
        </p:nvSpPr>
        <p:spPr>
          <a:xfrm>
            <a:off x="309269" y="314400"/>
            <a:ext cx="8508600" cy="3570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078" name="Google Shape;3078;g3970249a880_0_996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3079" name="Google Shape;3079;g3970249a880_0_9962"/>
          <p:cNvPicPr preferRelativeResize="0"/>
          <p:nvPr/>
        </p:nvPicPr>
        <p:blipFill rotWithShape="1">
          <a:blip r:embed="rId3">
            <a:alphaModFix/>
          </a:blip>
          <a:srcRect b="0" l="0" r="0" t="0"/>
          <a:stretch/>
        </p:blipFill>
        <p:spPr>
          <a:xfrm>
            <a:off x="354170" y="1233187"/>
            <a:ext cx="7127139" cy="2824779"/>
          </a:xfrm>
          <a:prstGeom prst="rect">
            <a:avLst/>
          </a:prstGeom>
          <a:noFill/>
          <a:ln>
            <a:noFill/>
          </a:ln>
        </p:spPr>
      </p:pic>
      <p:sp>
        <p:nvSpPr>
          <p:cNvPr id="3080" name="Google Shape;3080;g3970249a880_0_9962"/>
          <p:cNvSpPr txBox="1"/>
          <p:nvPr>
            <p:ph idx="1" type="subTitle"/>
          </p:nvPr>
        </p:nvSpPr>
        <p:spPr>
          <a:xfrm>
            <a:off x="714057" y="1699650"/>
            <a:ext cx="3633300" cy="618300"/>
          </a:xfrm>
          <a:prstGeom prst="rect">
            <a:avLst/>
          </a:prstGeom>
          <a:noFill/>
          <a:ln>
            <a:noFill/>
          </a:ln>
        </p:spPr>
        <p:txBody>
          <a:bodyPr anchorCtr="0" anchor="t" bIns="0" lIns="0" spcFirstLastPara="1" rIns="0" wrap="square" tIns="0">
            <a:noAutofit/>
          </a:bodyPr>
          <a:lstStyle>
            <a:lvl1pPr lvl="0" marR="0" algn="l">
              <a:lnSpc>
                <a:spcPct val="94000"/>
              </a:lnSpc>
              <a:spcBef>
                <a:spcPts val="0"/>
              </a:spcBef>
              <a:spcAft>
                <a:spcPts val="0"/>
              </a:spcAft>
              <a:buSzPts val="900"/>
              <a:buNone/>
              <a:defRPr b="1" sz="2200">
                <a:solidFill>
                  <a:srgbClr val="25146F"/>
                </a:solidFill>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081" name="Google Shape;3081;g3970249a880_0_9962"/>
          <p:cNvSpPr txBox="1"/>
          <p:nvPr>
            <p:ph idx="2" type="body"/>
          </p:nvPr>
        </p:nvSpPr>
        <p:spPr>
          <a:xfrm>
            <a:off x="697859" y="2625750"/>
            <a:ext cx="3489000" cy="1359000"/>
          </a:xfrm>
          <a:prstGeom prst="rect">
            <a:avLst/>
          </a:prstGeom>
          <a:noFill/>
          <a:ln>
            <a:noFill/>
          </a:ln>
        </p:spPr>
        <p:txBody>
          <a:bodyPr anchorCtr="0" anchor="t" bIns="0" lIns="0" spcFirstLastPara="1" rIns="0" wrap="square" tIns="0">
            <a:noAutofit/>
          </a:bodyPr>
          <a:lstStyle>
            <a:lvl1pPr indent="-292100" lvl="0" marL="457200" algn="l">
              <a:lnSpc>
                <a:spcPct val="105000"/>
              </a:lnSpc>
              <a:spcBef>
                <a:spcPts val="500"/>
              </a:spcBef>
              <a:spcAft>
                <a:spcPts val="0"/>
              </a:spcAft>
              <a:buClr>
                <a:schemeClr val="dk2"/>
              </a:buClr>
              <a:buSzPts val="1000"/>
              <a:buChar char="●"/>
              <a:defRPr/>
            </a:lvl1pPr>
            <a:lvl2pPr indent="-292100" lvl="1" marL="914400" algn="l">
              <a:lnSpc>
                <a:spcPct val="105000"/>
              </a:lnSpc>
              <a:spcBef>
                <a:spcPts val="500"/>
              </a:spcBef>
              <a:spcAft>
                <a:spcPts val="0"/>
              </a:spcAft>
              <a:buClr>
                <a:schemeClr val="dk2"/>
              </a:buClr>
              <a:buSzPts val="1000"/>
              <a:buChar char="●"/>
              <a:defRPr sz="1000"/>
            </a:lvl2pPr>
            <a:lvl3pPr indent="-292100" lvl="2" marL="1371600" algn="l">
              <a:lnSpc>
                <a:spcPct val="105000"/>
              </a:lnSpc>
              <a:spcBef>
                <a:spcPts val="500"/>
              </a:spcBef>
              <a:spcAft>
                <a:spcPts val="0"/>
              </a:spcAft>
              <a:buClr>
                <a:schemeClr val="dk2"/>
              </a:buClr>
              <a:buSzPts val="1000"/>
              <a:buChar char="●"/>
              <a:defRPr sz="1000"/>
            </a:lvl3pPr>
            <a:lvl4pPr indent="-292100" lvl="3" marL="1828800" algn="l">
              <a:lnSpc>
                <a:spcPct val="105000"/>
              </a:lnSpc>
              <a:spcBef>
                <a:spcPts val="500"/>
              </a:spcBef>
              <a:spcAft>
                <a:spcPts val="0"/>
              </a:spcAft>
              <a:buClr>
                <a:schemeClr val="dk2"/>
              </a:buClr>
              <a:buSzPts val="1000"/>
              <a:buChar char="●"/>
              <a:defRPr sz="1000"/>
            </a:lvl4pPr>
            <a:lvl5pPr indent="-292100" lvl="4" marL="2286000" algn="l">
              <a:lnSpc>
                <a:spcPct val="105000"/>
              </a:lnSpc>
              <a:spcBef>
                <a:spcPts val="500"/>
              </a:spcBef>
              <a:spcAft>
                <a:spcPts val="0"/>
              </a:spcAft>
              <a:buClr>
                <a:schemeClr val="dk2"/>
              </a:buClr>
              <a:buSzPts val="1000"/>
              <a:buChar char="●"/>
              <a:defRPr sz="1000"/>
            </a:lvl5pPr>
            <a:lvl6pPr indent="-228600" lvl="5" marL="2743200" algn="l">
              <a:lnSpc>
                <a:spcPct val="105000"/>
              </a:lnSpc>
              <a:spcBef>
                <a:spcPts val="500"/>
              </a:spcBef>
              <a:spcAft>
                <a:spcPts val="0"/>
              </a:spcAft>
              <a:buSzPts val="200"/>
              <a:buNone/>
              <a:defRPr sz="100"/>
            </a:lvl6pPr>
            <a:lvl7pPr indent="-228600" lvl="6" marL="3200400" algn="l">
              <a:lnSpc>
                <a:spcPct val="105000"/>
              </a:lnSpc>
              <a:spcBef>
                <a:spcPts val="500"/>
              </a:spcBef>
              <a:spcAft>
                <a:spcPts val="0"/>
              </a:spcAft>
              <a:buSzPts val="200"/>
              <a:buNone/>
              <a:defRPr sz="100"/>
            </a:lvl7pPr>
            <a:lvl8pPr indent="-228600" lvl="7" marL="3657600" algn="l">
              <a:lnSpc>
                <a:spcPct val="105000"/>
              </a:lnSpc>
              <a:spcBef>
                <a:spcPts val="500"/>
              </a:spcBef>
              <a:spcAft>
                <a:spcPts val="0"/>
              </a:spcAft>
              <a:buSzPts val="200"/>
              <a:buNone/>
              <a:defRPr sz="100"/>
            </a:lvl8pPr>
            <a:lvl9pPr indent="-228600" lvl="8" marL="4114800" algn="l">
              <a:lnSpc>
                <a:spcPct val="105000"/>
              </a:lnSpc>
              <a:spcBef>
                <a:spcPts val="500"/>
              </a:spcBef>
              <a:spcAft>
                <a:spcPts val="0"/>
              </a:spcAft>
              <a:buSzPts val="200"/>
              <a:buNone/>
              <a:defRPr sz="100"/>
            </a:lvl9pPr>
          </a:lstStyle>
          <a:p/>
        </p:txBody>
      </p:sp>
      <p:sp>
        <p:nvSpPr>
          <p:cNvPr id="3082" name="Google Shape;3082;g3970249a880_0_9962"/>
          <p:cNvSpPr/>
          <p:nvPr>
            <p:ph idx="3" type="pic"/>
          </p:nvPr>
        </p:nvSpPr>
        <p:spPr>
          <a:xfrm>
            <a:off x="4859592" y="604509"/>
            <a:ext cx="4140900" cy="4140900"/>
          </a:xfrm>
          <a:prstGeom prst="rect">
            <a:avLst/>
          </a:prstGeom>
          <a:noFill/>
          <a:ln>
            <a:noFill/>
          </a:ln>
        </p:spPr>
      </p:sp>
    </p:spTree>
  </p:cSld>
  <p:clrMapOvr>
    <a:masterClrMapping/>
  </p:clrMapOvr>
</p:sldLayout>
</file>

<file path=ppt/slideLayouts/slideLayout1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0_Custom Layout">
  <p:cSld name="60_Custom Layout">
    <p:bg>
      <p:bgPr>
        <a:blipFill>
          <a:blip r:embed="rId2">
            <a:alphaModFix/>
          </a:blip>
          <a:stretch>
            <a:fillRect/>
          </a:stretch>
        </a:blipFill>
      </p:bgPr>
    </p:bg>
    <p:spTree>
      <p:nvGrpSpPr>
        <p:cNvPr id="3083" name="Shape 3083"/>
        <p:cNvGrpSpPr/>
        <p:nvPr/>
      </p:nvGrpSpPr>
      <p:grpSpPr>
        <a:xfrm>
          <a:off x="0" y="0"/>
          <a:ext cx="0" cy="0"/>
          <a:chOff x="0" y="0"/>
          <a:chExt cx="0" cy="0"/>
        </a:xfrm>
      </p:grpSpPr>
      <p:sp>
        <p:nvSpPr>
          <p:cNvPr id="3084" name="Google Shape;3084;g3970249a880_0_9616"/>
          <p:cNvSpPr/>
          <p:nvPr/>
        </p:nvSpPr>
        <p:spPr>
          <a:xfrm>
            <a:off x="4028551" y="325460"/>
            <a:ext cx="4842900" cy="4231800"/>
          </a:xfrm>
          <a:prstGeom prst="roundRect">
            <a:avLst>
              <a:gd fmla="val 1352" name="adj"/>
            </a:avLst>
          </a:prstGeom>
          <a:gradFill>
            <a:gsLst>
              <a:gs pos="0">
                <a:srgbClr val="FFFFFF"/>
              </a:gs>
              <a:gs pos="56000">
                <a:srgbClr val="F1F1FA"/>
              </a:gs>
              <a:gs pos="78000">
                <a:srgbClr val="E8EAF7"/>
              </a:gs>
              <a:gs pos="100000">
                <a:srgbClr val="E4E7F6"/>
              </a:gs>
            </a:gsLst>
            <a:lin ang="2700006" scaled="0"/>
          </a:gradFill>
          <a:ln cap="flat" cmpd="sng" w="9525">
            <a:solidFill>
              <a:srgbClr val="F2F4FC"/>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085" name="Google Shape;3085;g3970249a880_0_9616"/>
          <p:cNvSpPr txBox="1"/>
          <p:nvPr>
            <p:ph type="title"/>
          </p:nvPr>
        </p:nvSpPr>
        <p:spPr>
          <a:xfrm>
            <a:off x="309268" y="314399"/>
            <a:ext cx="3349200" cy="1342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086" name="Google Shape;3086;g3970249a880_0_961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3087" name="Google Shape;3087;g3970249a880_0_9616"/>
          <p:cNvSpPr txBox="1"/>
          <p:nvPr>
            <p:ph idx="1" type="body"/>
          </p:nvPr>
        </p:nvSpPr>
        <p:spPr>
          <a:xfrm>
            <a:off x="292941" y="1935412"/>
            <a:ext cx="3364200" cy="2733900"/>
          </a:xfrm>
          <a:prstGeom prst="rect">
            <a:avLst/>
          </a:prstGeom>
          <a:noFill/>
          <a:ln>
            <a:noFill/>
          </a:ln>
        </p:spPr>
        <p:txBody>
          <a:bodyPr anchorCtr="0" anchor="t" bIns="0" lIns="0" spcFirstLastPara="1" rIns="0" wrap="square" tIns="0">
            <a:noAutofit/>
          </a:bodyPr>
          <a:lstStyle>
            <a:lvl1pPr indent="-285750" lvl="0" marL="457200" algn="l">
              <a:lnSpc>
                <a:spcPct val="105000"/>
              </a:lnSpc>
              <a:spcBef>
                <a:spcPts val="1300"/>
              </a:spcBef>
              <a:spcAft>
                <a:spcPts val="0"/>
              </a:spcAft>
              <a:buClr>
                <a:srgbClr val="DA0025"/>
              </a:buClr>
              <a:buSzPts val="900"/>
              <a:buChar char="●"/>
              <a:defRPr sz="1000"/>
            </a:lvl1pPr>
            <a:lvl2pPr indent="-273050" lvl="1" marL="914400" algn="l">
              <a:lnSpc>
                <a:spcPct val="105000"/>
              </a:lnSpc>
              <a:spcBef>
                <a:spcPts val="1300"/>
              </a:spcBef>
              <a:spcAft>
                <a:spcPts val="0"/>
              </a:spcAft>
              <a:buClr>
                <a:srgbClr val="DA0025"/>
              </a:buClr>
              <a:buSzPts val="700"/>
              <a:buChar char="●"/>
              <a:defRPr sz="700"/>
            </a:lvl2pPr>
            <a:lvl3pPr indent="-266700" lvl="2" marL="1371600" algn="l">
              <a:lnSpc>
                <a:spcPct val="105000"/>
              </a:lnSpc>
              <a:spcBef>
                <a:spcPts val="1300"/>
              </a:spcBef>
              <a:spcAft>
                <a:spcPts val="0"/>
              </a:spcAft>
              <a:buClr>
                <a:srgbClr val="DA0025"/>
              </a:buClr>
              <a:buSzPts val="600"/>
              <a:buChar char="●"/>
              <a:defRPr sz="700"/>
            </a:lvl3pPr>
            <a:lvl4pPr indent="-260350" lvl="3" marL="1828800" algn="l">
              <a:lnSpc>
                <a:spcPct val="105000"/>
              </a:lnSpc>
              <a:spcBef>
                <a:spcPts val="1300"/>
              </a:spcBef>
              <a:spcAft>
                <a:spcPts val="0"/>
              </a:spcAft>
              <a:buClr>
                <a:srgbClr val="DA0025"/>
              </a:buClr>
              <a:buSzPts val="500"/>
              <a:buChar char="●"/>
              <a:defRPr sz="500"/>
            </a:lvl4pPr>
            <a:lvl5pPr indent="-254000" lvl="4" marL="2286000" algn="l">
              <a:lnSpc>
                <a:spcPct val="105000"/>
              </a:lnSpc>
              <a:spcBef>
                <a:spcPts val="1300"/>
              </a:spcBef>
              <a:spcAft>
                <a:spcPts val="0"/>
              </a:spcAft>
              <a:buClr>
                <a:srgbClr val="DA0025"/>
              </a:buClr>
              <a:buSzPts val="400"/>
              <a:buChar char="●"/>
              <a:defRPr sz="400"/>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3088" name="Google Shape;3088;g3970249a880_0_9616"/>
          <p:cNvSpPr txBox="1"/>
          <p:nvPr>
            <p:ph idx="2" type="subTitle"/>
          </p:nvPr>
        </p:nvSpPr>
        <p:spPr>
          <a:xfrm>
            <a:off x="4201717" y="483989"/>
            <a:ext cx="3029400" cy="2055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100"/>
              <a:buFont typeface="Poppins"/>
              <a:buNone/>
              <a:defRPr b="1" sz="1100">
                <a:latin typeface="Poppins"/>
                <a:ea typeface="Poppins"/>
                <a:cs typeface="Poppins"/>
                <a:sym typeface="Poppins"/>
              </a:defRPr>
            </a:lvl1pPr>
            <a:lvl2pPr lvl="1" algn="l">
              <a:lnSpc>
                <a:spcPct val="95000"/>
              </a:lnSpc>
              <a:spcBef>
                <a:spcPts val="0"/>
              </a:spcBef>
              <a:spcAft>
                <a:spcPts val="0"/>
              </a:spcAft>
              <a:buSzPts val="800"/>
              <a:buNone/>
              <a:defRPr/>
            </a:lvl2pPr>
            <a:lvl3pPr lvl="2" algn="l">
              <a:lnSpc>
                <a:spcPct val="95000"/>
              </a:lnSpc>
              <a:spcBef>
                <a:spcPts val="0"/>
              </a:spcBef>
              <a:spcAft>
                <a:spcPts val="0"/>
              </a:spcAft>
              <a:buSzPts val="700"/>
              <a:buNone/>
              <a:defRPr/>
            </a:lvl3pPr>
            <a:lvl4pPr lvl="3" algn="l">
              <a:lnSpc>
                <a:spcPct val="95000"/>
              </a:lnSpc>
              <a:spcBef>
                <a:spcPts val="0"/>
              </a:spcBef>
              <a:spcAft>
                <a:spcPts val="0"/>
              </a:spcAft>
              <a:buSzPts val="500"/>
              <a:buNone/>
              <a:defRPr/>
            </a:lvl4pPr>
            <a:lvl5pPr lvl="4" algn="l">
              <a:lnSpc>
                <a:spcPct val="95000"/>
              </a:lnSpc>
              <a:spcBef>
                <a:spcPts val="0"/>
              </a:spcBef>
              <a:spcAft>
                <a:spcPts val="0"/>
              </a:spcAft>
              <a:buSzPts val="400"/>
              <a:buNone/>
              <a:defRPr/>
            </a:lvl5pPr>
            <a:lvl6pPr lvl="5" algn="l">
              <a:lnSpc>
                <a:spcPct val="95000"/>
              </a:lnSpc>
              <a:spcBef>
                <a:spcPts val="0"/>
              </a:spcBef>
              <a:spcAft>
                <a:spcPts val="0"/>
              </a:spcAft>
              <a:buSzPts val="200"/>
              <a:buNone/>
              <a:defRPr/>
            </a:lvl6pPr>
            <a:lvl7pPr lvl="6" algn="l">
              <a:lnSpc>
                <a:spcPct val="95000"/>
              </a:lnSpc>
              <a:spcBef>
                <a:spcPts val="0"/>
              </a:spcBef>
              <a:spcAft>
                <a:spcPts val="0"/>
              </a:spcAft>
              <a:buSzPts val="200"/>
              <a:buNone/>
              <a:defRPr/>
            </a:lvl7pPr>
            <a:lvl8pPr lvl="7" algn="l">
              <a:lnSpc>
                <a:spcPct val="95000"/>
              </a:lnSpc>
              <a:spcBef>
                <a:spcPts val="0"/>
              </a:spcBef>
              <a:spcAft>
                <a:spcPts val="0"/>
              </a:spcAft>
              <a:buSzPts val="200"/>
              <a:buNone/>
              <a:defRPr/>
            </a:lvl8pPr>
            <a:lvl9pPr lvl="8" algn="l">
              <a:lnSpc>
                <a:spcPct val="95000"/>
              </a:lnSpc>
              <a:spcBef>
                <a:spcPts val="0"/>
              </a:spcBef>
              <a:spcAft>
                <a:spcPts val="0"/>
              </a:spcAft>
              <a:buSzPts val="200"/>
              <a:buNone/>
              <a:defRPr/>
            </a:lvl9pPr>
          </a:lstStyle>
          <a:p/>
        </p:txBody>
      </p:sp>
      <p:sp>
        <p:nvSpPr>
          <p:cNvPr id="3089" name="Google Shape;3089;g3970249a880_0_9616"/>
          <p:cNvSpPr txBox="1"/>
          <p:nvPr>
            <p:ph idx="3" type="subTitle"/>
          </p:nvPr>
        </p:nvSpPr>
        <p:spPr>
          <a:xfrm>
            <a:off x="4208019" y="777149"/>
            <a:ext cx="1473000" cy="1158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500"/>
              <a:buFont typeface="Poppins Medium"/>
              <a:buNone/>
              <a:defRPr sz="500"/>
            </a:lvl1pPr>
            <a:lvl2pPr lvl="1" algn="l">
              <a:lnSpc>
                <a:spcPct val="95000"/>
              </a:lnSpc>
              <a:spcBef>
                <a:spcPts val="0"/>
              </a:spcBef>
              <a:spcAft>
                <a:spcPts val="0"/>
              </a:spcAft>
              <a:buSzPts val="800"/>
              <a:buNone/>
              <a:defRPr/>
            </a:lvl2pPr>
            <a:lvl3pPr lvl="2" algn="l">
              <a:lnSpc>
                <a:spcPct val="95000"/>
              </a:lnSpc>
              <a:spcBef>
                <a:spcPts val="0"/>
              </a:spcBef>
              <a:spcAft>
                <a:spcPts val="0"/>
              </a:spcAft>
              <a:buSzPts val="700"/>
              <a:buNone/>
              <a:defRPr/>
            </a:lvl3pPr>
            <a:lvl4pPr lvl="3" algn="l">
              <a:lnSpc>
                <a:spcPct val="95000"/>
              </a:lnSpc>
              <a:spcBef>
                <a:spcPts val="0"/>
              </a:spcBef>
              <a:spcAft>
                <a:spcPts val="0"/>
              </a:spcAft>
              <a:buSzPts val="500"/>
              <a:buNone/>
              <a:defRPr/>
            </a:lvl4pPr>
            <a:lvl5pPr lvl="4" algn="l">
              <a:lnSpc>
                <a:spcPct val="95000"/>
              </a:lnSpc>
              <a:spcBef>
                <a:spcPts val="0"/>
              </a:spcBef>
              <a:spcAft>
                <a:spcPts val="0"/>
              </a:spcAft>
              <a:buSzPts val="400"/>
              <a:buNone/>
              <a:defRPr/>
            </a:lvl5pPr>
            <a:lvl6pPr lvl="5" algn="l">
              <a:lnSpc>
                <a:spcPct val="95000"/>
              </a:lnSpc>
              <a:spcBef>
                <a:spcPts val="0"/>
              </a:spcBef>
              <a:spcAft>
                <a:spcPts val="0"/>
              </a:spcAft>
              <a:buSzPts val="200"/>
              <a:buNone/>
              <a:defRPr/>
            </a:lvl6pPr>
            <a:lvl7pPr lvl="6" algn="l">
              <a:lnSpc>
                <a:spcPct val="95000"/>
              </a:lnSpc>
              <a:spcBef>
                <a:spcPts val="0"/>
              </a:spcBef>
              <a:spcAft>
                <a:spcPts val="0"/>
              </a:spcAft>
              <a:buSzPts val="200"/>
              <a:buNone/>
              <a:defRPr/>
            </a:lvl7pPr>
            <a:lvl8pPr lvl="7" algn="l">
              <a:lnSpc>
                <a:spcPct val="95000"/>
              </a:lnSpc>
              <a:spcBef>
                <a:spcPts val="0"/>
              </a:spcBef>
              <a:spcAft>
                <a:spcPts val="0"/>
              </a:spcAft>
              <a:buSzPts val="200"/>
              <a:buNone/>
              <a:defRPr/>
            </a:lvl8pPr>
            <a:lvl9pPr lvl="8" algn="l">
              <a:lnSpc>
                <a:spcPct val="95000"/>
              </a:lnSpc>
              <a:spcBef>
                <a:spcPts val="0"/>
              </a:spcBef>
              <a:spcAft>
                <a:spcPts val="0"/>
              </a:spcAft>
              <a:buSzPts val="200"/>
              <a:buNone/>
              <a:defRPr/>
            </a:lvl9pPr>
          </a:lstStyle>
          <a:p/>
        </p:txBody>
      </p:sp>
    </p:spTree>
  </p:cSld>
  <p:clrMapOvr>
    <a:masterClrMapping/>
  </p:clrMapOvr>
</p:sldLayout>
</file>

<file path=ppt/slideLayouts/slideLayout1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showMasterSp="0">
  <p:cSld name="Title Slide">
    <p:bg>
      <p:bgPr>
        <a:blipFill>
          <a:blip r:embed="rId2">
            <a:alphaModFix/>
          </a:blip>
          <a:stretch>
            <a:fillRect/>
          </a:stretch>
        </a:blipFill>
      </p:bgPr>
    </p:bg>
    <p:spTree>
      <p:nvGrpSpPr>
        <p:cNvPr id="3090" name="Shape 3090"/>
        <p:cNvGrpSpPr/>
        <p:nvPr/>
      </p:nvGrpSpPr>
      <p:grpSpPr>
        <a:xfrm>
          <a:off x="0" y="0"/>
          <a:ext cx="0" cy="0"/>
          <a:chOff x="0" y="0"/>
          <a:chExt cx="0" cy="0"/>
        </a:xfrm>
      </p:grpSpPr>
      <p:sp>
        <p:nvSpPr>
          <p:cNvPr id="3091" name="Google Shape;3091;g3970249a880_0_8338"/>
          <p:cNvSpPr txBox="1"/>
          <p:nvPr>
            <p:ph type="title"/>
          </p:nvPr>
        </p:nvSpPr>
        <p:spPr>
          <a:xfrm>
            <a:off x="4352819" y="561586"/>
            <a:ext cx="4363800" cy="1831200"/>
          </a:xfrm>
          <a:prstGeom prst="rect">
            <a:avLst/>
          </a:prstGeom>
          <a:noFill/>
          <a:ln>
            <a:noFill/>
          </a:ln>
        </p:spPr>
        <p:txBody>
          <a:bodyPr anchorCtr="0" anchor="t" bIns="0" lIns="0" spcFirstLastPara="1" rIns="0" wrap="square" tIns="0">
            <a:noAutofit/>
          </a:bodyPr>
          <a:lstStyle>
            <a:lvl1pPr lvl="0" algn="r">
              <a:lnSpc>
                <a:spcPct val="91000"/>
              </a:lnSpc>
              <a:spcBef>
                <a:spcPts val="0"/>
              </a:spcBef>
              <a:spcAft>
                <a:spcPts val="0"/>
              </a:spcAft>
              <a:buClr>
                <a:schemeClr val="lt1"/>
              </a:buClr>
              <a:buSzPts val="4600"/>
              <a:buFont typeface="Poppins SemiBold"/>
              <a:buNone/>
              <a:defRPr b="1" sz="4600">
                <a:solidFill>
                  <a:schemeClr val="lt1"/>
                </a:solidFill>
                <a:latin typeface="Poppins SemiBold"/>
                <a:ea typeface="Poppins SemiBold"/>
                <a:cs typeface="Poppins SemiBold"/>
                <a:sym typeface="Poppins SemiBold"/>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092" name="Google Shape;3092;g3970249a880_0_8338"/>
          <p:cNvSpPr txBox="1"/>
          <p:nvPr>
            <p:ph idx="1" type="subTitle"/>
          </p:nvPr>
        </p:nvSpPr>
        <p:spPr>
          <a:xfrm>
            <a:off x="4352423" y="2876141"/>
            <a:ext cx="4363800" cy="264600"/>
          </a:xfrm>
          <a:prstGeom prst="rect">
            <a:avLst/>
          </a:prstGeom>
          <a:noFill/>
          <a:ln>
            <a:noFill/>
          </a:ln>
        </p:spPr>
        <p:txBody>
          <a:bodyPr anchorCtr="0" anchor="t" bIns="0" lIns="0" spcFirstLastPara="1" rIns="0" wrap="square" tIns="0">
            <a:noAutofit/>
          </a:bodyPr>
          <a:lstStyle>
            <a:lvl1pPr lvl="0" algn="r">
              <a:lnSpc>
                <a:spcPct val="95000"/>
              </a:lnSpc>
              <a:spcBef>
                <a:spcPts val="1300"/>
              </a:spcBef>
              <a:spcAft>
                <a:spcPts val="0"/>
              </a:spcAft>
              <a:buClr>
                <a:schemeClr val="lt1"/>
              </a:buClr>
              <a:buSzPts val="1600"/>
              <a:buNone/>
              <a:defRPr b="1" sz="17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3093" name="Google Shape;3093;g3970249a880_0_8338"/>
          <p:cNvGrpSpPr/>
          <p:nvPr/>
        </p:nvGrpSpPr>
        <p:grpSpPr>
          <a:xfrm>
            <a:off x="7848585" y="4616745"/>
            <a:ext cx="948486" cy="279733"/>
            <a:chOff x="20929561" y="12311319"/>
            <a:chExt cx="2529297" cy="745954"/>
          </a:xfrm>
        </p:grpSpPr>
        <p:grpSp>
          <p:nvGrpSpPr>
            <p:cNvPr id="3094" name="Google Shape;3094;g3970249a880_0_8338"/>
            <p:cNvGrpSpPr/>
            <p:nvPr/>
          </p:nvGrpSpPr>
          <p:grpSpPr>
            <a:xfrm>
              <a:off x="20929561" y="12311319"/>
              <a:ext cx="2433857" cy="745954"/>
              <a:chOff x="20929561" y="12311319"/>
              <a:chExt cx="2433857" cy="745954"/>
            </a:xfrm>
          </p:grpSpPr>
          <p:sp>
            <p:nvSpPr>
              <p:cNvPr id="3095" name="Google Shape;3095;g3970249a880_0_8338"/>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096" name="Google Shape;3096;g3970249a880_0_8338"/>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3097" name="Google Shape;3097;g3970249a880_0_8338"/>
              <p:cNvGrpSpPr/>
              <p:nvPr/>
            </p:nvGrpSpPr>
            <p:grpSpPr>
              <a:xfrm>
                <a:off x="22582537" y="12311321"/>
                <a:ext cx="780881" cy="745730"/>
                <a:chOff x="22582537" y="12311321"/>
                <a:chExt cx="780881" cy="745730"/>
              </a:xfrm>
            </p:grpSpPr>
            <p:grpSp>
              <p:nvGrpSpPr>
                <p:cNvPr id="3098" name="Google Shape;3098;g3970249a880_0_8338"/>
                <p:cNvGrpSpPr/>
                <p:nvPr/>
              </p:nvGrpSpPr>
              <p:grpSpPr>
                <a:xfrm>
                  <a:off x="22582537" y="12311321"/>
                  <a:ext cx="780881" cy="745730"/>
                  <a:chOff x="22582537" y="12311321"/>
                  <a:chExt cx="780881" cy="745730"/>
                </a:xfrm>
              </p:grpSpPr>
              <p:sp>
                <p:nvSpPr>
                  <p:cNvPr id="3099" name="Google Shape;3099;g3970249a880_0_8338"/>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100" name="Google Shape;3100;g3970249a880_0_8338"/>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101" name="Google Shape;3101;g3970249a880_0_8338"/>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3102" name="Google Shape;3102;g3970249a880_0_8338"/>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8_Custom Layout">
  <p:cSld name="28_Custom Layout">
    <p:bg>
      <p:bgPr>
        <a:blipFill>
          <a:blip r:embed="rId2">
            <a:alphaModFix/>
          </a:blip>
          <a:stretch>
            <a:fillRect/>
          </a:stretch>
        </a:blipFill>
      </p:bgPr>
    </p:bg>
    <p:spTree>
      <p:nvGrpSpPr>
        <p:cNvPr id="20" name="Shape 20"/>
        <p:cNvGrpSpPr/>
        <p:nvPr/>
      </p:nvGrpSpPr>
      <p:grpSpPr>
        <a:xfrm>
          <a:off x="0" y="0"/>
          <a:ext cx="0" cy="0"/>
          <a:chOff x="0" y="0"/>
          <a:chExt cx="0" cy="0"/>
        </a:xfrm>
      </p:grpSpPr>
      <p:sp>
        <p:nvSpPr>
          <p:cNvPr id="21" name="Google Shape;21;g3970249a880_0_11409"/>
          <p:cNvSpPr txBox="1"/>
          <p:nvPr>
            <p:ph idx="1" type="subTitle"/>
          </p:nvPr>
        </p:nvSpPr>
        <p:spPr>
          <a:xfrm>
            <a:off x="6665788" y="2813841"/>
            <a:ext cx="1980000" cy="505200"/>
          </a:xfrm>
          <a:prstGeom prst="rect">
            <a:avLst/>
          </a:prstGeom>
          <a:noFill/>
          <a:ln>
            <a:noFill/>
          </a:ln>
        </p:spPr>
        <p:txBody>
          <a:bodyPr anchorCtr="0" anchor="t" bIns="34275" lIns="34275" spcFirstLastPara="1" rIns="34275" wrap="square" tIns="34275">
            <a:noAutofit/>
          </a:bodyPr>
          <a:lstStyle>
            <a:lvl1pPr lvl="0" marR="0" algn="l">
              <a:lnSpc>
                <a:spcPct val="102000"/>
              </a:lnSpc>
              <a:spcBef>
                <a:spcPts val="0"/>
              </a:spcBef>
              <a:spcAft>
                <a:spcPts val="0"/>
              </a:spcAft>
              <a:buSzPts val="945"/>
              <a:buNone/>
              <a:defRPr sz="97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2" name="Google Shape;22;g3970249a880_0_1140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23" name="Google Shape;23;g3970249a880_0_11409"/>
          <p:cNvSpPr txBox="1"/>
          <p:nvPr>
            <p:ph idx="2" type="subTitle"/>
          </p:nvPr>
        </p:nvSpPr>
        <p:spPr>
          <a:xfrm>
            <a:off x="1010878" y="1716234"/>
            <a:ext cx="1990800" cy="505200"/>
          </a:xfrm>
          <a:prstGeom prst="rect">
            <a:avLst/>
          </a:prstGeom>
          <a:noFill/>
          <a:ln>
            <a:noFill/>
          </a:ln>
        </p:spPr>
        <p:txBody>
          <a:bodyPr anchorCtr="0" anchor="t" bIns="34275" lIns="34275" spcFirstLastPara="1" rIns="34275" wrap="square" tIns="34275">
            <a:noAutofit/>
          </a:bodyPr>
          <a:lstStyle>
            <a:lvl1pPr lvl="0" marR="0" algn="l">
              <a:lnSpc>
                <a:spcPct val="102000"/>
              </a:lnSpc>
              <a:spcBef>
                <a:spcPts val="0"/>
              </a:spcBef>
              <a:spcAft>
                <a:spcPts val="0"/>
              </a:spcAft>
              <a:buSzPts val="945"/>
              <a:buNone/>
              <a:defRPr b="1" sz="975">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4" name="Google Shape;24;g3970249a880_0_11409"/>
          <p:cNvSpPr txBox="1"/>
          <p:nvPr>
            <p:ph idx="3" type="subTitle"/>
          </p:nvPr>
        </p:nvSpPr>
        <p:spPr>
          <a:xfrm>
            <a:off x="1017224" y="2821022"/>
            <a:ext cx="1990800" cy="505200"/>
          </a:xfrm>
          <a:prstGeom prst="rect">
            <a:avLst/>
          </a:prstGeom>
          <a:noFill/>
          <a:ln>
            <a:noFill/>
          </a:ln>
        </p:spPr>
        <p:txBody>
          <a:bodyPr anchorCtr="0" anchor="t" bIns="34275" lIns="34275" spcFirstLastPara="1" rIns="34275" wrap="square" tIns="34275">
            <a:noAutofit/>
          </a:bodyPr>
          <a:lstStyle>
            <a:lvl1pPr lvl="0" marR="0" algn="l">
              <a:lnSpc>
                <a:spcPct val="102000"/>
              </a:lnSpc>
              <a:spcBef>
                <a:spcPts val="0"/>
              </a:spcBef>
              <a:spcAft>
                <a:spcPts val="0"/>
              </a:spcAft>
              <a:buSzPts val="945"/>
              <a:buNone/>
              <a:defRPr sz="97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5" name="Google Shape;25;g3970249a880_0_11409"/>
          <p:cNvSpPr txBox="1"/>
          <p:nvPr>
            <p:ph idx="4" type="subTitle"/>
          </p:nvPr>
        </p:nvSpPr>
        <p:spPr>
          <a:xfrm>
            <a:off x="6676725" y="1735669"/>
            <a:ext cx="1980000" cy="505200"/>
          </a:xfrm>
          <a:prstGeom prst="rect">
            <a:avLst/>
          </a:prstGeom>
          <a:noFill/>
          <a:ln>
            <a:noFill/>
          </a:ln>
        </p:spPr>
        <p:txBody>
          <a:bodyPr anchorCtr="0" anchor="t" bIns="34275" lIns="34275" spcFirstLastPara="1" rIns="34275" wrap="square" tIns="34275">
            <a:noAutofit/>
          </a:bodyPr>
          <a:lstStyle>
            <a:lvl1pPr lvl="0" marR="0" algn="l">
              <a:lnSpc>
                <a:spcPct val="102000"/>
              </a:lnSpc>
              <a:spcBef>
                <a:spcPts val="0"/>
              </a:spcBef>
              <a:spcAft>
                <a:spcPts val="0"/>
              </a:spcAft>
              <a:buSzPts val="945"/>
              <a:buNone/>
              <a:defRPr b="1" sz="975">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6" name="Google Shape;26;g3970249a880_0_11409"/>
          <p:cNvSpPr txBox="1"/>
          <p:nvPr>
            <p:ph idx="5" type="subTitle"/>
          </p:nvPr>
        </p:nvSpPr>
        <p:spPr>
          <a:xfrm>
            <a:off x="3881026" y="846394"/>
            <a:ext cx="1934700" cy="471600"/>
          </a:xfrm>
          <a:prstGeom prst="rect">
            <a:avLst/>
          </a:prstGeom>
          <a:noFill/>
          <a:ln>
            <a:noFill/>
          </a:ln>
        </p:spPr>
        <p:txBody>
          <a:bodyPr anchorCtr="0" anchor="t" bIns="34275" lIns="34275" spcFirstLastPara="1" rIns="34275" wrap="square" tIns="34275">
            <a:noAutofit/>
          </a:bodyPr>
          <a:lstStyle>
            <a:lvl1pPr lvl="0" marR="0" algn="l">
              <a:lnSpc>
                <a:spcPct val="102000"/>
              </a:lnSpc>
              <a:spcBef>
                <a:spcPts val="0"/>
              </a:spcBef>
              <a:spcAft>
                <a:spcPts val="0"/>
              </a:spcAft>
              <a:buSzPts val="945"/>
              <a:buNone/>
              <a:defRPr b="1" sz="975">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7" name="Google Shape;27;g3970249a880_0_11409"/>
          <p:cNvSpPr txBox="1"/>
          <p:nvPr>
            <p:ph idx="6" type="subTitle"/>
          </p:nvPr>
        </p:nvSpPr>
        <p:spPr>
          <a:xfrm>
            <a:off x="3871871" y="3865513"/>
            <a:ext cx="1934700" cy="505200"/>
          </a:xfrm>
          <a:prstGeom prst="rect">
            <a:avLst/>
          </a:prstGeom>
          <a:noFill/>
          <a:ln>
            <a:noFill/>
          </a:ln>
        </p:spPr>
        <p:txBody>
          <a:bodyPr anchorCtr="0" anchor="t" bIns="34275" lIns="34275" spcFirstLastPara="1" rIns="34275" wrap="square" tIns="34275">
            <a:noAutofit/>
          </a:bodyPr>
          <a:lstStyle>
            <a:lvl1pPr lvl="0" marR="0" algn="l">
              <a:lnSpc>
                <a:spcPct val="102000"/>
              </a:lnSpc>
              <a:spcBef>
                <a:spcPts val="0"/>
              </a:spcBef>
              <a:spcAft>
                <a:spcPts val="0"/>
              </a:spcAft>
              <a:buSzPts val="945"/>
              <a:buNone/>
              <a:defRPr sz="97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8" name="Google Shape;28;g3970249a880_0_11409"/>
          <p:cNvSpPr txBox="1"/>
          <p:nvPr>
            <p:ph type="title"/>
          </p:nvPr>
        </p:nvSpPr>
        <p:spPr>
          <a:xfrm>
            <a:off x="3315459" y="1829972"/>
            <a:ext cx="2557500" cy="1632300"/>
          </a:xfrm>
          <a:prstGeom prst="rect">
            <a:avLst/>
          </a:prstGeom>
          <a:noFill/>
          <a:ln>
            <a:noFill/>
          </a:ln>
        </p:spPr>
        <p:txBody>
          <a:bodyPr anchorCtr="0" anchor="t" bIns="0" lIns="0" spcFirstLastPara="1" rIns="0" wrap="square" tIns="0">
            <a:noAutofit/>
          </a:bodyPr>
          <a:lstStyle>
            <a:lvl1pPr lvl="0" algn="ctr">
              <a:lnSpc>
                <a:spcPct val="98000"/>
              </a:lnSpc>
              <a:spcBef>
                <a:spcPts val="0"/>
              </a:spcBef>
              <a:spcAft>
                <a:spcPts val="0"/>
              </a:spcAft>
              <a:buClr>
                <a:schemeClr val="dk1"/>
              </a:buClr>
              <a:buSzPts val="2550"/>
              <a:buFont typeface="Poppins SemiBold"/>
              <a:buNone/>
              <a:defRPr sz="2550">
                <a:solidFill>
                  <a:schemeClr val="dk1"/>
                </a:solidFill>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_Title Slide" showMasterSp="0">
  <p:cSld name="12_Title Slide">
    <p:bg>
      <p:bgPr>
        <a:blipFill>
          <a:blip r:embed="rId2">
            <a:alphaModFix/>
          </a:blip>
          <a:stretch>
            <a:fillRect/>
          </a:stretch>
        </a:blipFill>
      </p:bgPr>
    </p:bg>
    <p:spTree>
      <p:nvGrpSpPr>
        <p:cNvPr id="226" name="Shape 226"/>
        <p:cNvGrpSpPr/>
        <p:nvPr/>
      </p:nvGrpSpPr>
      <p:grpSpPr>
        <a:xfrm>
          <a:off x="0" y="0"/>
          <a:ext cx="0" cy="0"/>
          <a:chOff x="0" y="0"/>
          <a:chExt cx="0" cy="0"/>
        </a:xfrm>
      </p:grpSpPr>
      <p:pic>
        <p:nvPicPr>
          <p:cNvPr descr="A black and red background&#10;&#10;AI-generated content may be incorrect." id="227" name="Google Shape;227;g3970249a880_0_11615"/>
          <p:cNvPicPr preferRelativeResize="0"/>
          <p:nvPr/>
        </p:nvPicPr>
        <p:blipFill rotWithShape="1">
          <a:blip r:embed="rId3">
            <a:alphaModFix/>
          </a:blip>
          <a:srcRect b="0" l="0" r="0" t="0"/>
          <a:stretch/>
        </p:blipFill>
        <p:spPr>
          <a:xfrm>
            <a:off x="403950" y="442803"/>
            <a:ext cx="8336100" cy="4257342"/>
          </a:xfrm>
          <a:prstGeom prst="rect">
            <a:avLst/>
          </a:prstGeom>
          <a:noFill/>
          <a:ln>
            <a:noFill/>
          </a:ln>
        </p:spPr>
      </p:pic>
      <p:sp>
        <p:nvSpPr>
          <p:cNvPr id="228" name="Google Shape;228;g3970249a880_0_11615"/>
          <p:cNvSpPr txBox="1"/>
          <p:nvPr>
            <p:ph type="title"/>
          </p:nvPr>
        </p:nvSpPr>
        <p:spPr>
          <a:xfrm>
            <a:off x="730869" y="1985179"/>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862"/>
              <a:buFont typeface="Poppins"/>
              <a:buNone/>
              <a:defRPr b="1" sz="3862">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29" name="Google Shape;229;g3970249a880_0_11615"/>
          <p:cNvSpPr txBox="1"/>
          <p:nvPr>
            <p:ph idx="1" type="subTitle"/>
          </p:nvPr>
        </p:nvSpPr>
        <p:spPr>
          <a:xfrm>
            <a:off x="739996" y="3828247"/>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lt1"/>
              </a:buClr>
              <a:buSzPts val="1316"/>
              <a:buNone/>
              <a:defRPr b="1" sz="1462">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230" name="Google Shape;230;g3970249a880_0_11615"/>
          <p:cNvGrpSpPr/>
          <p:nvPr/>
        </p:nvGrpSpPr>
        <p:grpSpPr>
          <a:xfrm>
            <a:off x="7564576" y="4241694"/>
            <a:ext cx="948486" cy="279733"/>
            <a:chOff x="20929561" y="12311319"/>
            <a:chExt cx="2529297" cy="745954"/>
          </a:xfrm>
        </p:grpSpPr>
        <p:grpSp>
          <p:nvGrpSpPr>
            <p:cNvPr id="231" name="Google Shape;231;g3970249a880_0_11615"/>
            <p:cNvGrpSpPr/>
            <p:nvPr/>
          </p:nvGrpSpPr>
          <p:grpSpPr>
            <a:xfrm>
              <a:off x="20929561" y="12311319"/>
              <a:ext cx="2433857" cy="745954"/>
              <a:chOff x="20929561" y="12311319"/>
              <a:chExt cx="2433857" cy="745954"/>
            </a:xfrm>
          </p:grpSpPr>
          <p:sp>
            <p:nvSpPr>
              <p:cNvPr id="232" name="Google Shape;232;g3970249a880_0_11615"/>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33" name="Google Shape;233;g3970249a880_0_11615"/>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234" name="Google Shape;234;g3970249a880_0_11615"/>
              <p:cNvGrpSpPr/>
              <p:nvPr/>
            </p:nvGrpSpPr>
            <p:grpSpPr>
              <a:xfrm>
                <a:off x="22582537" y="12311321"/>
                <a:ext cx="780881" cy="745730"/>
                <a:chOff x="22582537" y="12311321"/>
                <a:chExt cx="780881" cy="745730"/>
              </a:xfrm>
            </p:grpSpPr>
            <p:grpSp>
              <p:nvGrpSpPr>
                <p:cNvPr id="235" name="Google Shape;235;g3970249a880_0_11615"/>
                <p:cNvGrpSpPr/>
                <p:nvPr/>
              </p:nvGrpSpPr>
              <p:grpSpPr>
                <a:xfrm>
                  <a:off x="22582537" y="12311321"/>
                  <a:ext cx="780881" cy="745730"/>
                  <a:chOff x="22582537" y="12311321"/>
                  <a:chExt cx="780881" cy="745730"/>
                </a:xfrm>
              </p:grpSpPr>
              <p:sp>
                <p:nvSpPr>
                  <p:cNvPr id="236" name="Google Shape;236;g3970249a880_0_11615"/>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37" name="Google Shape;237;g3970249a880_0_11615"/>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238" name="Google Shape;238;g3970249a880_0_11615"/>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239" name="Google Shape;239;g3970249a880_0_11615"/>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2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Slide" showMasterSp="0">
  <p:cSld name="1_Title Slide">
    <p:bg>
      <p:bgPr>
        <a:blipFill>
          <a:blip r:embed="rId2">
            <a:alphaModFix/>
          </a:blip>
          <a:stretch>
            <a:fillRect/>
          </a:stretch>
        </a:blipFill>
      </p:bgPr>
    </p:bg>
    <p:spTree>
      <p:nvGrpSpPr>
        <p:cNvPr id="3103" name="Shape 3103"/>
        <p:cNvGrpSpPr/>
        <p:nvPr/>
      </p:nvGrpSpPr>
      <p:grpSpPr>
        <a:xfrm>
          <a:off x="0" y="0"/>
          <a:ext cx="0" cy="0"/>
          <a:chOff x="0" y="0"/>
          <a:chExt cx="0" cy="0"/>
        </a:xfrm>
      </p:grpSpPr>
      <p:sp>
        <p:nvSpPr>
          <p:cNvPr id="3104" name="Google Shape;3104;g3970249a880_0_8351"/>
          <p:cNvSpPr txBox="1"/>
          <p:nvPr>
            <p:ph type="title"/>
          </p:nvPr>
        </p:nvSpPr>
        <p:spPr>
          <a:xfrm>
            <a:off x="4352819" y="561586"/>
            <a:ext cx="4363800" cy="1831200"/>
          </a:xfrm>
          <a:prstGeom prst="rect">
            <a:avLst/>
          </a:prstGeom>
          <a:noFill/>
          <a:ln>
            <a:noFill/>
          </a:ln>
        </p:spPr>
        <p:txBody>
          <a:bodyPr anchorCtr="0" anchor="t" bIns="0" lIns="0" spcFirstLastPara="1" rIns="0" wrap="square" tIns="0">
            <a:noAutofit/>
          </a:bodyPr>
          <a:lstStyle>
            <a:lvl1pPr lvl="0" algn="r">
              <a:lnSpc>
                <a:spcPct val="91000"/>
              </a:lnSpc>
              <a:spcBef>
                <a:spcPts val="0"/>
              </a:spcBef>
              <a:spcAft>
                <a:spcPts val="0"/>
              </a:spcAft>
              <a:buClr>
                <a:schemeClr val="lt1"/>
              </a:buClr>
              <a:buSzPts val="4600"/>
              <a:buFont typeface="Poppins SemiBold"/>
              <a:buNone/>
              <a:defRPr sz="4600">
                <a:solidFill>
                  <a:schemeClr val="lt1"/>
                </a:solidFill>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105" name="Google Shape;3105;g3970249a880_0_8351"/>
          <p:cNvSpPr txBox="1"/>
          <p:nvPr>
            <p:ph idx="1" type="subTitle"/>
          </p:nvPr>
        </p:nvSpPr>
        <p:spPr>
          <a:xfrm>
            <a:off x="4352423" y="2876141"/>
            <a:ext cx="4363800" cy="264600"/>
          </a:xfrm>
          <a:prstGeom prst="rect">
            <a:avLst/>
          </a:prstGeom>
          <a:noFill/>
          <a:ln>
            <a:noFill/>
          </a:ln>
        </p:spPr>
        <p:txBody>
          <a:bodyPr anchorCtr="0" anchor="t" bIns="0" lIns="0" spcFirstLastPara="1" rIns="0" wrap="square" tIns="0">
            <a:noAutofit/>
          </a:bodyPr>
          <a:lstStyle>
            <a:lvl1pPr lvl="0" algn="r">
              <a:lnSpc>
                <a:spcPct val="95000"/>
              </a:lnSpc>
              <a:spcBef>
                <a:spcPts val="1300"/>
              </a:spcBef>
              <a:spcAft>
                <a:spcPts val="0"/>
              </a:spcAft>
              <a:buClr>
                <a:schemeClr val="lt1"/>
              </a:buClr>
              <a:buSzPts val="1600"/>
              <a:buNone/>
              <a:defRPr b="1" sz="17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3106" name="Google Shape;3106;g3970249a880_0_8351"/>
          <p:cNvGrpSpPr/>
          <p:nvPr/>
        </p:nvGrpSpPr>
        <p:grpSpPr>
          <a:xfrm>
            <a:off x="7848585" y="4616745"/>
            <a:ext cx="948486" cy="279733"/>
            <a:chOff x="20929561" y="12311319"/>
            <a:chExt cx="2529297" cy="745954"/>
          </a:xfrm>
        </p:grpSpPr>
        <p:grpSp>
          <p:nvGrpSpPr>
            <p:cNvPr id="3107" name="Google Shape;3107;g3970249a880_0_8351"/>
            <p:cNvGrpSpPr/>
            <p:nvPr/>
          </p:nvGrpSpPr>
          <p:grpSpPr>
            <a:xfrm>
              <a:off x="20929561" y="12311319"/>
              <a:ext cx="2433857" cy="745954"/>
              <a:chOff x="20929561" y="12311319"/>
              <a:chExt cx="2433857" cy="745954"/>
            </a:xfrm>
          </p:grpSpPr>
          <p:sp>
            <p:nvSpPr>
              <p:cNvPr id="3108" name="Google Shape;3108;g3970249a880_0_8351"/>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109" name="Google Shape;3109;g3970249a880_0_8351"/>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3110" name="Google Shape;3110;g3970249a880_0_8351"/>
              <p:cNvGrpSpPr/>
              <p:nvPr/>
            </p:nvGrpSpPr>
            <p:grpSpPr>
              <a:xfrm>
                <a:off x="22582537" y="12311321"/>
                <a:ext cx="780881" cy="745730"/>
                <a:chOff x="22582537" y="12311321"/>
                <a:chExt cx="780881" cy="745730"/>
              </a:xfrm>
            </p:grpSpPr>
            <p:grpSp>
              <p:nvGrpSpPr>
                <p:cNvPr id="3111" name="Google Shape;3111;g3970249a880_0_8351"/>
                <p:cNvGrpSpPr/>
                <p:nvPr/>
              </p:nvGrpSpPr>
              <p:grpSpPr>
                <a:xfrm>
                  <a:off x="22582537" y="12311321"/>
                  <a:ext cx="780881" cy="745730"/>
                  <a:chOff x="22582537" y="12311321"/>
                  <a:chExt cx="780881" cy="745730"/>
                </a:xfrm>
              </p:grpSpPr>
              <p:sp>
                <p:nvSpPr>
                  <p:cNvPr id="3112" name="Google Shape;3112;g3970249a880_0_8351"/>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113" name="Google Shape;3113;g3970249a880_0_8351"/>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114" name="Google Shape;3114;g3970249a880_0_8351"/>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3115" name="Google Shape;3115;g3970249a880_0_8351"/>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2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Title Slide" showMasterSp="0">
  <p:cSld name="2_Title Slide">
    <p:bg>
      <p:bgPr>
        <a:blipFill>
          <a:blip r:embed="rId2">
            <a:alphaModFix/>
          </a:blip>
          <a:stretch>
            <a:fillRect/>
          </a:stretch>
        </a:blipFill>
      </p:bgPr>
    </p:bg>
    <p:spTree>
      <p:nvGrpSpPr>
        <p:cNvPr id="3116" name="Shape 3116"/>
        <p:cNvGrpSpPr/>
        <p:nvPr/>
      </p:nvGrpSpPr>
      <p:grpSpPr>
        <a:xfrm>
          <a:off x="0" y="0"/>
          <a:ext cx="0" cy="0"/>
          <a:chOff x="0" y="0"/>
          <a:chExt cx="0" cy="0"/>
        </a:xfrm>
      </p:grpSpPr>
      <p:sp>
        <p:nvSpPr>
          <p:cNvPr id="3117" name="Google Shape;3117;g3970249a880_0_8364"/>
          <p:cNvSpPr txBox="1"/>
          <p:nvPr>
            <p:ph type="title"/>
          </p:nvPr>
        </p:nvSpPr>
        <p:spPr>
          <a:xfrm>
            <a:off x="645155" y="561586"/>
            <a:ext cx="4363800" cy="1831200"/>
          </a:xfrm>
          <a:prstGeom prst="rect">
            <a:avLst/>
          </a:prstGeom>
          <a:noFill/>
          <a:ln>
            <a:noFill/>
          </a:ln>
        </p:spPr>
        <p:txBody>
          <a:bodyPr anchorCtr="0" anchor="t" bIns="0" lIns="0" spcFirstLastPara="1" rIns="0" wrap="square" tIns="0">
            <a:noAutofit/>
          </a:bodyPr>
          <a:lstStyle>
            <a:lvl1pPr lvl="0" algn="l">
              <a:lnSpc>
                <a:spcPct val="91000"/>
              </a:lnSpc>
              <a:spcBef>
                <a:spcPts val="0"/>
              </a:spcBef>
              <a:spcAft>
                <a:spcPts val="0"/>
              </a:spcAft>
              <a:buClr>
                <a:schemeClr val="lt1"/>
              </a:buClr>
              <a:buSzPts val="4600"/>
              <a:buFont typeface="Poppins"/>
              <a:buNone/>
              <a:defRPr b="1" sz="4600">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118" name="Google Shape;3118;g3970249a880_0_8364"/>
          <p:cNvSpPr txBox="1"/>
          <p:nvPr>
            <p:ph idx="1" type="subTitle"/>
          </p:nvPr>
        </p:nvSpPr>
        <p:spPr>
          <a:xfrm>
            <a:off x="644759" y="2876141"/>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600"/>
              <a:buNone/>
              <a:defRPr b="1" sz="17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3119" name="Google Shape;3119;g3970249a880_0_8364"/>
          <p:cNvGrpSpPr/>
          <p:nvPr/>
        </p:nvGrpSpPr>
        <p:grpSpPr>
          <a:xfrm>
            <a:off x="7848585" y="4616745"/>
            <a:ext cx="948486" cy="279733"/>
            <a:chOff x="20929561" y="12311319"/>
            <a:chExt cx="2529297" cy="745954"/>
          </a:xfrm>
        </p:grpSpPr>
        <p:grpSp>
          <p:nvGrpSpPr>
            <p:cNvPr id="3120" name="Google Shape;3120;g3970249a880_0_8364"/>
            <p:cNvGrpSpPr/>
            <p:nvPr/>
          </p:nvGrpSpPr>
          <p:grpSpPr>
            <a:xfrm>
              <a:off x="20929561" y="12311319"/>
              <a:ext cx="2433857" cy="745954"/>
              <a:chOff x="20929561" y="12311319"/>
              <a:chExt cx="2433857" cy="745954"/>
            </a:xfrm>
          </p:grpSpPr>
          <p:sp>
            <p:nvSpPr>
              <p:cNvPr id="3121" name="Google Shape;3121;g3970249a880_0_8364"/>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122" name="Google Shape;3122;g3970249a880_0_8364"/>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3123" name="Google Shape;3123;g3970249a880_0_8364"/>
              <p:cNvGrpSpPr/>
              <p:nvPr/>
            </p:nvGrpSpPr>
            <p:grpSpPr>
              <a:xfrm>
                <a:off x="22582537" y="12311321"/>
                <a:ext cx="780881" cy="745730"/>
                <a:chOff x="22582537" y="12311321"/>
                <a:chExt cx="780881" cy="745730"/>
              </a:xfrm>
            </p:grpSpPr>
            <p:grpSp>
              <p:nvGrpSpPr>
                <p:cNvPr id="3124" name="Google Shape;3124;g3970249a880_0_8364"/>
                <p:cNvGrpSpPr/>
                <p:nvPr/>
              </p:nvGrpSpPr>
              <p:grpSpPr>
                <a:xfrm>
                  <a:off x="22582537" y="12311321"/>
                  <a:ext cx="780881" cy="745730"/>
                  <a:chOff x="22582537" y="12311321"/>
                  <a:chExt cx="780881" cy="745730"/>
                </a:xfrm>
              </p:grpSpPr>
              <p:sp>
                <p:nvSpPr>
                  <p:cNvPr id="3125" name="Google Shape;3125;g3970249a880_0_8364"/>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126" name="Google Shape;3126;g3970249a880_0_8364"/>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127" name="Google Shape;3127;g3970249a880_0_8364"/>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3128" name="Google Shape;3128;g3970249a880_0_8364"/>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2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 showMasterSp="0">
  <p:cSld name="3_Title Slide">
    <p:bg>
      <p:bgPr>
        <a:blipFill>
          <a:blip r:embed="rId2">
            <a:alphaModFix/>
          </a:blip>
          <a:stretch>
            <a:fillRect/>
          </a:stretch>
        </a:blipFill>
      </p:bgPr>
    </p:bg>
    <p:spTree>
      <p:nvGrpSpPr>
        <p:cNvPr id="3129" name="Shape 3129"/>
        <p:cNvGrpSpPr/>
        <p:nvPr/>
      </p:nvGrpSpPr>
      <p:grpSpPr>
        <a:xfrm>
          <a:off x="0" y="0"/>
          <a:ext cx="0" cy="0"/>
          <a:chOff x="0" y="0"/>
          <a:chExt cx="0" cy="0"/>
        </a:xfrm>
      </p:grpSpPr>
      <p:sp>
        <p:nvSpPr>
          <p:cNvPr id="3130" name="Google Shape;3130;g3970249a880_0_8377"/>
          <p:cNvSpPr/>
          <p:nvPr/>
        </p:nvSpPr>
        <p:spPr>
          <a:xfrm>
            <a:off x="1573868" y="661956"/>
            <a:ext cx="33229" cy="33229"/>
          </a:xfrm>
          <a:custGeom>
            <a:rect b="b" l="l" r="r" t="t"/>
            <a:pathLst>
              <a:path extrusionOk="0" h="88610" w="88610">
                <a:moveTo>
                  <a:pt x="0" y="44305"/>
                </a:moveTo>
                <a:cubicBezTo>
                  <a:pt x="0" y="19790"/>
                  <a:pt x="19918" y="0"/>
                  <a:pt x="44305" y="0"/>
                </a:cubicBezTo>
                <a:cubicBezTo>
                  <a:pt x="68692" y="0"/>
                  <a:pt x="88610" y="19790"/>
                  <a:pt x="88610" y="44305"/>
                </a:cubicBezTo>
                <a:cubicBezTo>
                  <a:pt x="88610" y="68820"/>
                  <a:pt x="68820" y="88610"/>
                  <a:pt x="44305" y="88610"/>
                </a:cubicBezTo>
                <a:cubicBezTo>
                  <a:pt x="19790" y="88610"/>
                  <a:pt x="0" y="68820"/>
                  <a:pt x="0" y="44305"/>
                </a:cubicBezTo>
                <a:close/>
                <a:moveTo>
                  <a:pt x="76991" y="44305"/>
                </a:moveTo>
                <a:cubicBezTo>
                  <a:pt x="76991" y="26302"/>
                  <a:pt x="62436" y="11747"/>
                  <a:pt x="44433" y="11747"/>
                </a:cubicBezTo>
                <a:cubicBezTo>
                  <a:pt x="26430" y="11747"/>
                  <a:pt x="11874" y="26302"/>
                  <a:pt x="11874" y="44305"/>
                </a:cubicBezTo>
                <a:cubicBezTo>
                  <a:pt x="11874" y="62308"/>
                  <a:pt x="26430" y="76864"/>
                  <a:pt x="44433" y="76864"/>
                </a:cubicBezTo>
                <a:cubicBezTo>
                  <a:pt x="62436" y="76864"/>
                  <a:pt x="76991" y="62308"/>
                  <a:pt x="76991" y="44305"/>
                </a:cubicBezTo>
                <a:close/>
                <a:moveTo>
                  <a:pt x="28345" y="23366"/>
                </a:moveTo>
                <a:lnTo>
                  <a:pt x="48391" y="23366"/>
                </a:lnTo>
                <a:cubicBezTo>
                  <a:pt x="56179" y="23366"/>
                  <a:pt x="62563" y="28345"/>
                  <a:pt x="62563" y="36900"/>
                </a:cubicBezTo>
                <a:cubicBezTo>
                  <a:pt x="62563" y="42390"/>
                  <a:pt x="59882" y="46348"/>
                  <a:pt x="56052" y="48519"/>
                </a:cubicBezTo>
                <a:lnTo>
                  <a:pt x="63840" y="64223"/>
                </a:lnTo>
                <a:lnTo>
                  <a:pt x="52221" y="64223"/>
                </a:lnTo>
                <a:lnTo>
                  <a:pt x="45965" y="50434"/>
                </a:lnTo>
                <a:lnTo>
                  <a:pt x="39070" y="50434"/>
                </a:lnTo>
                <a:lnTo>
                  <a:pt x="39070" y="64223"/>
                </a:lnTo>
                <a:lnTo>
                  <a:pt x="28473" y="64223"/>
                </a:lnTo>
                <a:lnTo>
                  <a:pt x="28473" y="23366"/>
                </a:lnTo>
                <a:lnTo>
                  <a:pt x="28473" y="23366"/>
                </a:lnTo>
                <a:close/>
                <a:moveTo>
                  <a:pt x="45582" y="42773"/>
                </a:moveTo>
                <a:cubicBezTo>
                  <a:pt x="48646" y="42773"/>
                  <a:pt x="51200" y="40730"/>
                  <a:pt x="51200" y="36900"/>
                </a:cubicBezTo>
                <a:cubicBezTo>
                  <a:pt x="51200" y="33069"/>
                  <a:pt x="48519" y="31282"/>
                  <a:pt x="45582" y="31282"/>
                </a:cubicBezTo>
                <a:lnTo>
                  <a:pt x="38815" y="31282"/>
                </a:lnTo>
                <a:lnTo>
                  <a:pt x="38815" y="42901"/>
                </a:lnTo>
                <a:lnTo>
                  <a:pt x="45582" y="42901"/>
                </a:lnTo>
                <a:close/>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3131" name="Google Shape;3131;g3970249a880_0_8377"/>
          <p:cNvGrpSpPr/>
          <p:nvPr/>
        </p:nvGrpSpPr>
        <p:grpSpPr>
          <a:xfrm>
            <a:off x="645294" y="661955"/>
            <a:ext cx="1204506" cy="283739"/>
            <a:chOff x="1720785" y="1765213"/>
            <a:chExt cx="3212015" cy="756636"/>
          </a:xfrm>
        </p:grpSpPr>
        <p:grpSp>
          <p:nvGrpSpPr>
            <p:cNvPr id="3132" name="Google Shape;3132;g3970249a880_0_8377"/>
            <p:cNvGrpSpPr/>
            <p:nvPr/>
          </p:nvGrpSpPr>
          <p:grpSpPr>
            <a:xfrm>
              <a:off x="1720785" y="1765213"/>
              <a:ext cx="2468571" cy="756636"/>
              <a:chOff x="1720785" y="1765213"/>
              <a:chExt cx="2468571" cy="756636"/>
            </a:xfrm>
          </p:grpSpPr>
          <p:sp>
            <p:nvSpPr>
              <p:cNvPr id="3133" name="Google Shape;3133;g3970249a880_0_8377"/>
              <p:cNvSpPr/>
              <p:nvPr/>
            </p:nvSpPr>
            <p:spPr>
              <a:xfrm>
                <a:off x="1720785" y="1765216"/>
                <a:ext cx="913552" cy="756633"/>
              </a:xfrm>
              <a:custGeom>
                <a:rect b="b" l="l" r="r" t="t"/>
                <a:pathLst>
                  <a:path extrusionOk="0" h="756633" w="913552">
                    <a:moveTo>
                      <a:pt x="383" y="478163"/>
                    </a:moveTo>
                    <a:lnTo>
                      <a:pt x="383" y="0"/>
                    </a:lnTo>
                    <a:lnTo>
                      <a:pt x="178625" y="0"/>
                    </a:lnTo>
                    <a:lnTo>
                      <a:pt x="178625" y="478163"/>
                    </a:lnTo>
                    <a:cubicBezTo>
                      <a:pt x="178625" y="561794"/>
                      <a:pt x="219355" y="591543"/>
                      <a:pt x="273236" y="591543"/>
                    </a:cubicBezTo>
                    <a:cubicBezTo>
                      <a:pt x="327117" y="591543"/>
                      <a:pt x="367847" y="561921"/>
                      <a:pt x="367847" y="478163"/>
                    </a:cubicBezTo>
                    <a:lnTo>
                      <a:pt x="367847" y="0"/>
                    </a:lnTo>
                    <a:lnTo>
                      <a:pt x="546089" y="0"/>
                    </a:lnTo>
                    <a:lnTo>
                      <a:pt x="546089" y="478163"/>
                    </a:lnTo>
                    <a:cubicBezTo>
                      <a:pt x="546089" y="561794"/>
                      <a:pt x="587968" y="591543"/>
                      <a:pt x="640700" y="591543"/>
                    </a:cubicBezTo>
                    <a:cubicBezTo>
                      <a:pt x="693432" y="591543"/>
                      <a:pt x="735311" y="561921"/>
                      <a:pt x="735311" y="478163"/>
                    </a:cubicBezTo>
                    <a:lnTo>
                      <a:pt x="735311" y="0"/>
                    </a:lnTo>
                    <a:lnTo>
                      <a:pt x="913553" y="0"/>
                    </a:lnTo>
                    <a:lnTo>
                      <a:pt x="913553" y="478163"/>
                    </a:lnTo>
                    <a:cubicBezTo>
                      <a:pt x="913553" y="670705"/>
                      <a:pt x="801322" y="756634"/>
                      <a:pt x="656021" y="756634"/>
                    </a:cubicBezTo>
                    <a:cubicBezTo>
                      <a:pt x="569071" y="756634"/>
                      <a:pt x="499741" y="722543"/>
                      <a:pt x="456840" y="657554"/>
                    </a:cubicBezTo>
                    <a:cubicBezTo>
                      <a:pt x="413940" y="722415"/>
                      <a:pt x="344609" y="756634"/>
                      <a:pt x="257659" y="756634"/>
                    </a:cubicBezTo>
                    <a:cubicBezTo>
                      <a:pt x="112359" y="756634"/>
                      <a:pt x="0" y="670705"/>
                      <a:pt x="0" y="478163"/>
                    </a:cubicBezTo>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134" name="Google Shape;3134;g3970249a880_0_8377"/>
              <p:cNvSpPr/>
              <p:nvPr/>
            </p:nvSpPr>
            <p:spPr>
              <a:xfrm>
                <a:off x="2708901" y="1765213"/>
                <a:ext cx="756508" cy="756510"/>
              </a:xfrm>
              <a:custGeom>
                <a:rect b="b" l="l" r="r" t="t"/>
                <a:pathLst>
                  <a:path extrusionOk="0" h="756510" w="756508">
                    <a:moveTo>
                      <a:pt x="751784" y="437435"/>
                    </a:moveTo>
                    <a:cubicBezTo>
                      <a:pt x="754849" y="417773"/>
                      <a:pt x="756509" y="397471"/>
                      <a:pt x="756509" y="376915"/>
                    </a:cubicBezTo>
                    <a:cubicBezTo>
                      <a:pt x="755742" y="168285"/>
                      <a:pt x="585417" y="-763"/>
                      <a:pt x="376915" y="3"/>
                    </a:cubicBezTo>
                    <a:cubicBezTo>
                      <a:pt x="168413" y="769"/>
                      <a:pt x="-763" y="171094"/>
                      <a:pt x="3" y="379596"/>
                    </a:cubicBezTo>
                    <a:cubicBezTo>
                      <a:pt x="769" y="588098"/>
                      <a:pt x="171094" y="757147"/>
                      <a:pt x="379596" y="756509"/>
                    </a:cubicBezTo>
                    <a:cubicBezTo>
                      <a:pt x="533451" y="755998"/>
                      <a:pt x="665600" y="663174"/>
                      <a:pt x="724205" y="530770"/>
                    </a:cubicBezTo>
                    <a:lnTo>
                      <a:pt x="517874" y="531536"/>
                    </a:lnTo>
                    <a:cubicBezTo>
                      <a:pt x="481102" y="565116"/>
                      <a:pt x="432456" y="585800"/>
                      <a:pt x="378958" y="585928"/>
                    </a:cubicBezTo>
                    <a:cubicBezTo>
                      <a:pt x="285496" y="586311"/>
                      <a:pt x="205951" y="524386"/>
                      <a:pt x="179777" y="439351"/>
                    </a:cubicBezTo>
                    <a:lnTo>
                      <a:pt x="751784" y="437435"/>
                    </a:lnTo>
                    <a:moveTo>
                      <a:pt x="377426" y="170584"/>
                    </a:moveTo>
                    <a:cubicBezTo>
                      <a:pt x="461695" y="170328"/>
                      <a:pt x="534472" y="220507"/>
                      <a:pt x="567286" y="292646"/>
                    </a:cubicBezTo>
                    <a:lnTo>
                      <a:pt x="188331" y="294050"/>
                    </a:lnTo>
                    <a:cubicBezTo>
                      <a:pt x="220634" y="221656"/>
                      <a:pt x="293029" y="170967"/>
                      <a:pt x="377298" y="170584"/>
                    </a:cubicBezTo>
                    <a:close/>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3135" name="Google Shape;3135;g3970249a880_0_8377"/>
              <p:cNvGrpSpPr/>
              <p:nvPr/>
            </p:nvGrpSpPr>
            <p:grpSpPr>
              <a:xfrm>
                <a:off x="3397356" y="1765216"/>
                <a:ext cx="792000" cy="756633"/>
                <a:chOff x="3397356" y="1765216"/>
                <a:chExt cx="792000" cy="756633"/>
              </a:xfrm>
            </p:grpSpPr>
            <p:grpSp>
              <p:nvGrpSpPr>
                <p:cNvPr id="3136" name="Google Shape;3136;g3970249a880_0_8377"/>
                <p:cNvGrpSpPr/>
                <p:nvPr/>
              </p:nvGrpSpPr>
              <p:grpSpPr>
                <a:xfrm>
                  <a:off x="3397356" y="1765216"/>
                  <a:ext cx="792000" cy="756633"/>
                  <a:chOff x="3397356" y="1765216"/>
                  <a:chExt cx="792000" cy="756633"/>
                </a:xfrm>
              </p:grpSpPr>
              <p:sp>
                <p:nvSpPr>
                  <p:cNvPr id="3137" name="Google Shape;3137;g3970249a880_0_8377"/>
                  <p:cNvSpPr/>
                  <p:nvPr/>
                </p:nvSpPr>
                <p:spPr>
                  <a:xfrm>
                    <a:off x="3397356" y="1765216"/>
                    <a:ext cx="792000" cy="756633"/>
                  </a:xfrm>
                  <a:custGeom>
                    <a:rect b="b" l="l" r="r" t="t"/>
                    <a:pathLst>
                      <a:path extrusionOk="0" h="756633" w="792000">
                        <a:moveTo>
                          <a:pt x="792001" y="0"/>
                        </a:moveTo>
                        <a:lnTo>
                          <a:pt x="561027" y="0"/>
                        </a:lnTo>
                        <a:lnTo>
                          <a:pt x="395937" y="242337"/>
                        </a:lnTo>
                        <a:lnTo>
                          <a:pt x="230974" y="0"/>
                        </a:lnTo>
                        <a:lnTo>
                          <a:pt x="0" y="0"/>
                        </a:lnTo>
                        <a:lnTo>
                          <a:pt x="257659" y="378317"/>
                        </a:lnTo>
                        <a:lnTo>
                          <a:pt x="0" y="756634"/>
                        </a:lnTo>
                        <a:lnTo>
                          <a:pt x="230974" y="756634"/>
                        </a:lnTo>
                        <a:lnTo>
                          <a:pt x="395937" y="514296"/>
                        </a:lnTo>
                        <a:lnTo>
                          <a:pt x="561027" y="756634"/>
                        </a:lnTo>
                        <a:lnTo>
                          <a:pt x="792001" y="756634"/>
                        </a:lnTo>
                        <a:lnTo>
                          <a:pt x="534214" y="378317"/>
                        </a:lnTo>
                        <a:lnTo>
                          <a:pt x="792001" y="0"/>
                        </a:lnTo>
                        <a:close/>
                        <a:moveTo>
                          <a:pt x="210162" y="717180"/>
                        </a:moveTo>
                        <a:lnTo>
                          <a:pt x="74565" y="717180"/>
                        </a:lnTo>
                        <a:lnTo>
                          <a:pt x="305411" y="378317"/>
                        </a:lnTo>
                        <a:lnTo>
                          <a:pt x="74565" y="39453"/>
                        </a:lnTo>
                        <a:lnTo>
                          <a:pt x="210162" y="39453"/>
                        </a:lnTo>
                        <a:lnTo>
                          <a:pt x="441008" y="378317"/>
                        </a:lnTo>
                        <a:lnTo>
                          <a:pt x="210162" y="717180"/>
                        </a:lnTo>
                        <a:close/>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138" name="Google Shape;3138;g3970249a880_0_8377"/>
                  <p:cNvSpPr/>
                  <p:nvPr/>
                </p:nvSpPr>
                <p:spPr>
                  <a:xfrm>
                    <a:off x="3546359" y="1843994"/>
                    <a:ext cx="244252" cy="598948"/>
                  </a:xfrm>
                  <a:custGeom>
                    <a:rect b="b" l="l" r="r" t="t"/>
                    <a:pathLst>
                      <a:path extrusionOk="0" h="598948" w="244252">
                        <a:moveTo>
                          <a:pt x="40219" y="0"/>
                        </a:moveTo>
                        <a:lnTo>
                          <a:pt x="0" y="0"/>
                        </a:lnTo>
                        <a:lnTo>
                          <a:pt x="204033" y="299538"/>
                        </a:lnTo>
                        <a:lnTo>
                          <a:pt x="0" y="598949"/>
                        </a:lnTo>
                        <a:lnTo>
                          <a:pt x="40219" y="598949"/>
                        </a:lnTo>
                        <a:lnTo>
                          <a:pt x="244253" y="299538"/>
                        </a:lnTo>
                        <a:lnTo>
                          <a:pt x="40219" y="0"/>
                        </a:lnTo>
                        <a:close/>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139" name="Google Shape;3139;g3970249a880_0_8377"/>
                <p:cNvSpPr/>
                <p:nvPr/>
              </p:nvSpPr>
              <p:spPr>
                <a:xfrm>
                  <a:off x="3793292" y="2143532"/>
                  <a:ext cx="92696" cy="271831"/>
                </a:xfrm>
                <a:custGeom>
                  <a:rect b="b" l="l" r="r" t="t"/>
                  <a:pathLst>
                    <a:path extrusionOk="0" h="271831" w="92696">
                      <a:moveTo>
                        <a:pt x="92696" y="0"/>
                      </a:moveTo>
                      <a:lnTo>
                        <a:pt x="92696" y="271831"/>
                      </a:lnTo>
                      <a:lnTo>
                        <a:pt x="0" y="135980"/>
                      </a:lnTo>
                      <a:lnTo>
                        <a:pt x="92696" y="0"/>
                      </a:lnTo>
                      <a:close/>
                    </a:path>
                  </a:pathLst>
                </a:custGeom>
                <a:solidFill>
                  <a:srgbClr val="A01D28"/>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3140" name="Google Shape;3140;g3970249a880_0_8377"/>
            <p:cNvSpPr/>
            <p:nvPr/>
          </p:nvSpPr>
          <p:spPr>
            <a:xfrm>
              <a:off x="4699018" y="1932094"/>
              <a:ext cx="33300" cy="4344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141" name="Google Shape;3141;g3970249a880_0_8377"/>
            <p:cNvSpPr/>
            <p:nvPr/>
          </p:nvSpPr>
          <p:spPr>
            <a:xfrm rot="5400000">
              <a:off x="4698950" y="1932130"/>
              <a:ext cx="33300" cy="4344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142" name="Google Shape;3142;g3970249a880_0_8377"/>
          <p:cNvSpPr/>
          <p:nvPr>
            <p:ph idx="2" type="pic"/>
          </p:nvPr>
        </p:nvSpPr>
        <p:spPr>
          <a:xfrm>
            <a:off x="4899403" y="439313"/>
            <a:ext cx="3857100" cy="4264800"/>
          </a:xfrm>
          <a:prstGeom prst="roundRect">
            <a:avLst>
              <a:gd fmla="val 3145" name="adj"/>
            </a:avLst>
          </a:prstGeom>
          <a:noFill/>
          <a:ln>
            <a:noFill/>
          </a:ln>
        </p:spPr>
      </p:sp>
      <p:sp>
        <p:nvSpPr>
          <p:cNvPr id="3143" name="Google Shape;3143;g3970249a880_0_8377"/>
          <p:cNvSpPr/>
          <p:nvPr>
            <p:ph idx="3" type="pic"/>
          </p:nvPr>
        </p:nvSpPr>
        <p:spPr>
          <a:xfrm>
            <a:off x="1991065" y="636560"/>
            <a:ext cx="1566000" cy="339600"/>
          </a:xfrm>
          <a:prstGeom prst="rect">
            <a:avLst/>
          </a:prstGeom>
          <a:solidFill>
            <a:schemeClr val="lt1"/>
          </a:solidFill>
          <a:ln>
            <a:noFill/>
          </a:ln>
        </p:spPr>
      </p:sp>
      <p:sp>
        <p:nvSpPr>
          <p:cNvPr id="3144" name="Google Shape;3144;g3970249a880_0_8377"/>
          <p:cNvSpPr txBox="1"/>
          <p:nvPr>
            <p:ph type="title"/>
          </p:nvPr>
        </p:nvSpPr>
        <p:spPr>
          <a:xfrm>
            <a:off x="645210" y="1768508"/>
            <a:ext cx="3927000" cy="15372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900"/>
              <a:buFont typeface="Poppins"/>
              <a:buNone/>
              <a:defRPr b="1" sz="3900">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145" name="Google Shape;3145;g3970249a880_0_8377"/>
          <p:cNvSpPr txBox="1"/>
          <p:nvPr>
            <p:ph idx="1" type="subTitle"/>
          </p:nvPr>
        </p:nvSpPr>
        <p:spPr>
          <a:xfrm>
            <a:off x="645210" y="3607664"/>
            <a:ext cx="39270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300"/>
              <a:buNone/>
              <a:defRPr b="1" sz="15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2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Title Slide" showMasterSp="0">
  <p:cSld name="4_Title Slide">
    <p:bg>
      <p:bgPr>
        <a:blipFill>
          <a:blip r:embed="rId2">
            <a:alphaModFix/>
          </a:blip>
          <a:stretch>
            <a:fillRect/>
          </a:stretch>
        </a:blipFill>
      </p:bgPr>
    </p:bg>
    <p:spTree>
      <p:nvGrpSpPr>
        <p:cNvPr id="3146" name="Shape 3146"/>
        <p:cNvGrpSpPr/>
        <p:nvPr/>
      </p:nvGrpSpPr>
      <p:grpSpPr>
        <a:xfrm>
          <a:off x="0" y="0"/>
          <a:ext cx="0" cy="0"/>
          <a:chOff x="0" y="0"/>
          <a:chExt cx="0" cy="0"/>
        </a:xfrm>
      </p:grpSpPr>
      <p:grpSp>
        <p:nvGrpSpPr>
          <p:cNvPr id="3147" name="Google Shape;3147;g3970249a880_0_8394"/>
          <p:cNvGrpSpPr/>
          <p:nvPr/>
        </p:nvGrpSpPr>
        <p:grpSpPr>
          <a:xfrm>
            <a:off x="645294" y="661955"/>
            <a:ext cx="962007" cy="283739"/>
            <a:chOff x="1720785" y="1765213"/>
            <a:chExt cx="2565353" cy="756636"/>
          </a:xfrm>
        </p:grpSpPr>
        <p:grpSp>
          <p:nvGrpSpPr>
            <p:cNvPr id="3148" name="Google Shape;3148;g3970249a880_0_8394"/>
            <p:cNvGrpSpPr/>
            <p:nvPr/>
          </p:nvGrpSpPr>
          <p:grpSpPr>
            <a:xfrm>
              <a:off x="1720785" y="1765213"/>
              <a:ext cx="2468571" cy="756636"/>
              <a:chOff x="1720785" y="1765213"/>
              <a:chExt cx="2468571" cy="756636"/>
            </a:xfrm>
          </p:grpSpPr>
          <p:sp>
            <p:nvSpPr>
              <p:cNvPr id="3149" name="Google Shape;3149;g3970249a880_0_8394"/>
              <p:cNvSpPr/>
              <p:nvPr/>
            </p:nvSpPr>
            <p:spPr>
              <a:xfrm>
                <a:off x="1720785" y="1765216"/>
                <a:ext cx="913552" cy="756633"/>
              </a:xfrm>
              <a:custGeom>
                <a:rect b="b" l="l" r="r" t="t"/>
                <a:pathLst>
                  <a:path extrusionOk="0" h="756633" w="913552">
                    <a:moveTo>
                      <a:pt x="383" y="478163"/>
                    </a:moveTo>
                    <a:lnTo>
                      <a:pt x="383" y="0"/>
                    </a:lnTo>
                    <a:lnTo>
                      <a:pt x="178625" y="0"/>
                    </a:lnTo>
                    <a:lnTo>
                      <a:pt x="178625" y="478163"/>
                    </a:lnTo>
                    <a:cubicBezTo>
                      <a:pt x="178625" y="561794"/>
                      <a:pt x="219355" y="591543"/>
                      <a:pt x="273236" y="591543"/>
                    </a:cubicBezTo>
                    <a:cubicBezTo>
                      <a:pt x="327117" y="591543"/>
                      <a:pt x="367847" y="561921"/>
                      <a:pt x="367847" y="478163"/>
                    </a:cubicBezTo>
                    <a:lnTo>
                      <a:pt x="367847" y="0"/>
                    </a:lnTo>
                    <a:lnTo>
                      <a:pt x="546089" y="0"/>
                    </a:lnTo>
                    <a:lnTo>
                      <a:pt x="546089" y="478163"/>
                    </a:lnTo>
                    <a:cubicBezTo>
                      <a:pt x="546089" y="561794"/>
                      <a:pt x="587968" y="591543"/>
                      <a:pt x="640700" y="591543"/>
                    </a:cubicBezTo>
                    <a:cubicBezTo>
                      <a:pt x="693432" y="591543"/>
                      <a:pt x="735311" y="561921"/>
                      <a:pt x="735311" y="478163"/>
                    </a:cubicBezTo>
                    <a:lnTo>
                      <a:pt x="735311" y="0"/>
                    </a:lnTo>
                    <a:lnTo>
                      <a:pt x="913553" y="0"/>
                    </a:lnTo>
                    <a:lnTo>
                      <a:pt x="913553" y="478163"/>
                    </a:lnTo>
                    <a:cubicBezTo>
                      <a:pt x="913553" y="670705"/>
                      <a:pt x="801322" y="756634"/>
                      <a:pt x="656021" y="756634"/>
                    </a:cubicBezTo>
                    <a:cubicBezTo>
                      <a:pt x="569071" y="756634"/>
                      <a:pt x="499741" y="722543"/>
                      <a:pt x="456840" y="657554"/>
                    </a:cubicBezTo>
                    <a:cubicBezTo>
                      <a:pt x="413940" y="722415"/>
                      <a:pt x="344609" y="756634"/>
                      <a:pt x="257659" y="756634"/>
                    </a:cubicBezTo>
                    <a:cubicBezTo>
                      <a:pt x="112359" y="756634"/>
                      <a:pt x="0" y="670705"/>
                      <a:pt x="0" y="478163"/>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150" name="Google Shape;3150;g3970249a880_0_8394"/>
              <p:cNvSpPr/>
              <p:nvPr/>
            </p:nvSpPr>
            <p:spPr>
              <a:xfrm>
                <a:off x="2708901" y="1765213"/>
                <a:ext cx="756508" cy="756510"/>
              </a:xfrm>
              <a:custGeom>
                <a:rect b="b" l="l" r="r" t="t"/>
                <a:pathLst>
                  <a:path extrusionOk="0" h="756510" w="756508">
                    <a:moveTo>
                      <a:pt x="751784" y="437435"/>
                    </a:moveTo>
                    <a:cubicBezTo>
                      <a:pt x="754849" y="417773"/>
                      <a:pt x="756509" y="397471"/>
                      <a:pt x="756509" y="376915"/>
                    </a:cubicBezTo>
                    <a:cubicBezTo>
                      <a:pt x="755742" y="168285"/>
                      <a:pt x="585417" y="-763"/>
                      <a:pt x="376915" y="3"/>
                    </a:cubicBezTo>
                    <a:cubicBezTo>
                      <a:pt x="168413" y="769"/>
                      <a:pt x="-763" y="171094"/>
                      <a:pt x="3" y="379596"/>
                    </a:cubicBezTo>
                    <a:cubicBezTo>
                      <a:pt x="769" y="588098"/>
                      <a:pt x="171094" y="757147"/>
                      <a:pt x="379596" y="756509"/>
                    </a:cubicBezTo>
                    <a:cubicBezTo>
                      <a:pt x="533451" y="755998"/>
                      <a:pt x="665600" y="663174"/>
                      <a:pt x="724205" y="530770"/>
                    </a:cubicBezTo>
                    <a:lnTo>
                      <a:pt x="517874" y="531536"/>
                    </a:lnTo>
                    <a:cubicBezTo>
                      <a:pt x="481102" y="565116"/>
                      <a:pt x="432456" y="585800"/>
                      <a:pt x="378958" y="585928"/>
                    </a:cubicBezTo>
                    <a:cubicBezTo>
                      <a:pt x="285496" y="586311"/>
                      <a:pt x="205951" y="524386"/>
                      <a:pt x="179777" y="439351"/>
                    </a:cubicBezTo>
                    <a:lnTo>
                      <a:pt x="751784" y="437435"/>
                    </a:lnTo>
                    <a:moveTo>
                      <a:pt x="377426" y="170584"/>
                    </a:moveTo>
                    <a:cubicBezTo>
                      <a:pt x="461695" y="170328"/>
                      <a:pt x="534472" y="220507"/>
                      <a:pt x="567286" y="292646"/>
                    </a:cubicBezTo>
                    <a:lnTo>
                      <a:pt x="188331" y="294050"/>
                    </a:lnTo>
                    <a:cubicBezTo>
                      <a:pt x="220634" y="221656"/>
                      <a:pt x="293029" y="170967"/>
                      <a:pt x="377298" y="170584"/>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3151" name="Google Shape;3151;g3970249a880_0_8394"/>
              <p:cNvGrpSpPr/>
              <p:nvPr/>
            </p:nvGrpSpPr>
            <p:grpSpPr>
              <a:xfrm>
                <a:off x="3397356" y="1765216"/>
                <a:ext cx="792000" cy="756633"/>
                <a:chOff x="3397356" y="1765216"/>
                <a:chExt cx="792000" cy="756633"/>
              </a:xfrm>
            </p:grpSpPr>
            <p:grpSp>
              <p:nvGrpSpPr>
                <p:cNvPr id="3152" name="Google Shape;3152;g3970249a880_0_8394"/>
                <p:cNvGrpSpPr/>
                <p:nvPr/>
              </p:nvGrpSpPr>
              <p:grpSpPr>
                <a:xfrm>
                  <a:off x="3397356" y="1765216"/>
                  <a:ext cx="792000" cy="756633"/>
                  <a:chOff x="3397356" y="1765216"/>
                  <a:chExt cx="792000" cy="756633"/>
                </a:xfrm>
              </p:grpSpPr>
              <p:sp>
                <p:nvSpPr>
                  <p:cNvPr id="3153" name="Google Shape;3153;g3970249a880_0_8394"/>
                  <p:cNvSpPr/>
                  <p:nvPr/>
                </p:nvSpPr>
                <p:spPr>
                  <a:xfrm>
                    <a:off x="3397356" y="1765216"/>
                    <a:ext cx="792000" cy="756633"/>
                  </a:xfrm>
                  <a:custGeom>
                    <a:rect b="b" l="l" r="r" t="t"/>
                    <a:pathLst>
                      <a:path extrusionOk="0" h="756633" w="792000">
                        <a:moveTo>
                          <a:pt x="792001" y="0"/>
                        </a:moveTo>
                        <a:lnTo>
                          <a:pt x="561027" y="0"/>
                        </a:lnTo>
                        <a:lnTo>
                          <a:pt x="395937" y="242337"/>
                        </a:lnTo>
                        <a:lnTo>
                          <a:pt x="230974" y="0"/>
                        </a:lnTo>
                        <a:lnTo>
                          <a:pt x="0" y="0"/>
                        </a:lnTo>
                        <a:lnTo>
                          <a:pt x="257659" y="378317"/>
                        </a:lnTo>
                        <a:lnTo>
                          <a:pt x="0" y="756634"/>
                        </a:lnTo>
                        <a:lnTo>
                          <a:pt x="230974" y="756634"/>
                        </a:lnTo>
                        <a:lnTo>
                          <a:pt x="395937" y="514296"/>
                        </a:lnTo>
                        <a:lnTo>
                          <a:pt x="561027" y="756634"/>
                        </a:lnTo>
                        <a:lnTo>
                          <a:pt x="792001" y="756634"/>
                        </a:lnTo>
                        <a:lnTo>
                          <a:pt x="534214" y="378317"/>
                        </a:lnTo>
                        <a:lnTo>
                          <a:pt x="792001" y="0"/>
                        </a:lnTo>
                        <a:close/>
                        <a:moveTo>
                          <a:pt x="210162" y="717180"/>
                        </a:moveTo>
                        <a:lnTo>
                          <a:pt x="74565" y="717180"/>
                        </a:lnTo>
                        <a:lnTo>
                          <a:pt x="305411" y="378317"/>
                        </a:lnTo>
                        <a:lnTo>
                          <a:pt x="74565" y="39453"/>
                        </a:lnTo>
                        <a:lnTo>
                          <a:pt x="210162" y="39453"/>
                        </a:lnTo>
                        <a:lnTo>
                          <a:pt x="441008" y="378317"/>
                        </a:lnTo>
                        <a:lnTo>
                          <a:pt x="210162" y="71718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154" name="Google Shape;3154;g3970249a880_0_8394"/>
                  <p:cNvSpPr/>
                  <p:nvPr/>
                </p:nvSpPr>
                <p:spPr>
                  <a:xfrm>
                    <a:off x="3546359" y="1843994"/>
                    <a:ext cx="244252" cy="598948"/>
                  </a:xfrm>
                  <a:custGeom>
                    <a:rect b="b" l="l" r="r" t="t"/>
                    <a:pathLst>
                      <a:path extrusionOk="0" h="598948" w="244252">
                        <a:moveTo>
                          <a:pt x="40219" y="0"/>
                        </a:moveTo>
                        <a:lnTo>
                          <a:pt x="0" y="0"/>
                        </a:lnTo>
                        <a:lnTo>
                          <a:pt x="204033" y="299538"/>
                        </a:lnTo>
                        <a:lnTo>
                          <a:pt x="0" y="598949"/>
                        </a:lnTo>
                        <a:lnTo>
                          <a:pt x="40219" y="598949"/>
                        </a:lnTo>
                        <a:lnTo>
                          <a:pt x="244253" y="299538"/>
                        </a:lnTo>
                        <a:lnTo>
                          <a:pt x="40219"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155" name="Google Shape;3155;g3970249a880_0_8394"/>
                <p:cNvSpPr/>
                <p:nvPr/>
              </p:nvSpPr>
              <p:spPr>
                <a:xfrm>
                  <a:off x="3793292" y="2143532"/>
                  <a:ext cx="92696" cy="271831"/>
                </a:xfrm>
                <a:custGeom>
                  <a:rect b="b" l="l" r="r" t="t"/>
                  <a:pathLst>
                    <a:path extrusionOk="0" h="271831" w="92696">
                      <a:moveTo>
                        <a:pt x="92696" y="0"/>
                      </a:moveTo>
                      <a:lnTo>
                        <a:pt x="92696" y="271831"/>
                      </a:lnTo>
                      <a:lnTo>
                        <a:pt x="0" y="135980"/>
                      </a:lnTo>
                      <a:lnTo>
                        <a:pt x="92696"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3156" name="Google Shape;3156;g3970249a880_0_8394"/>
            <p:cNvSpPr/>
            <p:nvPr/>
          </p:nvSpPr>
          <p:spPr>
            <a:xfrm>
              <a:off x="4197528" y="1765216"/>
              <a:ext cx="88610" cy="88610"/>
            </a:xfrm>
            <a:custGeom>
              <a:rect b="b" l="l" r="r" t="t"/>
              <a:pathLst>
                <a:path extrusionOk="0" h="88610" w="88610">
                  <a:moveTo>
                    <a:pt x="0" y="44305"/>
                  </a:moveTo>
                  <a:cubicBezTo>
                    <a:pt x="0" y="19790"/>
                    <a:pt x="19918" y="0"/>
                    <a:pt x="44305" y="0"/>
                  </a:cubicBezTo>
                  <a:cubicBezTo>
                    <a:pt x="68692" y="0"/>
                    <a:pt x="88610" y="19790"/>
                    <a:pt x="88610" y="44305"/>
                  </a:cubicBezTo>
                  <a:cubicBezTo>
                    <a:pt x="88610" y="68820"/>
                    <a:pt x="68820" y="88610"/>
                    <a:pt x="44305" y="88610"/>
                  </a:cubicBezTo>
                  <a:cubicBezTo>
                    <a:pt x="19790" y="88610"/>
                    <a:pt x="0" y="68820"/>
                    <a:pt x="0" y="44305"/>
                  </a:cubicBezTo>
                  <a:close/>
                  <a:moveTo>
                    <a:pt x="76991" y="44305"/>
                  </a:moveTo>
                  <a:cubicBezTo>
                    <a:pt x="76991" y="26302"/>
                    <a:pt x="62436" y="11747"/>
                    <a:pt x="44433" y="11747"/>
                  </a:cubicBezTo>
                  <a:cubicBezTo>
                    <a:pt x="26430" y="11747"/>
                    <a:pt x="11874" y="26302"/>
                    <a:pt x="11874" y="44305"/>
                  </a:cubicBezTo>
                  <a:cubicBezTo>
                    <a:pt x="11874" y="62308"/>
                    <a:pt x="26430" y="76864"/>
                    <a:pt x="44433" y="76864"/>
                  </a:cubicBezTo>
                  <a:cubicBezTo>
                    <a:pt x="62436" y="76864"/>
                    <a:pt x="76991" y="62308"/>
                    <a:pt x="76991" y="44305"/>
                  </a:cubicBezTo>
                  <a:close/>
                  <a:moveTo>
                    <a:pt x="28345" y="23366"/>
                  </a:moveTo>
                  <a:lnTo>
                    <a:pt x="48391" y="23366"/>
                  </a:lnTo>
                  <a:cubicBezTo>
                    <a:pt x="56179" y="23366"/>
                    <a:pt x="62563" y="28345"/>
                    <a:pt x="62563" y="36900"/>
                  </a:cubicBezTo>
                  <a:cubicBezTo>
                    <a:pt x="62563" y="42390"/>
                    <a:pt x="59882" y="46348"/>
                    <a:pt x="56052" y="48519"/>
                  </a:cubicBezTo>
                  <a:lnTo>
                    <a:pt x="63840" y="64223"/>
                  </a:lnTo>
                  <a:lnTo>
                    <a:pt x="52221" y="64223"/>
                  </a:lnTo>
                  <a:lnTo>
                    <a:pt x="45965" y="50434"/>
                  </a:lnTo>
                  <a:lnTo>
                    <a:pt x="39070" y="50434"/>
                  </a:lnTo>
                  <a:lnTo>
                    <a:pt x="39070" y="64223"/>
                  </a:lnTo>
                  <a:lnTo>
                    <a:pt x="28473" y="64223"/>
                  </a:lnTo>
                  <a:lnTo>
                    <a:pt x="28473" y="23366"/>
                  </a:lnTo>
                  <a:lnTo>
                    <a:pt x="28473" y="23366"/>
                  </a:lnTo>
                  <a:close/>
                  <a:moveTo>
                    <a:pt x="45582" y="42773"/>
                  </a:moveTo>
                  <a:cubicBezTo>
                    <a:pt x="48646" y="42773"/>
                    <a:pt x="51200" y="40730"/>
                    <a:pt x="51200" y="36900"/>
                  </a:cubicBezTo>
                  <a:cubicBezTo>
                    <a:pt x="51200" y="33069"/>
                    <a:pt x="48519" y="31282"/>
                    <a:pt x="45582" y="31282"/>
                  </a:cubicBezTo>
                  <a:lnTo>
                    <a:pt x="38815" y="31282"/>
                  </a:lnTo>
                  <a:lnTo>
                    <a:pt x="38815" y="42901"/>
                  </a:lnTo>
                  <a:lnTo>
                    <a:pt x="45582" y="42901"/>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157" name="Google Shape;3157;g3970249a880_0_8394"/>
          <p:cNvSpPr/>
          <p:nvPr/>
        </p:nvSpPr>
        <p:spPr>
          <a:xfrm>
            <a:off x="1761902" y="724535"/>
            <a:ext cx="12600" cy="1629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158" name="Google Shape;3158;g3970249a880_0_8394"/>
          <p:cNvSpPr/>
          <p:nvPr/>
        </p:nvSpPr>
        <p:spPr>
          <a:xfrm rot="5400000">
            <a:off x="1761809" y="724605"/>
            <a:ext cx="12600" cy="1629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3159" name="Google Shape;3159;g3970249a880_0_8394"/>
          <p:cNvGrpSpPr/>
          <p:nvPr/>
        </p:nvGrpSpPr>
        <p:grpSpPr>
          <a:xfrm>
            <a:off x="645294" y="661955"/>
            <a:ext cx="1204506" cy="283739"/>
            <a:chOff x="1720785" y="1765213"/>
            <a:chExt cx="3212015" cy="756636"/>
          </a:xfrm>
        </p:grpSpPr>
        <p:grpSp>
          <p:nvGrpSpPr>
            <p:cNvPr id="3160" name="Google Shape;3160;g3970249a880_0_8394"/>
            <p:cNvGrpSpPr/>
            <p:nvPr/>
          </p:nvGrpSpPr>
          <p:grpSpPr>
            <a:xfrm>
              <a:off x="1720785" y="1765213"/>
              <a:ext cx="2468571" cy="756636"/>
              <a:chOff x="1720785" y="1765213"/>
              <a:chExt cx="2468571" cy="756636"/>
            </a:xfrm>
          </p:grpSpPr>
          <p:sp>
            <p:nvSpPr>
              <p:cNvPr id="3161" name="Google Shape;3161;g3970249a880_0_8394"/>
              <p:cNvSpPr/>
              <p:nvPr/>
            </p:nvSpPr>
            <p:spPr>
              <a:xfrm>
                <a:off x="1720785" y="1765216"/>
                <a:ext cx="913552" cy="756633"/>
              </a:xfrm>
              <a:custGeom>
                <a:rect b="b" l="l" r="r" t="t"/>
                <a:pathLst>
                  <a:path extrusionOk="0" h="756633" w="913552">
                    <a:moveTo>
                      <a:pt x="383" y="478163"/>
                    </a:moveTo>
                    <a:lnTo>
                      <a:pt x="383" y="0"/>
                    </a:lnTo>
                    <a:lnTo>
                      <a:pt x="178625" y="0"/>
                    </a:lnTo>
                    <a:lnTo>
                      <a:pt x="178625" y="478163"/>
                    </a:lnTo>
                    <a:cubicBezTo>
                      <a:pt x="178625" y="561794"/>
                      <a:pt x="219355" y="591543"/>
                      <a:pt x="273236" y="591543"/>
                    </a:cubicBezTo>
                    <a:cubicBezTo>
                      <a:pt x="327117" y="591543"/>
                      <a:pt x="367847" y="561921"/>
                      <a:pt x="367847" y="478163"/>
                    </a:cubicBezTo>
                    <a:lnTo>
                      <a:pt x="367847" y="0"/>
                    </a:lnTo>
                    <a:lnTo>
                      <a:pt x="546089" y="0"/>
                    </a:lnTo>
                    <a:lnTo>
                      <a:pt x="546089" y="478163"/>
                    </a:lnTo>
                    <a:cubicBezTo>
                      <a:pt x="546089" y="561794"/>
                      <a:pt x="587968" y="591543"/>
                      <a:pt x="640700" y="591543"/>
                    </a:cubicBezTo>
                    <a:cubicBezTo>
                      <a:pt x="693432" y="591543"/>
                      <a:pt x="735311" y="561921"/>
                      <a:pt x="735311" y="478163"/>
                    </a:cubicBezTo>
                    <a:lnTo>
                      <a:pt x="735311" y="0"/>
                    </a:lnTo>
                    <a:lnTo>
                      <a:pt x="913553" y="0"/>
                    </a:lnTo>
                    <a:lnTo>
                      <a:pt x="913553" y="478163"/>
                    </a:lnTo>
                    <a:cubicBezTo>
                      <a:pt x="913553" y="670705"/>
                      <a:pt x="801322" y="756634"/>
                      <a:pt x="656021" y="756634"/>
                    </a:cubicBezTo>
                    <a:cubicBezTo>
                      <a:pt x="569071" y="756634"/>
                      <a:pt x="499741" y="722543"/>
                      <a:pt x="456840" y="657554"/>
                    </a:cubicBezTo>
                    <a:cubicBezTo>
                      <a:pt x="413940" y="722415"/>
                      <a:pt x="344609" y="756634"/>
                      <a:pt x="257659" y="756634"/>
                    </a:cubicBezTo>
                    <a:cubicBezTo>
                      <a:pt x="112359" y="756634"/>
                      <a:pt x="0" y="670705"/>
                      <a:pt x="0" y="478163"/>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162" name="Google Shape;3162;g3970249a880_0_8394"/>
              <p:cNvSpPr/>
              <p:nvPr/>
            </p:nvSpPr>
            <p:spPr>
              <a:xfrm>
                <a:off x="2708901" y="1765213"/>
                <a:ext cx="756508" cy="756510"/>
              </a:xfrm>
              <a:custGeom>
                <a:rect b="b" l="l" r="r" t="t"/>
                <a:pathLst>
                  <a:path extrusionOk="0" h="756510" w="756508">
                    <a:moveTo>
                      <a:pt x="751784" y="437435"/>
                    </a:moveTo>
                    <a:cubicBezTo>
                      <a:pt x="754849" y="417773"/>
                      <a:pt x="756509" y="397471"/>
                      <a:pt x="756509" y="376915"/>
                    </a:cubicBezTo>
                    <a:cubicBezTo>
                      <a:pt x="755742" y="168285"/>
                      <a:pt x="585417" y="-763"/>
                      <a:pt x="376915" y="3"/>
                    </a:cubicBezTo>
                    <a:cubicBezTo>
                      <a:pt x="168413" y="769"/>
                      <a:pt x="-763" y="171094"/>
                      <a:pt x="3" y="379596"/>
                    </a:cubicBezTo>
                    <a:cubicBezTo>
                      <a:pt x="769" y="588098"/>
                      <a:pt x="171094" y="757147"/>
                      <a:pt x="379596" y="756509"/>
                    </a:cubicBezTo>
                    <a:cubicBezTo>
                      <a:pt x="533451" y="755998"/>
                      <a:pt x="665600" y="663174"/>
                      <a:pt x="724205" y="530770"/>
                    </a:cubicBezTo>
                    <a:lnTo>
                      <a:pt x="517874" y="531536"/>
                    </a:lnTo>
                    <a:cubicBezTo>
                      <a:pt x="481102" y="565116"/>
                      <a:pt x="432456" y="585800"/>
                      <a:pt x="378958" y="585928"/>
                    </a:cubicBezTo>
                    <a:cubicBezTo>
                      <a:pt x="285496" y="586311"/>
                      <a:pt x="205951" y="524386"/>
                      <a:pt x="179777" y="439351"/>
                    </a:cubicBezTo>
                    <a:lnTo>
                      <a:pt x="751784" y="437435"/>
                    </a:lnTo>
                    <a:moveTo>
                      <a:pt x="377426" y="170584"/>
                    </a:moveTo>
                    <a:cubicBezTo>
                      <a:pt x="461695" y="170328"/>
                      <a:pt x="534472" y="220507"/>
                      <a:pt x="567286" y="292646"/>
                    </a:cubicBezTo>
                    <a:lnTo>
                      <a:pt x="188331" y="294050"/>
                    </a:lnTo>
                    <a:cubicBezTo>
                      <a:pt x="220634" y="221656"/>
                      <a:pt x="293029" y="170967"/>
                      <a:pt x="377298" y="170584"/>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3163" name="Google Shape;3163;g3970249a880_0_8394"/>
              <p:cNvGrpSpPr/>
              <p:nvPr/>
            </p:nvGrpSpPr>
            <p:grpSpPr>
              <a:xfrm>
                <a:off x="3397356" y="1765216"/>
                <a:ext cx="792000" cy="756633"/>
                <a:chOff x="3397356" y="1765216"/>
                <a:chExt cx="792000" cy="756633"/>
              </a:xfrm>
            </p:grpSpPr>
            <p:grpSp>
              <p:nvGrpSpPr>
                <p:cNvPr id="3164" name="Google Shape;3164;g3970249a880_0_8394"/>
                <p:cNvGrpSpPr/>
                <p:nvPr/>
              </p:nvGrpSpPr>
              <p:grpSpPr>
                <a:xfrm>
                  <a:off x="3397356" y="1765216"/>
                  <a:ext cx="792000" cy="756633"/>
                  <a:chOff x="3397356" y="1765216"/>
                  <a:chExt cx="792000" cy="756633"/>
                </a:xfrm>
              </p:grpSpPr>
              <p:sp>
                <p:nvSpPr>
                  <p:cNvPr id="3165" name="Google Shape;3165;g3970249a880_0_8394"/>
                  <p:cNvSpPr/>
                  <p:nvPr/>
                </p:nvSpPr>
                <p:spPr>
                  <a:xfrm>
                    <a:off x="3397356" y="1765216"/>
                    <a:ext cx="792000" cy="756633"/>
                  </a:xfrm>
                  <a:custGeom>
                    <a:rect b="b" l="l" r="r" t="t"/>
                    <a:pathLst>
                      <a:path extrusionOk="0" h="756633" w="792000">
                        <a:moveTo>
                          <a:pt x="792001" y="0"/>
                        </a:moveTo>
                        <a:lnTo>
                          <a:pt x="561027" y="0"/>
                        </a:lnTo>
                        <a:lnTo>
                          <a:pt x="395937" y="242337"/>
                        </a:lnTo>
                        <a:lnTo>
                          <a:pt x="230974" y="0"/>
                        </a:lnTo>
                        <a:lnTo>
                          <a:pt x="0" y="0"/>
                        </a:lnTo>
                        <a:lnTo>
                          <a:pt x="257659" y="378317"/>
                        </a:lnTo>
                        <a:lnTo>
                          <a:pt x="0" y="756634"/>
                        </a:lnTo>
                        <a:lnTo>
                          <a:pt x="230974" y="756634"/>
                        </a:lnTo>
                        <a:lnTo>
                          <a:pt x="395937" y="514296"/>
                        </a:lnTo>
                        <a:lnTo>
                          <a:pt x="561027" y="756634"/>
                        </a:lnTo>
                        <a:lnTo>
                          <a:pt x="792001" y="756634"/>
                        </a:lnTo>
                        <a:lnTo>
                          <a:pt x="534214" y="378317"/>
                        </a:lnTo>
                        <a:lnTo>
                          <a:pt x="792001" y="0"/>
                        </a:lnTo>
                        <a:close/>
                        <a:moveTo>
                          <a:pt x="210162" y="717180"/>
                        </a:moveTo>
                        <a:lnTo>
                          <a:pt x="74565" y="717180"/>
                        </a:lnTo>
                        <a:lnTo>
                          <a:pt x="305411" y="378317"/>
                        </a:lnTo>
                        <a:lnTo>
                          <a:pt x="74565" y="39453"/>
                        </a:lnTo>
                        <a:lnTo>
                          <a:pt x="210162" y="39453"/>
                        </a:lnTo>
                        <a:lnTo>
                          <a:pt x="441008" y="378317"/>
                        </a:lnTo>
                        <a:lnTo>
                          <a:pt x="210162" y="71718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166" name="Google Shape;3166;g3970249a880_0_8394"/>
                  <p:cNvSpPr/>
                  <p:nvPr/>
                </p:nvSpPr>
                <p:spPr>
                  <a:xfrm>
                    <a:off x="3546359" y="1843994"/>
                    <a:ext cx="244252" cy="598948"/>
                  </a:xfrm>
                  <a:custGeom>
                    <a:rect b="b" l="l" r="r" t="t"/>
                    <a:pathLst>
                      <a:path extrusionOk="0" h="598948" w="244252">
                        <a:moveTo>
                          <a:pt x="40219" y="0"/>
                        </a:moveTo>
                        <a:lnTo>
                          <a:pt x="0" y="0"/>
                        </a:lnTo>
                        <a:lnTo>
                          <a:pt x="204033" y="299538"/>
                        </a:lnTo>
                        <a:lnTo>
                          <a:pt x="0" y="598949"/>
                        </a:lnTo>
                        <a:lnTo>
                          <a:pt x="40219" y="598949"/>
                        </a:lnTo>
                        <a:lnTo>
                          <a:pt x="244253" y="299538"/>
                        </a:lnTo>
                        <a:lnTo>
                          <a:pt x="40219"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167" name="Google Shape;3167;g3970249a880_0_8394"/>
                <p:cNvSpPr/>
                <p:nvPr/>
              </p:nvSpPr>
              <p:spPr>
                <a:xfrm>
                  <a:off x="3793292" y="2143532"/>
                  <a:ext cx="92696" cy="271831"/>
                </a:xfrm>
                <a:custGeom>
                  <a:rect b="b" l="l" r="r" t="t"/>
                  <a:pathLst>
                    <a:path extrusionOk="0" h="271831" w="92696">
                      <a:moveTo>
                        <a:pt x="92696" y="0"/>
                      </a:moveTo>
                      <a:lnTo>
                        <a:pt x="92696" y="271831"/>
                      </a:lnTo>
                      <a:lnTo>
                        <a:pt x="0" y="135980"/>
                      </a:lnTo>
                      <a:lnTo>
                        <a:pt x="92696"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3168" name="Google Shape;3168;g3970249a880_0_8394"/>
            <p:cNvSpPr/>
            <p:nvPr/>
          </p:nvSpPr>
          <p:spPr>
            <a:xfrm>
              <a:off x="4699018" y="1932094"/>
              <a:ext cx="33300" cy="4344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169" name="Google Shape;3169;g3970249a880_0_8394"/>
            <p:cNvSpPr/>
            <p:nvPr/>
          </p:nvSpPr>
          <p:spPr>
            <a:xfrm rot="5400000">
              <a:off x="4698950" y="1932130"/>
              <a:ext cx="33300" cy="4344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170" name="Google Shape;3170;g3970249a880_0_8394"/>
          <p:cNvSpPr/>
          <p:nvPr>
            <p:ph idx="2" type="pic"/>
          </p:nvPr>
        </p:nvSpPr>
        <p:spPr>
          <a:xfrm>
            <a:off x="1991065" y="636560"/>
            <a:ext cx="1566000" cy="339600"/>
          </a:xfrm>
          <a:prstGeom prst="rect">
            <a:avLst/>
          </a:prstGeom>
          <a:solidFill>
            <a:schemeClr val="lt1"/>
          </a:solidFill>
          <a:ln>
            <a:noFill/>
          </a:ln>
        </p:spPr>
      </p:sp>
      <p:sp>
        <p:nvSpPr>
          <p:cNvPr id="3171" name="Google Shape;3171;g3970249a880_0_8394"/>
          <p:cNvSpPr txBox="1"/>
          <p:nvPr>
            <p:ph type="title"/>
          </p:nvPr>
        </p:nvSpPr>
        <p:spPr>
          <a:xfrm>
            <a:off x="645210" y="1768508"/>
            <a:ext cx="3927000" cy="15372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900"/>
              <a:buFont typeface="Poppins"/>
              <a:buNone/>
              <a:defRPr b="1" sz="3900">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172" name="Google Shape;3172;g3970249a880_0_8394"/>
          <p:cNvSpPr txBox="1"/>
          <p:nvPr>
            <p:ph idx="1" type="subTitle"/>
          </p:nvPr>
        </p:nvSpPr>
        <p:spPr>
          <a:xfrm>
            <a:off x="645210" y="3607664"/>
            <a:ext cx="39270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300"/>
              <a:buNone/>
              <a:defRPr b="1" sz="15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
        <p:nvSpPr>
          <p:cNvPr id="3173" name="Google Shape;3173;g3970249a880_0_8394"/>
          <p:cNvSpPr/>
          <p:nvPr>
            <p:ph idx="3" type="pic"/>
          </p:nvPr>
        </p:nvSpPr>
        <p:spPr>
          <a:xfrm>
            <a:off x="4899403" y="439313"/>
            <a:ext cx="3857100" cy="4264800"/>
          </a:xfrm>
          <a:prstGeom prst="roundRect">
            <a:avLst>
              <a:gd fmla="val 3145" name="adj"/>
            </a:avLst>
          </a:prstGeom>
          <a:noFill/>
          <a:ln>
            <a:noFill/>
          </a:ln>
        </p:spPr>
      </p:sp>
    </p:spTree>
  </p:cSld>
  <p:clrMapOvr>
    <a:masterClrMapping/>
  </p:clrMapOvr>
</p:sldLayout>
</file>

<file path=ppt/slideLayouts/slideLayout2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Title Slide" showMasterSp="0">
  <p:cSld name="5_Title Slide">
    <p:bg>
      <p:bgPr>
        <a:blipFill>
          <a:blip r:embed="rId2">
            <a:alphaModFix/>
          </a:blip>
          <a:stretch>
            <a:fillRect/>
          </a:stretch>
        </a:blipFill>
      </p:bgPr>
    </p:bg>
    <p:spTree>
      <p:nvGrpSpPr>
        <p:cNvPr id="3174" name="Shape 3174"/>
        <p:cNvGrpSpPr/>
        <p:nvPr/>
      </p:nvGrpSpPr>
      <p:grpSpPr>
        <a:xfrm>
          <a:off x="0" y="0"/>
          <a:ext cx="0" cy="0"/>
          <a:chOff x="0" y="0"/>
          <a:chExt cx="0" cy="0"/>
        </a:xfrm>
      </p:grpSpPr>
      <p:grpSp>
        <p:nvGrpSpPr>
          <p:cNvPr id="3175" name="Google Shape;3175;g3970249a880_0_8422"/>
          <p:cNvGrpSpPr/>
          <p:nvPr/>
        </p:nvGrpSpPr>
        <p:grpSpPr>
          <a:xfrm>
            <a:off x="645294" y="661955"/>
            <a:ext cx="925714" cy="283739"/>
            <a:chOff x="1720785" y="1765213"/>
            <a:chExt cx="2468571" cy="756636"/>
          </a:xfrm>
        </p:grpSpPr>
        <p:sp>
          <p:nvSpPr>
            <p:cNvPr id="3176" name="Google Shape;3176;g3970249a880_0_8422"/>
            <p:cNvSpPr/>
            <p:nvPr/>
          </p:nvSpPr>
          <p:spPr>
            <a:xfrm>
              <a:off x="1720785" y="1765216"/>
              <a:ext cx="913552" cy="756633"/>
            </a:xfrm>
            <a:custGeom>
              <a:rect b="b" l="l" r="r" t="t"/>
              <a:pathLst>
                <a:path extrusionOk="0" h="756633" w="913552">
                  <a:moveTo>
                    <a:pt x="383" y="478163"/>
                  </a:moveTo>
                  <a:lnTo>
                    <a:pt x="383" y="0"/>
                  </a:lnTo>
                  <a:lnTo>
                    <a:pt x="178625" y="0"/>
                  </a:lnTo>
                  <a:lnTo>
                    <a:pt x="178625" y="478163"/>
                  </a:lnTo>
                  <a:cubicBezTo>
                    <a:pt x="178625" y="561794"/>
                    <a:pt x="219355" y="591543"/>
                    <a:pt x="273236" y="591543"/>
                  </a:cubicBezTo>
                  <a:cubicBezTo>
                    <a:pt x="327117" y="591543"/>
                    <a:pt x="367847" y="561921"/>
                    <a:pt x="367847" y="478163"/>
                  </a:cubicBezTo>
                  <a:lnTo>
                    <a:pt x="367847" y="0"/>
                  </a:lnTo>
                  <a:lnTo>
                    <a:pt x="546089" y="0"/>
                  </a:lnTo>
                  <a:lnTo>
                    <a:pt x="546089" y="478163"/>
                  </a:lnTo>
                  <a:cubicBezTo>
                    <a:pt x="546089" y="561794"/>
                    <a:pt x="587968" y="591543"/>
                    <a:pt x="640700" y="591543"/>
                  </a:cubicBezTo>
                  <a:cubicBezTo>
                    <a:pt x="693432" y="591543"/>
                    <a:pt x="735311" y="561921"/>
                    <a:pt x="735311" y="478163"/>
                  </a:cubicBezTo>
                  <a:lnTo>
                    <a:pt x="735311" y="0"/>
                  </a:lnTo>
                  <a:lnTo>
                    <a:pt x="913553" y="0"/>
                  </a:lnTo>
                  <a:lnTo>
                    <a:pt x="913553" y="478163"/>
                  </a:lnTo>
                  <a:cubicBezTo>
                    <a:pt x="913553" y="670705"/>
                    <a:pt x="801322" y="756634"/>
                    <a:pt x="656021" y="756634"/>
                  </a:cubicBezTo>
                  <a:cubicBezTo>
                    <a:pt x="569071" y="756634"/>
                    <a:pt x="499741" y="722543"/>
                    <a:pt x="456840" y="657554"/>
                  </a:cubicBezTo>
                  <a:cubicBezTo>
                    <a:pt x="413940" y="722415"/>
                    <a:pt x="344609" y="756634"/>
                    <a:pt x="257659" y="756634"/>
                  </a:cubicBezTo>
                  <a:cubicBezTo>
                    <a:pt x="112359" y="756634"/>
                    <a:pt x="0" y="670705"/>
                    <a:pt x="0" y="478163"/>
                  </a:cubicBezTo>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177" name="Google Shape;3177;g3970249a880_0_8422"/>
            <p:cNvSpPr/>
            <p:nvPr/>
          </p:nvSpPr>
          <p:spPr>
            <a:xfrm>
              <a:off x="2708901" y="1765213"/>
              <a:ext cx="756508" cy="756510"/>
            </a:xfrm>
            <a:custGeom>
              <a:rect b="b" l="l" r="r" t="t"/>
              <a:pathLst>
                <a:path extrusionOk="0" h="756510" w="756508">
                  <a:moveTo>
                    <a:pt x="751784" y="437435"/>
                  </a:moveTo>
                  <a:cubicBezTo>
                    <a:pt x="754849" y="417773"/>
                    <a:pt x="756509" y="397471"/>
                    <a:pt x="756509" y="376915"/>
                  </a:cubicBezTo>
                  <a:cubicBezTo>
                    <a:pt x="755742" y="168285"/>
                    <a:pt x="585417" y="-763"/>
                    <a:pt x="376915" y="3"/>
                  </a:cubicBezTo>
                  <a:cubicBezTo>
                    <a:pt x="168413" y="769"/>
                    <a:pt x="-763" y="171094"/>
                    <a:pt x="3" y="379596"/>
                  </a:cubicBezTo>
                  <a:cubicBezTo>
                    <a:pt x="769" y="588098"/>
                    <a:pt x="171094" y="757147"/>
                    <a:pt x="379596" y="756509"/>
                  </a:cubicBezTo>
                  <a:cubicBezTo>
                    <a:pt x="533451" y="755998"/>
                    <a:pt x="665600" y="663174"/>
                    <a:pt x="724205" y="530770"/>
                  </a:cubicBezTo>
                  <a:lnTo>
                    <a:pt x="517874" y="531536"/>
                  </a:lnTo>
                  <a:cubicBezTo>
                    <a:pt x="481102" y="565116"/>
                    <a:pt x="432456" y="585800"/>
                    <a:pt x="378958" y="585928"/>
                  </a:cubicBezTo>
                  <a:cubicBezTo>
                    <a:pt x="285496" y="586311"/>
                    <a:pt x="205951" y="524386"/>
                    <a:pt x="179777" y="439351"/>
                  </a:cubicBezTo>
                  <a:lnTo>
                    <a:pt x="751784" y="437435"/>
                  </a:lnTo>
                  <a:moveTo>
                    <a:pt x="377426" y="170584"/>
                  </a:moveTo>
                  <a:cubicBezTo>
                    <a:pt x="461695" y="170328"/>
                    <a:pt x="534472" y="220507"/>
                    <a:pt x="567286" y="292646"/>
                  </a:cubicBezTo>
                  <a:lnTo>
                    <a:pt x="188331" y="294050"/>
                  </a:lnTo>
                  <a:cubicBezTo>
                    <a:pt x="220634" y="221656"/>
                    <a:pt x="293029" y="170967"/>
                    <a:pt x="377298" y="170584"/>
                  </a:cubicBezTo>
                  <a:close/>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3178" name="Google Shape;3178;g3970249a880_0_8422"/>
            <p:cNvGrpSpPr/>
            <p:nvPr/>
          </p:nvGrpSpPr>
          <p:grpSpPr>
            <a:xfrm>
              <a:off x="3397356" y="1765216"/>
              <a:ext cx="792000" cy="756633"/>
              <a:chOff x="3397356" y="1765216"/>
              <a:chExt cx="792000" cy="756633"/>
            </a:xfrm>
          </p:grpSpPr>
          <p:grpSp>
            <p:nvGrpSpPr>
              <p:cNvPr id="3179" name="Google Shape;3179;g3970249a880_0_8422"/>
              <p:cNvGrpSpPr/>
              <p:nvPr/>
            </p:nvGrpSpPr>
            <p:grpSpPr>
              <a:xfrm>
                <a:off x="3397356" y="1765216"/>
                <a:ext cx="792000" cy="756633"/>
                <a:chOff x="3397356" y="1765216"/>
                <a:chExt cx="792000" cy="756633"/>
              </a:xfrm>
            </p:grpSpPr>
            <p:sp>
              <p:nvSpPr>
                <p:cNvPr id="3180" name="Google Shape;3180;g3970249a880_0_8422"/>
                <p:cNvSpPr/>
                <p:nvPr/>
              </p:nvSpPr>
              <p:spPr>
                <a:xfrm>
                  <a:off x="3397356" y="1765216"/>
                  <a:ext cx="792000" cy="756633"/>
                </a:xfrm>
                <a:custGeom>
                  <a:rect b="b" l="l" r="r" t="t"/>
                  <a:pathLst>
                    <a:path extrusionOk="0" h="756633" w="792000">
                      <a:moveTo>
                        <a:pt x="792001" y="0"/>
                      </a:moveTo>
                      <a:lnTo>
                        <a:pt x="561027" y="0"/>
                      </a:lnTo>
                      <a:lnTo>
                        <a:pt x="395937" y="242337"/>
                      </a:lnTo>
                      <a:lnTo>
                        <a:pt x="230974" y="0"/>
                      </a:lnTo>
                      <a:lnTo>
                        <a:pt x="0" y="0"/>
                      </a:lnTo>
                      <a:lnTo>
                        <a:pt x="257659" y="378317"/>
                      </a:lnTo>
                      <a:lnTo>
                        <a:pt x="0" y="756634"/>
                      </a:lnTo>
                      <a:lnTo>
                        <a:pt x="230974" y="756634"/>
                      </a:lnTo>
                      <a:lnTo>
                        <a:pt x="395937" y="514296"/>
                      </a:lnTo>
                      <a:lnTo>
                        <a:pt x="561027" y="756634"/>
                      </a:lnTo>
                      <a:lnTo>
                        <a:pt x="792001" y="756634"/>
                      </a:lnTo>
                      <a:lnTo>
                        <a:pt x="534214" y="378317"/>
                      </a:lnTo>
                      <a:lnTo>
                        <a:pt x="792001" y="0"/>
                      </a:lnTo>
                      <a:close/>
                      <a:moveTo>
                        <a:pt x="210162" y="717180"/>
                      </a:moveTo>
                      <a:lnTo>
                        <a:pt x="74565" y="717180"/>
                      </a:lnTo>
                      <a:lnTo>
                        <a:pt x="305411" y="378317"/>
                      </a:lnTo>
                      <a:lnTo>
                        <a:pt x="74565" y="39453"/>
                      </a:lnTo>
                      <a:lnTo>
                        <a:pt x="210162" y="39453"/>
                      </a:lnTo>
                      <a:lnTo>
                        <a:pt x="441008" y="378317"/>
                      </a:lnTo>
                      <a:lnTo>
                        <a:pt x="210162" y="717180"/>
                      </a:lnTo>
                      <a:close/>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181" name="Google Shape;3181;g3970249a880_0_8422"/>
                <p:cNvSpPr/>
                <p:nvPr/>
              </p:nvSpPr>
              <p:spPr>
                <a:xfrm>
                  <a:off x="3546359" y="1843994"/>
                  <a:ext cx="244252" cy="598948"/>
                </a:xfrm>
                <a:custGeom>
                  <a:rect b="b" l="l" r="r" t="t"/>
                  <a:pathLst>
                    <a:path extrusionOk="0" h="598948" w="244252">
                      <a:moveTo>
                        <a:pt x="40219" y="0"/>
                      </a:moveTo>
                      <a:lnTo>
                        <a:pt x="0" y="0"/>
                      </a:lnTo>
                      <a:lnTo>
                        <a:pt x="204033" y="299538"/>
                      </a:lnTo>
                      <a:lnTo>
                        <a:pt x="0" y="598949"/>
                      </a:lnTo>
                      <a:lnTo>
                        <a:pt x="40219" y="598949"/>
                      </a:lnTo>
                      <a:lnTo>
                        <a:pt x="244253" y="299538"/>
                      </a:lnTo>
                      <a:lnTo>
                        <a:pt x="40219" y="0"/>
                      </a:lnTo>
                      <a:close/>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182" name="Google Shape;3182;g3970249a880_0_8422"/>
              <p:cNvSpPr/>
              <p:nvPr/>
            </p:nvSpPr>
            <p:spPr>
              <a:xfrm>
                <a:off x="3793292" y="2143532"/>
                <a:ext cx="92696" cy="271831"/>
              </a:xfrm>
              <a:custGeom>
                <a:rect b="b" l="l" r="r" t="t"/>
                <a:pathLst>
                  <a:path extrusionOk="0" h="271831" w="92696">
                    <a:moveTo>
                      <a:pt x="92696" y="0"/>
                    </a:moveTo>
                    <a:lnTo>
                      <a:pt x="92696" y="271831"/>
                    </a:lnTo>
                    <a:lnTo>
                      <a:pt x="0" y="135980"/>
                    </a:lnTo>
                    <a:lnTo>
                      <a:pt x="92696" y="0"/>
                    </a:lnTo>
                    <a:close/>
                  </a:path>
                </a:pathLst>
              </a:custGeom>
              <a:solidFill>
                <a:srgbClr val="A01D28"/>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3183" name="Google Shape;3183;g3970249a880_0_8422"/>
          <p:cNvSpPr/>
          <p:nvPr/>
        </p:nvSpPr>
        <p:spPr>
          <a:xfrm>
            <a:off x="1761902" y="724535"/>
            <a:ext cx="12600" cy="162900"/>
          </a:xfrm>
          <a:prstGeom prst="rect">
            <a:avLst/>
          </a:prstGeom>
          <a:solidFill>
            <a:schemeClr val="dk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184" name="Google Shape;3184;g3970249a880_0_8422"/>
          <p:cNvSpPr/>
          <p:nvPr/>
        </p:nvSpPr>
        <p:spPr>
          <a:xfrm rot="5400000">
            <a:off x="1761809" y="724605"/>
            <a:ext cx="12600" cy="162900"/>
          </a:xfrm>
          <a:prstGeom prst="rect">
            <a:avLst/>
          </a:prstGeom>
          <a:solidFill>
            <a:schemeClr val="dk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185" name="Google Shape;3185;g3970249a880_0_8422"/>
          <p:cNvSpPr/>
          <p:nvPr>
            <p:ph idx="2" type="pic"/>
          </p:nvPr>
        </p:nvSpPr>
        <p:spPr>
          <a:xfrm>
            <a:off x="1991065" y="636560"/>
            <a:ext cx="1566000" cy="339600"/>
          </a:xfrm>
          <a:prstGeom prst="rect">
            <a:avLst/>
          </a:prstGeom>
          <a:solidFill>
            <a:schemeClr val="lt2"/>
          </a:solidFill>
          <a:ln>
            <a:noFill/>
          </a:ln>
        </p:spPr>
      </p:sp>
      <p:sp>
        <p:nvSpPr>
          <p:cNvPr id="3186" name="Google Shape;3186;g3970249a880_0_8422"/>
          <p:cNvSpPr txBox="1"/>
          <p:nvPr>
            <p:ph type="title"/>
          </p:nvPr>
        </p:nvSpPr>
        <p:spPr>
          <a:xfrm>
            <a:off x="645210" y="1768508"/>
            <a:ext cx="3927000" cy="15372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SzPts val="3900"/>
              <a:buFont typeface="Poppins"/>
              <a:buNone/>
              <a:defRPr b="1" sz="3900">
                <a:latin typeface="Poppins"/>
                <a:ea typeface="Poppins"/>
                <a:cs typeface="Poppins"/>
                <a:sym typeface="Poppins"/>
              </a:defRPr>
            </a:lvl1pPr>
            <a:lvl2pPr lvl="1" algn="l">
              <a:lnSpc>
                <a:spcPct val="100000"/>
              </a:lnSpc>
              <a:spcBef>
                <a:spcPts val="0"/>
              </a:spcBef>
              <a:spcAft>
                <a:spcPts val="0"/>
              </a:spcAft>
              <a:buClr>
                <a:schemeClr val="dk1"/>
              </a:buClr>
              <a:buSzPts val="500"/>
              <a:buNone/>
              <a:defRPr>
                <a:solidFill>
                  <a:schemeClr val="dk1"/>
                </a:solidFill>
              </a:defRPr>
            </a:lvl2pPr>
            <a:lvl3pPr lvl="2" algn="l">
              <a:lnSpc>
                <a:spcPct val="100000"/>
              </a:lnSpc>
              <a:spcBef>
                <a:spcPts val="0"/>
              </a:spcBef>
              <a:spcAft>
                <a:spcPts val="0"/>
              </a:spcAft>
              <a:buClr>
                <a:schemeClr val="dk1"/>
              </a:buClr>
              <a:buSzPts val="500"/>
              <a:buNone/>
              <a:defRPr>
                <a:solidFill>
                  <a:schemeClr val="dk1"/>
                </a:solidFill>
              </a:defRPr>
            </a:lvl3pPr>
            <a:lvl4pPr lvl="3" algn="l">
              <a:lnSpc>
                <a:spcPct val="100000"/>
              </a:lnSpc>
              <a:spcBef>
                <a:spcPts val="0"/>
              </a:spcBef>
              <a:spcAft>
                <a:spcPts val="0"/>
              </a:spcAft>
              <a:buClr>
                <a:schemeClr val="dk1"/>
              </a:buClr>
              <a:buSzPts val="500"/>
              <a:buNone/>
              <a:defRPr>
                <a:solidFill>
                  <a:schemeClr val="dk1"/>
                </a:solidFill>
              </a:defRPr>
            </a:lvl4pPr>
            <a:lvl5pPr lvl="4" algn="l">
              <a:lnSpc>
                <a:spcPct val="100000"/>
              </a:lnSpc>
              <a:spcBef>
                <a:spcPts val="0"/>
              </a:spcBef>
              <a:spcAft>
                <a:spcPts val="0"/>
              </a:spcAft>
              <a:buClr>
                <a:schemeClr val="dk1"/>
              </a:buClr>
              <a:buSzPts val="500"/>
              <a:buNone/>
              <a:defRPr>
                <a:solidFill>
                  <a:schemeClr val="dk1"/>
                </a:solidFill>
              </a:defRPr>
            </a:lvl5pPr>
            <a:lvl6pPr lvl="5" algn="l">
              <a:lnSpc>
                <a:spcPct val="100000"/>
              </a:lnSpc>
              <a:spcBef>
                <a:spcPts val="0"/>
              </a:spcBef>
              <a:spcAft>
                <a:spcPts val="0"/>
              </a:spcAft>
              <a:buClr>
                <a:schemeClr val="dk1"/>
              </a:buClr>
              <a:buSzPts val="500"/>
              <a:buNone/>
              <a:defRPr>
                <a:solidFill>
                  <a:schemeClr val="dk1"/>
                </a:solidFill>
              </a:defRPr>
            </a:lvl6pPr>
            <a:lvl7pPr lvl="6" algn="l">
              <a:lnSpc>
                <a:spcPct val="100000"/>
              </a:lnSpc>
              <a:spcBef>
                <a:spcPts val="0"/>
              </a:spcBef>
              <a:spcAft>
                <a:spcPts val="0"/>
              </a:spcAft>
              <a:buClr>
                <a:schemeClr val="dk1"/>
              </a:buClr>
              <a:buSzPts val="500"/>
              <a:buNone/>
              <a:defRPr>
                <a:solidFill>
                  <a:schemeClr val="dk1"/>
                </a:solidFill>
              </a:defRPr>
            </a:lvl7pPr>
            <a:lvl8pPr lvl="7" algn="l">
              <a:lnSpc>
                <a:spcPct val="100000"/>
              </a:lnSpc>
              <a:spcBef>
                <a:spcPts val="0"/>
              </a:spcBef>
              <a:spcAft>
                <a:spcPts val="0"/>
              </a:spcAft>
              <a:buClr>
                <a:schemeClr val="dk1"/>
              </a:buClr>
              <a:buSzPts val="500"/>
              <a:buNone/>
              <a:defRPr>
                <a:solidFill>
                  <a:schemeClr val="dk1"/>
                </a:solidFill>
              </a:defRPr>
            </a:lvl8pPr>
            <a:lvl9pPr lvl="8" algn="l">
              <a:lnSpc>
                <a:spcPct val="100000"/>
              </a:lnSpc>
              <a:spcBef>
                <a:spcPts val="0"/>
              </a:spcBef>
              <a:spcAft>
                <a:spcPts val="0"/>
              </a:spcAft>
              <a:buClr>
                <a:schemeClr val="dk1"/>
              </a:buClr>
              <a:buSzPts val="500"/>
              <a:buNone/>
              <a:defRPr>
                <a:solidFill>
                  <a:schemeClr val="dk1"/>
                </a:solidFill>
              </a:defRPr>
            </a:lvl9pPr>
          </a:lstStyle>
          <a:p/>
        </p:txBody>
      </p:sp>
      <p:sp>
        <p:nvSpPr>
          <p:cNvPr id="3187" name="Google Shape;3187;g3970249a880_0_8422"/>
          <p:cNvSpPr txBox="1"/>
          <p:nvPr>
            <p:ph idx="1" type="subTitle"/>
          </p:nvPr>
        </p:nvSpPr>
        <p:spPr>
          <a:xfrm>
            <a:off x="645210" y="3607664"/>
            <a:ext cx="39270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2"/>
              </a:buClr>
              <a:buSzPts val="1300"/>
              <a:buNone/>
              <a:defRPr b="1" sz="1500">
                <a:solidFill>
                  <a:schemeClr val="dk2"/>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2"/>
              </a:buClr>
              <a:buSzPts val="700"/>
              <a:buNone/>
              <a:defRPr sz="700">
                <a:solidFill>
                  <a:schemeClr val="dk2"/>
                </a:solidFill>
              </a:defRPr>
            </a:lvl2pPr>
            <a:lvl3pPr lvl="2" algn="ctr">
              <a:lnSpc>
                <a:spcPct val="95000"/>
              </a:lnSpc>
              <a:spcBef>
                <a:spcPts val="1300"/>
              </a:spcBef>
              <a:spcAft>
                <a:spcPts val="0"/>
              </a:spcAft>
              <a:buClr>
                <a:schemeClr val="dk2"/>
              </a:buClr>
              <a:buSzPts val="600"/>
              <a:buNone/>
              <a:defRPr sz="700">
                <a:solidFill>
                  <a:schemeClr val="dk2"/>
                </a:solidFill>
              </a:defRPr>
            </a:lvl3pPr>
            <a:lvl4pPr lvl="3" algn="ctr">
              <a:lnSpc>
                <a:spcPct val="95000"/>
              </a:lnSpc>
              <a:spcBef>
                <a:spcPts val="1300"/>
              </a:spcBef>
              <a:spcAft>
                <a:spcPts val="0"/>
              </a:spcAft>
              <a:buClr>
                <a:schemeClr val="dk2"/>
              </a:buClr>
              <a:buSzPts val="500"/>
              <a:buNone/>
              <a:defRPr sz="600">
                <a:solidFill>
                  <a:schemeClr val="dk2"/>
                </a:solidFill>
              </a:defRPr>
            </a:lvl4pPr>
            <a:lvl5pPr lvl="4" algn="ctr">
              <a:lnSpc>
                <a:spcPct val="95000"/>
              </a:lnSpc>
              <a:spcBef>
                <a:spcPts val="1300"/>
              </a:spcBef>
              <a:spcAft>
                <a:spcPts val="0"/>
              </a:spcAft>
              <a:buClr>
                <a:schemeClr val="dk2"/>
              </a:buClr>
              <a:buSzPts val="500"/>
              <a:buNone/>
              <a:defRPr sz="600">
                <a:solidFill>
                  <a:schemeClr val="dk2"/>
                </a:solidFill>
              </a:defRPr>
            </a:lvl5pPr>
            <a:lvl6pPr lvl="5" algn="ctr">
              <a:lnSpc>
                <a:spcPct val="90000"/>
              </a:lnSpc>
              <a:spcBef>
                <a:spcPts val="400"/>
              </a:spcBef>
              <a:spcAft>
                <a:spcPts val="0"/>
              </a:spcAft>
              <a:buClr>
                <a:schemeClr val="dk2"/>
              </a:buClr>
              <a:buSzPts val="600"/>
              <a:buNone/>
              <a:defRPr sz="600">
                <a:solidFill>
                  <a:schemeClr val="dk2"/>
                </a:solidFill>
              </a:defRPr>
            </a:lvl6pPr>
            <a:lvl7pPr lvl="6" algn="ctr">
              <a:lnSpc>
                <a:spcPct val="90000"/>
              </a:lnSpc>
              <a:spcBef>
                <a:spcPts val="400"/>
              </a:spcBef>
              <a:spcAft>
                <a:spcPts val="0"/>
              </a:spcAft>
              <a:buClr>
                <a:schemeClr val="dk2"/>
              </a:buClr>
              <a:buSzPts val="600"/>
              <a:buNone/>
              <a:defRPr sz="600">
                <a:solidFill>
                  <a:schemeClr val="dk2"/>
                </a:solidFill>
              </a:defRPr>
            </a:lvl7pPr>
            <a:lvl8pPr lvl="7" algn="ctr">
              <a:lnSpc>
                <a:spcPct val="90000"/>
              </a:lnSpc>
              <a:spcBef>
                <a:spcPts val="400"/>
              </a:spcBef>
              <a:spcAft>
                <a:spcPts val="0"/>
              </a:spcAft>
              <a:buClr>
                <a:schemeClr val="dk2"/>
              </a:buClr>
              <a:buSzPts val="600"/>
              <a:buNone/>
              <a:defRPr sz="600">
                <a:solidFill>
                  <a:schemeClr val="dk2"/>
                </a:solidFill>
              </a:defRPr>
            </a:lvl8pPr>
            <a:lvl9pPr lvl="8" algn="ctr">
              <a:lnSpc>
                <a:spcPct val="90000"/>
              </a:lnSpc>
              <a:spcBef>
                <a:spcPts val="400"/>
              </a:spcBef>
              <a:spcAft>
                <a:spcPts val="0"/>
              </a:spcAft>
              <a:buClr>
                <a:schemeClr val="dk2"/>
              </a:buClr>
              <a:buSzPts val="600"/>
              <a:buNone/>
              <a:defRPr sz="600">
                <a:solidFill>
                  <a:schemeClr val="dk2"/>
                </a:solidFill>
              </a:defRPr>
            </a:lvl9pPr>
          </a:lstStyle>
          <a:p/>
        </p:txBody>
      </p:sp>
      <p:sp>
        <p:nvSpPr>
          <p:cNvPr id="3188" name="Google Shape;3188;g3970249a880_0_8422"/>
          <p:cNvSpPr/>
          <p:nvPr>
            <p:ph idx="3" type="pic"/>
          </p:nvPr>
        </p:nvSpPr>
        <p:spPr>
          <a:xfrm>
            <a:off x="4899403" y="439313"/>
            <a:ext cx="3857100" cy="4264800"/>
          </a:xfrm>
          <a:prstGeom prst="roundRect">
            <a:avLst>
              <a:gd fmla="val 3145" name="adj"/>
            </a:avLst>
          </a:prstGeom>
          <a:noFill/>
          <a:ln>
            <a:noFill/>
          </a:ln>
        </p:spPr>
      </p:sp>
    </p:spTree>
  </p:cSld>
  <p:clrMapOvr>
    <a:masterClrMapping/>
  </p:clrMapOvr>
</p:sldLayout>
</file>

<file path=ppt/slideLayouts/slideLayout2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Title Slide" showMasterSp="0">
  <p:cSld name="6_Title Slide">
    <p:bg>
      <p:bgPr>
        <a:blipFill>
          <a:blip r:embed="rId2">
            <a:alphaModFix/>
          </a:blip>
          <a:stretch>
            <a:fillRect/>
          </a:stretch>
        </a:blipFill>
      </p:bgPr>
    </p:bg>
    <p:spTree>
      <p:nvGrpSpPr>
        <p:cNvPr id="3189" name="Shape 3189"/>
        <p:cNvGrpSpPr/>
        <p:nvPr/>
      </p:nvGrpSpPr>
      <p:grpSpPr>
        <a:xfrm>
          <a:off x="0" y="0"/>
          <a:ext cx="0" cy="0"/>
          <a:chOff x="0" y="0"/>
          <a:chExt cx="0" cy="0"/>
        </a:xfrm>
      </p:grpSpPr>
      <p:grpSp>
        <p:nvGrpSpPr>
          <p:cNvPr id="3190" name="Google Shape;3190;g3970249a880_0_8437"/>
          <p:cNvGrpSpPr/>
          <p:nvPr/>
        </p:nvGrpSpPr>
        <p:grpSpPr>
          <a:xfrm>
            <a:off x="645294" y="661955"/>
            <a:ext cx="925714" cy="283739"/>
            <a:chOff x="1720785" y="1765213"/>
            <a:chExt cx="2468571" cy="756636"/>
          </a:xfrm>
        </p:grpSpPr>
        <p:sp>
          <p:nvSpPr>
            <p:cNvPr id="3191" name="Google Shape;3191;g3970249a880_0_8437"/>
            <p:cNvSpPr/>
            <p:nvPr/>
          </p:nvSpPr>
          <p:spPr>
            <a:xfrm>
              <a:off x="1720785" y="1765216"/>
              <a:ext cx="913552" cy="756633"/>
            </a:xfrm>
            <a:custGeom>
              <a:rect b="b" l="l" r="r" t="t"/>
              <a:pathLst>
                <a:path extrusionOk="0" h="756633" w="913552">
                  <a:moveTo>
                    <a:pt x="383" y="478163"/>
                  </a:moveTo>
                  <a:lnTo>
                    <a:pt x="383" y="0"/>
                  </a:lnTo>
                  <a:lnTo>
                    <a:pt x="178625" y="0"/>
                  </a:lnTo>
                  <a:lnTo>
                    <a:pt x="178625" y="478163"/>
                  </a:lnTo>
                  <a:cubicBezTo>
                    <a:pt x="178625" y="561794"/>
                    <a:pt x="219355" y="591543"/>
                    <a:pt x="273236" y="591543"/>
                  </a:cubicBezTo>
                  <a:cubicBezTo>
                    <a:pt x="327117" y="591543"/>
                    <a:pt x="367847" y="561921"/>
                    <a:pt x="367847" y="478163"/>
                  </a:cubicBezTo>
                  <a:lnTo>
                    <a:pt x="367847" y="0"/>
                  </a:lnTo>
                  <a:lnTo>
                    <a:pt x="546089" y="0"/>
                  </a:lnTo>
                  <a:lnTo>
                    <a:pt x="546089" y="478163"/>
                  </a:lnTo>
                  <a:cubicBezTo>
                    <a:pt x="546089" y="561794"/>
                    <a:pt x="587968" y="591543"/>
                    <a:pt x="640700" y="591543"/>
                  </a:cubicBezTo>
                  <a:cubicBezTo>
                    <a:pt x="693432" y="591543"/>
                    <a:pt x="735311" y="561921"/>
                    <a:pt x="735311" y="478163"/>
                  </a:cubicBezTo>
                  <a:lnTo>
                    <a:pt x="735311" y="0"/>
                  </a:lnTo>
                  <a:lnTo>
                    <a:pt x="913553" y="0"/>
                  </a:lnTo>
                  <a:lnTo>
                    <a:pt x="913553" y="478163"/>
                  </a:lnTo>
                  <a:cubicBezTo>
                    <a:pt x="913553" y="670705"/>
                    <a:pt x="801322" y="756634"/>
                    <a:pt x="656021" y="756634"/>
                  </a:cubicBezTo>
                  <a:cubicBezTo>
                    <a:pt x="569071" y="756634"/>
                    <a:pt x="499741" y="722543"/>
                    <a:pt x="456840" y="657554"/>
                  </a:cubicBezTo>
                  <a:cubicBezTo>
                    <a:pt x="413940" y="722415"/>
                    <a:pt x="344609" y="756634"/>
                    <a:pt x="257659" y="756634"/>
                  </a:cubicBezTo>
                  <a:cubicBezTo>
                    <a:pt x="112359" y="756634"/>
                    <a:pt x="0" y="670705"/>
                    <a:pt x="0" y="478163"/>
                  </a:cubicBezTo>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192" name="Google Shape;3192;g3970249a880_0_8437"/>
            <p:cNvSpPr/>
            <p:nvPr/>
          </p:nvSpPr>
          <p:spPr>
            <a:xfrm>
              <a:off x="2708901" y="1765213"/>
              <a:ext cx="756508" cy="756510"/>
            </a:xfrm>
            <a:custGeom>
              <a:rect b="b" l="l" r="r" t="t"/>
              <a:pathLst>
                <a:path extrusionOk="0" h="756510" w="756508">
                  <a:moveTo>
                    <a:pt x="751784" y="437435"/>
                  </a:moveTo>
                  <a:cubicBezTo>
                    <a:pt x="754849" y="417773"/>
                    <a:pt x="756509" y="397471"/>
                    <a:pt x="756509" y="376915"/>
                  </a:cubicBezTo>
                  <a:cubicBezTo>
                    <a:pt x="755742" y="168285"/>
                    <a:pt x="585417" y="-763"/>
                    <a:pt x="376915" y="3"/>
                  </a:cubicBezTo>
                  <a:cubicBezTo>
                    <a:pt x="168413" y="769"/>
                    <a:pt x="-763" y="171094"/>
                    <a:pt x="3" y="379596"/>
                  </a:cubicBezTo>
                  <a:cubicBezTo>
                    <a:pt x="769" y="588098"/>
                    <a:pt x="171094" y="757147"/>
                    <a:pt x="379596" y="756509"/>
                  </a:cubicBezTo>
                  <a:cubicBezTo>
                    <a:pt x="533451" y="755998"/>
                    <a:pt x="665600" y="663174"/>
                    <a:pt x="724205" y="530770"/>
                  </a:cubicBezTo>
                  <a:lnTo>
                    <a:pt x="517874" y="531536"/>
                  </a:lnTo>
                  <a:cubicBezTo>
                    <a:pt x="481102" y="565116"/>
                    <a:pt x="432456" y="585800"/>
                    <a:pt x="378958" y="585928"/>
                  </a:cubicBezTo>
                  <a:cubicBezTo>
                    <a:pt x="285496" y="586311"/>
                    <a:pt x="205951" y="524386"/>
                    <a:pt x="179777" y="439351"/>
                  </a:cubicBezTo>
                  <a:lnTo>
                    <a:pt x="751784" y="437435"/>
                  </a:lnTo>
                  <a:moveTo>
                    <a:pt x="377426" y="170584"/>
                  </a:moveTo>
                  <a:cubicBezTo>
                    <a:pt x="461695" y="170328"/>
                    <a:pt x="534472" y="220507"/>
                    <a:pt x="567286" y="292646"/>
                  </a:cubicBezTo>
                  <a:lnTo>
                    <a:pt x="188331" y="294050"/>
                  </a:lnTo>
                  <a:cubicBezTo>
                    <a:pt x="220634" y="221656"/>
                    <a:pt x="293029" y="170967"/>
                    <a:pt x="377298" y="170584"/>
                  </a:cubicBezTo>
                  <a:close/>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3193" name="Google Shape;3193;g3970249a880_0_8437"/>
            <p:cNvGrpSpPr/>
            <p:nvPr/>
          </p:nvGrpSpPr>
          <p:grpSpPr>
            <a:xfrm>
              <a:off x="3397356" y="1765216"/>
              <a:ext cx="792000" cy="756633"/>
              <a:chOff x="3397356" y="1765216"/>
              <a:chExt cx="792000" cy="756633"/>
            </a:xfrm>
          </p:grpSpPr>
          <p:grpSp>
            <p:nvGrpSpPr>
              <p:cNvPr id="3194" name="Google Shape;3194;g3970249a880_0_8437"/>
              <p:cNvGrpSpPr/>
              <p:nvPr/>
            </p:nvGrpSpPr>
            <p:grpSpPr>
              <a:xfrm>
                <a:off x="3397356" y="1765216"/>
                <a:ext cx="792000" cy="756633"/>
                <a:chOff x="3397356" y="1765216"/>
                <a:chExt cx="792000" cy="756633"/>
              </a:xfrm>
            </p:grpSpPr>
            <p:sp>
              <p:nvSpPr>
                <p:cNvPr id="3195" name="Google Shape;3195;g3970249a880_0_8437"/>
                <p:cNvSpPr/>
                <p:nvPr/>
              </p:nvSpPr>
              <p:spPr>
                <a:xfrm>
                  <a:off x="3397356" y="1765216"/>
                  <a:ext cx="792000" cy="756633"/>
                </a:xfrm>
                <a:custGeom>
                  <a:rect b="b" l="l" r="r" t="t"/>
                  <a:pathLst>
                    <a:path extrusionOk="0" h="756633" w="792000">
                      <a:moveTo>
                        <a:pt x="792001" y="0"/>
                      </a:moveTo>
                      <a:lnTo>
                        <a:pt x="561027" y="0"/>
                      </a:lnTo>
                      <a:lnTo>
                        <a:pt x="395937" y="242337"/>
                      </a:lnTo>
                      <a:lnTo>
                        <a:pt x="230974" y="0"/>
                      </a:lnTo>
                      <a:lnTo>
                        <a:pt x="0" y="0"/>
                      </a:lnTo>
                      <a:lnTo>
                        <a:pt x="257659" y="378317"/>
                      </a:lnTo>
                      <a:lnTo>
                        <a:pt x="0" y="756634"/>
                      </a:lnTo>
                      <a:lnTo>
                        <a:pt x="230974" y="756634"/>
                      </a:lnTo>
                      <a:lnTo>
                        <a:pt x="395937" y="514296"/>
                      </a:lnTo>
                      <a:lnTo>
                        <a:pt x="561027" y="756634"/>
                      </a:lnTo>
                      <a:lnTo>
                        <a:pt x="792001" y="756634"/>
                      </a:lnTo>
                      <a:lnTo>
                        <a:pt x="534214" y="378317"/>
                      </a:lnTo>
                      <a:lnTo>
                        <a:pt x="792001" y="0"/>
                      </a:lnTo>
                      <a:close/>
                      <a:moveTo>
                        <a:pt x="210162" y="717180"/>
                      </a:moveTo>
                      <a:lnTo>
                        <a:pt x="74565" y="717180"/>
                      </a:lnTo>
                      <a:lnTo>
                        <a:pt x="305411" y="378317"/>
                      </a:lnTo>
                      <a:lnTo>
                        <a:pt x="74565" y="39453"/>
                      </a:lnTo>
                      <a:lnTo>
                        <a:pt x="210162" y="39453"/>
                      </a:lnTo>
                      <a:lnTo>
                        <a:pt x="441008" y="378317"/>
                      </a:lnTo>
                      <a:lnTo>
                        <a:pt x="210162" y="717180"/>
                      </a:lnTo>
                      <a:close/>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196" name="Google Shape;3196;g3970249a880_0_8437"/>
                <p:cNvSpPr/>
                <p:nvPr/>
              </p:nvSpPr>
              <p:spPr>
                <a:xfrm>
                  <a:off x="3546359" y="1843994"/>
                  <a:ext cx="244252" cy="598948"/>
                </a:xfrm>
                <a:custGeom>
                  <a:rect b="b" l="l" r="r" t="t"/>
                  <a:pathLst>
                    <a:path extrusionOk="0" h="598948" w="244252">
                      <a:moveTo>
                        <a:pt x="40219" y="0"/>
                      </a:moveTo>
                      <a:lnTo>
                        <a:pt x="0" y="0"/>
                      </a:lnTo>
                      <a:lnTo>
                        <a:pt x="204033" y="299538"/>
                      </a:lnTo>
                      <a:lnTo>
                        <a:pt x="0" y="598949"/>
                      </a:lnTo>
                      <a:lnTo>
                        <a:pt x="40219" y="598949"/>
                      </a:lnTo>
                      <a:lnTo>
                        <a:pt x="244253" y="299538"/>
                      </a:lnTo>
                      <a:lnTo>
                        <a:pt x="40219" y="0"/>
                      </a:lnTo>
                      <a:close/>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197" name="Google Shape;3197;g3970249a880_0_8437"/>
              <p:cNvSpPr/>
              <p:nvPr/>
            </p:nvSpPr>
            <p:spPr>
              <a:xfrm>
                <a:off x="3793292" y="2143532"/>
                <a:ext cx="92696" cy="271831"/>
              </a:xfrm>
              <a:custGeom>
                <a:rect b="b" l="l" r="r" t="t"/>
                <a:pathLst>
                  <a:path extrusionOk="0" h="271831" w="92696">
                    <a:moveTo>
                      <a:pt x="92696" y="0"/>
                    </a:moveTo>
                    <a:lnTo>
                      <a:pt x="92696" y="271831"/>
                    </a:lnTo>
                    <a:lnTo>
                      <a:pt x="0" y="135980"/>
                    </a:lnTo>
                    <a:lnTo>
                      <a:pt x="92696" y="0"/>
                    </a:lnTo>
                    <a:close/>
                  </a:path>
                </a:pathLst>
              </a:custGeom>
              <a:solidFill>
                <a:srgbClr val="A01D28"/>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3198" name="Google Shape;3198;g3970249a880_0_8437"/>
          <p:cNvSpPr/>
          <p:nvPr/>
        </p:nvSpPr>
        <p:spPr>
          <a:xfrm>
            <a:off x="1761902" y="724535"/>
            <a:ext cx="12600" cy="162900"/>
          </a:xfrm>
          <a:prstGeom prst="rect">
            <a:avLst/>
          </a:prstGeom>
          <a:solidFill>
            <a:schemeClr val="dk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199" name="Google Shape;3199;g3970249a880_0_8437"/>
          <p:cNvSpPr/>
          <p:nvPr/>
        </p:nvSpPr>
        <p:spPr>
          <a:xfrm rot="5400000">
            <a:off x="1761809" y="724605"/>
            <a:ext cx="12600" cy="162900"/>
          </a:xfrm>
          <a:prstGeom prst="rect">
            <a:avLst/>
          </a:prstGeom>
          <a:solidFill>
            <a:schemeClr val="dk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200" name="Google Shape;3200;g3970249a880_0_8437"/>
          <p:cNvSpPr/>
          <p:nvPr>
            <p:ph idx="2" type="pic"/>
          </p:nvPr>
        </p:nvSpPr>
        <p:spPr>
          <a:xfrm>
            <a:off x="1991065" y="636560"/>
            <a:ext cx="1566000" cy="339600"/>
          </a:xfrm>
          <a:prstGeom prst="rect">
            <a:avLst/>
          </a:prstGeom>
          <a:solidFill>
            <a:schemeClr val="lt2"/>
          </a:solidFill>
          <a:ln>
            <a:noFill/>
          </a:ln>
        </p:spPr>
      </p:sp>
      <p:sp>
        <p:nvSpPr>
          <p:cNvPr id="3201" name="Google Shape;3201;g3970249a880_0_8437"/>
          <p:cNvSpPr txBox="1"/>
          <p:nvPr>
            <p:ph type="title"/>
          </p:nvPr>
        </p:nvSpPr>
        <p:spPr>
          <a:xfrm>
            <a:off x="645210" y="1768508"/>
            <a:ext cx="3927000" cy="15372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SzPts val="3900"/>
              <a:buFont typeface="Poppins"/>
              <a:buNone/>
              <a:defRPr b="1" sz="3900">
                <a:latin typeface="Poppins"/>
                <a:ea typeface="Poppins"/>
                <a:cs typeface="Poppins"/>
                <a:sym typeface="Poppins"/>
              </a:defRPr>
            </a:lvl1pPr>
            <a:lvl2pPr lvl="1" algn="l">
              <a:lnSpc>
                <a:spcPct val="100000"/>
              </a:lnSpc>
              <a:spcBef>
                <a:spcPts val="0"/>
              </a:spcBef>
              <a:spcAft>
                <a:spcPts val="0"/>
              </a:spcAft>
              <a:buClr>
                <a:schemeClr val="dk1"/>
              </a:buClr>
              <a:buSzPts val="500"/>
              <a:buNone/>
              <a:defRPr>
                <a:solidFill>
                  <a:schemeClr val="dk1"/>
                </a:solidFill>
              </a:defRPr>
            </a:lvl2pPr>
            <a:lvl3pPr lvl="2" algn="l">
              <a:lnSpc>
                <a:spcPct val="100000"/>
              </a:lnSpc>
              <a:spcBef>
                <a:spcPts val="0"/>
              </a:spcBef>
              <a:spcAft>
                <a:spcPts val="0"/>
              </a:spcAft>
              <a:buClr>
                <a:schemeClr val="dk1"/>
              </a:buClr>
              <a:buSzPts val="500"/>
              <a:buNone/>
              <a:defRPr>
                <a:solidFill>
                  <a:schemeClr val="dk1"/>
                </a:solidFill>
              </a:defRPr>
            </a:lvl3pPr>
            <a:lvl4pPr lvl="3" algn="l">
              <a:lnSpc>
                <a:spcPct val="100000"/>
              </a:lnSpc>
              <a:spcBef>
                <a:spcPts val="0"/>
              </a:spcBef>
              <a:spcAft>
                <a:spcPts val="0"/>
              </a:spcAft>
              <a:buClr>
                <a:schemeClr val="dk1"/>
              </a:buClr>
              <a:buSzPts val="500"/>
              <a:buNone/>
              <a:defRPr>
                <a:solidFill>
                  <a:schemeClr val="dk1"/>
                </a:solidFill>
              </a:defRPr>
            </a:lvl4pPr>
            <a:lvl5pPr lvl="4" algn="l">
              <a:lnSpc>
                <a:spcPct val="100000"/>
              </a:lnSpc>
              <a:spcBef>
                <a:spcPts val="0"/>
              </a:spcBef>
              <a:spcAft>
                <a:spcPts val="0"/>
              </a:spcAft>
              <a:buClr>
                <a:schemeClr val="dk1"/>
              </a:buClr>
              <a:buSzPts val="500"/>
              <a:buNone/>
              <a:defRPr>
                <a:solidFill>
                  <a:schemeClr val="dk1"/>
                </a:solidFill>
              </a:defRPr>
            </a:lvl5pPr>
            <a:lvl6pPr lvl="5" algn="l">
              <a:lnSpc>
                <a:spcPct val="100000"/>
              </a:lnSpc>
              <a:spcBef>
                <a:spcPts val="0"/>
              </a:spcBef>
              <a:spcAft>
                <a:spcPts val="0"/>
              </a:spcAft>
              <a:buClr>
                <a:schemeClr val="dk1"/>
              </a:buClr>
              <a:buSzPts val="500"/>
              <a:buNone/>
              <a:defRPr>
                <a:solidFill>
                  <a:schemeClr val="dk1"/>
                </a:solidFill>
              </a:defRPr>
            </a:lvl6pPr>
            <a:lvl7pPr lvl="6" algn="l">
              <a:lnSpc>
                <a:spcPct val="100000"/>
              </a:lnSpc>
              <a:spcBef>
                <a:spcPts val="0"/>
              </a:spcBef>
              <a:spcAft>
                <a:spcPts val="0"/>
              </a:spcAft>
              <a:buClr>
                <a:schemeClr val="dk1"/>
              </a:buClr>
              <a:buSzPts val="500"/>
              <a:buNone/>
              <a:defRPr>
                <a:solidFill>
                  <a:schemeClr val="dk1"/>
                </a:solidFill>
              </a:defRPr>
            </a:lvl7pPr>
            <a:lvl8pPr lvl="7" algn="l">
              <a:lnSpc>
                <a:spcPct val="100000"/>
              </a:lnSpc>
              <a:spcBef>
                <a:spcPts val="0"/>
              </a:spcBef>
              <a:spcAft>
                <a:spcPts val="0"/>
              </a:spcAft>
              <a:buClr>
                <a:schemeClr val="dk1"/>
              </a:buClr>
              <a:buSzPts val="500"/>
              <a:buNone/>
              <a:defRPr>
                <a:solidFill>
                  <a:schemeClr val="dk1"/>
                </a:solidFill>
              </a:defRPr>
            </a:lvl8pPr>
            <a:lvl9pPr lvl="8" algn="l">
              <a:lnSpc>
                <a:spcPct val="100000"/>
              </a:lnSpc>
              <a:spcBef>
                <a:spcPts val="0"/>
              </a:spcBef>
              <a:spcAft>
                <a:spcPts val="0"/>
              </a:spcAft>
              <a:buClr>
                <a:schemeClr val="dk1"/>
              </a:buClr>
              <a:buSzPts val="500"/>
              <a:buNone/>
              <a:defRPr>
                <a:solidFill>
                  <a:schemeClr val="dk1"/>
                </a:solidFill>
              </a:defRPr>
            </a:lvl9pPr>
          </a:lstStyle>
          <a:p/>
        </p:txBody>
      </p:sp>
      <p:sp>
        <p:nvSpPr>
          <p:cNvPr id="3202" name="Google Shape;3202;g3970249a880_0_8437"/>
          <p:cNvSpPr txBox="1"/>
          <p:nvPr>
            <p:ph idx="1" type="subTitle"/>
          </p:nvPr>
        </p:nvSpPr>
        <p:spPr>
          <a:xfrm>
            <a:off x="645210" y="3607664"/>
            <a:ext cx="39270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2"/>
              </a:buClr>
              <a:buSzPts val="1300"/>
              <a:buNone/>
              <a:defRPr b="1" sz="1500">
                <a:solidFill>
                  <a:schemeClr val="dk2"/>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2"/>
              </a:buClr>
              <a:buSzPts val="700"/>
              <a:buNone/>
              <a:defRPr sz="700">
                <a:solidFill>
                  <a:schemeClr val="dk2"/>
                </a:solidFill>
              </a:defRPr>
            </a:lvl2pPr>
            <a:lvl3pPr lvl="2" algn="ctr">
              <a:lnSpc>
                <a:spcPct val="95000"/>
              </a:lnSpc>
              <a:spcBef>
                <a:spcPts val="1300"/>
              </a:spcBef>
              <a:spcAft>
                <a:spcPts val="0"/>
              </a:spcAft>
              <a:buClr>
                <a:schemeClr val="dk2"/>
              </a:buClr>
              <a:buSzPts val="600"/>
              <a:buNone/>
              <a:defRPr sz="700">
                <a:solidFill>
                  <a:schemeClr val="dk2"/>
                </a:solidFill>
              </a:defRPr>
            </a:lvl3pPr>
            <a:lvl4pPr lvl="3" algn="ctr">
              <a:lnSpc>
                <a:spcPct val="95000"/>
              </a:lnSpc>
              <a:spcBef>
                <a:spcPts val="1300"/>
              </a:spcBef>
              <a:spcAft>
                <a:spcPts val="0"/>
              </a:spcAft>
              <a:buClr>
                <a:schemeClr val="dk2"/>
              </a:buClr>
              <a:buSzPts val="500"/>
              <a:buNone/>
              <a:defRPr sz="600">
                <a:solidFill>
                  <a:schemeClr val="dk2"/>
                </a:solidFill>
              </a:defRPr>
            </a:lvl4pPr>
            <a:lvl5pPr lvl="4" algn="ctr">
              <a:lnSpc>
                <a:spcPct val="95000"/>
              </a:lnSpc>
              <a:spcBef>
                <a:spcPts val="1300"/>
              </a:spcBef>
              <a:spcAft>
                <a:spcPts val="0"/>
              </a:spcAft>
              <a:buClr>
                <a:schemeClr val="dk2"/>
              </a:buClr>
              <a:buSzPts val="500"/>
              <a:buNone/>
              <a:defRPr sz="600">
                <a:solidFill>
                  <a:schemeClr val="dk2"/>
                </a:solidFill>
              </a:defRPr>
            </a:lvl5pPr>
            <a:lvl6pPr lvl="5" algn="ctr">
              <a:lnSpc>
                <a:spcPct val="90000"/>
              </a:lnSpc>
              <a:spcBef>
                <a:spcPts val="400"/>
              </a:spcBef>
              <a:spcAft>
                <a:spcPts val="0"/>
              </a:spcAft>
              <a:buClr>
                <a:schemeClr val="dk2"/>
              </a:buClr>
              <a:buSzPts val="600"/>
              <a:buNone/>
              <a:defRPr sz="600">
                <a:solidFill>
                  <a:schemeClr val="dk2"/>
                </a:solidFill>
              </a:defRPr>
            </a:lvl6pPr>
            <a:lvl7pPr lvl="6" algn="ctr">
              <a:lnSpc>
                <a:spcPct val="90000"/>
              </a:lnSpc>
              <a:spcBef>
                <a:spcPts val="400"/>
              </a:spcBef>
              <a:spcAft>
                <a:spcPts val="0"/>
              </a:spcAft>
              <a:buClr>
                <a:schemeClr val="dk2"/>
              </a:buClr>
              <a:buSzPts val="600"/>
              <a:buNone/>
              <a:defRPr sz="600">
                <a:solidFill>
                  <a:schemeClr val="dk2"/>
                </a:solidFill>
              </a:defRPr>
            </a:lvl7pPr>
            <a:lvl8pPr lvl="7" algn="ctr">
              <a:lnSpc>
                <a:spcPct val="90000"/>
              </a:lnSpc>
              <a:spcBef>
                <a:spcPts val="400"/>
              </a:spcBef>
              <a:spcAft>
                <a:spcPts val="0"/>
              </a:spcAft>
              <a:buClr>
                <a:schemeClr val="dk2"/>
              </a:buClr>
              <a:buSzPts val="600"/>
              <a:buNone/>
              <a:defRPr sz="600">
                <a:solidFill>
                  <a:schemeClr val="dk2"/>
                </a:solidFill>
              </a:defRPr>
            </a:lvl8pPr>
            <a:lvl9pPr lvl="8" algn="ctr">
              <a:lnSpc>
                <a:spcPct val="90000"/>
              </a:lnSpc>
              <a:spcBef>
                <a:spcPts val="400"/>
              </a:spcBef>
              <a:spcAft>
                <a:spcPts val="0"/>
              </a:spcAft>
              <a:buClr>
                <a:schemeClr val="dk2"/>
              </a:buClr>
              <a:buSzPts val="600"/>
              <a:buNone/>
              <a:defRPr sz="600">
                <a:solidFill>
                  <a:schemeClr val="dk2"/>
                </a:solidFill>
              </a:defRPr>
            </a:lvl9pPr>
          </a:lstStyle>
          <a:p/>
        </p:txBody>
      </p:sp>
      <p:sp>
        <p:nvSpPr>
          <p:cNvPr id="3203" name="Google Shape;3203;g3970249a880_0_8437"/>
          <p:cNvSpPr/>
          <p:nvPr>
            <p:ph idx="3" type="pic"/>
          </p:nvPr>
        </p:nvSpPr>
        <p:spPr>
          <a:xfrm>
            <a:off x="4899403" y="439313"/>
            <a:ext cx="3857100" cy="4264800"/>
          </a:xfrm>
          <a:prstGeom prst="roundRect">
            <a:avLst>
              <a:gd fmla="val 3145" name="adj"/>
            </a:avLst>
          </a:prstGeom>
          <a:noFill/>
          <a:ln>
            <a:noFill/>
          </a:ln>
        </p:spPr>
      </p:sp>
    </p:spTree>
  </p:cSld>
  <p:clrMapOvr>
    <a:masterClrMapping/>
  </p:clrMapOvr>
</p:sldLayout>
</file>

<file path=ppt/slideLayouts/slideLayout2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Title Slide" showMasterSp="0">
  <p:cSld name="7_Title Slide">
    <p:bg>
      <p:bgPr>
        <a:blipFill>
          <a:blip r:embed="rId2">
            <a:alphaModFix/>
          </a:blip>
          <a:stretch>
            <a:fillRect/>
          </a:stretch>
        </a:blipFill>
      </p:bgPr>
    </p:bg>
    <p:spTree>
      <p:nvGrpSpPr>
        <p:cNvPr id="3204" name="Shape 3204"/>
        <p:cNvGrpSpPr/>
        <p:nvPr/>
      </p:nvGrpSpPr>
      <p:grpSpPr>
        <a:xfrm>
          <a:off x="0" y="0"/>
          <a:ext cx="0" cy="0"/>
          <a:chOff x="0" y="0"/>
          <a:chExt cx="0" cy="0"/>
        </a:xfrm>
      </p:grpSpPr>
      <p:pic>
        <p:nvPicPr>
          <p:cNvPr descr="A black and red background&#10;&#10;AI-generated content may be incorrect." id="3205" name="Google Shape;3205;g3970249a880_0_8452"/>
          <p:cNvPicPr preferRelativeResize="0"/>
          <p:nvPr/>
        </p:nvPicPr>
        <p:blipFill rotWithShape="1">
          <a:blip r:embed="rId3">
            <a:alphaModFix/>
          </a:blip>
          <a:srcRect b="0" l="0" r="0" t="0"/>
          <a:stretch/>
        </p:blipFill>
        <p:spPr>
          <a:xfrm>
            <a:off x="403950" y="442803"/>
            <a:ext cx="8336095" cy="4257341"/>
          </a:xfrm>
          <a:prstGeom prst="rect">
            <a:avLst/>
          </a:prstGeom>
          <a:noFill/>
          <a:ln>
            <a:noFill/>
          </a:ln>
        </p:spPr>
      </p:pic>
      <p:sp>
        <p:nvSpPr>
          <p:cNvPr id="3206" name="Google Shape;3206;g3970249a880_0_8452"/>
          <p:cNvSpPr txBox="1"/>
          <p:nvPr>
            <p:ph type="title"/>
          </p:nvPr>
        </p:nvSpPr>
        <p:spPr>
          <a:xfrm>
            <a:off x="730869" y="806514"/>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900"/>
              <a:buFont typeface="Poppins"/>
              <a:buNone/>
              <a:defRPr b="1" sz="3900">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207" name="Google Shape;3207;g3970249a880_0_8452"/>
          <p:cNvSpPr txBox="1"/>
          <p:nvPr>
            <p:ph idx="1" type="subTitle"/>
          </p:nvPr>
        </p:nvSpPr>
        <p:spPr>
          <a:xfrm>
            <a:off x="739996" y="2649582"/>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300"/>
              <a:buNone/>
              <a:defRPr b="1" sz="15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3208" name="Google Shape;3208;g3970249a880_0_8452"/>
          <p:cNvGrpSpPr/>
          <p:nvPr/>
        </p:nvGrpSpPr>
        <p:grpSpPr>
          <a:xfrm>
            <a:off x="7564573" y="4241698"/>
            <a:ext cx="948486" cy="279733"/>
            <a:chOff x="20929561" y="12311319"/>
            <a:chExt cx="2529297" cy="745954"/>
          </a:xfrm>
        </p:grpSpPr>
        <p:grpSp>
          <p:nvGrpSpPr>
            <p:cNvPr id="3209" name="Google Shape;3209;g3970249a880_0_8452"/>
            <p:cNvGrpSpPr/>
            <p:nvPr/>
          </p:nvGrpSpPr>
          <p:grpSpPr>
            <a:xfrm>
              <a:off x="20929561" y="12311319"/>
              <a:ext cx="2433857" cy="745954"/>
              <a:chOff x="20929561" y="12311319"/>
              <a:chExt cx="2433857" cy="745954"/>
            </a:xfrm>
          </p:grpSpPr>
          <p:sp>
            <p:nvSpPr>
              <p:cNvPr id="3210" name="Google Shape;3210;g3970249a880_0_8452"/>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211" name="Google Shape;3211;g3970249a880_0_8452"/>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3212" name="Google Shape;3212;g3970249a880_0_8452"/>
              <p:cNvGrpSpPr/>
              <p:nvPr/>
            </p:nvGrpSpPr>
            <p:grpSpPr>
              <a:xfrm>
                <a:off x="22582537" y="12311321"/>
                <a:ext cx="780881" cy="745730"/>
                <a:chOff x="22582537" y="12311321"/>
                <a:chExt cx="780881" cy="745730"/>
              </a:xfrm>
            </p:grpSpPr>
            <p:grpSp>
              <p:nvGrpSpPr>
                <p:cNvPr id="3213" name="Google Shape;3213;g3970249a880_0_8452"/>
                <p:cNvGrpSpPr/>
                <p:nvPr/>
              </p:nvGrpSpPr>
              <p:grpSpPr>
                <a:xfrm>
                  <a:off x="22582537" y="12311321"/>
                  <a:ext cx="780881" cy="745730"/>
                  <a:chOff x="22582537" y="12311321"/>
                  <a:chExt cx="780881" cy="745730"/>
                </a:xfrm>
              </p:grpSpPr>
              <p:sp>
                <p:nvSpPr>
                  <p:cNvPr id="3214" name="Google Shape;3214;g3970249a880_0_8452"/>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215" name="Google Shape;3215;g3970249a880_0_8452"/>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216" name="Google Shape;3216;g3970249a880_0_8452"/>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3217" name="Google Shape;3217;g3970249a880_0_8452"/>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2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Title Slide" showMasterSp="0">
  <p:cSld name="8_Title Slide">
    <p:bg>
      <p:bgPr>
        <a:blipFill>
          <a:blip r:embed="rId2">
            <a:alphaModFix/>
          </a:blip>
          <a:stretch>
            <a:fillRect/>
          </a:stretch>
        </a:blipFill>
      </p:bgPr>
    </p:bg>
    <p:spTree>
      <p:nvGrpSpPr>
        <p:cNvPr id="3218" name="Shape 3218"/>
        <p:cNvGrpSpPr/>
        <p:nvPr/>
      </p:nvGrpSpPr>
      <p:grpSpPr>
        <a:xfrm>
          <a:off x="0" y="0"/>
          <a:ext cx="0" cy="0"/>
          <a:chOff x="0" y="0"/>
          <a:chExt cx="0" cy="0"/>
        </a:xfrm>
      </p:grpSpPr>
      <p:sp>
        <p:nvSpPr>
          <p:cNvPr id="3219" name="Google Shape;3219;g3970249a880_0_8466"/>
          <p:cNvSpPr txBox="1"/>
          <p:nvPr>
            <p:ph type="title"/>
          </p:nvPr>
        </p:nvSpPr>
        <p:spPr>
          <a:xfrm>
            <a:off x="730869" y="2262633"/>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900"/>
              <a:buFont typeface="Poppins"/>
              <a:buNone/>
              <a:defRPr b="1" sz="3900">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220" name="Google Shape;3220;g3970249a880_0_8466"/>
          <p:cNvSpPr txBox="1"/>
          <p:nvPr>
            <p:ph idx="1" type="subTitle"/>
          </p:nvPr>
        </p:nvSpPr>
        <p:spPr>
          <a:xfrm>
            <a:off x="739996" y="4105701"/>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300"/>
              <a:buNone/>
              <a:defRPr b="1" sz="15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3221" name="Google Shape;3221;g3970249a880_0_8466"/>
          <p:cNvGrpSpPr/>
          <p:nvPr/>
        </p:nvGrpSpPr>
        <p:grpSpPr>
          <a:xfrm>
            <a:off x="633107" y="622069"/>
            <a:ext cx="948486" cy="279733"/>
            <a:chOff x="20929561" y="12311319"/>
            <a:chExt cx="2529297" cy="745954"/>
          </a:xfrm>
        </p:grpSpPr>
        <p:grpSp>
          <p:nvGrpSpPr>
            <p:cNvPr id="3222" name="Google Shape;3222;g3970249a880_0_8466"/>
            <p:cNvGrpSpPr/>
            <p:nvPr/>
          </p:nvGrpSpPr>
          <p:grpSpPr>
            <a:xfrm>
              <a:off x="20929561" y="12311319"/>
              <a:ext cx="2433857" cy="745954"/>
              <a:chOff x="20929561" y="12311319"/>
              <a:chExt cx="2433857" cy="745954"/>
            </a:xfrm>
          </p:grpSpPr>
          <p:sp>
            <p:nvSpPr>
              <p:cNvPr id="3223" name="Google Shape;3223;g3970249a880_0_8466"/>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224" name="Google Shape;3224;g3970249a880_0_8466"/>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3225" name="Google Shape;3225;g3970249a880_0_8466"/>
              <p:cNvGrpSpPr/>
              <p:nvPr/>
            </p:nvGrpSpPr>
            <p:grpSpPr>
              <a:xfrm>
                <a:off x="22582537" y="12311321"/>
                <a:ext cx="780881" cy="745730"/>
                <a:chOff x="22582537" y="12311321"/>
                <a:chExt cx="780881" cy="745730"/>
              </a:xfrm>
            </p:grpSpPr>
            <p:grpSp>
              <p:nvGrpSpPr>
                <p:cNvPr id="3226" name="Google Shape;3226;g3970249a880_0_8466"/>
                <p:cNvGrpSpPr/>
                <p:nvPr/>
              </p:nvGrpSpPr>
              <p:grpSpPr>
                <a:xfrm>
                  <a:off x="22582537" y="12311321"/>
                  <a:ext cx="780881" cy="745730"/>
                  <a:chOff x="22582537" y="12311321"/>
                  <a:chExt cx="780881" cy="745730"/>
                </a:xfrm>
              </p:grpSpPr>
              <p:sp>
                <p:nvSpPr>
                  <p:cNvPr id="3227" name="Google Shape;3227;g3970249a880_0_8466"/>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228" name="Google Shape;3228;g3970249a880_0_8466"/>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229" name="Google Shape;3229;g3970249a880_0_8466"/>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3230" name="Google Shape;3230;g3970249a880_0_8466"/>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2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Title Slide" showMasterSp="0">
  <p:cSld name="9_Title Slide">
    <p:bg>
      <p:bgPr>
        <a:blipFill>
          <a:blip r:embed="rId2">
            <a:alphaModFix/>
          </a:blip>
          <a:stretch>
            <a:fillRect/>
          </a:stretch>
        </a:blipFill>
      </p:bgPr>
    </p:bg>
    <p:spTree>
      <p:nvGrpSpPr>
        <p:cNvPr id="3231" name="Shape 3231"/>
        <p:cNvGrpSpPr/>
        <p:nvPr/>
      </p:nvGrpSpPr>
      <p:grpSpPr>
        <a:xfrm>
          <a:off x="0" y="0"/>
          <a:ext cx="0" cy="0"/>
          <a:chOff x="0" y="0"/>
          <a:chExt cx="0" cy="0"/>
        </a:xfrm>
      </p:grpSpPr>
      <p:pic>
        <p:nvPicPr>
          <p:cNvPr descr="A black and red background&#10;&#10;AI-generated content may be incorrect." id="3232" name="Google Shape;3232;g3970249a880_0_8479"/>
          <p:cNvPicPr preferRelativeResize="0"/>
          <p:nvPr/>
        </p:nvPicPr>
        <p:blipFill rotWithShape="1">
          <a:blip r:embed="rId3">
            <a:alphaModFix/>
          </a:blip>
          <a:srcRect b="0" l="0" r="0" t="0"/>
          <a:stretch/>
        </p:blipFill>
        <p:spPr>
          <a:xfrm>
            <a:off x="403950" y="442803"/>
            <a:ext cx="8336095" cy="4257341"/>
          </a:xfrm>
          <a:prstGeom prst="rect">
            <a:avLst/>
          </a:prstGeom>
          <a:noFill/>
          <a:ln>
            <a:noFill/>
          </a:ln>
        </p:spPr>
      </p:pic>
      <p:sp>
        <p:nvSpPr>
          <p:cNvPr id="3233" name="Google Shape;3233;g3970249a880_0_8479"/>
          <p:cNvSpPr txBox="1"/>
          <p:nvPr>
            <p:ph type="title"/>
          </p:nvPr>
        </p:nvSpPr>
        <p:spPr>
          <a:xfrm>
            <a:off x="730869" y="813604"/>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900"/>
              <a:buFont typeface="Poppins"/>
              <a:buNone/>
              <a:defRPr b="1" sz="3900">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234" name="Google Shape;3234;g3970249a880_0_8479"/>
          <p:cNvSpPr txBox="1"/>
          <p:nvPr>
            <p:ph idx="1" type="subTitle"/>
          </p:nvPr>
        </p:nvSpPr>
        <p:spPr>
          <a:xfrm>
            <a:off x="739996" y="2656672"/>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300"/>
              <a:buNone/>
              <a:defRPr b="1" sz="15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3235" name="Google Shape;3235;g3970249a880_0_8479"/>
          <p:cNvGrpSpPr/>
          <p:nvPr/>
        </p:nvGrpSpPr>
        <p:grpSpPr>
          <a:xfrm>
            <a:off x="7564573" y="4241698"/>
            <a:ext cx="948486" cy="279733"/>
            <a:chOff x="20929561" y="12311319"/>
            <a:chExt cx="2529297" cy="745954"/>
          </a:xfrm>
        </p:grpSpPr>
        <p:grpSp>
          <p:nvGrpSpPr>
            <p:cNvPr id="3236" name="Google Shape;3236;g3970249a880_0_8479"/>
            <p:cNvGrpSpPr/>
            <p:nvPr/>
          </p:nvGrpSpPr>
          <p:grpSpPr>
            <a:xfrm>
              <a:off x="20929561" y="12311319"/>
              <a:ext cx="2433857" cy="745954"/>
              <a:chOff x="20929561" y="12311319"/>
              <a:chExt cx="2433857" cy="745954"/>
            </a:xfrm>
          </p:grpSpPr>
          <p:sp>
            <p:nvSpPr>
              <p:cNvPr id="3237" name="Google Shape;3237;g3970249a880_0_8479"/>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238" name="Google Shape;3238;g3970249a880_0_8479"/>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3239" name="Google Shape;3239;g3970249a880_0_8479"/>
              <p:cNvGrpSpPr/>
              <p:nvPr/>
            </p:nvGrpSpPr>
            <p:grpSpPr>
              <a:xfrm>
                <a:off x="22582537" y="12311321"/>
                <a:ext cx="780881" cy="745730"/>
                <a:chOff x="22582537" y="12311321"/>
                <a:chExt cx="780881" cy="745730"/>
              </a:xfrm>
            </p:grpSpPr>
            <p:grpSp>
              <p:nvGrpSpPr>
                <p:cNvPr id="3240" name="Google Shape;3240;g3970249a880_0_8479"/>
                <p:cNvGrpSpPr/>
                <p:nvPr/>
              </p:nvGrpSpPr>
              <p:grpSpPr>
                <a:xfrm>
                  <a:off x="22582537" y="12311321"/>
                  <a:ext cx="780881" cy="745730"/>
                  <a:chOff x="22582537" y="12311321"/>
                  <a:chExt cx="780881" cy="745730"/>
                </a:xfrm>
              </p:grpSpPr>
              <p:sp>
                <p:nvSpPr>
                  <p:cNvPr id="3241" name="Google Shape;3241;g3970249a880_0_8479"/>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242" name="Google Shape;3242;g3970249a880_0_8479"/>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243" name="Google Shape;3243;g3970249a880_0_8479"/>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3244" name="Google Shape;3244;g3970249a880_0_8479"/>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2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_Title Slide" showMasterSp="0">
  <p:cSld name="10_Title Slide">
    <p:bg>
      <p:bgPr>
        <a:blipFill>
          <a:blip r:embed="rId2">
            <a:alphaModFix/>
          </a:blip>
          <a:stretch>
            <a:fillRect/>
          </a:stretch>
        </a:blipFill>
      </p:bgPr>
    </p:bg>
    <p:spTree>
      <p:nvGrpSpPr>
        <p:cNvPr id="3245" name="Shape 3245"/>
        <p:cNvGrpSpPr/>
        <p:nvPr/>
      </p:nvGrpSpPr>
      <p:grpSpPr>
        <a:xfrm>
          <a:off x="0" y="0"/>
          <a:ext cx="0" cy="0"/>
          <a:chOff x="0" y="0"/>
          <a:chExt cx="0" cy="0"/>
        </a:xfrm>
      </p:grpSpPr>
      <p:pic>
        <p:nvPicPr>
          <p:cNvPr descr="A black and red background&#10;&#10;AI-generated content may be incorrect." id="3246" name="Google Shape;3246;g3970249a880_0_8493"/>
          <p:cNvPicPr preferRelativeResize="0"/>
          <p:nvPr/>
        </p:nvPicPr>
        <p:blipFill rotWithShape="1">
          <a:blip r:embed="rId3">
            <a:alphaModFix/>
          </a:blip>
          <a:srcRect b="0" l="0" r="0" t="0"/>
          <a:stretch/>
        </p:blipFill>
        <p:spPr>
          <a:xfrm>
            <a:off x="403950" y="442803"/>
            <a:ext cx="8336095" cy="4257341"/>
          </a:xfrm>
          <a:prstGeom prst="rect">
            <a:avLst/>
          </a:prstGeom>
          <a:noFill/>
          <a:ln>
            <a:noFill/>
          </a:ln>
        </p:spPr>
      </p:pic>
      <p:sp>
        <p:nvSpPr>
          <p:cNvPr id="3247" name="Google Shape;3247;g3970249a880_0_8493"/>
          <p:cNvSpPr txBox="1"/>
          <p:nvPr>
            <p:ph type="title"/>
          </p:nvPr>
        </p:nvSpPr>
        <p:spPr>
          <a:xfrm>
            <a:off x="730869" y="813604"/>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900"/>
              <a:buFont typeface="Poppins"/>
              <a:buNone/>
              <a:defRPr b="1" sz="3900">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248" name="Google Shape;3248;g3970249a880_0_8493"/>
          <p:cNvSpPr txBox="1"/>
          <p:nvPr>
            <p:ph idx="1" type="subTitle"/>
          </p:nvPr>
        </p:nvSpPr>
        <p:spPr>
          <a:xfrm>
            <a:off x="739996" y="2656672"/>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300"/>
              <a:buNone/>
              <a:defRPr b="1" sz="15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3249" name="Google Shape;3249;g3970249a880_0_8493"/>
          <p:cNvGrpSpPr/>
          <p:nvPr/>
        </p:nvGrpSpPr>
        <p:grpSpPr>
          <a:xfrm>
            <a:off x="7564573" y="4241698"/>
            <a:ext cx="948486" cy="279733"/>
            <a:chOff x="20929561" y="12311319"/>
            <a:chExt cx="2529297" cy="745954"/>
          </a:xfrm>
        </p:grpSpPr>
        <p:grpSp>
          <p:nvGrpSpPr>
            <p:cNvPr id="3250" name="Google Shape;3250;g3970249a880_0_8493"/>
            <p:cNvGrpSpPr/>
            <p:nvPr/>
          </p:nvGrpSpPr>
          <p:grpSpPr>
            <a:xfrm>
              <a:off x="20929561" y="12311319"/>
              <a:ext cx="2433857" cy="745954"/>
              <a:chOff x="20929561" y="12311319"/>
              <a:chExt cx="2433857" cy="745954"/>
            </a:xfrm>
          </p:grpSpPr>
          <p:sp>
            <p:nvSpPr>
              <p:cNvPr id="3251" name="Google Shape;3251;g3970249a880_0_8493"/>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252" name="Google Shape;3252;g3970249a880_0_8493"/>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3253" name="Google Shape;3253;g3970249a880_0_8493"/>
              <p:cNvGrpSpPr/>
              <p:nvPr/>
            </p:nvGrpSpPr>
            <p:grpSpPr>
              <a:xfrm>
                <a:off x="22582537" y="12311321"/>
                <a:ext cx="780881" cy="745730"/>
                <a:chOff x="22582537" y="12311321"/>
                <a:chExt cx="780881" cy="745730"/>
              </a:xfrm>
            </p:grpSpPr>
            <p:grpSp>
              <p:nvGrpSpPr>
                <p:cNvPr id="3254" name="Google Shape;3254;g3970249a880_0_8493"/>
                <p:cNvGrpSpPr/>
                <p:nvPr/>
              </p:nvGrpSpPr>
              <p:grpSpPr>
                <a:xfrm>
                  <a:off x="22582537" y="12311321"/>
                  <a:ext cx="780881" cy="745730"/>
                  <a:chOff x="22582537" y="12311321"/>
                  <a:chExt cx="780881" cy="745730"/>
                </a:xfrm>
              </p:grpSpPr>
              <p:sp>
                <p:nvSpPr>
                  <p:cNvPr id="3255" name="Google Shape;3255;g3970249a880_0_8493"/>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256" name="Google Shape;3256;g3970249a880_0_8493"/>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257" name="Google Shape;3257;g3970249a880_0_8493"/>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3258" name="Google Shape;3258;g3970249a880_0_8493"/>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ustom Layout">
  <p:cSld name="Custom Layout">
    <p:bg>
      <p:bgPr>
        <a:blipFill>
          <a:blip r:embed="rId2">
            <a:alphaModFix/>
          </a:blip>
          <a:stretch>
            <a:fillRect/>
          </a:stretch>
        </a:blipFill>
      </p:bgPr>
    </p:bg>
    <p:spTree>
      <p:nvGrpSpPr>
        <p:cNvPr id="240" name="Shape 240"/>
        <p:cNvGrpSpPr/>
        <p:nvPr/>
      </p:nvGrpSpPr>
      <p:grpSpPr>
        <a:xfrm>
          <a:off x="0" y="0"/>
          <a:ext cx="0" cy="0"/>
          <a:chOff x="0" y="0"/>
          <a:chExt cx="0" cy="0"/>
        </a:xfrm>
      </p:grpSpPr>
      <p:sp>
        <p:nvSpPr>
          <p:cNvPr id="241" name="Google Shape;241;g3970249a880_0_11629"/>
          <p:cNvSpPr/>
          <p:nvPr/>
        </p:nvSpPr>
        <p:spPr>
          <a:xfrm>
            <a:off x="1171422" y="335756"/>
            <a:ext cx="6785700" cy="2023800"/>
          </a:xfrm>
          <a:prstGeom prst="roundRect">
            <a:avLst>
              <a:gd fmla="val 347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42" name="Google Shape;242;g3970249a880_0_11629"/>
          <p:cNvSpPr/>
          <p:nvPr/>
        </p:nvSpPr>
        <p:spPr>
          <a:xfrm>
            <a:off x="1171422" y="2442299"/>
            <a:ext cx="6785700" cy="2023800"/>
          </a:xfrm>
          <a:prstGeom prst="roundRect">
            <a:avLst>
              <a:gd fmla="val 347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43" name="Google Shape;243;g3970249a880_0_1162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gold circle with black text and a red ribbon&#10;&#10;AI-generated content may be incorrect." id="244" name="Google Shape;244;g3970249a880_0_11629"/>
          <p:cNvPicPr preferRelativeResize="0"/>
          <p:nvPr/>
        </p:nvPicPr>
        <p:blipFill rotWithShape="1">
          <a:blip r:embed="rId3">
            <a:alphaModFix/>
          </a:blip>
          <a:srcRect b="0" l="0" r="0" t="0"/>
          <a:stretch/>
        </p:blipFill>
        <p:spPr>
          <a:xfrm>
            <a:off x="1361816" y="611668"/>
            <a:ext cx="1458446" cy="1464279"/>
          </a:xfrm>
          <a:prstGeom prst="rect">
            <a:avLst/>
          </a:prstGeom>
          <a:noFill/>
          <a:ln>
            <a:noFill/>
          </a:ln>
        </p:spPr>
      </p:pic>
      <p:pic>
        <p:nvPicPr>
          <p:cNvPr descr="A gold and red logo&#10;&#10;AI-generated content may be incorrect." id="245" name="Google Shape;245;g3970249a880_0_11629"/>
          <p:cNvPicPr preferRelativeResize="0"/>
          <p:nvPr/>
        </p:nvPicPr>
        <p:blipFill rotWithShape="1">
          <a:blip r:embed="rId4">
            <a:alphaModFix/>
          </a:blip>
          <a:srcRect b="0" l="0" r="0" t="0"/>
          <a:stretch/>
        </p:blipFill>
        <p:spPr>
          <a:xfrm>
            <a:off x="2773101" y="600051"/>
            <a:ext cx="1676875" cy="1496061"/>
          </a:xfrm>
          <a:prstGeom prst="rect">
            <a:avLst/>
          </a:prstGeom>
          <a:noFill/>
          <a:ln>
            <a:noFill/>
          </a:ln>
        </p:spPr>
      </p:pic>
      <p:pic>
        <p:nvPicPr>
          <p:cNvPr descr="A gold and black logo&#10;&#10;AI-generated content may be incorrect." id="246" name="Google Shape;246;g3970249a880_0_11629"/>
          <p:cNvPicPr preferRelativeResize="0"/>
          <p:nvPr/>
        </p:nvPicPr>
        <p:blipFill rotWithShape="1">
          <a:blip r:embed="rId5">
            <a:alphaModFix/>
          </a:blip>
          <a:srcRect b="0" l="0" r="0" t="0"/>
          <a:stretch/>
        </p:blipFill>
        <p:spPr>
          <a:xfrm>
            <a:off x="4564857" y="2660504"/>
            <a:ext cx="1531540" cy="861100"/>
          </a:xfrm>
          <a:prstGeom prst="rect">
            <a:avLst/>
          </a:prstGeom>
          <a:noFill/>
          <a:ln>
            <a:noFill/>
          </a:ln>
        </p:spPr>
      </p:pic>
      <p:sp>
        <p:nvSpPr>
          <p:cNvPr id="247" name="Google Shape;247;g3970249a880_0_11629"/>
          <p:cNvSpPr txBox="1"/>
          <p:nvPr>
            <p:ph type="title"/>
          </p:nvPr>
        </p:nvSpPr>
        <p:spPr>
          <a:xfrm>
            <a:off x="4740910" y="616519"/>
            <a:ext cx="3124800" cy="160200"/>
          </a:xfrm>
          <a:prstGeom prst="rect">
            <a:avLst/>
          </a:prstGeom>
          <a:noFill/>
          <a:ln>
            <a:noFill/>
          </a:ln>
        </p:spPr>
        <p:txBody>
          <a:bodyPr anchorCtr="0" anchor="t" bIns="34275" lIns="34275" spcFirstLastPara="1" rIns="34275" wrap="square" tIns="34275">
            <a:noAutofit/>
          </a:bodyPr>
          <a:lstStyle>
            <a:lvl1pPr lvl="0" marR="0" algn="l">
              <a:lnSpc>
                <a:spcPct val="100000"/>
              </a:lnSpc>
              <a:spcBef>
                <a:spcPts val="0"/>
              </a:spcBef>
              <a:spcAft>
                <a:spcPts val="0"/>
              </a:spcAft>
              <a:buSzPts val="2550"/>
              <a:buNone/>
              <a:defRPr b="0" sz="1050">
                <a:latin typeface="Poppins Medium"/>
                <a:ea typeface="Poppins Medium"/>
                <a:cs typeface="Poppins Medium"/>
                <a:sym typeface="Poppins Medium"/>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48" name="Google Shape;248;g3970249a880_0_11629"/>
          <p:cNvSpPr txBox="1"/>
          <p:nvPr>
            <p:ph idx="2" type="title"/>
          </p:nvPr>
        </p:nvSpPr>
        <p:spPr>
          <a:xfrm>
            <a:off x="4740910" y="857605"/>
            <a:ext cx="3124800" cy="5748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2550"/>
              <a:buNone/>
              <a:defRPr sz="1987">
                <a:solidFill>
                  <a:schemeClr val="accent2"/>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49" name="Google Shape;249;g3970249a880_0_11629"/>
          <p:cNvSpPr txBox="1"/>
          <p:nvPr>
            <p:ph idx="3" type="title"/>
          </p:nvPr>
        </p:nvSpPr>
        <p:spPr>
          <a:xfrm>
            <a:off x="4740910" y="1560607"/>
            <a:ext cx="3124800" cy="574800"/>
          </a:xfrm>
          <a:prstGeom prst="rect">
            <a:avLst/>
          </a:prstGeom>
          <a:noFill/>
          <a:ln>
            <a:noFill/>
          </a:ln>
        </p:spPr>
        <p:txBody>
          <a:bodyPr anchorCtr="0" anchor="t" bIns="34275" lIns="34275" spcFirstLastPara="1" rIns="34275" wrap="square" tIns="34275">
            <a:noAutofit/>
          </a:bodyPr>
          <a:lstStyle>
            <a:lvl1pPr lvl="0" marR="0" algn="l">
              <a:lnSpc>
                <a:spcPct val="108000"/>
              </a:lnSpc>
              <a:spcBef>
                <a:spcPts val="0"/>
              </a:spcBef>
              <a:spcAft>
                <a:spcPts val="0"/>
              </a:spcAft>
              <a:buSzPts val="2550"/>
              <a:buNone/>
              <a:defRPr b="0" sz="825">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50" name="Google Shape;250;g3970249a880_0_11629"/>
          <p:cNvSpPr txBox="1"/>
          <p:nvPr>
            <p:ph idx="4" type="title"/>
          </p:nvPr>
        </p:nvSpPr>
        <p:spPr>
          <a:xfrm>
            <a:off x="1362120" y="2696381"/>
            <a:ext cx="3202800" cy="160200"/>
          </a:xfrm>
          <a:prstGeom prst="rect">
            <a:avLst/>
          </a:prstGeom>
          <a:noFill/>
          <a:ln>
            <a:noFill/>
          </a:ln>
        </p:spPr>
        <p:txBody>
          <a:bodyPr anchorCtr="0" anchor="t" bIns="34275" lIns="34275" spcFirstLastPara="1" rIns="34275" wrap="square" tIns="34275">
            <a:noAutofit/>
          </a:bodyPr>
          <a:lstStyle>
            <a:lvl1pPr lvl="0" marR="0" algn="l">
              <a:lnSpc>
                <a:spcPct val="100000"/>
              </a:lnSpc>
              <a:spcBef>
                <a:spcPts val="0"/>
              </a:spcBef>
              <a:spcAft>
                <a:spcPts val="0"/>
              </a:spcAft>
              <a:buSzPts val="2550"/>
              <a:buNone/>
              <a:defRPr b="0" sz="1050">
                <a:latin typeface="Poppins Medium"/>
                <a:ea typeface="Poppins Medium"/>
                <a:cs typeface="Poppins Medium"/>
                <a:sym typeface="Poppins Medium"/>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51" name="Google Shape;251;g3970249a880_0_11629"/>
          <p:cNvSpPr txBox="1"/>
          <p:nvPr>
            <p:ph idx="5" type="title"/>
          </p:nvPr>
        </p:nvSpPr>
        <p:spPr>
          <a:xfrm>
            <a:off x="1353405" y="2980803"/>
            <a:ext cx="3202800" cy="5748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2550"/>
              <a:buNone/>
              <a:defRPr sz="1987">
                <a:solidFill>
                  <a:schemeClr val="accent2"/>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52" name="Google Shape;252;g3970249a880_0_11629"/>
          <p:cNvSpPr txBox="1"/>
          <p:nvPr>
            <p:ph idx="6" type="title"/>
          </p:nvPr>
        </p:nvSpPr>
        <p:spPr>
          <a:xfrm>
            <a:off x="1362120" y="3679716"/>
            <a:ext cx="3202800" cy="170700"/>
          </a:xfrm>
          <a:prstGeom prst="rect">
            <a:avLst/>
          </a:prstGeom>
          <a:noFill/>
          <a:ln>
            <a:noFill/>
          </a:ln>
        </p:spPr>
        <p:txBody>
          <a:bodyPr anchorCtr="0" anchor="t" bIns="34275" lIns="34275" spcFirstLastPara="1" rIns="34275" wrap="square" tIns="34275">
            <a:noAutofit/>
          </a:bodyPr>
          <a:lstStyle>
            <a:lvl1pPr lvl="0" marR="0" algn="l">
              <a:lnSpc>
                <a:spcPct val="100000"/>
              </a:lnSpc>
              <a:spcBef>
                <a:spcPts val="0"/>
              </a:spcBef>
              <a:spcAft>
                <a:spcPts val="0"/>
              </a:spcAft>
              <a:buSzPts val="2550"/>
              <a:buNone/>
              <a:defRPr sz="1050">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53" name="Google Shape;253;g3970249a880_0_11629"/>
          <p:cNvSpPr txBox="1"/>
          <p:nvPr>
            <p:ph idx="7" type="title"/>
          </p:nvPr>
        </p:nvSpPr>
        <p:spPr>
          <a:xfrm>
            <a:off x="1361813" y="3850500"/>
            <a:ext cx="3202800" cy="378000"/>
          </a:xfrm>
          <a:prstGeom prst="rect">
            <a:avLst/>
          </a:prstGeom>
          <a:noFill/>
          <a:ln>
            <a:noFill/>
          </a:ln>
        </p:spPr>
        <p:txBody>
          <a:bodyPr anchorCtr="0" anchor="t" bIns="34275" lIns="34275" spcFirstLastPara="1" rIns="34275" wrap="square" tIns="34275">
            <a:noAutofit/>
          </a:bodyPr>
          <a:lstStyle>
            <a:lvl1pPr lvl="0" marR="0" algn="l">
              <a:lnSpc>
                <a:spcPct val="105000"/>
              </a:lnSpc>
              <a:spcBef>
                <a:spcPts val="0"/>
              </a:spcBef>
              <a:spcAft>
                <a:spcPts val="0"/>
              </a:spcAft>
              <a:buSzPts val="2550"/>
              <a:buNone/>
              <a:defRPr b="0" sz="1050">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54" name="Google Shape;254;g3970249a880_0_11629"/>
          <p:cNvSpPr txBox="1"/>
          <p:nvPr>
            <p:ph idx="8" type="title"/>
          </p:nvPr>
        </p:nvSpPr>
        <p:spPr>
          <a:xfrm>
            <a:off x="4777600" y="3637547"/>
            <a:ext cx="3088200" cy="160200"/>
          </a:xfrm>
          <a:prstGeom prst="rect">
            <a:avLst/>
          </a:prstGeom>
          <a:noFill/>
          <a:ln>
            <a:noFill/>
          </a:ln>
        </p:spPr>
        <p:txBody>
          <a:bodyPr anchorCtr="0" anchor="t" bIns="34275" lIns="34275" spcFirstLastPara="1" rIns="34275" wrap="square" tIns="34275">
            <a:noAutofit/>
          </a:bodyPr>
          <a:lstStyle>
            <a:lvl1pPr lvl="0" marR="0" algn="l">
              <a:lnSpc>
                <a:spcPct val="100000"/>
              </a:lnSpc>
              <a:spcBef>
                <a:spcPts val="0"/>
              </a:spcBef>
              <a:spcAft>
                <a:spcPts val="0"/>
              </a:spcAft>
              <a:buSzPts val="2550"/>
              <a:buNone/>
              <a:defRPr b="0" sz="825">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55" name="Google Shape;255;g3970249a880_0_11629"/>
          <p:cNvSpPr txBox="1"/>
          <p:nvPr>
            <p:ph idx="9" type="title"/>
          </p:nvPr>
        </p:nvSpPr>
        <p:spPr>
          <a:xfrm>
            <a:off x="4777600" y="3824852"/>
            <a:ext cx="3088200" cy="403500"/>
          </a:xfrm>
          <a:prstGeom prst="rect">
            <a:avLst/>
          </a:prstGeom>
          <a:noFill/>
          <a:ln>
            <a:noFill/>
          </a:ln>
        </p:spPr>
        <p:txBody>
          <a:bodyPr anchorCtr="0" anchor="t" bIns="34275" lIns="34275" spcFirstLastPara="1" rIns="34275" wrap="square" tIns="34275">
            <a:noAutofit/>
          </a:bodyPr>
          <a:lstStyle>
            <a:lvl1pPr lvl="0" marR="0" algn="l">
              <a:lnSpc>
                <a:spcPct val="100000"/>
              </a:lnSpc>
              <a:spcBef>
                <a:spcPts val="0"/>
              </a:spcBef>
              <a:spcAft>
                <a:spcPts val="0"/>
              </a:spcAft>
              <a:buSzPts val="2550"/>
              <a:buNone/>
              <a:defRPr b="0" sz="825">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Tree>
  </p:cSld>
  <p:clrMapOvr>
    <a:masterClrMapping/>
  </p:clrMapOvr>
</p:sldLayout>
</file>

<file path=ppt/slideLayouts/slideLayout2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Title Slide" showMasterSp="0">
  <p:cSld name="11_Title Slide">
    <p:bg>
      <p:bgPr>
        <a:blipFill>
          <a:blip r:embed="rId2">
            <a:alphaModFix/>
          </a:blip>
          <a:stretch>
            <a:fillRect/>
          </a:stretch>
        </a:blipFill>
      </p:bgPr>
    </p:bg>
    <p:spTree>
      <p:nvGrpSpPr>
        <p:cNvPr id="3259" name="Shape 3259"/>
        <p:cNvGrpSpPr/>
        <p:nvPr/>
      </p:nvGrpSpPr>
      <p:grpSpPr>
        <a:xfrm>
          <a:off x="0" y="0"/>
          <a:ext cx="0" cy="0"/>
          <a:chOff x="0" y="0"/>
          <a:chExt cx="0" cy="0"/>
        </a:xfrm>
      </p:grpSpPr>
      <p:pic>
        <p:nvPicPr>
          <p:cNvPr descr="A black and red background&#10;&#10;AI-generated content may be incorrect." id="3260" name="Google Shape;3260;g3970249a880_0_8507"/>
          <p:cNvPicPr preferRelativeResize="0"/>
          <p:nvPr/>
        </p:nvPicPr>
        <p:blipFill rotWithShape="1">
          <a:blip r:embed="rId3">
            <a:alphaModFix/>
          </a:blip>
          <a:srcRect b="0" l="0" r="0" t="0"/>
          <a:stretch/>
        </p:blipFill>
        <p:spPr>
          <a:xfrm>
            <a:off x="403950" y="442803"/>
            <a:ext cx="8336095" cy="4257341"/>
          </a:xfrm>
          <a:prstGeom prst="rect">
            <a:avLst/>
          </a:prstGeom>
          <a:noFill/>
          <a:ln>
            <a:noFill/>
          </a:ln>
        </p:spPr>
      </p:pic>
      <p:sp>
        <p:nvSpPr>
          <p:cNvPr id="3261" name="Google Shape;3261;g3970249a880_0_8507"/>
          <p:cNvSpPr txBox="1"/>
          <p:nvPr>
            <p:ph type="title"/>
          </p:nvPr>
        </p:nvSpPr>
        <p:spPr>
          <a:xfrm>
            <a:off x="730869" y="813604"/>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900"/>
              <a:buFont typeface="Poppins"/>
              <a:buNone/>
              <a:defRPr b="1" sz="3900">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262" name="Google Shape;3262;g3970249a880_0_8507"/>
          <p:cNvSpPr txBox="1"/>
          <p:nvPr>
            <p:ph idx="1" type="subTitle"/>
          </p:nvPr>
        </p:nvSpPr>
        <p:spPr>
          <a:xfrm>
            <a:off x="739996" y="2656672"/>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300"/>
              <a:buNone/>
              <a:defRPr b="1" sz="15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3263" name="Google Shape;3263;g3970249a880_0_8507"/>
          <p:cNvGrpSpPr/>
          <p:nvPr/>
        </p:nvGrpSpPr>
        <p:grpSpPr>
          <a:xfrm>
            <a:off x="7564573" y="4241698"/>
            <a:ext cx="948486" cy="279733"/>
            <a:chOff x="20929561" y="12311319"/>
            <a:chExt cx="2529297" cy="745954"/>
          </a:xfrm>
        </p:grpSpPr>
        <p:grpSp>
          <p:nvGrpSpPr>
            <p:cNvPr id="3264" name="Google Shape;3264;g3970249a880_0_8507"/>
            <p:cNvGrpSpPr/>
            <p:nvPr/>
          </p:nvGrpSpPr>
          <p:grpSpPr>
            <a:xfrm>
              <a:off x="20929561" y="12311319"/>
              <a:ext cx="2433857" cy="745954"/>
              <a:chOff x="20929561" y="12311319"/>
              <a:chExt cx="2433857" cy="745954"/>
            </a:xfrm>
          </p:grpSpPr>
          <p:sp>
            <p:nvSpPr>
              <p:cNvPr id="3265" name="Google Shape;3265;g3970249a880_0_8507"/>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266" name="Google Shape;3266;g3970249a880_0_8507"/>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3267" name="Google Shape;3267;g3970249a880_0_8507"/>
              <p:cNvGrpSpPr/>
              <p:nvPr/>
            </p:nvGrpSpPr>
            <p:grpSpPr>
              <a:xfrm>
                <a:off x="22582537" y="12311321"/>
                <a:ext cx="780881" cy="745730"/>
                <a:chOff x="22582537" y="12311321"/>
                <a:chExt cx="780881" cy="745730"/>
              </a:xfrm>
            </p:grpSpPr>
            <p:grpSp>
              <p:nvGrpSpPr>
                <p:cNvPr id="3268" name="Google Shape;3268;g3970249a880_0_8507"/>
                <p:cNvGrpSpPr/>
                <p:nvPr/>
              </p:nvGrpSpPr>
              <p:grpSpPr>
                <a:xfrm>
                  <a:off x="22582537" y="12311321"/>
                  <a:ext cx="780881" cy="745730"/>
                  <a:chOff x="22582537" y="12311321"/>
                  <a:chExt cx="780881" cy="745730"/>
                </a:xfrm>
              </p:grpSpPr>
              <p:sp>
                <p:nvSpPr>
                  <p:cNvPr id="3269" name="Google Shape;3269;g3970249a880_0_8507"/>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270" name="Google Shape;3270;g3970249a880_0_8507"/>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271" name="Google Shape;3271;g3970249a880_0_8507"/>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3272" name="Google Shape;3272;g3970249a880_0_8507"/>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2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_Title Slide" showMasterSp="0">
  <p:cSld name="12_Title Slide">
    <p:bg>
      <p:bgPr>
        <a:blipFill>
          <a:blip r:embed="rId2">
            <a:alphaModFix/>
          </a:blip>
          <a:stretch>
            <a:fillRect/>
          </a:stretch>
        </a:blipFill>
      </p:bgPr>
    </p:bg>
    <p:spTree>
      <p:nvGrpSpPr>
        <p:cNvPr id="3273" name="Shape 3273"/>
        <p:cNvGrpSpPr/>
        <p:nvPr/>
      </p:nvGrpSpPr>
      <p:grpSpPr>
        <a:xfrm>
          <a:off x="0" y="0"/>
          <a:ext cx="0" cy="0"/>
          <a:chOff x="0" y="0"/>
          <a:chExt cx="0" cy="0"/>
        </a:xfrm>
      </p:grpSpPr>
      <p:pic>
        <p:nvPicPr>
          <p:cNvPr descr="A black and red background&#10;&#10;AI-generated content may be incorrect." id="3274" name="Google Shape;3274;g3970249a880_0_8521"/>
          <p:cNvPicPr preferRelativeResize="0"/>
          <p:nvPr/>
        </p:nvPicPr>
        <p:blipFill rotWithShape="1">
          <a:blip r:embed="rId3">
            <a:alphaModFix/>
          </a:blip>
          <a:srcRect b="0" l="0" r="0" t="0"/>
          <a:stretch/>
        </p:blipFill>
        <p:spPr>
          <a:xfrm>
            <a:off x="403950" y="442803"/>
            <a:ext cx="8336095" cy="4257341"/>
          </a:xfrm>
          <a:prstGeom prst="rect">
            <a:avLst/>
          </a:prstGeom>
          <a:noFill/>
          <a:ln>
            <a:noFill/>
          </a:ln>
        </p:spPr>
      </p:pic>
      <p:sp>
        <p:nvSpPr>
          <p:cNvPr id="3275" name="Google Shape;3275;g3970249a880_0_8521"/>
          <p:cNvSpPr txBox="1"/>
          <p:nvPr>
            <p:ph type="title"/>
          </p:nvPr>
        </p:nvSpPr>
        <p:spPr>
          <a:xfrm>
            <a:off x="730869" y="1985179"/>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900"/>
              <a:buFont typeface="Poppins"/>
              <a:buNone/>
              <a:defRPr b="1" sz="3900">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276" name="Google Shape;3276;g3970249a880_0_8521"/>
          <p:cNvSpPr txBox="1"/>
          <p:nvPr>
            <p:ph idx="1" type="subTitle"/>
          </p:nvPr>
        </p:nvSpPr>
        <p:spPr>
          <a:xfrm>
            <a:off x="739996" y="3828247"/>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300"/>
              <a:buNone/>
              <a:defRPr b="1" sz="15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3277" name="Google Shape;3277;g3970249a880_0_8521"/>
          <p:cNvGrpSpPr/>
          <p:nvPr/>
        </p:nvGrpSpPr>
        <p:grpSpPr>
          <a:xfrm>
            <a:off x="7564573" y="4241698"/>
            <a:ext cx="948486" cy="279733"/>
            <a:chOff x="20929561" y="12311319"/>
            <a:chExt cx="2529297" cy="745954"/>
          </a:xfrm>
        </p:grpSpPr>
        <p:grpSp>
          <p:nvGrpSpPr>
            <p:cNvPr id="3278" name="Google Shape;3278;g3970249a880_0_8521"/>
            <p:cNvGrpSpPr/>
            <p:nvPr/>
          </p:nvGrpSpPr>
          <p:grpSpPr>
            <a:xfrm>
              <a:off x="20929561" y="12311319"/>
              <a:ext cx="2433857" cy="745954"/>
              <a:chOff x="20929561" y="12311319"/>
              <a:chExt cx="2433857" cy="745954"/>
            </a:xfrm>
          </p:grpSpPr>
          <p:sp>
            <p:nvSpPr>
              <p:cNvPr id="3279" name="Google Shape;3279;g3970249a880_0_8521"/>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280" name="Google Shape;3280;g3970249a880_0_8521"/>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3281" name="Google Shape;3281;g3970249a880_0_8521"/>
              <p:cNvGrpSpPr/>
              <p:nvPr/>
            </p:nvGrpSpPr>
            <p:grpSpPr>
              <a:xfrm>
                <a:off x="22582537" y="12311321"/>
                <a:ext cx="780881" cy="745730"/>
                <a:chOff x="22582537" y="12311321"/>
                <a:chExt cx="780881" cy="745730"/>
              </a:xfrm>
            </p:grpSpPr>
            <p:grpSp>
              <p:nvGrpSpPr>
                <p:cNvPr id="3282" name="Google Shape;3282;g3970249a880_0_8521"/>
                <p:cNvGrpSpPr/>
                <p:nvPr/>
              </p:nvGrpSpPr>
              <p:grpSpPr>
                <a:xfrm>
                  <a:off x="22582537" y="12311321"/>
                  <a:ext cx="780881" cy="745730"/>
                  <a:chOff x="22582537" y="12311321"/>
                  <a:chExt cx="780881" cy="745730"/>
                </a:xfrm>
              </p:grpSpPr>
              <p:sp>
                <p:nvSpPr>
                  <p:cNvPr id="3283" name="Google Shape;3283;g3970249a880_0_8521"/>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284" name="Google Shape;3284;g3970249a880_0_8521"/>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285" name="Google Shape;3285;g3970249a880_0_8521"/>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3286" name="Google Shape;3286;g3970249a880_0_8521"/>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2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ustom Layout">
  <p:cSld name="Custom Layout">
    <p:bg>
      <p:bgPr>
        <a:blipFill>
          <a:blip r:embed="rId2">
            <a:alphaModFix/>
          </a:blip>
          <a:stretch>
            <a:fillRect/>
          </a:stretch>
        </a:blipFill>
      </p:bgPr>
    </p:bg>
    <p:spTree>
      <p:nvGrpSpPr>
        <p:cNvPr id="3287" name="Shape 3287"/>
        <p:cNvGrpSpPr/>
        <p:nvPr/>
      </p:nvGrpSpPr>
      <p:grpSpPr>
        <a:xfrm>
          <a:off x="0" y="0"/>
          <a:ext cx="0" cy="0"/>
          <a:chOff x="0" y="0"/>
          <a:chExt cx="0" cy="0"/>
        </a:xfrm>
      </p:grpSpPr>
      <p:sp>
        <p:nvSpPr>
          <p:cNvPr id="3288" name="Google Shape;3288;g3970249a880_0_8535"/>
          <p:cNvSpPr/>
          <p:nvPr/>
        </p:nvSpPr>
        <p:spPr>
          <a:xfrm>
            <a:off x="1171422" y="335756"/>
            <a:ext cx="6785700" cy="2023800"/>
          </a:xfrm>
          <a:prstGeom prst="roundRect">
            <a:avLst>
              <a:gd fmla="val 347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289" name="Google Shape;3289;g3970249a880_0_8535"/>
          <p:cNvSpPr/>
          <p:nvPr/>
        </p:nvSpPr>
        <p:spPr>
          <a:xfrm>
            <a:off x="1171422" y="2442299"/>
            <a:ext cx="6785700" cy="2023800"/>
          </a:xfrm>
          <a:prstGeom prst="roundRect">
            <a:avLst>
              <a:gd fmla="val 347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290" name="Google Shape;3290;g3970249a880_0_853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gold circle with black text and a red ribbon&#10;&#10;AI-generated content may be incorrect." id="3291" name="Google Shape;3291;g3970249a880_0_8535"/>
          <p:cNvPicPr preferRelativeResize="0"/>
          <p:nvPr/>
        </p:nvPicPr>
        <p:blipFill rotWithShape="1">
          <a:blip r:embed="rId3">
            <a:alphaModFix/>
          </a:blip>
          <a:srcRect b="0" l="0" r="0" t="0"/>
          <a:stretch/>
        </p:blipFill>
        <p:spPr>
          <a:xfrm>
            <a:off x="1361816" y="611668"/>
            <a:ext cx="1458446" cy="1464279"/>
          </a:xfrm>
          <a:prstGeom prst="rect">
            <a:avLst/>
          </a:prstGeom>
          <a:noFill/>
          <a:ln>
            <a:noFill/>
          </a:ln>
        </p:spPr>
      </p:pic>
      <p:pic>
        <p:nvPicPr>
          <p:cNvPr descr="A gold and red logo&#10;&#10;AI-generated content may be incorrect." id="3292" name="Google Shape;3292;g3970249a880_0_8535"/>
          <p:cNvPicPr preferRelativeResize="0"/>
          <p:nvPr/>
        </p:nvPicPr>
        <p:blipFill rotWithShape="1">
          <a:blip r:embed="rId4">
            <a:alphaModFix/>
          </a:blip>
          <a:srcRect b="0" l="0" r="0" t="0"/>
          <a:stretch/>
        </p:blipFill>
        <p:spPr>
          <a:xfrm>
            <a:off x="2773101" y="600051"/>
            <a:ext cx="1676875" cy="1496061"/>
          </a:xfrm>
          <a:prstGeom prst="rect">
            <a:avLst/>
          </a:prstGeom>
          <a:noFill/>
          <a:ln>
            <a:noFill/>
          </a:ln>
        </p:spPr>
      </p:pic>
      <p:pic>
        <p:nvPicPr>
          <p:cNvPr descr="A gold and black logo&#10;&#10;AI-generated content may be incorrect." id="3293" name="Google Shape;3293;g3970249a880_0_8535"/>
          <p:cNvPicPr preferRelativeResize="0"/>
          <p:nvPr/>
        </p:nvPicPr>
        <p:blipFill rotWithShape="1">
          <a:blip r:embed="rId5">
            <a:alphaModFix/>
          </a:blip>
          <a:srcRect b="0" l="0" r="0" t="0"/>
          <a:stretch/>
        </p:blipFill>
        <p:spPr>
          <a:xfrm>
            <a:off x="4564857" y="2660504"/>
            <a:ext cx="1531540" cy="861100"/>
          </a:xfrm>
          <a:prstGeom prst="rect">
            <a:avLst/>
          </a:prstGeom>
          <a:noFill/>
          <a:ln>
            <a:noFill/>
          </a:ln>
        </p:spPr>
      </p:pic>
      <p:sp>
        <p:nvSpPr>
          <p:cNvPr id="3294" name="Google Shape;3294;g3970249a880_0_8535"/>
          <p:cNvSpPr txBox="1"/>
          <p:nvPr>
            <p:ph type="title"/>
          </p:nvPr>
        </p:nvSpPr>
        <p:spPr>
          <a:xfrm>
            <a:off x="4740910" y="616519"/>
            <a:ext cx="3124800" cy="160200"/>
          </a:xfrm>
          <a:prstGeom prst="rect">
            <a:avLst/>
          </a:prstGeom>
          <a:noFill/>
          <a:ln>
            <a:noFill/>
          </a:ln>
        </p:spPr>
        <p:txBody>
          <a:bodyPr anchorCtr="0" anchor="t" bIns="0" lIns="0" spcFirstLastPara="1" rIns="0" wrap="square" tIns="0">
            <a:noAutofit/>
          </a:bodyPr>
          <a:lstStyle>
            <a:lvl1pPr lvl="0" marR="0" algn="l">
              <a:lnSpc>
                <a:spcPct val="100000"/>
              </a:lnSpc>
              <a:spcBef>
                <a:spcPts val="0"/>
              </a:spcBef>
              <a:spcAft>
                <a:spcPts val="0"/>
              </a:spcAft>
              <a:buSzPts val="2500"/>
              <a:buNone/>
              <a:defRPr b="0" sz="1000">
                <a:latin typeface="Poppins Medium"/>
                <a:ea typeface="Poppins Medium"/>
                <a:cs typeface="Poppins Medium"/>
                <a:sym typeface="Poppins Medium"/>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295" name="Google Shape;3295;g3970249a880_0_8535"/>
          <p:cNvSpPr txBox="1"/>
          <p:nvPr>
            <p:ph idx="2" type="title"/>
          </p:nvPr>
        </p:nvSpPr>
        <p:spPr>
          <a:xfrm>
            <a:off x="4740910" y="857605"/>
            <a:ext cx="3124800" cy="5748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2500"/>
              <a:buNone/>
              <a:defRPr sz="2000">
                <a:solidFill>
                  <a:schemeClr val="accent2"/>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296" name="Google Shape;3296;g3970249a880_0_8535"/>
          <p:cNvSpPr txBox="1"/>
          <p:nvPr>
            <p:ph idx="3" type="title"/>
          </p:nvPr>
        </p:nvSpPr>
        <p:spPr>
          <a:xfrm>
            <a:off x="4740910" y="1560607"/>
            <a:ext cx="3124800" cy="574800"/>
          </a:xfrm>
          <a:prstGeom prst="rect">
            <a:avLst/>
          </a:prstGeom>
          <a:noFill/>
          <a:ln>
            <a:noFill/>
          </a:ln>
        </p:spPr>
        <p:txBody>
          <a:bodyPr anchorCtr="0" anchor="t" bIns="0" lIns="0" spcFirstLastPara="1" rIns="0" wrap="square" tIns="0">
            <a:noAutofit/>
          </a:bodyPr>
          <a:lstStyle>
            <a:lvl1pPr lvl="0" marR="0" algn="l">
              <a:lnSpc>
                <a:spcPct val="108000"/>
              </a:lnSpc>
              <a:spcBef>
                <a:spcPts val="0"/>
              </a:spcBef>
              <a:spcAft>
                <a:spcPts val="0"/>
              </a:spcAft>
              <a:buSzPts val="2500"/>
              <a:buNone/>
              <a:defRPr b="0" sz="8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297" name="Google Shape;3297;g3970249a880_0_8535"/>
          <p:cNvSpPr txBox="1"/>
          <p:nvPr>
            <p:ph idx="4" type="title"/>
          </p:nvPr>
        </p:nvSpPr>
        <p:spPr>
          <a:xfrm>
            <a:off x="1362120" y="2696381"/>
            <a:ext cx="3202800" cy="160200"/>
          </a:xfrm>
          <a:prstGeom prst="rect">
            <a:avLst/>
          </a:prstGeom>
          <a:noFill/>
          <a:ln>
            <a:noFill/>
          </a:ln>
        </p:spPr>
        <p:txBody>
          <a:bodyPr anchorCtr="0" anchor="t" bIns="0" lIns="0" spcFirstLastPara="1" rIns="0" wrap="square" tIns="0">
            <a:noAutofit/>
          </a:bodyPr>
          <a:lstStyle>
            <a:lvl1pPr lvl="0" marR="0" algn="l">
              <a:lnSpc>
                <a:spcPct val="100000"/>
              </a:lnSpc>
              <a:spcBef>
                <a:spcPts val="0"/>
              </a:spcBef>
              <a:spcAft>
                <a:spcPts val="0"/>
              </a:spcAft>
              <a:buSzPts val="2500"/>
              <a:buNone/>
              <a:defRPr b="0" sz="1000">
                <a:latin typeface="Poppins Medium"/>
                <a:ea typeface="Poppins Medium"/>
                <a:cs typeface="Poppins Medium"/>
                <a:sym typeface="Poppins Medium"/>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298" name="Google Shape;3298;g3970249a880_0_8535"/>
          <p:cNvSpPr txBox="1"/>
          <p:nvPr>
            <p:ph idx="5" type="title"/>
          </p:nvPr>
        </p:nvSpPr>
        <p:spPr>
          <a:xfrm>
            <a:off x="1353405" y="2980803"/>
            <a:ext cx="3202800" cy="5748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2500"/>
              <a:buNone/>
              <a:defRPr sz="2000">
                <a:solidFill>
                  <a:schemeClr val="accent2"/>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299" name="Google Shape;3299;g3970249a880_0_8535"/>
          <p:cNvSpPr txBox="1"/>
          <p:nvPr>
            <p:ph idx="6" type="title"/>
          </p:nvPr>
        </p:nvSpPr>
        <p:spPr>
          <a:xfrm>
            <a:off x="1362120" y="3679716"/>
            <a:ext cx="3202800" cy="170700"/>
          </a:xfrm>
          <a:prstGeom prst="rect">
            <a:avLst/>
          </a:prstGeom>
          <a:noFill/>
          <a:ln>
            <a:noFill/>
          </a:ln>
        </p:spPr>
        <p:txBody>
          <a:bodyPr anchorCtr="0" anchor="t" bIns="0" lIns="0" spcFirstLastPara="1" rIns="0" wrap="square" tIns="0">
            <a:noAutofit/>
          </a:bodyPr>
          <a:lstStyle>
            <a:lvl1pPr lvl="0" marR="0" algn="l">
              <a:lnSpc>
                <a:spcPct val="100000"/>
              </a:lnSpc>
              <a:spcBef>
                <a:spcPts val="0"/>
              </a:spcBef>
              <a:spcAft>
                <a:spcPts val="0"/>
              </a:spcAft>
              <a:buSzPts val="2500"/>
              <a:buNone/>
              <a:defRPr sz="10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300" name="Google Shape;3300;g3970249a880_0_8535"/>
          <p:cNvSpPr txBox="1"/>
          <p:nvPr>
            <p:ph idx="7" type="title"/>
          </p:nvPr>
        </p:nvSpPr>
        <p:spPr>
          <a:xfrm>
            <a:off x="1361813" y="3850500"/>
            <a:ext cx="3202800" cy="378000"/>
          </a:xfrm>
          <a:prstGeom prst="rect">
            <a:avLst/>
          </a:prstGeom>
          <a:noFill/>
          <a:ln>
            <a:noFill/>
          </a:ln>
        </p:spPr>
        <p:txBody>
          <a:bodyPr anchorCtr="0" anchor="t" bIns="0" lIns="0" spcFirstLastPara="1" rIns="0" wrap="square" tIns="0">
            <a:noAutofit/>
          </a:bodyPr>
          <a:lstStyle>
            <a:lvl1pPr lvl="0" marR="0" algn="l">
              <a:lnSpc>
                <a:spcPct val="105000"/>
              </a:lnSpc>
              <a:spcBef>
                <a:spcPts val="0"/>
              </a:spcBef>
              <a:spcAft>
                <a:spcPts val="0"/>
              </a:spcAft>
              <a:buSzPts val="2500"/>
              <a:buNone/>
              <a:defRPr b="0" sz="10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301" name="Google Shape;3301;g3970249a880_0_8535"/>
          <p:cNvSpPr txBox="1"/>
          <p:nvPr>
            <p:ph idx="8" type="title"/>
          </p:nvPr>
        </p:nvSpPr>
        <p:spPr>
          <a:xfrm>
            <a:off x="4777600" y="3637547"/>
            <a:ext cx="3088200" cy="160200"/>
          </a:xfrm>
          <a:prstGeom prst="rect">
            <a:avLst/>
          </a:prstGeom>
          <a:noFill/>
          <a:ln>
            <a:noFill/>
          </a:ln>
        </p:spPr>
        <p:txBody>
          <a:bodyPr anchorCtr="0" anchor="t" bIns="0" lIns="0" spcFirstLastPara="1" rIns="0" wrap="square" tIns="0">
            <a:noAutofit/>
          </a:bodyPr>
          <a:lstStyle>
            <a:lvl1pPr lvl="0" marR="0" algn="l">
              <a:lnSpc>
                <a:spcPct val="100000"/>
              </a:lnSpc>
              <a:spcBef>
                <a:spcPts val="0"/>
              </a:spcBef>
              <a:spcAft>
                <a:spcPts val="0"/>
              </a:spcAft>
              <a:buSzPts val="2500"/>
              <a:buNone/>
              <a:defRPr b="0" sz="8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302" name="Google Shape;3302;g3970249a880_0_8535"/>
          <p:cNvSpPr txBox="1"/>
          <p:nvPr>
            <p:ph idx="9" type="title"/>
          </p:nvPr>
        </p:nvSpPr>
        <p:spPr>
          <a:xfrm>
            <a:off x="4777600" y="3824852"/>
            <a:ext cx="3088200" cy="403500"/>
          </a:xfrm>
          <a:prstGeom prst="rect">
            <a:avLst/>
          </a:prstGeom>
          <a:noFill/>
          <a:ln>
            <a:noFill/>
          </a:ln>
        </p:spPr>
        <p:txBody>
          <a:bodyPr anchorCtr="0" anchor="t" bIns="0" lIns="0" spcFirstLastPara="1" rIns="0" wrap="square" tIns="0">
            <a:noAutofit/>
          </a:bodyPr>
          <a:lstStyle>
            <a:lvl1pPr lvl="0" marR="0" algn="l">
              <a:lnSpc>
                <a:spcPct val="100000"/>
              </a:lnSpc>
              <a:spcBef>
                <a:spcPts val="0"/>
              </a:spcBef>
              <a:spcAft>
                <a:spcPts val="0"/>
              </a:spcAft>
              <a:buSzPts val="2500"/>
              <a:buNone/>
              <a:defRPr b="0" sz="8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Tree>
  </p:cSld>
  <p:clrMapOvr>
    <a:masterClrMapping/>
  </p:clrMapOvr>
</p:sldLayout>
</file>

<file path=ppt/slideLayouts/slideLayout2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Custom Layout">
  <p:cSld name="1_Custom Layout">
    <p:bg>
      <p:bgPr>
        <a:blipFill>
          <a:blip r:embed="rId2">
            <a:alphaModFix/>
          </a:blip>
          <a:stretch>
            <a:fillRect/>
          </a:stretch>
        </a:blipFill>
      </p:bgPr>
    </p:bg>
    <p:spTree>
      <p:nvGrpSpPr>
        <p:cNvPr id="3303" name="Shape 3303"/>
        <p:cNvGrpSpPr/>
        <p:nvPr/>
      </p:nvGrpSpPr>
      <p:grpSpPr>
        <a:xfrm>
          <a:off x="0" y="0"/>
          <a:ext cx="0" cy="0"/>
          <a:chOff x="0" y="0"/>
          <a:chExt cx="0" cy="0"/>
        </a:xfrm>
      </p:grpSpPr>
      <p:sp>
        <p:nvSpPr>
          <p:cNvPr id="3304" name="Google Shape;3304;g3970249a880_0_8551"/>
          <p:cNvSpPr/>
          <p:nvPr/>
        </p:nvSpPr>
        <p:spPr>
          <a:xfrm>
            <a:off x="1186899" y="334252"/>
            <a:ext cx="6777300" cy="2016000"/>
          </a:xfrm>
          <a:prstGeom prst="roundRect">
            <a:avLst>
              <a:gd fmla="val 4618" name="adj"/>
            </a:avLst>
          </a:prstGeom>
          <a:gradFill>
            <a:gsLst>
              <a:gs pos="0">
                <a:srgbClr val="FFFFFF"/>
              </a:gs>
              <a:gs pos="23000">
                <a:srgbClr val="FFFFFF"/>
              </a:gs>
              <a:gs pos="100000">
                <a:srgbClr val="E3E7FA">
                  <a:alpha val="80000"/>
                </a:srgbClr>
              </a:gs>
            </a:gsLst>
            <a:lin ang="5400012"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305" name="Google Shape;3305;g3970249a880_0_8551"/>
          <p:cNvSpPr/>
          <p:nvPr/>
        </p:nvSpPr>
        <p:spPr>
          <a:xfrm>
            <a:off x="1186899" y="2455251"/>
            <a:ext cx="6788400" cy="2004000"/>
          </a:xfrm>
          <a:prstGeom prst="roundRect">
            <a:avLst>
              <a:gd fmla="val 4904" name="adj"/>
            </a:avLst>
          </a:prstGeom>
          <a:gradFill>
            <a:gsLst>
              <a:gs pos="0">
                <a:srgbClr val="FFFFFF">
                  <a:alpha val="80000"/>
                </a:srgbClr>
              </a:gs>
              <a:gs pos="23000">
                <a:srgbClr val="FFFFFF">
                  <a:alpha val="80000"/>
                </a:srgbClr>
              </a:gs>
              <a:gs pos="100000">
                <a:srgbClr val="E3E7FA">
                  <a:alpha val="80000"/>
                </a:srgbClr>
              </a:gs>
            </a:gsLst>
            <a:lin ang="5400012"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306" name="Google Shape;3306;g3970249a880_0_855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gold circle with black text and a red ribbon&#10;&#10;AI-generated content may be incorrect." id="3307" name="Google Shape;3307;g3970249a880_0_8551"/>
          <p:cNvPicPr preferRelativeResize="0"/>
          <p:nvPr/>
        </p:nvPicPr>
        <p:blipFill rotWithShape="1">
          <a:blip r:embed="rId3">
            <a:alphaModFix/>
          </a:blip>
          <a:srcRect b="0" l="0" r="0" t="0"/>
          <a:stretch/>
        </p:blipFill>
        <p:spPr>
          <a:xfrm>
            <a:off x="1361816" y="611668"/>
            <a:ext cx="1458446" cy="1464279"/>
          </a:xfrm>
          <a:prstGeom prst="rect">
            <a:avLst/>
          </a:prstGeom>
          <a:noFill/>
          <a:ln>
            <a:noFill/>
          </a:ln>
        </p:spPr>
      </p:pic>
      <p:pic>
        <p:nvPicPr>
          <p:cNvPr descr="A gold and red logo&#10;&#10;AI-generated content may be incorrect." id="3308" name="Google Shape;3308;g3970249a880_0_8551"/>
          <p:cNvPicPr preferRelativeResize="0"/>
          <p:nvPr/>
        </p:nvPicPr>
        <p:blipFill rotWithShape="1">
          <a:blip r:embed="rId4">
            <a:alphaModFix/>
          </a:blip>
          <a:srcRect b="0" l="0" r="0" t="0"/>
          <a:stretch/>
        </p:blipFill>
        <p:spPr>
          <a:xfrm>
            <a:off x="2773101" y="600051"/>
            <a:ext cx="1676875" cy="1496061"/>
          </a:xfrm>
          <a:prstGeom prst="rect">
            <a:avLst/>
          </a:prstGeom>
          <a:noFill/>
          <a:ln>
            <a:noFill/>
          </a:ln>
        </p:spPr>
      </p:pic>
      <p:pic>
        <p:nvPicPr>
          <p:cNvPr descr="A gold and black logo&#10;&#10;AI-generated content may be incorrect." id="3309" name="Google Shape;3309;g3970249a880_0_8551"/>
          <p:cNvPicPr preferRelativeResize="0"/>
          <p:nvPr/>
        </p:nvPicPr>
        <p:blipFill rotWithShape="1">
          <a:blip r:embed="rId5">
            <a:alphaModFix/>
          </a:blip>
          <a:srcRect b="0" l="0" r="0" t="0"/>
          <a:stretch/>
        </p:blipFill>
        <p:spPr>
          <a:xfrm>
            <a:off x="4564857" y="2660504"/>
            <a:ext cx="1531540" cy="861100"/>
          </a:xfrm>
          <a:prstGeom prst="rect">
            <a:avLst/>
          </a:prstGeom>
          <a:noFill/>
          <a:ln>
            <a:noFill/>
          </a:ln>
        </p:spPr>
      </p:pic>
      <p:sp>
        <p:nvSpPr>
          <p:cNvPr id="3310" name="Google Shape;3310;g3970249a880_0_8551"/>
          <p:cNvSpPr txBox="1"/>
          <p:nvPr>
            <p:ph type="title"/>
          </p:nvPr>
        </p:nvSpPr>
        <p:spPr>
          <a:xfrm>
            <a:off x="4740910" y="616519"/>
            <a:ext cx="3088200" cy="160200"/>
          </a:xfrm>
          <a:prstGeom prst="rect">
            <a:avLst/>
          </a:prstGeom>
          <a:noFill/>
          <a:ln>
            <a:noFill/>
          </a:ln>
        </p:spPr>
        <p:txBody>
          <a:bodyPr anchorCtr="0" anchor="t" bIns="0" lIns="0" spcFirstLastPara="1" rIns="0" wrap="square" tIns="0">
            <a:noAutofit/>
          </a:bodyPr>
          <a:lstStyle>
            <a:lvl1pPr lvl="0" marR="0" algn="l">
              <a:lnSpc>
                <a:spcPct val="100000"/>
              </a:lnSpc>
              <a:spcBef>
                <a:spcPts val="0"/>
              </a:spcBef>
              <a:spcAft>
                <a:spcPts val="0"/>
              </a:spcAft>
              <a:buSzPts val="2500"/>
              <a:buNone/>
              <a:defRPr b="0" sz="1000">
                <a:latin typeface="Poppins Medium"/>
                <a:ea typeface="Poppins Medium"/>
                <a:cs typeface="Poppins Medium"/>
                <a:sym typeface="Poppins Medium"/>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311" name="Google Shape;3311;g3970249a880_0_8551"/>
          <p:cNvSpPr txBox="1"/>
          <p:nvPr>
            <p:ph idx="2" type="title"/>
          </p:nvPr>
        </p:nvSpPr>
        <p:spPr>
          <a:xfrm>
            <a:off x="4740910" y="857605"/>
            <a:ext cx="3088200" cy="5748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2500"/>
              <a:buNone/>
              <a:defRPr sz="2000">
                <a:solidFill>
                  <a:schemeClr val="accent2"/>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312" name="Google Shape;3312;g3970249a880_0_8551"/>
          <p:cNvSpPr txBox="1"/>
          <p:nvPr>
            <p:ph idx="3" type="title"/>
          </p:nvPr>
        </p:nvSpPr>
        <p:spPr>
          <a:xfrm>
            <a:off x="4740910" y="1560607"/>
            <a:ext cx="3088200" cy="574800"/>
          </a:xfrm>
          <a:prstGeom prst="rect">
            <a:avLst/>
          </a:prstGeom>
          <a:noFill/>
          <a:ln>
            <a:noFill/>
          </a:ln>
        </p:spPr>
        <p:txBody>
          <a:bodyPr anchorCtr="0" anchor="t" bIns="0" lIns="0" spcFirstLastPara="1" rIns="0" wrap="square" tIns="0">
            <a:noAutofit/>
          </a:bodyPr>
          <a:lstStyle>
            <a:lvl1pPr lvl="0" marR="0" algn="l">
              <a:lnSpc>
                <a:spcPct val="108000"/>
              </a:lnSpc>
              <a:spcBef>
                <a:spcPts val="0"/>
              </a:spcBef>
              <a:spcAft>
                <a:spcPts val="0"/>
              </a:spcAft>
              <a:buSzPts val="2500"/>
              <a:buNone/>
              <a:defRPr b="0" sz="8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313" name="Google Shape;3313;g3970249a880_0_8551"/>
          <p:cNvSpPr txBox="1"/>
          <p:nvPr>
            <p:ph idx="4" type="title"/>
          </p:nvPr>
        </p:nvSpPr>
        <p:spPr>
          <a:xfrm>
            <a:off x="1362061" y="2696381"/>
            <a:ext cx="3180900" cy="160200"/>
          </a:xfrm>
          <a:prstGeom prst="rect">
            <a:avLst/>
          </a:prstGeom>
          <a:noFill/>
          <a:ln>
            <a:noFill/>
          </a:ln>
        </p:spPr>
        <p:txBody>
          <a:bodyPr anchorCtr="0" anchor="t" bIns="0" lIns="0" spcFirstLastPara="1" rIns="0" wrap="square" tIns="0">
            <a:noAutofit/>
          </a:bodyPr>
          <a:lstStyle>
            <a:lvl1pPr lvl="0" marR="0" algn="l">
              <a:lnSpc>
                <a:spcPct val="100000"/>
              </a:lnSpc>
              <a:spcBef>
                <a:spcPts val="0"/>
              </a:spcBef>
              <a:spcAft>
                <a:spcPts val="0"/>
              </a:spcAft>
              <a:buSzPts val="2500"/>
              <a:buNone/>
              <a:defRPr b="0" sz="1000">
                <a:latin typeface="Poppins Medium"/>
                <a:ea typeface="Poppins Medium"/>
                <a:cs typeface="Poppins Medium"/>
                <a:sym typeface="Poppins Medium"/>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314" name="Google Shape;3314;g3970249a880_0_8551"/>
          <p:cNvSpPr txBox="1"/>
          <p:nvPr>
            <p:ph idx="5" type="title"/>
          </p:nvPr>
        </p:nvSpPr>
        <p:spPr>
          <a:xfrm>
            <a:off x="1353405" y="2980803"/>
            <a:ext cx="3180900" cy="5748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2500"/>
              <a:buNone/>
              <a:defRPr sz="2000">
                <a:solidFill>
                  <a:schemeClr val="accent2"/>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315" name="Google Shape;3315;g3970249a880_0_8551"/>
          <p:cNvSpPr txBox="1"/>
          <p:nvPr>
            <p:ph idx="6" type="title"/>
          </p:nvPr>
        </p:nvSpPr>
        <p:spPr>
          <a:xfrm>
            <a:off x="1362061" y="3679716"/>
            <a:ext cx="3180900" cy="170700"/>
          </a:xfrm>
          <a:prstGeom prst="rect">
            <a:avLst/>
          </a:prstGeom>
          <a:noFill/>
          <a:ln>
            <a:noFill/>
          </a:ln>
        </p:spPr>
        <p:txBody>
          <a:bodyPr anchorCtr="0" anchor="t" bIns="0" lIns="0" spcFirstLastPara="1" rIns="0" wrap="square" tIns="0">
            <a:noAutofit/>
          </a:bodyPr>
          <a:lstStyle>
            <a:lvl1pPr lvl="0" marR="0" algn="l">
              <a:lnSpc>
                <a:spcPct val="100000"/>
              </a:lnSpc>
              <a:spcBef>
                <a:spcPts val="0"/>
              </a:spcBef>
              <a:spcAft>
                <a:spcPts val="0"/>
              </a:spcAft>
              <a:buSzPts val="2500"/>
              <a:buNone/>
              <a:defRPr sz="10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316" name="Google Shape;3316;g3970249a880_0_8551"/>
          <p:cNvSpPr txBox="1"/>
          <p:nvPr>
            <p:ph idx="7" type="title"/>
          </p:nvPr>
        </p:nvSpPr>
        <p:spPr>
          <a:xfrm>
            <a:off x="1362061" y="3850500"/>
            <a:ext cx="3180900" cy="378000"/>
          </a:xfrm>
          <a:prstGeom prst="rect">
            <a:avLst/>
          </a:prstGeom>
          <a:noFill/>
          <a:ln>
            <a:noFill/>
          </a:ln>
        </p:spPr>
        <p:txBody>
          <a:bodyPr anchorCtr="0" anchor="t" bIns="0" lIns="0" spcFirstLastPara="1" rIns="0" wrap="square" tIns="0">
            <a:noAutofit/>
          </a:bodyPr>
          <a:lstStyle>
            <a:lvl1pPr lvl="0" marR="0" algn="l">
              <a:lnSpc>
                <a:spcPct val="105000"/>
              </a:lnSpc>
              <a:spcBef>
                <a:spcPts val="0"/>
              </a:spcBef>
              <a:spcAft>
                <a:spcPts val="0"/>
              </a:spcAft>
              <a:buSzPts val="2500"/>
              <a:buNone/>
              <a:defRPr b="0" sz="10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317" name="Google Shape;3317;g3970249a880_0_8551"/>
          <p:cNvSpPr txBox="1"/>
          <p:nvPr>
            <p:ph idx="8" type="title"/>
          </p:nvPr>
        </p:nvSpPr>
        <p:spPr>
          <a:xfrm>
            <a:off x="4777600" y="3637547"/>
            <a:ext cx="3088200" cy="160200"/>
          </a:xfrm>
          <a:prstGeom prst="rect">
            <a:avLst/>
          </a:prstGeom>
          <a:noFill/>
          <a:ln>
            <a:noFill/>
          </a:ln>
        </p:spPr>
        <p:txBody>
          <a:bodyPr anchorCtr="0" anchor="t" bIns="0" lIns="0" spcFirstLastPara="1" rIns="0" wrap="square" tIns="0">
            <a:noAutofit/>
          </a:bodyPr>
          <a:lstStyle>
            <a:lvl1pPr lvl="0" marR="0" algn="l">
              <a:lnSpc>
                <a:spcPct val="100000"/>
              </a:lnSpc>
              <a:spcBef>
                <a:spcPts val="0"/>
              </a:spcBef>
              <a:spcAft>
                <a:spcPts val="0"/>
              </a:spcAft>
              <a:buSzPts val="2500"/>
              <a:buNone/>
              <a:defRPr b="0" sz="8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318" name="Google Shape;3318;g3970249a880_0_8551"/>
          <p:cNvSpPr txBox="1"/>
          <p:nvPr>
            <p:ph idx="9" type="title"/>
          </p:nvPr>
        </p:nvSpPr>
        <p:spPr>
          <a:xfrm>
            <a:off x="4777600" y="3824852"/>
            <a:ext cx="3088200" cy="403500"/>
          </a:xfrm>
          <a:prstGeom prst="rect">
            <a:avLst/>
          </a:prstGeom>
          <a:noFill/>
          <a:ln>
            <a:noFill/>
          </a:ln>
        </p:spPr>
        <p:txBody>
          <a:bodyPr anchorCtr="0" anchor="t" bIns="0" lIns="0" spcFirstLastPara="1" rIns="0" wrap="square" tIns="0">
            <a:noAutofit/>
          </a:bodyPr>
          <a:lstStyle>
            <a:lvl1pPr lvl="0" marR="0" algn="l">
              <a:lnSpc>
                <a:spcPct val="100000"/>
              </a:lnSpc>
              <a:spcBef>
                <a:spcPts val="0"/>
              </a:spcBef>
              <a:spcAft>
                <a:spcPts val="0"/>
              </a:spcAft>
              <a:buSzPts val="2500"/>
              <a:buNone/>
              <a:defRPr b="0" sz="8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Tree>
  </p:cSld>
  <p:clrMapOvr>
    <a:masterClrMapping/>
  </p:clrMapOvr>
</p:sldLayout>
</file>

<file path=ppt/slideLayouts/slideLayout2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Custom Layout">
  <p:cSld name="2_Custom Layout">
    <p:bg>
      <p:bgPr>
        <a:blipFill>
          <a:blip r:embed="rId2">
            <a:alphaModFix/>
          </a:blip>
          <a:stretch>
            <a:fillRect/>
          </a:stretch>
        </a:blipFill>
      </p:bgPr>
    </p:bg>
    <p:spTree>
      <p:nvGrpSpPr>
        <p:cNvPr id="3319" name="Shape 3319"/>
        <p:cNvGrpSpPr/>
        <p:nvPr/>
      </p:nvGrpSpPr>
      <p:grpSpPr>
        <a:xfrm>
          <a:off x="0" y="0"/>
          <a:ext cx="0" cy="0"/>
          <a:chOff x="0" y="0"/>
          <a:chExt cx="0" cy="0"/>
        </a:xfrm>
      </p:grpSpPr>
      <p:sp>
        <p:nvSpPr>
          <p:cNvPr id="3320" name="Google Shape;3320;g3970249a880_0_8567"/>
          <p:cNvSpPr/>
          <p:nvPr/>
        </p:nvSpPr>
        <p:spPr>
          <a:xfrm>
            <a:off x="325593" y="1957953"/>
            <a:ext cx="16821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321" name="Google Shape;3321;g3970249a880_0_8567"/>
          <p:cNvSpPr/>
          <p:nvPr/>
        </p:nvSpPr>
        <p:spPr>
          <a:xfrm>
            <a:off x="2095200" y="1957953"/>
            <a:ext cx="16821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322" name="Google Shape;3322;g3970249a880_0_8567"/>
          <p:cNvSpPr/>
          <p:nvPr/>
        </p:nvSpPr>
        <p:spPr>
          <a:xfrm>
            <a:off x="3864806" y="1957953"/>
            <a:ext cx="16821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323" name="Google Shape;3323;g3970249a880_0_8567"/>
          <p:cNvSpPr/>
          <p:nvPr/>
        </p:nvSpPr>
        <p:spPr>
          <a:xfrm>
            <a:off x="6118333" y="245938"/>
            <a:ext cx="2802900" cy="4383300"/>
          </a:xfrm>
          <a:prstGeom prst="roundRect">
            <a:avLst>
              <a:gd fmla="val 2369" name="adj"/>
            </a:avLst>
          </a:prstGeom>
          <a:gradFill>
            <a:gsLst>
              <a:gs pos="0">
                <a:srgbClr val="FF0000"/>
              </a:gs>
              <a:gs pos="24000">
                <a:srgbClr val="C8102E"/>
              </a:gs>
              <a:gs pos="70000">
                <a:srgbClr val="2E0055"/>
              </a:gs>
              <a:gs pos="100000">
                <a:srgbClr val="0E0026"/>
              </a:gs>
            </a:gsLst>
            <a:lin ang="18900044"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pic>
        <p:nvPicPr>
          <p:cNvPr descr="A black and blue background&#10;&#10;AI-generated content may be incorrect." id="3324" name="Google Shape;3324;g3970249a880_0_8567"/>
          <p:cNvPicPr preferRelativeResize="0"/>
          <p:nvPr/>
        </p:nvPicPr>
        <p:blipFill rotWithShape="1">
          <a:blip r:embed="rId3">
            <a:alphaModFix/>
          </a:blip>
          <a:srcRect b="0" l="0" r="0" t="0"/>
          <a:stretch/>
        </p:blipFill>
        <p:spPr>
          <a:xfrm>
            <a:off x="6120616" y="245448"/>
            <a:ext cx="2798940" cy="4372818"/>
          </a:xfrm>
          <a:prstGeom prst="rect">
            <a:avLst/>
          </a:prstGeom>
          <a:noFill/>
          <a:ln>
            <a:noFill/>
          </a:ln>
        </p:spPr>
      </p:pic>
      <p:grpSp>
        <p:nvGrpSpPr>
          <p:cNvPr id="3325" name="Google Shape;3325;g3970249a880_0_8567"/>
          <p:cNvGrpSpPr/>
          <p:nvPr/>
        </p:nvGrpSpPr>
        <p:grpSpPr>
          <a:xfrm>
            <a:off x="492246" y="2107297"/>
            <a:ext cx="310012" cy="422913"/>
            <a:chOff x="11879262" y="6424612"/>
            <a:chExt cx="632935" cy="863441"/>
          </a:xfrm>
        </p:grpSpPr>
        <p:sp>
          <p:nvSpPr>
            <p:cNvPr id="3326" name="Google Shape;3326;g3970249a880_0_8567"/>
            <p:cNvSpPr/>
            <p:nvPr/>
          </p:nvSpPr>
          <p:spPr>
            <a:xfrm>
              <a:off x="11879262" y="6424612"/>
              <a:ext cx="630269" cy="863441"/>
            </a:xfrm>
            <a:custGeom>
              <a:rect b="b" l="l" r="r" t="t"/>
              <a:pathLst>
                <a:path extrusionOk="0" h="863441" w="630269">
                  <a:moveTo>
                    <a:pt x="598932" y="863441"/>
                  </a:moveTo>
                  <a:lnTo>
                    <a:pt x="31337" y="863441"/>
                  </a:lnTo>
                  <a:cubicBezTo>
                    <a:pt x="14002" y="863441"/>
                    <a:pt x="0" y="849440"/>
                    <a:pt x="0" y="832104"/>
                  </a:cubicBezTo>
                  <a:lnTo>
                    <a:pt x="0" y="31337"/>
                  </a:lnTo>
                  <a:cubicBezTo>
                    <a:pt x="0" y="14002"/>
                    <a:pt x="14002" y="0"/>
                    <a:pt x="31337" y="0"/>
                  </a:cubicBezTo>
                  <a:lnTo>
                    <a:pt x="315087" y="0"/>
                  </a:lnTo>
                  <a:lnTo>
                    <a:pt x="630269" y="318707"/>
                  </a:lnTo>
                  <a:lnTo>
                    <a:pt x="630269" y="832104"/>
                  </a:lnTo>
                  <a:cubicBezTo>
                    <a:pt x="630269" y="849440"/>
                    <a:pt x="616268" y="863441"/>
                    <a:pt x="598932" y="863441"/>
                  </a:cubicBezTo>
                  <a:close/>
                </a:path>
              </a:pathLst>
            </a:custGeom>
            <a:solidFill>
              <a:srgbClr val="D1DC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327" name="Google Shape;3327;g3970249a880_0_8567"/>
            <p:cNvSpPr/>
            <p:nvPr/>
          </p:nvSpPr>
          <p:spPr>
            <a:xfrm>
              <a:off x="12194444" y="6425469"/>
              <a:ext cx="317753" cy="317754"/>
            </a:xfrm>
            <a:custGeom>
              <a:rect b="b" l="l" r="r" t="t"/>
              <a:pathLst>
                <a:path extrusionOk="0" h="317754" w="317753">
                  <a:moveTo>
                    <a:pt x="0" y="0"/>
                  </a:moveTo>
                  <a:lnTo>
                    <a:pt x="0" y="260509"/>
                  </a:lnTo>
                  <a:cubicBezTo>
                    <a:pt x="0" y="292132"/>
                    <a:pt x="25622" y="317754"/>
                    <a:pt x="57245" y="317754"/>
                  </a:cubicBezTo>
                  <a:lnTo>
                    <a:pt x="317754" y="317754"/>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nvGrpSpPr>
          <p:cNvPr id="3328" name="Google Shape;3328;g3970249a880_0_8567"/>
          <p:cNvGrpSpPr/>
          <p:nvPr/>
        </p:nvGrpSpPr>
        <p:grpSpPr>
          <a:xfrm>
            <a:off x="2257118" y="2107297"/>
            <a:ext cx="310012" cy="422913"/>
            <a:chOff x="11879262" y="6424612"/>
            <a:chExt cx="632935" cy="863441"/>
          </a:xfrm>
        </p:grpSpPr>
        <p:sp>
          <p:nvSpPr>
            <p:cNvPr id="3329" name="Google Shape;3329;g3970249a880_0_8567"/>
            <p:cNvSpPr/>
            <p:nvPr/>
          </p:nvSpPr>
          <p:spPr>
            <a:xfrm>
              <a:off x="11879262" y="6424612"/>
              <a:ext cx="630269" cy="863441"/>
            </a:xfrm>
            <a:custGeom>
              <a:rect b="b" l="l" r="r" t="t"/>
              <a:pathLst>
                <a:path extrusionOk="0" h="863441" w="630269">
                  <a:moveTo>
                    <a:pt x="598932" y="863441"/>
                  </a:moveTo>
                  <a:lnTo>
                    <a:pt x="31337" y="863441"/>
                  </a:lnTo>
                  <a:cubicBezTo>
                    <a:pt x="14002" y="863441"/>
                    <a:pt x="0" y="849440"/>
                    <a:pt x="0" y="832104"/>
                  </a:cubicBezTo>
                  <a:lnTo>
                    <a:pt x="0" y="31337"/>
                  </a:lnTo>
                  <a:cubicBezTo>
                    <a:pt x="0" y="14002"/>
                    <a:pt x="14002" y="0"/>
                    <a:pt x="31337" y="0"/>
                  </a:cubicBezTo>
                  <a:lnTo>
                    <a:pt x="315087" y="0"/>
                  </a:lnTo>
                  <a:lnTo>
                    <a:pt x="630269" y="318707"/>
                  </a:lnTo>
                  <a:lnTo>
                    <a:pt x="630269" y="832104"/>
                  </a:lnTo>
                  <a:cubicBezTo>
                    <a:pt x="630269" y="849440"/>
                    <a:pt x="616268" y="863441"/>
                    <a:pt x="598932" y="863441"/>
                  </a:cubicBezTo>
                  <a:close/>
                </a:path>
              </a:pathLst>
            </a:custGeom>
            <a:solidFill>
              <a:srgbClr val="D1DC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330" name="Google Shape;3330;g3970249a880_0_8567"/>
            <p:cNvSpPr/>
            <p:nvPr/>
          </p:nvSpPr>
          <p:spPr>
            <a:xfrm>
              <a:off x="12194444" y="6425469"/>
              <a:ext cx="317753" cy="317754"/>
            </a:xfrm>
            <a:custGeom>
              <a:rect b="b" l="l" r="r" t="t"/>
              <a:pathLst>
                <a:path extrusionOk="0" h="317754" w="317753">
                  <a:moveTo>
                    <a:pt x="0" y="0"/>
                  </a:moveTo>
                  <a:lnTo>
                    <a:pt x="0" y="260509"/>
                  </a:lnTo>
                  <a:cubicBezTo>
                    <a:pt x="0" y="292132"/>
                    <a:pt x="25622" y="317754"/>
                    <a:pt x="57245" y="317754"/>
                  </a:cubicBezTo>
                  <a:lnTo>
                    <a:pt x="317754" y="317754"/>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nvGrpSpPr>
          <p:cNvPr id="3331" name="Google Shape;3331;g3970249a880_0_8567"/>
          <p:cNvGrpSpPr/>
          <p:nvPr/>
        </p:nvGrpSpPr>
        <p:grpSpPr>
          <a:xfrm>
            <a:off x="4021990" y="2107297"/>
            <a:ext cx="310012" cy="422913"/>
            <a:chOff x="11879262" y="6424612"/>
            <a:chExt cx="632935" cy="863441"/>
          </a:xfrm>
        </p:grpSpPr>
        <p:sp>
          <p:nvSpPr>
            <p:cNvPr id="3332" name="Google Shape;3332;g3970249a880_0_8567"/>
            <p:cNvSpPr/>
            <p:nvPr/>
          </p:nvSpPr>
          <p:spPr>
            <a:xfrm>
              <a:off x="11879262" y="6424612"/>
              <a:ext cx="630269" cy="863441"/>
            </a:xfrm>
            <a:custGeom>
              <a:rect b="b" l="l" r="r" t="t"/>
              <a:pathLst>
                <a:path extrusionOk="0" h="863441" w="630269">
                  <a:moveTo>
                    <a:pt x="598932" y="863441"/>
                  </a:moveTo>
                  <a:lnTo>
                    <a:pt x="31337" y="863441"/>
                  </a:lnTo>
                  <a:cubicBezTo>
                    <a:pt x="14002" y="863441"/>
                    <a:pt x="0" y="849440"/>
                    <a:pt x="0" y="832104"/>
                  </a:cubicBezTo>
                  <a:lnTo>
                    <a:pt x="0" y="31337"/>
                  </a:lnTo>
                  <a:cubicBezTo>
                    <a:pt x="0" y="14002"/>
                    <a:pt x="14002" y="0"/>
                    <a:pt x="31337" y="0"/>
                  </a:cubicBezTo>
                  <a:lnTo>
                    <a:pt x="315087" y="0"/>
                  </a:lnTo>
                  <a:lnTo>
                    <a:pt x="630269" y="318707"/>
                  </a:lnTo>
                  <a:lnTo>
                    <a:pt x="630269" y="832104"/>
                  </a:lnTo>
                  <a:cubicBezTo>
                    <a:pt x="630269" y="849440"/>
                    <a:pt x="616268" y="863441"/>
                    <a:pt x="598932" y="863441"/>
                  </a:cubicBezTo>
                  <a:close/>
                </a:path>
              </a:pathLst>
            </a:custGeom>
            <a:solidFill>
              <a:srgbClr val="D1DC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333" name="Google Shape;3333;g3970249a880_0_8567"/>
            <p:cNvSpPr/>
            <p:nvPr/>
          </p:nvSpPr>
          <p:spPr>
            <a:xfrm>
              <a:off x="12194444" y="6425469"/>
              <a:ext cx="317753" cy="317754"/>
            </a:xfrm>
            <a:custGeom>
              <a:rect b="b" l="l" r="r" t="t"/>
              <a:pathLst>
                <a:path extrusionOk="0" h="317754" w="317753">
                  <a:moveTo>
                    <a:pt x="0" y="0"/>
                  </a:moveTo>
                  <a:lnTo>
                    <a:pt x="0" y="260509"/>
                  </a:lnTo>
                  <a:cubicBezTo>
                    <a:pt x="0" y="292132"/>
                    <a:pt x="25622" y="317754"/>
                    <a:pt x="57245" y="317754"/>
                  </a:cubicBezTo>
                  <a:lnTo>
                    <a:pt x="317754" y="317754"/>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334" name="Google Shape;3334;g3970249a880_0_8567"/>
          <p:cNvSpPr txBox="1"/>
          <p:nvPr>
            <p:ph type="title"/>
          </p:nvPr>
        </p:nvSpPr>
        <p:spPr>
          <a:xfrm>
            <a:off x="320826" y="320878"/>
            <a:ext cx="5226300" cy="817200"/>
          </a:xfrm>
          <a:prstGeom prst="rect">
            <a:avLst/>
          </a:prstGeom>
          <a:noFill/>
          <a:ln>
            <a:noFill/>
          </a:ln>
        </p:spPr>
        <p:txBody>
          <a:bodyPr anchorCtr="0" anchor="t" bIns="0" lIns="0" spcFirstLastPara="1" rIns="0" wrap="square" tIns="0">
            <a:noAutofit/>
          </a:bodyPr>
          <a:lstStyle>
            <a:lvl1pPr lvl="0" algn="l">
              <a:lnSpc>
                <a:spcPct val="99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335" name="Google Shape;3335;g3970249a880_0_856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3336" name="Google Shape;3336;g3970249a880_0_8567"/>
          <p:cNvPicPr preferRelativeResize="0"/>
          <p:nvPr/>
        </p:nvPicPr>
        <p:blipFill rotWithShape="1">
          <a:blip r:embed="rId4">
            <a:alphaModFix/>
          </a:blip>
          <a:srcRect b="0" l="0" r="0" t="0"/>
          <a:stretch/>
        </p:blipFill>
        <p:spPr>
          <a:xfrm>
            <a:off x="6118333" y="1428035"/>
            <a:ext cx="2794271" cy="7060"/>
          </a:xfrm>
          <a:prstGeom prst="rect">
            <a:avLst/>
          </a:prstGeom>
          <a:noFill/>
          <a:ln>
            <a:noFill/>
          </a:ln>
        </p:spPr>
      </p:pic>
      <p:sp>
        <p:nvSpPr>
          <p:cNvPr id="3337" name="Google Shape;3337;g3970249a880_0_8567"/>
          <p:cNvSpPr txBox="1"/>
          <p:nvPr/>
        </p:nvSpPr>
        <p:spPr>
          <a:xfrm>
            <a:off x="590173" y="2307319"/>
            <a:ext cx="127800" cy="1797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1300"/>
              <a:buFont typeface="Arial"/>
              <a:buNone/>
            </a:pPr>
            <a:r>
              <a:rPr b="0" i="0" lang="en" sz="13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3338" name="Google Shape;3338;g3970249a880_0_8567"/>
          <p:cNvSpPr txBox="1"/>
          <p:nvPr/>
        </p:nvSpPr>
        <p:spPr>
          <a:xfrm>
            <a:off x="2354747" y="2307319"/>
            <a:ext cx="127800" cy="1797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1300"/>
              <a:buFont typeface="Arial"/>
              <a:buNone/>
            </a:pPr>
            <a:r>
              <a:rPr b="0" i="0" lang="en" sz="13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3339" name="Google Shape;3339;g3970249a880_0_8567"/>
          <p:cNvSpPr txBox="1"/>
          <p:nvPr/>
        </p:nvSpPr>
        <p:spPr>
          <a:xfrm>
            <a:off x="4117535" y="2307319"/>
            <a:ext cx="127800" cy="1797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1300"/>
              <a:buFont typeface="Arial"/>
              <a:buNone/>
            </a:pPr>
            <a:r>
              <a:rPr b="0" i="0" lang="en" sz="13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pic>
        <p:nvPicPr>
          <p:cNvPr id="3340" name="Google Shape;3340;g3970249a880_0_8567"/>
          <p:cNvPicPr preferRelativeResize="0"/>
          <p:nvPr/>
        </p:nvPicPr>
        <p:blipFill rotWithShape="1">
          <a:blip r:embed="rId4">
            <a:alphaModFix/>
          </a:blip>
          <a:srcRect b="0" l="0" r="0" t="0"/>
          <a:stretch/>
        </p:blipFill>
        <p:spPr>
          <a:xfrm>
            <a:off x="6118333" y="2386527"/>
            <a:ext cx="2794271" cy="7060"/>
          </a:xfrm>
          <a:prstGeom prst="rect">
            <a:avLst/>
          </a:prstGeom>
          <a:noFill/>
          <a:ln>
            <a:noFill/>
          </a:ln>
        </p:spPr>
      </p:pic>
      <p:pic>
        <p:nvPicPr>
          <p:cNvPr id="3341" name="Google Shape;3341;g3970249a880_0_8567"/>
          <p:cNvPicPr preferRelativeResize="0"/>
          <p:nvPr/>
        </p:nvPicPr>
        <p:blipFill rotWithShape="1">
          <a:blip r:embed="rId4">
            <a:alphaModFix/>
          </a:blip>
          <a:srcRect b="0" l="0" r="0" t="0"/>
          <a:stretch/>
        </p:blipFill>
        <p:spPr>
          <a:xfrm>
            <a:off x="6118333" y="3336439"/>
            <a:ext cx="2794271" cy="7060"/>
          </a:xfrm>
          <a:prstGeom prst="rect">
            <a:avLst/>
          </a:prstGeom>
          <a:noFill/>
          <a:ln>
            <a:noFill/>
          </a:ln>
        </p:spPr>
      </p:pic>
      <p:sp>
        <p:nvSpPr>
          <p:cNvPr id="3342" name="Google Shape;3342;g3970249a880_0_8567"/>
          <p:cNvSpPr txBox="1"/>
          <p:nvPr>
            <p:ph idx="1" type="subTitle"/>
          </p:nvPr>
        </p:nvSpPr>
        <p:spPr>
          <a:xfrm>
            <a:off x="324549" y="1276856"/>
            <a:ext cx="5226300" cy="483900"/>
          </a:xfrm>
          <a:prstGeom prst="rect">
            <a:avLst/>
          </a:prstGeom>
          <a:noFill/>
          <a:ln>
            <a:noFill/>
          </a:ln>
        </p:spPr>
        <p:txBody>
          <a:bodyPr anchorCtr="0" anchor="t" bIns="0" lIns="0" spcFirstLastPara="1" rIns="0" wrap="square" tIns="0">
            <a:noAutofit/>
          </a:bodyPr>
          <a:lstStyle>
            <a:lvl1pPr lvl="0" algn="l">
              <a:lnSpc>
                <a:spcPct val="105000"/>
              </a:lnSpc>
              <a:spcBef>
                <a:spcPts val="1300"/>
              </a:spcBef>
              <a:spcAft>
                <a:spcPts val="0"/>
              </a:spcAft>
              <a:buClr>
                <a:schemeClr val="dk1"/>
              </a:buClr>
              <a:buSzPts val="900"/>
              <a:buNone/>
              <a:defRPr sz="1000">
                <a:solidFill>
                  <a:schemeClr val="dk1"/>
                </a:solidFill>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
        <p:nvSpPr>
          <p:cNvPr id="3343" name="Google Shape;3343;g3970249a880_0_8567"/>
          <p:cNvSpPr txBox="1"/>
          <p:nvPr>
            <p:ph idx="2" type="subTitle"/>
          </p:nvPr>
        </p:nvSpPr>
        <p:spPr>
          <a:xfrm>
            <a:off x="485346" y="2866706"/>
            <a:ext cx="1465200" cy="4011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900"/>
              <a:buNone/>
              <a:defRPr b="1" sz="1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344" name="Google Shape;3344;g3970249a880_0_8567"/>
          <p:cNvSpPr txBox="1"/>
          <p:nvPr>
            <p:ph idx="3" type="subTitle"/>
          </p:nvPr>
        </p:nvSpPr>
        <p:spPr>
          <a:xfrm>
            <a:off x="479760" y="3403828"/>
            <a:ext cx="1465200" cy="627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345" name="Google Shape;3345;g3970249a880_0_8567"/>
          <p:cNvSpPr txBox="1"/>
          <p:nvPr>
            <p:ph idx="4" type="subTitle"/>
          </p:nvPr>
        </p:nvSpPr>
        <p:spPr>
          <a:xfrm>
            <a:off x="2206575" y="2866706"/>
            <a:ext cx="1491300" cy="4011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900"/>
              <a:buNone/>
              <a:defRPr b="1" sz="1300">
                <a:latin typeface="Poppins"/>
                <a:ea typeface="Poppins"/>
                <a:cs typeface="Poppins"/>
                <a:sym typeface="Poppins"/>
              </a:defRPr>
            </a:lvl1pPr>
            <a:lvl2pPr lvl="1" algn="l">
              <a:lnSpc>
                <a:spcPct val="95000"/>
              </a:lnSpc>
              <a:spcBef>
                <a:spcPts val="1300"/>
              </a:spcBef>
              <a:spcAft>
                <a:spcPts val="0"/>
              </a:spcAft>
              <a:buSzPts val="800"/>
              <a:buFont typeface="Poppins"/>
              <a:buNone/>
              <a:defRPr b="1">
                <a:latin typeface="Poppins"/>
                <a:ea typeface="Poppins"/>
                <a:cs typeface="Poppins"/>
                <a:sym typeface="Poppins"/>
              </a:defRPr>
            </a:lvl2pPr>
            <a:lvl3pPr lvl="2" algn="l">
              <a:lnSpc>
                <a:spcPct val="95000"/>
              </a:lnSpc>
              <a:spcBef>
                <a:spcPts val="1300"/>
              </a:spcBef>
              <a:spcAft>
                <a:spcPts val="0"/>
              </a:spcAft>
              <a:buSzPts val="700"/>
              <a:buFont typeface="Poppins"/>
              <a:buNone/>
              <a:defRPr b="1">
                <a:latin typeface="Poppins"/>
                <a:ea typeface="Poppins"/>
                <a:cs typeface="Poppins"/>
                <a:sym typeface="Poppins"/>
              </a:defRPr>
            </a:lvl3pPr>
            <a:lvl4pPr lvl="3" algn="l">
              <a:lnSpc>
                <a:spcPct val="95000"/>
              </a:lnSpc>
              <a:spcBef>
                <a:spcPts val="1300"/>
              </a:spcBef>
              <a:spcAft>
                <a:spcPts val="0"/>
              </a:spcAft>
              <a:buSzPts val="500"/>
              <a:buFont typeface="Poppins"/>
              <a:buNone/>
              <a:defRPr b="1">
                <a:latin typeface="Poppins"/>
                <a:ea typeface="Poppins"/>
                <a:cs typeface="Poppins"/>
                <a:sym typeface="Poppins"/>
              </a:defRPr>
            </a:lvl4pPr>
            <a:lvl5pPr lvl="4" algn="l">
              <a:lnSpc>
                <a:spcPct val="95000"/>
              </a:lnSpc>
              <a:spcBef>
                <a:spcPts val="1300"/>
              </a:spcBef>
              <a:spcAft>
                <a:spcPts val="0"/>
              </a:spcAft>
              <a:buSzPts val="400"/>
              <a:buFont typeface="Poppins"/>
              <a:buNone/>
              <a:defRPr b="1">
                <a:latin typeface="Poppins"/>
                <a:ea typeface="Poppins"/>
                <a:cs typeface="Poppins"/>
                <a:sym typeface="Poppins"/>
              </a:defRPr>
            </a:lvl5pPr>
            <a:lvl6pPr lvl="5" algn="l">
              <a:lnSpc>
                <a:spcPct val="90000"/>
              </a:lnSpc>
              <a:spcBef>
                <a:spcPts val="400"/>
              </a:spcBef>
              <a:spcAft>
                <a:spcPts val="0"/>
              </a:spcAft>
              <a:buSzPts val="200"/>
              <a:buFont typeface="Poppins"/>
              <a:buNone/>
              <a:defRPr b="1">
                <a:latin typeface="Poppins"/>
                <a:ea typeface="Poppins"/>
                <a:cs typeface="Poppins"/>
                <a:sym typeface="Poppins"/>
              </a:defRPr>
            </a:lvl6pPr>
            <a:lvl7pPr lvl="6" algn="l">
              <a:lnSpc>
                <a:spcPct val="90000"/>
              </a:lnSpc>
              <a:spcBef>
                <a:spcPts val="400"/>
              </a:spcBef>
              <a:spcAft>
                <a:spcPts val="0"/>
              </a:spcAft>
              <a:buSzPts val="200"/>
              <a:buFont typeface="Poppins"/>
              <a:buNone/>
              <a:defRPr b="1">
                <a:latin typeface="Poppins"/>
                <a:ea typeface="Poppins"/>
                <a:cs typeface="Poppins"/>
                <a:sym typeface="Poppins"/>
              </a:defRPr>
            </a:lvl7pPr>
            <a:lvl8pPr lvl="7" algn="l">
              <a:lnSpc>
                <a:spcPct val="90000"/>
              </a:lnSpc>
              <a:spcBef>
                <a:spcPts val="400"/>
              </a:spcBef>
              <a:spcAft>
                <a:spcPts val="0"/>
              </a:spcAft>
              <a:buSzPts val="200"/>
              <a:buFont typeface="Poppins"/>
              <a:buNone/>
              <a:defRPr b="1">
                <a:latin typeface="Poppins"/>
                <a:ea typeface="Poppins"/>
                <a:cs typeface="Poppins"/>
                <a:sym typeface="Poppins"/>
              </a:defRPr>
            </a:lvl8pPr>
            <a:lvl9pPr lvl="8" algn="l">
              <a:lnSpc>
                <a:spcPct val="90000"/>
              </a:lnSpc>
              <a:spcBef>
                <a:spcPts val="400"/>
              </a:spcBef>
              <a:spcAft>
                <a:spcPts val="0"/>
              </a:spcAft>
              <a:buSzPts val="200"/>
              <a:buFont typeface="Poppins"/>
              <a:buNone/>
              <a:defRPr b="1">
                <a:latin typeface="Poppins"/>
                <a:ea typeface="Poppins"/>
                <a:cs typeface="Poppins"/>
                <a:sym typeface="Poppins"/>
              </a:defRPr>
            </a:lvl9pPr>
          </a:lstStyle>
          <a:p/>
        </p:txBody>
      </p:sp>
      <p:sp>
        <p:nvSpPr>
          <p:cNvPr id="3346" name="Google Shape;3346;g3970249a880_0_8567"/>
          <p:cNvSpPr txBox="1"/>
          <p:nvPr>
            <p:ph idx="5" type="subTitle"/>
          </p:nvPr>
        </p:nvSpPr>
        <p:spPr>
          <a:xfrm>
            <a:off x="2200888" y="3403828"/>
            <a:ext cx="1491300" cy="627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347" name="Google Shape;3347;g3970249a880_0_8567"/>
          <p:cNvSpPr txBox="1"/>
          <p:nvPr>
            <p:ph idx="6" type="subTitle"/>
          </p:nvPr>
        </p:nvSpPr>
        <p:spPr>
          <a:xfrm>
            <a:off x="3978185" y="2866706"/>
            <a:ext cx="1465200" cy="4011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900"/>
              <a:buNone/>
              <a:defRPr b="1" sz="1300">
                <a:latin typeface="Poppins"/>
                <a:ea typeface="Poppins"/>
                <a:cs typeface="Poppins"/>
                <a:sym typeface="Poppins"/>
              </a:defRPr>
            </a:lvl1pPr>
            <a:lvl2pPr lvl="1" algn="l">
              <a:lnSpc>
                <a:spcPct val="95000"/>
              </a:lnSpc>
              <a:spcBef>
                <a:spcPts val="1300"/>
              </a:spcBef>
              <a:spcAft>
                <a:spcPts val="0"/>
              </a:spcAft>
              <a:buSzPts val="800"/>
              <a:buFont typeface="Poppins"/>
              <a:buNone/>
              <a:defRPr b="1">
                <a:latin typeface="Poppins"/>
                <a:ea typeface="Poppins"/>
                <a:cs typeface="Poppins"/>
                <a:sym typeface="Poppins"/>
              </a:defRPr>
            </a:lvl2pPr>
            <a:lvl3pPr lvl="2" algn="l">
              <a:lnSpc>
                <a:spcPct val="95000"/>
              </a:lnSpc>
              <a:spcBef>
                <a:spcPts val="1300"/>
              </a:spcBef>
              <a:spcAft>
                <a:spcPts val="0"/>
              </a:spcAft>
              <a:buSzPts val="700"/>
              <a:buFont typeface="Poppins"/>
              <a:buNone/>
              <a:defRPr b="1">
                <a:latin typeface="Poppins"/>
                <a:ea typeface="Poppins"/>
                <a:cs typeface="Poppins"/>
                <a:sym typeface="Poppins"/>
              </a:defRPr>
            </a:lvl3pPr>
            <a:lvl4pPr lvl="3" algn="l">
              <a:lnSpc>
                <a:spcPct val="95000"/>
              </a:lnSpc>
              <a:spcBef>
                <a:spcPts val="1300"/>
              </a:spcBef>
              <a:spcAft>
                <a:spcPts val="0"/>
              </a:spcAft>
              <a:buSzPts val="500"/>
              <a:buFont typeface="Poppins"/>
              <a:buNone/>
              <a:defRPr b="1">
                <a:latin typeface="Poppins"/>
                <a:ea typeface="Poppins"/>
                <a:cs typeface="Poppins"/>
                <a:sym typeface="Poppins"/>
              </a:defRPr>
            </a:lvl4pPr>
            <a:lvl5pPr lvl="4" algn="l">
              <a:lnSpc>
                <a:spcPct val="95000"/>
              </a:lnSpc>
              <a:spcBef>
                <a:spcPts val="1300"/>
              </a:spcBef>
              <a:spcAft>
                <a:spcPts val="0"/>
              </a:spcAft>
              <a:buSzPts val="400"/>
              <a:buFont typeface="Poppins"/>
              <a:buNone/>
              <a:defRPr b="1">
                <a:latin typeface="Poppins"/>
                <a:ea typeface="Poppins"/>
                <a:cs typeface="Poppins"/>
                <a:sym typeface="Poppins"/>
              </a:defRPr>
            </a:lvl5pPr>
            <a:lvl6pPr lvl="5" algn="l">
              <a:lnSpc>
                <a:spcPct val="90000"/>
              </a:lnSpc>
              <a:spcBef>
                <a:spcPts val="400"/>
              </a:spcBef>
              <a:spcAft>
                <a:spcPts val="0"/>
              </a:spcAft>
              <a:buSzPts val="200"/>
              <a:buFont typeface="Poppins"/>
              <a:buNone/>
              <a:defRPr b="1">
                <a:latin typeface="Poppins"/>
                <a:ea typeface="Poppins"/>
                <a:cs typeface="Poppins"/>
                <a:sym typeface="Poppins"/>
              </a:defRPr>
            </a:lvl6pPr>
            <a:lvl7pPr lvl="6" algn="l">
              <a:lnSpc>
                <a:spcPct val="90000"/>
              </a:lnSpc>
              <a:spcBef>
                <a:spcPts val="400"/>
              </a:spcBef>
              <a:spcAft>
                <a:spcPts val="0"/>
              </a:spcAft>
              <a:buSzPts val="200"/>
              <a:buFont typeface="Poppins"/>
              <a:buNone/>
              <a:defRPr b="1">
                <a:latin typeface="Poppins"/>
                <a:ea typeface="Poppins"/>
                <a:cs typeface="Poppins"/>
                <a:sym typeface="Poppins"/>
              </a:defRPr>
            </a:lvl7pPr>
            <a:lvl8pPr lvl="7" algn="l">
              <a:lnSpc>
                <a:spcPct val="90000"/>
              </a:lnSpc>
              <a:spcBef>
                <a:spcPts val="400"/>
              </a:spcBef>
              <a:spcAft>
                <a:spcPts val="0"/>
              </a:spcAft>
              <a:buSzPts val="200"/>
              <a:buFont typeface="Poppins"/>
              <a:buNone/>
              <a:defRPr b="1">
                <a:latin typeface="Poppins"/>
                <a:ea typeface="Poppins"/>
                <a:cs typeface="Poppins"/>
                <a:sym typeface="Poppins"/>
              </a:defRPr>
            </a:lvl8pPr>
            <a:lvl9pPr lvl="8" algn="l">
              <a:lnSpc>
                <a:spcPct val="90000"/>
              </a:lnSpc>
              <a:spcBef>
                <a:spcPts val="400"/>
              </a:spcBef>
              <a:spcAft>
                <a:spcPts val="0"/>
              </a:spcAft>
              <a:buSzPts val="200"/>
              <a:buFont typeface="Poppins"/>
              <a:buNone/>
              <a:defRPr b="1">
                <a:latin typeface="Poppins"/>
                <a:ea typeface="Poppins"/>
                <a:cs typeface="Poppins"/>
                <a:sym typeface="Poppins"/>
              </a:defRPr>
            </a:lvl9pPr>
          </a:lstStyle>
          <a:p/>
        </p:txBody>
      </p:sp>
      <p:sp>
        <p:nvSpPr>
          <p:cNvPr id="3348" name="Google Shape;3348;g3970249a880_0_8567"/>
          <p:cNvSpPr txBox="1"/>
          <p:nvPr>
            <p:ph idx="7" type="subTitle"/>
          </p:nvPr>
        </p:nvSpPr>
        <p:spPr>
          <a:xfrm>
            <a:off x="3972598" y="3403828"/>
            <a:ext cx="1465200" cy="627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349" name="Google Shape;3349;g3970249a880_0_8567"/>
          <p:cNvSpPr txBox="1"/>
          <p:nvPr>
            <p:ph idx="8" type="title"/>
          </p:nvPr>
        </p:nvSpPr>
        <p:spPr>
          <a:xfrm>
            <a:off x="6291230" y="643388"/>
            <a:ext cx="2442300" cy="401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27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3350" name="Google Shape;3350;g3970249a880_0_8567"/>
          <p:cNvSpPr txBox="1"/>
          <p:nvPr>
            <p:ph idx="9" type="subTitle"/>
          </p:nvPr>
        </p:nvSpPr>
        <p:spPr>
          <a:xfrm>
            <a:off x="6291230" y="1148934"/>
            <a:ext cx="2454000" cy="192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1000">
                <a:solidFill>
                  <a:schemeClr val="lt1"/>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351" name="Google Shape;3351;g3970249a880_0_8567"/>
          <p:cNvSpPr txBox="1"/>
          <p:nvPr>
            <p:ph idx="13" type="title"/>
          </p:nvPr>
        </p:nvSpPr>
        <p:spPr>
          <a:xfrm>
            <a:off x="6291230" y="1538507"/>
            <a:ext cx="2442300" cy="401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27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3352" name="Google Shape;3352;g3970249a880_0_8567"/>
          <p:cNvSpPr txBox="1"/>
          <p:nvPr>
            <p:ph idx="14" type="subTitle"/>
          </p:nvPr>
        </p:nvSpPr>
        <p:spPr>
          <a:xfrm>
            <a:off x="6291230" y="2044054"/>
            <a:ext cx="2454000" cy="192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1000">
                <a:solidFill>
                  <a:schemeClr val="lt1"/>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353" name="Google Shape;3353;g3970249a880_0_8567"/>
          <p:cNvSpPr txBox="1"/>
          <p:nvPr>
            <p:ph idx="15" type="title"/>
          </p:nvPr>
        </p:nvSpPr>
        <p:spPr>
          <a:xfrm>
            <a:off x="6291230" y="2488300"/>
            <a:ext cx="2442300" cy="401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27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3354" name="Google Shape;3354;g3970249a880_0_8567"/>
          <p:cNvSpPr txBox="1"/>
          <p:nvPr>
            <p:ph idx="16" type="subTitle"/>
          </p:nvPr>
        </p:nvSpPr>
        <p:spPr>
          <a:xfrm>
            <a:off x="6291230" y="2993847"/>
            <a:ext cx="2454000" cy="192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1000">
                <a:solidFill>
                  <a:schemeClr val="lt1"/>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355" name="Google Shape;3355;g3970249a880_0_8567"/>
          <p:cNvSpPr txBox="1"/>
          <p:nvPr>
            <p:ph idx="17" type="title"/>
          </p:nvPr>
        </p:nvSpPr>
        <p:spPr>
          <a:xfrm>
            <a:off x="6291230" y="3447259"/>
            <a:ext cx="2442300" cy="401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27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3356" name="Google Shape;3356;g3970249a880_0_8567"/>
          <p:cNvSpPr txBox="1"/>
          <p:nvPr>
            <p:ph idx="18" type="subTitle"/>
          </p:nvPr>
        </p:nvSpPr>
        <p:spPr>
          <a:xfrm>
            <a:off x="6291230" y="3952805"/>
            <a:ext cx="2454000" cy="192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1000">
                <a:solidFill>
                  <a:schemeClr val="lt1"/>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2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Custom Layout">
  <p:cSld name="3_Custom Layout">
    <p:bg>
      <p:bgPr>
        <a:blipFill>
          <a:blip r:embed="rId2">
            <a:alphaModFix/>
          </a:blip>
          <a:stretch>
            <a:fillRect/>
          </a:stretch>
        </a:blipFill>
      </p:bgPr>
    </p:bg>
    <p:spTree>
      <p:nvGrpSpPr>
        <p:cNvPr id="3357" name="Shape 3357"/>
        <p:cNvGrpSpPr/>
        <p:nvPr/>
      </p:nvGrpSpPr>
      <p:grpSpPr>
        <a:xfrm>
          <a:off x="0" y="0"/>
          <a:ext cx="0" cy="0"/>
          <a:chOff x="0" y="0"/>
          <a:chExt cx="0" cy="0"/>
        </a:xfrm>
      </p:grpSpPr>
      <p:sp>
        <p:nvSpPr>
          <p:cNvPr id="3358" name="Google Shape;3358;g3970249a880_0_8605"/>
          <p:cNvSpPr/>
          <p:nvPr/>
        </p:nvSpPr>
        <p:spPr>
          <a:xfrm>
            <a:off x="315021" y="3663911"/>
            <a:ext cx="8538000" cy="928800"/>
          </a:xfrm>
          <a:prstGeom prst="roundRect">
            <a:avLst>
              <a:gd fmla="val 7436" name="adj"/>
            </a:avLst>
          </a:prstGeom>
          <a:gradFill>
            <a:gsLst>
              <a:gs pos="0">
                <a:srgbClr val="FF0000"/>
              </a:gs>
              <a:gs pos="24000">
                <a:srgbClr val="C8102E"/>
              </a:gs>
              <a:gs pos="100000">
                <a:srgbClr val="2E0055"/>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359" name="Google Shape;3359;g3970249a880_0_8605"/>
          <p:cNvSpPr txBox="1"/>
          <p:nvPr>
            <p:ph type="title"/>
          </p:nvPr>
        </p:nvSpPr>
        <p:spPr>
          <a:xfrm>
            <a:off x="397502" y="339928"/>
            <a:ext cx="8420100" cy="372000"/>
          </a:xfrm>
          <a:prstGeom prst="rect">
            <a:avLst/>
          </a:prstGeom>
          <a:noFill/>
          <a:ln>
            <a:noFill/>
          </a:ln>
        </p:spPr>
        <p:txBody>
          <a:bodyPr anchorCtr="0" anchor="t" bIns="0" lIns="0" spcFirstLastPara="1" rIns="0" wrap="square" tIns="0">
            <a:noAutofit/>
          </a:bodyPr>
          <a:lstStyle>
            <a:lvl1pPr lvl="0" algn="ctr">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ctr">
              <a:lnSpc>
                <a:spcPct val="100000"/>
              </a:lnSpc>
              <a:spcBef>
                <a:spcPts val="0"/>
              </a:spcBef>
              <a:spcAft>
                <a:spcPts val="0"/>
              </a:spcAft>
              <a:buSzPts val="500"/>
              <a:buNone/>
              <a:defRPr/>
            </a:lvl2pPr>
            <a:lvl3pPr lvl="2" algn="ctr">
              <a:lnSpc>
                <a:spcPct val="100000"/>
              </a:lnSpc>
              <a:spcBef>
                <a:spcPts val="0"/>
              </a:spcBef>
              <a:spcAft>
                <a:spcPts val="0"/>
              </a:spcAft>
              <a:buSzPts val="500"/>
              <a:buNone/>
              <a:defRPr/>
            </a:lvl3pPr>
            <a:lvl4pPr lvl="3" algn="ctr">
              <a:lnSpc>
                <a:spcPct val="100000"/>
              </a:lnSpc>
              <a:spcBef>
                <a:spcPts val="0"/>
              </a:spcBef>
              <a:spcAft>
                <a:spcPts val="0"/>
              </a:spcAft>
              <a:buSzPts val="500"/>
              <a:buNone/>
              <a:defRPr/>
            </a:lvl4pPr>
            <a:lvl5pPr lvl="4" algn="ctr">
              <a:lnSpc>
                <a:spcPct val="100000"/>
              </a:lnSpc>
              <a:spcBef>
                <a:spcPts val="0"/>
              </a:spcBef>
              <a:spcAft>
                <a:spcPts val="0"/>
              </a:spcAft>
              <a:buSzPts val="500"/>
              <a:buNone/>
              <a:defRPr/>
            </a:lvl5pPr>
            <a:lvl6pPr lvl="5" algn="ctr">
              <a:lnSpc>
                <a:spcPct val="100000"/>
              </a:lnSpc>
              <a:spcBef>
                <a:spcPts val="0"/>
              </a:spcBef>
              <a:spcAft>
                <a:spcPts val="0"/>
              </a:spcAft>
              <a:buSzPts val="500"/>
              <a:buNone/>
              <a:defRPr/>
            </a:lvl6pPr>
            <a:lvl7pPr lvl="6" algn="ctr">
              <a:lnSpc>
                <a:spcPct val="100000"/>
              </a:lnSpc>
              <a:spcBef>
                <a:spcPts val="0"/>
              </a:spcBef>
              <a:spcAft>
                <a:spcPts val="0"/>
              </a:spcAft>
              <a:buSzPts val="500"/>
              <a:buNone/>
              <a:defRPr/>
            </a:lvl7pPr>
            <a:lvl8pPr lvl="7" algn="ctr">
              <a:lnSpc>
                <a:spcPct val="100000"/>
              </a:lnSpc>
              <a:spcBef>
                <a:spcPts val="0"/>
              </a:spcBef>
              <a:spcAft>
                <a:spcPts val="0"/>
              </a:spcAft>
              <a:buSzPts val="500"/>
              <a:buNone/>
              <a:defRPr/>
            </a:lvl8pPr>
            <a:lvl9pPr lvl="8" algn="ctr">
              <a:lnSpc>
                <a:spcPct val="100000"/>
              </a:lnSpc>
              <a:spcBef>
                <a:spcPts val="0"/>
              </a:spcBef>
              <a:spcAft>
                <a:spcPts val="0"/>
              </a:spcAft>
              <a:buSzPts val="500"/>
              <a:buNone/>
              <a:defRPr/>
            </a:lvl9pPr>
          </a:lstStyle>
          <a:p/>
        </p:txBody>
      </p:sp>
      <p:sp>
        <p:nvSpPr>
          <p:cNvPr id="3360" name="Google Shape;3360;g3970249a880_0_860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3361" name="Google Shape;3361;g3970249a880_0_8605"/>
          <p:cNvSpPr/>
          <p:nvPr/>
        </p:nvSpPr>
        <p:spPr>
          <a:xfrm>
            <a:off x="3273197" y="1317397"/>
            <a:ext cx="17886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grpSp>
        <p:nvGrpSpPr>
          <p:cNvPr id="3362" name="Google Shape;3362;g3970249a880_0_8605"/>
          <p:cNvGrpSpPr/>
          <p:nvPr/>
        </p:nvGrpSpPr>
        <p:grpSpPr>
          <a:xfrm>
            <a:off x="3439811" y="1471503"/>
            <a:ext cx="329633" cy="422913"/>
            <a:chOff x="11879262" y="6424612"/>
            <a:chExt cx="632935" cy="863441"/>
          </a:xfrm>
        </p:grpSpPr>
        <p:sp>
          <p:nvSpPr>
            <p:cNvPr id="3363" name="Google Shape;3363;g3970249a880_0_8605"/>
            <p:cNvSpPr/>
            <p:nvPr/>
          </p:nvSpPr>
          <p:spPr>
            <a:xfrm>
              <a:off x="11879262" y="6424612"/>
              <a:ext cx="630269" cy="863441"/>
            </a:xfrm>
            <a:custGeom>
              <a:rect b="b" l="l" r="r" t="t"/>
              <a:pathLst>
                <a:path extrusionOk="0" h="863441" w="630269">
                  <a:moveTo>
                    <a:pt x="598932" y="863441"/>
                  </a:moveTo>
                  <a:lnTo>
                    <a:pt x="31337" y="863441"/>
                  </a:lnTo>
                  <a:cubicBezTo>
                    <a:pt x="14002" y="863441"/>
                    <a:pt x="0" y="849440"/>
                    <a:pt x="0" y="832104"/>
                  </a:cubicBezTo>
                  <a:lnTo>
                    <a:pt x="0" y="31337"/>
                  </a:lnTo>
                  <a:cubicBezTo>
                    <a:pt x="0" y="14002"/>
                    <a:pt x="14002" y="0"/>
                    <a:pt x="31337" y="0"/>
                  </a:cubicBezTo>
                  <a:lnTo>
                    <a:pt x="315087" y="0"/>
                  </a:lnTo>
                  <a:lnTo>
                    <a:pt x="630269" y="318707"/>
                  </a:lnTo>
                  <a:lnTo>
                    <a:pt x="630269" y="832104"/>
                  </a:lnTo>
                  <a:cubicBezTo>
                    <a:pt x="630269" y="849440"/>
                    <a:pt x="616268" y="863441"/>
                    <a:pt x="598932" y="863441"/>
                  </a:cubicBezTo>
                  <a:close/>
                </a:path>
              </a:pathLst>
            </a:custGeom>
            <a:solidFill>
              <a:srgbClr val="D1DC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364" name="Google Shape;3364;g3970249a880_0_8605"/>
            <p:cNvSpPr/>
            <p:nvPr/>
          </p:nvSpPr>
          <p:spPr>
            <a:xfrm>
              <a:off x="12194444" y="6425469"/>
              <a:ext cx="317753" cy="317754"/>
            </a:xfrm>
            <a:custGeom>
              <a:rect b="b" l="l" r="r" t="t"/>
              <a:pathLst>
                <a:path extrusionOk="0" h="317754" w="317753">
                  <a:moveTo>
                    <a:pt x="0" y="0"/>
                  </a:moveTo>
                  <a:lnTo>
                    <a:pt x="0" y="260509"/>
                  </a:lnTo>
                  <a:cubicBezTo>
                    <a:pt x="0" y="292132"/>
                    <a:pt x="25622" y="317754"/>
                    <a:pt x="57245" y="317754"/>
                  </a:cubicBezTo>
                  <a:lnTo>
                    <a:pt x="317754" y="317754"/>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365" name="Google Shape;3365;g3970249a880_0_8605"/>
          <p:cNvSpPr txBox="1"/>
          <p:nvPr/>
        </p:nvSpPr>
        <p:spPr>
          <a:xfrm>
            <a:off x="3537776" y="1671525"/>
            <a:ext cx="135900" cy="1797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1300"/>
              <a:buFont typeface="Arial"/>
              <a:buNone/>
            </a:pPr>
            <a:r>
              <a:rPr b="0" i="0" lang="en" sz="13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3366" name="Google Shape;3366;g3970249a880_0_8605"/>
          <p:cNvSpPr/>
          <p:nvPr/>
        </p:nvSpPr>
        <p:spPr>
          <a:xfrm>
            <a:off x="5168744" y="1317397"/>
            <a:ext cx="17886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grpSp>
        <p:nvGrpSpPr>
          <p:cNvPr id="3367" name="Google Shape;3367;g3970249a880_0_8605"/>
          <p:cNvGrpSpPr/>
          <p:nvPr/>
        </p:nvGrpSpPr>
        <p:grpSpPr>
          <a:xfrm>
            <a:off x="5335357" y="1471503"/>
            <a:ext cx="329633" cy="422913"/>
            <a:chOff x="11879262" y="6424612"/>
            <a:chExt cx="632935" cy="863441"/>
          </a:xfrm>
        </p:grpSpPr>
        <p:sp>
          <p:nvSpPr>
            <p:cNvPr id="3368" name="Google Shape;3368;g3970249a880_0_8605"/>
            <p:cNvSpPr/>
            <p:nvPr/>
          </p:nvSpPr>
          <p:spPr>
            <a:xfrm>
              <a:off x="11879262" y="6424612"/>
              <a:ext cx="630269" cy="863441"/>
            </a:xfrm>
            <a:custGeom>
              <a:rect b="b" l="l" r="r" t="t"/>
              <a:pathLst>
                <a:path extrusionOk="0" h="863441" w="630269">
                  <a:moveTo>
                    <a:pt x="598932" y="863441"/>
                  </a:moveTo>
                  <a:lnTo>
                    <a:pt x="31337" y="863441"/>
                  </a:lnTo>
                  <a:cubicBezTo>
                    <a:pt x="14002" y="863441"/>
                    <a:pt x="0" y="849440"/>
                    <a:pt x="0" y="832104"/>
                  </a:cubicBezTo>
                  <a:lnTo>
                    <a:pt x="0" y="31337"/>
                  </a:lnTo>
                  <a:cubicBezTo>
                    <a:pt x="0" y="14002"/>
                    <a:pt x="14002" y="0"/>
                    <a:pt x="31337" y="0"/>
                  </a:cubicBezTo>
                  <a:lnTo>
                    <a:pt x="315087" y="0"/>
                  </a:lnTo>
                  <a:lnTo>
                    <a:pt x="630269" y="318707"/>
                  </a:lnTo>
                  <a:lnTo>
                    <a:pt x="630269" y="832104"/>
                  </a:lnTo>
                  <a:cubicBezTo>
                    <a:pt x="630269" y="849440"/>
                    <a:pt x="616268" y="863441"/>
                    <a:pt x="598932" y="863441"/>
                  </a:cubicBezTo>
                  <a:close/>
                </a:path>
              </a:pathLst>
            </a:custGeom>
            <a:solidFill>
              <a:srgbClr val="D1DC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369" name="Google Shape;3369;g3970249a880_0_8605"/>
            <p:cNvSpPr/>
            <p:nvPr/>
          </p:nvSpPr>
          <p:spPr>
            <a:xfrm>
              <a:off x="12194444" y="6425469"/>
              <a:ext cx="317753" cy="317754"/>
            </a:xfrm>
            <a:custGeom>
              <a:rect b="b" l="l" r="r" t="t"/>
              <a:pathLst>
                <a:path extrusionOk="0" h="317754" w="317753">
                  <a:moveTo>
                    <a:pt x="0" y="0"/>
                  </a:moveTo>
                  <a:lnTo>
                    <a:pt x="0" y="260509"/>
                  </a:lnTo>
                  <a:cubicBezTo>
                    <a:pt x="0" y="292132"/>
                    <a:pt x="25622" y="317754"/>
                    <a:pt x="57245" y="317754"/>
                  </a:cubicBezTo>
                  <a:lnTo>
                    <a:pt x="317754" y="317754"/>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370" name="Google Shape;3370;g3970249a880_0_8605"/>
          <p:cNvSpPr txBox="1"/>
          <p:nvPr/>
        </p:nvSpPr>
        <p:spPr>
          <a:xfrm>
            <a:off x="5433323" y="1671525"/>
            <a:ext cx="135900" cy="1797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1300"/>
              <a:buFont typeface="Arial"/>
              <a:buNone/>
            </a:pPr>
            <a:r>
              <a:rPr b="0" i="0" lang="en" sz="13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3371" name="Google Shape;3371;g3970249a880_0_8605"/>
          <p:cNvSpPr/>
          <p:nvPr/>
        </p:nvSpPr>
        <p:spPr>
          <a:xfrm>
            <a:off x="7064290" y="1317397"/>
            <a:ext cx="17886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grpSp>
        <p:nvGrpSpPr>
          <p:cNvPr id="3372" name="Google Shape;3372;g3970249a880_0_8605"/>
          <p:cNvGrpSpPr/>
          <p:nvPr/>
        </p:nvGrpSpPr>
        <p:grpSpPr>
          <a:xfrm>
            <a:off x="7230904" y="1471503"/>
            <a:ext cx="329633" cy="422913"/>
            <a:chOff x="11879262" y="6424612"/>
            <a:chExt cx="632935" cy="863441"/>
          </a:xfrm>
        </p:grpSpPr>
        <p:sp>
          <p:nvSpPr>
            <p:cNvPr id="3373" name="Google Shape;3373;g3970249a880_0_8605"/>
            <p:cNvSpPr/>
            <p:nvPr/>
          </p:nvSpPr>
          <p:spPr>
            <a:xfrm>
              <a:off x="11879262" y="6424612"/>
              <a:ext cx="630269" cy="863441"/>
            </a:xfrm>
            <a:custGeom>
              <a:rect b="b" l="l" r="r" t="t"/>
              <a:pathLst>
                <a:path extrusionOk="0" h="863441" w="630269">
                  <a:moveTo>
                    <a:pt x="598932" y="863441"/>
                  </a:moveTo>
                  <a:lnTo>
                    <a:pt x="31337" y="863441"/>
                  </a:lnTo>
                  <a:cubicBezTo>
                    <a:pt x="14002" y="863441"/>
                    <a:pt x="0" y="849440"/>
                    <a:pt x="0" y="832104"/>
                  </a:cubicBezTo>
                  <a:lnTo>
                    <a:pt x="0" y="31337"/>
                  </a:lnTo>
                  <a:cubicBezTo>
                    <a:pt x="0" y="14002"/>
                    <a:pt x="14002" y="0"/>
                    <a:pt x="31337" y="0"/>
                  </a:cubicBezTo>
                  <a:lnTo>
                    <a:pt x="315087" y="0"/>
                  </a:lnTo>
                  <a:lnTo>
                    <a:pt x="630269" y="318707"/>
                  </a:lnTo>
                  <a:lnTo>
                    <a:pt x="630269" y="832104"/>
                  </a:lnTo>
                  <a:cubicBezTo>
                    <a:pt x="630269" y="849440"/>
                    <a:pt x="616268" y="863441"/>
                    <a:pt x="598932" y="863441"/>
                  </a:cubicBezTo>
                  <a:close/>
                </a:path>
              </a:pathLst>
            </a:custGeom>
            <a:solidFill>
              <a:srgbClr val="D1DC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374" name="Google Shape;3374;g3970249a880_0_8605"/>
            <p:cNvSpPr/>
            <p:nvPr/>
          </p:nvSpPr>
          <p:spPr>
            <a:xfrm>
              <a:off x="12194444" y="6425469"/>
              <a:ext cx="317753" cy="317754"/>
            </a:xfrm>
            <a:custGeom>
              <a:rect b="b" l="l" r="r" t="t"/>
              <a:pathLst>
                <a:path extrusionOk="0" h="317754" w="317753">
                  <a:moveTo>
                    <a:pt x="0" y="0"/>
                  </a:moveTo>
                  <a:lnTo>
                    <a:pt x="0" y="260509"/>
                  </a:lnTo>
                  <a:cubicBezTo>
                    <a:pt x="0" y="292132"/>
                    <a:pt x="25622" y="317754"/>
                    <a:pt x="57245" y="317754"/>
                  </a:cubicBezTo>
                  <a:lnTo>
                    <a:pt x="317754" y="317754"/>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375" name="Google Shape;3375;g3970249a880_0_8605"/>
          <p:cNvSpPr txBox="1"/>
          <p:nvPr/>
        </p:nvSpPr>
        <p:spPr>
          <a:xfrm>
            <a:off x="7328870" y="1671525"/>
            <a:ext cx="135900" cy="1797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1300"/>
              <a:buFont typeface="Arial"/>
              <a:buNone/>
            </a:pPr>
            <a:r>
              <a:rPr b="0" i="0" lang="en" sz="13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pic>
        <p:nvPicPr>
          <p:cNvPr id="3376" name="Google Shape;3376;g3970249a880_0_8605"/>
          <p:cNvPicPr preferRelativeResize="0"/>
          <p:nvPr/>
        </p:nvPicPr>
        <p:blipFill rotWithShape="1">
          <a:blip r:embed="rId3">
            <a:alphaModFix/>
          </a:blip>
          <a:srcRect b="0" l="0" r="0" t="0"/>
          <a:stretch/>
        </p:blipFill>
        <p:spPr>
          <a:xfrm>
            <a:off x="2444036" y="3664476"/>
            <a:ext cx="5953" cy="939328"/>
          </a:xfrm>
          <a:prstGeom prst="rect">
            <a:avLst/>
          </a:prstGeom>
          <a:noFill/>
          <a:ln>
            <a:noFill/>
          </a:ln>
        </p:spPr>
      </p:pic>
      <p:pic>
        <p:nvPicPr>
          <p:cNvPr id="3377" name="Google Shape;3377;g3970249a880_0_8605"/>
          <p:cNvPicPr preferRelativeResize="0"/>
          <p:nvPr/>
        </p:nvPicPr>
        <p:blipFill rotWithShape="1">
          <a:blip r:embed="rId3">
            <a:alphaModFix/>
          </a:blip>
          <a:srcRect b="0" l="0" r="0" t="0"/>
          <a:stretch/>
        </p:blipFill>
        <p:spPr>
          <a:xfrm>
            <a:off x="4617238" y="3664476"/>
            <a:ext cx="5953" cy="939328"/>
          </a:xfrm>
          <a:prstGeom prst="rect">
            <a:avLst/>
          </a:prstGeom>
          <a:noFill/>
          <a:ln>
            <a:noFill/>
          </a:ln>
        </p:spPr>
      </p:pic>
      <p:pic>
        <p:nvPicPr>
          <p:cNvPr id="3378" name="Google Shape;3378;g3970249a880_0_8605"/>
          <p:cNvPicPr preferRelativeResize="0"/>
          <p:nvPr/>
        </p:nvPicPr>
        <p:blipFill rotWithShape="1">
          <a:blip r:embed="rId3">
            <a:alphaModFix/>
          </a:blip>
          <a:srcRect b="0" l="0" r="0" t="0"/>
          <a:stretch/>
        </p:blipFill>
        <p:spPr>
          <a:xfrm>
            <a:off x="6781809" y="3664476"/>
            <a:ext cx="5953" cy="939328"/>
          </a:xfrm>
          <a:prstGeom prst="rect">
            <a:avLst/>
          </a:prstGeom>
          <a:noFill/>
          <a:ln>
            <a:noFill/>
          </a:ln>
        </p:spPr>
      </p:pic>
      <p:sp>
        <p:nvSpPr>
          <p:cNvPr id="3379" name="Google Shape;3379;g3970249a880_0_8605"/>
          <p:cNvSpPr/>
          <p:nvPr>
            <p:ph idx="2" type="pic"/>
          </p:nvPr>
        </p:nvSpPr>
        <p:spPr>
          <a:xfrm>
            <a:off x="315022" y="1317397"/>
            <a:ext cx="2851200" cy="2232600"/>
          </a:xfrm>
          <a:prstGeom prst="roundRect">
            <a:avLst>
              <a:gd fmla="val 2191" name="adj"/>
            </a:avLst>
          </a:prstGeom>
          <a:noFill/>
          <a:ln>
            <a:noFill/>
          </a:ln>
        </p:spPr>
      </p:sp>
      <p:sp>
        <p:nvSpPr>
          <p:cNvPr id="3380" name="Google Shape;3380;g3970249a880_0_8605"/>
          <p:cNvSpPr txBox="1"/>
          <p:nvPr>
            <p:ph idx="1" type="subTitle"/>
          </p:nvPr>
        </p:nvSpPr>
        <p:spPr>
          <a:xfrm>
            <a:off x="397502" y="821391"/>
            <a:ext cx="8420100" cy="372000"/>
          </a:xfrm>
          <a:prstGeom prst="rect">
            <a:avLst/>
          </a:prstGeom>
          <a:noFill/>
          <a:ln>
            <a:noFill/>
          </a:ln>
        </p:spPr>
        <p:txBody>
          <a:bodyPr anchorCtr="0" anchor="t" bIns="0" lIns="0" spcFirstLastPara="1" rIns="0" wrap="square" tIns="0">
            <a:noAutofit/>
          </a:bodyPr>
          <a:lstStyle>
            <a:lvl1pPr lvl="0" algn="ctr">
              <a:lnSpc>
                <a:spcPct val="95000"/>
              </a:lnSpc>
              <a:spcBef>
                <a:spcPts val="1300"/>
              </a:spcBef>
              <a:spcAft>
                <a:spcPts val="0"/>
              </a:spcAft>
              <a:buClr>
                <a:schemeClr val="dk1"/>
              </a:buClr>
              <a:buSzPts val="1000"/>
              <a:buFont typeface="Poppins Medium"/>
              <a:buNone/>
              <a:defRPr>
                <a:solidFill>
                  <a:schemeClr val="dk1"/>
                </a:solidFill>
              </a:defRPr>
            </a:lvl1pPr>
            <a:lvl2pPr lvl="1" algn="ctr">
              <a:lnSpc>
                <a:spcPct val="95000"/>
              </a:lnSpc>
              <a:spcBef>
                <a:spcPts val="1300"/>
              </a:spcBef>
              <a:spcAft>
                <a:spcPts val="0"/>
              </a:spcAft>
              <a:buClr>
                <a:schemeClr val="dk1"/>
              </a:buClr>
              <a:buSzPts val="1000"/>
              <a:buFont typeface="Poppins Medium"/>
              <a:buNone/>
              <a:defRPr sz="1000"/>
            </a:lvl2pPr>
            <a:lvl3pPr lvl="2" algn="ctr">
              <a:lnSpc>
                <a:spcPct val="95000"/>
              </a:lnSpc>
              <a:spcBef>
                <a:spcPts val="1300"/>
              </a:spcBef>
              <a:spcAft>
                <a:spcPts val="0"/>
              </a:spcAft>
              <a:buClr>
                <a:schemeClr val="dk1"/>
              </a:buClr>
              <a:buSzPts val="1000"/>
              <a:buFont typeface="Poppins Medium"/>
              <a:buNone/>
              <a:defRPr sz="1000"/>
            </a:lvl3pPr>
            <a:lvl4pPr lvl="3" algn="ctr">
              <a:lnSpc>
                <a:spcPct val="95000"/>
              </a:lnSpc>
              <a:spcBef>
                <a:spcPts val="1300"/>
              </a:spcBef>
              <a:spcAft>
                <a:spcPts val="0"/>
              </a:spcAft>
              <a:buClr>
                <a:schemeClr val="dk1"/>
              </a:buClr>
              <a:buSzPts val="1000"/>
              <a:buFont typeface="Poppins Medium"/>
              <a:buNone/>
              <a:defRPr sz="1000"/>
            </a:lvl4pPr>
            <a:lvl5pPr lvl="4" algn="ctr">
              <a:lnSpc>
                <a:spcPct val="95000"/>
              </a:lnSpc>
              <a:spcBef>
                <a:spcPts val="1300"/>
              </a:spcBef>
              <a:spcAft>
                <a:spcPts val="0"/>
              </a:spcAft>
              <a:buClr>
                <a:schemeClr val="dk1"/>
              </a:buClr>
              <a:buSzPts val="1000"/>
              <a:buFont typeface="Poppins Medium"/>
              <a:buNone/>
              <a:defRPr sz="1000"/>
            </a:lvl5pPr>
            <a:lvl6pPr lvl="5" algn="ctr">
              <a:lnSpc>
                <a:spcPct val="90000"/>
              </a:lnSpc>
              <a:spcBef>
                <a:spcPts val="400"/>
              </a:spcBef>
              <a:spcAft>
                <a:spcPts val="0"/>
              </a:spcAft>
              <a:buClr>
                <a:schemeClr val="dk1"/>
              </a:buClr>
              <a:buSzPts val="1000"/>
              <a:buFont typeface="Poppins Medium"/>
              <a:buNone/>
              <a:defRPr sz="1000"/>
            </a:lvl6pPr>
            <a:lvl7pPr lvl="6" algn="ctr">
              <a:lnSpc>
                <a:spcPct val="90000"/>
              </a:lnSpc>
              <a:spcBef>
                <a:spcPts val="400"/>
              </a:spcBef>
              <a:spcAft>
                <a:spcPts val="0"/>
              </a:spcAft>
              <a:buClr>
                <a:schemeClr val="dk1"/>
              </a:buClr>
              <a:buSzPts val="1000"/>
              <a:buFont typeface="Poppins Medium"/>
              <a:buNone/>
              <a:defRPr sz="1000"/>
            </a:lvl7pPr>
            <a:lvl8pPr lvl="7" algn="ctr">
              <a:lnSpc>
                <a:spcPct val="90000"/>
              </a:lnSpc>
              <a:spcBef>
                <a:spcPts val="400"/>
              </a:spcBef>
              <a:spcAft>
                <a:spcPts val="0"/>
              </a:spcAft>
              <a:buClr>
                <a:schemeClr val="dk1"/>
              </a:buClr>
              <a:buSzPts val="1000"/>
              <a:buFont typeface="Poppins Medium"/>
              <a:buNone/>
              <a:defRPr sz="1000"/>
            </a:lvl8pPr>
            <a:lvl9pPr lvl="8" algn="ctr">
              <a:lnSpc>
                <a:spcPct val="90000"/>
              </a:lnSpc>
              <a:spcBef>
                <a:spcPts val="400"/>
              </a:spcBef>
              <a:spcAft>
                <a:spcPts val="0"/>
              </a:spcAft>
              <a:buClr>
                <a:schemeClr val="dk1"/>
              </a:buClr>
              <a:buSzPts val="1000"/>
              <a:buFont typeface="Poppins Medium"/>
              <a:buNone/>
              <a:defRPr sz="1000"/>
            </a:lvl9pPr>
          </a:lstStyle>
          <a:p/>
        </p:txBody>
      </p:sp>
      <p:sp>
        <p:nvSpPr>
          <p:cNvPr id="3381" name="Google Shape;3381;g3970249a880_0_8605"/>
          <p:cNvSpPr txBox="1"/>
          <p:nvPr/>
        </p:nvSpPr>
        <p:spPr>
          <a:xfrm>
            <a:off x="7330060" y="4653758"/>
            <a:ext cx="1624500" cy="86400"/>
          </a:xfrm>
          <a:prstGeom prst="rect">
            <a:avLst/>
          </a:prstGeom>
          <a:noFill/>
          <a:ln>
            <a:noFill/>
          </a:ln>
        </p:spPr>
        <p:txBody>
          <a:bodyPr anchorCtr="0" anchor="t" bIns="0" lIns="0" spcFirstLastPara="1" rIns="0" wrap="square" tIns="0">
            <a:noAutofit/>
          </a:bodyPr>
          <a:lstStyle/>
          <a:p>
            <a:pPr indent="0" lvl="0" marL="0" marR="0" rtl="0" algn="l">
              <a:lnSpc>
                <a:spcPct val="107000"/>
              </a:lnSpc>
              <a:spcBef>
                <a:spcPts val="0"/>
              </a:spcBef>
              <a:spcAft>
                <a:spcPts val="0"/>
              </a:spcAft>
              <a:buClr>
                <a:srgbClr val="000000"/>
              </a:buClr>
              <a:buSzPts val="500"/>
              <a:buFont typeface="Arial"/>
              <a:buNone/>
            </a:pPr>
            <a:r>
              <a:rPr b="0" i="0" lang="en" sz="500" u="none" cap="none" strike="noStrike">
                <a:solidFill>
                  <a:srgbClr val="25146F"/>
                </a:solidFill>
                <a:latin typeface="Poppins Medium"/>
                <a:ea typeface="Poppins Medium"/>
                <a:cs typeface="Poppins Medium"/>
                <a:sym typeface="Poppins Medium"/>
              </a:rPr>
              <a:t>Metrics reported in the WEX 2023 Annual Report</a:t>
            </a:r>
            <a:endParaRPr b="0" i="0" sz="500" u="none" cap="none" strike="noStrike">
              <a:solidFill>
                <a:srgbClr val="000000"/>
              </a:solidFill>
              <a:latin typeface="Arial"/>
              <a:ea typeface="Arial"/>
              <a:cs typeface="Arial"/>
              <a:sym typeface="Arial"/>
            </a:endParaRPr>
          </a:p>
        </p:txBody>
      </p:sp>
      <p:sp>
        <p:nvSpPr>
          <p:cNvPr id="3382" name="Google Shape;3382;g3970249a880_0_8605"/>
          <p:cNvSpPr txBox="1"/>
          <p:nvPr>
            <p:ph idx="3" type="subTitle"/>
          </p:nvPr>
        </p:nvSpPr>
        <p:spPr>
          <a:xfrm>
            <a:off x="3432603" y="2173500"/>
            <a:ext cx="1524900" cy="4968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900"/>
              <a:buNone/>
              <a:defRPr b="1" sz="1600">
                <a:latin typeface="Poppins"/>
                <a:ea typeface="Poppins"/>
                <a:cs typeface="Poppins"/>
                <a:sym typeface="Poppins"/>
              </a:defRPr>
            </a:lvl1pPr>
            <a:lvl2pPr lvl="1" algn="l">
              <a:lnSpc>
                <a:spcPct val="95000"/>
              </a:lnSpc>
              <a:spcBef>
                <a:spcPts val="1300"/>
              </a:spcBef>
              <a:spcAft>
                <a:spcPts val="0"/>
              </a:spcAft>
              <a:buSzPts val="1600"/>
              <a:buNone/>
              <a:defRPr sz="1600"/>
            </a:lvl2pPr>
            <a:lvl3pPr lvl="2" algn="l">
              <a:lnSpc>
                <a:spcPct val="95000"/>
              </a:lnSpc>
              <a:spcBef>
                <a:spcPts val="1300"/>
              </a:spcBef>
              <a:spcAft>
                <a:spcPts val="0"/>
              </a:spcAft>
              <a:buSzPts val="1600"/>
              <a:buNone/>
              <a:defRPr sz="1600"/>
            </a:lvl3pPr>
            <a:lvl4pPr lvl="3" algn="l">
              <a:lnSpc>
                <a:spcPct val="95000"/>
              </a:lnSpc>
              <a:spcBef>
                <a:spcPts val="1300"/>
              </a:spcBef>
              <a:spcAft>
                <a:spcPts val="0"/>
              </a:spcAft>
              <a:buSzPts val="1600"/>
              <a:buNone/>
              <a:defRPr sz="1600"/>
            </a:lvl4pPr>
            <a:lvl5pPr lvl="4" algn="l">
              <a:lnSpc>
                <a:spcPct val="95000"/>
              </a:lnSpc>
              <a:spcBef>
                <a:spcPts val="1300"/>
              </a:spcBef>
              <a:spcAft>
                <a:spcPts val="0"/>
              </a:spcAft>
              <a:buSzPts val="1600"/>
              <a:buNone/>
              <a:defRPr sz="1600"/>
            </a:lvl5pPr>
            <a:lvl6pPr lvl="5" algn="l">
              <a:lnSpc>
                <a:spcPct val="90000"/>
              </a:lnSpc>
              <a:spcBef>
                <a:spcPts val="400"/>
              </a:spcBef>
              <a:spcAft>
                <a:spcPts val="0"/>
              </a:spcAft>
              <a:buSzPts val="1600"/>
              <a:buNone/>
              <a:defRPr sz="1600"/>
            </a:lvl6pPr>
            <a:lvl7pPr lvl="6" algn="l">
              <a:lnSpc>
                <a:spcPct val="90000"/>
              </a:lnSpc>
              <a:spcBef>
                <a:spcPts val="400"/>
              </a:spcBef>
              <a:spcAft>
                <a:spcPts val="0"/>
              </a:spcAft>
              <a:buSzPts val="1600"/>
              <a:buNone/>
              <a:defRPr sz="1600"/>
            </a:lvl7pPr>
            <a:lvl8pPr lvl="7" algn="l">
              <a:lnSpc>
                <a:spcPct val="90000"/>
              </a:lnSpc>
              <a:spcBef>
                <a:spcPts val="400"/>
              </a:spcBef>
              <a:spcAft>
                <a:spcPts val="0"/>
              </a:spcAft>
              <a:buSzPts val="1600"/>
              <a:buNone/>
              <a:defRPr sz="1600"/>
            </a:lvl8pPr>
            <a:lvl9pPr lvl="8" algn="l">
              <a:lnSpc>
                <a:spcPct val="90000"/>
              </a:lnSpc>
              <a:spcBef>
                <a:spcPts val="400"/>
              </a:spcBef>
              <a:spcAft>
                <a:spcPts val="0"/>
              </a:spcAft>
              <a:buSzPts val="1600"/>
              <a:buNone/>
              <a:defRPr sz="1600"/>
            </a:lvl9pPr>
          </a:lstStyle>
          <a:p/>
        </p:txBody>
      </p:sp>
      <p:sp>
        <p:nvSpPr>
          <p:cNvPr id="3383" name="Google Shape;3383;g3970249a880_0_8605"/>
          <p:cNvSpPr txBox="1"/>
          <p:nvPr>
            <p:ph idx="4" type="subTitle"/>
          </p:nvPr>
        </p:nvSpPr>
        <p:spPr>
          <a:xfrm>
            <a:off x="3442052" y="2772900"/>
            <a:ext cx="1524900" cy="627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a:latin typeface="Poppins"/>
                <a:ea typeface="Poppins"/>
                <a:cs typeface="Poppins"/>
                <a:sym typeface="Poppins"/>
              </a:defRPr>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3384" name="Google Shape;3384;g3970249a880_0_8605"/>
          <p:cNvSpPr txBox="1"/>
          <p:nvPr>
            <p:ph idx="5" type="subTitle"/>
          </p:nvPr>
        </p:nvSpPr>
        <p:spPr>
          <a:xfrm>
            <a:off x="5327756" y="2173500"/>
            <a:ext cx="1524900" cy="4968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900"/>
              <a:buNone/>
              <a:defRPr b="1" sz="1600">
                <a:latin typeface="Poppins"/>
                <a:ea typeface="Poppins"/>
                <a:cs typeface="Poppins"/>
                <a:sym typeface="Poppins"/>
              </a:defRPr>
            </a:lvl1pPr>
            <a:lvl2pPr lvl="1" algn="l">
              <a:lnSpc>
                <a:spcPct val="95000"/>
              </a:lnSpc>
              <a:spcBef>
                <a:spcPts val="1300"/>
              </a:spcBef>
              <a:spcAft>
                <a:spcPts val="0"/>
              </a:spcAft>
              <a:buSzPts val="1600"/>
              <a:buNone/>
              <a:defRPr sz="1600"/>
            </a:lvl2pPr>
            <a:lvl3pPr lvl="2" algn="l">
              <a:lnSpc>
                <a:spcPct val="95000"/>
              </a:lnSpc>
              <a:spcBef>
                <a:spcPts val="1300"/>
              </a:spcBef>
              <a:spcAft>
                <a:spcPts val="0"/>
              </a:spcAft>
              <a:buSzPts val="1600"/>
              <a:buNone/>
              <a:defRPr sz="1600"/>
            </a:lvl3pPr>
            <a:lvl4pPr lvl="3" algn="l">
              <a:lnSpc>
                <a:spcPct val="95000"/>
              </a:lnSpc>
              <a:spcBef>
                <a:spcPts val="1300"/>
              </a:spcBef>
              <a:spcAft>
                <a:spcPts val="0"/>
              </a:spcAft>
              <a:buSzPts val="1600"/>
              <a:buNone/>
              <a:defRPr sz="1600"/>
            </a:lvl4pPr>
            <a:lvl5pPr lvl="4" algn="l">
              <a:lnSpc>
                <a:spcPct val="95000"/>
              </a:lnSpc>
              <a:spcBef>
                <a:spcPts val="1300"/>
              </a:spcBef>
              <a:spcAft>
                <a:spcPts val="0"/>
              </a:spcAft>
              <a:buSzPts val="1600"/>
              <a:buNone/>
              <a:defRPr sz="1600"/>
            </a:lvl5pPr>
            <a:lvl6pPr lvl="5" algn="l">
              <a:lnSpc>
                <a:spcPct val="90000"/>
              </a:lnSpc>
              <a:spcBef>
                <a:spcPts val="400"/>
              </a:spcBef>
              <a:spcAft>
                <a:spcPts val="0"/>
              </a:spcAft>
              <a:buSzPts val="1600"/>
              <a:buNone/>
              <a:defRPr sz="1600"/>
            </a:lvl6pPr>
            <a:lvl7pPr lvl="6" algn="l">
              <a:lnSpc>
                <a:spcPct val="90000"/>
              </a:lnSpc>
              <a:spcBef>
                <a:spcPts val="400"/>
              </a:spcBef>
              <a:spcAft>
                <a:spcPts val="0"/>
              </a:spcAft>
              <a:buSzPts val="1600"/>
              <a:buNone/>
              <a:defRPr sz="1600"/>
            </a:lvl7pPr>
            <a:lvl8pPr lvl="7" algn="l">
              <a:lnSpc>
                <a:spcPct val="90000"/>
              </a:lnSpc>
              <a:spcBef>
                <a:spcPts val="400"/>
              </a:spcBef>
              <a:spcAft>
                <a:spcPts val="0"/>
              </a:spcAft>
              <a:buSzPts val="1600"/>
              <a:buNone/>
              <a:defRPr sz="1600"/>
            </a:lvl8pPr>
            <a:lvl9pPr lvl="8" algn="l">
              <a:lnSpc>
                <a:spcPct val="90000"/>
              </a:lnSpc>
              <a:spcBef>
                <a:spcPts val="400"/>
              </a:spcBef>
              <a:spcAft>
                <a:spcPts val="0"/>
              </a:spcAft>
              <a:buSzPts val="1600"/>
              <a:buNone/>
              <a:defRPr sz="1600"/>
            </a:lvl9pPr>
          </a:lstStyle>
          <a:p/>
        </p:txBody>
      </p:sp>
      <p:sp>
        <p:nvSpPr>
          <p:cNvPr id="3385" name="Google Shape;3385;g3970249a880_0_8605"/>
          <p:cNvSpPr txBox="1"/>
          <p:nvPr>
            <p:ph idx="6" type="subTitle"/>
          </p:nvPr>
        </p:nvSpPr>
        <p:spPr>
          <a:xfrm>
            <a:off x="5339905" y="2772900"/>
            <a:ext cx="1524900" cy="627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a:latin typeface="Poppins"/>
                <a:ea typeface="Poppins"/>
                <a:cs typeface="Poppins"/>
                <a:sym typeface="Poppins"/>
              </a:defRPr>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3386" name="Google Shape;3386;g3970249a880_0_8605"/>
          <p:cNvSpPr txBox="1"/>
          <p:nvPr>
            <p:ph idx="7" type="subTitle"/>
          </p:nvPr>
        </p:nvSpPr>
        <p:spPr>
          <a:xfrm>
            <a:off x="7192342" y="2173500"/>
            <a:ext cx="1465200" cy="4968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900"/>
              <a:buNone/>
              <a:defRPr b="1" sz="1600">
                <a:latin typeface="Poppins"/>
                <a:ea typeface="Poppins"/>
                <a:cs typeface="Poppins"/>
                <a:sym typeface="Poppins"/>
              </a:defRPr>
            </a:lvl1pPr>
            <a:lvl2pPr lvl="1" algn="l">
              <a:lnSpc>
                <a:spcPct val="95000"/>
              </a:lnSpc>
              <a:spcBef>
                <a:spcPts val="1300"/>
              </a:spcBef>
              <a:spcAft>
                <a:spcPts val="0"/>
              </a:spcAft>
              <a:buSzPts val="1600"/>
              <a:buNone/>
              <a:defRPr sz="1600"/>
            </a:lvl2pPr>
            <a:lvl3pPr lvl="2" algn="l">
              <a:lnSpc>
                <a:spcPct val="95000"/>
              </a:lnSpc>
              <a:spcBef>
                <a:spcPts val="1300"/>
              </a:spcBef>
              <a:spcAft>
                <a:spcPts val="0"/>
              </a:spcAft>
              <a:buSzPts val="1600"/>
              <a:buNone/>
              <a:defRPr sz="1600"/>
            </a:lvl3pPr>
            <a:lvl4pPr lvl="3" algn="l">
              <a:lnSpc>
                <a:spcPct val="95000"/>
              </a:lnSpc>
              <a:spcBef>
                <a:spcPts val="1300"/>
              </a:spcBef>
              <a:spcAft>
                <a:spcPts val="0"/>
              </a:spcAft>
              <a:buSzPts val="1600"/>
              <a:buNone/>
              <a:defRPr sz="1600"/>
            </a:lvl4pPr>
            <a:lvl5pPr lvl="4" algn="l">
              <a:lnSpc>
                <a:spcPct val="95000"/>
              </a:lnSpc>
              <a:spcBef>
                <a:spcPts val="1300"/>
              </a:spcBef>
              <a:spcAft>
                <a:spcPts val="0"/>
              </a:spcAft>
              <a:buSzPts val="1600"/>
              <a:buNone/>
              <a:defRPr sz="1600"/>
            </a:lvl5pPr>
            <a:lvl6pPr lvl="5" algn="l">
              <a:lnSpc>
                <a:spcPct val="90000"/>
              </a:lnSpc>
              <a:spcBef>
                <a:spcPts val="400"/>
              </a:spcBef>
              <a:spcAft>
                <a:spcPts val="0"/>
              </a:spcAft>
              <a:buSzPts val="1600"/>
              <a:buNone/>
              <a:defRPr sz="1600"/>
            </a:lvl6pPr>
            <a:lvl7pPr lvl="6" algn="l">
              <a:lnSpc>
                <a:spcPct val="90000"/>
              </a:lnSpc>
              <a:spcBef>
                <a:spcPts val="400"/>
              </a:spcBef>
              <a:spcAft>
                <a:spcPts val="0"/>
              </a:spcAft>
              <a:buSzPts val="1600"/>
              <a:buNone/>
              <a:defRPr sz="1600"/>
            </a:lvl7pPr>
            <a:lvl8pPr lvl="7" algn="l">
              <a:lnSpc>
                <a:spcPct val="90000"/>
              </a:lnSpc>
              <a:spcBef>
                <a:spcPts val="400"/>
              </a:spcBef>
              <a:spcAft>
                <a:spcPts val="0"/>
              </a:spcAft>
              <a:buSzPts val="1600"/>
              <a:buNone/>
              <a:defRPr sz="1600"/>
            </a:lvl8pPr>
            <a:lvl9pPr lvl="8" algn="l">
              <a:lnSpc>
                <a:spcPct val="90000"/>
              </a:lnSpc>
              <a:spcBef>
                <a:spcPts val="400"/>
              </a:spcBef>
              <a:spcAft>
                <a:spcPts val="0"/>
              </a:spcAft>
              <a:buSzPts val="1600"/>
              <a:buNone/>
              <a:defRPr sz="1600"/>
            </a:lvl9pPr>
          </a:lstStyle>
          <a:p/>
        </p:txBody>
      </p:sp>
      <p:sp>
        <p:nvSpPr>
          <p:cNvPr id="3387" name="Google Shape;3387;g3970249a880_0_8605"/>
          <p:cNvSpPr txBox="1"/>
          <p:nvPr>
            <p:ph idx="8" type="subTitle"/>
          </p:nvPr>
        </p:nvSpPr>
        <p:spPr>
          <a:xfrm>
            <a:off x="7237758" y="2772900"/>
            <a:ext cx="1465200" cy="627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a:latin typeface="Poppins"/>
                <a:ea typeface="Poppins"/>
                <a:cs typeface="Poppins"/>
                <a:sym typeface="Poppins"/>
              </a:defRPr>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3388" name="Google Shape;3388;g3970249a880_0_8605"/>
          <p:cNvSpPr txBox="1"/>
          <p:nvPr>
            <p:ph idx="9" type="title"/>
          </p:nvPr>
        </p:nvSpPr>
        <p:spPr>
          <a:xfrm>
            <a:off x="432994" y="3797456"/>
            <a:ext cx="16839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3389" name="Google Shape;3389;g3970249a880_0_8605"/>
          <p:cNvSpPr txBox="1"/>
          <p:nvPr>
            <p:ph idx="13" type="subTitle"/>
          </p:nvPr>
        </p:nvSpPr>
        <p:spPr>
          <a:xfrm>
            <a:off x="432994" y="4152525"/>
            <a:ext cx="1683900" cy="3267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900"/>
              <a:buNone/>
              <a:defRPr/>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3390" name="Google Shape;3390;g3970249a880_0_8605"/>
          <p:cNvSpPr txBox="1"/>
          <p:nvPr>
            <p:ph idx="14" type="title"/>
          </p:nvPr>
        </p:nvSpPr>
        <p:spPr>
          <a:xfrm>
            <a:off x="2612697" y="3797456"/>
            <a:ext cx="17400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3391" name="Google Shape;3391;g3970249a880_0_8605"/>
          <p:cNvSpPr txBox="1"/>
          <p:nvPr>
            <p:ph idx="15" type="subTitle"/>
          </p:nvPr>
        </p:nvSpPr>
        <p:spPr>
          <a:xfrm>
            <a:off x="2612697" y="4152525"/>
            <a:ext cx="1740000" cy="3267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900"/>
              <a:buNone/>
              <a:defRPr/>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3392" name="Google Shape;3392;g3970249a880_0_8605"/>
          <p:cNvSpPr txBox="1"/>
          <p:nvPr>
            <p:ph idx="16" type="title"/>
          </p:nvPr>
        </p:nvSpPr>
        <p:spPr>
          <a:xfrm>
            <a:off x="4788398" y="3797456"/>
            <a:ext cx="16839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3393" name="Google Shape;3393;g3970249a880_0_8605"/>
          <p:cNvSpPr txBox="1"/>
          <p:nvPr>
            <p:ph idx="17" type="subTitle"/>
          </p:nvPr>
        </p:nvSpPr>
        <p:spPr>
          <a:xfrm>
            <a:off x="4788398" y="4152525"/>
            <a:ext cx="1683900" cy="3267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900"/>
              <a:buNone/>
              <a:defRPr/>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3394" name="Google Shape;3394;g3970249a880_0_8605"/>
          <p:cNvSpPr txBox="1"/>
          <p:nvPr>
            <p:ph idx="18" type="title"/>
          </p:nvPr>
        </p:nvSpPr>
        <p:spPr>
          <a:xfrm>
            <a:off x="6964099" y="3797456"/>
            <a:ext cx="16839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3395" name="Google Shape;3395;g3970249a880_0_8605"/>
          <p:cNvSpPr txBox="1"/>
          <p:nvPr>
            <p:ph idx="19" type="subTitle"/>
          </p:nvPr>
        </p:nvSpPr>
        <p:spPr>
          <a:xfrm>
            <a:off x="6964099" y="4152525"/>
            <a:ext cx="1683900" cy="3267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900"/>
              <a:buNone/>
              <a:defRPr/>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Tree>
  </p:cSld>
  <p:clrMapOvr>
    <a:masterClrMapping/>
  </p:clrMapOvr>
</p:sldLayout>
</file>

<file path=ppt/slideLayouts/slideLayout2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Custom Layout 1">
  <p:cSld name="3_Custom Layout_1">
    <p:bg>
      <p:bgPr>
        <a:blipFill>
          <a:blip r:embed="rId2">
            <a:alphaModFix/>
          </a:blip>
          <a:stretch>
            <a:fillRect/>
          </a:stretch>
        </a:blipFill>
      </p:bgPr>
    </p:bg>
    <p:spTree>
      <p:nvGrpSpPr>
        <p:cNvPr id="3396" name="Shape 3396"/>
        <p:cNvGrpSpPr/>
        <p:nvPr/>
      </p:nvGrpSpPr>
      <p:grpSpPr>
        <a:xfrm>
          <a:off x="0" y="0"/>
          <a:ext cx="0" cy="0"/>
          <a:chOff x="0" y="0"/>
          <a:chExt cx="0" cy="0"/>
        </a:xfrm>
      </p:grpSpPr>
      <p:sp>
        <p:nvSpPr>
          <p:cNvPr id="3397" name="Google Shape;3397;g3970249a880_0_8644"/>
          <p:cNvSpPr/>
          <p:nvPr/>
        </p:nvSpPr>
        <p:spPr>
          <a:xfrm>
            <a:off x="315021" y="3663911"/>
            <a:ext cx="8538000" cy="928800"/>
          </a:xfrm>
          <a:prstGeom prst="roundRect">
            <a:avLst>
              <a:gd fmla="val 7436" name="adj"/>
            </a:avLst>
          </a:prstGeom>
          <a:gradFill>
            <a:gsLst>
              <a:gs pos="0">
                <a:srgbClr val="FF0000"/>
              </a:gs>
              <a:gs pos="24000">
                <a:srgbClr val="C8102E"/>
              </a:gs>
              <a:gs pos="100000">
                <a:srgbClr val="2E0055"/>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398" name="Google Shape;3398;g3970249a880_0_8644"/>
          <p:cNvSpPr txBox="1"/>
          <p:nvPr>
            <p:ph type="title"/>
          </p:nvPr>
        </p:nvSpPr>
        <p:spPr>
          <a:xfrm>
            <a:off x="397502" y="339928"/>
            <a:ext cx="8420100" cy="372000"/>
          </a:xfrm>
          <a:prstGeom prst="rect">
            <a:avLst/>
          </a:prstGeom>
          <a:noFill/>
          <a:ln>
            <a:noFill/>
          </a:ln>
        </p:spPr>
        <p:txBody>
          <a:bodyPr anchorCtr="0" anchor="t" bIns="0" lIns="0" spcFirstLastPara="1" rIns="0" wrap="square" tIns="0">
            <a:noAutofit/>
          </a:bodyPr>
          <a:lstStyle>
            <a:lvl1pPr lvl="0" algn="ctr">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ctr">
              <a:lnSpc>
                <a:spcPct val="100000"/>
              </a:lnSpc>
              <a:spcBef>
                <a:spcPts val="0"/>
              </a:spcBef>
              <a:spcAft>
                <a:spcPts val="0"/>
              </a:spcAft>
              <a:buSzPts val="500"/>
              <a:buNone/>
              <a:defRPr/>
            </a:lvl2pPr>
            <a:lvl3pPr lvl="2" algn="ctr">
              <a:lnSpc>
                <a:spcPct val="100000"/>
              </a:lnSpc>
              <a:spcBef>
                <a:spcPts val="0"/>
              </a:spcBef>
              <a:spcAft>
                <a:spcPts val="0"/>
              </a:spcAft>
              <a:buSzPts val="500"/>
              <a:buNone/>
              <a:defRPr/>
            </a:lvl3pPr>
            <a:lvl4pPr lvl="3" algn="ctr">
              <a:lnSpc>
                <a:spcPct val="100000"/>
              </a:lnSpc>
              <a:spcBef>
                <a:spcPts val="0"/>
              </a:spcBef>
              <a:spcAft>
                <a:spcPts val="0"/>
              </a:spcAft>
              <a:buSzPts val="500"/>
              <a:buNone/>
              <a:defRPr/>
            </a:lvl4pPr>
            <a:lvl5pPr lvl="4" algn="ctr">
              <a:lnSpc>
                <a:spcPct val="100000"/>
              </a:lnSpc>
              <a:spcBef>
                <a:spcPts val="0"/>
              </a:spcBef>
              <a:spcAft>
                <a:spcPts val="0"/>
              </a:spcAft>
              <a:buSzPts val="500"/>
              <a:buNone/>
              <a:defRPr/>
            </a:lvl5pPr>
            <a:lvl6pPr lvl="5" algn="ctr">
              <a:lnSpc>
                <a:spcPct val="100000"/>
              </a:lnSpc>
              <a:spcBef>
                <a:spcPts val="0"/>
              </a:spcBef>
              <a:spcAft>
                <a:spcPts val="0"/>
              </a:spcAft>
              <a:buSzPts val="500"/>
              <a:buNone/>
              <a:defRPr/>
            </a:lvl6pPr>
            <a:lvl7pPr lvl="6" algn="ctr">
              <a:lnSpc>
                <a:spcPct val="100000"/>
              </a:lnSpc>
              <a:spcBef>
                <a:spcPts val="0"/>
              </a:spcBef>
              <a:spcAft>
                <a:spcPts val="0"/>
              </a:spcAft>
              <a:buSzPts val="500"/>
              <a:buNone/>
              <a:defRPr/>
            </a:lvl7pPr>
            <a:lvl8pPr lvl="7" algn="ctr">
              <a:lnSpc>
                <a:spcPct val="100000"/>
              </a:lnSpc>
              <a:spcBef>
                <a:spcPts val="0"/>
              </a:spcBef>
              <a:spcAft>
                <a:spcPts val="0"/>
              </a:spcAft>
              <a:buSzPts val="500"/>
              <a:buNone/>
              <a:defRPr/>
            </a:lvl8pPr>
            <a:lvl9pPr lvl="8" algn="ctr">
              <a:lnSpc>
                <a:spcPct val="100000"/>
              </a:lnSpc>
              <a:spcBef>
                <a:spcPts val="0"/>
              </a:spcBef>
              <a:spcAft>
                <a:spcPts val="0"/>
              </a:spcAft>
              <a:buSzPts val="500"/>
              <a:buNone/>
              <a:defRPr/>
            </a:lvl9pPr>
          </a:lstStyle>
          <a:p/>
        </p:txBody>
      </p:sp>
      <p:sp>
        <p:nvSpPr>
          <p:cNvPr id="3399" name="Google Shape;3399;g3970249a880_0_864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3400" name="Google Shape;3400;g3970249a880_0_8644"/>
          <p:cNvSpPr/>
          <p:nvPr/>
        </p:nvSpPr>
        <p:spPr>
          <a:xfrm>
            <a:off x="3273197" y="1317397"/>
            <a:ext cx="1788600" cy="2242500"/>
          </a:xfrm>
          <a:prstGeom prst="roundRect">
            <a:avLst>
              <a:gd fmla="val 3590" name="adj"/>
            </a:avLst>
          </a:prstGeom>
          <a:gradFill>
            <a:gsLst>
              <a:gs pos="0">
                <a:srgbClr val="FFFFFF"/>
              </a:gs>
              <a:gs pos="22000">
                <a:srgbClr val="FFFFFF"/>
              </a:gs>
              <a:gs pos="100000">
                <a:srgbClr val="E3E7FA">
                  <a:alpha val="80000"/>
                </a:srgbClr>
              </a:gs>
            </a:gsLst>
            <a:lin ang="5400012" scaled="0"/>
          </a:gradFill>
          <a:ln cap="flat" cmpd="sng" w="9525">
            <a:solidFill>
              <a:schemeClr val="lt1"/>
            </a:solidFill>
            <a:prstDash val="solid"/>
            <a:round/>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grpSp>
        <p:nvGrpSpPr>
          <p:cNvPr id="3401" name="Google Shape;3401;g3970249a880_0_8644"/>
          <p:cNvGrpSpPr/>
          <p:nvPr/>
        </p:nvGrpSpPr>
        <p:grpSpPr>
          <a:xfrm>
            <a:off x="3439811" y="1471503"/>
            <a:ext cx="329633" cy="422913"/>
            <a:chOff x="11879262" y="6424612"/>
            <a:chExt cx="632935" cy="863441"/>
          </a:xfrm>
        </p:grpSpPr>
        <p:sp>
          <p:nvSpPr>
            <p:cNvPr id="3402" name="Google Shape;3402;g3970249a880_0_8644"/>
            <p:cNvSpPr/>
            <p:nvPr/>
          </p:nvSpPr>
          <p:spPr>
            <a:xfrm>
              <a:off x="11879262" y="6424612"/>
              <a:ext cx="630269" cy="863441"/>
            </a:xfrm>
            <a:custGeom>
              <a:rect b="b" l="l" r="r" t="t"/>
              <a:pathLst>
                <a:path extrusionOk="0" h="863441" w="630269">
                  <a:moveTo>
                    <a:pt x="598932" y="863441"/>
                  </a:moveTo>
                  <a:lnTo>
                    <a:pt x="31337" y="863441"/>
                  </a:lnTo>
                  <a:cubicBezTo>
                    <a:pt x="14002" y="863441"/>
                    <a:pt x="0" y="849440"/>
                    <a:pt x="0" y="832104"/>
                  </a:cubicBezTo>
                  <a:lnTo>
                    <a:pt x="0" y="31337"/>
                  </a:lnTo>
                  <a:cubicBezTo>
                    <a:pt x="0" y="14002"/>
                    <a:pt x="14002" y="0"/>
                    <a:pt x="31337" y="0"/>
                  </a:cubicBezTo>
                  <a:lnTo>
                    <a:pt x="315087" y="0"/>
                  </a:lnTo>
                  <a:lnTo>
                    <a:pt x="630269" y="318707"/>
                  </a:lnTo>
                  <a:lnTo>
                    <a:pt x="630269" y="832104"/>
                  </a:lnTo>
                  <a:cubicBezTo>
                    <a:pt x="630269" y="849440"/>
                    <a:pt x="616268" y="863441"/>
                    <a:pt x="598932" y="863441"/>
                  </a:cubicBezTo>
                  <a:close/>
                </a:path>
              </a:pathLst>
            </a:custGeom>
            <a:solidFill>
              <a:srgbClr val="D1DC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403" name="Google Shape;3403;g3970249a880_0_8644"/>
            <p:cNvSpPr/>
            <p:nvPr/>
          </p:nvSpPr>
          <p:spPr>
            <a:xfrm>
              <a:off x="12194444" y="6425469"/>
              <a:ext cx="317753" cy="317754"/>
            </a:xfrm>
            <a:custGeom>
              <a:rect b="b" l="l" r="r" t="t"/>
              <a:pathLst>
                <a:path extrusionOk="0" h="317754" w="317753">
                  <a:moveTo>
                    <a:pt x="0" y="0"/>
                  </a:moveTo>
                  <a:lnTo>
                    <a:pt x="0" y="260509"/>
                  </a:lnTo>
                  <a:cubicBezTo>
                    <a:pt x="0" y="292132"/>
                    <a:pt x="25622" y="317754"/>
                    <a:pt x="57245" y="317754"/>
                  </a:cubicBezTo>
                  <a:lnTo>
                    <a:pt x="317754" y="317754"/>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404" name="Google Shape;3404;g3970249a880_0_8644"/>
          <p:cNvSpPr txBox="1"/>
          <p:nvPr/>
        </p:nvSpPr>
        <p:spPr>
          <a:xfrm>
            <a:off x="3537776" y="1671525"/>
            <a:ext cx="135900" cy="1797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1300"/>
              <a:buFont typeface="Arial"/>
              <a:buNone/>
            </a:pPr>
            <a:r>
              <a:rPr b="0" i="0" lang="en" sz="13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3405" name="Google Shape;3405;g3970249a880_0_8644"/>
          <p:cNvSpPr/>
          <p:nvPr/>
        </p:nvSpPr>
        <p:spPr>
          <a:xfrm>
            <a:off x="5168744" y="1317397"/>
            <a:ext cx="1788600" cy="2242500"/>
          </a:xfrm>
          <a:prstGeom prst="roundRect">
            <a:avLst>
              <a:gd fmla="val 3590" name="adj"/>
            </a:avLst>
          </a:prstGeom>
          <a:gradFill>
            <a:gsLst>
              <a:gs pos="0">
                <a:srgbClr val="FFFFFF"/>
              </a:gs>
              <a:gs pos="22000">
                <a:srgbClr val="FFFFFF"/>
              </a:gs>
              <a:gs pos="100000">
                <a:srgbClr val="E3E7FA">
                  <a:alpha val="80000"/>
                </a:srgbClr>
              </a:gs>
            </a:gsLst>
            <a:lin ang="5400012" scaled="0"/>
          </a:gradFill>
          <a:ln cap="flat" cmpd="sng" w="9525">
            <a:solidFill>
              <a:schemeClr val="lt1"/>
            </a:solidFill>
            <a:prstDash val="solid"/>
            <a:round/>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grpSp>
        <p:nvGrpSpPr>
          <p:cNvPr id="3406" name="Google Shape;3406;g3970249a880_0_8644"/>
          <p:cNvGrpSpPr/>
          <p:nvPr/>
        </p:nvGrpSpPr>
        <p:grpSpPr>
          <a:xfrm>
            <a:off x="5335357" y="1471503"/>
            <a:ext cx="329633" cy="422913"/>
            <a:chOff x="11879262" y="6424612"/>
            <a:chExt cx="632935" cy="863441"/>
          </a:xfrm>
        </p:grpSpPr>
        <p:sp>
          <p:nvSpPr>
            <p:cNvPr id="3407" name="Google Shape;3407;g3970249a880_0_8644"/>
            <p:cNvSpPr/>
            <p:nvPr/>
          </p:nvSpPr>
          <p:spPr>
            <a:xfrm>
              <a:off x="11879262" y="6424612"/>
              <a:ext cx="630269" cy="863441"/>
            </a:xfrm>
            <a:custGeom>
              <a:rect b="b" l="l" r="r" t="t"/>
              <a:pathLst>
                <a:path extrusionOk="0" h="863441" w="630269">
                  <a:moveTo>
                    <a:pt x="598932" y="863441"/>
                  </a:moveTo>
                  <a:lnTo>
                    <a:pt x="31337" y="863441"/>
                  </a:lnTo>
                  <a:cubicBezTo>
                    <a:pt x="14002" y="863441"/>
                    <a:pt x="0" y="849440"/>
                    <a:pt x="0" y="832104"/>
                  </a:cubicBezTo>
                  <a:lnTo>
                    <a:pt x="0" y="31337"/>
                  </a:lnTo>
                  <a:cubicBezTo>
                    <a:pt x="0" y="14002"/>
                    <a:pt x="14002" y="0"/>
                    <a:pt x="31337" y="0"/>
                  </a:cubicBezTo>
                  <a:lnTo>
                    <a:pt x="315087" y="0"/>
                  </a:lnTo>
                  <a:lnTo>
                    <a:pt x="630269" y="318707"/>
                  </a:lnTo>
                  <a:lnTo>
                    <a:pt x="630269" y="832104"/>
                  </a:lnTo>
                  <a:cubicBezTo>
                    <a:pt x="630269" y="849440"/>
                    <a:pt x="616268" y="863441"/>
                    <a:pt x="598932" y="863441"/>
                  </a:cubicBezTo>
                  <a:close/>
                </a:path>
              </a:pathLst>
            </a:custGeom>
            <a:solidFill>
              <a:srgbClr val="D1DC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408" name="Google Shape;3408;g3970249a880_0_8644"/>
            <p:cNvSpPr/>
            <p:nvPr/>
          </p:nvSpPr>
          <p:spPr>
            <a:xfrm>
              <a:off x="12194444" y="6425469"/>
              <a:ext cx="317753" cy="317754"/>
            </a:xfrm>
            <a:custGeom>
              <a:rect b="b" l="l" r="r" t="t"/>
              <a:pathLst>
                <a:path extrusionOk="0" h="317754" w="317753">
                  <a:moveTo>
                    <a:pt x="0" y="0"/>
                  </a:moveTo>
                  <a:lnTo>
                    <a:pt x="0" y="260509"/>
                  </a:lnTo>
                  <a:cubicBezTo>
                    <a:pt x="0" y="292132"/>
                    <a:pt x="25622" y="317754"/>
                    <a:pt x="57245" y="317754"/>
                  </a:cubicBezTo>
                  <a:lnTo>
                    <a:pt x="317754" y="317754"/>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409" name="Google Shape;3409;g3970249a880_0_8644"/>
          <p:cNvSpPr txBox="1"/>
          <p:nvPr/>
        </p:nvSpPr>
        <p:spPr>
          <a:xfrm>
            <a:off x="5433323" y="1671525"/>
            <a:ext cx="135900" cy="1797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1300"/>
              <a:buFont typeface="Arial"/>
              <a:buNone/>
            </a:pPr>
            <a:r>
              <a:rPr b="0" i="0" lang="en" sz="13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3410" name="Google Shape;3410;g3970249a880_0_8644"/>
          <p:cNvSpPr/>
          <p:nvPr/>
        </p:nvSpPr>
        <p:spPr>
          <a:xfrm>
            <a:off x="7064290" y="1317397"/>
            <a:ext cx="1788600" cy="2242500"/>
          </a:xfrm>
          <a:prstGeom prst="roundRect">
            <a:avLst>
              <a:gd fmla="val 3590" name="adj"/>
            </a:avLst>
          </a:prstGeom>
          <a:gradFill>
            <a:gsLst>
              <a:gs pos="0">
                <a:srgbClr val="FFFFFF"/>
              </a:gs>
              <a:gs pos="22000">
                <a:srgbClr val="FFFFFF"/>
              </a:gs>
              <a:gs pos="100000">
                <a:srgbClr val="E3E7FA">
                  <a:alpha val="80000"/>
                </a:srgbClr>
              </a:gs>
            </a:gsLst>
            <a:lin ang="5400012" scaled="0"/>
          </a:gradFill>
          <a:ln cap="flat" cmpd="sng" w="9525">
            <a:solidFill>
              <a:schemeClr val="lt1"/>
            </a:solidFill>
            <a:prstDash val="solid"/>
            <a:round/>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grpSp>
        <p:nvGrpSpPr>
          <p:cNvPr id="3411" name="Google Shape;3411;g3970249a880_0_8644"/>
          <p:cNvGrpSpPr/>
          <p:nvPr/>
        </p:nvGrpSpPr>
        <p:grpSpPr>
          <a:xfrm>
            <a:off x="7230904" y="1471503"/>
            <a:ext cx="329633" cy="422913"/>
            <a:chOff x="11879262" y="6424612"/>
            <a:chExt cx="632935" cy="863441"/>
          </a:xfrm>
        </p:grpSpPr>
        <p:sp>
          <p:nvSpPr>
            <p:cNvPr id="3412" name="Google Shape;3412;g3970249a880_0_8644"/>
            <p:cNvSpPr/>
            <p:nvPr/>
          </p:nvSpPr>
          <p:spPr>
            <a:xfrm>
              <a:off x="11879262" y="6424612"/>
              <a:ext cx="630269" cy="863441"/>
            </a:xfrm>
            <a:custGeom>
              <a:rect b="b" l="l" r="r" t="t"/>
              <a:pathLst>
                <a:path extrusionOk="0" h="863441" w="630269">
                  <a:moveTo>
                    <a:pt x="598932" y="863441"/>
                  </a:moveTo>
                  <a:lnTo>
                    <a:pt x="31337" y="863441"/>
                  </a:lnTo>
                  <a:cubicBezTo>
                    <a:pt x="14002" y="863441"/>
                    <a:pt x="0" y="849440"/>
                    <a:pt x="0" y="832104"/>
                  </a:cubicBezTo>
                  <a:lnTo>
                    <a:pt x="0" y="31337"/>
                  </a:lnTo>
                  <a:cubicBezTo>
                    <a:pt x="0" y="14002"/>
                    <a:pt x="14002" y="0"/>
                    <a:pt x="31337" y="0"/>
                  </a:cubicBezTo>
                  <a:lnTo>
                    <a:pt x="315087" y="0"/>
                  </a:lnTo>
                  <a:lnTo>
                    <a:pt x="630269" y="318707"/>
                  </a:lnTo>
                  <a:lnTo>
                    <a:pt x="630269" y="832104"/>
                  </a:lnTo>
                  <a:cubicBezTo>
                    <a:pt x="630269" y="849440"/>
                    <a:pt x="616268" y="863441"/>
                    <a:pt x="598932" y="863441"/>
                  </a:cubicBezTo>
                  <a:close/>
                </a:path>
              </a:pathLst>
            </a:custGeom>
            <a:solidFill>
              <a:srgbClr val="D1DC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413" name="Google Shape;3413;g3970249a880_0_8644"/>
            <p:cNvSpPr/>
            <p:nvPr/>
          </p:nvSpPr>
          <p:spPr>
            <a:xfrm>
              <a:off x="12194444" y="6425469"/>
              <a:ext cx="317753" cy="317754"/>
            </a:xfrm>
            <a:custGeom>
              <a:rect b="b" l="l" r="r" t="t"/>
              <a:pathLst>
                <a:path extrusionOk="0" h="317754" w="317753">
                  <a:moveTo>
                    <a:pt x="0" y="0"/>
                  </a:moveTo>
                  <a:lnTo>
                    <a:pt x="0" y="260509"/>
                  </a:lnTo>
                  <a:cubicBezTo>
                    <a:pt x="0" y="292132"/>
                    <a:pt x="25622" y="317754"/>
                    <a:pt x="57245" y="317754"/>
                  </a:cubicBezTo>
                  <a:lnTo>
                    <a:pt x="317754" y="317754"/>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414" name="Google Shape;3414;g3970249a880_0_8644"/>
          <p:cNvSpPr txBox="1"/>
          <p:nvPr/>
        </p:nvSpPr>
        <p:spPr>
          <a:xfrm>
            <a:off x="7328870" y="1671525"/>
            <a:ext cx="135900" cy="1797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1300"/>
              <a:buFont typeface="Arial"/>
              <a:buNone/>
            </a:pPr>
            <a:r>
              <a:rPr b="0" i="0" lang="en" sz="13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pic>
        <p:nvPicPr>
          <p:cNvPr id="3415" name="Google Shape;3415;g3970249a880_0_8644"/>
          <p:cNvPicPr preferRelativeResize="0"/>
          <p:nvPr/>
        </p:nvPicPr>
        <p:blipFill rotWithShape="1">
          <a:blip r:embed="rId3">
            <a:alphaModFix/>
          </a:blip>
          <a:srcRect b="0" l="0" r="0" t="0"/>
          <a:stretch/>
        </p:blipFill>
        <p:spPr>
          <a:xfrm>
            <a:off x="2444036" y="3664476"/>
            <a:ext cx="5953" cy="939328"/>
          </a:xfrm>
          <a:prstGeom prst="rect">
            <a:avLst/>
          </a:prstGeom>
          <a:noFill/>
          <a:ln>
            <a:noFill/>
          </a:ln>
        </p:spPr>
      </p:pic>
      <p:pic>
        <p:nvPicPr>
          <p:cNvPr id="3416" name="Google Shape;3416;g3970249a880_0_8644"/>
          <p:cNvPicPr preferRelativeResize="0"/>
          <p:nvPr/>
        </p:nvPicPr>
        <p:blipFill rotWithShape="1">
          <a:blip r:embed="rId3">
            <a:alphaModFix/>
          </a:blip>
          <a:srcRect b="0" l="0" r="0" t="0"/>
          <a:stretch/>
        </p:blipFill>
        <p:spPr>
          <a:xfrm>
            <a:off x="4617238" y="3664476"/>
            <a:ext cx="5953" cy="939328"/>
          </a:xfrm>
          <a:prstGeom prst="rect">
            <a:avLst/>
          </a:prstGeom>
          <a:noFill/>
          <a:ln>
            <a:noFill/>
          </a:ln>
        </p:spPr>
      </p:pic>
      <p:pic>
        <p:nvPicPr>
          <p:cNvPr id="3417" name="Google Shape;3417;g3970249a880_0_8644"/>
          <p:cNvPicPr preferRelativeResize="0"/>
          <p:nvPr/>
        </p:nvPicPr>
        <p:blipFill rotWithShape="1">
          <a:blip r:embed="rId3">
            <a:alphaModFix/>
          </a:blip>
          <a:srcRect b="0" l="0" r="0" t="0"/>
          <a:stretch/>
        </p:blipFill>
        <p:spPr>
          <a:xfrm>
            <a:off x="6781809" y="3664476"/>
            <a:ext cx="5953" cy="939328"/>
          </a:xfrm>
          <a:prstGeom prst="rect">
            <a:avLst/>
          </a:prstGeom>
          <a:noFill/>
          <a:ln>
            <a:noFill/>
          </a:ln>
        </p:spPr>
      </p:pic>
      <p:sp>
        <p:nvSpPr>
          <p:cNvPr id="3418" name="Google Shape;3418;g3970249a880_0_8644"/>
          <p:cNvSpPr/>
          <p:nvPr>
            <p:ph idx="2" type="pic"/>
          </p:nvPr>
        </p:nvSpPr>
        <p:spPr>
          <a:xfrm>
            <a:off x="315022" y="1317397"/>
            <a:ext cx="2851200" cy="2232600"/>
          </a:xfrm>
          <a:prstGeom prst="roundRect">
            <a:avLst>
              <a:gd fmla="val 2191" name="adj"/>
            </a:avLst>
          </a:prstGeom>
          <a:noFill/>
          <a:ln>
            <a:noFill/>
          </a:ln>
        </p:spPr>
      </p:sp>
      <p:sp>
        <p:nvSpPr>
          <p:cNvPr id="3419" name="Google Shape;3419;g3970249a880_0_8644"/>
          <p:cNvSpPr txBox="1"/>
          <p:nvPr>
            <p:ph idx="1" type="subTitle"/>
          </p:nvPr>
        </p:nvSpPr>
        <p:spPr>
          <a:xfrm>
            <a:off x="397502" y="821391"/>
            <a:ext cx="8420100" cy="372000"/>
          </a:xfrm>
          <a:prstGeom prst="rect">
            <a:avLst/>
          </a:prstGeom>
          <a:noFill/>
          <a:ln>
            <a:noFill/>
          </a:ln>
        </p:spPr>
        <p:txBody>
          <a:bodyPr anchorCtr="0" anchor="t" bIns="0" lIns="0" spcFirstLastPara="1" rIns="0" wrap="square" tIns="0">
            <a:noAutofit/>
          </a:bodyPr>
          <a:lstStyle>
            <a:lvl1pPr lvl="0" algn="ctr">
              <a:lnSpc>
                <a:spcPct val="95000"/>
              </a:lnSpc>
              <a:spcBef>
                <a:spcPts val="1300"/>
              </a:spcBef>
              <a:spcAft>
                <a:spcPts val="0"/>
              </a:spcAft>
              <a:buClr>
                <a:schemeClr val="dk1"/>
              </a:buClr>
              <a:buSzPts val="1000"/>
              <a:buFont typeface="Poppins Medium"/>
              <a:buNone/>
              <a:defRPr>
                <a:solidFill>
                  <a:schemeClr val="dk1"/>
                </a:solidFill>
              </a:defRPr>
            </a:lvl1pPr>
            <a:lvl2pPr lvl="1" algn="ctr">
              <a:lnSpc>
                <a:spcPct val="95000"/>
              </a:lnSpc>
              <a:spcBef>
                <a:spcPts val="1300"/>
              </a:spcBef>
              <a:spcAft>
                <a:spcPts val="0"/>
              </a:spcAft>
              <a:buClr>
                <a:schemeClr val="dk1"/>
              </a:buClr>
              <a:buSzPts val="1000"/>
              <a:buFont typeface="Poppins Medium"/>
              <a:buNone/>
              <a:defRPr sz="1000"/>
            </a:lvl2pPr>
            <a:lvl3pPr lvl="2" algn="ctr">
              <a:lnSpc>
                <a:spcPct val="95000"/>
              </a:lnSpc>
              <a:spcBef>
                <a:spcPts val="1300"/>
              </a:spcBef>
              <a:spcAft>
                <a:spcPts val="0"/>
              </a:spcAft>
              <a:buClr>
                <a:schemeClr val="dk1"/>
              </a:buClr>
              <a:buSzPts val="1000"/>
              <a:buFont typeface="Poppins Medium"/>
              <a:buNone/>
              <a:defRPr sz="1000"/>
            </a:lvl3pPr>
            <a:lvl4pPr lvl="3" algn="ctr">
              <a:lnSpc>
                <a:spcPct val="95000"/>
              </a:lnSpc>
              <a:spcBef>
                <a:spcPts val="1300"/>
              </a:spcBef>
              <a:spcAft>
                <a:spcPts val="0"/>
              </a:spcAft>
              <a:buClr>
                <a:schemeClr val="dk1"/>
              </a:buClr>
              <a:buSzPts val="1000"/>
              <a:buFont typeface="Poppins Medium"/>
              <a:buNone/>
              <a:defRPr sz="1000"/>
            </a:lvl4pPr>
            <a:lvl5pPr lvl="4" algn="ctr">
              <a:lnSpc>
                <a:spcPct val="95000"/>
              </a:lnSpc>
              <a:spcBef>
                <a:spcPts val="1300"/>
              </a:spcBef>
              <a:spcAft>
                <a:spcPts val="0"/>
              </a:spcAft>
              <a:buClr>
                <a:schemeClr val="dk1"/>
              </a:buClr>
              <a:buSzPts val="1000"/>
              <a:buFont typeface="Poppins Medium"/>
              <a:buNone/>
              <a:defRPr sz="1000"/>
            </a:lvl5pPr>
            <a:lvl6pPr lvl="5" algn="ctr">
              <a:lnSpc>
                <a:spcPct val="90000"/>
              </a:lnSpc>
              <a:spcBef>
                <a:spcPts val="400"/>
              </a:spcBef>
              <a:spcAft>
                <a:spcPts val="0"/>
              </a:spcAft>
              <a:buClr>
                <a:schemeClr val="dk1"/>
              </a:buClr>
              <a:buSzPts val="1000"/>
              <a:buFont typeface="Poppins Medium"/>
              <a:buNone/>
              <a:defRPr sz="1000"/>
            </a:lvl6pPr>
            <a:lvl7pPr lvl="6" algn="ctr">
              <a:lnSpc>
                <a:spcPct val="90000"/>
              </a:lnSpc>
              <a:spcBef>
                <a:spcPts val="400"/>
              </a:spcBef>
              <a:spcAft>
                <a:spcPts val="0"/>
              </a:spcAft>
              <a:buClr>
                <a:schemeClr val="dk1"/>
              </a:buClr>
              <a:buSzPts val="1000"/>
              <a:buFont typeface="Poppins Medium"/>
              <a:buNone/>
              <a:defRPr sz="1000"/>
            </a:lvl7pPr>
            <a:lvl8pPr lvl="7" algn="ctr">
              <a:lnSpc>
                <a:spcPct val="90000"/>
              </a:lnSpc>
              <a:spcBef>
                <a:spcPts val="400"/>
              </a:spcBef>
              <a:spcAft>
                <a:spcPts val="0"/>
              </a:spcAft>
              <a:buClr>
                <a:schemeClr val="dk1"/>
              </a:buClr>
              <a:buSzPts val="1000"/>
              <a:buFont typeface="Poppins Medium"/>
              <a:buNone/>
              <a:defRPr sz="1000"/>
            </a:lvl8pPr>
            <a:lvl9pPr lvl="8" algn="ctr">
              <a:lnSpc>
                <a:spcPct val="90000"/>
              </a:lnSpc>
              <a:spcBef>
                <a:spcPts val="400"/>
              </a:spcBef>
              <a:spcAft>
                <a:spcPts val="0"/>
              </a:spcAft>
              <a:buClr>
                <a:schemeClr val="dk1"/>
              </a:buClr>
              <a:buSzPts val="1000"/>
              <a:buFont typeface="Poppins Medium"/>
              <a:buNone/>
              <a:defRPr sz="1000"/>
            </a:lvl9pPr>
          </a:lstStyle>
          <a:p/>
        </p:txBody>
      </p:sp>
      <p:sp>
        <p:nvSpPr>
          <p:cNvPr id="3420" name="Google Shape;3420;g3970249a880_0_8644"/>
          <p:cNvSpPr txBox="1"/>
          <p:nvPr/>
        </p:nvSpPr>
        <p:spPr>
          <a:xfrm>
            <a:off x="7330060" y="4653758"/>
            <a:ext cx="1624500" cy="86400"/>
          </a:xfrm>
          <a:prstGeom prst="rect">
            <a:avLst/>
          </a:prstGeom>
          <a:noFill/>
          <a:ln>
            <a:noFill/>
          </a:ln>
        </p:spPr>
        <p:txBody>
          <a:bodyPr anchorCtr="0" anchor="t" bIns="0" lIns="0" spcFirstLastPara="1" rIns="0" wrap="square" tIns="0">
            <a:noAutofit/>
          </a:bodyPr>
          <a:lstStyle/>
          <a:p>
            <a:pPr indent="0" lvl="0" marL="0" marR="0" rtl="0" algn="l">
              <a:lnSpc>
                <a:spcPct val="107000"/>
              </a:lnSpc>
              <a:spcBef>
                <a:spcPts val="0"/>
              </a:spcBef>
              <a:spcAft>
                <a:spcPts val="0"/>
              </a:spcAft>
              <a:buClr>
                <a:srgbClr val="000000"/>
              </a:buClr>
              <a:buSzPts val="500"/>
              <a:buFont typeface="Arial"/>
              <a:buNone/>
            </a:pPr>
            <a:r>
              <a:rPr b="0" i="0" lang="en" sz="500" u="none" cap="none" strike="noStrike">
                <a:solidFill>
                  <a:srgbClr val="25146F"/>
                </a:solidFill>
                <a:latin typeface="Poppins Medium"/>
                <a:ea typeface="Poppins Medium"/>
                <a:cs typeface="Poppins Medium"/>
                <a:sym typeface="Poppins Medium"/>
              </a:rPr>
              <a:t>Metrics reported in the WEX 2023 Annual Report</a:t>
            </a:r>
            <a:endParaRPr b="0" i="0" sz="500" u="none" cap="none" strike="noStrike">
              <a:solidFill>
                <a:srgbClr val="000000"/>
              </a:solidFill>
              <a:latin typeface="Arial"/>
              <a:ea typeface="Arial"/>
              <a:cs typeface="Arial"/>
              <a:sym typeface="Arial"/>
            </a:endParaRPr>
          </a:p>
        </p:txBody>
      </p:sp>
      <p:sp>
        <p:nvSpPr>
          <p:cNvPr id="3421" name="Google Shape;3421;g3970249a880_0_8644"/>
          <p:cNvSpPr txBox="1"/>
          <p:nvPr>
            <p:ph idx="3" type="title"/>
          </p:nvPr>
        </p:nvSpPr>
        <p:spPr>
          <a:xfrm>
            <a:off x="432994" y="3797456"/>
            <a:ext cx="18141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3422" name="Google Shape;3422;g3970249a880_0_8644"/>
          <p:cNvSpPr txBox="1"/>
          <p:nvPr>
            <p:ph idx="4" type="subTitle"/>
          </p:nvPr>
        </p:nvSpPr>
        <p:spPr>
          <a:xfrm>
            <a:off x="432994" y="4152525"/>
            <a:ext cx="1814100" cy="3267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900"/>
              <a:buNone/>
              <a:defRPr/>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3423" name="Google Shape;3423;g3970249a880_0_8644"/>
          <p:cNvSpPr txBox="1"/>
          <p:nvPr>
            <p:ph idx="5" type="title"/>
          </p:nvPr>
        </p:nvSpPr>
        <p:spPr>
          <a:xfrm>
            <a:off x="2612697" y="3797456"/>
            <a:ext cx="18405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3424" name="Google Shape;3424;g3970249a880_0_8644"/>
          <p:cNvSpPr txBox="1"/>
          <p:nvPr>
            <p:ph idx="6" type="subTitle"/>
          </p:nvPr>
        </p:nvSpPr>
        <p:spPr>
          <a:xfrm>
            <a:off x="2612697" y="4152525"/>
            <a:ext cx="1814100" cy="3267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900"/>
              <a:buNone/>
              <a:defRPr/>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3425" name="Google Shape;3425;g3970249a880_0_8644"/>
          <p:cNvSpPr txBox="1"/>
          <p:nvPr>
            <p:ph idx="7" type="title"/>
          </p:nvPr>
        </p:nvSpPr>
        <p:spPr>
          <a:xfrm>
            <a:off x="4788398" y="3797456"/>
            <a:ext cx="17886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3426" name="Google Shape;3426;g3970249a880_0_8644"/>
          <p:cNvSpPr txBox="1"/>
          <p:nvPr>
            <p:ph idx="8" type="subTitle"/>
          </p:nvPr>
        </p:nvSpPr>
        <p:spPr>
          <a:xfrm>
            <a:off x="4788398" y="4152525"/>
            <a:ext cx="1785600" cy="3267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900"/>
              <a:buNone/>
              <a:defRPr/>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3427" name="Google Shape;3427;g3970249a880_0_8644"/>
          <p:cNvSpPr txBox="1"/>
          <p:nvPr>
            <p:ph idx="9" type="title"/>
          </p:nvPr>
        </p:nvSpPr>
        <p:spPr>
          <a:xfrm>
            <a:off x="6964099" y="3797456"/>
            <a:ext cx="17205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3428" name="Google Shape;3428;g3970249a880_0_8644"/>
          <p:cNvSpPr txBox="1"/>
          <p:nvPr>
            <p:ph idx="13" type="subTitle"/>
          </p:nvPr>
        </p:nvSpPr>
        <p:spPr>
          <a:xfrm>
            <a:off x="6964099" y="4152525"/>
            <a:ext cx="1720500" cy="3267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900"/>
              <a:buNone/>
              <a:defRPr/>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3429" name="Google Shape;3429;g3970249a880_0_8644"/>
          <p:cNvSpPr txBox="1"/>
          <p:nvPr>
            <p:ph idx="14" type="subTitle"/>
          </p:nvPr>
        </p:nvSpPr>
        <p:spPr>
          <a:xfrm>
            <a:off x="3432603" y="2173500"/>
            <a:ext cx="1465200" cy="4968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900"/>
              <a:buNone/>
              <a:defRPr b="1" sz="1600">
                <a:latin typeface="Poppins"/>
                <a:ea typeface="Poppins"/>
                <a:cs typeface="Poppins"/>
                <a:sym typeface="Poppins"/>
              </a:defRPr>
            </a:lvl1pPr>
            <a:lvl2pPr lvl="1" algn="l">
              <a:lnSpc>
                <a:spcPct val="95000"/>
              </a:lnSpc>
              <a:spcBef>
                <a:spcPts val="1300"/>
              </a:spcBef>
              <a:spcAft>
                <a:spcPts val="0"/>
              </a:spcAft>
              <a:buSzPts val="1600"/>
              <a:buNone/>
              <a:defRPr sz="1600"/>
            </a:lvl2pPr>
            <a:lvl3pPr lvl="2" algn="l">
              <a:lnSpc>
                <a:spcPct val="95000"/>
              </a:lnSpc>
              <a:spcBef>
                <a:spcPts val="1300"/>
              </a:spcBef>
              <a:spcAft>
                <a:spcPts val="0"/>
              </a:spcAft>
              <a:buSzPts val="1600"/>
              <a:buNone/>
              <a:defRPr sz="1600"/>
            </a:lvl3pPr>
            <a:lvl4pPr lvl="3" algn="l">
              <a:lnSpc>
                <a:spcPct val="95000"/>
              </a:lnSpc>
              <a:spcBef>
                <a:spcPts val="1300"/>
              </a:spcBef>
              <a:spcAft>
                <a:spcPts val="0"/>
              </a:spcAft>
              <a:buSzPts val="1600"/>
              <a:buNone/>
              <a:defRPr sz="1600"/>
            </a:lvl4pPr>
            <a:lvl5pPr lvl="4" algn="l">
              <a:lnSpc>
                <a:spcPct val="95000"/>
              </a:lnSpc>
              <a:spcBef>
                <a:spcPts val="1300"/>
              </a:spcBef>
              <a:spcAft>
                <a:spcPts val="0"/>
              </a:spcAft>
              <a:buSzPts val="1600"/>
              <a:buNone/>
              <a:defRPr sz="1600"/>
            </a:lvl5pPr>
            <a:lvl6pPr lvl="5" algn="l">
              <a:lnSpc>
                <a:spcPct val="90000"/>
              </a:lnSpc>
              <a:spcBef>
                <a:spcPts val="400"/>
              </a:spcBef>
              <a:spcAft>
                <a:spcPts val="0"/>
              </a:spcAft>
              <a:buSzPts val="1600"/>
              <a:buNone/>
              <a:defRPr sz="1600"/>
            </a:lvl6pPr>
            <a:lvl7pPr lvl="6" algn="l">
              <a:lnSpc>
                <a:spcPct val="90000"/>
              </a:lnSpc>
              <a:spcBef>
                <a:spcPts val="400"/>
              </a:spcBef>
              <a:spcAft>
                <a:spcPts val="0"/>
              </a:spcAft>
              <a:buSzPts val="1600"/>
              <a:buNone/>
              <a:defRPr sz="1600"/>
            </a:lvl7pPr>
            <a:lvl8pPr lvl="7" algn="l">
              <a:lnSpc>
                <a:spcPct val="90000"/>
              </a:lnSpc>
              <a:spcBef>
                <a:spcPts val="400"/>
              </a:spcBef>
              <a:spcAft>
                <a:spcPts val="0"/>
              </a:spcAft>
              <a:buSzPts val="1600"/>
              <a:buNone/>
              <a:defRPr sz="1600"/>
            </a:lvl8pPr>
            <a:lvl9pPr lvl="8" algn="l">
              <a:lnSpc>
                <a:spcPct val="90000"/>
              </a:lnSpc>
              <a:spcBef>
                <a:spcPts val="400"/>
              </a:spcBef>
              <a:spcAft>
                <a:spcPts val="0"/>
              </a:spcAft>
              <a:buSzPts val="1600"/>
              <a:buNone/>
              <a:defRPr sz="1600"/>
            </a:lvl9pPr>
          </a:lstStyle>
          <a:p/>
        </p:txBody>
      </p:sp>
      <p:sp>
        <p:nvSpPr>
          <p:cNvPr id="3430" name="Google Shape;3430;g3970249a880_0_8644"/>
          <p:cNvSpPr txBox="1"/>
          <p:nvPr>
            <p:ph idx="15" type="subTitle"/>
          </p:nvPr>
        </p:nvSpPr>
        <p:spPr>
          <a:xfrm>
            <a:off x="3442052" y="2772900"/>
            <a:ext cx="1453200" cy="627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a:latin typeface="Poppins"/>
                <a:ea typeface="Poppins"/>
                <a:cs typeface="Poppins"/>
                <a:sym typeface="Poppins"/>
              </a:defRPr>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3431" name="Google Shape;3431;g3970249a880_0_8644"/>
          <p:cNvSpPr txBox="1"/>
          <p:nvPr>
            <p:ph idx="16" type="subTitle"/>
          </p:nvPr>
        </p:nvSpPr>
        <p:spPr>
          <a:xfrm>
            <a:off x="5327756" y="2173500"/>
            <a:ext cx="1465200" cy="4968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900"/>
              <a:buNone/>
              <a:defRPr b="1" sz="1600">
                <a:latin typeface="Poppins"/>
                <a:ea typeface="Poppins"/>
                <a:cs typeface="Poppins"/>
                <a:sym typeface="Poppins"/>
              </a:defRPr>
            </a:lvl1pPr>
            <a:lvl2pPr lvl="1" algn="l">
              <a:lnSpc>
                <a:spcPct val="95000"/>
              </a:lnSpc>
              <a:spcBef>
                <a:spcPts val="1300"/>
              </a:spcBef>
              <a:spcAft>
                <a:spcPts val="0"/>
              </a:spcAft>
              <a:buSzPts val="1600"/>
              <a:buNone/>
              <a:defRPr sz="1600"/>
            </a:lvl2pPr>
            <a:lvl3pPr lvl="2" algn="l">
              <a:lnSpc>
                <a:spcPct val="95000"/>
              </a:lnSpc>
              <a:spcBef>
                <a:spcPts val="1300"/>
              </a:spcBef>
              <a:spcAft>
                <a:spcPts val="0"/>
              </a:spcAft>
              <a:buSzPts val="1600"/>
              <a:buNone/>
              <a:defRPr sz="1600"/>
            </a:lvl3pPr>
            <a:lvl4pPr lvl="3" algn="l">
              <a:lnSpc>
                <a:spcPct val="95000"/>
              </a:lnSpc>
              <a:spcBef>
                <a:spcPts val="1300"/>
              </a:spcBef>
              <a:spcAft>
                <a:spcPts val="0"/>
              </a:spcAft>
              <a:buSzPts val="1600"/>
              <a:buNone/>
              <a:defRPr sz="1600"/>
            </a:lvl4pPr>
            <a:lvl5pPr lvl="4" algn="l">
              <a:lnSpc>
                <a:spcPct val="95000"/>
              </a:lnSpc>
              <a:spcBef>
                <a:spcPts val="1300"/>
              </a:spcBef>
              <a:spcAft>
                <a:spcPts val="0"/>
              </a:spcAft>
              <a:buSzPts val="1600"/>
              <a:buNone/>
              <a:defRPr sz="1600"/>
            </a:lvl5pPr>
            <a:lvl6pPr lvl="5" algn="l">
              <a:lnSpc>
                <a:spcPct val="90000"/>
              </a:lnSpc>
              <a:spcBef>
                <a:spcPts val="400"/>
              </a:spcBef>
              <a:spcAft>
                <a:spcPts val="0"/>
              </a:spcAft>
              <a:buSzPts val="1600"/>
              <a:buNone/>
              <a:defRPr sz="1600"/>
            </a:lvl6pPr>
            <a:lvl7pPr lvl="6" algn="l">
              <a:lnSpc>
                <a:spcPct val="90000"/>
              </a:lnSpc>
              <a:spcBef>
                <a:spcPts val="400"/>
              </a:spcBef>
              <a:spcAft>
                <a:spcPts val="0"/>
              </a:spcAft>
              <a:buSzPts val="1600"/>
              <a:buNone/>
              <a:defRPr sz="1600"/>
            </a:lvl7pPr>
            <a:lvl8pPr lvl="7" algn="l">
              <a:lnSpc>
                <a:spcPct val="90000"/>
              </a:lnSpc>
              <a:spcBef>
                <a:spcPts val="400"/>
              </a:spcBef>
              <a:spcAft>
                <a:spcPts val="0"/>
              </a:spcAft>
              <a:buSzPts val="1600"/>
              <a:buNone/>
              <a:defRPr sz="1600"/>
            </a:lvl8pPr>
            <a:lvl9pPr lvl="8" algn="l">
              <a:lnSpc>
                <a:spcPct val="90000"/>
              </a:lnSpc>
              <a:spcBef>
                <a:spcPts val="400"/>
              </a:spcBef>
              <a:spcAft>
                <a:spcPts val="0"/>
              </a:spcAft>
              <a:buSzPts val="1600"/>
              <a:buNone/>
              <a:defRPr sz="1600"/>
            </a:lvl9pPr>
          </a:lstStyle>
          <a:p/>
        </p:txBody>
      </p:sp>
      <p:sp>
        <p:nvSpPr>
          <p:cNvPr id="3432" name="Google Shape;3432;g3970249a880_0_8644"/>
          <p:cNvSpPr txBox="1"/>
          <p:nvPr>
            <p:ph idx="17" type="subTitle"/>
          </p:nvPr>
        </p:nvSpPr>
        <p:spPr>
          <a:xfrm>
            <a:off x="5339905" y="2772900"/>
            <a:ext cx="1453200" cy="627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a:latin typeface="Poppins"/>
                <a:ea typeface="Poppins"/>
                <a:cs typeface="Poppins"/>
                <a:sym typeface="Poppins"/>
              </a:defRPr>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3433" name="Google Shape;3433;g3970249a880_0_8644"/>
          <p:cNvSpPr txBox="1"/>
          <p:nvPr>
            <p:ph idx="18" type="subTitle"/>
          </p:nvPr>
        </p:nvSpPr>
        <p:spPr>
          <a:xfrm>
            <a:off x="7192343" y="2173500"/>
            <a:ext cx="1465200" cy="4968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900"/>
              <a:buNone/>
              <a:defRPr b="1" sz="1600">
                <a:latin typeface="Poppins"/>
                <a:ea typeface="Poppins"/>
                <a:cs typeface="Poppins"/>
                <a:sym typeface="Poppins"/>
              </a:defRPr>
            </a:lvl1pPr>
            <a:lvl2pPr lvl="1" algn="l">
              <a:lnSpc>
                <a:spcPct val="95000"/>
              </a:lnSpc>
              <a:spcBef>
                <a:spcPts val="1300"/>
              </a:spcBef>
              <a:spcAft>
                <a:spcPts val="0"/>
              </a:spcAft>
              <a:buSzPts val="1600"/>
              <a:buNone/>
              <a:defRPr sz="1600"/>
            </a:lvl2pPr>
            <a:lvl3pPr lvl="2" algn="l">
              <a:lnSpc>
                <a:spcPct val="95000"/>
              </a:lnSpc>
              <a:spcBef>
                <a:spcPts val="1300"/>
              </a:spcBef>
              <a:spcAft>
                <a:spcPts val="0"/>
              </a:spcAft>
              <a:buSzPts val="1600"/>
              <a:buNone/>
              <a:defRPr sz="1600"/>
            </a:lvl3pPr>
            <a:lvl4pPr lvl="3" algn="l">
              <a:lnSpc>
                <a:spcPct val="95000"/>
              </a:lnSpc>
              <a:spcBef>
                <a:spcPts val="1300"/>
              </a:spcBef>
              <a:spcAft>
                <a:spcPts val="0"/>
              </a:spcAft>
              <a:buSzPts val="1600"/>
              <a:buNone/>
              <a:defRPr sz="1600"/>
            </a:lvl4pPr>
            <a:lvl5pPr lvl="4" algn="l">
              <a:lnSpc>
                <a:spcPct val="95000"/>
              </a:lnSpc>
              <a:spcBef>
                <a:spcPts val="1300"/>
              </a:spcBef>
              <a:spcAft>
                <a:spcPts val="0"/>
              </a:spcAft>
              <a:buSzPts val="1600"/>
              <a:buNone/>
              <a:defRPr sz="1600"/>
            </a:lvl5pPr>
            <a:lvl6pPr lvl="5" algn="l">
              <a:lnSpc>
                <a:spcPct val="90000"/>
              </a:lnSpc>
              <a:spcBef>
                <a:spcPts val="400"/>
              </a:spcBef>
              <a:spcAft>
                <a:spcPts val="0"/>
              </a:spcAft>
              <a:buSzPts val="1600"/>
              <a:buNone/>
              <a:defRPr sz="1600"/>
            </a:lvl6pPr>
            <a:lvl7pPr lvl="6" algn="l">
              <a:lnSpc>
                <a:spcPct val="90000"/>
              </a:lnSpc>
              <a:spcBef>
                <a:spcPts val="400"/>
              </a:spcBef>
              <a:spcAft>
                <a:spcPts val="0"/>
              </a:spcAft>
              <a:buSzPts val="1600"/>
              <a:buNone/>
              <a:defRPr sz="1600"/>
            </a:lvl7pPr>
            <a:lvl8pPr lvl="7" algn="l">
              <a:lnSpc>
                <a:spcPct val="90000"/>
              </a:lnSpc>
              <a:spcBef>
                <a:spcPts val="400"/>
              </a:spcBef>
              <a:spcAft>
                <a:spcPts val="0"/>
              </a:spcAft>
              <a:buSzPts val="1600"/>
              <a:buNone/>
              <a:defRPr sz="1600"/>
            </a:lvl8pPr>
            <a:lvl9pPr lvl="8" algn="l">
              <a:lnSpc>
                <a:spcPct val="90000"/>
              </a:lnSpc>
              <a:spcBef>
                <a:spcPts val="400"/>
              </a:spcBef>
              <a:spcAft>
                <a:spcPts val="0"/>
              </a:spcAft>
              <a:buSzPts val="1600"/>
              <a:buNone/>
              <a:defRPr sz="1600"/>
            </a:lvl9pPr>
          </a:lstStyle>
          <a:p/>
        </p:txBody>
      </p:sp>
      <p:sp>
        <p:nvSpPr>
          <p:cNvPr id="3434" name="Google Shape;3434;g3970249a880_0_8644"/>
          <p:cNvSpPr txBox="1"/>
          <p:nvPr>
            <p:ph idx="19" type="subTitle"/>
          </p:nvPr>
        </p:nvSpPr>
        <p:spPr>
          <a:xfrm>
            <a:off x="7237758" y="2772900"/>
            <a:ext cx="1420200" cy="627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a:latin typeface="Poppins"/>
                <a:ea typeface="Poppins"/>
                <a:cs typeface="Poppins"/>
                <a:sym typeface="Poppins"/>
              </a:defRPr>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Tree>
  </p:cSld>
  <p:clrMapOvr>
    <a:masterClrMapping/>
  </p:clrMapOvr>
</p:sldLayout>
</file>

<file path=ppt/slideLayouts/slideLayout2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Custom Layout">
  <p:cSld name="5_Custom Layout">
    <p:bg>
      <p:bgPr>
        <a:blipFill>
          <a:blip r:embed="rId2">
            <a:alphaModFix/>
          </a:blip>
          <a:stretch>
            <a:fillRect/>
          </a:stretch>
        </a:blipFill>
      </p:bgPr>
    </p:bg>
    <p:spTree>
      <p:nvGrpSpPr>
        <p:cNvPr id="3435" name="Shape 3435"/>
        <p:cNvGrpSpPr/>
        <p:nvPr/>
      </p:nvGrpSpPr>
      <p:grpSpPr>
        <a:xfrm>
          <a:off x="0" y="0"/>
          <a:ext cx="0" cy="0"/>
          <a:chOff x="0" y="0"/>
          <a:chExt cx="0" cy="0"/>
        </a:xfrm>
      </p:grpSpPr>
      <p:sp>
        <p:nvSpPr>
          <p:cNvPr id="3436" name="Google Shape;3436;g3970249a880_0_8683"/>
          <p:cNvSpPr/>
          <p:nvPr/>
        </p:nvSpPr>
        <p:spPr>
          <a:xfrm>
            <a:off x="325593" y="1039761"/>
            <a:ext cx="4795200" cy="3518100"/>
          </a:xfrm>
          <a:prstGeom prst="roundRect">
            <a:avLst>
              <a:gd fmla="val 2428"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437" name="Google Shape;3437;g3970249a880_0_8683"/>
          <p:cNvSpPr txBox="1"/>
          <p:nvPr>
            <p:ph type="title"/>
          </p:nvPr>
        </p:nvSpPr>
        <p:spPr>
          <a:xfrm>
            <a:off x="325584" y="347756"/>
            <a:ext cx="8492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438" name="Google Shape;3438;g3970249a880_0_868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3439" name="Google Shape;3439;g3970249a880_0_8683"/>
          <p:cNvSpPr/>
          <p:nvPr>
            <p:ph idx="2" type="pic"/>
          </p:nvPr>
        </p:nvSpPr>
        <p:spPr>
          <a:xfrm>
            <a:off x="5239004" y="1039761"/>
            <a:ext cx="3596700" cy="3518100"/>
          </a:xfrm>
          <a:prstGeom prst="roundRect">
            <a:avLst>
              <a:gd fmla="val 2719" name="adj"/>
            </a:avLst>
          </a:prstGeom>
          <a:noFill/>
          <a:ln>
            <a:noFill/>
          </a:ln>
        </p:spPr>
      </p:sp>
      <p:pic>
        <p:nvPicPr>
          <p:cNvPr descr="A black and gold circle with white text&#10;&#10;AI-generated content may be incorrect." id="3440" name="Google Shape;3440;g3970249a880_0_8683"/>
          <p:cNvPicPr preferRelativeResize="0"/>
          <p:nvPr/>
        </p:nvPicPr>
        <p:blipFill rotWithShape="1">
          <a:blip r:embed="rId3">
            <a:alphaModFix/>
          </a:blip>
          <a:srcRect b="0" l="0" r="0" t="0"/>
          <a:stretch/>
        </p:blipFill>
        <p:spPr>
          <a:xfrm>
            <a:off x="532379" y="1182172"/>
            <a:ext cx="1441718" cy="1441718"/>
          </a:xfrm>
          <a:prstGeom prst="rect">
            <a:avLst/>
          </a:prstGeom>
          <a:noFill/>
          <a:ln>
            <a:noFill/>
          </a:ln>
        </p:spPr>
      </p:pic>
      <p:sp>
        <p:nvSpPr>
          <p:cNvPr id="3441" name="Google Shape;3441;g3970249a880_0_8683"/>
          <p:cNvSpPr txBox="1"/>
          <p:nvPr>
            <p:ph idx="1" type="subTitle"/>
          </p:nvPr>
        </p:nvSpPr>
        <p:spPr>
          <a:xfrm>
            <a:off x="588608" y="3022481"/>
            <a:ext cx="4246500" cy="1441800"/>
          </a:xfrm>
          <a:prstGeom prst="rect">
            <a:avLst/>
          </a:prstGeom>
          <a:noFill/>
          <a:ln>
            <a:noFill/>
          </a:ln>
        </p:spPr>
        <p:txBody>
          <a:bodyPr anchorCtr="0" anchor="t" bIns="0" lIns="0" spcFirstLastPara="1" rIns="0" wrap="square" tIns="0">
            <a:noAutofit/>
          </a:bodyPr>
          <a:lstStyle>
            <a:lvl1pPr lvl="0" algn="l">
              <a:lnSpc>
                <a:spcPct val="100000"/>
              </a:lnSpc>
              <a:spcBef>
                <a:spcPts val="1300"/>
              </a:spcBef>
              <a:spcAft>
                <a:spcPts val="0"/>
              </a:spcAft>
              <a:buClr>
                <a:schemeClr val="dk1"/>
              </a:buClr>
              <a:buSzPts val="2000"/>
              <a:buNone/>
              <a:defRPr sz="2200">
                <a:solidFill>
                  <a:schemeClr val="dk1"/>
                </a:solidFill>
                <a:latin typeface="Poppins"/>
                <a:ea typeface="Poppins"/>
                <a:cs typeface="Poppins"/>
                <a:sym typeface="Poppins"/>
              </a:defRPr>
            </a:lvl1pPr>
            <a:lvl2pPr lvl="1" algn="ctr">
              <a:lnSpc>
                <a:spcPct val="100000"/>
              </a:lnSpc>
              <a:spcBef>
                <a:spcPts val="1300"/>
              </a:spcBef>
              <a:spcAft>
                <a:spcPts val="0"/>
              </a:spcAft>
              <a:buClr>
                <a:schemeClr val="dk1"/>
              </a:buClr>
              <a:buSzPts val="700"/>
              <a:buNone/>
              <a:defRPr sz="700"/>
            </a:lvl2pPr>
            <a:lvl3pPr lvl="2" algn="ctr">
              <a:lnSpc>
                <a:spcPct val="100000"/>
              </a:lnSpc>
              <a:spcBef>
                <a:spcPts val="1300"/>
              </a:spcBef>
              <a:spcAft>
                <a:spcPts val="0"/>
              </a:spcAft>
              <a:buClr>
                <a:schemeClr val="dk1"/>
              </a:buClr>
              <a:buSzPts val="600"/>
              <a:buNone/>
              <a:defRPr sz="700"/>
            </a:lvl3pPr>
            <a:lvl4pPr lvl="3" algn="ctr">
              <a:lnSpc>
                <a:spcPct val="100000"/>
              </a:lnSpc>
              <a:spcBef>
                <a:spcPts val="1300"/>
              </a:spcBef>
              <a:spcAft>
                <a:spcPts val="0"/>
              </a:spcAft>
              <a:buClr>
                <a:schemeClr val="dk1"/>
              </a:buClr>
              <a:buSzPts val="500"/>
              <a:buNone/>
              <a:defRPr sz="600"/>
            </a:lvl4pPr>
            <a:lvl5pPr lvl="4" algn="ctr">
              <a:lnSpc>
                <a:spcPct val="100000"/>
              </a:lnSpc>
              <a:spcBef>
                <a:spcPts val="1300"/>
              </a:spcBef>
              <a:spcAft>
                <a:spcPts val="0"/>
              </a:spcAft>
              <a:buClr>
                <a:schemeClr val="dk1"/>
              </a:buClr>
              <a:buSzPts val="500"/>
              <a:buNone/>
              <a:defRPr sz="600"/>
            </a:lvl5pPr>
            <a:lvl6pPr lvl="5" algn="ctr">
              <a:lnSpc>
                <a:spcPct val="100000"/>
              </a:lnSpc>
              <a:spcBef>
                <a:spcPts val="400"/>
              </a:spcBef>
              <a:spcAft>
                <a:spcPts val="0"/>
              </a:spcAft>
              <a:buClr>
                <a:schemeClr val="dk1"/>
              </a:buClr>
              <a:buSzPts val="600"/>
              <a:buNone/>
              <a:defRPr sz="600"/>
            </a:lvl6pPr>
            <a:lvl7pPr lvl="6" algn="ctr">
              <a:lnSpc>
                <a:spcPct val="100000"/>
              </a:lnSpc>
              <a:spcBef>
                <a:spcPts val="400"/>
              </a:spcBef>
              <a:spcAft>
                <a:spcPts val="0"/>
              </a:spcAft>
              <a:buClr>
                <a:schemeClr val="dk1"/>
              </a:buClr>
              <a:buSzPts val="600"/>
              <a:buNone/>
              <a:defRPr sz="600"/>
            </a:lvl7pPr>
            <a:lvl8pPr lvl="7" algn="ctr">
              <a:lnSpc>
                <a:spcPct val="100000"/>
              </a:lnSpc>
              <a:spcBef>
                <a:spcPts val="400"/>
              </a:spcBef>
              <a:spcAft>
                <a:spcPts val="0"/>
              </a:spcAft>
              <a:buClr>
                <a:schemeClr val="dk1"/>
              </a:buClr>
              <a:buSzPts val="600"/>
              <a:buNone/>
              <a:defRPr sz="600"/>
            </a:lvl8pPr>
            <a:lvl9pPr lvl="8" algn="ctr">
              <a:lnSpc>
                <a:spcPct val="10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2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Custom Layout">
  <p:cSld name="6_Custom Layout">
    <p:bg>
      <p:bgPr>
        <a:blipFill>
          <a:blip r:embed="rId2">
            <a:alphaModFix/>
          </a:blip>
          <a:stretch>
            <a:fillRect/>
          </a:stretch>
        </a:blipFill>
      </p:bgPr>
    </p:bg>
    <p:spTree>
      <p:nvGrpSpPr>
        <p:cNvPr id="3442" name="Shape 3442"/>
        <p:cNvGrpSpPr/>
        <p:nvPr/>
      </p:nvGrpSpPr>
      <p:grpSpPr>
        <a:xfrm>
          <a:off x="0" y="0"/>
          <a:ext cx="0" cy="0"/>
          <a:chOff x="0" y="0"/>
          <a:chExt cx="0" cy="0"/>
        </a:xfrm>
      </p:grpSpPr>
      <p:sp>
        <p:nvSpPr>
          <p:cNvPr id="3443" name="Google Shape;3443;g3970249a880_0_8690"/>
          <p:cNvSpPr/>
          <p:nvPr/>
        </p:nvSpPr>
        <p:spPr>
          <a:xfrm>
            <a:off x="325593" y="1039761"/>
            <a:ext cx="4795200" cy="3518100"/>
          </a:xfrm>
          <a:prstGeom prst="roundRect">
            <a:avLst>
              <a:gd fmla="val 2428" name="adj"/>
            </a:avLst>
          </a:prstGeom>
          <a:gradFill>
            <a:gsLst>
              <a:gs pos="0">
                <a:srgbClr val="FFFFFF"/>
              </a:gs>
              <a:gs pos="22000">
                <a:srgbClr val="FFFFFF"/>
              </a:gs>
              <a:gs pos="100000">
                <a:srgbClr val="E3E7FA">
                  <a:alpha val="86274"/>
                </a:srgbClr>
              </a:gs>
            </a:gsLst>
            <a:lin ang="5400012" scaled="0"/>
          </a:gradFill>
          <a:ln cap="flat" cmpd="sng" w="9525">
            <a:solidFill>
              <a:schemeClr val="lt1"/>
            </a:solidFill>
            <a:prstDash val="solid"/>
            <a:round/>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444" name="Google Shape;3444;g3970249a880_0_8690"/>
          <p:cNvSpPr txBox="1"/>
          <p:nvPr>
            <p:ph type="title"/>
          </p:nvPr>
        </p:nvSpPr>
        <p:spPr>
          <a:xfrm>
            <a:off x="325584" y="347756"/>
            <a:ext cx="8492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445" name="Google Shape;3445;g3970249a880_0_869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3446" name="Google Shape;3446;g3970249a880_0_8690"/>
          <p:cNvSpPr/>
          <p:nvPr>
            <p:ph idx="2" type="pic"/>
          </p:nvPr>
        </p:nvSpPr>
        <p:spPr>
          <a:xfrm>
            <a:off x="5239004" y="1039761"/>
            <a:ext cx="3596700" cy="3518100"/>
          </a:xfrm>
          <a:prstGeom prst="roundRect">
            <a:avLst>
              <a:gd fmla="val 2719" name="adj"/>
            </a:avLst>
          </a:prstGeom>
          <a:noFill/>
          <a:ln>
            <a:noFill/>
          </a:ln>
        </p:spPr>
      </p:sp>
      <p:pic>
        <p:nvPicPr>
          <p:cNvPr descr="A black and gold circle with white text&#10;&#10;AI-generated content may be incorrect." id="3447" name="Google Shape;3447;g3970249a880_0_8690"/>
          <p:cNvPicPr preferRelativeResize="0"/>
          <p:nvPr/>
        </p:nvPicPr>
        <p:blipFill rotWithShape="1">
          <a:blip r:embed="rId3">
            <a:alphaModFix/>
          </a:blip>
          <a:srcRect b="0" l="0" r="0" t="0"/>
          <a:stretch/>
        </p:blipFill>
        <p:spPr>
          <a:xfrm>
            <a:off x="532379" y="1182172"/>
            <a:ext cx="1441718" cy="1441718"/>
          </a:xfrm>
          <a:prstGeom prst="rect">
            <a:avLst/>
          </a:prstGeom>
          <a:noFill/>
          <a:ln>
            <a:noFill/>
          </a:ln>
        </p:spPr>
      </p:pic>
      <p:sp>
        <p:nvSpPr>
          <p:cNvPr id="3448" name="Google Shape;3448;g3970249a880_0_8690"/>
          <p:cNvSpPr txBox="1"/>
          <p:nvPr>
            <p:ph idx="1" type="subTitle"/>
          </p:nvPr>
        </p:nvSpPr>
        <p:spPr>
          <a:xfrm>
            <a:off x="588608" y="3022481"/>
            <a:ext cx="4246500" cy="1441800"/>
          </a:xfrm>
          <a:prstGeom prst="rect">
            <a:avLst/>
          </a:prstGeom>
          <a:noFill/>
          <a:ln>
            <a:noFill/>
          </a:ln>
        </p:spPr>
        <p:txBody>
          <a:bodyPr anchorCtr="0" anchor="t" bIns="0" lIns="0" spcFirstLastPara="1" rIns="0" wrap="square" tIns="0">
            <a:noAutofit/>
          </a:bodyPr>
          <a:lstStyle>
            <a:lvl1pPr lvl="0" algn="l">
              <a:lnSpc>
                <a:spcPct val="100000"/>
              </a:lnSpc>
              <a:spcBef>
                <a:spcPts val="1300"/>
              </a:spcBef>
              <a:spcAft>
                <a:spcPts val="0"/>
              </a:spcAft>
              <a:buClr>
                <a:schemeClr val="dk1"/>
              </a:buClr>
              <a:buSzPts val="2000"/>
              <a:buNone/>
              <a:defRPr sz="2200">
                <a:solidFill>
                  <a:schemeClr val="dk1"/>
                </a:solidFill>
                <a:latin typeface="Poppins"/>
                <a:ea typeface="Poppins"/>
                <a:cs typeface="Poppins"/>
                <a:sym typeface="Poppins"/>
              </a:defRPr>
            </a:lvl1pPr>
            <a:lvl2pPr lvl="1" algn="ctr">
              <a:lnSpc>
                <a:spcPct val="100000"/>
              </a:lnSpc>
              <a:spcBef>
                <a:spcPts val="1300"/>
              </a:spcBef>
              <a:spcAft>
                <a:spcPts val="0"/>
              </a:spcAft>
              <a:buClr>
                <a:schemeClr val="dk1"/>
              </a:buClr>
              <a:buSzPts val="700"/>
              <a:buNone/>
              <a:defRPr sz="700"/>
            </a:lvl2pPr>
            <a:lvl3pPr lvl="2" algn="ctr">
              <a:lnSpc>
                <a:spcPct val="100000"/>
              </a:lnSpc>
              <a:spcBef>
                <a:spcPts val="1300"/>
              </a:spcBef>
              <a:spcAft>
                <a:spcPts val="0"/>
              </a:spcAft>
              <a:buClr>
                <a:schemeClr val="dk1"/>
              </a:buClr>
              <a:buSzPts val="600"/>
              <a:buNone/>
              <a:defRPr sz="700"/>
            </a:lvl3pPr>
            <a:lvl4pPr lvl="3" algn="ctr">
              <a:lnSpc>
                <a:spcPct val="100000"/>
              </a:lnSpc>
              <a:spcBef>
                <a:spcPts val="1300"/>
              </a:spcBef>
              <a:spcAft>
                <a:spcPts val="0"/>
              </a:spcAft>
              <a:buClr>
                <a:schemeClr val="dk1"/>
              </a:buClr>
              <a:buSzPts val="500"/>
              <a:buNone/>
              <a:defRPr sz="600"/>
            </a:lvl4pPr>
            <a:lvl5pPr lvl="4" algn="ctr">
              <a:lnSpc>
                <a:spcPct val="100000"/>
              </a:lnSpc>
              <a:spcBef>
                <a:spcPts val="1300"/>
              </a:spcBef>
              <a:spcAft>
                <a:spcPts val="0"/>
              </a:spcAft>
              <a:buClr>
                <a:schemeClr val="dk1"/>
              </a:buClr>
              <a:buSzPts val="500"/>
              <a:buNone/>
              <a:defRPr sz="600"/>
            </a:lvl5pPr>
            <a:lvl6pPr lvl="5" algn="ctr">
              <a:lnSpc>
                <a:spcPct val="100000"/>
              </a:lnSpc>
              <a:spcBef>
                <a:spcPts val="400"/>
              </a:spcBef>
              <a:spcAft>
                <a:spcPts val="0"/>
              </a:spcAft>
              <a:buClr>
                <a:schemeClr val="dk1"/>
              </a:buClr>
              <a:buSzPts val="600"/>
              <a:buNone/>
              <a:defRPr sz="600"/>
            </a:lvl6pPr>
            <a:lvl7pPr lvl="6" algn="ctr">
              <a:lnSpc>
                <a:spcPct val="100000"/>
              </a:lnSpc>
              <a:spcBef>
                <a:spcPts val="400"/>
              </a:spcBef>
              <a:spcAft>
                <a:spcPts val="0"/>
              </a:spcAft>
              <a:buClr>
                <a:schemeClr val="dk1"/>
              </a:buClr>
              <a:buSzPts val="600"/>
              <a:buNone/>
              <a:defRPr sz="600"/>
            </a:lvl7pPr>
            <a:lvl8pPr lvl="7" algn="ctr">
              <a:lnSpc>
                <a:spcPct val="100000"/>
              </a:lnSpc>
              <a:spcBef>
                <a:spcPts val="400"/>
              </a:spcBef>
              <a:spcAft>
                <a:spcPts val="0"/>
              </a:spcAft>
              <a:buClr>
                <a:schemeClr val="dk1"/>
              </a:buClr>
              <a:buSzPts val="600"/>
              <a:buNone/>
              <a:defRPr sz="600"/>
            </a:lvl8pPr>
            <a:lvl9pPr lvl="8" algn="ctr">
              <a:lnSpc>
                <a:spcPct val="10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2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Custom Layout">
  <p:cSld name="7_Custom Layout">
    <p:bg>
      <p:bgPr>
        <a:blipFill>
          <a:blip r:embed="rId2">
            <a:alphaModFix/>
          </a:blip>
          <a:stretch>
            <a:fillRect/>
          </a:stretch>
        </a:blipFill>
      </p:bgPr>
    </p:bg>
    <p:spTree>
      <p:nvGrpSpPr>
        <p:cNvPr id="3449" name="Shape 3449"/>
        <p:cNvGrpSpPr/>
        <p:nvPr/>
      </p:nvGrpSpPr>
      <p:grpSpPr>
        <a:xfrm>
          <a:off x="0" y="0"/>
          <a:ext cx="0" cy="0"/>
          <a:chOff x="0" y="0"/>
          <a:chExt cx="0" cy="0"/>
        </a:xfrm>
      </p:grpSpPr>
      <p:sp>
        <p:nvSpPr>
          <p:cNvPr id="3450" name="Google Shape;3450;g3970249a880_0_8697"/>
          <p:cNvSpPr/>
          <p:nvPr/>
        </p:nvSpPr>
        <p:spPr>
          <a:xfrm>
            <a:off x="315022" y="1802299"/>
            <a:ext cx="8610900" cy="2748300"/>
          </a:xfrm>
          <a:prstGeom prst="roundRect">
            <a:avLst>
              <a:gd fmla="val 186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451" name="Google Shape;3451;g3970249a880_0_8697"/>
          <p:cNvSpPr txBox="1"/>
          <p:nvPr>
            <p:ph type="title"/>
          </p:nvPr>
        </p:nvSpPr>
        <p:spPr>
          <a:xfrm>
            <a:off x="325593" y="339924"/>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452" name="Google Shape;3452;g3970249a880_0_869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3453" name="Google Shape;3453;g3970249a880_0_8697"/>
          <p:cNvPicPr preferRelativeResize="0"/>
          <p:nvPr/>
        </p:nvPicPr>
        <p:blipFill rotWithShape="1">
          <a:blip r:embed="rId3">
            <a:alphaModFix/>
          </a:blip>
          <a:srcRect b="0" l="0" r="0" t="0"/>
          <a:stretch/>
        </p:blipFill>
        <p:spPr>
          <a:xfrm>
            <a:off x="556032" y="2718197"/>
            <a:ext cx="8128945" cy="7143"/>
          </a:xfrm>
          <a:prstGeom prst="rect">
            <a:avLst/>
          </a:prstGeom>
          <a:noFill/>
          <a:ln>
            <a:noFill/>
          </a:ln>
        </p:spPr>
      </p:pic>
      <p:pic>
        <p:nvPicPr>
          <p:cNvPr id="3454" name="Google Shape;3454;g3970249a880_0_8697"/>
          <p:cNvPicPr preferRelativeResize="0"/>
          <p:nvPr/>
        </p:nvPicPr>
        <p:blipFill rotWithShape="1">
          <a:blip r:embed="rId3">
            <a:alphaModFix/>
          </a:blip>
          <a:srcRect b="0" l="0" r="0" t="0"/>
          <a:stretch/>
        </p:blipFill>
        <p:spPr>
          <a:xfrm>
            <a:off x="556032" y="3624943"/>
            <a:ext cx="8128945" cy="7143"/>
          </a:xfrm>
          <a:prstGeom prst="rect">
            <a:avLst/>
          </a:prstGeom>
          <a:noFill/>
          <a:ln>
            <a:noFill/>
          </a:ln>
        </p:spPr>
      </p:pic>
      <p:sp>
        <p:nvSpPr>
          <p:cNvPr id="3455" name="Google Shape;3455;g3970249a880_0_8697"/>
          <p:cNvSpPr txBox="1"/>
          <p:nvPr>
            <p:ph idx="1" type="subTitle"/>
          </p:nvPr>
        </p:nvSpPr>
        <p:spPr>
          <a:xfrm>
            <a:off x="512821" y="2166408"/>
            <a:ext cx="36633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1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456" name="Google Shape;3456;g3970249a880_0_8697"/>
          <p:cNvSpPr txBox="1"/>
          <p:nvPr>
            <p:ph idx="2" type="subTitle"/>
          </p:nvPr>
        </p:nvSpPr>
        <p:spPr>
          <a:xfrm>
            <a:off x="512821" y="3039512"/>
            <a:ext cx="36633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1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457" name="Google Shape;3457;g3970249a880_0_8697"/>
          <p:cNvSpPr txBox="1"/>
          <p:nvPr>
            <p:ph idx="3" type="subTitle"/>
          </p:nvPr>
        </p:nvSpPr>
        <p:spPr>
          <a:xfrm>
            <a:off x="512821" y="3938875"/>
            <a:ext cx="36633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1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458" name="Google Shape;3458;g3970249a880_0_8697"/>
          <p:cNvSpPr txBox="1"/>
          <p:nvPr>
            <p:ph idx="4" type="subTitle"/>
          </p:nvPr>
        </p:nvSpPr>
        <p:spPr>
          <a:xfrm>
            <a:off x="4483465" y="2166408"/>
            <a:ext cx="36633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1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459" name="Google Shape;3459;g3970249a880_0_8697"/>
          <p:cNvSpPr txBox="1"/>
          <p:nvPr>
            <p:ph idx="5" type="subTitle"/>
          </p:nvPr>
        </p:nvSpPr>
        <p:spPr>
          <a:xfrm>
            <a:off x="4483465" y="3039512"/>
            <a:ext cx="36633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1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460" name="Google Shape;3460;g3970249a880_0_8697"/>
          <p:cNvSpPr txBox="1"/>
          <p:nvPr>
            <p:ph idx="6" type="subTitle"/>
          </p:nvPr>
        </p:nvSpPr>
        <p:spPr>
          <a:xfrm>
            <a:off x="4483465" y="3938875"/>
            <a:ext cx="36633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1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Custom Layout">
  <p:cSld name="1_Custom Layout">
    <p:bg>
      <p:bgPr>
        <a:blipFill>
          <a:blip r:embed="rId2">
            <a:alphaModFix/>
          </a:blip>
          <a:stretch>
            <a:fillRect/>
          </a:stretch>
        </a:blipFill>
      </p:bgPr>
    </p:bg>
    <p:spTree>
      <p:nvGrpSpPr>
        <p:cNvPr id="256" name="Shape 256"/>
        <p:cNvGrpSpPr/>
        <p:nvPr/>
      </p:nvGrpSpPr>
      <p:grpSpPr>
        <a:xfrm>
          <a:off x="0" y="0"/>
          <a:ext cx="0" cy="0"/>
          <a:chOff x="0" y="0"/>
          <a:chExt cx="0" cy="0"/>
        </a:xfrm>
      </p:grpSpPr>
      <p:sp>
        <p:nvSpPr>
          <p:cNvPr id="257" name="Google Shape;257;g3970249a880_0_11645"/>
          <p:cNvSpPr/>
          <p:nvPr/>
        </p:nvSpPr>
        <p:spPr>
          <a:xfrm>
            <a:off x="1186899" y="334252"/>
            <a:ext cx="6777300" cy="2015700"/>
          </a:xfrm>
          <a:prstGeom prst="roundRect">
            <a:avLst>
              <a:gd fmla="val 4618" name="adj"/>
            </a:avLst>
          </a:prstGeom>
          <a:gradFill>
            <a:gsLst>
              <a:gs pos="0">
                <a:srgbClr val="FFFFFF"/>
              </a:gs>
              <a:gs pos="23000">
                <a:srgbClr val="FFFFFF"/>
              </a:gs>
              <a:gs pos="100000">
                <a:srgbClr val="E3E7FA">
                  <a:alpha val="80000"/>
                </a:srgbClr>
              </a:gs>
            </a:gsLst>
            <a:lin ang="5400012"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58" name="Google Shape;258;g3970249a880_0_11645"/>
          <p:cNvSpPr/>
          <p:nvPr/>
        </p:nvSpPr>
        <p:spPr>
          <a:xfrm>
            <a:off x="1186899" y="2455251"/>
            <a:ext cx="6788400" cy="2004000"/>
          </a:xfrm>
          <a:prstGeom prst="roundRect">
            <a:avLst>
              <a:gd fmla="val 4904" name="adj"/>
            </a:avLst>
          </a:prstGeom>
          <a:gradFill>
            <a:gsLst>
              <a:gs pos="0">
                <a:srgbClr val="FFFFFF">
                  <a:alpha val="80000"/>
                </a:srgbClr>
              </a:gs>
              <a:gs pos="23000">
                <a:srgbClr val="FFFFFF">
                  <a:alpha val="80000"/>
                </a:srgbClr>
              </a:gs>
              <a:gs pos="100000">
                <a:srgbClr val="E3E7FA">
                  <a:alpha val="80000"/>
                </a:srgbClr>
              </a:gs>
            </a:gsLst>
            <a:lin ang="5400012"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259" name="Google Shape;259;g3970249a880_0_1164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gold circle with black text and a red ribbon&#10;&#10;AI-generated content may be incorrect." id="260" name="Google Shape;260;g3970249a880_0_11645"/>
          <p:cNvPicPr preferRelativeResize="0"/>
          <p:nvPr/>
        </p:nvPicPr>
        <p:blipFill rotWithShape="1">
          <a:blip r:embed="rId3">
            <a:alphaModFix/>
          </a:blip>
          <a:srcRect b="0" l="0" r="0" t="0"/>
          <a:stretch/>
        </p:blipFill>
        <p:spPr>
          <a:xfrm>
            <a:off x="1361816" y="611668"/>
            <a:ext cx="1458446" cy="1464279"/>
          </a:xfrm>
          <a:prstGeom prst="rect">
            <a:avLst/>
          </a:prstGeom>
          <a:noFill/>
          <a:ln>
            <a:noFill/>
          </a:ln>
        </p:spPr>
      </p:pic>
      <p:pic>
        <p:nvPicPr>
          <p:cNvPr descr="A gold and red logo&#10;&#10;AI-generated content may be incorrect." id="261" name="Google Shape;261;g3970249a880_0_11645"/>
          <p:cNvPicPr preferRelativeResize="0"/>
          <p:nvPr/>
        </p:nvPicPr>
        <p:blipFill rotWithShape="1">
          <a:blip r:embed="rId4">
            <a:alphaModFix/>
          </a:blip>
          <a:srcRect b="0" l="0" r="0" t="0"/>
          <a:stretch/>
        </p:blipFill>
        <p:spPr>
          <a:xfrm>
            <a:off x="2773101" y="600051"/>
            <a:ext cx="1676875" cy="1496061"/>
          </a:xfrm>
          <a:prstGeom prst="rect">
            <a:avLst/>
          </a:prstGeom>
          <a:noFill/>
          <a:ln>
            <a:noFill/>
          </a:ln>
        </p:spPr>
      </p:pic>
      <p:pic>
        <p:nvPicPr>
          <p:cNvPr descr="A gold and black logo&#10;&#10;AI-generated content may be incorrect." id="262" name="Google Shape;262;g3970249a880_0_11645"/>
          <p:cNvPicPr preferRelativeResize="0"/>
          <p:nvPr/>
        </p:nvPicPr>
        <p:blipFill rotWithShape="1">
          <a:blip r:embed="rId5">
            <a:alphaModFix/>
          </a:blip>
          <a:srcRect b="0" l="0" r="0" t="0"/>
          <a:stretch/>
        </p:blipFill>
        <p:spPr>
          <a:xfrm>
            <a:off x="4564857" y="2660504"/>
            <a:ext cx="1531540" cy="861100"/>
          </a:xfrm>
          <a:prstGeom prst="rect">
            <a:avLst/>
          </a:prstGeom>
          <a:noFill/>
          <a:ln>
            <a:noFill/>
          </a:ln>
        </p:spPr>
      </p:pic>
      <p:sp>
        <p:nvSpPr>
          <p:cNvPr id="263" name="Google Shape;263;g3970249a880_0_11645"/>
          <p:cNvSpPr txBox="1"/>
          <p:nvPr>
            <p:ph type="title"/>
          </p:nvPr>
        </p:nvSpPr>
        <p:spPr>
          <a:xfrm>
            <a:off x="4740910" y="616519"/>
            <a:ext cx="3088200" cy="160200"/>
          </a:xfrm>
          <a:prstGeom prst="rect">
            <a:avLst/>
          </a:prstGeom>
          <a:noFill/>
          <a:ln>
            <a:noFill/>
          </a:ln>
        </p:spPr>
        <p:txBody>
          <a:bodyPr anchorCtr="0" anchor="t" bIns="34275" lIns="34275" spcFirstLastPara="1" rIns="34275" wrap="square" tIns="34275">
            <a:noAutofit/>
          </a:bodyPr>
          <a:lstStyle>
            <a:lvl1pPr lvl="0" marR="0" algn="l">
              <a:lnSpc>
                <a:spcPct val="100000"/>
              </a:lnSpc>
              <a:spcBef>
                <a:spcPts val="0"/>
              </a:spcBef>
              <a:spcAft>
                <a:spcPts val="0"/>
              </a:spcAft>
              <a:buSzPts val="2550"/>
              <a:buNone/>
              <a:defRPr b="0" sz="1050">
                <a:latin typeface="Poppins Medium"/>
                <a:ea typeface="Poppins Medium"/>
                <a:cs typeface="Poppins Medium"/>
                <a:sym typeface="Poppins Medium"/>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64" name="Google Shape;264;g3970249a880_0_11645"/>
          <p:cNvSpPr txBox="1"/>
          <p:nvPr>
            <p:ph idx="2" type="title"/>
          </p:nvPr>
        </p:nvSpPr>
        <p:spPr>
          <a:xfrm>
            <a:off x="4740910" y="857605"/>
            <a:ext cx="3088200" cy="5748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2550"/>
              <a:buNone/>
              <a:defRPr sz="1987">
                <a:solidFill>
                  <a:schemeClr val="accent2"/>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65" name="Google Shape;265;g3970249a880_0_11645"/>
          <p:cNvSpPr txBox="1"/>
          <p:nvPr>
            <p:ph idx="3" type="title"/>
          </p:nvPr>
        </p:nvSpPr>
        <p:spPr>
          <a:xfrm>
            <a:off x="4740910" y="1560607"/>
            <a:ext cx="3088200" cy="574800"/>
          </a:xfrm>
          <a:prstGeom prst="rect">
            <a:avLst/>
          </a:prstGeom>
          <a:noFill/>
          <a:ln>
            <a:noFill/>
          </a:ln>
        </p:spPr>
        <p:txBody>
          <a:bodyPr anchorCtr="0" anchor="t" bIns="34275" lIns="34275" spcFirstLastPara="1" rIns="34275" wrap="square" tIns="34275">
            <a:noAutofit/>
          </a:bodyPr>
          <a:lstStyle>
            <a:lvl1pPr lvl="0" marR="0" algn="l">
              <a:lnSpc>
                <a:spcPct val="108000"/>
              </a:lnSpc>
              <a:spcBef>
                <a:spcPts val="0"/>
              </a:spcBef>
              <a:spcAft>
                <a:spcPts val="0"/>
              </a:spcAft>
              <a:buSzPts val="2550"/>
              <a:buNone/>
              <a:defRPr b="0" sz="825">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66" name="Google Shape;266;g3970249a880_0_11645"/>
          <p:cNvSpPr txBox="1"/>
          <p:nvPr>
            <p:ph idx="4" type="title"/>
          </p:nvPr>
        </p:nvSpPr>
        <p:spPr>
          <a:xfrm>
            <a:off x="1362061" y="2696381"/>
            <a:ext cx="3180900" cy="160200"/>
          </a:xfrm>
          <a:prstGeom prst="rect">
            <a:avLst/>
          </a:prstGeom>
          <a:noFill/>
          <a:ln>
            <a:noFill/>
          </a:ln>
        </p:spPr>
        <p:txBody>
          <a:bodyPr anchorCtr="0" anchor="t" bIns="34275" lIns="34275" spcFirstLastPara="1" rIns="34275" wrap="square" tIns="34275">
            <a:noAutofit/>
          </a:bodyPr>
          <a:lstStyle>
            <a:lvl1pPr lvl="0" marR="0" algn="l">
              <a:lnSpc>
                <a:spcPct val="100000"/>
              </a:lnSpc>
              <a:spcBef>
                <a:spcPts val="0"/>
              </a:spcBef>
              <a:spcAft>
                <a:spcPts val="0"/>
              </a:spcAft>
              <a:buSzPts val="2550"/>
              <a:buNone/>
              <a:defRPr b="0" sz="1050">
                <a:latin typeface="Poppins Medium"/>
                <a:ea typeface="Poppins Medium"/>
                <a:cs typeface="Poppins Medium"/>
                <a:sym typeface="Poppins Medium"/>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67" name="Google Shape;267;g3970249a880_0_11645"/>
          <p:cNvSpPr txBox="1"/>
          <p:nvPr>
            <p:ph idx="5" type="title"/>
          </p:nvPr>
        </p:nvSpPr>
        <p:spPr>
          <a:xfrm>
            <a:off x="1353405" y="2980803"/>
            <a:ext cx="3180900" cy="5748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2550"/>
              <a:buNone/>
              <a:defRPr sz="1987">
                <a:solidFill>
                  <a:schemeClr val="accent2"/>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68" name="Google Shape;268;g3970249a880_0_11645"/>
          <p:cNvSpPr txBox="1"/>
          <p:nvPr>
            <p:ph idx="6" type="title"/>
          </p:nvPr>
        </p:nvSpPr>
        <p:spPr>
          <a:xfrm>
            <a:off x="1362061" y="3679716"/>
            <a:ext cx="3180900" cy="170700"/>
          </a:xfrm>
          <a:prstGeom prst="rect">
            <a:avLst/>
          </a:prstGeom>
          <a:noFill/>
          <a:ln>
            <a:noFill/>
          </a:ln>
        </p:spPr>
        <p:txBody>
          <a:bodyPr anchorCtr="0" anchor="t" bIns="34275" lIns="34275" spcFirstLastPara="1" rIns="34275" wrap="square" tIns="34275">
            <a:noAutofit/>
          </a:bodyPr>
          <a:lstStyle>
            <a:lvl1pPr lvl="0" marR="0" algn="l">
              <a:lnSpc>
                <a:spcPct val="100000"/>
              </a:lnSpc>
              <a:spcBef>
                <a:spcPts val="0"/>
              </a:spcBef>
              <a:spcAft>
                <a:spcPts val="0"/>
              </a:spcAft>
              <a:buSzPts val="2550"/>
              <a:buNone/>
              <a:defRPr sz="1050">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69" name="Google Shape;269;g3970249a880_0_11645"/>
          <p:cNvSpPr txBox="1"/>
          <p:nvPr>
            <p:ph idx="7" type="title"/>
          </p:nvPr>
        </p:nvSpPr>
        <p:spPr>
          <a:xfrm>
            <a:off x="1362061" y="3850500"/>
            <a:ext cx="3180900" cy="378000"/>
          </a:xfrm>
          <a:prstGeom prst="rect">
            <a:avLst/>
          </a:prstGeom>
          <a:noFill/>
          <a:ln>
            <a:noFill/>
          </a:ln>
        </p:spPr>
        <p:txBody>
          <a:bodyPr anchorCtr="0" anchor="t" bIns="34275" lIns="34275" spcFirstLastPara="1" rIns="34275" wrap="square" tIns="34275">
            <a:noAutofit/>
          </a:bodyPr>
          <a:lstStyle>
            <a:lvl1pPr lvl="0" marR="0" algn="l">
              <a:lnSpc>
                <a:spcPct val="105000"/>
              </a:lnSpc>
              <a:spcBef>
                <a:spcPts val="0"/>
              </a:spcBef>
              <a:spcAft>
                <a:spcPts val="0"/>
              </a:spcAft>
              <a:buSzPts val="2550"/>
              <a:buNone/>
              <a:defRPr b="0" sz="1050">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70" name="Google Shape;270;g3970249a880_0_11645"/>
          <p:cNvSpPr txBox="1"/>
          <p:nvPr>
            <p:ph idx="8" type="title"/>
          </p:nvPr>
        </p:nvSpPr>
        <p:spPr>
          <a:xfrm>
            <a:off x="4777600" y="3637547"/>
            <a:ext cx="3088200" cy="160200"/>
          </a:xfrm>
          <a:prstGeom prst="rect">
            <a:avLst/>
          </a:prstGeom>
          <a:noFill/>
          <a:ln>
            <a:noFill/>
          </a:ln>
        </p:spPr>
        <p:txBody>
          <a:bodyPr anchorCtr="0" anchor="t" bIns="34275" lIns="34275" spcFirstLastPara="1" rIns="34275" wrap="square" tIns="34275">
            <a:noAutofit/>
          </a:bodyPr>
          <a:lstStyle>
            <a:lvl1pPr lvl="0" marR="0" algn="l">
              <a:lnSpc>
                <a:spcPct val="100000"/>
              </a:lnSpc>
              <a:spcBef>
                <a:spcPts val="0"/>
              </a:spcBef>
              <a:spcAft>
                <a:spcPts val="0"/>
              </a:spcAft>
              <a:buSzPts val="2550"/>
              <a:buNone/>
              <a:defRPr b="0" sz="825">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71" name="Google Shape;271;g3970249a880_0_11645"/>
          <p:cNvSpPr txBox="1"/>
          <p:nvPr>
            <p:ph idx="9" type="title"/>
          </p:nvPr>
        </p:nvSpPr>
        <p:spPr>
          <a:xfrm>
            <a:off x="4777600" y="3824852"/>
            <a:ext cx="3088200" cy="403500"/>
          </a:xfrm>
          <a:prstGeom prst="rect">
            <a:avLst/>
          </a:prstGeom>
          <a:noFill/>
          <a:ln>
            <a:noFill/>
          </a:ln>
        </p:spPr>
        <p:txBody>
          <a:bodyPr anchorCtr="0" anchor="t" bIns="34275" lIns="34275" spcFirstLastPara="1" rIns="34275" wrap="square" tIns="34275">
            <a:noAutofit/>
          </a:bodyPr>
          <a:lstStyle>
            <a:lvl1pPr lvl="0" marR="0" algn="l">
              <a:lnSpc>
                <a:spcPct val="100000"/>
              </a:lnSpc>
              <a:spcBef>
                <a:spcPts val="0"/>
              </a:spcBef>
              <a:spcAft>
                <a:spcPts val="0"/>
              </a:spcAft>
              <a:buSzPts val="2550"/>
              <a:buNone/>
              <a:defRPr b="0" sz="825">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Tree>
  </p:cSld>
  <p:clrMapOvr>
    <a:masterClrMapping/>
  </p:clrMapOvr>
</p:sldLayout>
</file>

<file path=ppt/slideLayouts/slideLayout2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Custom Layout">
  <p:cSld name="8_Custom Layout">
    <p:bg>
      <p:bgPr>
        <a:blipFill>
          <a:blip r:embed="rId2">
            <a:alphaModFix/>
          </a:blip>
          <a:stretch>
            <a:fillRect/>
          </a:stretch>
        </a:blipFill>
      </p:bgPr>
    </p:bg>
    <p:spTree>
      <p:nvGrpSpPr>
        <p:cNvPr id="3461" name="Shape 3461"/>
        <p:cNvGrpSpPr/>
        <p:nvPr/>
      </p:nvGrpSpPr>
      <p:grpSpPr>
        <a:xfrm>
          <a:off x="0" y="0"/>
          <a:ext cx="0" cy="0"/>
          <a:chOff x="0" y="0"/>
          <a:chExt cx="0" cy="0"/>
        </a:xfrm>
      </p:grpSpPr>
      <p:sp>
        <p:nvSpPr>
          <p:cNvPr id="3462" name="Google Shape;3462;g3970249a880_0_8709"/>
          <p:cNvSpPr/>
          <p:nvPr/>
        </p:nvSpPr>
        <p:spPr>
          <a:xfrm>
            <a:off x="315022" y="1802299"/>
            <a:ext cx="8610900" cy="2748300"/>
          </a:xfrm>
          <a:prstGeom prst="roundRect">
            <a:avLst>
              <a:gd fmla="val 186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463" name="Google Shape;3463;g3970249a880_0_8709"/>
          <p:cNvSpPr txBox="1"/>
          <p:nvPr>
            <p:ph type="title"/>
          </p:nvPr>
        </p:nvSpPr>
        <p:spPr>
          <a:xfrm>
            <a:off x="325593" y="339924"/>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464" name="Google Shape;3464;g3970249a880_0_870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3465" name="Google Shape;3465;g3970249a880_0_8709"/>
          <p:cNvPicPr preferRelativeResize="0"/>
          <p:nvPr/>
        </p:nvPicPr>
        <p:blipFill rotWithShape="1">
          <a:blip r:embed="rId3">
            <a:alphaModFix/>
          </a:blip>
          <a:srcRect b="0" l="0" r="0" t="0"/>
          <a:stretch/>
        </p:blipFill>
        <p:spPr>
          <a:xfrm>
            <a:off x="556032" y="2718197"/>
            <a:ext cx="8128945" cy="7143"/>
          </a:xfrm>
          <a:prstGeom prst="rect">
            <a:avLst/>
          </a:prstGeom>
          <a:noFill/>
          <a:ln>
            <a:noFill/>
          </a:ln>
        </p:spPr>
      </p:pic>
      <p:pic>
        <p:nvPicPr>
          <p:cNvPr id="3466" name="Google Shape;3466;g3970249a880_0_8709"/>
          <p:cNvPicPr preferRelativeResize="0"/>
          <p:nvPr/>
        </p:nvPicPr>
        <p:blipFill rotWithShape="1">
          <a:blip r:embed="rId3">
            <a:alphaModFix/>
          </a:blip>
          <a:srcRect b="0" l="0" r="0" t="0"/>
          <a:stretch/>
        </p:blipFill>
        <p:spPr>
          <a:xfrm>
            <a:off x="556032" y="3624943"/>
            <a:ext cx="8128945" cy="7143"/>
          </a:xfrm>
          <a:prstGeom prst="rect">
            <a:avLst/>
          </a:prstGeom>
          <a:noFill/>
          <a:ln>
            <a:noFill/>
          </a:ln>
        </p:spPr>
      </p:pic>
      <p:sp>
        <p:nvSpPr>
          <p:cNvPr id="3467" name="Google Shape;3467;g3970249a880_0_8709"/>
          <p:cNvSpPr txBox="1"/>
          <p:nvPr>
            <p:ph idx="1" type="subTitle"/>
          </p:nvPr>
        </p:nvSpPr>
        <p:spPr>
          <a:xfrm>
            <a:off x="1000257" y="2161134"/>
            <a:ext cx="32442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3468" name="Google Shape;3468;g3970249a880_0_8709"/>
          <p:cNvSpPr txBox="1"/>
          <p:nvPr>
            <p:ph idx="2" type="subTitle"/>
          </p:nvPr>
        </p:nvSpPr>
        <p:spPr>
          <a:xfrm>
            <a:off x="1000257" y="3017362"/>
            <a:ext cx="32442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3469" name="Google Shape;3469;g3970249a880_0_8709"/>
          <p:cNvSpPr txBox="1"/>
          <p:nvPr>
            <p:ph idx="3" type="subTitle"/>
          </p:nvPr>
        </p:nvSpPr>
        <p:spPr>
          <a:xfrm>
            <a:off x="1000257" y="3907851"/>
            <a:ext cx="32442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3470" name="Google Shape;3470;g3970249a880_0_8709"/>
          <p:cNvSpPr txBox="1"/>
          <p:nvPr>
            <p:ph idx="4" type="subTitle"/>
          </p:nvPr>
        </p:nvSpPr>
        <p:spPr>
          <a:xfrm>
            <a:off x="4978030" y="2161134"/>
            <a:ext cx="32442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3471" name="Google Shape;3471;g3970249a880_0_8709"/>
          <p:cNvSpPr txBox="1"/>
          <p:nvPr>
            <p:ph idx="5" type="subTitle"/>
          </p:nvPr>
        </p:nvSpPr>
        <p:spPr>
          <a:xfrm>
            <a:off x="4978030" y="3017362"/>
            <a:ext cx="32442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3472" name="Google Shape;3472;g3970249a880_0_8709"/>
          <p:cNvSpPr txBox="1"/>
          <p:nvPr>
            <p:ph idx="6" type="subTitle"/>
          </p:nvPr>
        </p:nvSpPr>
        <p:spPr>
          <a:xfrm>
            <a:off x="4978030" y="3907851"/>
            <a:ext cx="32442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3473" name="Google Shape;3473;g3970249a880_0_8709"/>
          <p:cNvSpPr txBox="1"/>
          <p:nvPr>
            <p:ph idx="7" type="title"/>
          </p:nvPr>
        </p:nvSpPr>
        <p:spPr>
          <a:xfrm>
            <a:off x="372046" y="2123955"/>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3474" name="Google Shape;3474;g3970249a880_0_8709"/>
          <p:cNvSpPr txBox="1"/>
          <p:nvPr>
            <p:ph idx="8" type="title"/>
          </p:nvPr>
        </p:nvSpPr>
        <p:spPr>
          <a:xfrm>
            <a:off x="372046" y="2989127"/>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3475" name="Google Shape;3475;g3970249a880_0_8709"/>
          <p:cNvSpPr txBox="1"/>
          <p:nvPr>
            <p:ph idx="9" type="title"/>
          </p:nvPr>
        </p:nvSpPr>
        <p:spPr>
          <a:xfrm>
            <a:off x="372046" y="3888133"/>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3476" name="Google Shape;3476;g3970249a880_0_8709"/>
          <p:cNvSpPr txBox="1"/>
          <p:nvPr>
            <p:ph idx="13" type="title"/>
          </p:nvPr>
        </p:nvSpPr>
        <p:spPr>
          <a:xfrm>
            <a:off x="4387041" y="2142273"/>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3477" name="Google Shape;3477;g3970249a880_0_8709"/>
          <p:cNvSpPr txBox="1"/>
          <p:nvPr>
            <p:ph idx="14" type="title"/>
          </p:nvPr>
        </p:nvSpPr>
        <p:spPr>
          <a:xfrm>
            <a:off x="4387041" y="3007444"/>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3478" name="Google Shape;3478;g3970249a880_0_8709"/>
          <p:cNvSpPr txBox="1"/>
          <p:nvPr>
            <p:ph idx="15" type="title"/>
          </p:nvPr>
        </p:nvSpPr>
        <p:spPr>
          <a:xfrm>
            <a:off x="4387041" y="3906451"/>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Tree>
  </p:cSld>
  <p:clrMapOvr>
    <a:masterClrMapping/>
  </p:clrMapOvr>
</p:sldLayout>
</file>

<file path=ppt/slideLayouts/slideLayout2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Custom Layout">
  <p:cSld name="9_Custom Layout">
    <p:bg>
      <p:bgPr>
        <a:blipFill>
          <a:blip r:embed="rId2">
            <a:alphaModFix/>
          </a:blip>
          <a:stretch>
            <a:fillRect/>
          </a:stretch>
        </a:blipFill>
      </p:bgPr>
    </p:bg>
    <p:spTree>
      <p:nvGrpSpPr>
        <p:cNvPr id="3479" name="Shape 3479"/>
        <p:cNvGrpSpPr/>
        <p:nvPr/>
      </p:nvGrpSpPr>
      <p:grpSpPr>
        <a:xfrm>
          <a:off x="0" y="0"/>
          <a:ext cx="0" cy="0"/>
          <a:chOff x="0" y="0"/>
          <a:chExt cx="0" cy="0"/>
        </a:xfrm>
      </p:grpSpPr>
      <p:sp>
        <p:nvSpPr>
          <p:cNvPr id="3480" name="Google Shape;3480;g3970249a880_0_8727"/>
          <p:cNvSpPr/>
          <p:nvPr/>
        </p:nvSpPr>
        <p:spPr>
          <a:xfrm>
            <a:off x="315022" y="1381969"/>
            <a:ext cx="8610900" cy="3175200"/>
          </a:xfrm>
          <a:prstGeom prst="roundRect">
            <a:avLst>
              <a:gd fmla="val 186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481" name="Google Shape;3481;g3970249a880_0_8727"/>
          <p:cNvSpPr txBox="1"/>
          <p:nvPr>
            <p:ph type="title"/>
          </p:nvPr>
        </p:nvSpPr>
        <p:spPr>
          <a:xfrm>
            <a:off x="325593" y="339924"/>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482" name="Google Shape;3482;g3970249a880_0_872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3483" name="Google Shape;3483;g3970249a880_0_8727"/>
          <p:cNvPicPr preferRelativeResize="0"/>
          <p:nvPr/>
        </p:nvPicPr>
        <p:blipFill rotWithShape="1">
          <a:blip r:embed="rId3">
            <a:alphaModFix/>
          </a:blip>
          <a:srcRect b="0" l="0" r="0" t="0"/>
          <a:stretch/>
        </p:blipFill>
        <p:spPr>
          <a:xfrm>
            <a:off x="556032" y="2419542"/>
            <a:ext cx="8128945" cy="7143"/>
          </a:xfrm>
          <a:prstGeom prst="rect">
            <a:avLst/>
          </a:prstGeom>
          <a:noFill/>
          <a:ln>
            <a:noFill/>
          </a:ln>
        </p:spPr>
      </p:pic>
      <p:pic>
        <p:nvPicPr>
          <p:cNvPr id="3484" name="Google Shape;3484;g3970249a880_0_8727"/>
          <p:cNvPicPr preferRelativeResize="0"/>
          <p:nvPr/>
        </p:nvPicPr>
        <p:blipFill rotWithShape="1">
          <a:blip r:embed="rId3">
            <a:alphaModFix/>
          </a:blip>
          <a:srcRect b="0" l="0" r="0" t="0"/>
          <a:stretch/>
        </p:blipFill>
        <p:spPr>
          <a:xfrm>
            <a:off x="556032" y="3492209"/>
            <a:ext cx="8128945" cy="7143"/>
          </a:xfrm>
          <a:prstGeom prst="rect">
            <a:avLst/>
          </a:prstGeom>
          <a:noFill/>
          <a:ln>
            <a:noFill/>
          </a:ln>
        </p:spPr>
      </p:pic>
      <p:sp>
        <p:nvSpPr>
          <p:cNvPr id="3485" name="Google Shape;3485;g3970249a880_0_8727"/>
          <p:cNvSpPr txBox="1"/>
          <p:nvPr>
            <p:ph idx="2" type="title"/>
          </p:nvPr>
        </p:nvSpPr>
        <p:spPr>
          <a:xfrm>
            <a:off x="390361" y="3727815"/>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3486" name="Google Shape;3486;g3970249a880_0_8727"/>
          <p:cNvSpPr txBox="1"/>
          <p:nvPr>
            <p:ph idx="3" type="title"/>
          </p:nvPr>
        </p:nvSpPr>
        <p:spPr>
          <a:xfrm>
            <a:off x="4405357" y="3727815"/>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3487" name="Google Shape;3487;g3970249a880_0_8727"/>
          <p:cNvSpPr txBox="1"/>
          <p:nvPr>
            <p:ph idx="4" type="title"/>
          </p:nvPr>
        </p:nvSpPr>
        <p:spPr>
          <a:xfrm>
            <a:off x="381204" y="1710014"/>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3488" name="Google Shape;3488;g3970249a880_0_8727"/>
          <p:cNvSpPr txBox="1"/>
          <p:nvPr>
            <p:ph idx="5" type="title"/>
          </p:nvPr>
        </p:nvSpPr>
        <p:spPr>
          <a:xfrm>
            <a:off x="390361" y="2709939"/>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3489" name="Google Shape;3489;g3970249a880_0_8727"/>
          <p:cNvSpPr txBox="1"/>
          <p:nvPr>
            <p:ph idx="6" type="title"/>
          </p:nvPr>
        </p:nvSpPr>
        <p:spPr>
          <a:xfrm>
            <a:off x="4396199" y="1710014"/>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3490" name="Google Shape;3490;g3970249a880_0_8727"/>
          <p:cNvSpPr txBox="1"/>
          <p:nvPr>
            <p:ph idx="7" type="title"/>
          </p:nvPr>
        </p:nvSpPr>
        <p:spPr>
          <a:xfrm>
            <a:off x="4405357" y="2709939"/>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3491" name="Google Shape;3491;g3970249a880_0_8727"/>
          <p:cNvSpPr txBox="1"/>
          <p:nvPr>
            <p:ph idx="1" type="subTitle"/>
          </p:nvPr>
        </p:nvSpPr>
        <p:spPr>
          <a:xfrm>
            <a:off x="982822" y="2076019"/>
            <a:ext cx="3344100" cy="1335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000"/>
              <a:buNone/>
              <a:defRPr sz="1000">
                <a:solidFill>
                  <a:schemeClr val="accent5"/>
                </a:solidFill>
              </a:defRPr>
            </a:lvl1pPr>
            <a:lvl2pPr lvl="1" algn="l">
              <a:lnSpc>
                <a:spcPct val="95000"/>
              </a:lnSpc>
              <a:spcBef>
                <a:spcPts val="1300"/>
              </a:spcBef>
              <a:spcAft>
                <a:spcPts val="0"/>
              </a:spcAft>
              <a:buClr>
                <a:schemeClr val="accent5"/>
              </a:buClr>
              <a:buSzPts val="1000"/>
              <a:buNone/>
              <a:defRPr sz="1000">
                <a:solidFill>
                  <a:schemeClr val="accent5"/>
                </a:solidFill>
              </a:defRPr>
            </a:lvl2pPr>
            <a:lvl3pPr lvl="2" algn="l">
              <a:lnSpc>
                <a:spcPct val="95000"/>
              </a:lnSpc>
              <a:spcBef>
                <a:spcPts val="1300"/>
              </a:spcBef>
              <a:spcAft>
                <a:spcPts val="0"/>
              </a:spcAft>
              <a:buClr>
                <a:schemeClr val="accent5"/>
              </a:buClr>
              <a:buSzPts val="1000"/>
              <a:buNone/>
              <a:defRPr sz="1000">
                <a:solidFill>
                  <a:schemeClr val="accent5"/>
                </a:solidFill>
              </a:defRPr>
            </a:lvl3pPr>
            <a:lvl4pPr lvl="3" algn="l">
              <a:lnSpc>
                <a:spcPct val="95000"/>
              </a:lnSpc>
              <a:spcBef>
                <a:spcPts val="1300"/>
              </a:spcBef>
              <a:spcAft>
                <a:spcPts val="0"/>
              </a:spcAft>
              <a:buClr>
                <a:schemeClr val="accent5"/>
              </a:buClr>
              <a:buSzPts val="1000"/>
              <a:buNone/>
              <a:defRPr sz="1000">
                <a:solidFill>
                  <a:schemeClr val="accent5"/>
                </a:solidFill>
              </a:defRPr>
            </a:lvl4pPr>
            <a:lvl5pPr lvl="4" algn="l">
              <a:lnSpc>
                <a:spcPct val="95000"/>
              </a:lnSpc>
              <a:spcBef>
                <a:spcPts val="1300"/>
              </a:spcBef>
              <a:spcAft>
                <a:spcPts val="0"/>
              </a:spcAft>
              <a:buClr>
                <a:schemeClr val="accent5"/>
              </a:buClr>
              <a:buSzPts val="1000"/>
              <a:buNone/>
              <a:defRPr sz="1000">
                <a:solidFill>
                  <a:schemeClr val="accent5"/>
                </a:solidFill>
              </a:defRPr>
            </a:lvl5pPr>
            <a:lvl6pPr lvl="5" algn="l">
              <a:lnSpc>
                <a:spcPct val="90000"/>
              </a:lnSpc>
              <a:spcBef>
                <a:spcPts val="400"/>
              </a:spcBef>
              <a:spcAft>
                <a:spcPts val="0"/>
              </a:spcAft>
              <a:buClr>
                <a:schemeClr val="accent5"/>
              </a:buClr>
              <a:buSzPts val="1000"/>
              <a:buNone/>
              <a:defRPr sz="1000">
                <a:solidFill>
                  <a:schemeClr val="accent5"/>
                </a:solidFill>
              </a:defRPr>
            </a:lvl6pPr>
            <a:lvl7pPr lvl="6" algn="l">
              <a:lnSpc>
                <a:spcPct val="90000"/>
              </a:lnSpc>
              <a:spcBef>
                <a:spcPts val="400"/>
              </a:spcBef>
              <a:spcAft>
                <a:spcPts val="0"/>
              </a:spcAft>
              <a:buClr>
                <a:schemeClr val="accent5"/>
              </a:buClr>
              <a:buSzPts val="1000"/>
              <a:buNone/>
              <a:defRPr sz="1000">
                <a:solidFill>
                  <a:schemeClr val="accent5"/>
                </a:solidFill>
              </a:defRPr>
            </a:lvl7pPr>
            <a:lvl8pPr lvl="7" algn="l">
              <a:lnSpc>
                <a:spcPct val="90000"/>
              </a:lnSpc>
              <a:spcBef>
                <a:spcPts val="400"/>
              </a:spcBef>
              <a:spcAft>
                <a:spcPts val="0"/>
              </a:spcAft>
              <a:buClr>
                <a:schemeClr val="accent5"/>
              </a:buClr>
              <a:buSzPts val="1000"/>
              <a:buNone/>
              <a:defRPr sz="1000">
                <a:solidFill>
                  <a:schemeClr val="accent5"/>
                </a:solidFill>
              </a:defRPr>
            </a:lvl8pPr>
            <a:lvl9pPr lvl="8" algn="l">
              <a:lnSpc>
                <a:spcPct val="90000"/>
              </a:lnSpc>
              <a:spcBef>
                <a:spcPts val="400"/>
              </a:spcBef>
              <a:spcAft>
                <a:spcPts val="0"/>
              </a:spcAft>
              <a:buClr>
                <a:schemeClr val="accent5"/>
              </a:buClr>
              <a:buSzPts val="1000"/>
              <a:buNone/>
              <a:defRPr sz="1000">
                <a:solidFill>
                  <a:schemeClr val="accent5"/>
                </a:solidFill>
              </a:defRPr>
            </a:lvl9pPr>
          </a:lstStyle>
          <a:p/>
        </p:txBody>
      </p:sp>
      <p:sp>
        <p:nvSpPr>
          <p:cNvPr id="3492" name="Google Shape;3492;g3970249a880_0_8727"/>
          <p:cNvSpPr txBox="1"/>
          <p:nvPr>
            <p:ph idx="8" type="subTitle"/>
          </p:nvPr>
        </p:nvSpPr>
        <p:spPr>
          <a:xfrm>
            <a:off x="982822" y="3090131"/>
            <a:ext cx="3344100" cy="1335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000"/>
              <a:buNone/>
              <a:defRPr sz="1000">
                <a:solidFill>
                  <a:schemeClr val="accent5"/>
                </a:solidFill>
              </a:defRPr>
            </a:lvl1pPr>
            <a:lvl2pPr lvl="1" algn="l">
              <a:lnSpc>
                <a:spcPct val="95000"/>
              </a:lnSpc>
              <a:spcBef>
                <a:spcPts val="1300"/>
              </a:spcBef>
              <a:spcAft>
                <a:spcPts val="0"/>
              </a:spcAft>
              <a:buClr>
                <a:schemeClr val="accent5"/>
              </a:buClr>
              <a:buSzPts val="1000"/>
              <a:buNone/>
              <a:defRPr sz="1000">
                <a:solidFill>
                  <a:schemeClr val="accent5"/>
                </a:solidFill>
              </a:defRPr>
            </a:lvl2pPr>
            <a:lvl3pPr lvl="2" algn="l">
              <a:lnSpc>
                <a:spcPct val="95000"/>
              </a:lnSpc>
              <a:spcBef>
                <a:spcPts val="1300"/>
              </a:spcBef>
              <a:spcAft>
                <a:spcPts val="0"/>
              </a:spcAft>
              <a:buClr>
                <a:schemeClr val="accent5"/>
              </a:buClr>
              <a:buSzPts val="1000"/>
              <a:buNone/>
              <a:defRPr sz="1000">
                <a:solidFill>
                  <a:schemeClr val="accent5"/>
                </a:solidFill>
              </a:defRPr>
            </a:lvl3pPr>
            <a:lvl4pPr lvl="3" algn="l">
              <a:lnSpc>
                <a:spcPct val="95000"/>
              </a:lnSpc>
              <a:spcBef>
                <a:spcPts val="1300"/>
              </a:spcBef>
              <a:spcAft>
                <a:spcPts val="0"/>
              </a:spcAft>
              <a:buClr>
                <a:schemeClr val="accent5"/>
              </a:buClr>
              <a:buSzPts val="1000"/>
              <a:buNone/>
              <a:defRPr sz="1000">
                <a:solidFill>
                  <a:schemeClr val="accent5"/>
                </a:solidFill>
              </a:defRPr>
            </a:lvl4pPr>
            <a:lvl5pPr lvl="4" algn="l">
              <a:lnSpc>
                <a:spcPct val="95000"/>
              </a:lnSpc>
              <a:spcBef>
                <a:spcPts val="1300"/>
              </a:spcBef>
              <a:spcAft>
                <a:spcPts val="0"/>
              </a:spcAft>
              <a:buClr>
                <a:schemeClr val="accent5"/>
              </a:buClr>
              <a:buSzPts val="1000"/>
              <a:buNone/>
              <a:defRPr sz="1000">
                <a:solidFill>
                  <a:schemeClr val="accent5"/>
                </a:solidFill>
              </a:defRPr>
            </a:lvl5pPr>
            <a:lvl6pPr lvl="5" algn="l">
              <a:lnSpc>
                <a:spcPct val="90000"/>
              </a:lnSpc>
              <a:spcBef>
                <a:spcPts val="400"/>
              </a:spcBef>
              <a:spcAft>
                <a:spcPts val="0"/>
              </a:spcAft>
              <a:buClr>
                <a:schemeClr val="accent5"/>
              </a:buClr>
              <a:buSzPts val="1000"/>
              <a:buNone/>
              <a:defRPr sz="1000">
                <a:solidFill>
                  <a:schemeClr val="accent5"/>
                </a:solidFill>
              </a:defRPr>
            </a:lvl6pPr>
            <a:lvl7pPr lvl="6" algn="l">
              <a:lnSpc>
                <a:spcPct val="90000"/>
              </a:lnSpc>
              <a:spcBef>
                <a:spcPts val="400"/>
              </a:spcBef>
              <a:spcAft>
                <a:spcPts val="0"/>
              </a:spcAft>
              <a:buClr>
                <a:schemeClr val="accent5"/>
              </a:buClr>
              <a:buSzPts val="1000"/>
              <a:buNone/>
              <a:defRPr sz="1000">
                <a:solidFill>
                  <a:schemeClr val="accent5"/>
                </a:solidFill>
              </a:defRPr>
            </a:lvl7pPr>
            <a:lvl8pPr lvl="7" algn="l">
              <a:lnSpc>
                <a:spcPct val="90000"/>
              </a:lnSpc>
              <a:spcBef>
                <a:spcPts val="400"/>
              </a:spcBef>
              <a:spcAft>
                <a:spcPts val="0"/>
              </a:spcAft>
              <a:buClr>
                <a:schemeClr val="accent5"/>
              </a:buClr>
              <a:buSzPts val="1000"/>
              <a:buNone/>
              <a:defRPr sz="1000">
                <a:solidFill>
                  <a:schemeClr val="accent5"/>
                </a:solidFill>
              </a:defRPr>
            </a:lvl8pPr>
            <a:lvl9pPr lvl="8" algn="l">
              <a:lnSpc>
                <a:spcPct val="90000"/>
              </a:lnSpc>
              <a:spcBef>
                <a:spcPts val="400"/>
              </a:spcBef>
              <a:spcAft>
                <a:spcPts val="0"/>
              </a:spcAft>
              <a:buClr>
                <a:schemeClr val="accent5"/>
              </a:buClr>
              <a:buSzPts val="1000"/>
              <a:buNone/>
              <a:defRPr sz="1000">
                <a:solidFill>
                  <a:schemeClr val="accent5"/>
                </a:solidFill>
              </a:defRPr>
            </a:lvl9pPr>
          </a:lstStyle>
          <a:p/>
        </p:txBody>
      </p:sp>
      <p:sp>
        <p:nvSpPr>
          <p:cNvPr id="3493" name="Google Shape;3493;g3970249a880_0_8727"/>
          <p:cNvSpPr txBox="1"/>
          <p:nvPr>
            <p:ph idx="9" type="subTitle"/>
          </p:nvPr>
        </p:nvSpPr>
        <p:spPr>
          <a:xfrm>
            <a:off x="982822" y="4109738"/>
            <a:ext cx="3344100" cy="1335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000"/>
              <a:buNone/>
              <a:defRPr sz="1000">
                <a:solidFill>
                  <a:schemeClr val="accent5"/>
                </a:solidFill>
              </a:defRPr>
            </a:lvl1pPr>
            <a:lvl2pPr lvl="1" algn="l">
              <a:lnSpc>
                <a:spcPct val="95000"/>
              </a:lnSpc>
              <a:spcBef>
                <a:spcPts val="1300"/>
              </a:spcBef>
              <a:spcAft>
                <a:spcPts val="0"/>
              </a:spcAft>
              <a:buClr>
                <a:schemeClr val="accent5"/>
              </a:buClr>
              <a:buSzPts val="1000"/>
              <a:buNone/>
              <a:defRPr sz="1000">
                <a:solidFill>
                  <a:schemeClr val="accent5"/>
                </a:solidFill>
              </a:defRPr>
            </a:lvl2pPr>
            <a:lvl3pPr lvl="2" algn="l">
              <a:lnSpc>
                <a:spcPct val="95000"/>
              </a:lnSpc>
              <a:spcBef>
                <a:spcPts val="1300"/>
              </a:spcBef>
              <a:spcAft>
                <a:spcPts val="0"/>
              </a:spcAft>
              <a:buClr>
                <a:schemeClr val="accent5"/>
              </a:buClr>
              <a:buSzPts val="1000"/>
              <a:buNone/>
              <a:defRPr sz="1000">
                <a:solidFill>
                  <a:schemeClr val="accent5"/>
                </a:solidFill>
              </a:defRPr>
            </a:lvl3pPr>
            <a:lvl4pPr lvl="3" algn="l">
              <a:lnSpc>
                <a:spcPct val="95000"/>
              </a:lnSpc>
              <a:spcBef>
                <a:spcPts val="1300"/>
              </a:spcBef>
              <a:spcAft>
                <a:spcPts val="0"/>
              </a:spcAft>
              <a:buClr>
                <a:schemeClr val="accent5"/>
              </a:buClr>
              <a:buSzPts val="1000"/>
              <a:buNone/>
              <a:defRPr sz="1000">
                <a:solidFill>
                  <a:schemeClr val="accent5"/>
                </a:solidFill>
              </a:defRPr>
            </a:lvl4pPr>
            <a:lvl5pPr lvl="4" algn="l">
              <a:lnSpc>
                <a:spcPct val="95000"/>
              </a:lnSpc>
              <a:spcBef>
                <a:spcPts val="1300"/>
              </a:spcBef>
              <a:spcAft>
                <a:spcPts val="0"/>
              </a:spcAft>
              <a:buClr>
                <a:schemeClr val="accent5"/>
              </a:buClr>
              <a:buSzPts val="1000"/>
              <a:buNone/>
              <a:defRPr sz="1000">
                <a:solidFill>
                  <a:schemeClr val="accent5"/>
                </a:solidFill>
              </a:defRPr>
            </a:lvl5pPr>
            <a:lvl6pPr lvl="5" algn="l">
              <a:lnSpc>
                <a:spcPct val="90000"/>
              </a:lnSpc>
              <a:spcBef>
                <a:spcPts val="400"/>
              </a:spcBef>
              <a:spcAft>
                <a:spcPts val="0"/>
              </a:spcAft>
              <a:buClr>
                <a:schemeClr val="accent5"/>
              </a:buClr>
              <a:buSzPts val="1000"/>
              <a:buNone/>
              <a:defRPr sz="1000">
                <a:solidFill>
                  <a:schemeClr val="accent5"/>
                </a:solidFill>
              </a:defRPr>
            </a:lvl6pPr>
            <a:lvl7pPr lvl="6" algn="l">
              <a:lnSpc>
                <a:spcPct val="90000"/>
              </a:lnSpc>
              <a:spcBef>
                <a:spcPts val="400"/>
              </a:spcBef>
              <a:spcAft>
                <a:spcPts val="0"/>
              </a:spcAft>
              <a:buClr>
                <a:schemeClr val="accent5"/>
              </a:buClr>
              <a:buSzPts val="1000"/>
              <a:buNone/>
              <a:defRPr sz="1000">
                <a:solidFill>
                  <a:schemeClr val="accent5"/>
                </a:solidFill>
              </a:defRPr>
            </a:lvl7pPr>
            <a:lvl8pPr lvl="7" algn="l">
              <a:lnSpc>
                <a:spcPct val="90000"/>
              </a:lnSpc>
              <a:spcBef>
                <a:spcPts val="400"/>
              </a:spcBef>
              <a:spcAft>
                <a:spcPts val="0"/>
              </a:spcAft>
              <a:buClr>
                <a:schemeClr val="accent5"/>
              </a:buClr>
              <a:buSzPts val="1000"/>
              <a:buNone/>
              <a:defRPr sz="1000">
                <a:solidFill>
                  <a:schemeClr val="accent5"/>
                </a:solidFill>
              </a:defRPr>
            </a:lvl8pPr>
            <a:lvl9pPr lvl="8" algn="l">
              <a:lnSpc>
                <a:spcPct val="90000"/>
              </a:lnSpc>
              <a:spcBef>
                <a:spcPts val="400"/>
              </a:spcBef>
              <a:spcAft>
                <a:spcPts val="0"/>
              </a:spcAft>
              <a:buClr>
                <a:schemeClr val="accent5"/>
              </a:buClr>
              <a:buSzPts val="1000"/>
              <a:buNone/>
              <a:defRPr sz="1000">
                <a:solidFill>
                  <a:schemeClr val="accent5"/>
                </a:solidFill>
              </a:defRPr>
            </a:lvl9pPr>
          </a:lstStyle>
          <a:p/>
        </p:txBody>
      </p:sp>
      <p:sp>
        <p:nvSpPr>
          <p:cNvPr id="3494" name="Google Shape;3494;g3970249a880_0_8727"/>
          <p:cNvSpPr txBox="1"/>
          <p:nvPr>
            <p:ph idx="13" type="subTitle"/>
          </p:nvPr>
        </p:nvSpPr>
        <p:spPr>
          <a:xfrm>
            <a:off x="4959161" y="2076019"/>
            <a:ext cx="3442200" cy="1335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000"/>
              <a:buNone/>
              <a:defRPr sz="1000">
                <a:solidFill>
                  <a:schemeClr val="accent5"/>
                </a:solidFill>
              </a:defRPr>
            </a:lvl1pPr>
            <a:lvl2pPr lvl="1" algn="l">
              <a:lnSpc>
                <a:spcPct val="95000"/>
              </a:lnSpc>
              <a:spcBef>
                <a:spcPts val="1300"/>
              </a:spcBef>
              <a:spcAft>
                <a:spcPts val="0"/>
              </a:spcAft>
              <a:buClr>
                <a:schemeClr val="accent5"/>
              </a:buClr>
              <a:buSzPts val="1000"/>
              <a:buNone/>
              <a:defRPr sz="1000">
                <a:solidFill>
                  <a:schemeClr val="accent5"/>
                </a:solidFill>
              </a:defRPr>
            </a:lvl2pPr>
            <a:lvl3pPr lvl="2" algn="l">
              <a:lnSpc>
                <a:spcPct val="95000"/>
              </a:lnSpc>
              <a:spcBef>
                <a:spcPts val="1300"/>
              </a:spcBef>
              <a:spcAft>
                <a:spcPts val="0"/>
              </a:spcAft>
              <a:buClr>
                <a:schemeClr val="accent5"/>
              </a:buClr>
              <a:buSzPts val="1000"/>
              <a:buNone/>
              <a:defRPr sz="1000">
                <a:solidFill>
                  <a:schemeClr val="accent5"/>
                </a:solidFill>
              </a:defRPr>
            </a:lvl3pPr>
            <a:lvl4pPr lvl="3" algn="l">
              <a:lnSpc>
                <a:spcPct val="95000"/>
              </a:lnSpc>
              <a:spcBef>
                <a:spcPts val="1300"/>
              </a:spcBef>
              <a:spcAft>
                <a:spcPts val="0"/>
              </a:spcAft>
              <a:buClr>
                <a:schemeClr val="accent5"/>
              </a:buClr>
              <a:buSzPts val="1000"/>
              <a:buNone/>
              <a:defRPr sz="1000">
                <a:solidFill>
                  <a:schemeClr val="accent5"/>
                </a:solidFill>
              </a:defRPr>
            </a:lvl4pPr>
            <a:lvl5pPr lvl="4" algn="l">
              <a:lnSpc>
                <a:spcPct val="95000"/>
              </a:lnSpc>
              <a:spcBef>
                <a:spcPts val="1300"/>
              </a:spcBef>
              <a:spcAft>
                <a:spcPts val="0"/>
              </a:spcAft>
              <a:buClr>
                <a:schemeClr val="accent5"/>
              </a:buClr>
              <a:buSzPts val="1000"/>
              <a:buNone/>
              <a:defRPr sz="1000">
                <a:solidFill>
                  <a:schemeClr val="accent5"/>
                </a:solidFill>
              </a:defRPr>
            </a:lvl5pPr>
            <a:lvl6pPr lvl="5" algn="l">
              <a:lnSpc>
                <a:spcPct val="90000"/>
              </a:lnSpc>
              <a:spcBef>
                <a:spcPts val="400"/>
              </a:spcBef>
              <a:spcAft>
                <a:spcPts val="0"/>
              </a:spcAft>
              <a:buClr>
                <a:schemeClr val="accent5"/>
              </a:buClr>
              <a:buSzPts val="1000"/>
              <a:buNone/>
              <a:defRPr sz="1000">
                <a:solidFill>
                  <a:schemeClr val="accent5"/>
                </a:solidFill>
              </a:defRPr>
            </a:lvl6pPr>
            <a:lvl7pPr lvl="6" algn="l">
              <a:lnSpc>
                <a:spcPct val="90000"/>
              </a:lnSpc>
              <a:spcBef>
                <a:spcPts val="400"/>
              </a:spcBef>
              <a:spcAft>
                <a:spcPts val="0"/>
              </a:spcAft>
              <a:buClr>
                <a:schemeClr val="accent5"/>
              </a:buClr>
              <a:buSzPts val="1000"/>
              <a:buNone/>
              <a:defRPr sz="1000">
                <a:solidFill>
                  <a:schemeClr val="accent5"/>
                </a:solidFill>
              </a:defRPr>
            </a:lvl7pPr>
            <a:lvl8pPr lvl="7" algn="l">
              <a:lnSpc>
                <a:spcPct val="90000"/>
              </a:lnSpc>
              <a:spcBef>
                <a:spcPts val="400"/>
              </a:spcBef>
              <a:spcAft>
                <a:spcPts val="0"/>
              </a:spcAft>
              <a:buClr>
                <a:schemeClr val="accent5"/>
              </a:buClr>
              <a:buSzPts val="1000"/>
              <a:buNone/>
              <a:defRPr sz="1000">
                <a:solidFill>
                  <a:schemeClr val="accent5"/>
                </a:solidFill>
              </a:defRPr>
            </a:lvl8pPr>
            <a:lvl9pPr lvl="8" algn="l">
              <a:lnSpc>
                <a:spcPct val="90000"/>
              </a:lnSpc>
              <a:spcBef>
                <a:spcPts val="400"/>
              </a:spcBef>
              <a:spcAft>
                <a:spcPts val="0"/>
              </a:spcAft>
              <a:buClr>
                <a:schemeClr val="accent5"/>
              </a:buClr>
              <a:buSzPts val="1000"/>
              <a:buNone/>
              <a:defRPr sz="1000">
                <a:solidFill>
                  <a:schemeClr val="accent5"/>
                </a:solidFill>
              </a:defRPr>
            </a:lvl9pPr>
          </a:lstStyle>
          <a:p/>
        </p:txBody>
      </p:sp>
      <p:sp>
        <p:nvSpPr>
          <p:cNvPr id="3495" name="Google Shape;3495;g3970249a880_0_8727"/>
          <p:cNvSpPr txBox="1"/>
          <p:nvPr>
            <p:ph idx="14" type="subTitle"/>
          </p:nvPr>
        </p:nvSpPr>
        <p:spPr>
          <a:xfrm>
            <a:off x="4959161" y="3090131"/>
            <a:ext cx="3442200" cy="1335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000"/>
              <a:buNone/>
              <a:defRPr sz="1000">
                <a:solidFill>
                  <a:schemeClr val="accent5"/>
                </a:solidFill>
              </a:defRPr>
            </a:lvl1pPr>
            <a:lvl2pPr lvl="1" algn="l">
              <a:lnSpc>
                <a:spcPct val="95000"/>
              </a:lnSpc>
              <a:spcBef>
                <a:spcPts val="1300"/>
              </a:spcBef>
              <a:spcAft>
                <a:spcPts val="0"/>
              </a:spcAft>
              <a:buClr>
                <a:schemeClr val="accent5"/>
              </a:buClr>
              <a:buSzPts val="1000"/>
              <a:buNone/>
              <a:defRPr sz="1000">
                <a:solidFill>
                  <a:schemeClr val="accent5"/>
                </a:solidFill>
              </a:defRPr>
            </a:lvl2pPr>
            <a:lvl3pPr lvl="2" algn="l">
              <a:lnSpc>
                <a:spcPct val="95000"/>
              </a:lnSpc>
              <a:spcBef>
                <a:spcPts val="1300"/>
              </a:spcBef>
              <a:spcAft>
                <a:spcPts val="0"/>
              </a:spcAft>
              <a:buClr>
                <a:schemeClr val="accent5"/>
              </a:buClr>
              <a:buSzPts val="1000"/>
              <a:buNone/>
              <a:defRPr sz="1000">
                <a:solidFill>
                  <a:schemeClr val="accent5"/>
                </a:solidFill>
              </a:defRPr>
            </a:lvl3pPr>
            <a:lvl4pPr lvl="3" algn="l">
              <a:lnSpc>
                <a:spcPct val="95000"/>
              </a:lnSpc>
              <a:spcBef>
                <a:spcPts val="1300"/>
              </a:spcBef>
              <a:spcAft>
                <a:spcPts val="0"/>
              </a:spcAft>
              <a:buClr>
                <a:schemeClr val="accent5"/>
              </a:buClr>
              <a:buSzPts val="1000"/>
              <a:buNone/>
              <a:defRPr sz="1000">
                <a:solidFill>
                  <a:schemeClr val="accent5"/>
                </a:solidFill>
              </a:defRPr>
            </a:lvl4pPr>
            <a:lvl5pPr lvl="4" algn="l">
              <a:lnSpc>
                <a:spcPct val="95000"/>
              </a:lnSpc>
              <a:spcBef>
                <a:spcPts val="1300"/>
              </a:spcBef>
              <a:spcAft>
                <a:spcPts val="0"/>
              </a:spcAft>
              <a:buClr>
                <a:schemeClr val="accent5"/>
              </a:buClr>
              <a:buSzPts val="1000"/>
              <a:buNone/>
              <a:defRPr sz="1000">
                <a:solidFill>
                  <a:schemeClr val="accent5"/>
                </a:solidFill>
              </a:defRPr>
            </a:lvl5pPr>
            <a:lvl6pPr lvl="5" algn="l">
              <a:lnSpc>
                <a:spcPct val="90000"/>
              </a:lnSpc>
              <a:spcBef>
                <a:spcPts val="400"/>
              </a:spcBef>
              <a:spcAft>
                <a:spcPts val="0"/>
              </a:spcAft>
              <a:buClr>
                <a:schemeClr val="accent5"/>
              </a:buClr>
              <a:buSzPts val="1000"/>
              <a:buNone/>
              <a:defRPr sz="1000">
                <a:solidFill>
                  <a:schemeClr val="accent5"/>
                </a:solidFill>
              </a:defRPr>
            </a:lvl6pPr>
            <a:lvl7pPr lvl="6" algn="l">
              <a:lnSpc>
                <a:spcPct val="90000"/>
              </a:lnSpc>
              <a:spcBef>
                <a:spcPts val="400"/>
              </a:spcBef>
              <a:spcAft>
                <a:spcPts val="0"/>
              </a:spcAft>
              <a:buClr>
                <a:schemeClr val="accent5"/>
              </a:buClr>
              <a:buSzPts val="1000"/>
              <a:buNone/>
              <a:defRPr sz="1000">
                <a:solidFill>
                  <a:schemeClr val="accent5"/>
                </a:solidFill>
              </a:defRPr>
            </a:lvl7pPr>
            <a:lvl8pPr lvl="7" algn="l">
              <a:lnSpc>
                <a:spcPct val="90000"/>
              </a:lnSpc>
              <a:spcBef>
                <a:spcPts val="400"/>
              </a:spcBef>
              <a:spcAft>
                <a:spcPts val="0"/>
              </a:spcAft>
              <a:buClr>
                <a:schemeClr val="accent5"/>
              </a:buClr>
              <a:buSzPts val="1000"/>
              <a:buNone/>
              <a:defRPr sz="1000">
                <a:solidFill>
                  <a:schemeClr val="accent5"/>
                </a:solidFill>
              </a:defRPr>
            </a:lvl8pPr>
            <a:lvl9pPr lvl="8" algn="l">
              <a:lnSpc>
                <a:spcPct val="90000"/>
              </a:lnSpc>
              <a:spcBef>
                <a:spcPts val="400"/>
              </a:spcBef>
              <a:spcAft>
                <a:spcPts val="0"/>
              </a:spcAft>
              <a:buClr>
                <a:schemeClr val="accent5"/>
              </a:buClr>
              <a:buSzPts val="1000"/>
              <a:buNone/>
              <a:defRPr sz="1000">
                <a:solidFill>
                  <a:schemeClr val="accent5"/>
                </a:solidFill>
              </a:defRPr>
            </a:lvl9pPr>
          </a:lstStyle>
          <a:p/>
        </p:txBody>
      </p:sp>
      <p:sp>
        <p:nvSpPr>
          <p:cNvPr id="3496" name="Google Shape;3496;g3970249a880_0_8727"/>
          <p:cNvSpPr txBox="1"/>
          <p:nvPr>
            <p:ph idx="15" type="subTitle"/>
          </p:nvPr>
        </p:nvSpPr>
        <p:spPr>
          <a:xfrm>
            <a:off x="4959161" y="4109738"/>
            <a:ext cx="3442200" cy="1335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000"/>
              <a:buNone/>
              <a:defRPr sz="1000">
                <a:solidFill>
                  <a:schemeClr val="accent5"/>
                </a:solidFill>
              </a:defRPr>
            </a:lvl1pPr>
            <a:lvl2pPr lvl="1" algn="l">
              <a:lnSpc>
                <a:spcPct val="95000"/>
              </a:lnSpc>
              <a:spcBef>
                <a:spcPts val="1300"/>
              </a:spcBef>
              <a:spcAft>
                <a:spcPts val="0"/>
              </a:spcAft>
              <a:buClr>
                <a:schemeClr val="accent5"/>
              </a:buClr>
              <a:buSzPts val="1000"/>
              <a:buNone/>
              <a:defRPr sz="1000">
                <a:solidFill>
                  <a:schemeClr val="accent5"/>
                </a:solidFill>
              </a:defRPr>
            </a:lvl2pPr>
            <a:lvl3pPr lvl="2" algn="l">
              <a:lnSpc>
                <a:spcPct val="95000"/>
              </a:lnSpc>
              <a:spcBef>
                <a:spcPts val="1300"/>
              </a:spcBef>
              <a:spcAft>
                <a:spcPts val="0"/>
              </a:spcAft>
              <a:buClr>
                <a:schemeClr val="accent5"/>
              </a:buClr>
              <a:buSzPts val="1000"/>
              <a:buNone/>
              <a:defRPr sz="1000">
                <a:solidFill>
                  <a:schemeClr val="accent5"/>
                </a:solidFill>
              </a:defRPr>
            </a:lvl3pPr>
            <a:lvl4pPr lvl="3" algn="l">
              <a:lnSpc>
                <a:spcPct val="95000"/>
              </a:lnSpc>
              <a:spcBef>
                <a:spcPts val="1300"/>
              </a:spcBef>
              <a:spcAft>
                <a:spcPts val="0"/>
              </a:spcAft>
              <a:buClr>
                <a:schemeClr val="accent5"/>
              </a:buClr>
              <a:buSzPts val="1000"/>
              <a:buNone/>
              <a:defRPr sz="1000">
                <a:solidFill>
                  <a:schemeClr val="accent5"/>
                </a:solidFill>
              </a:defRPr>
            </a:lvl4pPr>
            <a:lvl5pPr lvl="4" algn="l">
              <a:lnSpc>
                <a:spcPct val="95000"/>
              </a:lnSpc>
              <a:spcBef>
                <a:spcPts val="1300"/>
              </a:spcBef>
              <a:spcAft>
                <a:spcPts val="0"/>
              </a:spcAft>
              <a:buClr>
                <a:schemeClr val="accent5"/>
              </a:buClr>
              <a:buSzPts val="1000"/>
              <a:buNone/>
              <a:defRPr sz="1000">
                <a:solidFill>
                  <a:schemeClr val="accent5"/>
                </a:solidFill>
              </a:defRPr>
            </a:lvl5pPr>
            <a:lvl6pPr lvl="5" algn="l">
              <a:lnSpc>
                <a:spcPct val="90000"/>
              </a:lnSpc>
              <a:spcBef>
                <a:spcPts val="400"/>
              </a:spcBef>
              <a:spcAft>
                <a:spcPts val="0"/>
              </a:spcAft>
              <a:buClr>
                <a:schemeClr val="accent5"/>
              </a:buClr>
              <a:buSzPts val="1000"/>
              <a:buNone/>
              <a:defRPr sz="1000">
                <a:solidFill>
                  <a:schemeClr val="accent5"/>
                </a:solidFill>
              </a:defRPr>
            </a:lvl6pPr>
            <a:lvl7pPr lvl="6" algn="l">
              <a:lnSpc>
                <a:spcPct val="90000"/>
              </a:lnSpc>
              <a:spcBef>
                <a:spcPts val="400"/>
              </a:spcBef>
              <a:spcAft>
                <a:spcPts val="0"/>
              </a:spcAft>
              <a:buClr>
                <a:schemeClr val="accent5"/>
              </a:buClr>
              <a:buSzPts val="1000"/>
              <a:buNone/>
              <a:defRPr sz="1000">
                <a:solidFill>
                  <a:schemeClr val="accent5"/>
                </a:solidFill>
              </a:defRPr>
            </a:lvl7pPr>
            <a:lvl8pPr lvl="7" algn="l">
              <a:lnSpc>
                <a:spcPct val="90000"/>
              </a:lnSpc>
              <a:spcBef>
                <a:spcPts val="400"/>
              </a:spcBef>
              <a:spcAft>
                <a:spcPts val="0"/>
              </a:spcAft>
              <a:buClr>
                <a:schemeClr val="accent5"/>
              </a:buClr>
              <a:buSzPts val="1000"/>
              <a:buNone/>
              <a:defRPr sz="1000">
                <a:solidFill>
                  <a:schemeClr val="accent5"/>
                </a:solidFill>
              </a:defRPr>
            </a:lvl8pPr>
            <a:lvl9pPr lvl="8" algn="l">
              <a:lnSpc>
                <a:spcPct val="90000"/>
              </a:lnSpc>
              <a:spcBef>
                <a:spcPts val="400"/>
              </a:spcBef>
              <a:spcAft>
                <a:spcPts val="0"/>
              </a:spcAft>
              <a:buClr>
                <a:schemeClr val="accent5"/>
              </a:buClr>
              <a:buSzPts val="1000"/>
              <a:buNone/>
              <a:defRPr sz="1000">
                <a:solidFill>
                  <a:schemeClr val="accent5"/>
                </a:solidFill>
              </a:defRPr>
            </a:lvl9pPr>
          </a:lstStyle>
          <a:p/>
        </p:txBody>
      </p:sp>
      <p:sp>
        <p:nvSpPr>
          <p:cNvPr id="3497" name="Google Shape;3497;g3970249a880_0_8727"/>
          <p:cNvSpPr txBox="1"/>
          <p:nvPr>
            <p:ph idx="16" type="subTitle"/>
          </p:nvPr>
        </p:nvSpPr>
        <p:spPr>
          <a:xfrm>
            <a:off x="953997" y="3718960"/>
            <a:ext cx="3442200" cy="3720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800"/>
              <a:buFont typeface="Poppins Medium"/>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3498" name="Google Shape;3498;g3970249a880_0_8727"/>
          <p:cNvSpPr txBox="1"/>
          <p:nvPr>
            <p:ph idx="17" type="subTitle"/>
          </p:nvPr>
        </p:nvSpPr>
        <p:spPr>
          <a:xfrm>
            <a:off x="953997" y="1718850"/>
            <a:ext cx="3442200" cy="3720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800"/>
              <a:buFont typeface="Poppins Medium"/>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3499" name="Google Shape;3499;g3970249a880_0_8727"/>
          <p:cNvSpPr txBox="1"/>
          <p:nvPr>
            <p:ph idx="18" type="subTitle"/>
          </p:nvPr>
        </p:nvSpPr>
        <p:spPr>
          <a:xfrm>
            <a:off x="953997" y="2723332"/>
            <a:ext cx="3442200" cy="3720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800"/>
              <a:buFont typeface="Poppins Medium"/>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3500" name="Google Shape;3500;g3970249a880_0_8727"/>
          <p:cNvSpPr txBox="1"/>
          <p:nvPr>
            <p:ph idx="19" type="subTitle"/>
          </p:nvPr>
        </p:nvSpPr>
        <p:spPr>
          <a:xfrm>
            <a:off x="4947992" y="1718845"/>
            <a:ext cx="3890700" cy="3720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800"/>
              <a:buFont typeface="Poppins Medium"/>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3501" name="Google Shape;3501;g3970249a880_0_8727"/>
          <p:cNvSpPr txBox="1"/>
          <p:nvPr>
            <p:ph idx="20" type="subTitle"/>
          </p:nvPr>
        </p:nvSpPr>
        <p:spPr>
          <a:xfrm>
            <a:off x="4947992" y="2723330"/>
            <a:ext cx="3890700" cy="3720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800"/>
              <a:buFont typeface="Poppins Medium"/>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3502" name="Google Shape;3502;g3970249a880_0_8727"/>
          <p:cNvSpPr txBox="1"/>
          <p:nvPr>
            <p:ph idx="21" type="subTitle"/>
          </p:nvPr>
        </p:nvSpPr>
        <p:spPr>
          <a:xfrm>
            <a:off x="4947992" y="3718959"/>
            <a:ext cx="3890700" cy="3720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800"/>
              <a:buFont typeface="Poppins Medium"/>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Tree>
  </p:cSld>
  <p:clrMapOvr>
    <a:masterClrMapping/>
  </p:clrMapOvr>
</p:sldLayout>
</file>

<file path=ppt/slideLayouts/slideLayout2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_Custom Layout">
  <p:cSld name="10_Custom Layout">
    <p:bg>
      <p:bgPr>
        <a:blipFill>
          <a:blip r:embed="rId2">
            <a:alphaModFix/>
          </a:blip>
          <a:stretch>
            <a:fillRect/>
          </a:stretch>
        </a:blipFill>
      </p:bgPr>
    </p:bg>
    <p:spTree>
      <p:nvGrpSpPr>
        <p:cNvPr id="3503" name="Shape 3503"/>
        <p:cNvGrpSpPr/>
        <p:nvPr/>
      </p:nvGrpSpPr>
      <p:grpSpPr>
        <a:xfrm>
          <a:off x="0" y="0"/>
          <a:ext cx="0" cy="0"/>
          <a:chOff x="0" y="0"/>
          <a:chExt cx="0" cy="0"/>
        </a:xfrm>
      </p:grpSpPr>
      <p:sp>
        <p:nvSpPr>
          <p:cNvPr id="3504" name="Google Shape;3504;g3970249a880_0_8751"/>
          <p:cNvSpPr txBox="1"/>
          <p:nvPr>
            <p:ph type="title"/>
          </p:nvPr>
        </p:nvSpPr>
        <p:spPr>
          <a:xfrm>
            <a:off x="325593" y="339924"/>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505" name="Google Shape;3505;g3970249a880_0_875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3506" name="Google Shape;3506;g3970249a880_0_8751"/>
          <p:cNvPicPr preferRelativeResize="0"/>
          <p:nvPr/>
        </p:nvPicPr>
        <p:blipFill rotWithShape="1">
          <a:blip r:embed="rId3">
            <a:alphaModFix/>
          </a:blip>
          <a:srcRect b="0" l="0" r="0" t="0"/>
          <a:stretch/>
        </p:blipFill>
        <p:spPr>
          <a:xfrm>
            <a:off x="337766" y="1058928"/>
            <a:ext cx="8556349" cy="9524"/>
          </a:xfrm>
          <a:prstGeom prst="rect">
            <a:avLst/>
          </a:prstGeom>
          <a:noFill/>
          <a:ln>
            <a:noFill/>
          </a:ln>
        </p:spPr>
      </p:pic>
      <p:pic>
        <p:nvPicPr>
          <p:cNvPr id="3507" name="Google Shape;3507;g3970249a880_0_8751"/>
          <p:cNvPicPr preferRelativeResize="0"/>
          <p:nvPr/>
        </p:nvPicPr>
        <p:blipFill rotWithShape="1">
          <a:blip r:embed="rId3">
            <a:alphaModFix/>
          </a:blip>
          <a:srcRect b="0" l="0" r="0" t="0"/>
          <a:stretch/>
        </p:blipFill>
        <p:spPr>
          <a:xfrm>
            <a:off x="337766" y="1642588"/>
            <a:ext cx="8556349" cy="9524"/>
          </a:xfrm>
          <a:prstGeom prst="rect">
            <a:avLst/>
          </a:prstGeom>
          <a:noFill/>
          <a:ln>
            <a:noFill/>
          </a:ln>
        </p:spPr>
      </p:pic>
      <p:pic>
        <p:nvPicPr>
          <p:cNvPr id="3508" name="Google Shape;3508;g3970249a880_0_8751"/>
          <p:cNvPicPr preferRelativeResize="0"/>
          <p:nvPr/>
        </p:nvPicPr>
        <p:blipFill rotWithShape="1">
          <a:blip r:embed="rId3">
            <a:alphaModFix/>
          </a:blip>
          <a:srcRect b="0" l="0" r="0" t="0"/>
          <a:stretch/>
        </p:blipFill>
        <p:spPr>
          <a:xfrm>
            <a:off x="337766" y="2226249"/>
            <a:ext cx="8556349" cy="9524"/>
          </a:xfrm>
          <a:prstGeom prst="rect">
            <a:avLst/>
          </a:prstGeom>
          <a:noFill/>
          <a:ln>
            <a:noFill/>
          </a:ln>
        </p:spPr>
      </p:pic>
      <p:pic>
        <p:nvPicPr>
          <p:cNvPr id="3509" name="Google Shape;3509;g3970249a880_0_8751"/>
          <p:cNvPicPr preferRelativeResize="0"/>
          <p:nvPr/>
        </p:nvPicPr>
        <p:blipFill rotWithShape="1">
          <a:blip r:embed="rId3">
            <a:alphaModFix/>
          </a:blip>
          <a:srcRect b="0" l="0" r="0" t="0"/>
          <a:stretch/>
        </p:blipFill>
        <p:spPr>
          <a:xfrm>
            <a:off x="337766" y="2809910"/>
            <a:ext cx="8556349" cy="9524"/>
          </a:xfrm>
          <a:prstGeom prst="rect">
            <a:avLst/>
          </a:prstGeom>
          <a:noFill/>
          <a:ln>
            <a:noFill/>
          </a:ln>
        </p:spPr>
      </p:pic>
      <p:pic>
        <p:nvPicPr>
          <p:cNvPr id="3510" name="Google Shape;3510;g3970249a880_0_8751"/>
          <p:cNvPicPr preferRelativeResize="0"/>
          <p:nvPr/>
        </p:nvPicPr>
        <p:blipFill rotWithShape="1">
          <a:blip r:embed="rId3">
            <a:alphaModFix/>
          </a:blip>
          <a:srcRect b="0" l="0" r="0" t="0"/>
          <a:stretch/>
        </p:blipFill>
        <p:spPr>
          <a:xfrm>
            <a:off x="337766" y="3393571"/>
            <a:ext cx="8556349" cy="9524"/>
          </a:xfrm>
          <a:prstGeom prst="rect">
            <a:avLst/>
          </a:prstGeom>
          <a:noFill/>
          <a:ln>
            <a:noFill/>
          </a:ln>
        </p:spPr>
      </p:pic>
      <p:sp>
        <p:nvSpPr>
          <p:cNvPr id="3511" name="Google Shape;3511;g3970249a880_0_8751"/>
          <p:cNvSpPr txBox="1"/>
          <p:nvPr>
            <p:ph idx="2" type="title"/>
          </p:nvPr>
        </p:nvSpPr>
        <p:spPr>
          <a:xfrm>
            <a:off x="142756" y="1187435"/>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3512" name="Google Shape;3512;g3970249a880_0_8751"/>
          <p:cNvSpPr txBox="1"/>
          <p:nvPr>
            <p:ph idx="3" type="title"/>
          </p:nvPr>
        </p:nvSpPr>
        <p:spPr>
          <a:xfrm>
            <a:off x="142756" y="1770171"/>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3513" name="Google Shape;3513;g3970249a880_0_8751"/>
          <p:cNvSpPr txBox="1"/>
          <p:nvPr>
            <p:ph idx="4" type="title"/>
          </p:nvPr>
        </p:nvSpPr>
        <p:spPr>
          <a:xfrm>
            <a:off x="142756" y="2353207"/>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3514" name="Google Shape;3514;g3970249a880_0_8751"/>
          <p:cNvSpPr txBox="1"/>
          <p:nvPr>
            <p:ph idx="5" type="title"/>
          </p:nvPr>
        </p:nvSpPr>
        <p:spPr>
          <a:xfrm>
            <a:off x="142756" y="2938422"/>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3515" name="Google Shape;3515;g3970249a880_0_8751"/>
          <p:cNvSpPr txBox="1"/>
          <p:nvPr>
            <p:ph idx="6" type="title"/>
          </p:nvPr>
        </p:nvSpPr>
        <p:spPr>
          <a:xfrm>
            <a:off x="142756" y="3528712"/>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3516" name="Google Shape;3516;g3970249a880_0_8751"/>
          <p:cNvSpPr txBox="1"/>
          <p:nvPr>
            <p:ph idx="1" type="subTitle"/>
          </p:nvPr>
        </p:nvSpPr>
        <p:spPr>
          <a:xfrm>
            <a:off x="727790" y="1279931"/>
            <a:ext cx="77049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3517" name="Google Shape;3517;g3970249a880_0_8751"/>
          <p:cNvSpPr txBox="1"/>
          <p:nvPr>
            <p:ph idx="7" type="subTitle"/>
          </p:nvPr>
        </p:nvSpPr>
        <p:spPr>
          <a:xfrm>
            <a:off x="727790" y="1852994"/>
            <a:ext cx="77049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3518" name="Google Shape;3518;g3970249a880_0_8751"/>
          <p:cNvSpPr txBox="1"/>
          <p:nvPr>
            <p:ph idx="8" type="subTitle"/>
          </p:nvPr>
        </p:nvSpPr>
        <p:spPr>
          <a:xfrm>
            <a:off x="727790" y="2431159"/>
            <a:ext cx="77049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3519" name="Google Shape;3519;g3970249a880_0_8751"/>
          <p:cNvSpPr txBox="1"/>
          <p:nvPr>
            <p:ph idx="9" type="subTitle"/>
          </p:nvPr>
        </p:nvSpPr>
        <p:spPr>
          <a:xfrm>
            <a:off x="727790" y="3023378"/>
            <a:ext cx="77049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3520" name="Google Shape;3520;g3970249a880_0_8751"/>
          <p:cNvSpPr txBox="1"/>
          <p:nvPr>
            <p:ph idx="13" type="subTitle"/>
          </p:nvPr>
        </p:nvSpPr>
        <p:spPr>
          <a:xfrm>
            <a:off x="727790" y="3619172"/>
            <a:ext cx="77049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Tree>
  </p:cSld>
  <p:clrMapOvr>
    <a:masterClrMapping/>
  </p:clrMapOvr>
</p:sldLayout>
</file>

<file path=ppt/slideLayouts/slideLayout2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Custom Layout">
  <p:cSld name="11_Custom Layout">
    <p:bg>
      <p:bgPr>
        <a:blipFill>
          <a:blip r:embed="rId2">
            <a:alphaModFix/>
          </a:blip>
          <a:stretch>
            <a:fillRect/>
          </a:stretch>
        </a:blipFill>
      </p:bgPr>
    </p:bg>
    <p:spTree>
      <p:nvGrpSpPr>
        <p:cNvPr id="3521" name="Shape 3521"/>
        <p:cNvGrpSpPr/>
        <p:nvPr/>
      </p:nvGrpSpPr>
      <p:grpSpPr>
        <a:xfrm>
          <a:off x="0" y="0"/>
          <a:ext cx="0" cy="0"/>
          <a:chOff x="0" y="0"/>
          <a:chExt cx="0" cy="0"/>
        </a:xfrm>
      </p:grpSpPr>
      <p:sp>
        <p:nvSpPr>
          <p:cNvPr id="3522" name="Google Shape;3522;g3970249a880_0_8769"/>
          <p:cNvSpPr txBox="1"/>
          <p:nvPr>
            <p:ph type="title"/>
          </p:nvPr>
        </p:nvSpPr>
        <p:spPr>
          <a:xfrm>
            <a:off x="325593" y="339924"/>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523" name="Google Shape;3523;g3970249a880_0_876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3524" name="Google Shape;3524;g3970249a880_0_8769"/>
          <p:cNvPicPr preferRelativeResize="0"/>
          <p:nvPr/>
        </p:nvPicPr>
        <p:blipFill rotWithShape="1">
          <a:blip r:embed="rId3">
            <a:alphaModFix/>
          </a:blip>
          <a:srcRect b="0" l="0" r="0" t="0"/>
          <a:stretch/>
        </p:blipFill>
        <p:spPr>
          <a:xfrm>
            <a:off x="337766" y="1058928"/>
            <a:ext cx="8556349" cy="9524"/>
          </a:xfrm>
          <a:prstGeom prst="rect">
            <a:avLst/>
          </a:prstGeom>
          <a:noFill/>
          <a:ln>
            <a:noFill/>
          </a:ln>
        </p:spPr>
      </p:pic>
      <p:pic>
        <p:nvPicPr>
          <p:cNvPr id="3525" name="Google Shape;3525;g3970249a880_0_8769"/>
          <p:cNvPicPr preferRelativeResize="0"/>
          <p:nvPr/>
        </p:nvPicPr>
        <p:blipFill rotWithShape="1">
          <a:blip r:embed="rId3">
            <a:alphaModFix/>
          </a:blip>
          <a:srcRect b="0" l="0" r="0" t="0"/>
          <a:stretch/>
        </p:blipFill>
        <p:spPr>
          <a:xfrm>
            <a:off x="337766" y="1642588"/>
            <a:ext cx="8556349" cy="9524"/>
          </a:xfrm>
          <a:prstGeom prst="rect">
            <a:avLst/>
          </a:prstGeom>
          <a:noFill/>
          <a:ln>
            <a:noFill/>
          </a:ln>
        </p:spPr>
      </p:pic>
      <p:pic>
        <p:nvPicPr>
          <p:cNvPr id="3526" name="Google Shape;3526;g3970249a880_0_8769"/>
          <p:cNvPicPr preferRelativeResize="0"/>
          <p:nvPr/>
        </p:nvPicPr>
        <p:blipFill rotWithShape="1">
          <a:blip r:embed="rId3">
            <a:alphaModFix/>
          </a:blip>
          <a:srcRect b="0" l="0" r="0" t="0"/>
          <a:stretch/>
        </p:blipFill>
        <p:spPr>
          <a:xfrm>
            <a:off x="337766" y="2226249"/>
            <a:ext cx="8556349" cy="9524"/>
          </a:xfrm>
          <a:prstGeom prst="rect">
            <a:avLst/>
          </a:prstGeom>
          <a:noFill/>
          <a:ln>
            <a:noFill/>
          </a:ln>
        </p:spPr>
      </p:pic>
      <p:pic>
        <p:nvPicPr>
          <p:cNvPr id="3527" name="Google Shape;3527;g3970249a880_0_8769"/>
          <p:cNvPicPr preferRelativeResize="0"/>
          <p:nvPr/>
        </p:nvPicPr>
        <p:blipFill rotWithShape="1">
          <a:blip r:embed="rId3">
            <a:alphaModFix/>
          </a:blip>
          <a:srcRect b="0" l="0" r="0" t="0"/>
          <a:stretch/>
        </p:blipFill>
        <p:spPr>
          <a:xfrm>
            <a:off x="337766" y="2809910"/>
            <a:ext cx="8556349" cy="9524"/>
          </a:xfrm>
          <a:prstGeom prst="rect">
            <a:avLst/>
          </a:prstGeom>
          <a:noFill/>
          <a:ln>
            <a:noFill/>
          </a:ln>
        </p:spPr>
      </p:pic>
      <p:pic>
        <p:nvPicPr>
          <p:cNvPr id="3528" name="Google Shape;3528;g3970249a880_0_8769"/>
          <p:cNvPicPr preferRelativeResize="0"/>
          <p:nvPr/>
        </p:nvPicPr>
        <p:blipFill rotWithShape="1">
          <a:blip r:embed="rId3">
            <a:alphaModFix/>
          </a:blip>
          <a:srcRect b="0" l="0" r="0" t="0"/>
          <a:stretch/>
        </p:blipFill>
        <p:spPr>
          <a:xfrm>
            <a:off x="337766" y="3393571"/>
            <a:ext cx="8556349" cy="9524"/>
          </a:xfrm>
          <a:prstGeom prst="rect">
            <a:avLst/>
          </a:prstGeom>
          <a:noFill/>
          <a:ln>
            <a:noFill/>
          </a:ln>
        </p:spPr>
      </p:pic>
      <p:sp>
        <p:nvSpPr>
          <p:cNvPr id="3529" name="Google Shape;3529;g3970249a880_0_8769"/>
          <p:cNvSpPr txBox="1"/>
          <p:nvPr>
            <p:ph idx="2" type="title"/>
          </p:nvPr>
        </p:nvSpPr>
        <p:spPr>
          <a:xfrm>
            <a:off x="4735895" y="1152219"/>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3530" name="Google Shape;3530;g3970249a880_0_8769"/>
          <p:cNvSpPr txBox="1"/>
          <p:nvPr>
            <p:ph idx="3" type="title"/>
          </p:nvPr>
        </p:nvSpPr>
        <p:spPr>
          <a:xfrm>
            <a:off x="4735895" y="1734955"/>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3531" name="Google Shape;3531;g3970249a880_0_8769"/>
          <p:cNvSpPr txBox="1"/>
          <p:nvPr>
            <p:ph idx="4" type="title"/>
          </p:nvPr>
        </p:nvSpPr>
        <p:spPr>
          <a:xfrm>
            <a:off x="4735895" y="2317991"/>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3532" name="Google Shape;3532;g3970249a880_0_8769"/>
          <p:cNvSpPr txBox="1"/>
          <p:nvPr>
            <p:ph idx="5" type="title"/>
          </p:nvPr>
        </p:nvSpPr>
        <p:spPr>
          <a:xfrm>
            <a:off x="4730864" y="2938422"/>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3533" name="Google Shape;3533;g3970249a880_0_8769"/>
          <p:cNvSpPr txBox="1"/>
          <p:nvPr>
            <p:ph idx="6" type="title"/>
          </p:nvPr>
        </p:nvSpPr>
        <p:spPr>
          <a:xfrm>
            <a:off x="4735895" y="3493496"/>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3534" name="Google Shape;3534;g3970249a880_0_8769"/>
          <p:cNvSpPr txBox="1"/>
          <p:nvPr>
            <p:ph idx="1" type="subTitle"/>
          </p:nvPr>
        </p:nvSpPr>
        <p:spPr>
          <a:xfrm>
            <a:off x="727790" y="1279931"/>
            <a:ext cx="40080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3535" name="Google Shape;3535;g3970249a880_0_8769"/>
          <p:cNvSpPr txBox="1"/>
          <p:nvPr>
            <p:ph idx="7" type="subTitle"/>
          </p:nvPr>
        </p:nvSpPr>
        <p:spPr>
          <a:xfrm>
            <a:off x="727790" y="1852994"/>
            <a:ext cx="40080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3536" name="Google Shape;3536;g3970249a880_0_8769"/>
          <p:cNvSpPr txBox="1"/>
          <p:nvPr>
            <p:ph idx="8" type="subTitle"/>
          </p:nvPr>
        </p:nvSpPr>
        <p:spPr>
          <a:xfrm>
            <a:off x="727790" y="2431159"/>
            <a:ext cx="40080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3537" name="Google Shape;3537;g3970249a880_0_8769"/>
          <p:cNvSpPr txBox="1"/>
          <p:nvPr>
            <p:ph idx="9" type="subTitle"/>
          </p:nvPr>
        </p:nvSpPr>
        <p:spPr>
          <a:xfrm>
            <a:off x="727790" y="3023378"/>
            <a:ext cx="40080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3538" name="Google Shape;3538;g3970249a880_0_8769"/>
          <p:cNvSpPr txBox="1"/>
          <p:nvPr>
            <p:ph idx="13" type="subTitle"/>
          </p:nvPr>
        </p:nvSpPr>
        <p:spPr>
          <a:xfrm>
            <a:off x="727790" y="3619172"/>
            <a:ext cx="40080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3539" name="Google Shape;3539;g3970249a880_0_8769"/>
          <p:cNvSpPr txBox="1"/>
          <p:nvPr>
            <p:ph idx="14" type="subTitle"/>
          </p:nvPr>
        </p:nvSpPr>
        <p:spPr>
          <a:xfrm>
            <a:off x="5309168" y="1279931"/>
            <a:ext cx="35850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3540" name="Google Shape;3540;g3970249a880_0_8769"/>
          <p:cNvSpPr txBox="1"/>
          <p:nvPr>
            <p:ph idx="15" type="subTitle"/>
          </p:nvPr>
        </p:nvSpPr>
        <p:spPr>
          <a:xfrm>
            <a:off x="5309168" y="1852994"/>
            <a:ext cx="35850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3541" name="Google Shape;3541;g3970249a880_0_8769"/>
          <p:cNvSpPr txBox="1"/>
          <p:nvPr>
            <p:ph idx="16" type="subTitle"/>
          </p:nvPr>
        </p:nvSpPr>
        <p:spPr>
          <a:xfrm>
            <a:off x="5309168" y="2431159"/>
            <a:ext cx="35850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3542" name="Google Shape;3542;g3970249a880_0_8769"/>
          <p:cNvSpPr txBox="1"/>
          <p:nvPr>
            <p:ph idx="17" type="subTitle"/>
          </p:nvPr>
        </p:nvSpPr>
        <p:spPr>
          <a:xfrm>
            <a:off x="5309168" y="3023378"/>
            <a:ext cx="35850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3543" name="Google Shape;3543;g3970249a880_0_8769"/>
          <p:cNvSpPr txBox="1"/>
          <p:nvPr>
            <p:ph idx="18" type="subTitle"/>
          </p:nvPr>
        </p:nvSpPr>
        <p:spPr>
          <a:xfrm>
            <a:off x="5309168" y="3619172"/>
            <a:ext cx="35850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3544" name="Google Shape;3544;g3970249a880_0_8769"/>
          <p:cNvSpPr txBox="1"/>
          <p:nvPr>
            <p:ph idx="19" type="title"/>
          </p:nvPr>
        </p:nvSpPr>
        <p:spPr>
          <a:xfrm>
            <a:off x="142756" y="1187435"/>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3545" name="Google Shape;3545;g3970249a880_0_8769"/>
          <p:cNvSpPr txBox="1"/>
          <p:nvPr>
            <p:ph idx="20" type="title"/>
          </p:nvPr>
        </p:nvSpPr>
        <p:spPr>
          <a:xfrm>
            <a:off x="142756" y="1770171"/>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3546" name="Google Shape;3546;g3970249a880_0_8769"/>
          <p:cNvSpPr txBox="1"/>
          <p:nvPr>
            <p:ph idx="21" type="title"/>
          </p:nvPr>
        </p:nvSpPr>
        <p:spPr>
          <a:xfrm>
            <a:off x="142756" y="2353207"/>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3547" name="Google Shape;3547;g3970249a880_0_8769"/>
          <p:cNvSpPr txBox="1"/>
          <p:nvPr>
            <p:ph idx="22" type="title"/>
          </p:nvPr>
        </p:nvSpPr>
        <p:spPr>
          <a:xfrm>
            <a:off x="142756" y="2938422"/>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3548" name="Google Shape;3548;g3970249a880_0_8769"/>
          <p:cNvSpPr txBox="1"/>
          <p:nvPr>
            <p:ph idx="23" type="title"/>
          </p:nvPr>
        </p:nvSpPr>
        <p:spPr>
          <a:xfrm>
            <a:off x="142756" y="3528712"/>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Tree>
  </p:cSld>
  <p:clrMapOvr>
    <a:masterClrMapping/>
  </p:clrMapOvr>
</p:sldLayout>
</file>

<file path=ppt/slideLayouts/slideLayout2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_Custom Layout">
  <p:cSld name="12_Custom Layout">
    <p:spTree>
      <p:nvGrpSpPr>
        <p:cNvPr id="3549" name="Shape 3549"/>
        <p:cNvGrpSpPr/>
        <p:nvPr/>
      </p:nvGrpSpPr>
      <p:grpSpPr>
        <a:xfrm>
          <a:off x="0" y="0"/>
          <a:ext cx="0" cy="0"/>
          <a:chOff x="0" y="0"/>
          <a:chExt cx="0" cy="0"/>
        </a:xfrm>
      </p:grpSpPr>
      <p:sp>
        <p:nvSpPr>
          <p:cNvPr id="3550" name="Google Shape;3550;g3970249a880_0_8797"/>
          <p:cNvSpPr txBox="1"/>
          <p:nvPr>
            <p:ph type="title"/>
          </p:nvPr>
        </p:nvSpPr>
        <p:spPr>
          <a:xfrm>
            <a:off x="314533" y="336698"/>
            <a:ext cx="86328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551" name="Google Shape;3551;g3970249a880_0_879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3552" name="Google Shape;3552;g3970249a880_0_8797"/>
          <p:cNvSpPr txBox="1"/>
          <p:nvPr>
            <p:ph idx="1" type="body"/>
          </p:nvPr>
        </p:nvSpPr>
        <p:spPr>
          <a:xfrm>
            <a:off x="303223" y="2002538"/>
            <a:ext cx="8632800" cy="1924800"/>
          </a:xfrm>
          <a:prstGeom prst="rect">
            <a:avLst/>
          </a:prstGeom>
          <a:noFill/>
          <a:ln>
            <a:noFill/>
          </a:ln>
        </p:spPr>
        <p:txBody>
          <a:bodyPr anchorCtr="0" anchor="t" bIns="0" lIns="0" spcFirstLastPara="1" rIns="0" wrap="square" tIns="0">
            <a:noAutofit/>
          </a:bodyPr>
          <a:lstStyle>
            <a:lvl1pPr indent="-285750" lvl="0" marL="457200" algn="l">
              <a:lnSpc>
                <a:spcPct val="87000"/>
              </a:lnSpc>
              <a:spcBef>
                <a:spcPts val="1300"/>
              </a:spcBef>
              <a:spcAft>
                <a:spcPts val="0"/>
              </a:spcAft>
              <a:buClr>
                <a:schemeClr val="accent1"/>
              </a:buClr>
              <a:buSzPts val="900"/>
              <a:buChar char="●"/>
              <a:defRPr/>
            </a:lvl1pPr>
            <a:lvl2pPr indent="-279400" lvl="1" marL="914400" algn="l">
              <a:lnSpc>
                <a:spcPct val="87000"/>
              </a:lnSpc>
              <a:spcBef>
                <a:spcPts val="1300"/>
              </a:spcBef>
              <a:spcAft>
                <a:spcPts val="0"/>
              </a:spcAft>
              <a:buClr>
                <a:schemeClr val="accent1"/>
              </a:buClr>
              <a:buSzPts val="800"/>
              <a:buChar char="●"/>
              <a:defRPr/>
            </a:lvl2pPr>
            <a:lvl3pPr indent="-273050" lvl="2" marL="1371600" algn="l">
              <a:lnSpc>
                <a:spcPct val="87000"/>
              </a:lnSpc>
              <a:spcBef>
                <a:spcPts val="1300"/>
              </a:spcBef>
              <a:spcAft>
                <a:spcPts val="0"/>
              </a:spcAft>
              <a:buClr>
                <a:schemeClr val="accent1"/>
              </a:buClr>
              <a:buSzPts val="700"/>
              <a:buChar char="●"/>
              <a:defRPr/>
            </a:lvl3pPr>
            <a:lvl4pPr indent="-260350" lvl="3" marL="1828800" algn="l">
              <a:lnSpc>
                <a:spcPct val="87000"/>
              </a:lnSpc>
              <a:spcBef>
                <a:spcPts val="1300"/>
              </a:spcBef>
              <a:spcAft>
                <a:spcPts val="0"/>
              </a:spcAft>
              <a:buClr>
                <a:schemeClr val="accent1"/>
              </a:buClr>
              <a:buSzPts val="500"/>
              <a:buChar char="●"/>
              <a:defRPr/>
            </a:lvl4pPr>
            <a:lvl5pPr indent="-254000" lvl="4" marL="2286000" algn="l">
              <a:lnSpc>
                <a:spcPct val="87000"/>
              </a:lnSpc>
              <a:spcBef>
                <a:spcPts val="1300"/>
              </a:spcBef>
              <a:spcAft>
                <a:spcPts val="0"/>
              </a:spcAft>
              <a:buClr>
                <a:schemeClr val="accent1"/>
              </a:buClr>
              <a:buSzPts val="4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Tree>
  </p:cSld>
  <p:clrMapOvr>
    <a:masterClrMapping/>
  </p:clrMapOvr>
</p:sldLayout>
</file>

<file path=ppt/slideLayouts/slideLayout2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_Custom Layout">
  <p:cSld name="13_Custom Layout">
    <p:spTree>
      <p:nvGrpSpPr>
        <p:cNvPr id="3553" name="Shape 3553"/>
        <p:cNvGrpSpPr/>
        <p:nvPr/>
      </p:nvGrpSpPr>
      <p:grpSpPr>
        <a:xfrm>
          <a:off x="0" y="0"/>
          <a:ext cx="0" cy="0"/>
          <a:chOff x="0" y="0"/>
          <a:chExt cx="0" cy="0"/>
        </a:xfrm>
      </p:grpSpPr>
      <p:sp>
        <p:nvSpPr>
          <p:cNvPr id="3554" name="Google Shape;3554;g3970249a880_0_8801"/>
          <p:cNvSpPr txBox="1"/>
          <p:nvPr>
            <p:ph type="title"/>
          </p:nvPr>
        </p:nvSpPr>
        <p:spPr>
          <a:xfrm>
            <a:off x="317798" y="336694"/>
            <a:ext cx="85002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555" name="Google Shape;3555;g3970249a880_0_880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3556" name="Google Shape;3556;g3970249a880_0_8801"/>
          <p:cNvSpPr txBox="1"/>
          <p:nvPr>
            <p:ph idx="1" type="body"/>
          </p:nvPr>
        </p:nvSpPr>
        <p:spPr>
          <a:xfrm>
            <a:off x="303223" y="1048742"/>
            <a:ext cx="8500200" cy="2568300"/>
          </a:xfrm>
          <a:prstGeom prst="rect">
            <a:avLst/>
          </a:prstGeom>
          <a:noFill/>
          <a:ln>
            <a:noFill/>
          </a:ln>
        </p:spPr>
        <p:txBody>
          <a:bodyPr anchorCtr="0" anchor="t" bIns="0" lIns="0" spcFirstLastPara="1" rIns="0" wrap="square" tIns="0">
            <a:noAutofit/>
          </a:bodyPr>
          <a:lstStyle>
            <a:lvl1pPr indent="-285750" lvl="0" marL="457200" algn="l">
              <a:lnSpc>
                <a:spcPct val="94000"/>
              </a:lnSpc>
              <a:spcBef>
                <a:spcPts val="1300"/>
              </a:spcBef>
              <a:spcAft>
                <a:spcPts val="0"/>
              </a:spcAft>
              <a:buClr>
                <a:schemeClr val="accent1"/>
              </a:buClr>
              <a:buSzPts val="900"/>
              <a:buChar char="●"/>
              <a:defRPr/>
            </a:lvl1pPr>
            <a:lvl2pPr indent="-279400" lvl="1" marL="914400" algn="l">
              <a:lnSpc>
                <a:spcPct val="94000"/>
              </a:lnSpc>
              <a:spcBef>
                <a:spcPts val="1300"/>
              </a:spcBef>
              <a:spcAft>
                <a:spcPts val="0"/>
              </a:spcAft>
              <a:buClr>
                <a:schemeClr val="accent1"/>
              </a:buClr>
              <a:buSzPts val="800"/>
              <a:buChar char="●"/>
              <a:defRPr/>
            </a:lvl2pPr>
            <a:lvl3pPr indent="-273050" lvl="2" marL="1371600" algn="l">
              <a:lnSpc>
                <a:spcPct val="94000"/>
              </a:lnSpc>
              <a:spcBef>
                <a:spcPts val="1300"/>
              </a:spcBef>
              <a:spcAft>
                <a:spcPts val="0"/>
              </a:spcAft>
              <a:buClr>
                <a:schemeClr val="accent1"/>
              </a:buClr>
              <a:buSzPts val="700"/>
              <a:buChar char="●"/>
              <a:defRPr/>
            </a:lvl3pPr>
            <a:lvl4pPr indent="-260350" lvl="3" marL="1828800" algn="l">
              <a:lnSpc>
                <a:spcPct val="94000"/>
              </a:lnSpc>
              <a:spcBef>
                <a:spcPts val="1300"/>
              </a:spcBef>
              <a:spcAft>
                <a:spcPts val="0"/>
              </a:spcAft>
              <a:buClr>
                <a:schemeClr val="accent1"/>
              </a:buClr>
              <a:buSzPts val="500"/>
              <a:buChar char="●"/>
              <a:defRPr/>
            </a:lvl4pPr>
            <a:lvl5pPr indent="-254000" lvl="4" marL="2286000" algn="l">
              <a:lnSpc>
                <a:spcPct val="94000"/>
              </a:lnSpc>
              <a:spcBef>
                <a:spcPts val="1300"/>
              </a:spcBef>
              <a:spcAft>
                <a:spcPts val="0"/>
              </a:spcAft>
              <a:buClr>
                <a:schemeClr val="accent1"/>
              </a:buClr>
              <a:buSzPts val="4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Tree>
  </p:cSld>
  <p:clrMapOvr>
    <a:masterClrMapping/>
  </p:clrMapOvr>
</p:sldLayout>
</file>

<file path=ppt/slideLayouts/slideLayout2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_Custom Layout">
  <p:cSld name="14_Custom Layout">
    <p:spTree>
      <p:nvGrpSpPr>
        <p:cNvPr id="3557" name="Shape 3557"/>
        <p:cNvGrpSpPr/>
        <p:nvPr/>
      </p:nvGrpSpPr>
      <p:grpSpPr>
        <a:xfrm>
          <a:off x="0" y="0"/>
          <a:ext cx="0" cy="0"/>
          <a:chOff x="0" y="0"/>
          <a:chExt cx="0" cy="0"/>
        </a:xfrm>
      </p:grpSpPr>
      <p:sp>
        <p:nvSpPr>
          <p:cNvPr id="3558" name="Google Shape;3558;g3970249a880_0_8805"/>
          <p:cNvSpPr txBox="1"/>
          <p:nvPr>
            <p:ph type="title"/>
          </p:nvPr>
        </p:nvSpPr>
        <p:spPr>
          <a:xfrm>
            <a:off x="316371" y="1332213"/>
            <a:ext cx="3300300" cy="20796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559" name="Google Shape;3559;g3970249a880_0_880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3560" name="Google Shape;3560;g3970249a880_0_8805"/>
          <p:cNvSpPr txBox="1"/>
          <p:nvPr>
            <p:ph idx="1" type="body"/>
          </p:nvPr>
        </p:nvSpPr>
        <p:spPr>
          <a:xfrm>
            <a:off x="4487977" y="1762506"/>
            <a:ext cx="4107300" cy="1632300"/>
          </a:xfrm>
          <a:prstGeom prst="rect">
            <a:avLst/>
          </a:prstGeom>
          <a:noFill/>
          <a:ln>
            <a:noFill/>
          </a:ln>
        </p:spPr>
        <p:txBody>
          <a:bodyPr anchorCtr="0" anchor="t" bIns="0" lIns="0" spcFirstLastPara="1" rIns="0" wrap="square" tIns="0">
            <a:noAutofit/>
          </a:bodyPr>
          <a:lstStyle>
            <a:lvl1pPr indent="-285750" lvl="0" marL="457200" algn="l">
              <a:lnSpc>
                <a:spcPct val="95000"/>
              </a:lnSpc>
              <a:spcBef>
                <a:spcPts val="1300"/>
              </a:spcBef>
              <a:spcAft>
                <a:spcPts val="0"/>
              </a:spcAft>
              <a:buClr>
                <a:schemeClr val="accent4"/>
              </a:buClr>
              <a:buSzPts val="900"/>
              <a:buChar char="●"/>
              <a:defRPr>
                <a:solidFill>
                  <a:schemeClr val="accent4"/>
                </a:solidFill>
              </a:defRPr>
            </a:lvl1pPr>
            <a:lvl2pPr indent="-279400" lvl="1" marL="914400" algn="l">
              <a:lnSpc>
                <a:spcPct val="95000"/>
              </a:lnSpc>
              <a:spcBef>
                <a:spcPts val="1300"/>
              </a:spcBef>
              <a:spcAft>
                <a:spcPts val="0"/>
              </a:spcAft>
              <a:buClr>
                <a:schemeClr val="accent4"/>
              </a:buClr>
              <a:buSzPts val="800"/>
              <a:buChar char="●"/>
              <a:defRPr>
                <a:solidFill>
                  <a:schemeClr val="accent4"/>
                </a:solidFill>
              </a:defRPr>
            </a:lvl2pPr>
            <a:lvl3pPr indent="-273050" lvl="2" marL="1371600" algn="l">
              <a:lnSpc>
                <a:spcPct val="95000"/>
              </a:lnSpc>
              <a:spcBef>
                <a:spcPts val="1300"/>
              </a:spcBef>
              <a:spcAft>
                <a:spcPts val="0"/>
              </a:spcAft>
              <a:buClr>
                <a:schemeClr val="accent4"/>
              </a:buClr>
              <a:buSzPts val="700"/>
              <a:buChar char="●"/>
              <a:defRPr>
                <a:solidFill>
                  <a:schemeClr val="accent4"/>
                </a:solidFill>
              </a:defRPr>
            </a:lvl3pPr>
            <a:lvl4pPr indent="-260350" lvl="3" marL="1828800" algn="l">
              <a:lnSpc>
                <a:spcPct val="95000"/>
              </a:lnSpc>
              <a:spcBef>
                <a:spcPts val="1300"/>
              </a:spcBef>
              <a:spcAft>
                <a:spcPts val="0"/>
              </a:spcAft>
              <a:buClr>
                <a:schemeClr val="accent4"/>
              </a:buClr>
              <a:buSzPts val="500"/>
              <a:buChar char="●"/>
              <a:defRPr>
                <a:solidFill>
                  <a:schemeClr val="accent4"/>
                </a:solidFill>
              </a:defRPr>
            </a:lvl4pPr>
            <a:lvl5pPr indent="-254000" lvl="4" marL="2286000" algn="l">
              <a:lnSpc>
                <a:spcPct val="95000"/>
              </a:lnSpc>
              <a:spcBef>
                <a:spcPts val="1300"/>
              </a:spcBef>
              <a:spcAft>
                <a:spcPts val="0"/>
              </a:spcAft>
              <a:buClr>
                <a:schemeClr val="accent4"/>
              </a:buClr>
              <a:buSzPts val="400"/>
              <a:buChar char="●"/>
              <a:defRPr>
                <a:solidFill>
                  <a:schemeClr val="accent4"/>
                </a:solidFill>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3561" name="Google Shape;3561;g3970249a880_0_8805"/>
          <p:cNvSpPr txBox="1"/>
          <p:nvPr>
            <p:ph idx="2" type="subTitle"/>
          </p:nvPr>
        </p:nvSpPr>
        <p:spPr>
          <a:xfrm>
            <a:off x="4487977" y="1359427"/>
            <a:ext cx="41073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400"/>
              <a:buNone/>
              <a:defRPr b="1" sz="1500">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2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5_Custom Layout" showMasterSp="0">
  <p:cSld name="15_Custom Layout">
    <p:bg>
      <p:bgPr>
        <a:gradFill>
          <a:gsLst>
            <a:gs pos="0">
              <a:srgbClr val="FF001A"/>
            </a:gs>
            <a:gs pos="70000">
              <a:srgbClr val="290051"/>
            </a:gs>
            <a:gs pos="100000">
              <a:srgbClr val="0C0024"/>
            </a:gs>
          </a:gsLst>
          <a:lin ang="13500032" scaled="0"/>
        </a:gradFill>
      </p:bgPr>
    </p:bg>
    <p:spTree>
      <p:nvGrpSpPr>
        <p:cNvPr id="3562" name="Shape 3562"/>
        <p:cNvGrpSpPr/>
        <p:nvPr/>
      </p:nvGrpSpPr>
      <p:grpSpPr>
        <a:xfrm>
          <a:off x="0" y="0"/>
          <a:ext cx="0" cy="0"/>
          <a:chOff x="0" y="0"/>
          <a:chExt cx="0" cy="0"/>
        </a:xfrm>
      </p:grpSpPr>
      <p:pic>
        <p:nvPicPr>
          <p:cNvPr descr="A black and blue background&#10;&#10;AI-generated content may be incorrect." id="3563" name="Google Shape;3563;g3970249a880_0_8810"/>
          <p:cNvPicPr preferRelativeResize="0"/>
          <p:nvPr/>
        </p:nvPicPr>
        <p:blipFill rotWithShape="1">
          <a:blip r:embed="rId2">
            <a:alphaModFix/>
          </a:blip>
          <a:srcRect b="100" l="0" r="0" t="100"/>
          <a:stretch/>
        </p:blipFill>
        <p:spPr>
          <a:xfrm>
            <a:off x="0" y="0"/>
            <a:ext cx="9143999" cy="5142833"/>
          </a:xfrm>
          <a:prstGeom prst="rect">
            <a:avLst/>
          </a:prstGeom>
          <a:noFill/>
          <a:ln>
            <a:noFill/>
          </a:ln>
        </p:spPr>
      </p:pic>
      <p:sp>
        <p:nvSpPr>
          <p:cNvPr id="3564" name="Google Shape;3564;g3970249a880_0_8810"/>
          <p:cNvSpPr/>
          <p:nvPr/>
        </p:nvSpPr>
        <p:spPr>
          <a:xfrm>
            <a:off x="4091291" y="1246976"/>
            <a:ext cx="4692300" cy="3308700"/>
          </a:xfrm>
          <a:prstGeom prst="roundRect">
            <a:avLst>
              <a:gd fmla="val 2710" name="adj"/>
            </a:avLst>
          </a:prstGeom>
          <a:gradFill>
            <a:gsLst>
              <a:gs pos="0">
                <a:srgbClr val="FFFFFF"/>
              </a:gs>
              <a:gs pos="28000">
                <a:srgbClr val="F7F7FB">
                  <a:alpha val="97254"/>
                </a:srgbClr>
              </a:gs>
              <a:gs pos="55000">
                <a:srgbClr val="E4E2F1">
                  <a:alpha val="91764"/>
                </a:srgbClr>
              </a:gs>
              <a:gs pos="93000">
                <a:srgbClr val="C4C0E1">
                  <a:alpha val="81960"/>
                </a:srgbClr>
              </a:gs>
              <a:gs pos="100000">
                <a:srgbClr val="BFBADE">
                  <a:alpha val="80000"/>
                </a:srgbClr>
              </a:gs>
            </a:gsLst>
            <a:lin ang="5400012"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565" name="Google Shape;3565;g3970249a880_0_8810"/>
          <p:cNvSpPr txBox="1"/>
          <p:nvPr>
            <p:ph type="title"/>
          </p:nvPr>
        </p:nvSpPr>
        <p:spPr>
          <a:xfrm>
            <a:off x="311313" y="1323543"/>
            <a:ext cx="3488700" cy="29352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lt1"/>
              </a:buClr>
              <a:buSzPts val="2500"/>
              <a:buFont typeface="Poppins"/>
              <a:buNone/>
              <a:defRPr b="1">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566" name="Google Shape;3566;g3970249a880_0_881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3567" name="Google Shape;3567;g3970249a880_0_8810"/>
          <p:cNvGrpSpPr/>
          <p:nvPr/>
        </p:nvGrpSpPr>
        <p:grpSpPr>
          <a:xfrm>
            <a:off x="8381796" y="4822425"/>
            <a:ext cx="537710" cy="158585"/>
            <a:chOff x="22351457" y="12859799"/>
            <a:chExt cx="1433894" cy="422893"/>
          </a:xfrm>
        </p:grpSpPr>
        <p:grpSp>
          <p:nvGrpSpPr>
            <p:cNvPr id="3568" name="Google Shape;3568;g3970249a880_0_8810"/>
            <p:cNvGrpSpPr/>
            <p:nvPr/>
          </p:nvGrpSpPr>
          <p:grpSpPr>
            <a:xfrm>
              <a:off x="22351457" y="12859799"/>
              <a:ext cx="1379787" cy="422893"/>
              <a:chOff x="22351457" y="12859799"/>
              <a:chExt cx="1379787" cy="422893"/>
            </a:xfrm>
          </p:grpSpPr>
          <p:sp>
            <p:nvSpPr>
              <p:cNvPr id="3569" name="Google Shape;3569;g3970249a880_0_8810"/>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570" name="Google Shape;3570;g3970249a880_0_8810"/>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3571" name="Google Shape;3571;g3970249a880_0_8810"/>
              <p:cNvGrpSpPr/>
              <p:nvPr/>
            </p:nvGrpSpPr>
            <p:grpSpPr>
              <a:xfrm>
                <a:off x="23288552" y="12859801"/>
                <a:ext cx="442692" cy="422765"/>
                <a:chOff x="23288552" y="12859801"/>
                <a:chExt cx="442692" cy="422765"/>
              </a:xfrm>
            </p:grpSpPr>
            <p:grpSp>
              <p:nvGrpSpPr>
                <p:cNvPr id="3572" name="Google Shape;3572;g3970249a880_0_8810"/>
                <p:cNvGrpSpPr/>
                <p:nvPr/>
              </p:nvGrpSpPr>
              <p:grpSpPr>
                <a:xfrm>
                  <a:off x="23288552" y="12859801"/>
                  <a:ext cx="442692" cy="422765"/>
                  <a:chOff x="23288552" y="12859801"/>
                  <a:chExt cx="442692" cy="422765"/>
                </a:xfrm>
              </p:grpSpPr>
              <p:sp>
                <p:nvSpPr>
                  <p:cNvPr id="3573" name="Google Shape;3573;g3970249a880_0_8810"/>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574" name="Google Shape;3574;g3970249a880_0_8810"/>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575" name="Google Shape;3575;g3970249a880_0_8810"/>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3576" name="Google Shape;3576;g3970249a880_0_8810"/>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577" name="Google Shape;3577;g3970249a880_0_8810"/>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sp>
        <p:nvSpPr>
          <p:cNvPr id="3578" name="Google Shape;3578;g3970249a880_0_8810"/>
          <p:cNvSpPr txBox="1"/>
          <p:nvPr>
            <p:ph idx="1" type="body"/>
          </p:nvPr>
        </p:nvSpPr>
        <p:spPr>
          <a:xfrm>
            <a:off x="4234786" y="1733629"/>
            <a:ext cx="4353000" cy="2525100"/>
          </a:xfrm>
          <a:prstGeom prst="rect">
            <a:avLst/>
          </a:prstGeom>
          <a:noFill/>
          <a:ln>
            <a:noFill/>
          </a:ln>
        </p:spPr>
        <p:txBody>
          <a:bodyPr anchorCtr="0" anchor="t" bIns="0" lIns="0" spcFirstLastPara="1" rIns="0" wrap="square" tIns="0">
            <a:noAutofit/>
          </a:bodyPr>
          <a:lstStyle>
            <a:lvl1pPr indent="-285750" lvl="0" marL="457200" algn="l">
              <a:lnSpc>
                <a:spcPct val="89000"/>
              </a:lnSpc>
              <a:spcBef>
                <a:spcPts val="1300"/>
              </a:spcBef>
              <a:spcAft>
                <a:spcPts val="0"/>
              </a:spcAft>
              <a:buClr>
                <a:schemeClr val="accent1"/>
              </a:buClr>
              <a:buSzPts val="900"/>
              <a:buChar char="●"/>
              <a:defRPr/>
            </a:lvl1pPr>
            <a:lvl2pPr indent="-279400" lvl="1" marL="914400" algn="l">
              <a:lnSpc>
                <a:spcPct val="89000"/>
              </a:lnSpc>
              <a:spcBef>
                <a:spcPts val="1300"/>
              </a:spcBef>
              <a:spcAft>
                <a:spcPts val="0"/>
              </a:spcAft>
              <a:buClr>
                <a:schemeClr val="accent1"/>
              </a:buClr>
              <a:buSzPts val="800"/>
              <a:buChar char="●"/>
              <a:defRPr/>
            </a:lvl2pPr>
            <a:lvl3pPr indent="-273050" lvl="2" marL="1371600" algn="l">
              <a:lnSpc>
                <a:spcPct val="89000"/>
              </a:lnSpc>
              <a:spcBef>
                <a:spcPts val="1300"/>
              </a:spcBef>
              <a:spcAft>
                <a:spcPts val="0"/>
              </a:spcAft>
              <a:buClr>
                <a:schemeClr val="accent1"/>
              </a:buClr>
              <a:buSzPts val="700"/>
              <a:buChar char="●"/>
              <a:defRPr/>
            </a:lvl3pPr>
            <a:lvl4pPr indent="-260350" lvl="3" marL="1828800" algn="l">
              <a:lnSpc>
                <a:spcPct val="89000"/>
              </a:lnSpc>
              <a:spcBef>
                <a:spcPts val="1300"/>
              </a:spcBef>
              <a:spcAft>
                <a:spcPts val="0"/>
              </a:spcAft>
              <a:buClr>
                <a:schemeClr val="accent1"/>
              </a:buClr>
              <a:buSzPts val="500"/>
              <a:buChar char="●"/>
              <a:defRPr/>
            </a:lvl4pPr>
            <a:lvl5pPr indent="-254000" lvl="4" marL="2286000" algn="l">
              <a:lnSpc>
                <a:spcPct val="89000"/>
              </a:lnSpc>
              <a:spcBef>
                <a:spcPts val="1300"/>
              </a:spcBef>
              <a:spcAft>
                <a:spcPts val="0"/>
              </a:spcAft>
              <a:buClr>
                <a:schemeClr val="accent1"/>
              </a:buClr>
              <a:buSzPts val="4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Tree>
  </p:cSld>
  <p:clrMapOvr>
    <a:masterClrMapping/>
  </p:clrMapOvr>
</p:sldLayout>
</file>

<file path=ppt/slideLayouts/slideLayout2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6_Custom Layout">
  <p:cSld name="16_Custom Layout">
    <p:bg>
      <p:bgPr>
        <a:blipFill>
          <a:blip r:embed="rId2">
            <a:alphaModFix/>
          </a:blip>
          <a:stretch>
            <a:fillRect/>
          </a:stretch>
        </a:blipFill>
      </p:bgPr>
    </p:bg>
    <p:spTree>
      <p:nvGrpSpPr>
        <p:cNvPr id="3579" name="Shape 3579"/>
        <p:cNvGrpSpPr/>
        <p:nvPr/>
      </p:nvGrpSpPr>
      <p:grpSpPr>
        <a:xfrm>
          <a:off x="0" y="0"/>
          <a:ext cx="0" cy="0"/>
          <a:chOff x="0" y="0"/>
          <a:chExt cx="0" cy="0"/>
        </a:xfrm>
      </p:grpSpPr>
      <p:sp>
        <p:nvSpPr>
          <p:cNvPr id="3580" name="Google Shape;3580;g3970249a880_0_8827"/>
          <p:cNvSpPr txBox="1"/>
          <p:nvPr>
            <p:ph type="title"/>
          </p:nvPr>
        </p:nvSpPr>
        <p:spPr>
          <a:xfrm>
            <a:off x="319009" y="319875"/>
            <a:ext cx="84987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581" name="Google Shape;3581;g3970249a880_0_882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3582" name="Google Shape;3582;g3970249a880_0_8827"/>
          <p:cNvSpPr txBox="1"/>
          <p:nvPr>
            <p:ph idx="1" type="body"/>
          </p:nvPr>
        </p:nvSpPr>
        <p:spPr>
          <a:xfrm>
            <a:off x="307741" y="1371597"/>
            <a:ext cx="8488200" cy="1650300"/>
          </a:xfrm>
          <a:prstGeom prst="rect">
            <a:avLst/>
          </a:prstGeom>
          <a:noFill/>
          <a:ln>
            <a:noFill/>
          </a:ln>
        </p:spPr>
        <p:txBody>
          <a:bodyPr anchorCtr="0" anchor="t" bIns="0" lIns="0" spcFirstLastPara="1" rIns="0" wrap="square" tIns="0">
            <a:noAutofit/>
          </a:bodyPr>
          <a:lstStyle>
            <a:lvl1pPr indent="-266700" lvl="0" marL="457200" algn="l">
              <a:lnSpc>
                <a:spcPct val="95000"/>
              </a:lnSpc>
              <a:spcBef>
                <a:spcPts val="1300"/>
              </a:spcBef>
              <a:spcAft>
                <a:spcPts val="0"/>
              </a:spcAft>
              <a:buClr>
                <a:schemeClr val="dk1"/>
              </a:buClr>
              <a:buSzPts val="600"/>
              <a:buChar char="●"/>
              <a:defRPr/>
            </a:lvl1pPr>
            <a:lvl2pPr indent="-266700" lvl="1" marL="914400" algn="l">
              <a:lnSpc>
                <a:spcPct val="95000"/>
              </a:lnSpc>
              <a:spcBef>
                <a:spcPts val="1300"/>
              </a:spcBef>
              <a:spcAft>
                <a:spcPts val="0"/>
              </a:spcAft>
              <a:buClr>
                <a:schemeClr val="dk1"/>
              </a:buClr>
              <a:buSzPts val="600"/>
              <a:buChar char="●"/>
              <a:defRPr/>
            </a:lvl2pPr>
            <a:lvl3pPr indent="-266700" lvl="2" marL="1371600" algn="l">
              <a:lnSpc>
                <a:spcPct val="95000"/>
              </a:lnSpc>
              <a:spcBef>
                <a:spcPts val="1300"/>
              </a:spcBef>
              <a:spcAft>
                <a:spcPts val="0"/>
              </a:spcAft>
              <a:buClr>
                <a:schemeClr val="dk1"/>
              </a:buClr>
              <a:buSzPts val="600"/>
              <a:buChar char="●"/>
              <a:defRPr/>
            </a:lvl3pPr>
            <a:lvl4pPr indent="-266700" lvl="3" marL="1828800" algn="l">
              <a:lnSpc>
                <a:spcPct val="95000"/>
              </a:lnSpc>
              <a:spcBef>
                <a:spcPts val="1300"/>
              </a:spcBef>
              <a:spcAft>
                <a:spcPts val="0"/>
              </a:spcAft>
              <a:buClr>
                <a:schemeClr val="dk1"/>
              </a:buClr>
              <a:buSzPts val="600"/>
              <a:buChar char="●"/>
              <a:defRPr/>
            </a:lvl4pPr>
            <a:lvl5pPr indent="-266700" lvl="4" marL="2286000" algn="l">
              <a:lnSpc>
                <a:spcPct val="95000"/>
              </a:lnSpc>
              <a:spcBef>
                <a:spcPts val="1300"/>
              </a:spcBef>
              <a:spcAft>
                <a:spcPts val="0"/>
              </a:spcAft>
              <a:buClr>
                <a:schemeClr val="dk1"/>
              </a:buClr>
              <a:buSzPts val="6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3583" name="Google Shape;3583;g3970249a880_0_8827"/>
          <p:cNvSpPr txBox="1"/>
          <p:nvPr>
            <p:ph idx="2" type="subTitle"/>
          </p:nvPr>
        </p:nvSpPr>
        <p:spPr>
          <a:xfrm>
            <a:off x="318327" y="962960"/>
            <a:ext cx="84882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400"/>
              <a:buNone/>
              <a:defRPr b="1" sz="1500">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2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7_Custom Layout">
  <p:cSld name="17_Custom Layout">
    <p:bg>
      <p:bgPr>
        <a:blipFill>
          <a:blip r:embed="rId2">
            <a:alphaModFix/>
          </a:blip>
          <a:stretch>
            <a:fillRect/>
          </a:stretch>
        </a:blipFill>
      </p:bgPr>
    </p:bg>
    <p:spTree>
      <p:nvGrpSpPr>
        <p:cNvPr id="3584" name="Shape 3584"/>
        <p:cNvGrpSpPr/>
        <p:nvPr/>
      </p:nvGrpSpPr>
      <p:grpSpPr>
        <a:xfrm>
          <a:off x="0" y="0"/>
          <a:ext cx="0" cy="0"/>
          <a:chOff x="0" y="0"/>
          <a:chExt cx="0" cy="0"/>
        </a:xfrm>
      </p:grpSpPr>
      <p:sp>
        <p:nvSpPr>
          <p:cNvPr id="3585" name="Google Shape;3585;g3970249a880_0_8832"/>
          <p:cNvSpPr/>
          <p:nvPr/>
        </p:nvSpPr>
        <p:spPr>
          <a:xfrm>
            <a:off x="315021" y="3663911"/>
            <a:ext cx="8538000" cy="928800"/>
          </a:xfrm>
          <a:prstGeom prst="roundRect">
            <a:avLst>
              <a:gd fmla="val 7436" name="adj"/>
            </a:avLst>
          </a:prstGeom>
          <a:gradFill>
            <a:gsLst>
              <a:gs pos="0">
                <a:srgbClr val="FF0000"/>
              </a:gs>
              <a:gs pos="24000">
                <a:srgbClr val="C8102E"/>
              </a:gs>
              <a:gs pos="100000">
                <a:srgbClr val="2E0055"/>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586" name="Google Shape;3586;g3970249a880_0_8832"/>
          <p:cNvSpPr txBox="1"/>
          <p:nvPr>
            <p:ph type="title"/>
          </p:nvPr>
        </p:nvSpPr>
        <p:spPr>
          <a:xfrm>
            <a:off x="318967" y="319875"/>
            <a:ext cx="84675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587" name="Google Shape;3587;g3970249a880_0_883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3588" name="Google Shape;3588;g3970249a880_0_8832"/>
          <p:cNvPicPr preferRelativeResize="0"/>
          <p:nvPr/>
        </p:nvPicPr>
        <p:blipFill rotWithShape="1">
          <a:blip r:embed="rId3">
            <a:alphaModFix/>
          </a:blip>
          <a:srcRect b="0" l="0" r="0" t="0"/>
          <a:stretch/>
        </p:blipFill>
        <p:spPr>
          <a:xfrm>
            <a:off x="2444036" y="3664476"/>
            <a:ext cx="5953" cy="939328"/>
          </a:xfrm>
          <a:prstGeom prst="rect">
            <a:avLst/>
          </a:prstGeom>
          <a:noFill/>
          <a:ln>
            <a:noFill/>
          </a:ln>
        </p:spPr>
      </p:pic>
      <p:pic>
        <p:nvPicPr>
          <p:cNvPr id="3589" name="Google Shape;3589;g3970249a880_0_8832"/>
          <p:cNvPicPr preferRelativeResize="0"/>
          <p:nvPr/>
        </p:nvPicPr>
        <p:blipFill rotWithShape="1">
          <a:blip r:embed="rId3">
            <a:alphaModFix/>
          </a:blip>
          <a:srcRect b="0" l="0" r="0" t="0"/>
          <a:stretch/>
        </p:blipFill>
        <p:spPr>
          <a:xfrm>
            <a:off x="4617238" y="3664476"/>
            <a:ext cx="5953" cy="939328"/>
          </a:xfrm>
          <a:prstGeom prst="rect">
            <a:avLst/>
          </a:prstGeom>
          <a:noFill/>
          <a:ln>
            <a:noFill/>
          </a:ln>
        </p:spPr>
      </p:pic>
      <p:pic>
        <p:nvPicPr>
          <p:cNvPr id="3590" name="Google Shape;3590;g3970249a880_0_8832"/>
          <p:cNvPicPr preferRelativeResize="0"/>
          <p:nvPr/>
        </p:nvPicPr>
        <p:blipFill rotWithShape="1">
          <a:blip r:embed="rId3">
            <a:alphaModFix/>
          </a:blip>
          <a:srcRect b="0" l="0" r="0" t="0"/>
          <a:stretch/>
        </p:blipFill>
        <p:spPr>
          <a:xfrm>
            <a:off x="6781809" y="3664476"/>
            <a:ext cx="5953" cy="939328"/>
          </a:xfrm>
          <a:prstGeom prst="rect">
            <a:avLst/>
          </a:prstGeom>
          <a:noFill/>
          <a:ln>
            <a:noFill/>
          </a:ln>
        </p:spPr>
      </p:pic>
      <p:sp>
        <p:nvSpPr>
          <p:cNvPr id="3591" name="Google Shape;3591;g3970249a880_0_8832"/>
          <p:cNvSpPr txBox="1"/>
          <p:nvPr>
            <p:ph idx="1" type="body"/>
          </p:nvPr>
        </p:nvSpPr>
        <p:spPr>
          <a:xfrm>
            <a:off x="307741" y="1371597"/>
            <a:ext cx="8468100" cy="1650300"/>
          </a:xfrm>
          <a:prstGeom prst="rect">
            <a:avLst/>
          </a:prstGeom>
          <a:noFill/>
          <a:ln>
            <a:noFill/>
          </a:ln>
        </p:spPr>
        <p:txBody>
          <a:bodyPr anchorCtr="0" anchor="t" bIns="0" lIns="0" spcFirstLastPara="1" rIns="0" wrap="square" tIns="0">
            <a:noAutofit/>
          </a:bodyPr>
          <a:lstStyle>
            <a:lvl1pPr indent="-266700" lvl="0" marL="457200" algn="l">
              <a:lnSpc>
                <a:spcPct val="95000"/>
              </a:lnSpc>
              <a:spcBef>
                <a:spcPts val="1300"/>
              </a:spcBef>
              <a:spcAft>
                <a:spcPts val="0"/>
              </a:spcAft>
              <a:buClr>
                <a:schemeClr val="dk1"/>
              </a:buClr>
              <a:buSzPts val="600"/>
              <a:buChar char="●"/>
              <a:defRPr/>
            </a:lvl1pPr>
            <a:lvl2pPr indent="-266700" lvl="1" marL="914400" algn="l">
              <a:lnSpc>
                <a:spcPct val="95000"/>
              </a:lnSpc>
              <a:spcBef>
                <a:spcPts val="1300"/>
              </a:spcBef>
              <a:spcAft>
                <a:spcPts val="0"/>
              </a:spcAft>
              <a:buClr>
                <a:schemeClr val="dk1"/>
              </a:buClr>
              <a:buSzPts val="600"/>
              <a:buChar char="●"/>
              <a:defRPr/>
            </a:lvl2pPr>
            <a:lvl3pPr indent="-266700" lvl="2" marL="1371600" algn="l">
              <a:lnSpc>
                <a:spcPct val="95000"/>
              </a:lnSpc>
              <a:spcBef>
                <a:spcPts val="1300"/>
              </a:spcBef>
              <a:spcAft>
                <a:spcPts val="0"/>
              </a:spcAft>
              <a:buClr>
                <a:schemeClr val="dk1"/>
              </a:buClr>
              <a:buSzPts val="600"/>
              <a:buChar char="●"/>
              <a:defRPr/>
            </a:lvl3pPr>
            <a:lvl4pPr indent="-266700" lvl="3" marL="1828800" algn="l">
              <a:lnSpc>
                <a:spcPct val="95000"/>
              </a:lnSpc>
              <a:spcBef>
                <a:spcPts val="1300"/>
              </a:spcBef>
              <a:spcAft>
                <a:spcPts val="0"/>
              </a:spcAft>
              <a:buClr>
                <a:schemeClr val="dk1"/>
              </a:buClr>
              <a:buSzPts val="600"/>
              <a:buChar char="●"/>
              <a:defRPr/>
            </a:lvl4pPr>
            <a:lvl5pPr indent="-266700" lvl="4" marL="2286000" algn="l">
              <a:lnSpc>
                <a:spcPct val="95000"/>
              </a:lnSpc>
              <a:spcBef>
                <a:spcPts val="1300"/>
              </a:spcBef>
              <a:spcAft>
                <a:spcPts val="0"/>
              </a:spcAft>
              <a:buClr>
                <a:schemeClr val="dk1"/>
              </a:buClr>
              <a:buSzPts val="6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3592" name="Google Shape;3592;g3970249a880_0_8832"/>
          <p:cNvSpPr txBox="1"/>
          <p:nvPr>
            <p:ph idx="2" type="subTitle"/>
          </p:nvPr>
        </p:nvSpPr>
        <p:spPr>
          <a:xfrm>
            <a:off x="318302" y="962960"/>
            <a:ext cx="84681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400"/>
              <a:buNone/>
              <a:defRPr b="1" sz="1500">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
        <p:nvSpPr>
          <p:cNvPr id="3593" name="Google Shape;3593;g3970249a880_0_8832"/>
          <p:cNvSpPr txBox="1"/>
          <p:nvPr>
            <p:ph idx="3" type="title"/>
          </p:nvPr>
        </p:nvSpPr>
        <p:spPr>
          <a:xfrm>
            <a:off x="442153" y="3800184"/>
            <a:ext cx="18285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3594" name="Google Shape;3594;g3970249a880_0_8832"/>
          <p:cNvSpPr txBox="1"/>
          <p:nvPr>
            <p:ph idx="4" type="title"/>
          </p:nvPr>
        </p:nvSpPr>
        <p:spPr>
          <a:xfrm>
            <a:off x="2626330" y="3800184"/>
            <a:ext cx="18285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3595" name="Google Shape;3595;g3970249a880_0_8832"/>
          <p:cNvSpPr txBox="1"/>
          <p:nvPr>
            <p:ph idx="5" type="title"/>
          </p:nvPr>
        </p:nvSpPr>
        <p:spPr>
          <a:xfrm>
            <a:off x="4810505" y="3800184"/>
            <a:ext cx="18285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3596" name="Google Shape;3596;g3970249a880_0_8832"/>
          <p:cNvSpPr txBox="1"/>
          <p:nvPr>
            <p:ph idx="6" type="title"/>
          </p:nvPr>
        </p:nvSpPr>
        <p:spPr>
          <a:xfrm>
            <a:off x="6957980" y="3800184"/>
            <a:ext cx="18285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3597" name="Google Shape;3597;g3970249a880_0_8832"/>
          <p:cNvSpPr txBox="1"/>
          <p:nvPr>
            <p:ph idx="7" type="subTitle"/>
          </p:nvPr>
        </p:nvSpPr>
        <p:spPr>
          <a:xfrm>
            <a:off x="446017" y="4162547"/>
            <a:ext cx="1254600" cy="393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598" name="Google Shape;3598;g3970249a880_0_8832"/>
          <p:cNvSpPr txBox="1"/>
          <p:nvPr>
            <p:ph idx="8" type="subTitle"/>
          </p:nvPr>
        </p:nvSpPr>
        <p:spPr>
          <a:xfrm>
            <a:off x="2619211" y="4162547"/>
            <a:ext cx="1254600" cy="393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599" name="Google Shape;3599;g3970249a880_0_8832"/>
          <p:cNvSpPr txBox="1"/>
          <p:nvPr>
            <p:ph idx="9" type="subTitle"/>
          </p:nvPr>
        </p:nvSpPr>
        <p:spPr>
          <a:xfrm>
            <a:off x="4791659" y="4162547"/>
            <a:ext cx="1254600" cy="393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600" name="Google Shape;3600;g3970249a880_0_8832"/>
          <p:cNvSpPr txBox="1"/>
          <p:nvPr>
            <p:ph idx="13" type="subTitle"/>
          </p:nvPr>
        </p:nvSpPr>
        <p:spPr>
          <a:xfrm>
            <a:off x="6964107" y="4162547"/>
            <a:ext cx="1254600" cy="393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Custom Layout">
  <p:cSld name="2_Custom Layout">
    <p:bg>
      <p:bgPr>
        <a:blipFill>
          <a:blip r:embed="rId2">
            <a:alphaModFix/>
          </a:blip>
          <a:stretch>
            <a:fillRect/>
          </a:stretch>
        </a:blipFill>
      </p:bgPr>
    </p:bg>
    <p:spTree>
      <p:nvGrpSpPr>
        <p:cNvPr id="272" name="Shape 272"/>
        <p:cNvGrpSpPr/>
        <p:nvPr/>
      </p:nvGrpSpPr>
      <p:grpSpPr>
        <a:xfrm>
          <a:off x="0" y="0"/>
          <a:ext cx="0" cy="0"/>
          <a:chOff x="0" y="0"/>
          <a:chExt cx="0" cy="0"/>
        </a:xfrm>
      </p:grpSpPr>
      <p:sp>
        <p:nvSpPr>
          <p:cNvPr id="273" name="Google Shape;273;g3970249a880_0_11661"/>
          <p:cNvSpPr/>
          <p:nvPr/>
        </p:nvSpPr>
        <p:spPr>
          <a:xfrm>
            <a:off x="325593" y="1957953"/>
            <a:ext cx="16821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74" name="Google Shape;274;g3970249a880_0_11661"/>
          <p:cNvSpPr/>
          <p:nvPr/>
        </p:nvSpPr>
        <p:spPr>
          <a:xfrm>
            <a:off x="2095200" y="1957953"/>
            <a:ext cx="16821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75" name="Google Shape;275;g3970249a880_0_11661"/>
          <p:cNvSpPr/>
          <p:nvPr/>
        </p:nvSpPr>
        <p:spPr>
          <a:xfrm>
            <a:off x="3864806" y="1957953"/>
            <a:ext cx="16821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276" name="Google Shape;276;g3970249a880_0_11661"/>
          <p:cNvSpPr/>
          <p:nvPr/>
        </p:nvSpPr>
        <p:spPr>
          <a:xfrm>
            <a:off x="6118333" y="245938"/>
            <a:ext cx="2802900" cy="4383300"/>
          </a:xfrm>
          <a:prstGeom prst="roundRect">
            <a:avLst>
              <a:gd fmla="val 2369" name="adj"/>
            </a:avLst>
          </a:prstGeom>
          <a:gradFill>
            <a:gsLst>
              <a:gs pos="0">
                <a:srgbClr val="FF0000"/>
              </a:gs>
              <a:gs pos="24000">
                <a:srgbClr val="C8102E"/>
              </a:gs>
              <a:gs pos="70000">
                <a:srgbClr val="2E0055"/>
              </a:gs>
              <a:gs pos="100000">
                <a:srgbClr val="0E0026"/>
              </a:gs>
            </a:gsLst>
            <a:lin ang="18900044"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pic>
        <p:nvPicPr>
          <p:cNvPr descr="A black and blue background&#10;&#10;AI-generated content may be incorrect." id="277" name="Google Shape;277;g3970249a880_0_11661"/>
          <p:cNvPicPr preferRelativeResize="0"/>
          <p:nvPr/>
        </p:nvPicPr>
        <p:blipFill rotWithShape="1">
          <a:blip r:embed="rId3">
            <a:alphaModFix/>
          </a:blip>
          <a:srcRect b="0" l="0" r="0" t="0"/>
          <a:stretch/>
        </p:blipFill>
        <p:spPr>
          <a:xfrm>
            <a:off x="6120616" y="245448"/>
            <a:ext cx="2798940" cy="4372819"/>
          </a:xfrm>
          <a:prstGeom prst="rect">
            <a:avLst/>
          </a:prstGeom>
          <a:noFill/>
          <a:ln>
            <a:noFill/>
          </a:ln>
        </p:spPr>
      </p:pic>
      <p:sp>
        <p:nvSpPr>
          <p:cNvPr id="278" name="Google Shape;278;g3970249a880_0_11661"/>
          <p:cNvSpPr txBox="1"/>
          <p:nvPr>
            <p:ph type="title"/>
          </p:nvPr>
        </p:nvSpPr>
        <p:spPr>
          <a:xfrm>
            <a:off x="320826" y="320878"/>
            <a:ext cx="5226300" cy="817200"/>
          </a:xfrm>
          <a:prstGeom prst="rect">
            <a:avLst/>
          </a:prstGeom>
          <a:noFill/>
          <a:ln>
            <a:noFill/>
          </a:ln>
        </p:spPr>
        <p:txBody>
          <a:bodyPr anchorCtr="0" anchor="t" bIns="0" lIns="0" spcFirstLastPara="1" rIns="0" wrap="square" tIns="0">
            <a:noAutofit/>
          </a:bodyPr>
          <a:lstStyle>
            <a:lvl1pPr lvl="0" algn="l">
              <a:lnSpc>
                <a:spcPct val="99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279" name="Google Shape;279;g3970249a880_0_1166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280" name="Google Shape;280;g3970249a880_0_11661"/>
          <p:cNvPicPr preferRelativeResize="0"/>
          <p:nvPr/>
        </p:nvPicPr>
        <p:blipFill rotWithShape="1">
          <a:blip r:embed="rId4">
            <a:alphaModFix/>
          </a:blip>
          <a:srcRect b="0" l="0" r="0" t="0"/>
          <a:stretch/>
        </p:blipFill>
        <p:spPr>
          <a:xfrm>
            <a:off x="6118333" y="1428035"/>
            <a:ext cx="2794271" cy="7060"/>
          </a:xfrm>
          <a:prstGeom prst="rect">
            <a:avLst/>
          </a:prstGeom>
          <a:noFill/>
          <a:ln>
            <a:noFill/>
          </a:ln>
        </p:spPr>
      </p:pic>
      <p:pic>
        <p:nvPicPr>
          <p:cNvPr id="281" name="Google Shape;281;g3970249a880_0_11661"/>
          <p:cNvPicPr preferRelativeResize="0"/>
          <p:nvPr/>
        </p:nvPicPr>
        <p:blipFill rotWithShape="1">
          <a:blip r:embed="rId4">
            <a:alphaModFix/>
          </a:blip>
          <a:srcRect b="0" l="0" r="0" t="0"/>
          <a:stretch/>
        </p:blipFill>
        <p:spPr>
          <a:xfrm>
            <a:off x="6118333" y="2386527"/>
            <a:ext cx="2794271" cy="7060"/>
          </a:xfrm>
          <a:prstGeom prst="rect">
            <a:avLst/>
          </a:prstGeom>
          <a:noFill/>
          <a:ln>
            <a:noFill/>
          </a:ln>
        </p:spPr>
      </p:pic>
      <p:pic>
        <p:nvPicPr>
          <p:cNvPr id="282" name="Google Shape;282;g3970249a880_0_11661"/>
          <p:cNvPicPr preferRelativeResize="0"/>
          <p:nvPr/>
        </p:nvPicPr>
        <p:blipFill rotWithShape="1">
          <a:blip r:embed="rId4">
            <a:alphaModFix/>
          </a:blip>
          <a:srcRect b="0" l="0" r="0" t="0"/>
          <a:stretch/>
        </p:blipFill>
        <p:spPr>
          <a:xfrm>
            <a:off x="6118333" y="3336439"/>
            <a:ext cx="2794271" cy="7060"/>
          </a:xfrm>
          <a:prstGeom prst="rect">
            <a:avLst/>
          </a:prstGeom>
          <a:noFill/>
          <a:ln>
            <a:noFill/>
          </a:ln>
        </p:spPr>
      </p:pic>
      <p:sp>
        <p:nvSpPr>
          <p:cNvPr id="283" name="Google Shape;283;g3970249a880_0_11661"/>
          <p:cNvSpPr txBox="1"/>
          <p:nvPr>
            <p:ph idx="1" type="subTitle"/>
          </p:nvPr>
        </p:nvSpPr>
        <p:spPr>
          <a:xfrm>
            <a:off x="324549" y="1276856"/>
            <a:ext cx="5226300" cy="483900"/>
          </a:xfrm>
          <a:prstGeom prst="rect">
            <a:avLst/>
          </a:prstGeom>
          <a:noFill/>
          <a:ln>
            <a:noFill/>
          </a:ln>
        </p:spPr>
        <p:txBody>
          <a:bodyPr anchorCtr="0" anchor="t" bIns="0" lIns="0" spcFirstLastPara="1" rIns="0" wrap="square" tIns="0">
            <a:noAutofit/>
          </a:bodyPr>
          <a:lstStyle>
            <a:lvl1pPr lvl="0" algn="l">
              <a:lnSpc>
                <a:spcPct val="105000"/>
              </a:lnSpc>
              <a:spcBef>
                <a:spcPts val="1350"/>
              </a:spcBef>
              <a:spcAft>
                <a:spcPts val="0"/>
              </a:spcAft>
              <a:buClr>
                <a:schemeClr val="dk1"/>
              </a:buClr>
              <a:buSzPts val="945"/>
              <a:buNone/>
              <a:defRPr sz="1050">
                <a:solidFill>
                  <a:schemeClr val="dk1"/>
                </a:solidFill>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
        <p:nvSpPr>
          <p:cNvPr id="284" name="Google Shape;284;g3970249a880_0_11661"/>
          <p:cNvSpPr txBox="1"/>
          <p:nvPr>
            <p:ph idx="2" type="subTitle"/>
          </p:nvPr>
        </p:nvSpPr>
        <p:spPr>
          <a:xfrm>
            <a:off x="485346" y="2866706"/>
            <a:ext cx="1465200" cy="4011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945"/>
              <a:buNone/>
              <a:defRPr b="1" sz="1350">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85" name="Google Shape;285;g3970249a880_0_11661"/>
          <p:cNvSpPr txBox="1"/>
          <p:nvPr>
            <p:ph idx="3" type="subTitle"/>
          </p:nvPr>
        </p:nvSpPr>
        <p:spPr>
          <a:xfrm>
            <a:off x="479760" y="3403828"/>
            <a:ext cx="1465200" cy="627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86" name="Google Shape;286;g3970249a880_0_11661"/>
          <p:cNvSpPr txBox="1"/>
          <p:nvPr>
            <p:ph idx="4" type="subTitle"/>
          </p:nvPr>
        </p:nvSpPr>
        <p:spPr>
          <a:xfrm>
            <a:off x="2206575" y="2866706"/>
            <a:ext cx="1491300" cy="4011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945"/>
              <a:buNone/>
              <a:defRPr b="1" sz="1350">
                <a:latin typeface="Poppins"/>
                <a:ea typeface="Poppins"/>
                <a:cs typeface="Poppins"/>
                <a:sym typeface="Poppins"/>
              </a:defRPr>
            </a:lvl1pPr>
            <a:lvl2pPr lvl="1" algn="l">
              <a:lnSpc>
                <a:spcPct val="95000"/>
              </a:lnSpc>
              <a:spcBef>
                <a:spcPts val="1350"/>
              </a:spcBef>
              <a:spcAft>
                <a:spcPts val="0"/>
              </a:spcAft>
              <a:buSzPts val="810"/>
              <a:buFont typeface="Poppins"/>
              <a:buNone/>
              <a:defRPr b="1" sz="900">
                <a:latin typeface="Poppins"/>
                <a:ea typeface="Poppins"/>
                <a:cs typeface="Poppins"/>
                <a:sym typeface="Poppins"/>
              </a:defRPr>
            </a:lvl2pPr>
            <a:lvl3pPr lvl="2" algn="l">
              <a:lnSpc>
                <a:spcPct val="95000"/>
              </a:lnSpc>
              <a:spcBef>
                <a:spcPts val="1350"/>
              </a:spcBef>
              <a:spcAft>
                <a:spcPts val="0"/>
              </a:spcAft>
              <a:buSzPts val="675"/>
              <a:buFont typeface="Poppins"/>
              <a:buNone/>
              <a:defRPr b="1" sz="750">
                <a:latin typeface="Poppins"/>
                <a:ea typeface="Poppins"/>
                <a:cs typeface="Poppins"/>
                <a:sym typeface="Poppins"/>
              </a:defRPr>
            </a:lvl3pPr>
            <a:lvl4pPr lvl="3" algn="l">
              <a:lnSpc>
                <a:spcPct val="95000"/>
              </a:lnSpc>
              <a:spcBef>
                <a:spcPts val="1350"/>
              </a:spcBef>
              <a:spcAft>
                <a:spcPts val="0"/>
              </a:spcAft>
              <a:buSzPts val="540"/>
              <a:buFont typeface="Poppins"/>
              <a:buNone/>
              <a:defRPr b="1" sz="600">
                <a:latin typeface="Poppins"/>
                <a:ea typeface="Poppins"/>
                <a:cs typeface="Poppins"/>
                <a:sym typeface="Poppins"/>
              </a:defRPr>
            </a:lvl4pPr>
            <a:lvl5pPr lvl="4" algn="l">
              <a:lnSpc>
                <a:spcPct val="95000"/>
              </a:lnSpc>
              <a:spcBef>
                <a:spcPts val="1350"/>
              </a:spcBef>
              <a:spcAft>
                <a:spcPts val="0"/>
              </a:spcAft>
              <a:buSzPts val="405"/>
              <a:buFont typeface="Poppins"/>
              <a:buNone/>
              <a:defRPr b="1" sz="450">
                <a:latin typeface="Poppins"/>
                <a:ea typeface="Poppins"/>
                <a:cs typeface="Poppins"/>
                <a:sym typeface="Poppins"/>
              </a:defRPr>
            </a:lvl5pPr>
            <a:lvl6pPr lvl="5" algn="l">
              <a:lnSpc>
                <a:spcPct val="90000"/>
              </a:lnSpc>
              <a:spcBef>
                <a:spcPts val="375"/>
              </a:spcBef>
              <a:spcAft>
                <a:spcPts val="0"/>
              </a:spcAft>
              <a:buSzPts val="187"/>
              <a:buFont typeface="Poppins"/>
              <a:buNone/>
              <a:defRPr b="1" sz="187">
                <a:latin typeface="Poppins"/>
                <a:ea typeface="Poppins"/>
                <a:cs typeface="Poppins"/>
                <a:sym typeface="Poppins"/>
              </a:defRPr>
            </a:lvl6pPr>
            <a:lvl7pPr lvl="6" algn="l">
              <a:lnSpc>
                <a:spcPct val="90000"/>
              </a:lnSpc>
              <a:spcBef>
                <a:spcPts val="375"/>
              </a:spcBef>
              <a:spcAft>
                <a:spcPts val="0"/>
              </a:spcAft>
              <a:buSzPts val="187"/>
              <a:buFont typeface="Poppins"/>
              <a:buNone/>
              <a:defRPr b="1" sz="187">
                <a:latin typeface="Poppins"/>
                <a:ea typeface="Poppins"/>
                <a:cs typeface="Poppins"/>
                <a:sym typeface="Poppins"/>
              </a:defRPr>
            </a:lvl7pPr>
            <a:lvl8pPr lvl="7" algn="l">
              <a:lnSpc>
                <a:spcPct val="90000"/>
              </a:lnSpc>
              <a:spcBef>
                <a:spcPts val="375"/>
              </a:spcBef>
              <a:spcAft>
                <a:spcPts val="0"/>
              </a:spcAft>
              <a:buSzPts val="187"/>
              <a:buFont typeface="Poppins"/>
              <a:buNone/>
              <a:defRPr b="1" sz="187">
                <a:latin typeface="Poppins"/>
                <a:ea typeface="Poppins"/>
                <a:cs typeface="Poppins"/>
                <a:sym typeface="Poppins"/>
              </a:defRPr>
            </a:lvl8pPr>
            <a:lvl9pPr lvl="8" algn="l">
              <a:lnSpc>
                <a:spcPct val="90000"/>
              </a:lnSpc>
              <a:spcBef>
                <a:spcPts val="375"/>
              </a:spcBef>
              <a:spcAft>
                <a:spcPts val="0"/>
              </a:spcAft>
              <a:buSzPts val="187"/>
              <a:buFont typeface="Poppins"/>
              <a:buNone/>
              <a:defRPr b="1" sz="187">
                <a:latin typeface="Poppins"/>
                <a:ea typeface="Poppins"/>
                <a:cs typeface="Poppins"/>
                <a:sym typeface="Poppins"/>
              </a:defRPr>
            </a:lvl9pPr>
          </a:lstStyle>
          <a:p/>
        </p:txBody>
      </p:sp>
      <p:sp>
        <p:nvSpPr>
          <p:cNvPr id="287" name="Google Shape;287;g3970249a880_0_11661"/>
          <p:cNvSpPr txBox="1"/>
          <p:nvPr>
            <p:ph idx="5" type="subTitle"/>
          </p:nvPr>
        </p:nvSpPr>
        <p:spPr>
          <a:xfrm>
            <a:off x="2200888" y="3403828"/>
            <a:ext cx="1491300" cy="627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88" name="Google Shape;288;g3970249a880_0_11661"/>
          <p:cNvSpPr txBox="1"/>
          <p:nvPr>
            <p:ph idx="6" type="subTitle"/>
          </p:nvPr>
        </p:nvSpPr>
        <p:spPr>
          <a:xfrm>
            <a:off x="3978185" y="2866706"/>
            <a:ext cx="1465200" cy="4011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945"/>
              <a:buNone/>
              <a:defRPr b="1" sz="1350">
                <a:latin typeface="Poppins"/>
                <a:ea typeface="Poppins"/>
                <a:cs typeface="Poppins"/>
                <a:sym typeface="Poppins"/>
              </a:defRPr>
            </a:lvl1pPr>
            <a:lvl2pPr lvl="1" algn="l">
              <a:lnSpc>
                <a:spcPct val="95000"/>
              </a:lnSpc>
              <a:spcBef>
                <a:spcPts val="1350"/>
              </a:spcBef>
              <a:spcAft>
                <a:spcPts val="0"/>
              </a:spcAft>
              <a:buSzPts val="810"/>
              <a:buFont typeface="Poppins"/>
              <a:buNone/>
              <a:defRPr b="1" sz="900">
                <a:latin typeface="Poppins"/>
                <a:ea typeface="Poppins"/>
                <a:cs typeface="Poppins"/>
                <a:sym typeface="Poppins"/>
              </a:defRPr>
            </a:lvl2pPr>
            <a:lvl3pPr lvl="2" algn="l">
              <a:lnSpc>
                <a:spcPct val="95000"/>
              </a:lnSpc>
              <a:spcBef>
                <a:spcPts val="1350"/>
              </a:spcBef>
              <a:spcAft>
                <a:spcPts val="0"/>
              </a:spcAft>
              <a:buSzPts val="675"/>
              <a:buFont typeface="Poppins"/>
              <a:buNone/>
              <a:defRPr b="1" sz="750">
                <a:latin typeface="Poppins"/>
                <a:ea typeface="Poppins"/>
                <a:cs typeface="Poppins"/>
                <a:sym typeface="Poppins"/>
              </a:defRPr>
            </a:lvl3pPr>
            <a:lvl4pPr lvl="3" algn="l">
              <a:lnSpc>
                <a:spcPct val="95000"/>
              </a:lnSpc>
              <a:spcBef>
                <a:spcPts val="1350"/>
              </a:spcBef>
              <a:spcAft>
                <a:spcPts val="0"/>
              </a:spcAft>
              <a:buSzPts val="540"/>
              <a:buFont typeface="Poppins"/>
              <a:buNone/>
              <a:defRPr b="1" sz="600">
                <a:latin typeface="Poppins"/>
                <a:ea typeface="Poppins"/>
                <a:cs typeface="Poppins"/>
                <a:sym typeface="Poppins"/>
              </a:defRPr>
            </a:lvl4pPr>
            <a:lvl5pPr lvl="4" algn="l">
              <a:lnSpc>
                <a:spcPct val="95000"/>
              </a:lnSpc>
              <a:spcBef>
                <a:spcPts val="1350"/>
              </a:spcBef>
              <a:spcAft>
                <a:spcPts val="0"/>
              </a:spcAft>
              <a:buSzPts val="405"/>
              <a:buFont typeface="Poppins"/>
              <a:buNone/>
              <a:defRPr b="1" sz="450">
                <a:latin typeface="Poppins"/>
                <a:ea typeface="Poppins"/>
                <a:cs typeface="Poppins"/>
                <a:sym typeface="Poppins"/>
              </a:defRPr>
            </a:lvl5pPr>
            <a:lvl6pPr lvl="5" algn="l">
              <a:lnSpc>
                <a:spcPct val="90000"/>
              </a:lnSpc>
              <a:spcBef>
                <a:spcPts val="375"/>
              </a:spcBef>
              <a:spcAft>
                <a:spcPts val="0"/>
              </a:spcAft>
              <a:buSzPts val="187"/>
              <a:buFont typeface="Poppins"/>
              <a:buNone/>
              <a:defRPr b="1" sz="187">
                <a:latin typeface="Poppins"/>
                <a:ea typeface="Poppins"/>
                <a:cs typeface="Poppins"/>
                <a:sym typeface="Poppins"/>
              </a:defRPr>
            </a:lvl6pPr>
            <a:lvl7pPr lvl="6" algn="l">
              <a:lnSpc>
                <a:spcPct val="90000"/>
              </a:lnSpc>
              <a:spcBef>
                <a:spcPts val="375"/>
              </a:spcBef>
              <a:spcAft>
                <a:spcPts val="0"/>
              </a:spcAft>
              <a:buSzPts val="187"/>
              <a:buFont typeface="Poppins"/>
              <a:buNone/>
              <a:defRPr b="1" sz="187">
                <a:latin typeface="Poppins"/>
                <a:ea typeface="Poppins"/>
                <a:cs typeface="Poppins"/>
                <a:sym typeface="Poppins"/>
              </a:defRPr>
            </a:lvl7pPr>
            <a:lvl8pPr lvl="7" algn="l">
              <a:lnSpc>
                <a:spcPct val="90000"/>
              </a:lnSpc>
              <a:spcBef>
                <a:spcPts val="375"/>
              </a:spcBef>
              <a:spcAft>
                <a:spcPts val="0"/>
              </a:spcAft>
              <a:buSzPts val="187"/>
              <a:buFont typeface="Poppins"/>
              <a:buNone/>
              <a:defRPr b="1" sz="187">
                <a:latin typeface="Poppins"/>
                <a:ea typeface="Poppins"/>
                <a:cs typeface="Poppins"/>
                <a:sym typeface="Poppins"/>
              </a:defRPr>
            </a:lvl8pPr>
            <a:lvl9pPr lvl="8" algn="l">
              <a:lnSpc>
                <a:spcPct val="90000"/>
              </a:lnSpc>
              <a:spcBef>
                <a:spcPts val="375"/>
              </a:spcBef>
              <a:spcAft>
                <a:spcPts val="0"/>
              </a:spcAft>
              <a:buSzPts val="187"/>
              <a:buFont typeface="Poppins"/>
              <a:buNone/>
              <a:defRPr b="1" sz="187">
                <a:latin typeface="Poppins"/>
                <a:ea typeface="Poppins"/>
                <a:cs typeface="Poppins"/>
                <a:sym typeface="Poppins"/>
              </a:defRPr>
            </a:lvl9pPr>
          </a:lstStyle>
          <a:p/>
        </p:txBody>
      </p:sp>
      <p:sp>
        <p:nvSpPr>
          <p:cNvPr id="289" name="Google Shape;289;g3970249a880_0_11661"/>
          <p:cNvSpPr txBox="1"/>
          <p:nvPr>
            <p:ph idx="7" type="subTitle"/>
          </p:nvPr>
        </p:nvSpPr>
        <p:spPr>
          <a:xfrm>
            <a:off x="3972598" y="3403828"/>
            <a:ext cx="1465200" cy="627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90" name="Google Shape;290;g3970249a880_0_11661"/>
          <p:cNvSpPr txBox="1"/>
          <p:nvPr>
            <p:ph idx="8" type="title"/>
          </p:nvPr>
        </p:nvSpPr>
        <p:spPr>
          <a:xfrm>
            <a:off x="6291230" y="643388"/>
            <a:ext cx="2442300" cy="401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2662">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291" name="Google Shape;291;g3970249a880_0_11661"/>
          <p:cNvSpPr txBox="1"/>
          <p:nvPr>
            <p:ph idx="9" type="subTitle"/>
          </p:nvPr>
        </p:nvSpPr>
        <p:spPr>
          <a:xfrm>
            <a:off x="6291230" y="1148934"/>
            <a:ext cx="2454000" cy="192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975">
                <a:solidFill>
                  <a:schemeClr val="lt1"/>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92" name="Google Shape;292;g3970249a880_0_11661"/>
          <p:cNvSpPr txBox="1"/>
          <p:nvPr>
            <p:ph idx="13" type="title"/>
          </p:nvPr>
        </p:nvSpPr>
        <p:spPr>
          <a:xfrm>
            <a:off x="6291230" y="1538507"/>
            <a:ext cx="2442300" cy="401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2662">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293" name="Google Shape;293;g3970249a880_0_11661"/>
          <p:cNvSpPr txBox="1"/>
          <p:nvPr>
            <p:ph idx="14" type="subTitle"/>
          </p:nvPr>
        </p:nvSpPr>
        <p:spPr>
          <a:xfrm>
            <a:off x="6291230" y="2044054"/>
            <a:ext cx="2454000" cy="192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975">
                <a:solidFill>
                  <a:schemeClr val="lt1"/>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94" name="Google Shape;294;g3970249a880_0_11661"/>
          <p:cNvSpPr txBox="1"/>
          <p:nvPr>
            <p:ph idx="15" type="title"/>
          </p:nvPr>
        </p:nvSpPr>
        <p:spPr>
          <a:xfrm>
            <a:off x="6291230" y="2488300"/>
            <a:ext cx="2442300" cy="401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2662">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295" name="Google Shape;295;g3970249a880_0_11661"/>
          <p:cNvSpPr txBox="1"/>
          <p:nvPr>
            <p:ph idx="16" type="subTitle"/>
          </p:nvPr>
        </p:nvSpPr>
        <p:spPr>
          <a:xfrm>
            <a:off x="6291230" y="2993847"/>
            <a:ext cx="2454000" cy="192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975">
                <a:solidFill>
                  <a:schemeClr val="lt1"/>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296" name="Google Shape;296;g3970249a880_0_11661"/>
          <p:cNvSpPr txBox="1"/>
          <p:nvPr>
            <p:ph idx="17" type="title"/>
          </p:nvPr>
        </p:nvSpPr>
        <p:spPr>
          <a:xfrm>
            <a:off x="6291230" y="3447259"/>
            <a:ext cx="2442300" cy="401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2662">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297" name="Google Shape;297;g3970249a880_0_11661"/>
          <p:cNvSpPr txBox="1"/>
          <p:nvPr>
            <p:ph idx="18" type="subTitle"/>
          </p:nvPr>
        </p:nvSpPr>
        <p:spPr>
          <a:xfrm>
            <a:off x="6291230" y="3952805"/>
            <a:ext cx="2454000" cy="192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975">
                <a:solidFill>
                  <a:schemeClr val="lt1"/>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Tree>
  </p:cSld>
  <p:clrMapOvr>
    <a:masterClrMapping/>
  </p:clrMapOvr>
</p:sldLayout>
</file>

<file path=ppt/slideLayouts/slideLayout2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8_Custom Layout">
  <p:cSld name="18_Custom Layout">
    <p:bg>
      <p:bgPr>
        <a:blipFill>
          <a:blip r:embed="rId2">
            <a:alphaModFix/>
          </a:blip>
          <a:stretch>
            <a:fillRect/>
          </a:stretch>
        </a:blipFill>
      </p:bgPr>
    </p:bg>
    <p:spTree>
      <p:nvGrpSpPr>
        <p:cNvPr id="3601" name="Shape 3601"/>
        <p:cNvGrpSpPr/>
        <p:nvPr/>
      </p:nvGrpSpPr>
      <p:grpSpPr>
        <a:xfrm>
          <a:off x="0" y="0"/>
          <a:ext cx="0" cy="0"/>
          <a:chOff x="0" y="0"/>
          <a:chExt cx="0" cy="0"/>
        </a:xfrm>
      </p:grpSpPr>
      <p:sp>
        <p:nvSpPr>
          <p:cNvPr id="3602" name="Google Shape;3602;g3970249a880_0_8849"/>
          <p:cNvSpPr/>
          <p:nvPr/>
        </p:nvSpPr>
        <p:spPr>
          <a:xfrm rot="10800000">
            <a:off x="345346" y="1058550"/>
            <a:ext cx="3621300" cy="34944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603" name="Google Shape;3603;g3970249a880_0_884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3604" name="Google Shape;3604;g3970249a880_0_8849"/>
          <p:cNvSpPr txBox="1"/>
          <p:nvPr>
            <p:ph idx="1" type="body"/>
          </p:nvPr>
        </p:nvSpPr>
        <p:spPr>
          <a:xfrm>
            <a:off x="514217" y="1610306"/>
            <a:ext cx="3325800" cy="2749200"/>
          </a:xfrm>
          <a:prstGeom prst="rect">
            <a:avLst/>
          </a:prstGeom>
          <a:noFill/>
          <a:ln>
            <a:noFill/>
          </a:ln>
        </p:spPr>
        <p:txBody>
          <a:bodyPr anchorCtr="0" anchor="t" bIns="0" lIns="0" spcFirstLastPara="1" rIns="0" wrap="square" tIns="0">
            <a:noAutofit/>
          </a:bodyPr>
          <a:lstStyle>
            <a:lvl1pPr indent="-266700" lvl="0" marL="457200" algn="l">
              <a:lnSpc>
                <a:spcPct val="95000"/>
              </a:lnSpc>
              <a:spcBef>
                <a:spcPts val="1300"/>
              </a:spcBef>
              <a:spcAft>
                <a:spcPts val="0"/>
              </a:spcAft>
              <a:buClr>
                <a:schemeClr val="dk1"/>
              </a:buClr>
              <a:buSzPts val="600"/>
              <a:buChar char="●"/>
              <a:defRPr/>
            </a:lvl1pPr>
            <a:lvl2pPr indent="-266700" lvl="1" marL="914400" algn="l">
              <a:lnSpc>
                <a:spcPct val="95000"/>
              </a:lnSpc>
              <a:spcBef>
                <a:spcPts val="1300"/>
              </a:spcBef>
              <a:spcAft>
                <a:spcPts val="0"/>
              </a:spcAft>
              <a:buClr>
                <a:schemeClr val="dk1"/>
              </a:buClr>
              <a:buSzPts val="600"/>
              <a:buChar char="●"/>
              <a:defRPr/>
            </a:lvl2pPr>
            <a:lvl3pPr indent="-266700" lvl="2" marL="1371600" algn="l">
              <a:lnSpc>
                <a:spcPct val="95000"/>
              </a:lnSpc>
              <a:spcBef>
                <a:spcPts val="1300"/>
              </a:spcBef>
              <a:spcAft>
                <a:spcPts val="0"/>
              </a:spcAft>
              <a:buClr>
                <a:schemeClr val="dk1"/>
              </a:buClr>
              <a:buSzPts val="600"/>
              <a:buChar char="●"/>
              <a:defRPr/>
            </a:lvl3pPr>
            <a:lvl4pPr indent="-266700" lvl="3" marL="1828800" algn="l">
              <a:lnSpc>
                <a:spcPct val="95000"/>
              </a:lnSpc>
              <a:spcBef>
                <a:spcPts val="1300"/>
              </a:spcBef>
              <a:spcAft>
                <a:spcPts val="0"/>
              </a:spcAft>
              <a:buClr>
                <a:schemeClr val="dk1"/>
              </a:buClr>
              <a:buSzPts val="600"/>
              <a:buChar char="●"/>
              <a:defRPr/>
            </a:lvl4pPr>
            <a:lvl5pPr indent="-266700" lvl="4" marL="2286000" algn="l">
              <a:lnSpc>
                <a:spcPct val="95000"/>
              </a:lnSpc>
              <a:spcBef>
                <a:spcPts val="1300"/>
              </a:spcBef>
              <a:spcAft>
                <a:spcPts val="0"/>
              </a:spcAft>
              <a:buClr>
                <a:schemeClr val="dk1"/>
              </a:buClr>
              <a:buSzPts val="6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3605" name="Google Shape;3605;g3970249a880_0_8849"/>
          <p:cNvSpPr txBox="1"/>
          <p:nvPr>
            <p:ph idx="2" type="subTitle"/>
          </p:nvPr>
        </p:nvSpPr>
        <p:spPr>
          <a:xfrm>
            <a:off x="514217" y="1204631"/>
            <a:ext cx="33258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400"/>
              <a:buNone/>
              <a:defRPr b="1" sz="1500">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
        <p:nvSpPr>
          <p:cNvPr id="3606" name="Google Shape;3606;g3970249a880_0_8849"/>
          <p:cNvSpPr txBox="1"/>
          <p:nvPr>
            <p:ph type="title"/>
          </p:nvPr>
        </p:nvSpPr>
        <p:spPr>
          <a:xfrm>
            <a:off x="318967" y="319875"/>
            <a:ext cx="84675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Tree>
  </p:cSld>
  <p:clrMapOvr>
    <a:masterClrMapping/>
  </p:clrMapOvr>
</p:sldLayout>
</file>

<file path=ppt/slideLayouts/slideLayout2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9_Custom Layout">
  <p:cSld name="19_Custom Layout">
    <p:bg>
      <p:bgPr>
        <a:blipFill>
          <a:blip r:embed="rId2">
            <a:alphaModFix/>
          </a:blip>
          <a:stretch>
            <a:fillRect/>
          </a:stretch>
        </a:blipFill>
      </p:bgPr>
    </p:bg>
    <p:spTree>
      <p:nvGrpSpPr>
        <p:cNvPr id="3607" name="Shape 3607"/>
        <p:cNvGrpSpPr/>
        <p:nvPr/>
      </p:nvGrpSpPr>
      <p:grpSpPr>
        <a:xfrm>
          <a:off x="0" y="0"/>
          <a:ext cx="0" cy="0"/>
          <a:chOff x="0" y="0"/>
          <a:chExt cx="0" cy="0"/>
        </a:xfrm>
      </p:grpSpPr>
      <p:sp>
        <p:nvSpPr>
          <p:cNvPr id="3608" name="Google Shape;3608;g3970249a880_0_885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3609" name="Google Shape;3609;g3970249a880_0_8855"/>
          <p:cNvSpPr/>
          <p:nvPr/>
        </p:nvSpPr>
        <p:spPr>
          <a:xfrm rot="10800000">
            <a:off x="345346" y="1058550"/>
            <a:ext cx="3621300" cy="34944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610" name="Google Shape;3610;g3970249a880_0_8855"/>
          <p:cNvSpPr txBox="1"/>
          <p:nvPr>
            <p:ph idx="1" type="body"/>
          </p:nvPr>
        </p:nvSpPr>
        <p:spPr>
          <a:xfrm>
            <a:off x="514217" y="1610310"/>
            <a:ext cx="3371100" cy="1650300"/>
          </a:xfrm>
          <a:prstGeom prst="rect">
            <a:avLst/>
          </a:prstGeom>
          <a:noFill/>
          <a:ln>
            <a:noFill/>
          </a:ln>
        </p:spPr>
        <p:txBody>
          <a:bodyPr anchorCtr="0" anchor="t" bIns="0" lIns="0" spcFirstLastPara="1" rIns="0" wrap="square" tIns="0">
            <a:noAutofit/>
          </a:bodyPr>
          <a:lstStyle>
            <a:lvl1pPr indent="-266700" lvl="0" marL="457200" algn="l">
              <a:lnSpc>
                <a:spcPct val="95000"/>
              </a:lnSpc>
              <a:spcBef>
                <a:spcPts val="1300"/>
              </a:spcBef>
              <a:spcAft>
                <a:spcPts val="0"/>
              </a:spcAft>
              <a:buClr>
                <a:schemeClr val="dk1"/>
              </a:buClr>
              <a:buSzPts val="600"/>
              <a:buChar char="●"/>
              <a:defRPr/>
            </a:lvl1pPr>
            <a:lvl2pPr indent="-266700" lvl="1" marL="914400" algn="l">
              <a:lnSpc>
                <a:spcPct val="95000"/>
              </a:lnSpc>
              <a:spcBef>
                <a:spcPts val="1300"/>
              </a:spcBef>
              <a:spcAft>
                <a:spcPts val="0"/>
              </a:spcAft>
              <a:buClr>
                <a:schemeClr val="dk1"/>
              </a:buClr>
              <a:buSzPts val="600"/>
              <a:buChar char="●"/>
              <a:defRPr/>
            </a:lvl2pPr>
            <a:lvl3pPr indent="-266700" lvl="2" marL="1371600" algn="l">
              <a:lnSpc>
                <a:spcPct val="95000"/>
              </a:lnSpc>
              <a:spcBef>
                <a:spcPts val="1300"/>
              </a:spcBef>
              <a:spcAft>
                <a:spcPts val="0"/>
              </a:spcAft>
              <a:buClr>
                <a:schemeClr val="dk1"/>
              </a:buClr>
              <a:buSzPts val="600"/>
              <a:buChar char="●"/>
              <a:defRPr/>
            </a:lvl3pPr>
            <a:lvl4pPr indent="-266700" lvl="3" marL="1828800" algn="l">
              <a:lnSpc>
                <a:spcPct val="95000"/>
              </a:lnSpc>
              <a:spcBef>
                <a:spcPts val="1300"/>
              </a:spcBef>
              <a:spcAft>
                <a:spcPts val="0"/>
              </a:spcAft>
              <a:buClr>
                <a:schemeClr val="dk1"/>
              </a:buClr>
              <a:buSzPts val="600"/>
              <a:buChar char="●"/>
              <a:defRPr/>
            </a:lvl4pPr>
            <a:lvl5pPr indent="-266700" lvl="4" marL="2286000" algn="l">
              <a:lnSpc>
                <a:spcPct val="95000"/>
              </a:lnSpc>
              <a:spcBef>
                <a:spcPts val="1300"/>
              </a:spcBef>
              <a:spcAft>
                <a:spcPts val="0"/>
              </a:spcAft>
              <a:buClr>
                <a:schemeClr val="dk1"/>
              </a:buClr>
              <a:buSzPts val="6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3611" name="Google Shape;3611;g3970249a880_0_8855"/>
          <p:cNvSpPr txBox="1"/>
          <p:nvPr>
            <p:ph idx="2" type="subTitle"/>
          </p:nvPr>
        </p:nvSpPr>
        <p:spPr>
          <a:xfrm>
            <a:off x="514217" y="1204631"/>
            <a:ext cx="33711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400"/>
              <a:buNone/>
              <a:defRPr b="1" sz="1500">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
        <p:nvSpPr>
          <p:cNvPr id="3612" name="Google Shape;3612;g3970249a880_0_8855"/>
          <p:cNvSpPr/>
          <p:nvPr/>
        </p:nvSpPr>
        <p:spPr>
          <a:xfrm rot="10800000">
            <a:off x="4049404" y="1058550"/>
            <a:ext cx="3621300" cy="34944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613" name="Google Shape;3613;g3970249a880_0_8855"/>
          <p:cNvSpPr txBox="1"/>
          <p:nvPr>
            <p:ph idx="3" type="body"/>
          </p:nvPr>
        </p:nvSpPr>
        <p:spPr>
          <a:xfrm>
            <a:off x="4218276" y="1610310"/>
            <a:ext cx="3326400" cy="1650300"/>
          </a:xfrm>
          <a:prstGeom prst="rect">
            <a:avLst/>
          </a:prstGeom>
          <a:noFill/>
          <a:ln>
            <a:noFill/>
          </a:ln>
        </p:spPr>
        <p:txBody>
          <a:bodyPr anchorCtr="0" anchor="t" bIns="0" lIns="0" spcFirstLastPara="1" rIns="0" wrap="square" tIns="0">
            <a:noAutofit/>
          </a:bodyPr>
          <a:lstStyle>
            <a:lvl1pPr indent="-266700" lvl="0" marL="457200" algn="l">
              <a:lnSpc>
                <a:spcPct val="95000"/>
              </a:lnSpc>
              <a:spcBef>
                <a:spcPts val="1300"/>
              </a:spcBef>
              <a:spcAft>
                <a:spcPts val="0"/>
              </a:spcAft>
              <a:buClr>
                <a:schemeClr val="dk1"/>
              </a:buClr>
              <a:buSzPts val="600"/>
              <a:buChar char="●"/>
              <a:defRPr/>
            </a:lvl1pPr>
            <a:lvl2pPr indent="-266700" lvl="1" marL="914400" algn="l">
              <a:lnSpc>
                <a:spcPct val="95000"/>
              </a:lnSpc>
              <a:spcBef>
                <a:spcPts val="1300"/>
              </a:spcBef>
              <a:spcAft>
                <a:spcPts val="0"/>
              </a:spcAft>
              <a:buClr>
                <a:schemeClr val="dk1"/>
              </a:buClr>
              <a:buSzPts val="600"/>
              <a:buChar char="●"/>
              <a:defRPr/>
            </a:lvl2pPr>
            <a:lvl3pPr indent="-266700" lvl="2" marL="1371600" algn="l">
              <a:lnSpc>
                <a:spcPct val="95000"/>
              </a:lnSpc>
              <a:spcBef>
                <a:spcPts val="1300"/>
              </a:spcBef>
              <a:spcAft>
                <a:spcPts val="0"/>
              </a:spcAft>
              <a:buClr>
                <a:schemeClr val="dk1"/>
              </a:buClr>
              <a:buSzPts val="600"/>
              <a:buChar char="●"/>
              <a:defRPr/>
            </a:lvl3pPr>
            <a:lvl4pPr indent="-266700" lvl="3" marL="1828800" algn="l">
              <a:lnSpc>
                <a:spcPct val="95000"/>
              </a:lnSpc>
              <a:spcBef>
                <a:spcPts val="1300"/>
              </a:spcBef>
              <a:spcAft>
                <a:spcPts val="0"/>
              </a:spcAft>
              <a:buClr>
                <a:schemeClr val="dk1"/>
              </a:buClr>
              <a:buSzPts val="600"/>
              <a:buChar char="●"/>
              <a:defRPr/>
            </a:lvl4pPr>
            <a:lvl5pPr indent="-266700" lvl="4" marL="2286000" algn="l">
              <a:lnSpc>
                <a:spcPct val="95000"/>
              </a:lnSpc>
              <a:spcBef>
                <a:spcPts val="1300"/>
              </a:spcBef>
              <a:spcAft>
                <a:spcPts val="0"/>
              </a:spcAft>
              <a:buClr>
                <a:schemeClr val="dk1"/>
              </a:buClr>
              <a:buSzPts val="6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3614" name="Google Shape;3614;g3970249a880_0_8855"/>
          <p:cNvSpPr txBox="1"/>
          <p:nvPr>
            <p:ph idx="4" type="subTitle"/>
          </p:nvPr>
        </p:nvSpPr>
        <p:spPr>
          <a:xfrm>
            <a:off x="4218276" y="1204631"/>
            <a:ext cx="33264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400"/>
              <a:buNone/>
              <a:defRPr b="1" sz="1500">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
        <p:nvSpPr>
          <p:cNvPr id="3615" name="Google Shape;3615;g3970249a880_0_8855"/>
          <p:cNvSpPr txBox="1"/>
          <p:nvPr>
            <p:ph type="title"/>
          </p:nvPr>
        </p:nvSpPr>
        <p:spPr>
          <a:xfrm>
            <a:off x="318967" y="319875"/>
            <a:ext cx="84675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Tree>
  </p:cSld>
  <p:clrMapOvr>
    <a:masterClrMapping/>
  </p:clrMapOvr>
</p:sldLayout>
</file>

<file path=ppt/slideLayouts/slideLayout2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0_Custom Layout">
  <p:cSld name="20_Custom Layout">
    <p:bg>
      <p:bgPr>
        <a:blipFill>
          <a:blip r:embed="rId2">
            <a:alphaModFix/>
          </a:blip>
          <a:stretch>
            <a:fillRect/>
          </a:stretch>
        </a:blipFill>
      </p:bgPr>
    </p:bg>
    <p:spTree>
      <p:nvGrpSpPr>
        <p:cNvPr id="3616" name="Shape 3616"/>
        <p:cNvGrpSpPr/>
        <p:nvPr/>
      </p:nvGrpSpPr>
      <p:grpSpPr>
        <a:xfrm>
          <a:off x="0" y="0"/>
          <a:ext cx="0" cy="0"/>
          <a:chOff x="0" y="0"/>
          <a:chExt cx="0" cy="0"/>
        </a:xfrm>
      </p:grpSpPr>
      <p:sp>
        <p:nvSpPr>
          <p:cNvPr id="3617" name="Google Shape;3617;g3970249a880_0_8864"/>
          <p:cNvSpPr/>
          <p:nvPr/>
        </p:nvSpPr>
        <p:spPr>
          <a:xfrm rot="10800000">
            <a:off x="336209" y="1052995"/>
            <a:ext cx="2794200" cy="35121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618" name="Google Shape;3618;g3970249a880_0_8864"/>
          <p:cNvSpPr/>
          <p:nvPr/>
        </p:nvSpPr>
        <p:spPr>
          <a:xfrm rot="10800000">
            <a:off x="3190649" y="1052994"/>
            <a:ext cx="2794200" cy="35121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619" name="Google Shape;3619;g3970249a880_0_8864"/>
          <p:cNvSpPr/>
          <p:nvPr/>
        </p:nvSpPr>
        <p:spPr>
          <a:xfrm rot="10800000">
            <a:off x="6045088" y="1052994"/>
            <a:ext cx="2794200" cy="35121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620" name="Google Shape;3620;g3970249a880_0_886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3621" name="Google Shape;3621;g3970249a880_0_8864"/>
          <p:cNvSpPr txBox="1"/>
          <p:nvPr>
            <p:ph type="title"/>
          </p:nvPr>
        </p:nvSpPr>
        <p:spPr>
          <a:xfrm>
            <a:off x="315026" y="319875"/>
            <a:ext cx="85308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pic>
        <p:nvPicPr>
          <p:cNvPr id="3622" name="Google Shape;3622;g3970249a880_0_8864"/>
          <p:cNvPicPr preferRelativeResize="0"/>
          <p:nvPr/>
        </p:nvPicPr>
        <p:blipFill rotWithShape="1">
          <a:blip r:embed="rId3">
            <a:alphaModFix/>
          </a:blip>
          <a:srcRect b="0" l="0" r="0" t="0"/>
          <a:stretch/>
        </p:blipFill>
        <p:spPr>
          <a:xfrm>
            <a:off x="336139" y="2054596"/>
            <a:ext cx="2794271" cy="7060"/>
          </a:xfrm>
          <a:prstGeom prst="rect">
            <a:avLst/>
          </a:prstGeom>
          <a:noFill/>
          <a:ln>
            <a:noFill/>
          </a:ln>
        </p:spPr>
      </p:pic>
      <p:pic>
        <p:nvPicPr>
          <p:cNvPr id="3623" name="Google Shape;3623;g3970249a880_0_8864"/>
          <p:cNvPicPr preferRelativeResize="0"/>
          <p:nvPr/>
        </p:nvPicPr>
        <p:blipFill rotWithShape="1">
          <a:blip r:embed="rId3">
            <a:alphaModFix/>
          </a:blip>
          <a:srcRect b="0" l="0" r="0" t="0"/>
          <a:stretch/>
        </p:blipFill>
        <p:spPr>
          <a:xfrm>
            <a:off x="3190578" y="2054596"/>
            <a:ext cx="2794271" cy="7059"/>
          </a:xfrm>
          <a:prstGeom prst="rect">
            <a:avLst/>
          </a:prstGeom>
          <a:noFill/>
          <a:ln>
            <a:noFill/>
          </a:ln>
        </p:spPr>
      </p:pic>
      <p:pic>
        <p:nvPicPr>
          <p:cNvPr id="3624" name="Google Shape;3624;g3970249a880_0_8864"/>
          <p:cNvPicPr preferRelativeResize="0"/>
          <p:nvPr/>
        </p:nvPicPr>
        <p:blipFill rotWithShape="1">
          <a:blip r:embed="rId3">
            <a:alphaModFix/>
          </a:blip>
          <a:srcRect b="0" l="0" r="0" t="0"/>
          <a:stretch/>
        </p:blipFill>
        <p:spPr>
          <a:xfrm>
            <a:off x="6034304" y="2054596"/>
            <a:ext cx="2811412" cy="7103"/>
          </a:xfrm>
          <a:prstGeom prst="rect">
            <a:avLst/>
          </a:prstGeom>
          <a:noFill/>
          <a:ln>
            <a:noFill/>
          </a:ln>
        </p:spPr>
      </p:pic>
      <p:sp>
        <p:nvSpPr>
          <p:cNvPr id="3625" name="Google Shape;3625;g3970249a880_0_8864"/>
          <p:cNvSpPr txBox="1"/>
          <p:nvPr>
            <p:ph idx="1" type="body"/>
          </p:nvPr>
        </p:nvSpPr>
        <p:spPr>
          <a:xfrm>
            <a:off x="515283" y="2235690"/>
            <a:ext cx="2446200" cy="2121900"/>
          </a:xfrm>
          <a:prstGeom prst="rect">
            <a:avLst/>
          </a:prstGeom>
          <a:noFill/>
          <a:ln>
            <a:noFill/>
          </a:ln>
        </p:spPr>
        <p:txBody>
          <a:bodyPr anchorCtr="0" anchor="t" bIns="0" lIns="0" spcFirstLastPara="1" rIns="0" wrap="square" tIns="0">
            <a:noAutofit/>
          </a:bodyPr>
          <a:lstStyle>
            <a:lvl1pPr indent="-317500" lvl="0" marL="457200" algn="l">
              <a:lnSpc>
                <a:spcPct val="90000"/>
              </a:lnSpc>
              <a:spcBef>
                <a:spcPts val="0"/>
              </a:spcBef>
              <a:spcAft>
                <a:spcPts val="0"/>
              </a:spcAft>
              <a:buClr>
                <a:schemeClr val="dk1"/>
              </a:buClr>
              <a:buSzPts val="1400"/>
              <a:buChar char="●"/>
              <a:defRPr b="1" sz="1500">
                <a:latin typeface="Poppins"/>
                <a:ea typeface="Poppins"/>
                <a:cs typeface="Poppins"/>
                <a:sym typeface="Poppins"/>
              </a:defRPr>
            </a:lvl1pPr>
            <a:lvl2pPr indent="-285750" lvl="1" marL="914400" algn="l">
              <a:lnSpc>
                <a:spcPct val="95000"/>
              </a:lnSpc>
              <a:spcBef>
                <a:spcPts val="1300"/>
              </a:spcBef>
              <a:spcAft>
                <a:spcPts val="0"/>
              </a:spcAft>
              <a:buClr>
                <a:schemeClr val="dk1"/>
              </a:buClr>
              <a:buSzPts val="900"/>
              <a:buChar char="●"/>
              <a:defRPr b="1" sz="1000">
                <a:latin typeface="Poppins"/>
                <a:ea typeface="Poppins"/>
                <a:cs typeface="Poppins"/>
                <a:sym typeface="Poppins"/>
              </a:defRPr>
            </a:lvl2pPr>
            <a:lvl3pPr indent="-279400" lvl="2" marL="1371600" algn="l">
              <a:lnSpc>
                <a:spcPct val="95000"/>
              </a:lnSpc>
              <a:spcBef>
                <a:spcPts val="1300"/>
              </a:spcBef>
              <a:spcAft>
                <a:spcPts val="0"/>
              </a:spcAft>
              <a:buClr>
                <a:schemeClr val="dk1"/>
              </a:buClr>
              <a:buSzPts val="800"/>
              <a:buChar char="●"/>
              <a:defRPr b="1" sz="900">
                <a:latin typeface="Poppins"/>
                <a:ea typeface="Poppins"/>
                <a:cs typeface="Poppins"/>
                <a:sym typeface="Poppins"/>
              </a:defRPr>
            </a:lvl3pPr>
            <a:lvl4pPr indent="-266700" lvl="3" marL="1828800" algn="l">
              <a:lnSpc>
                <a:spcPct val="95000"/>
              </a:lnSpc>
              <a:spcBef>
                <a:spcPts val="1300"/>
              </a:spcBef>
              <a:spcAft>
                <a:spcPts val="0"/>
              </a:spcAft>
              <a:buClr>
                <a:schemeClr val="dk1"/>
              </a:buClr>
              <a:buSzPts val="600"/>
              <a:buChar char="●"/>
              <a:defRPr b="1" sz="700">
                <a:latin typeface="Poppins"/>
                <a:ea typeface="Poppins"/>
                <a:cs typeface="Poppins"/>
                <a:sym typeface="Poppins"/>
              </a:defRPr>
            </a:lvl4pPr>
            <a:lvl5pPr indent="-260350" lvl="4" marL="2286000" algn="l">
              <a:lnSpc>
                <a:spcPct val="95000"/>
              </a:lnSpc>
              <a:spcBef>
                <a:spcPts val="1300"/>
              </a:spcBef>
              <a:spcAft>
                <a:spcPts val="0"/>
              </a:spcAft>
              <a:buClr>
                <a:schemeClr val="dk1"/>
              </a:buClr>
              <a:buSzPts val="500"/>
              <a:buChar char="●"/>
              <a:defRPr b="1" sz="500">
                <a:latin typeface="Poppins"/>
                <a:ea typeface="Poppins"/>
                <a:cs typeface="Poppins"/>
                <a:sym typeface="Poppins"/>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3626" name="Google Shape;3626;g3970249a880_0_8864"/>
          <p:cNvSpPr txBox="1"/>
          <p:nvPr>
            <p:ph idx="2" type="body"/>
          </p:nvPr>
        </p:nvSpPr>
        <p:spPr>
          <a:xfrm>
            <a:off x="3363137" y="2235690"/>
            <a:ext cx="2446200" cy="2121900"/>
          </a:xfrm>
          <a:prstGeom prst="rect">
            <a:avLst/>
          </a:prstGeom>
          <a:noFill/>
          <a:ln>
            <a:noFill/>
          </a:ln>
        </p:spPr>
        <p:txBody>
          <a:bodyPr anchorCtr="0" anchor="t" bIns="0" lIns="0" spcFirstLastPara="1" rIns="0" wrap="square" tIns="0">
            <a:noAutofit/>
          </a:bodyPr>
          <a:lstStyle>
            <a:lvl1pPr indent="-317500" lvl="0" marL="457200" algn="l">
              <a:lnSpc>
                <a:spcPct val="90000"/>
              </a:lnSpc>
              <a:spcBef>
                <a:spcPts val="0"/>
              </a:spcBef>
              <a:spcAft>
                <a:spcPts val="0"/>
              </a:spcAft>
              <a:buClr>
                <a:schemeClr val="dk1"/>
              </a:buClr>
              <a:buSzPts val="1400"/>
              <a:buChar char="●"/>
              <a:defRPr b="1" sz="1500">
                <a:latin typeface="Poppins"/>
                <a:ea typeface="Poppins"/>
                <a:cs typeface="Poppins"/>
                <a:sym typeface="Poppins"/>
              </a:defRPr>
            </a:lvl1pPr>
            <a:lvl2pPr indent="-285750" lvl="1" marL="914400" algn="l">
              <a:lnSpc>
                <a:spcPct val="95000"/>
              </a:lnSpc>
              <a:spcBef>
                <a:spcPts val="1300"/>
              </a:spcBef>
              <a:spcAft>
                <a:spcPts val="0"/>
              </a:spcAft>
              <a:buClr>
                <a:schemeClr val="dk1"/>
              </a:buClr>
              <a:buSzPts val="900"/>
              <a:buChar char="●"/>
              <a:defRPr b="1" sz="1000">
                <a:latin typeface="Poppins"/>
                <a:ea typeface="Poppins"/>
                <a:cs typeface="Poppins"/>
                <a:sym typeface="Poppins"/>
              </a:defRPr>
            </a:lvl2pPr>
            <a:lvl3pPr indent="-279400" lvl="2" marL="1371600" algn="l">
              <a:lnSpc>
                <a:spcPct val="95000"/>
              </a:lnSpc>
              <a:spcBef>
                <a:spcPts val="1300"/>
              </a:spcBef>
              <a:spcAft>
                <a:spcPts val="0"/>
              </a:spcAft>
              <a:buClr>
                <a:schemeClr val="dk1"/>
              </a:buClr>
              <a:buSzPts val="800"/>
              <a:buChar char="●"/>
              <a:defRPr b="1" sz="900">
                <a:latin typeface="Poppins"/>
                <a:ea typeface="Poppins"/>
                <a:cs typeface="Poppins"/>
                <a:sym typeface="Poppins"/>
              </a:defRPr>
            </a:lvl3pPr>
            <a:lvl4pPr indent="-266700" lvl="3" marL="1828800" algn="l">
              <a:lnSpc>
                <a:spcPct val="95000"/>
              </a:lnSpc>
              <a:spcBef>
                <a:spcPts val="1300"/>
              </a:spcBef>
              <a:spcAft>
                <a:spcPts val="0"/>
              </a:spcAft>
              <a:buClr>
                <a:schemeClr val="dk1"/>
              </a:buClr>
              <a:buSzPts val="600"/>
              <a:buChar char="●"/>
              <a:defRPr b="1" sz="700">
                <a:latin typeface="Poppins"/>
                <a:ea typeface="Poppins"/>
                <a:cs typeface="Poppins"/>
                <a:sym typeface="Poppins"/>
              </a:defRPr>
            </a:lvl4pPr>
            <a:lvl5pPr indent="-260350" lvl="4" marL="2286000" algn="l">
              <a:lnSpc>
                <a:spcPct val="95000"/>
              </a:lnSpc>
              <a:spcBef>
                <a:spcPts val="1300"/>
              </a:spcBef>
              <a:spcAft>
                <a:spcPts val="0"/>
              </a:spcAft>
              <a:buClr>
                <a:schemeClr val="dk1"/>
              </a:buClr>
              <a:buSzPts val="500"/>
              <a:buChar char="●"/>
              <a:defRPr b="1" sz="500">
                <a:latin typeface="Poppins"/>
                <a:ea typeface="Poppins"/>
                <a:cs typeface="Poppins"/>
                <a:sym typeface="Poppins"/>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3627" name="Google Shape;3627;g3970249a880_0_8864"/>
          <p:cNvSpPr txBox="1"/>
          <p:nvPr>
            <p:ph idx="3" type="body"/>
          </p:nvPr>
        </p:nvSpPr>
        <p:spPr>
          <a:xfrm>
            <a:off x="6210991" y="2235690"/>
            <a:ext cx="2446200" cy="2121900"/>
          </a:xfrm>
          <a:prstGeom prst="rect">
            <a:avLst/>
          </a:prstGeom>
          <a:noFill/>
          <a:ln>
            <a:noFill/>
          </a:ln>
        </p:spPr>
        <p:txBody>
          <a:bodyPr anchorCtr="0" anchor="t" bIns="0" lIns="0" spcFirstLastPara="1" rIns="0" wrap="square" tIns="0">
            <a:noAutofit/>
          </a:bodyPr>
          <a:lstStyle>
            <a:lvl1pPr indent="-317500" lvl="0" marL="457200" algn="l">
              <a:lnSpc>
                <a:spcPct val="90000"/>
              </a:lnSpc>
              <a:spcBef>
                <a:spcPts val="0"/>
              </a:spcBef>
              <a:spcAft>
                <a:spcPts val="0"/>
              </a:spcAft>
              <a:buClr>
                <a:schemeClr val="dk1"/>
              </a:buClr>
              <a:buSzPts val="1400"/>
              <a:buChar char="●"/>
              <a:defRPr b="1" sz="1500">
                <a:latin typeface="Poppins"/>
                <a:ea typeface="Poppins"/>
                <a:cs typeface="Poppins"/>
                <a:sym typeface="Poppins"/>
              </a:defRPr>
            </a:lvl1pPr>
            <a:lvl2pPr indent="-285750" lvl="1" marL="914400" algn="l">
              <a:lnSpc>
                <a:spcPct val="95000"/>
              </a:lnSpc>
              <a:spcBef>
                <a:spcPts val="1300"/>
              </a:spcBef>
              <a:spcAft>
                <a:spcPts val="0"/>
              </a:spcAft>
              <a:buClr>
                <a:schemeClr val="dk1"/>
              </a:buClr>
              <a:buSzPts val="900"/>
              <a:buChar char="●"/>
              <a:defRPr b="1" sz="1000">
                <a:latin typeface="Poppins"/>
                <a:ea typeface="Poppins"/>
                <a:cs typeface="Poppins"/>
                <a:sym typeface="Poppins"/>
              </a:defRPr>
            </a:lvl2pPr>
            <a:lvl3pPr indent="-279400" lvl="2" marL="1371600" algn="l">
              <a:lnSpc>
                <a:spcPct val="95000"/>
              </a:lnSpc>
              <a:spcBef>
                <a:spcPts val="1300"/>
              </a:spcBef>
              <a:spcAft>
                <a:spcPts val="0"/>
              </a:spcAft>
              <a:buClr>
                <a:schemeClr val="dk1"/>
              </a:buClr>
              <a:buSzPts val="800"/>
              <a:buChar char="●"/>
              <a:defRPr b="1" sz="900">
                <a:latin typeface="Poppins"/>
                <a:ea typeface="Poppins"/>
                <a:cs typeface="Poppins"/>
                <a:sym typeface="Poppins"/>
              </a:defRPr>
            </a:lvl3pPr>
            <a:lvl4pPr indent="-266700" lvl="3" marL="1828800" algn="l">
              <a:lnSpc>
                <a:spcPct val="95000"/>
              </a:lnSpc>
              <a:spcBef>
                <a:spcPts val="1300"/>
              </a:spcBef>
              <a:spcAft>
                <a:spcPts val="0"/>
              </a:spcAft>
              <a:buClr>
                <a:schemeClr val="dk1"/>
              </a:buClr>
              <a:buSzPts val="600"/>
              <a:buChar char="●"/>
              <a:defRPr b="1" sz="700">
                <a:latin typeface="Poppins"/>
                <a:ea typeface="Poppins"/>
                <a:cs typeface="Poppins"/>
                <a:sym typeface="Poppins"/>
              </a:defRPr>
            </a:lvl4pPr>
            <a:lvl5pPr indent="-260350" lvl="4" marL="2286000" algn="l">
              <a:lnSpc>
                <a:spcPct val="95000"/>
              </a:lnSpc>
              <a:spcBef>
                <a:spcPts val="1300"/>
              </a:spcBef>
              <a:spcAft>
                <a:spcPts val="0"/>
              </a:spcAft>
              <a:buClr>
                <a:schemeClr val="dk1"/>
              </a:buClr>
              <a:buSzPts val="500"/>
              <a:buChar char="●"/>
              <a:defRPr b="1" sz="500">
                <a:latin typeface="Poppins"/>
                <a:ea typeface="Poppins"/>
                <a:cs typeface="Poppins"/>
                <a:sym typeface="Poppins"/>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3628" name="Google Shape;3628;g3970249a880_0_8864"/>
          <p:cNvSpPr txBox="1"/>
          <p:nvPr>
            <p:ph idx="4" type="title"/>
          </p:nvPr>
        </p:nvSpPr>
        <p:spPr>
          <a:xfrm>
            <a:off x="515283" y="1265458"/>
            <a:ext cx="480000" cy="372000"/>
          </a:xfrm>
          <a:prstGeom prst="rect">
            <a:avLst/>
          </a:prstGeom>
          <a:noFill/>
          <a:ln>
            <a:noFill/>
          </a:ln>
        </p:spPr>
        <p:txBody>
          <a:bodyPr anchorCtr="0" anchor="ctr" bIns="0" lIns="0" spcFirstLastPara="1" rIns="0" wrap="square" tIns="0">
            <a:noAutofit/>
          </a:bodyPr>
          <a:lstStyle>
            <a:lvl1pPr lvl="0" marR="0" algn="l">
              <a:lnSpc>
                <a:spcPct val="107000"/>
              </a:lnSpc>
              <a:spcBef>
                <a:spcPts val="0"/>
              </a:spcBef>
              <a:spcAft>
                <a:spcPts val="0"/>
              </a:spcAft>
              <a:buSzPts val="2500"/>
              <a:buNone/>
              <a:defRPr sz="15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3629" name="Google Shape;3629;g3970249a880_0_8864"/>
          <p:cNvSpPr txBox="1"/>
          <p:nvPr>
            <p:ph idx="5" type="title"/>
          </p:nvPr>
        </p:nvSpPr>
        <p:spPr>
          <a:xfrm>
            <a:off x="3363137" y="1265458"/>
            <a:ext cx="480000" cy="372000"/>
          </a:xfrm>
          <a:prstGeom prst="rect">
            <a:avLst/>
          </a:prstGeom>
          <a:noFill/>
          <a:ln>
            <a:noFill/>
          </a:ln>
        </p:spPr>
        <p:txBody>
          <a:bodyPr anchorCtr="0" anchor="ctr" bIns="0" lIns="0" spcFirstLastPara="1" rIns="0" wrap="square" tIns="0">
            <a:noAutofit/>
          </a:bodyPr>
          <a:lstStyle>
            <a:lvl1pPr lvl="0" marR="0" algn="l">
              <a:lnSpc>
                <a:spcPct val="107000"/>
              </a:lnSpc>
              <a:spcBef>
                <a:spcPts val="0"/>
              </a:spcBef>
              <a:spcAft>
                <a:spcPts val="0"/>
              </a:spcAft>
              <a:buSzPts val="2500"/>
              <a:buNone/>
              <a:defRPr sz="15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3630" name="Google Shape;3630;g3970249a880_0_8864"/>
          <p:cNvSpPr txBox="1"/>
          <p:nvPr>
            <p:ph idx="6" type="title"/>
          </p:nvPr>
        </p:nvSpPr>
        <p:spPr>
          <a:xfrm>
            <a:off x="6210991" y="1265458"/>
            <a:ext cx="480000" cy="372000"/>
          </a:xfrm>
          <a:prstGeom prst="rect">
            <a:avLst/>
          </a:prstGeom>
          <a:noFill/>
          <a:ln>
            <a:noFill/>
          </a:ln>
        </p:spPr>
        <p:txBody>
          <a:bodyPr anchorCtr="0" anchor="ctr" bIns="0" lIns="0" spcFirstLastPara="1" rIns="0" wrap="square" tIns="0">
            <a:noAutofit/>
          </a:bodyPr>
          <a:lstStyle>
            <a:lvl1pPr lvl="0" marR="0" algn="l">
              <a:lnSpc>
                <a:spcPct val="107000"/>
              </a:lnSpc>
              <a:spcBef>
                <a:spcPts val="0"/>
              </a:spcBef>
              <a:spcAft>
                <a:spcPts val="0"/>
              </a:spcAft>
              <a:buSzPts val="2500"/>
              <a:buNone/>
              <a:defRPr sz="15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Tree>
  </p:cSld>
  <p:clrMapOvr>
    <a:masterClrMapping/>
  </p:clrMapOvr>
</p:sldLayout>
</file>

<file path=ppt/slideLayouts/slideLayout2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1_Custom Layout">
  <p:cSld name="21_Custom Layout">
    <p:bg>
      <p:bgPr>
        <a:blipFill>
          <a:blip r:embed="rId2">
            <a:alphaModFix/>
          </a:blip>
          <a:stretch>
            <a:fillRect/>
          </a:stretch>
        </a:blipFill>
      </p:bgPr>
    </p:bg>
    <p:spTree>
      <p:nvGrpSpPr>
        <p:cNvPr id="3631" name="Shape 3631"/>
        <p:cNvGrpSpPr/>
        <p:nvPr/>
      </p:nvGrpSpPr>
      <p:grpSpPr>
        <a:xfrm>
          <a:off x="0" y="0"/>
          <a:ext cx="0" cy="0"/>
          <a:chOff x="0" y="0"/>
          <a:chExt cx="0" cy="0"/>
        </a:xfrm>
      </p:grpSpPr>
      <p:sp>
        <p:nvSpPr>
          <p:cNvPr id="3632" name="Google Shape;3632;g3970249a880_0_8879"/>
          <p:cNvSpPr/>
          <p:nvPr/>
        </p:nvSpPr>
        <p:spPr>
          <a:xfrm rot="10800000">
            <a:off x="4627008" y="1052972"/>
            <a:ext cx="2085300" cy="3498000"/>
          </a:xfrm>
          <a:prstGeom prst="roundRect">
            <a:avLst>
              <a:gd fmla="val 3821"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633" name="Google Shape;3633;g3970249a880_0_8879"/>
          <p:cNvSpPr/>
          <p:nvPr/>
        </p:nvSpPr>
        <p:spPr>
          <a:xfrm rot="10800000">
            <a:off x="336116" y="1052972"/>
            <a:ext cx="2085300" cy="3498000"/>
          </a:xfrm>
          <a:prstGeom prst="roundRect">
            <a:avLst>
              <a:gd fmla="val 3821"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634" name="Google Shape;3634;g3970249a880_0_8879"/>
          <p:cNvSpPr/>
          <p:nvPr/>
        </p:nvSpPr>
        <p:spPr>
          <a:xfrm rot="10800000">
            <a:off x="2481562" y="1052972"/>
            <a:ext cx="2085300" cy="3498000"/>
          </a:xfrm>
          <a:prstGeom prst="roundRect">
            <a:avLst>
              <a:gd fmla="val 3821"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635" name="Google Shape;3635;g3970249a880_0_8879"/>
          <p:cNvSpPr/>
          <p:nvPr/>
        </p:nvSpPr>
        <p:spPr>
          <a:xfrm rot="10800000">
            <a:off x="6772454" y="1052972"/>
            <a:ext cx="2085300" cy="3498000"/>
          </a:xfrm>
          <a:prstGeom prst="roundRect">
            <a:avLst>
              <a:gd fmla="val 3821"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636" name="Google Shape;3636;g3970249a880_0_887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3637" name="Google Shape;3637;g3970249a880_0_8879"/>
          <p:cNvSpPr txBox="1"/>
          <p:nvPr>
            <p:ph type="title"/>
          </p:nvPr>
        </p:nvSpPr>
        <p:spPr>
          <a:xfrm>
            <a:off x="315026" y="319875"/>
            <a:ext cx="85428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pic>
        <p:nvPicPr>
          <p:cNvPr id="3638" name="Google Shape;3638;g3970249a880_0_8879"/>
          <p:cNvPicPr preferRelativeResize="0"/>
          <p:nvPr/>
        </p:nvPicPr>
        <p:blipFill rotWithShape="1">
          <a:blip r:embed="rId3">
            <a:alphaModFix/>
          </a:blip>
          <a:srcRect b="0" l="0" r="0" t="0"/>
          <a:stretch/>
        </p:blipFill>
        <p:spPr>
          <a:xfrm>
            <a:off x="350214" y="2054700"/>
            <a:ext cx="2067758" cy="7060"/>
          </a:xfrm>
          <a:prstGeom prst="rect">
            <a:avLst/>
          </a:prstGeom>
          <a:noFill/>
          <a:ln>
            <a:noFill/>
          </a:ln>
        </p:spPr>
      </p:pic>
      <p:sp>
        <p:nvSpPr>
          <p:cNvPr id="3639" name="Google Shape;3639;g3970249a880_0_8879"/>
          <p:cNvSpPr txBox="1"/>
          <p:nvPr>
            <p:ph idx="1" type="body"/>
          </p:nvPr>
        </p:nvSpPr>
        <p:spPr>
          <a:xfrm>
            <a:off x="2651462" y="2249424"/>
            <a:ext cx="1794000" cy="2121900"/>
          </a:xfrm>
          <a:prstGeom prst="rect">
            <a:avLst/>
          </a:prstGeom>
          <a:noFill/>
          <a:ln>
            <a:noFill/>
          </a:ln>
        </p:spPr>
        <p:txBody>
          <a:bodyPr anchorCtr="0" anchor="t" bIns="0" lIns="0" spcFirstLastPara="1" rIns="0" wrap="square" tIns="0">
            <a:noAutofit/>
          </a:bodyPr>
          <a:lstStyle>
            <a:lvl1pPr indent="-317500" lvl="0" marL="457200" algn="l">
              <a:lnSpc>
                <a:spcPct val="90000"/>
              </a:lnSpc>
              <a:spcBef>
                <a:spcPts val="0"/>
              </a:spcBef>
              <a:spcAft>
                <a:spcPts val="0"/>
              </a:spcAft>
              <a:buClr>
                <a:schemeClr val="dk1"/>
              </a:buClr>
              <a:buSzPts val="1400"/>
              <a:buChar char="●"/>
              <a:defRPr sz="1500">
                <a:solidFill>
                  <a:schemeClr val="dk1"/>
                </a:solidFill>
                <a:latin typeface="Poppins"/>
                <a:ea typeface="Poppins"/>
                <a:cs typeface="Poppins"/>
                <a:sym typeface="Poppins"/>
              </a:defRPr>
            </a:lvl1pPr>
            <a:lvl2pPr indent="-285750" lvl="1" marL="914400" algn="l">
              <a:lnSpc>
                <a:spcPct val="95000"/>
              </a:lnSpc>
              <a:spcBef>
                <a:spcPts val="1300"/>
              </a:spcBef>
              <a:spcAft>
                <a:spcPts val="0"/>
              </a:spcAft>
              <a:buClr>
                <a:schemeClr val="dk1"/>
              </a:buClr>
              <a:buSzPts val="900"/>
              <a:buChar char="●"/>
              <a:defRPr sz="1000">
                <a:solidFill>
                  <a:schemeClr val="dk1"/>
                </a:solidFill>
                <a:latin typeface="Poppins"/>
                <a:ea typeface="Poppins"/>
                <a:cs typeface="Poppins"/>
                <a:sym typeface="Poppins"/>
              </a:defRPr>
            </a:lvl2pPr>
            <a:lvl3pPr indent="-279400" lvl="2" marL="1371600" algn="l">
              <a:lnSpc>
                <a:spcPct val="95000"/>
              </a:lnSpc>
              <a:spcBef>
                <a:spcPts val="1300"/>
              </a:spcBef>
              <a:spcAft>
                <a:spcPts val="0"/>
              </a:spcAft>
              <a:buClr>
                <a:schemeClr val="dk1"/>
              </a:buClr>
              <a:buSzPts val="800"/>
              <a:buChar char="●"/>
              <a:defRPr sz="900">
                <a:solidFill>
                  <a:schemeClr val="dk1"/>
                </a:solidFill>
                <a:latin typeface="Poppins"/>
                <a:ea typeface="Poppins"/>
                <a:cs typeface="Poppins"/>
                <a:sym typeface="Poppins"/>
              </a:defRPr>
            </a:lvl3pPr>
            <a:lvl4pPr indent="-266700" lvl="3" marL="1828800" algn="l">
              <a:lnSpc>
                <a:spcPct val="95000"/>
              </a:lnSpc>
              <a:spcBef>
                <a:spcPts val="1300"/>
              </a:spcBef>
              <a:spcAft>
                <a:spcPts val="0"/>
              </a:spcAft>
              <a:buClr>
                <a:schemeClr val="dk1"/>
              </a:buClr>
              <a:buSzPts val="600"/>
              <a:buChar char="●"/>
              <a:defRPr sz="700">
                <a:solidFill>
                  <a:schemeClr val="dk1"/>
                </a:solidFill>
                <a:latin typeface="Poppins"/>
                <a:ea typeface="Poppins"/>
                <a:cs typeface="Poppins"/>
                <a:sym typeface="Poppins"/>
              </a:defRPr>
            </a:lvl4pPr>
            <a:lvl5pPr indent="-260350" lvl="4" marL="2286000" algn="l">
              <a:lnSpc>
                <a:spcPct val="95000"/>
              </a:lnSpc>
              <a:spcBef>
                <a:spcPts val="1300"/>
              </a:spcBef>
              <a:spcAft>
                <a:spcPts val="0"/>
              </a:spcAft>
              <a:buClr>
                <a:schemeClr val="dk1"/>
              </a:buClr>
              <a:buSzPts val="500"/>
              <a:buChar char="●"/>
              <a:defRPr sz="500">
                <a:solidFill>
                  <a:schemeClr val="dk1"/>
                </a:solidFill>
                <a:latin typeface="Poppins"/>
                <a:ea typeface="Poppins"/>
                <a:cs typeface="Poppins"/>
                <a:sym typeface="Poppins"/>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3640" name="Google Shape;3640;g3970249a880_0_8879"/>
          <p:cNvSpPr txBox="1"/>
          <p:nvPr>
            <p:ph idx="2" type="body"/>
          </p:nvPr>
        </p:nvSpPr>
        <p:spPr>
          <a:xfrm>
            <a:off x="4796546" y="2249424"/>
            <a:ext cx="1794000" cy="2121900"/>
          </a:xfrm>
          <a:prstGeom prst="rect">
            <a:avLst/>
          </a:prstGeom>
          <a:noFill/>
          <a:ln>
            <a:noFill/>
          </a:ln>
        </p:spPr>
        <p:txBody>
          <a:bodyPr anchorCtr="0" anchor="t" bIns="0" lIns="0" spcFirstLastPara="1" rIns="0" wrap="square" tIns="0">
            <a:noAutofit/>
          </a:bodyPr>
          <a:lstStyle>
            <a:lvl1pPr indent="-317500" lvl="0" marL="457200" algn="l">
              <a:lnSpc>
                <a:spcPct val="90000"/>
              </a:lnSpc>
              <a:spcBef>
                <a:spcPts val="0"/>
              </a:spcBef>
              <a:spcAft>
                <a:spcPts val="0"/>
              </a:spcAft>
              <a:buClr>
                <a:schemeClr val="dk1"/>
              </a:buClr>
              <a:buSzPts val="1400"/>
              <a:buChar char="●"/>
              <a:defRPr sz="1500">
                <a:solidFill>
                  <a:schemeClr val="dk1"/>
                </a:solidFill>
                <a:latin typeface="Poppins"/>
                <a:ea typeface="Poppins"/>
                <a:cs typeface="Poppins"/>
                <a:sym typeface="Poppins"/>
              </a:defRPr>
            </a:lvl1pPr>
            <a:lvl2pPr indent="-285750" lvl="1" marL="914400" algn="l">
              <a:lnSpc>
                <a:spcPct val="95000"/>
              </a:lnSpc>
              <a:spcBef>
                <a:spcPts val="1300"/>
              </a:spcBef>
              <a:spcAft>
                <a:spcPts val="0"/>
              </a:spcAft>
              <a:buClr>
                <a:schemeClr val="dk1"/>
              </a:buClr>
              <a:buSzPts val="900"/>
              <a:buChar char="●"/>
              <a:defRPr sz="1000">
                <a:solidFill>
                  <a:schemeClr val="dk1"/>
                </a:solidFill>
                <a:latin typeface="Poppins"/>
                <a:ea typeface="Poppins"/>
                <a:cs typeface="Poppins"/>
                <a:sym typeface="Poppins"/>
              </a:defRPr>
            </a:lvl2pPr>
            <a:lvl3pPr indent="-279400" lvl="2" marL="1371600" algn="l">
              <a:lnSpc>
                <a:spcPct val="95000"/>
              </a:lnSpc>
              <a:spcBef>
                <a:spcPts val="1300"/>
              </a:spcBef>
              <a:spcAft>
                <a:spcPts val="0"/>
              </a:spcAft>
              <a:buClr>
                <a:schemeClr val="dk1"/>
              </a:buClr>
              <a:buSzPts val="800"/>
              <a:buChar char="●"/>
              <a:defRPr sz="900">
                <a:solidFill>
                  <a:schemeClr val="dk1"/>
                </a:solidFill>
                <a:latin typeface="Poppins"/>
                <a:ea typeface="Poppins"/>
                <a:cs typeface="Poppins"/>
                <a:sym typeface="Poppins"/>
              </a:defRPr>
            </a:lvl3pPr>
            <a:lvl4pPr indent="-266700" lvl="3" marL="1828800" algn="l">
              <a:lnSpc>
                <a:spcPct val="95000"/>
              </a:lnSpc>
              <a:spcBef>
                <a:spcPts val="1300"/>
              </a:spcBef>
              <a:spcAft>
                <a:spcPts val="0"/>
              </a:spcAft>
              <a:buClr>
                <a:schemeClr val="dk1"/>
              </a:buClr>
              <a:buSzPts val="600"/>
              <a:buChar char="●"/>
              <a:defRPr sz="700">
                <a:solidFill>
                  <a:schemeClr val="dk1"/>
                </a:solidFill>
                <a:latin typeface="Poppins"/>
                <a:ea typeface="Poppins"/>
                <a:cs typeface="Poppins"/>
                <a:sym typeface="Poppins"/>
              </a:defRPr>
            </a:lvl4pPr>
            <a:lvl5pPr indent="-260350" lvl="4" marL="2286000" algn="l">
              <a:lnSpc>
                <a:spcPct val="95000"/>
              </a:lnSpc>
              <a:spcBef>
                <a:spcPts val="1300"/>
              </a:spcBef>
              <a:spcAft>
                <a:spcPts val="0"/>
              </a:spcAft>
              <a:buClr>
                <a:schemeClr val="dk1"/>
              </a:buClr>
              <a:buSzPts val="500"/>
              <a:buChar char="●"/>
              <a:defRPr sz="500">
                <a:solidFill>
                  <a:schemeClr val="dk1"/>
                </a:solidFill>
                <a:latin typeface="Poppins"/>
                <a:ea typeface="Poppins"/>
                <a:cs typeface="Poppins"/>
                <a:sym typeface="Poppins"/>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3641" name="Google Shape;3641;g3970249a880_0_8879"/>
          <p:cNvSpPr txBox="1"/>
          <p:nvPr>
            <p:ph idx="3" type="body"/>
          </p:nvPr>
        </p:nvSpPr>
        <p:spPr>
          <a:xfrm>
            <a:off x="6942821" y="2249424"/>
            <a:ext cx="1794000" cy="2121900"/>
          </a:xfrm>
          <a:prstGeom prst="rect">
            <a:avLst/>
          </a:prstGeom>
          <a:noFill/>
          <a:ln>
            <a:noFill/>
          </a:ln>
        </p:spPr>
        <p:txBody>
          <a:bodyPr anchorCtr="0" anchor="t" bIns="0" lIns="0" spcFirstLastPara="1" rIns="0" wrap="square" tIns="0">
            <a:noAutofit/>
          </a:bodyPr>
          <a:lstStyle>
            <a:lvl1pPr indent="-317500" lvl="0" marL="457200" algn="l">
              <a:lnSpc>
                <a:spcPct val="90000"/>
              </a:lnSpc>
              <a:spcBef>
                <a:spcPts val="0"/>
              </a:spcBef>
              <a:spcAft>
                <a:spcPts val="0"/>
              </a:spcAft>
              <a:buClr>
                <a:schemeClr val="dk1"/>
              </a:buClr>
              <a:buSzPts val="1400"/>
              <a:buChar char="●"/>
              <a:defRPr sz="1500">
                <a:solidFill>
                  <a:schemeClr val="dk1"/>
                </a:solidFill>
                <a:latin typeface="Poppins"/>
                <a:ea typeface="Poppins"/>
                <a:cs typeface="Poppins"/>
                <a:sym typeface="Poppins"/>
              </a:defRPr>
            </a:lvl1pPr>
            <a:lvl2pPr indent="-285750" lvl="1" marL="914400" algn="l">
              <a:lnSpc>
                <a:spcPct val="95000"/>
              </a:lnSpc>
              <a:spcBef>
                <a:spcPts val="1300"/>
              </a:spcBef>
              <a:spcAft>
                <a:spcPts val="0"/>
              </a:spcAft>
              <a:buClr>
                <a:schemeClr val="dk1"/>
              </a:buClr>
              <a:buSzPts val="900"/>
              <a:buChar char="●"/>
              <a:defRPr sz="1000">
                <a:solidFill>
                  <a:schemeClr val="dk1"/>
                </a:solidFill>
                <a:latin typeface="Poppins"/>
                <a:ea typeface="Poppins"/>
                <a:cs typeface="Poppins"/>
                <a:sym typeface="Poppins"/>
              </a:defRPr>
            </a:lvl2pPr>
            <a:lvl3pPr indent="-279400" lvl="2" marL="1371600" algn="l">
              <a:lnSpc>
                <a:spcPct val="95000"/>
              </a:lnSpc>
              <a:spcBef>
                <a:spcPts val="1300"/>
              </a:spcBef>
              <a:spcAft>
                <a:spcPts val="0"/>
              </a:spcAft>
              <a:buClr>
                <a:schemeClr val="dk1"/>
              </a:buClr>
              <a:buSzPts val="800"/>
              <a:buChar char="●"/>
              <a:defRPr sz="900">
                <a:solidFill>
                  <a:schemeClr val="dk1"/>
                </a:solidFill>
                <a:latin typeface="Poppins"/>
                <a:ea typeface="Poppins"/>
                <a:cs typeface="Poppins"/>
                <a:sym typeface="Poppins"/>
              </a:defRPr>
            </a:lvl3pPr>
            <a:lvl4pPr indent="-266700" lvl="3" marL="1828800" algn="l">
              <a:lnSpc>
                <a:spcPct val="95000"/>
              </a:lnSpc>
              <a:spcBef>
                <a:spcPts val="1300"/>
              </a:spcBef>
              <a:spcAft>
                <a:spcPts val="0"/>
              </a:spcAft>
              <a:buClr>
                <a:schemeClr val="dk1"/>
              </a:buClr>
              <a:buSzPts val="600"/>
              <a:buChar char="●"/>
              <a:defRPr sz="700">
                <a:solidFill>
                  <a:schemeClr val="dk1"/>
                </a:solidFill>
                <a:latin typeface="Poppins"/>
                <a:ea typeface="Poppins"/>
                <a:cs typeface="Poppins"/>
                <a:sym typeface="Poppins"/>
              </a:defRPr>
            </a:lvl4pPr>
            <a:lvl5pPr indent="-260350" lvl="4" marL="2286000" algn="l">
              <a:lnSpc>
                <a:spcPct val="95000"/>
              </a:lnSpc>
              <a:spcBef>
                <a:spcPts val="1300"/>
              </a:spcBef>
              <a:spcAft>
                <a:spcPts val="0"/>
              </a:spcAft>
              <a:buClr>
                <a:schemeClr val="dk1"/>
              </a:buClr>
              <a:buSzPts val="500"/>
              <a:buChar char="●"/>
              <a:defRPr sz="500">
                <a:solidFill>
                  <a:schemeClr val="dk1"/>
                </a:solidFill>
                <a:latin typeface="Poppins"/>
                <a:ea typeface="Poppins"/>
                <a:cs typeface="Poppins"/>
                <a:sym typeface="Poppins"/>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3642" name="Google Shape;3642;g3970249a880_0_8879"/>
          <p:cNvSpPr txBox="1"/>
          <p:nvPr>
            <p:ph idx="4" type="title"/>
          </p:nvPr>
        </p:nvSpPr>
        <p:spPr>
          <a:xfrm>
            <a:off x="2651462" y="1286890"/>
            <a:ext cx="480000" cy="372000"/>
          </a:xfrm>
          <a:prstGeom prst="rect">
            <a:avLst/>
          </a:prstGeom>
          <a:noFill/>
          <a:ln>
            <a:noFill/>
          </a:ln>
        </p:spPr>
        <p:txBody>
          <a:bodyPr anchorCtr="0" anchor="ctr" bIns="0" lIns="0" spcFirstLastPara="1" rIns="0" wrap="square" tIns="0">
            <a:noAutofit/>
          </a:bodyPr>
          <a:lstStyle>
            <a:lvl1pPr lvl="0" marR="0" algn="l">
              <a:lnSpc>
                <a:spcPct val="107000"/>
              </a:lnSpc>
              <a:spcBef>
                <a:spcPts val="0"/>
              </a:spcBef>
              <a:spcAft>
                <a:spcPts val="0"/>
              </a:spcAft>
              <a:buSzPts val="2500"/>
              <a:buNone/>
              <a:defRPr sz="15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3643" name="Google Shape;3643;g3970249a880_0_8879"/>
          <p:cNvSpPr txBox="1"/>
          <p:nvPr>
            <p:ph idx="5" type="title"/>
          </p:nvPr>
        </p:nvSpPr>
        <p:spPr>
          <a:xfrm>
            <a:off x="4796546" y="1286890"/>
            <a:ext cx="480000" cy="372000"/>
          </a:xfrm>
          <a:prstGeom prst="rect">
            <a:avLst/>
          </a:prstGeom>
          <a:noFill/>
          <a:ln>
            <a:noFill/>
          </a:ln>
        </p:spPr>
        <p:txBody>
          <a:bodyPr anchorCtr="0" anchor="ctr" bIns="0" lIns="0" spcFirstLastPara="1" rIns="0" wrap="square" tIns="0">
            <a:noAutofit/>
          </a:bodyPr>
          <a:lstStyle>
            <a:lvl1pPr lvl="0" marR="0" algn="l">
              <a:lnSpc>
                <a:spcPct val="107000"/>
              </a:lnSpc>
              <a:spcBef>
                <a:spcPts val="0"/>
              </a:spcBef>
              <a:spcAft>
                <a:spcPts val="0"/>
              </a:spcAft>
              <a:buSzPts val="2500"/>
              <a:buNone/>
              <a:defRPr sz="15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3644" name="Google Shape;3644;g3970249a880_0_8879"/>
          <p:cNvSpPr txBox="1"/>
          <p:nvPr>
            <p:ph idx="6" type="title"/>
          </p:nvPr>
        </p:nvSpPr>
        <p:spPr>
          <a:xfrm>
            <a:off x="6942821" y="1286890"/>
            <a:ext cx="480000" cy="372000"/>
          </a:xfrm>
          <a:prstGeom prst="rect">
            <a:avLst/>
          </a:prstGeom>
          <a:noFill/>
          <a:ln>
            <a:noFill/>
          </a:ln>
        </p:spPr>
        <p:txBody>
          <a:bodyPr anchorCtr="0" anchor="ctr" bIns="0" lIns="0" spcFirstLastPara="1" rIns="0" wrap="square" tIns="0">
            <a:noAutofit/>
          </a:bodyPr>
          <a:lstStyle>
            <a:lvl1pPr lvl="0" marR="0" algn="l">
              <a:lnSpc>
                <a:spcPct val="107000"/>
              </a:lnSpc>
              <a:spcBef>
                <a:spcPts val="0"/>
              </a:spcBef>
              <a:spcAft>
                <a:spcPts val="0"/>
              </a:spcAft>
              <a:buSzPts val="2500"/>
              <a:buNone/>
              <a:defRPr sz="15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3645" name="Google Shape;3645;g3970249a880_0_8879"/>
          <p:cNvSpPr txBox="1"/>
          <p:nvPr>
            <p:ph idx="7" type="body"/>
          </p:nvPr>
        </p:nvSpPr>
        <p:spPr>
          <a:xfrm>
            <a:off x="515283" y="2235690"/>
            <a:ext cx="2446200" cy="2121900"/>
          </a:xfrm>
          <a:prstGeom prst="rect">
            <a:avLst/>
          </a:prstGeom>
          <a:noFill/>
          <a:ln>
            <a:noFill/>
          </a:ln>
        </p:spPr>
        <p:txBody>
          <a:bodyPr anchorCtr="0" anchor="t" bIns="0" lIns="0" spcFirstLastPara="1" rIns="0" wrap="square" tIns="0">
            <a:noAutofit/>
          </a:bodyPr>
          <a:lstStyle>
            <a:lvl1pPr indent="-317500" lvl="0" marL="457200" algn="l">
              <a:lnSpc>
                <a:spcPct val="90000"/>
              </a:lnSpc>
              <a:spcBef>
                <a:spcPts val="0"/>
              </a:spcBef>
              <a:spcAft>
                <a:spcPts val="0"/>
              </a:spcAft>
              <a:buClr>
                <a:schemeClr val="dk1"/>
              </a:buClr>
              <a:buSzPts val="1400"/>
              <a:buChar char="●"/>
              <a:defRPr b="1" sz="1500">
                <a:latin typeface="Poppins"/>
                <a:ea typeface="Poppins"/>
                <a:cs typeface="Poppins"/>
                <a:sym typeface="Poppins"/>
              </a:defRPr>
            </a:lvl1pPr>
            <a:lvl2pPr indent="-285750" lvl="1" marL="914400" algn="l">
              <a:lnSpc>
                <a:spcPct val="95000"/>
              </a:lnSpc>
              <a:spcBef>
                <a:spcPts val="1300"/>
              </a:spcBef>
              <a:spcAft>
                <a:spcPts val="0"/>
              </a:spcAft>
              <a:buClr>
                <a:schemeClr val="dk1"/>
              </a:buClr>
              <a:buSzPts val="900"/>
              <a:buChar char="●"/>
              <a:defRPr b="1" sz="1000">
                <a:latin typeface="Poppins"/>
                <a:ea typeface="Poppins"/>
                <a:cs typeface="Poppins"/>
                <a:sym typeface="Poppins"/>
              </a:defRPr>
            </a:lvl2pPr>
            <a:lvl3pPr indent="-279400" lvl="2" marL="1371600" algn="l">
              <a:lnSpc>
                <a:spcPct val="95000"/>
              </a:lnSpc>
              <a:spcBef>
                <a:spcPts val="1300"/>
              </a:spcBef>
              <a:spcAft>
                <a:spcPts val="0"/>
              </a:spcAft>
              <a:buClr>
                <a:schemeClr val="dk1"/>
              </a:buClr>
              <a:buSzPts val="800"/>
              <a:buChar char="●"/>
              <a:defRPr b="1" sz="900">
                <a:latin typeface="Poppins"/>
                <a:ea typeface="Poppins"/>
                <a:cs typeface="Poppins"/>
                <a:sym typeface="Poppins"/>
              </a:defRPr>
            </a:lvl3pPr>
            <a:lvl4pPr indent="-266700" lvl="3" marL="1828800" algn="l">
              <a:lnSpc>
                <a:spcPct val="95000"/>
              </a:lnSpc>
              <a:spcBef>
                <a:spcPts val="1300"/>
              </a:spcBef>
              <a:spcAft>
                <a:spcPts val="0"/>
              </a:spcAft>
              <a:buClr>
                <a:schemeClr val="dk1"/>
              </a:buClr>
              <a:buSzPts val="600"/>
              <a:buChar char="●"/>
              <a:defRPr b="1" sz="700">
                <a:latin typeface="Poppins"/>
                <a:ea typeface="Poppins"/>
                <a:cs typeface="Poppins"/>
                <a:sym typeface="Poppins"/>
              </a:defRPr>
            </a:lvl4pPr>
            <a:lvl5pPr indent="-260350" lvl="4" marL="2286000" algn="l">
              <a:lnSpc>
                <a:spcPct val="95000"/>
              </a:lnSpc>
              <a:spcBef>
                <a:spcPts val="1300"/>
              </a:spcBef>
              <a:spcAft>
                <a:spcPts val="0"/>
              </a:spcAft>
              <a:buClr>
                <a:schemeClr val="dk1"/>
              </a:buClr>
              <a:buSzPts val="500"/>
              <a:buChar char="●"/>
              <a:defRPr b="1" sz="500">
                <a:latin typeface="Poppins"/>
                <a:ea typeface="Poppins"/>
                <a:cs typeface="Poppins"/>
                <a:sym typeface="Poppins"/>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3646" name="Google Shape;3646;g3970249a880_0_8879"/>
          <p:cNvSpPr txBox="1"/>
          <p:nvPr>
            <p:ph idx="8" type="title"/>
          </p:nvPr>
        </p:nvSpPr>
        <p:spPr>
          <a:xfrm>
            <a:off x="515283" y="1265458"/>
            <a:ext cx="480000" cy="372000"/>
          </a:xfrm>
          <a:prstGeom prst="rect">
            <a:avLst/>
          </a:prstGeom>
          <a:noFill/>
          <a:ln>
            <a:noFill/>
          </a:ln>
        </p:spPr>
        <p:txBody>
          <a:bodyPr anchorCtr="0" anchor="ctr" bIns="0" lIns="0" spcFirstLastPara="1" rIns="0" wrap="square" tIns="0">
            <a:noAutofit/>
          </a:bodyPr>
          <a:lstStyle>
            <a:lvl1pPr lvl="0" marR="0" algn="l">
              <a:lnSpc>
                <a:spcPct val="107000"/>
              </a:lnSpc>
              <a:spcBef>
                <a:spcPts val="0"/>
              </a:spcBef>
              <a:spcAft>
                <a:spcPts val="0"/>
              </a:spcAft>
              <a:buSzPts val="2500"/>
              <a:buNone/>
              <a:defRPr sz="15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pic>
        <p:nvPicPr>
          <p:cNvPr id="3647" name="Google Shape;3647;g3970249a880_0_8879"/>
          <p:cNvPicPr preferRelativeResize="0"/>
          <p:nvPr/>
        </p:nvPicPr>
        <p:blipFill rotWithShape="1">
          <a:blip r:embed="rId3">
            <a:alphaModFix/>
          </a:blip>
          <a:srcRect b="0" l="0" r="0" t="0"/>
          <a:stretch/>
        </p:blipFill>
        <p:spPr>
          <a:xfrm>
            <a:off x="2488621" y="2054700"/>
            <a:ext cx="2067758" cy="7060"/>
          </a:xfrm>
          <a:prstGeom prst="rect">
            <a:avLst/>
          </a:prstGeom>
          <a:noFill/>
          <a:ln>
            <a:noFill/>
          </a:ln>
        </p:spPr>
      </p:pic>
      <p:pic>
        <p:nvPicPr>
          <p:cNvPr id="3648" name="Google Shape;3648;g3970249a880_0_8879"/>
          <p:cNvPicPr preferRelativeResize="0"/>
          <p:nvPr/>
        </p:nvPicPr>
        <p:blipFill rotWithShape="1">
          <a:blip r:embed="rId3">
            <a:alphaModFix/>
          </a:blip>
          <a:srcRect b="0" l="0" r="0" t="0"/>
          <a:stretch/>
        </p:blipFill>
        <p:spPr>
          <a:xfrm>
            <a:off x="4630553" y="2054700"/>
            <a:ext cx="2067758" cy="7060"/>
          </a:xfrm>
          <a:prstGeom prst="rect">
            <a:avLst/>
          </a:prstGeom>
          <a:noFill/>
          <a:ln>
            <a:noFill/>
          </a:ln>
        </p:spPr>
      </p:pic>
      <p:pic>
        <p:nvPicPr>
          <p:cNvPr id="3649" name="Google Shape;3649;g3970249a880_0_8879"/>
          <p:cNvPicPr preferRelativeResize="0"/>
          <p:nvPr/>
        </p:nvPicPr>
        <p:blipFill rotWithShape="1">
          <a:blip r:embed="rId3">
            <a:alphaModFix/>
          </a:blip>
          <a:srcRect b="0" l="0" r="0" t="0"/>
          <a:stretch/>
        </p:blipFill>
        <p:spPr>
          <a:xfrm>
            <a:off x="6782961" y="2054700"/>
            <a:ext cx="2067758" cy="7060"/>
          </a:xfrm>
          <a:prstGeom prst="rect">
            <a:avLst/>
          </a:prstGeom>
          <a:noFill/>
          <a:ln>
            <a:noFill/>
          </a:ln>
        </p:spPr>
      </p:pic>
    </p:spTree>
  </p:cSld>
  <p:clrMapOvr>
    <a:masterClrMapping/>
  </p:clrMapOvr>
</p:sldLayout>
</file>

<file path=ppt/slideLayouts/slideLayout2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2_Custom Layout">
  <p:cSld name="22_Custom Layout">
    <p:bg>
      <p:bgPr>
        <a:blipFill>
          <a:blip r:embed="rId2">
            <a:alphaModFix/>
          </a:blip>
          <a:stretch>
            <a:fillRect/>
          </a:stretch>
        </a:blipFill>
      </p:bgPr>
    </p:bg>
    <p:spTree>
      <p:nvGrpSpPr>
        <p:cNvPr id="3650" name="Shape 3650"/>
        <p:cNvGrpSpPr/>
        <p:nvPr/>
      </p:nvGrpSpPr>
      <p:grpSpPr>
        <a:xfrm>
          <a:off x="0" y="0"/>
          <a:ext cx="0" cy="0"/>
          <a:chOff x="0" y="0"/>
          <a:chExt cx="0" cy="0"/>
        </a:xfrm>
      </p:grpSpPr>
      <p:sp>
        <p:nvSpPr>
          <p:cNvPr id="3651" name="Google Shape;3651;g3970249a880_0_8898"/>
          <p:cNvSpPr/>
          <p:nvPr/>
        </p:nvSpPr>
        <p:spPr>
          <a:xfrm>
            <a:off x="342855" y="2571750"/>
            <a:ext cx="2792400" cy="1885800"/>
          </a:xfrm>
          <a:prstGeom prst="roundRect">
            <a:avLst>
              <a:gd fmla="val 429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652" name="Google Shape;3652;g3970249a880_0_8898"/>
          <p:cNvSpPr/>
          <p:nvPr/>
        </p:nvSpPr>
        <p:spPr>
          <a:xfrm>
            <a:off x="3232807" y="2571750"/>
            <a:ext cx="2792400" cy="1885800"/>
          </a:xfrm>
          <a:prstGeom prst="roundRect">
            <a:avLst>
              <a:gd fmla="val 429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653" name="Google Shape;3653;g3970249a880_0_8898"/>
          <p:cNvSpPr/>
          <p:nvPr/>
        </p:nvSpPr>
        <p:spPr>
          <a:xfrm>
            <a:off x="6117317" y="2571750"/>
            <a:ext cx="2792400" cy="1885800"/>
          </a:xfrm>
          <a:prstGeom prst="roundRect">
            <a:avLst>
              <a:gd fmla="val 429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654" name="Google Shape;3654;g3970249a880_0_889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3655" name="Google Shape;3655;g3970249a880_0_8898"/>
          <p:cNvSpPr txBox="1"/>
          <p:nvPr>
            <p:ph type="title"/>
          </p:nvPr>
        </p:nvSpPr>
        <p:spPr>
          <a:xfrm>
            <a:off x="315025" y="319875"/>
            <a:ext cx="85947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656" name="Google Shape;3656;g3970249a880_0_8898"/>
          <p:cNvSpPr/>
          <p:nvPr>
            <p:ph idx="2" type="pic"/>
          </p:nvPr>
        </p:nvSpPr>
        <p:spPr>
          <a:xfrm>
            <a:off x="342855" y="1143171"/>
            <a:ext cx="2792400" cy="1683300"/>
          </a:xfrm>
          <a:prstGeom prst="round2SameRect">
            <a:avLst>
              <a:gd fmla="val 4909" name="adj1"/>
              <a:gd fmla="val 0" name="adj2"/>
            </a:avLst>
          </a:prstGeom>
          <a:noFill/>
          <a:ln>
            <a:noFill/>
          </a:ln>
        </p:spPr>
      </p:sp>
      <p:sp>
        <p:nvSpPr>
          <p:cNvPr id="3657" name="Google Shape;3657;g3970249a880_0_8898"/>
          <p:cNvSpPr/>
          <p:nvPr>
            <p:ph idx="3" type="pic"/>
          </p:nvPr>
        </p:nvSpPr>
        <p:spPr>
          <a:xfrm>
            <a:off x="3232807" y="1143171"/>
            <a:ext cx="2792400" cy="1683300"/>
          </a:xfrm>
          <a:prstGeom prst="round2SameRect">
            <a:avLst>
              <a:gd fmla="val 4909" name="adj1"/>
              <a:gd fmla="val 0" name="adj2"/>
            </a:avLst>
          </a:prstGeom>
          <a:noFill/>
          <a:ln>
            <a:noFill/>
          </a:ln>
        </p:spPr>
      </p:sp>
      <p:sp>
        <p:nvSpPr>
          <p:cNvPr id="3658" name="Google Shape;3658;g3970249a880_0_8898"/>
          <p:cNvSpPr/>
          <p:nvPr>
            <p:ph idx="4" type="pic"/>
          </p:nvPr>
        </p:nvSpPr>
        <p:spPr>
          <a:xfrm>
            <a:off x="6117317" y="1143171"/>
            <a:ext cx="2792400" cy="1683300"/>
          </a:xfrm>
          <a:prstGeom prst="round2SameRect">
            <a:avLst>
              <a:gd fmla="val 4909" name="adj1"/>
              <a:gd fmla="val 0" name="adj2"/>
            </a:avLst>
          </a:prstGeom>
          <a:noFill/>
          <a:ln>
            <a:noFill/>
          </a:ln>
        </p:spPr>
      </p:sp>
      <p:sp>
        <p:nvSpPr>
          <p:cNvPr id="3659" name="Google Shape;3659;g3970249a880_0_8898"/>
          <p:cNvSpPr txBox="1"/>
          <p:nvPr>
            <p:ph idx="1" type="subTitle"/>
          </p:nvPr>
        </p:nvSpPr>
        <p:spPr>
          <a:xfrm>
            <a:off x="502453" y="3033019"/>
            <a:ext cx="2444100" cy="572100"/>
          </a:xfrm>
          <a:prstGeom prst="rect">
            <a:avLst/>
          </a:prstGeom>
          <a:noFill/>
          <a:ln>
            <a:noFill/>
          </a:ln>
        </p:spPr>
        <p:txBody>
          <a:bodyPr anchorCtr="0" anchor="t" bIns="0" lIns="0" spcFirstLastPara="1" rIns="0" wrap="square" tIns="0">
            <a:noAutofit/>
          </a:bodyPr>
          <a:lstStyle>
            <a:lvl1pPr lvl="0" marR="0" algn="l">
              <a:lnSpc>
                <a:spcPct val="94000"/>
              </a:lnSpc>
              <a:spcBef>
                <a:spcPts val="0"/>
              </a:spcBef>
              <a:spcAft>
                <a:spcPts val="0"/>
              </a:spcAft>
              <a:buSzPts val="900"/>
              <a:buNone/>
              <a:defRPr b="1" sz="1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660" name="Google Shape;3660;g3970249a880_0_8898"/>
          <p:cNvSpPr txBox="1"/>
          <p:nvPr>
            <p:ph idx="5" type="subTitle"/>
          </p:nvPr>
        </p:nvSpPr>
        <p:spPr>
          <a:xfrm>
            <a:off x="3402434" y="3033014"/>
            <a:ext cx="2396400" cy="572100"/>
          </a:xfrm>
          <a:prstGeom prst="rect">
            <a:avLst/>
          </a:prstGeom>
          <a:noFill/>
          <a:ln>
            <a:noFill/>
          </a:ln>
        </p:spPr>
        <p:txBody>
          <a:bodyPr anchorCtr="0" anchor="t" bIns="0" lIns="0" spcFirstLastPara="1" rIns="0" wrap="square" tIns="0">
            <a:noAutofit/>
          </a:bodyPr>
          <a:lstStyle>
            <a:lvl1pPr lvl="0" marR="0" algn="l">
              <a:lnSpc>
                <a:spcPct val="94000"/>
              </a:lnSpc>
              <a:spcBef>
                <a:spcPts val="0"/>
              </a:spcBef>
              <a:spcAft>
                <a:spcPts val="0"/>
              </a:spcAft>
              <a:buSzPts val="900"/>
              <a:buNone/>
              <a:defRPr b="1" sz="1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661" name="Google Shape;3661;g3970249a880_0_8898"/>
          <p:cNvSpPr txBox="1"/>
          <p:nvPr>
            <p:ph idx="6" type="subTitle"/>
          </p:nvPr>
        </p:nvSpPr>
        <p:spPr>
          <a:xfrm>
            <a:off x="6302409" y="3033014"/>
            <a:ext cx="2396400" cy="572100"/>
          </a:xfrm>
          <a:prstGeom prst="rect">
            <a:avLst/>
          </a:prstGeom>
          <a:noFill/>
          <a:ln>
            <a:noFill/>
          </a:ln>
        </p:spPr>
        <p:txBody>
          <a:bodyPr anchorCtr="0" anchor="t" bIns="0" lIns="0" spcFirstLastPara="1" rIns="0" wrap="square" tIns="0">
            <a:noAutofit/>
          </a:bodyPr>
          <a:lstStyle>
            <a:lvl1pPr lvl="0" marR="0" algn="l">
              <a:lnSpc>
                <a:spcPct val="94000"/>
              </a:lnSpc>
              <a:spcBef>
                <a:spcPts val="0"/>
              </a:spcBef>
              <a:spcAft>
                <a:spcPts val="0"/>
              </a:spcAft>
              <a:buSzPts val="900"/>
              <a:buNone/>
              <a:defRPr b="1" sz="1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662" name="Google Shape;3662;g3970249a880_0_8898"/>
          <p:cNvSpPr txBox="1"/>
          <p:nvPr>
            <p:ph idx="7" type="subTitle"/>
          </p:nvPr>
        </p:nvSpPr>
        <p:spPr>
          <a:xfrm>
            <a:off x="3404271" y="3669609"/>
            <a:ext cx="2444100" cy="572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900">
                <a:solidFill>
                  <a:schemeClr val="accent4"/>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663" name="Google Shape;3663;g3970249a880_0_8898"/>
          <p:cNvSpPr txBox="1"/>
          <p:nvPr>
            <p:ph idx="8" type="subTitle"/>
          </p:nvPr>
        </p:nvSpPr>
        <p:spPr>
          <a:xfrm>
            <a:off x="6279734" y="3669609"/>
            <a:ext cx="2444100" cy="572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900">
                <a:solidFill>
                  <a:schemeClr val="accent4"/>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664" name="Google Shape;3664;g3970249a880_0_8898"/>
          <p:cNvSpPr txBox="1"/>
          <p:nvPr>
            <p:ph idx="9" type="subTitle"/>
          </p:nvPr>
        </p:nvSpPr>
        <p:spPr>
          <a:xfrm>
            <a:off x="511560" y="3669609"/>
            <a:ext cx="2444100" cy="572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900">
                <a:solidFill>
                  <a:schemeClr val="accent4"/>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2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_Custom Layout">
  <p:cSld name="23_Custom Layout">
    <p:bg>
      <p:bgPr>
        <a:blipFill>
          <a:blip r:embed="rId2">
            <a:alphaModFix/>
          </a:blip>
          <a:stretch>
            <a:fillRect/>
          </a:stretch>
        </a:blipFill>
      </p:bgPr>
    </p:bg>
    <p:spTree>
      <p:nvGrpSpPr>
        <p:cNvPr id="3665" name="Shape 3665"/>
        <p:cNvGrpSpPr/>
        <p:nvPr/>
      </p:nvGrpSpPr>
      <p:grpSpPr>
        <a:xfrm>
          <a:off x="0" y="0"/>
          <a:ext cx="0" cy="0"/>
          <a:chOff x="0" y="0"/>
          <a:chExt cx="0" cy="0"/>
        </a:xfrm>
      </p:grpSpPr>
      <p:sp>
        <p:nvSpPr>
          <p:cNvPr id="3666" name="Google Shape;3666;g3970249a880_0_8913"/>
          <p:cNvSpPr/>
          <p:nvPr/>
        </p:nvSpPr>
        <p:spPr>
          <a:xfrm>
            <a:off x="1396605" y="2566035"/>
            <a:ext cx="3127200" cy="1885800"/>
          </a:xfrm>
          <a:prstGeom prst="roundRect">
            <a:avLst>
              <a:gd fmla="val 429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667" name="Google Shape;3667;g3970249a880_0_8913"/>
          <p:cNvSpPr/>
          <p:nvPr/>
        </p:nvSpPr>
        <p:spPr>
          <a:xfrm>
            <a:off x="4620214" y="2566035"/>
            <a:ext cx="3127200" cy="1885800"/>
          </a:xfrm>
          <a:prstGeom prst="roundRect">
            <a:avLst>
              <a:gd fmla="val 429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668" name="Google Shape;3668;g3970249a880_0_891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3669" name="Google Shape;3669;g3970249a880_0_8913"/>
          <p:cNvSpPr txBox="1"/>
          <p:nvPr>
            <p:ph type="title"/>
          </p:nvPr>
        </p:nvSpPr>
        <p:spPr>
          <a:xfrm>
            <a:off x="315025" y="319875"/>
            <a:ext cx="85029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670" name="Google Shape;3670;g3970249a880_0_8913"/>
          <p:cNvSpPr/>
          <p:nvPr>
            <p:ph idx="2" type="pic"/>
          </p:nvPr>
        </p:nvSpPr>
        <p:spPr>
          <a:xfrm>
            <a:off x="1396605" y="1142575"/>
            <a:ext cx="3124200" cy="1686300"/>
          </a:xfrm>
          <a:prstGeom prst="round2SameRect">
            <a:avLst>
              <a:gd fmla="val 4909" name="adj1"/>
              <a:gd fmla="val 0" name="adj2"/>
            </a:avLst>
          </a:prstGeom>
          <a:solidFill>
            <a:schemeClr val="lt1"/>
          </a:solidFill>
          <a:ln>
            <a:noFill/>
          </a:ln>
        </p:spPr>
      </p:sp>
      <p:sp>
        <p:nvSpPr>
          <p:cNvPr id="3671" name="Google Shape;3671;g3970249a880_0_8913"/>
          <p:cNvSpPr/>
          <p:nvPr>
            <p:ph idx="3" type="pic"/>
          </p:nvPr>
        </p:nvSpPr>
        <p:spPr>
          <a:xfrm>
            <a:off x="4620214" y="1142575"/>
            <a:ext cx="3124200" cy="1686300"/>
          </a:xfrm>
          <a:prstGeom prst="round2SameRect">
            <a:avLst>
              <a:gd fmla="val 4909" name="adj1"/>
              <a:gd fmla="val 0" name="adj2"/>
            </a:avLst>
          </a:prstGeom>
          <a:solidFill>
            <a:schemeClr val="lt1"/>
          </a:solidFill>
          <a:ln>
            <a:noFill/>
          </a:ln>
        </p:spPr>
      </p:sp>
      <p:sp>
        <p:nvSpPr>
          <p:cNvPr id="3672" name="Google Shape;3672;g3970249a880_0_8913"/>
          <p:cNvSpPr txBox="1"/>
          <p:nvPr>
            <p:ph idx="1" type="subTitle"/>
          </p:nvPr>
        </p:nvSpPr>
        <p:spPr>
          <a:xfrm>
            <a:off x="1583035" y="3035175"/>
            <a:ext cx="2732400" cy="572100"/>
          </a:xfrm>
          <a:prstGeom prst="rect">
            <a:avLst/>
          </a:prstGeom>
          <a:noFill/>
          <a:ln>
            <a:noFill/>
          </a:ln>
        </p:spPr>
        <p:txBody>
          <a:bodyPr anchorCtr="0" anchor="t" bIns="0" lIns="0" spcFirstLastPara="1" rIns="0" wrap="square" tIns="0">
            <a:noAutofit/>
          </a:bodyPr>
          <a:lstStyle>
            <a:lvl1pPr lvl="0" marR="0" algn="l">
              <a:lnSpc>
                <a:spcPct val="94000"/>
              </a:lnSpc>
              <a:spcBef>
                <a:spcPts val="0"/>
              </a:spcBef>
              <a:spcAft>
                <a:spcPts val="0"/>
              </a:spcAft>
              <a:buSzPts val="900"/>
              <a:buNone/>
              <a:defRPr b="1" sz="1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673" name="Google Shape;3673;g3970249a880_0_8913"/>
          <p:cNvSpPr txBox="1"/>
          <p:nvPr>
            <p:ph idx="4" type="subTitle"/>
          </p:nvPr>
        </p:nvSpPr>
        <p:spPr>
          <a:xfrm>
            <a:off x="1593216" y="3671766"/>
            <a:ext cx="2732400" cy="572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900">
                <a:solidFill>
                  <a:schemeClr val="accent4"/>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674" name="Google Shape;3674;g3970249a880_0_8913"/>
          <p:cNvSpPr txBox="1"/>
          <p:nvPr>
            <p:ph idx="5" type="subTitle"/>
          </p:nvPr>
        </p:nvSpPr>
        <p:spPr>
          <a:xfrm>
            <a:off x="4768489" y="3035175"/>
            <a:ext cx="2722200" cy="572100"/>
          </a:xfrm>
          <a:prstGeom prst="rect">
            <a:avLst/>
          </a:prstGeom>
          <a:noFill/>
          <a:ln>
            <a:noFill/>
          </a:ln>
        </p:spPr>
        <p:txBody>
          <a:bodyPr anchorCtr="0" anchor="t" bIns="0" lIns="0" spcFirstLastPara="1" rIns="0" wrap="square" tIns="0">
            <a:noAutofit/>
          </a:bodyPr>
          <a:lstStyle>
            <a:lvl1pPr lvl="0" marR="0" algn="l">
              <a:lnSpc>
                <a:spcPct val="94000"/>
              </a:lnSpc>
              <a:spcBef>
                <a:spcPts val="0"/>
              </a:spcBef>
              <a:spcAft>
                <a:spcPts val="0"/>
              </a:spcAft>
              <a:buSzPts val="900"/>
              <a:buNone/>
              <a:defRPr b="1" sz="1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675" name="Google Shape;3675;g3970249a880_0_8913"/>
          <p:cNvSpPr txBox="1"/>
          <p:nvPr>
            <p:ph idx="6" type="subTitle"/>
          </p:nvPr>
        </p:nvSpPr>
        <p:spPr>
          <a:xfrm>
            <a:off x="4778632" y="3671766"/>
            <a:ext cx="2722200" cy="572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900">
                <a:solidFill>
                  <a:schemeClr val="accent4"/>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2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4_Custom Layout">
  <p:cSld name="24_Custom Layout">
    <p:bg>
      <p:bgPr>
        <a:blipFill>
          <a:blip r:embed="rId2">
            <a:alphaModFix/>
          </a:blip>
          <a:stretch>
            <a:fillRect/>
          </a:stretch>
        </a:blipFill>
      </p:bgPr>
    </p:bg>
    <p:spTree>
      <p:nvGrpSpPr>
        <p:cNvPr id="3676" name="Shape 3676"/>
        <p:cNvGrpSpPr/>
        <p:nvPr/>
      </p:nvGrpSpPr>
      <p:grpSpPr>
        <a:xfrm>
          <a:off x="0" y="0"/>
          <a:ext cx="0" cy="0"/>
          <a:chOff x="0" y="0"/>
          <a:chExt cx="0" cy="0"/>
        </a:xfrm>
      </p:grpSpPr>
      <p:sp>
        <p:nvSpPr>
          <p:cNvPr id="3677" name="Google Shape;3677;g3970249a880_0_8924"/>
          <p:cNvSpPr/>
          <p:nvPr/>
        </p:nvSpPr>
        <p:spPr>
          <a:xfrm>
            <a:off x="1396604" y="1143001"/>
            <a:ext cx="3127200" cy="1216800"/>
          </a:xfrm>
          <a:prstGeom prst="round2SameRect">
            <a:avLst>
              <a:gd fmla="val 3905" name="adj1"/>
              <a:gd fmla="val 0" name="adj2"/>
            </a:avLst>
          </a:prstGeom>
          <a:solidFill>
            <a:schemeClr val="accent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pic>
        <p:nvPicPr>
          <p:cNvPr id="3678" name="Google Shape;3678;g3970249a880_0_8924"/>
          <p:cNvPicPr preferRelativeResize="0"/>
          <p:nvPr/>
        </p:nvPicPr>
        <p:blipFill rotWithShape="1">
          <a:blip r:embed="rId3">
            <a:alphaModFix/>
          </a:blip>
          <a:srcRect b="0" l="0" r="0" t="0"/>
          <a:stretch/>
        </p:blipFill>
        <p:spPr>
          <a:xfrm>
            <a:off x="2642248" y="1498753"/>
            <a:ext cx="641068" cy="626716"/>
          </a:xfrm>
          <a:prstGeom prst="rect">
            <a:avLst/>
          </a:prstGeom>
          <a:noFill/>
          <a:ln>
            <a:noFill/>
          </a:ln>
        </p:spPr>
      </p:pic>
      <p:sp>
        <p:nvSpPr>
          <p:cNvPr id="3679" name="Google Shape;3679;g3970249a880_0_8924"/>
          <p:cNvSpPr/>
          <p:nvPr/>
        </p:nvSpPr>
        <p:spPr>
          <a:xfrm>
            <a:off x="4613071" y="1143001"/>
            <a:ext cx="3127200" cy="1216800"/>
          </a:xfrm>
          <a:prstGeom prst="round2SameRect">
            <a:avLst>
              <a:gd fmla="val 3905" name="adj1"/>
              <a:gd fmla="val 0" name="adj2"/>
            </a:avLst>
          </a:prstGeom>
          <a:solidFill>
            <a:schemeClr val="accent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680" name="Google Shape;3680;g3970249a880_0_8924"/>
          <p:cNvSpPr/>
          <p:nvPr/>
        </p:nvSpPr>
        <p:spPr>
          <a:xfrm rot="10800000">
            <a:off x="1396585" y="2359800"/>
            <a:ext cx="3127200" cy="2097900"/>
          </a:xfrm>
          <a:prstGeom prst="round2SameRect">
            <a:avLst>
              <a:gd fmla="val 3905"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681" name="Google Shape;3681;g3970249a880_0_8924"/>
          <p:cNvSpPr/>
          <p:nvPr/>
        </p:nvSpPr>
        <p:spPr>
          <a:xfrm rot="10800000">
            <a:off x="4613052" y="2359800"/>
            <a:ext cx="3127200" cy="2097900"/>
          </a:xfrm>
          <a:prstGeom prst="round2SameRect">
            <a:avLst>
              <a:gd fmla="val 3905"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682" name="Google Shape;3682;g3970249a880_0_892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3683" name="Google Shape;3683;g3970249a880_0_8924"/>
          <p:cNvSpPr txBox="1"/>
          <p:nvPr>
            <p:ph type="title"/>
          </p:nvPr>
        </p:nvSpPr>
        <p:spPr>
          <a:xfrm>
            <a:off x="315025" y="319875"/>
            <a:ext cx="85029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pic>
        <p:nvPicPr>
          <p:cNvPr id="3684" name="Google Shape;3684;g3970249a880_0_8924"/>
          <p:cNvPicPr preferRelativeResize="0"/>
          <p:nvPr/>
        </p:nvPicPr>
        <p:blipFill rotWithShape="1">
          <a:blip r:embed="rId4">
            <a:alphaModFix/>
          </a:blip>
          <a:srcRect b="0" l="0" r="0" t="0"/>
          <a:stretch/>
        </p:blipFill>
        <p:spPr>
          <a:xfrm>
            <a:off x="5689851" y="1514701"/>
            <a:ext cx="885114" cy="560259"/>
          </a:xfrm>
          <a:prstGeom prst="rect">
            <a:avLst/>
          </a:prstGeom>
          <a:noFill/>
          <a:ln>
            <a:noFill/>
          </a:ln>
        </p:spPr>
      </p:pic>
      <p:sp>
        <p:nvSpPr>
          <p:cNvPr id="3685" name="Google Shape;3685;g3970249a880_0_8924"/>
          <p:cNvSpPr txBox="1"/>
          <p:nvPr/>
        </p:nvSpPr>
        <p:spPr>
          <a:xfrm>
            <a:off x="3077994" y="1801478"/>
            <a:ext cx="186300" cy="2625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2000"/>
              <a:buFont typeface="Arial"/>
              <a:buNone/>
            </a:pPr>
            <a:r>
              <a:rPr b="0" i="0" lang="en" sz="20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3686" name="Google Shape;3686;g3970249a880_0_8924"/>
          <p:cNvSpPr txBox="1"/>
          <p:nvPr>
            <p:ph idx="1" type="body"/>
          </p:nvPr>
        </p:nvSpPr>
        <p:spPr>
          <a:xfrm>
            <a:off x="1711703" y="3344466"/>
            <a:ext cx="2567700" cy="758400"/>
          </a:xfrm>
          <a:prstGeom prst="rect">
            <a:avLst/>
          </a:prstGeom>
          <a:noFill/>
          <a:ln>
            <a:noFill/>
          </a:ln>
        </p:spPr>
        <p:txBody>
          <a:bodyPr anchorCtr="0" anchor="t" bIns="0" lIns="0" spcFirstLastPara="1" rIns="0" wrap="square" tIns="0">
            <a:noAutofit/>
          </a:bodyPr>
          <a:lstStyle>
            <a:lvl1pPr indent="-279400" lvl="0" marL="457200" algn="l">
              <a:lnSpc>
                <a:spcPct val="95000"/>
              </a:lnSpc>
              <a:spcBef>
                <a:spcPts val="1300"/>
              </a:spcBef>
              <a:spcAft>
                <a:spcPts val="0"/>
              </a:spcAft>
              <a:buClr>
                <a:schemeClr val="accent5"/>
              </a:buClr>
              <a:buSzPts val="800"/>
              <a:buChar char="●"/>
              <a:defRPr sz="900">
                <a:solidFill>
                  <a:schemeClr val="accent5"/>
                </a:solidFill>
              </a:defRPr>
            </a:lvl1pPr>
            <a:lvl2pPr indent="-273050" lvl="1" marL="914400" algn="l">
              <a:lnSpc>
                <a:spcPct val="95000"/>
              </a:lnSpc>
              <a:spcBef>
                <a:spcPts val="1300"/>
              </a:spcBef>
              <a:spcAft>
                <a:spcPts val="0"/>
              </a:spcAft>
              <a:buClr>
                <a:schemeClr val="accent5"/>
              </a:buClr>
              <a:buSzPts val="700"/>
              <a:buChar char="●"/>
              <a:defRPr sz="700">
                <a:solidFill>
                  <a:schemeClr val="accent5"/>
                </a:solidFill>
              </a:defRPr>
            </a:lvl2pPr>
            <a:lvl3pPr indent="-266700" lvl="2" marL="1371600" algn="l">
              <a:lnSpc>
                <a:spcPct val="95000"/>
              </a:lnSpc>
              <a:spcBef>
                <a:spcPts val="1300"/>
              </a:spcBef>
              <a:spcAft>
                <a:spcPts val="0"/>
              </a:spcAft>
              <a:buClr>
                <a:schemeClr val="accent5"/>
              </a:buClr>
              <a:buSzPts val="600"/>
              <a:buChar char="●"/>
              <a:defRPr sz="700">
                <a:solidFill>
                  <a:schemeClr val="accent5"/>
                </a:solidFill>
              </a:defRPr>
            </a:lvl3pPr>
            <a:lvl4pPr indent="-266700" lvl="3" marL="1828800" algn="l">
              <a:lnSpc>
                <a:spcPct val="95000"/>
              </a:lnSpc>
              <a:spcBef>
                <a:spcPts val="1300"/>
              </a:spcBef>
              <a:spcAft>
                <a:spcPts val="0"/>
              </a:spcAft>
              <a:buClr>
                <a:schemeClr val="dk1"/>
              </a:buClr>
              <a:buSzPts val="600"/>
              <a:buChar char="●"/>
              <a:defRPr/>
            </a:lvl4pPr>
            <a:lvl5pPr indent="-266700" lvl="4" marL="2286000" algn="l">
              <a:lnSpc>
                <a:spcPct val="95000"/>
              </a:lnSpc>
              <a:spcBef>
                <a:spcPts val="1300"/>
              </a:spcBef>
              <a:spcAft>
                <a:spcPts val="0"/>
              </a:spcAft>
              <a:buClr>
                <a:schemeClr val="dk1"/>
              </a:buClr>
              <a:buSzPts val="6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3687" name="Google Shape;3687;g3970249a880_0_8924"/>
          <p:cNvSpPr txBox="1"/>
          <p:nvPr>
            <p:ph idx="2" type="body"/>
          </p:nvPr>
        </p:nvSpPr>
        <p:spPr>
          <a:xfrm>
            <a:off x="4882637" y="3344466"/>
            <a:ext cx="2567700" cy="758400"/>
          </a:xfrm>
          <a:prstGeom prst="rect">
            <a:avLst/>
          </a:prstGeom>
          <a:noFill/>
          <a:ln>
            <a:noFill/>
          </a:ln>
        </p:spPr>
        <p:txBody>
          <a:bodyPr anchorCtr="0" anchor="t" bIns="0" lIns="0" spcFirstLastPara="1" rIns="0" wrap="square" tIns="0">
            <a:noAutofit/>
          </a:bodyPr>
          <a:lstStyle>
            <a:lvl1pPr indent="-279400" lvl="0" marL="457200" algn="l">
              <a:lnSpc>
                <a:spcPct val="95000"/>
              </a:lnSpc>
              <a:spcBef>
                <a:spcPts val="1300"/>
              </a:spcBef>
              <a:spcAft>
                <a:spcPts val="0"/>
              </a:spcAft>
              <a:buClr>
                <a:schemeClr val="accent5"/>
              </a:buClr>
              <a:buSzPts val="800"/>
              <a:buChar char="●"/>
              <a:defRPr sz="900">
                <a:solidFill>
                  <a:schemeClr val="accent5"/>
                </a:solidFill>
              </a:defRPr>
            </a:lvl1pPr>
            <a:lvl2pPr indent="-273050" lvl="1" marL="914400" algn="l">
              <a:lnSpc>
                <a:spcPct val="95000"/>
              </a:lnSpc>
              <a:spcBef>
                <a:spcPts val="1300"/>
              </a:spcBef>
              <a:spcAft>
                <a:spcPts val="0"/>
              </a:spcAft>
              <a:buClr>
                <a:schemeClr val="accent5"/>
              </a:buClr>
              <a:buSzPts val="700"/>
              <a:buChar char="●"/>
              <a:defRPr sz="700">
                <a:solidFill>
                  <a:schemeClr val="accent5"/>
                </a:solidFill>
              </a:defRPr>
            </a:lvl2pPr>
            <a:lvl3pPr indent="-266700" lvl="2" marL="1371600" algn="l">
              <a:lnSpc>
                <a:spcPct val="95000"/>
              </a:lnSpc>
              <a:spcBef>
                <a:spcPts val="1300"/>
              </a:spcBef>
              <a:spcAft>
                <a:spcPts val="0"/>
              </a:spcAft>
              <a:buClr>
                <a:schemeClr val="accent5"/>
              </a:buClr>
              <a:buSzPts val="600"/>
              <a:buChar char="●"/>
              <a:defRPr sz="700">
                <a:solidFill>
                  <a:schemeClr val="accent5"/>
                </a:solidFill>
              </a:defRPr>
            </a:lvl3pPr>
            <a:lvl4pPr indent="-266700" lvl="3" marL="1828800" algn="l">
              <a:lnSpc>
                <a:spcPct val="95000"/>
              </a:lnSpc>
              <a:spcBef>
                <a:spcPts val="1300"/>
              </a:spcBef>
              <a:spcAft>
                <a:spcPts val="0"/>
              </a:spcAft>
              <a:buClr>
                <a:schemeClr val="dk1"/>
              </a:buClr>
              <a:buSzPts val="600"/>
              <a:buChar char="●"/>
              <a:defRPr/>
            </a:lvl4pPr>
            <a:lvl5pPr indent="-266700" lvl="4" marL="2286000" algn="l">
              <a:lnSpc>
                <a:spcPct val="95000"/>
              </a:lnSpc>
              <a:spcBef>
                <a:spcPts val="1300"/>
              </a:spcBef>
              <a:spcAft>
                <a:spcPts val="0"/>
              </a:spcAft>
              <a:buClr>
                <a:schemeClr val="dk1"/>
              </a:buClr>
              <a:buSzPts val="6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3688" name="Google Shape;3688;g3970249a880_0_8924"/>
          <p:cNvSpPr txBox="1"/>
          <p:nvPr>
            <p:ph idx="3" type="subTitle"/>
          </p:nvPr>
        </p:nvSpPr>
        <p:spPr>
          <a:xfrm>
            <a:off x="1711718" y="2655525"/>
            <a:ext cx="2567700" cy="572100"/>
          </a:xfrm>
          <a:prstGeom prst="rect">
            <a:avLst/>
          </a:prstGeom>
          <a:noFill/>
          <a:ln>
            <a:noFill/>
          </a:ln>
        </p:spPr>
        <p:txBody>
          <a:bodyPr anchorCtr="0" anchor="t" bIns="0" lIns="0" spcFirstLastPara="1" rIns="0" wrap="square" tIns="0">
            <a:noAutofit/>
          </a:bodyPr>
          <a:lstStyle>
            <a:lvl1pPr lvl="0" marR="0" algn="ctr">
              <a:lnSpc>
                <a:spcPct val="94000"/>
              </a:lnSpc>
              <a:spcBef>
                <a:spcPts val="0"/>
              </a:spcBef>
              <a:spcAft>
                <a:spcPts val="0"/>
              </a:spcAft>
              <a:buSzPts val="900"/>
              <a:buNone/>
              <a:defRPr b="1" sz="1300">
                <a:latin typeface="Poppins"/>
                <a:ea typeface="Poppins"/>
                <a:cs typeface="Poppins"/>
                <a:sym typeface="Poppins"/>
              </a:defRPr>
            </a:lvl1pPr>
            <a:lvl2pPr lvl="1" algn="ctr">
              <a:lnSpc>
                <a:spcPct val="95000"/>
              </a:lnSpc>
              <a:spcBef>
                <a:spcPts val="1300"/>
              </a:spcBef>
              <a:spcAft>
                <a:spcPts val="0"/>
              </a:spcAft>
              <a:buSzPts val="800"/>
              <a:buNone/>
              <a:defRPr/>
            </a:lvl2pPr>
            <a:lvl3pPr lvl="2" algn="ctr">
              <a:lnSpc>
                <a:spcPct val="95000"/>
              </a:lnSpc>
              <a:spcBef>
                <a:spcPts val="1300"/>
              </a:spcBef>
              <a:spcAft>
                <a:spcPts val="0"/>
              </a:spcAft>
              <a:buSzPts val="700"/>
              <a:buNone/>
              <a:defRPr/>
            </a:lvl3pPr>
            <a:lvl4pPr lvl="3" algn="ctr">
              <a:lnSpc>
                <a:spcPct val="95000"/>
              </a:lnSpc>
              <a:spcBef>
                <a:spcPts val="1300"/>
              </a:spcBef>
              <a:spcAft>
                <a:spcPts val="0"/>
              </a:spcAft>
              <a:buSzPts val="500"/>
              <a:buNone/>
              <a:defRPr/>
            </a:lvl4pPr>
            <a:lvl5pPr lvl="4" algn="ctr">
              <a:lnSpc>
                <a:spcPct val="95000"/>
              </a:lnSpc>
              <a:spcBef>
                <a:spcPts val="1300"/>
              </a:spcBef>
              <a:spcAft>
                <a:spcPts val="0"/>
              </a:spcAft>
              <a:buSzPts val="400"/>
              <a:buNone/>
              <a:defRPr/>
            </a:lvl5pPr>
            <a:lvl6pPr lvl="5" algn="ctr">
              <a:lnSpc>
                <a:spcPct val="90000"/>
              </a:lnSpc>
              <a:spcBef>
                <a:spcPts val="400"/>
              </a:spcBef>
              <a:spcAft>
                <a:spcPts val="0"/>
              </a:spcAft>
              <a:buSzPts val="200"/>
              <a:buNone/>
              <a:defRPr/>
            </a:lvl6pPr>
            <a:lvl7pPr lvl="6" algn="ctr">
              <a:lnSpc>
                <a:spcPct val="90000"/>
              </a:lnSpc>
              <a:spcBef>
                <a:spcPts val="400"/>
              </a:spcBef>
              <a:spcAft>
                <a:spcPts val="0"/>
              </a:spcAft>
              <a:buSzPts val="200"/>
              <a:buNone/>
              <a:defRPr/>
            </a:lvl7pPr>
            <a:lvl8pPr lvl="7" algn="ctr">
              <a:lnSpc>
                <a:spcPct val="90000"/>
              </a:lnSpc>
              <a:spcBef>
                <a:spcPts val="400"/>
              </a:spcBef>
              <a:spcAft>
                <a:spcPts val="0"/>
              </a:spcAft>
              <a:buSzPts val="200"/>
              <a:buNone/>
              <a:defRPr/>
            </a:lvl8pPr>
            <a:lvl9pPr lvl="8" algn="ctr">
              <a:lnSpc>
                <a:spcPct val="90000"/>
              </a:lnSpc>
              <a:spcBef>
                <a:spcPts val="400"/>
              </a:spcBef>
              <a:spcAft>
                <a:spcPts val="0"/>
              </a:spcAft>
              <a:buSzPts val="200"/>
              <a:buNone/>
              <a:defRPr/>
            </a:lvl9pPr>
          </a:lstStyle>
          <a:p/>
        </p:txBody>
      </p:sp>
      <p:sp>
        <p:nvSpPr>
          <p:cNvPr id="3689" name="Google Shape;3689;g3970249a880_0_8924"/>
          <p:cNvSpPr txBox="1"/>
          <p:nvPr>
            <p:ph idx="4" type="subTitle"/>
          </p:nvPr>
        </p:nvSpPr>
        <p:spPr>
          <a:xfrm>
            <a:off x="4882652" y="2655525"/>
            <a:ext cx="2567700" cy="572100"/>
          </a:xfrm>
          <a:prstGeom prst="rect">
            <a:avLst/>
          </a:prstGeom>
          <a:noFill/>
          <a:ln>
            <a:noFill/>
          </a:ln>
        </p:spPr>
        <p:txBody>
          <a:bodyPr anchorCtr="0" anchor="t" bIns="0" lIns="0" spcFirstLastPara="1" rIns="0" wrap="square" tIns="0">
            <a:noAutofit/>
          </a:bodyPr>
          <a:lstStyle>
            <a:lvl1pPr lvl="0" marR="0" algn="ctr">
              <a:lnSpc>
                <a:spcPct val="94000"/>
              </a:lnSpc>
              <a:spcBef>
                <a:spcPts val="0"/>
              </a:spcBef>
              <a:spcAft>
                <a:spcPts val="0"/>
              </a:spcAft>
              <a:buSzPts val="900"/>
              <a:buNone/>
              <a:defRPr b="1" sz="1300">
                <a:latin typeface="Poppins"/>
                <a:ea typeface="Poppins"/>
                <a:cs typeface="Poppins"/>
                <a:sym typeface="Poppins"/>
              </a:defRPr>
            </a:lvl1pPr>
            <a:lvl2pPr lvl="1" algn="ctr">
              <a:lnSpc>
                <a:spcPct val="95000"/>
              </a:lnSpc>
              <a:spcBef>
                <a:spcPts val="1300"/>
              </a:spcBef>
              <a:spcAft>
                <a:spcPts val="0"/>
              </a:spcAft>
              <a:buSzPts val="800"/>
              <a:buNone/>
              <a:defRPr/>
            </a:lvl2pPr>
            <a:lvl3pPr lvl="2" algn="ctr">
              <a:lnSpc>
                <a:spcPct val="95000"/>
              </a:lnSpc>
              <a:spcBef>
                <a:spcPts val="1300"/>
              </a:spcBef>
              <a:spcAft>
                <a:spcPts val="0"/>
              </a:spcAft>
              <a:buSzPts val="700"/>
              <a:buNone/>
              <a:defRPr/>
            </a:lvl3pPr>
            <a:lvl4pPr lvl="3" algn="ctr">
              <a:lnSpc>
                <a:spcPct val="95000"/>
              </a:lnSpc>
              <a:spcBef>
                <a:spcPts val="1300"/>
              </a:spcBef>
              <a:spcAft>
                <a:spcPts val="0"/>
              </a:spcAft>
              <a:buSzPts val="500"/>
              <a:buNone/>
              <a:defRPr/>
            </a:lvl4pPr>
            <a:lvl5pPr lvl="4" algn="ctr">
              <a:lnSpc>
                <a:spcPct val="95000"/>
              </a:lnSpc>
              <a:spcBef>
                <a:spcPts val="1300"/>
              </a:spcBef>
              <a:spcAft>
                <a:spcPts val="0"/>
              </a:spcAft>
              <a:buSzPts val="400"/>
              <a:buNone/>
              <a:defRPr/>
            </a:lvl5pPr>
            <a:lvl6pPr lvl="5" algn="ctr">
              <a:lnSpc>
                <a:spcPct val="90000"/>
              </a:lnSpc>
              <a:spcBef>
                <a:spcPts val="400"/>
              </a:spcBef>
              <a:spcAft>
                <a:spcPts val="0"/>
              </a:spcAft>
              <a:buSzPts val="200"/>
              <a:buNone/>
              <a:defRPr/>
            </a:lvl6pPr>
            <a:lvl7pPr lvl="6" algn="ctr">
              <a:lnSpc>
                <a:spcPct val="90000"/>
              </a:lnSpc>
              <a:spcBef>
                <a:spcPts val="400"/>
              </a:spcBef>
              <a:spcAft>
                <a:spcPts val="0"/>
              </a:spcAft>
              <a:buSzPts val="200"/>
              <a:buNone/>
              <a:defRPr/>
            </a:lvl7pPr>
            <a:lvl8pPr lvl="7" algn="ctr">
              <a:lnSpc>
                <a:spcPct val="90000"/>
              </a:lnSpc>
              <a:spcBef>
                <a:spcPts val="400"/>
              </a:spcBef>
              <a:spcAft>
                <a:spcPts val="0"/>
              </a:spcAft>
              <a:buSzPts val="200"/>
              <a:buNone/>
              <a:defRPr/>
            </a:lvl8pPr>
            <a:lvl9pPr lvl="8" algn="ctr">
              <a:lnSpc>
                <a:spcPct val="90000"/>
              </a:lnSpc>
              <a:spcBef>
                <a:spcPts val="400"/>
              </a:spcBef>
              <a:spcAft>
                <a:spcPts val="0"/>
              </a:spcAft>
              <a:buSzPts val="200"/>
              <a:buNone/>
              <a:defRPr/>
            </a:lvl9pPr>
          </a:lstStyle>
          <a:p/>
        </p:txBody>
      </p:sp>
    </p:spTree>
  </p:cSld>
  <p:clrMapOvr>
    <a:masterClrMapping/>
  </p:clrMapOvr>
</p:sldLayout>
</file>

<file path=ppt/slideLayouts/slideLayout2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5_Custom Layout">
  <p:cSld name="25_Custom Layout">
    <p:bg>
      <p:bgPr>
        <a:blipFill>
          <a:blip r:embed="rId2">
            <a:alphaModFix/>
          </a:blip>
          <a:stretch>
            <a:fillRect/>
          </a:stretch>
        </a:blipFill>
      </p:bgPr>
    </p:bg>
    <p:spTree>
      <p:nvGrpSpPr>
        <p:cNvPr id="3690" name="Shape 3690"/>
        <p:cNvGrpSpPr/>
        <p:nvPr/>
      </p:nvGrpSpPr>
      <p:grpSpPr>
        <a:xfrm>
          <a:off x="0" y="0"/>
          <a:ext cx="0" cy="0"/>
          <a:chOff x="0" y="0"/>
          <a:chExt cx="0" cy="0"/>
        </a:xfrm>
      </p:grpSpPr>
      <p:sp>
        <p:nvSpPr>
          <p:cNvPr id="3691" name="Google Shape;3691;g3970249a880_0_8938"/>
          <p:cNvSpPr/>
          <p:nvPr/>
        </p:nvSpPr>
        <p:spPr>
          <a:xfrm>
            <a:off x="1403748" y="1145541"/>
            <a:ext cx="3120000" cy="1974600"/>
          </a:xfrm>
          <a:prstGeom prst="round2SameRect">
            <a:avLst>
              <a:gd fmla="val 4780" name="adj1"/>
              <a:gd fmla="val 0" name="adj2"/>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2000">
                <a:srgbClr val="1C0054"/>
              </a:gs>
              <a:gs pos="78000">
                <a:srgbClr val="1C0358"/>
              </a:gs>
              <a:gs pos="82000">
                <a:srgbClr val="1C0B66"/>
              </a:gs>
              <a:gs pos="100000">
                <a:srgbClr val="1C0B6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692" name="Google Shape;3692;g3970249a880_0_8938"/>
          <p:cNvSpPr/>
          <p:nvPr/>
        </p:nvSpPr>
        <p:spPr>
          <a:xfrm>
            <a:off x="4620216" y="1145541"/>
            <a:ext cx="3120000" cy="1974600"/>
          </a:xfrm>
          <a:prstGeom prst="round2SameRect">
            <a:avLst>
              <a:gd fmla="val 4780" name="adj1"/>
              <a:gd fmla="val 0" name="adj2"/>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2000">
                <a:srgbClr val="1C0054"/>
              </a:gs>
              <a:gs pos="78000">
                <a:srgbClr val="1C0358"/>
              </a:gs>
              <a:gs pos="82000">
                <a:srgbClr val="1C0B66"/>
              </a:gs>
              <a:gs pos="100000">
                <a:srgbClr val="1C0B6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693" name="Google Shape;3693;g3970249a880_0_8938"/>
          <p:cNvSpPr/>
          <p:nvPr/>
        </p:nvSpPr>
        <p:spPr>
          <a:xfrm rot="10800000">
            <a:off x="1396584" y="3140399"/>
            <a:ext cx="3127200" cy="1317300"/>
          </a:xfrm>
          <a:prstGeom prst="round2SameRect">
            <a:avLst>
              <a:gd fmla="val 3905"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694" name="Google Shape;3694;g3970249a880_0_8938"/>
          <p:cNvSpPr/>
          <p:nvPr/>
        </p:nvSpPr>
        <p:spPr>
          <a:xfrm rot="10800000">
            <a:off x="4613052" y="3140399"/>
            <a:ext cx="3127200" cy="1317300"/>
          </a:xfrm>
          <a:prstGeom prst="round2SameRect">
            <a:avLst>
              <a:gd fmla="val 3905"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pic>
        <p:nvPicPr>
          <p:cNvPr id="3695" name="Google Shape;3695;g3970249a880_0_8938"/>
          <p:cNvPicPr preferRelativeResize="0"/>
          <p:nvPr/>
        </p:nvPicPr>
        <p:blipFill rotWithShape="1">
          <a:blip r:embed="rId3">
            <a:alphaModFix/>
          </a:blip>
          <a:srcRect b="0" l="0" r="0" t="0"/>
          <a:stretch/>
        </p:blipFill>
        <p:spPr>
          <a:xfrm>
            <a:off x="2642248" y="1498753"/>
            <a:ext cx="641068" cy="626716"/>
          </a:xfrm>
          <a:prstGeom prst="rect">
            <a:avLst/>
          </a:prstGeom>
          <a:noFill/>
          <a:ln>
            <a:noFill/>
          </a:ln>
        </p:spPr>
      </p:pic>
      <p:sp>
        <p:nvSpPr>
          <p:cNvPr id="3696" name="Google Shape;3696;g3970249a880_0_893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3697" name="Google Shape;3697;g3970249a880_0_8938"/>
          <p:cNvSpPr txBox="1"/>
          <p:nvPr>
            <p:ph type="title"/>
          </p:nvPr>
        </p:nvSpPr>
        <p:spPr>
          <a:xfrm>
            <a:off x="315025" y="319875"/>
            <a:ext cx="85029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pic>
        <p:nvPicPr>
          <p:cNvPr id="3698" name="Google Shape;3698;g3970249a880_0_8938"/>
          <p:cNvPicPr preferRelativeResize="0"/>
          <p:nvPr/>
        </p:nvPicPr>
        <p:blipFill rotWithShape="1">
          <a:blip r:embed="rId4">
            <a:alphaModFix/>
          </a:blip>
          <a:srcRect b="0" l="0" r="0" t="0"/>
          <a:stretch/>
        </p:blipFill>
        <p:spPr>
          <a:xfrm>
            <a:off x="5689851" y="1514701"/>
            <a:ext cx="885114" cy="560259"/>
          </a:xfrm>
          <a:prstGeom prst="rect">
            <a:avLst/>
          </a:prstGeom>
          <a:noFill/>
          <a:ln>
            <a:noFill/>
          </a:ln>
        </p:spPr>
      </p:pic>
      <p:sp>
        <p:nvSpPr>
          <p:cNvPr id="3699" name="Google Shape;3699;g3970249a880_0_8938"/>
          <p:cNvSpPr txBox="1"/>
          <p:nvPr/>
        </p:nvSpPr>
        <p:spPr>
          <a:xfrm>
            <a:off x="3077994" y="1801478"/>
            <a:ext cx="186300" cy="2625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2000"/>
              <a:buFont typeface="Arial"/>
              <a:buNone/>
            </a:pPr>
            <a:r>
              <a:rPr b="0" i="0" lang="en" sz="20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3700" name="Google Shape;3700;g3970249a880_0_8938"/>
          <p:cNvSpPr txBox="1"/>
          <p:nvPr>
            <p:ph idx="1" type="body"/>
          </p:nvPr>
        </p:nvSpPr>
        <p:spPr>
          <a:xfrm>
            <a:off x="1711703" y="3344466"/>
            <a:ext cx="2567700" cy="758400"/>
          </a:xfrm>
          <a:prstGeom prst="rect">
            <a:avLst/>
          </a:prstGeom>
          <a:noFill/>
          <a:ln>
            <a:noFill/>
          </a:ln>
        </p:spPr>
        <p:txBody>
          <a:bodyPr anchorCtr="0" anchor="t" bIns="0" lIns="0" spcFirstLastPara="1" rIns="0" wrap="square" tIns="0">
            <a:noAutofit/>
          </a:bodyPr>
          <a:lstStyle>
            <a:lvl1pPr indent="-279400" lvl="0" marL="457200" algn="l">
              <a:lnSpc>
                <a:spcPct val="95000"/>
              </a:lnSpc>
              <a:spcBef>
                <a:spcPts val="1300"/>
              </a:spcBef>
              <a:spcAft>
                <a:spcPts val="0"/>
              </a:spcAft>
              <a:buClr>
                <a:schemeClr val="accent5"/>
              </a:buClr>
              <a:buSzPts val="800"/>
              <a:buChar char="●"/>
              <a:defRPr sz="900">
                <a:solidFill>
                  <a:schemeClr val="accent5"/>
                </a:solidFill>
              </a:defRPr>
            </a:lvl1pPr>
            <a:lvl2pPr indent="-273050" lvl="1" marL="914400" algn="l">
              <a:lnSpc>
                <a:spcPct val="95000"/>
              </a:lnSpc>
              <a:spcBef>
                <a:spcPts val="1300"/>
              </a:spcBef>
              <a:spcAft>
                <a:spcPts val="0"/>
              </a:spcAft>
              <a:buClr>
                <a:schemeClr val="accent5"/>
              </a:buClr>
              <a:buSzPts val="700"/>
              <a:buChar char="●"/>
              <a:defRPr sz="700">
                <a:solidFill>
                  <a:schemeClr val="accent5"/>
                </a:solidFill>
              </a:defRPr>
            </a:lvl2pPr>
            <a:lvl3pPr indent="-266700" lvl="2" marL="1371600" algn="l">
              <a:lnSpc>
                <a:spcPct val="95000"/>
              </a:lnSpc>
              <a:spcBef>
                <a:spcPts val="1300"/>
              </a:spcBef>
              <a:spcAft>
                <a:spcPts val="0"/>
              </a:spcAft>
              <a:buClr>
                <a:schemeClr val="accent5"/>
              </a:buClr>
              <a:buSzPts val="600"/>
              <a:buChar char="●"/>
              <a:defRPr sz="700">
                <a:solidFill>
                  <a:schemeClr val="accent5"/>
                </a:solidFill>
              </a:defRPr>
            </a:lvl3pPr>
            <a:lvl4pPr indent="-266700" lvl="3" marL="1828800" algn="l">
              <a:lnSpc>
                <a:spcPct val="95000"/>
              </a:lnSpc>
              <a:spcBef>
                <a:spcPts val="1300"/>
              </a:spcBef>
              <a:spcAft>
                <a:spcPts val="0"/>
              </a:spcAft>
              <a:buClr>
                <a:schemeClr val="dk1"/>
              </a:buClr>
              <a:buSzPts val="600"/>
              <a:buChar char="●"/>
              <a:defRPr/>
            </a:lvl4pPr>
            <a:lvl5pPr indent="-228600" lvl="4" marL="2286000" algn="l">
              <a:lnSpc>
                <a:spcPct val="95000"/>
              </a:lnSpc>
              <a:spcBef>
                <a:spcPts val="1300"/>
              </a:spcBef>
              <a:spcAft>
                <a:spcPts val="0"/>
              </a:spcAft>
              <a:buClr>
                <a:schemeClr val="dk1"/>
              </a:buClr>
              <a:buSzPts val="400"/>
              <a:buNone/>
              <a:defRPr sz="100"/>
            </a:lvl5pPr>
            <a:lvl6pPr indent="-228600" lvl="5" marL="2743200" algn="l">
              <a:lnSpc>
                <a:spcPct val="90000"/>
              </a:lnSpc>
              <a:spcBef>
                <a:spcPts val="400"/>
              </a:spcBef>
              <a:spcAft>
                <a:spcPts val="0"/>
              </a:spcAft>
              <a:buClr>
                <a:schemeClr val="dk1"/>
              </a:buClr>
              <a:buSzPts val="200"/>
              <a:buNone/>
              <a:defRPr sz="100"/>
            </a:lvl6pPr>
            <a:lvl7pPr indent="-228600" lvl="6" marL="3200400" algn="l">
              <a:lnSpc>
                <a:spcPct val="90000"/>
              </a:lnSpc>
              <a:spcBef>
                <a:spcPts val="400"/>
              </a:spcBef>
              <a:spcAft>
                <a:spcPts val="0"/>
              </a:spcAft>
              <a:buClr>
                <a:schemeClr val="dk1"/>
              </a:buClr>
              <a:buSzPts val="200"/>
              <a:buNone/>
              <a:defRPr sz="100"/>
            </a:lvl7pPr>
            <a:lvl8pPr indent="-228600" lvl="7" marL="3657600" algn="l">
              <a:lnSpc>
                <a:spcPct val="90000"/>
              </a:lnSpc>
              <a:spcBef>
                <a:spcPts val="400"/>
              </a:spcBef>
              <a:spcAft>
                <a:spcPts val="0"/>
              </a:spcAft>
              <a:buClr>
                <a:schemeClr val="dk1"/>
              </a:buClr>
              <a:buSzPts val="200"/>
              <a:buNone/>
              <a:defRPr sz="100"/>
            </a:lvl8pPr>
            <a:lvl9pPr indent="-228600" lvl="8" marL="4114800" algn="l">
              <a:lnSpc>
                <a:spcPct val="90000"/>
              </a:lnSpc>
              <a:spcBef>
                <a:spcPts val="400"/>
              </a:spcBef>
              <a:spcAft>
                <a:spcPts val="0"/>
              </a:spcAft>
              <a:buClr>
                <a:schemeClr val="dk1"/>
              </a:buClr>
              <a:buSzPts val="200"/>
              <a:buNone/>
              <a:defRPr sz="100"/>
            </a:lvl9pPr>
          </a:lstStyle>
          <a:p/>
        </p:txBody>
      </p:sp>
      <p:sp>
        <p:nvSpPr>
          <p:cNvPr id="3701" name="Google Shape;3701;g3970249a880_0_8938"/>
          <p:cNvSpPr txBox="1"/>
          <p:nvPr>
            <p:ph idx="2" type="body"/>
          </p:nvPr>
        </p:nvSpPr>
        <p:spPr>
          <a:xfrm>
            <a:off x="4882637" y="3344466"/>
            <a:ext cx="2567700" cy="758400"/>
          </a:xfrm>
          <a:prstGeom prst="rect">
            <a:avLst/>
          </a:prstGeom>
          <a:noFill/>
          <a:ln>
            <a:noFill/>
          </a:ln>
        </p:spPr>
        <p:txBody>
          <a:bodyPr anchorCtr="0" anchor="t" bIns="0" lIns="0" spcFirstLastPara="1" rIns="0" wrap="square" tIns="0">
            <a:noAutofit/>
          </a:bodyPr>
          <a:lstStyle>
            <a:lvl1pPr indent="-279400" lvl="0" marL="457200" algn="l">
              <a:lnSpc>
                <a:spcPct val="95000"/>
              </a:lnSpc>
              <a:spcBef>
                <a:spcPts val="1300"/>
              </a:spcBef>
              <a:spcAft>
                <a:spcPts val="0"/>
              </a:spcAft>
              <a:buClr>
                <a:schemeClr val="accent5"/>
              </a:buClr>
              <a:buSzPts val="800"/>
              <a:buChar char="●"/>
              <a:defRPr sz="900">
                <a:solidFill>
                  <a:schemeClr val="accent5"/>
                </a:solidFill>
              </a:defRPr>
            </a:lvl1pPr>
            <a:lvl2pPr indent="-273050" lvl="1" marL="914400" algn="l">
              <a:lnSpc>
                <a:spcPct val="95000"/>
              </a:lnSpc>
              <a:spcBef>
                <a:spcPts val="1300"/>
              </a:spcBef>
              <a:spcAft>
                <a:spcPts val="0"/>
              </a:spcAft>
              <a:buClr>
                <a:schemeClr val="accent5"/>
              </a:buClr>
              <a:buSzPts val="700"/>
              <a:buChar char="●"/>
              <a:defRPr sz="700">
                <a:solidFill>
                  <a:schemeClr val="accent5"/>
                </a:solidFill>
              </a:defRPr>
            </a:lvl2pPr>
            <a:lvl3pPr indent="-266700" lvl="2" marL="1371600" algn="l">
              <a:lnSpc>
                <a:spcPct val="95000"/>
              </a:lnSpc>
              <a:spcBef>
                <a:spcPts val="1300"/>
              </a:spcBef>
              <a:spcAft>
                <a:spcPts val="0"/>
              </a:spcAft>
              <a:buClr>
                <a:schemeClr val="accent5"/>
              </a:buClr>
              <a:buSzPts val="600"/>
              <a:buChar char="●"/>
              <a:defRPr sz="700">
                <a:solidFill>
                  <a:schemeClr val="accent5"/>
                </a:solidFill>
              </a:defRPr>
            </a:lvl3pPr>
            <a:lvl4pPr indent="-266700" lvl="3" marL="1828800" algn="l">
              <a:lnSpc>
                <a:spcPct val="95000"/>
              </a:lnSpc>
              <a:spcBef>
                <a:spcPts val="1300"/>
              </a:spcBef>
              <a:spcAft>
                <a:spcPts val="0"/>
              </a:spcAft>
              <a:buClr>
                <a:schemeClr val="dk1"/>
              </a:buClr>
              <a:buSzPts val="600"/>
              <a:buChar char="●"/>
              <a:defRPr/>
            </a:lvl4pPr>
            <a:lvl5pPr indent="-228600" lvl="4" marL="2286000" algn="l">
              <a:lnSpc>
                <a:spcPct val="95000"/>
              </a:lnSpc>
              <a:spcBef>
                <a:spcPts val="1300"/>
              </a:spcBef>
              <a:spcAft>
                <a:spcPts val="0"/>
              </a:spcAft>
              <a:buClr>
                <a:schemeClr val="dk1"/>
              </a:buClr>
              <a:buSzPts val="400"/>
              <a:buNone/>
              <a:defRPr sz="100"/>
            </a:lvl5pPr>
            <a:lvl6pPr indent="-228600" lvl="5" marL="2743200" algn="l">
              <a:lnSpc>
                <a:spcPct val="90000"/>
              </a:lnSpc>
              <a:spcBef>
                <a:spcPts val="400"/>
              </a:spcBef>
              <a:spcAft>
                <a:spcPts val="0"/>
              </a:spcAft>
              <a:buClr>
                <a:schemeClr val="dk1"/>
              </a:buClr>
              <a:buSzPts val="200"/>
              <a:buNone/>
              <a:defRPr sz="100"/>
            </a:lvl6pPr>
            <a:lvl7pPr indent="-228600" lvl="6" marL="3200400" algn="l">
              <a:lnSpc>
                <a:spcPct val="90000"/>
              </a:lnSpc>
              <a:spcBef>
                <a:spcPts val="400"/>
              </a:spcBef>
              <a:spcAft>
                <a:spcPts val="0"/>
              </a:spcAft>
              <a:buClr>
                <a:schemeClr val="dk1"/>
              </a:buClr>
              <a:buSzPts val="200"/>
              <a:buNone/>
              <a:defRPr sz="100"/>
            </a:lvl7pPr>
            <a:lvl8pPr indent="-228600" lvl="7" marL="3657600" algn="l">
              <a:lnSpc>
                <a:spcPct val="90000"/>
              </a:lnSpc>
              <a:spcBef>
                <a:spcPts val="400"/>
              </a:spcBef>
              <a:spcAft>
                <a:spcPts val="0"/>
              </a:spcAft>
              <a:buClr>
                <a:schemeClr val="dk1"/>
              </a:buClr>
              <a:buSzPts val="200"/>
              <a:buNone/>
              <a:defRPr sz="100"/>
            </a:lvl8pPr>
            <a:lvl9pPr indent="-228600" lvl="8" marL="4114800" algn="l">
              <a:lnSpc>
                <a:spcPct val="90000"/>
              </a:lnSpc>
              <a:spcBef>
                <a:spcPts val="400"/>
              </a:spcBef>
              <a:spcAft>
                <a:spcPts val="0"/>
              </a:spcAft>
              <a:buClr>
                <a:schemeClr val="dk1"/>
              </a:buClr>
              <a:buSzPts val="200"/>
              <a:buNone/>
              <a:defRPr sz="100"/>
            </a:lvl9pPr>
          </a:lstStyle>
          <a:p/>
        </p:txBody>
      </p:sp>
      <p:sp>
        <p:nvSpPr>
          <p:cNvPr id="3702" name="Google Shape;3702;g3970249a880_0_8938"/>
          <p:cNvSpPr txBox="1"/>
          <p:nvPr>
            <p:ph idx="3" type="subTitle"/>
          </p:nvPr>
        </p:nvSpPr>
        <p:spPr>
          <a:xfrm>
            <a:off x="1711704" y="2463197"/>
            <a:ext cx="2567700" cy="572100"/>
          </a:xfrm>
          <a:prstGeom prst="rect">
            <a:avLst/>
          </a:prstGeom>
          <a:noFill/>
          <a:ln>
            <a:noFill/>
          </a:ln>
        </p:spPr>
        <p:txBody>
          <a:bodyPr anchorCtr="0" anchor="t" bIns="0" lIns="0" spcFirstLastPara="1" rIns="0" wrap="square" tIns="0">
            <a:noAutofit/>
          </a:bodyPr>
          <a:lstStyle>
            <a:lvl1pPr lvl="0" marR="0" algn="ctr">
              <a:lnSpc>
                <a:spcPct val="94000"/>
              </a:lnSpc>
              <a:spcBef>
                <a:spcPts val="0"/>
              </a:spcBef>
              <a:spcAft>
                <a:spcPts val="0"/>
              </a:spcAft>
              <a:buSzPts val="900"/>
              <a:buNone/>
              <a:defRPr b="1" sz="1300">
                <a:solidFill>
                  <a:schemeClr val="lt1"/>
                </a:solidFill>
                <a:latin typeface="Poppins"/>
                <a:ea typeface="Poppins"/>
                <a:cs typeface="Poppins"/>
                <a:sym typeface="Poppins"/>
              </a:defRPr>
            </a:lvl1pPr>
            <a:lvl2pPr lvl="1" algn="ctr">
              <a:lnSpc>
                <a:spcPct val="95000"/>
              </a:lnSpc>
              <a:spcBef>
                <a:spcPts val="1300"/>
              </a:spcBef>
              <a:spcAft>
                <a:spcPts val="0"/>
              </a:spcAft>
              <a:buClr>
                <a:schemeClr val="lt1"/>
              </a:buClr>
              <a:buSzPts val="800"/>
              <a:buNone/>
              <a:defRPr>
                <a:solidFill>
                  <a:schemeClr val="lt1"/>
                </a:solidFill>
              </a:defRPr>
            </a:lvl2pPr>
            <a:lvl3pPr lvl="2" algn="ctr">
              <a:lnSpc>
                <a:spcPct val="95000"/>
              </a:lnSpc>
              <a:spcBef>
                <a:spcPts val="1300"/>
              </a:spcBef>
              <a:spcAft>
                <a:spcPts val="0"/>
              </a:spcAft>
              <a:buClr>
                <a:schemeClr val="lt1"/>
              </a:buClr>
              <a:buSzPts val="700"/>
              <a:buNone/>
              <a:defRPr>
                <a:solidFill>
                  <a:schemeClr val="lt1"/>
                </a:solidFill>
              </a:defRPr>
            </a:lvl3pPr>
            <a:lvl4pPr lvl="3" algn="ctr">
              <a:lnSpc>
                <a:spcPct val="95000"/>
              </a:lnSpc>
              <a:spcBef>
                <a:spcPts val="1300"/>
              </a:spcBef>
              <a:spcAft>
                <a:spcPts val="0"/>
              </a:spcAft>
              <a:buClr>
                <a:schemeClr val="lt1"/>
              </a:buClr>
              <a:buSzPts val="500"/>
              <a:buNone/>
              <a:defRPr>
                <a:solidFill>
                  <a:schemeClr val="lt1"/>
                </a:solidFill>
              </a:defRPr>
            </a:lvl4pPr>
            <a:lvl5pPr lvl="4" algn="ctr">
              <a:lnSpc>
                <a:spcPct val="95000"/>
              </a:lnSpc>
              <a:spcBef>
                <a:spcPts val="1300"/>
              </a:spcBef>
              <a:spcAft>
                <a:spcPts val="0"/>
              </a:spcAft>
              <a:buClr>
                <a:schemeClr val="lt1"/>
              </a:buClr>
              <a:buSzPts val="400"/>
              <a:buNone/>
              <a:defRPr>
                <a:solidFill>
                  <a:schemeClr val="lt1"/>
                </a:solidFill>
              </a:defRPr>
            </a:lvl5pPr>
            <a:lvl6pPr lvl="5" algn="ctr">
              <a:lnSpc>
                <a:spcPct val="90000"/>
              </a:lnSpc>
              <a:spcBef>
                <a:spcPts val="400"/>
              </a:spcBef>
              <a:spcAft>
                <a:spcPts val="0"/>
              </a:spcAft>
              <a:buClr>
                <a:schemeClr val="lt1"/>
              </a:buClr>
              <a:buSzPts val="200"/>
              <a:buNone/>
              <a:defRPr>
                <a:solidFill>
                  <a:schemeClr val="lt1"/>
                </a:solidFill>
              </a:defRPr>
            </a:lvl6pPr>
            <a:lvl7pPr lvl="6" algn="ctr">
              <a:lnSpc>
                <a:spcPct val="90000"/>
              </a:lnSpc>
              <a:spcBef>
                <a:spcPts val="400"/>
              </a:spcBef>
              <a:spcAft>
                <a:spcPts val="0"/>
              </a:spcAft>
              <a:buClr>
                <a:schemeClr val="lt1"/>
              </a:buClr>
              <a:buSzPts val="200"/>
              <a:buNone/>
              <a:defRPr>
                <a:solidFill>
                  <a:schemeClr val="lt1"/>
                </a:solidFill>
              </a:defRPr>
            </a:lvl7pPr>
            <a:lvl8pPr lvl="7" algn="ctr">
              <a:lnSpc>
                <a:spcPct val="90000"/>
              </a:lnSpc>
              <a:spcBef>
                <a:spcPts val="400"/>
              </a:spcBef>
              <a:spcAft>
                <a:spcPts val="0"/>
              </a:spcAft>
              <a:buClr>
                <a:schemeClr val="lt1"/>
              </a:buClr>
              <a:buSzPts val="200"/>
              <a:buNone/>
              <a:defRPr>
                <a:solidFill>
                  <a:schemeClr val="lt1"/>
                </a:solidFill>
              </a:defRPr>
            </a:lvl8pPr>
            <a:lvl9pPr lvl="8" algn="ctr">
              <a:lnSpc>
                <a:spcPct val="90000"/>
              </a:lnSpc>
              <a:spcBef>
                <a:spcPts val="400"/>
              </a:spcBef>
              <a:spcAft>
                <a:spcPts val="0"/>
              </a:spcAft>
              <a:buClr>
                <a:schemeClr val="lt1"/>
              </a:buClr>
              <a:buSzPts val="200"/>
              <a:buNone/>
              <a:defRPr>
                <a:solidFill>
                  <a:schemeClr val="lt1"/>
                </a:solidFill>
              </a:defRPr>
            </a:lvl9pPr>
          </a:lstStyle>
          <a:p/>
        </p:txBody>
      </p:sp>
      <p:sp>
        <p:nvSpPr>
          <p:cNvPr id="3703" name="Google Shape;3703;g3970249a880_0_8938"/>
          <p:cNvSpPr txBox="1"/>
          <p:nvPr>
            <p:ph idx="4" type="subTitle"/>
          </p:nvPr>
        </p:nvSpPr>
        <p:spPr>
          <a:xfrm>
            <a:off x="4882652" y="2463197"/>
            <a:ext cx="2567700" cy="572100"/>
          </a:xfrm>
          <a:prstGeom prst="rect">
            <a:avLst/>
          </a:prstGeom>
          <a:noFill/>
          <a:ln>
            <a:noFill/>
          </a:ln>
        </p:spPr>
        <p:txBody>
          <a:bodyPr anchorCtr="0" anchor="t" bIns="0" lIns="0" spcFirstLastPara="1" rIns="0" wrap="square" tIns="0">
            <a:noAutofit/>
          </a:bodyPr>
          <a:lstStyle>
            <a:lvl1pPr lvl="0" marR="0" algn="ctr">
              <a:lnSpc>
                <a:spcPct val="94000"/>
              </a:lnSpc>
              <a:spcBef>
                <a:spcPts val="0"/>
              </a:spcBef>
              <a:spcAft>
                <a:spcPts val="0"/>
              </a:spcAft>
              <a:buSzPts val="900"/>
              <a:buNone/>
              <a:defRPr b="1" sz="1300">
                <a:solidFill>
                  <a:schemeClr val="lt1"/>
                </a:solidFill>
                <a:latin typeface="Poppins"/>
                <a:ea typeface="Poppins"/>
                <a:cs typeface="Poppins"/>
                <a:sym typeface="Poppins"/>
              </a:defRPr>
            </a:lvl1pPr>
            <a:lvl2pPr lvl="1" algn="ctr">
              <a:lnSpc>
                <a:spcPct val="95000"/>
              </a:lnSpc>
              <a:spcBef>
                <a:spcPts val="1300"/>
              </a:spcBef>
              <a:spcAft>
                <a:spcPts val="0"/>
              </a:spcAft>
              <a:buClr>
                <a:schemeClr val="lt1"/>
              </a:buClr>
              <a:buSzPts val="800"/>
              <a:buNone/>
              <a:defRPr>
                <a:solidFill>
                  <a:schemeClr val="lt1"/>
                </a:solidFill>
              </a:defRPr>
            </a:lvl2pPr>
            <a:lvl3pPr lvl="2" algn="ctr">
              <a:lnSpc>
                <a:spcPct val="95000"/>
              </a:lnSpc>
              <a:spcBef>
                <a:spcPts val="1300"/>
              </a:spcBef>
              <a:spcAft>
                <a:spcPts val="0"/>
              </a:spcAft>
              <a:buClr>
                <a:schemeClr val="lt1"/>
              </a:buClr>
              <a:buSzPts val="700"/>
              <a:buNone/>
              <a:defRPr>
                <a:solidFill>
                  <a:schemeClr val="lt1"/>
                </a:solidFill>
              </a:defRPr>
            </a:lvl3pPr>
            <a:lvl4pPr lvl="3" algn="ctr">
              <a:lnSpc>
                <a:spcPct val="95000"/>
              </a:lnSpc>
              <a:spcBef>
                <a:spcPts val="1300"/>
              </a:spcBef>
              <a:spcAft>
                <a:spcPts val="0"/>
              </a:spcAft>
              <a:buClr>
                <a:schemeClr val="lt1"/>
              </a:buClr>
              <a:buSzPts val="500"/>
              <a:buNone/>
              <a:defRPr>
                <a:solidFill>
                  <a:schemeClr val="lt1"/>
                </a:solidFill>
              </a:defRPr>
            </a:lvl4pPr>
            <a:lvl5pPr lvl="4" algn="ctr">
              <a:lnSpc>
                <a:spcPct val="95000"/>
              </a:lnSpc>
              <a:spcBef>
                <a:spcPts val="1300"/>
              </a:spcBef>
              <a:spcAft>
                <a:spcPts val="0"/>
              </a:spcAft>
              <a:buClr>
                <a:schemeClr val="lt1"/>
              </a:buClr>
              <a:buSzPts val="400"/>
              <a:buNone/>
              <a:defRPr>
                <a:solidFill>
                  <a:schemeClr val="lt1"/>
                </a:solidFill>
              </a:defRPr>
            </a:lvl5pPr>
            <a:lvl6pPr lvl="5" algn="ctr">
              <a:lnSpc>
                <a:spcPct val="90000"/>
              </a:lnSpc>
              <a:spcBef>
                <a:spcPts val="400"/>
              </a:spcBef>
              <a:spcAft>
                <a:spcPts val="0"/>
              </a:spcAft>
              <a:buClr>
                <a:schemeClr val="lt1"/>
              </a:buClr>
              <a:buSzPts val="200"/>
              <a:buNone/>
              <a:defRPr>
                <a:solidFill>
                  <a:schemeClr val="lt1"/>
                </a:solidFill>
              </a:defRPr>
            </a:lvl6pPr>
            <a:lvl7pPr lvl="6" algn="ctr">
              <a:lnSpc>
                <a:spcPct val="90000"/>
              </a:lnSpc>
              <a:spcBef>
                <a:spcPts val="400"/>
              </a:spcBef>
              <a:spcAft>
                <a:spcPts val="0"/>
              </a:spcAft>
              <a:buClr>
                <a:schemeClr val="lt1"/>
              </a:buClr>
              <a:buSzPts val="200"/>
              <a:buNone/>
              <a:defRPr>
                <a:solidFill>
                  <a:schemeClr val="lt1"/>
                </a:solidFill>
              </a:defRPr>
            </a:lvl7pPr>
            <a:lvl8pPr lvl="7" algn="ctr">
              <a:lnSpc>
                <a:spcPct val="90000"/>
              </a:lnSpc>
              <a:spcBef>
                <a:spcPts val="400"/>
              </a:spcBef>
              <a:spcAft>
                <a:spcPts val="0"/>
              </a:spcAft>
              <a:buClr>
                <a:schemeClr val="lt1"/>
              </a:buClr>
              <a:buSzPts val="200"/>
              <a:buNone/>
              <a:defRPr>
                <a:solidFill>
                  <a:schemeClr val="lt1"/>
                </a:solidFill>
              </a:defRPr>
            </a:lvl8pPr>
            <a:lvl9pPr lvl="8" algn="ctr">
              <a:lnSpc>
                <a:spcPct val="90000"/>
              </a:lnSpc>
              <a:spcBef>
                <a:spcPts val="400"/>
              </a:spcBef>
              <a:spcAft>
                <a:spcPts val="0"/>
              </a:spcAft>
              <a:buClr>
                <a:schemeClr val="lt1"/>
              </a:buClr>
              <a:buSzPts val="200"/>
              <a:buNone/>
              <a:defRPr>
                <a:solidFill>
                  <a:schemeClr val="lt1"/>
                </a:solidFill>
              </a:defRPr>
            </a:lvl9pPr>
          </a:lstStyle>
          <a:p/>
        </p:txBody>
      </p:sp>
    </p:spTree>
  </p:cSld>
  <p:clrMapOvr>
    <a:masterClrMapping/>
  </p:clrMapOvr>
</p:sldLayout>
</file>

<file path=ppt/slideLayouts/slideLayout2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6_Custom Layout">
  <p:cSld name="26_Custom Layout">
    <p:bg>
      <p:bgPr>
        <a:blipFill>
          <a:blip r:embed="rId2">
            <a:alphaModFix/>
          </a:blip>
          <a:stretch>
            <a:fillRect/>
          </a:stretch>
        </a:blipFill>
      </p:bgPr>
    </p:bg>
    <p:spTree>
      <p:nvGrpSpPr>
        <p:cNvPr id="3704" name="Shape 3704"/>
        <p:cNvGrpSpPr/>
        <p:nvPr/>
      </p:nvGrpSpPr>
      <p:grpSpPr>
        <a:xfrm>
          <a:off x="0" y="0"/>
          <a:ext cx="0" cy="0"/>
          <a:chOff x="0" y="0"/>
          <a:chExt cx="0" cy="0"/>
        </a:xfrm>
      </p:grpSpPr>
      <p:sp>
        <p:nvSpPr>
          <p:cNvPr id="3705" name="Google Shape;3705;g3970249a880_0_8952"/>
          <p:cNvSpPr/>
          <p:nvPr/>
        </p:nvSpPr>
        <p:spPr>
          <a:xfrm>
            <a:off x="3222813" y="1144976"/>
            <a:ext cx="2804400" cy="1216800"/>
          </a:xfrm>
          <a:prstGeom prst="round2SameRect">
            <a:avLst>
              <a:gd fmla="val 6589" name="adj1"/>
              <a:gd fmla="val 0" name="adj2"/>
            </a:avLst>
          </a:prstGeom>
          <a:solidFill>
            <a:schemeClr val="accent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706" name="Google Shape;3706;g3970249a880_0_8952"/>
          <p:cNvSpPr/>
          <p:nvPr/>
        </p:nvSpPr>
        <p:spPr>
          <a:xfrm>
            <a:off x="6107166" y="1144976"/>
            <a:ext cx="2804400" cy="1216800"/>
          </a:xfrm>
          <a:prstGeom prst="round2SameRect">
            <a:avLst>
              <a:gd fmla="val 6589" name="adj1"/>
              <a:gd fmla="val 0" name="adj2"/>
            </a:avLst>
          </a:prstGeom>
          <a:solidFill>
            <a:schemeClr val="accent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707" name="Google Shape;3707;g3970249a880_0_8952"/>
          <p:cNvSpPr/>
          <p:nvPr/>
        </p:nvSpPr>
        <p:spPr>
          <a:xfrm rot="10800000">
            <a:off x="3222793" y="2361775"/>
            <a:ext cx="2804400" cy="20979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708" name="Google Shape;3708;g3970249a880_0_8952"/>
          <p:cNvSpPr/>
          <p:nvPr/>
        </p:nvSpPr>
        <p:spPr>
          <a:xfrm rot="10800000">
            <a:off x="6107146" y="2361775"/>
            <a:ext cx="2804400" cy="20979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709" name="Google Shape;3709;g3970249a880_0_8952"/>
          <p:cNvSpPr/>
          <p:nvPr/>
        </p:nvSpPr>
        <p:spPr>
          <a:xfrm rot="10800000">
            <a:off x="338440" y="2361775"/>
            <a:ext cx="2804400" cy="20979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710" name="Google Shape;3710;g3970249a880_0_8952"/>
          <p:cNvSpPr/>
          <p:nvPr/>
        </p:nvSpPr>
        <p:spPr>
          <a:xfrm>
            <a:off x="338461" y="1144976"/>
            <a:ext cx="2804400" cy="1216800"/>
          </a:xfrm>
          <a:prstGeom prst="round2SameRect">
            <a:avLst>
              <a:gd fmla="val 6589" name="adj1"/>
              <a:gd fmla="val 0" name="adj2"/>
            </a:avLst>
          </a:prstGeom>
          <a:solidFill>
            <a:schemeClr val="accent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711" name="Google Shape;3711;g3970249a880_0_895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3712" name="Google Shape;3712;g3970249a880_0_8952"/>
          <p:cNvSpPr txBox="1"/>
          <p:nvPr>
            <p:ph type="title"/>
          </p:nvPr>
        </p:nvSpPr>
        <p:spPr>
          <a:xfrm>
            <a:off x="315025" y="319875"/>
            <a:ext cx="85965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713" name="Google Shape;3713;g3970249a880_0_8952"/>
          <p:cNvSpPr txBox="1"/>
          <p:nvPr>
            <p:ph idx="1" type="body"/>
          </p:nvPr>
        </p:nvSpPr>
        <p:spPr>
          <a:xfrm>
            <a:off x="456728" y="3322033"/>
            <a:ext cx="2567700" cy="758400"/>
          </a:xfrm>
          <a:prstGeom prst="rect">
            <a:avLst/>
          </a:prstGeom>
          <a:noFill/>
          <a:ln>
            <a:noFill/>
          </a:ln>
        </p:spPr>
        <p:txBody>
          <a:bodyPr anchorCtr="0" anchor="t" bIns="0" lIns="0" spcFirstLastPara="1" rIns="0" wrap="square" tIns="0">
            <a:noAutofit/>
          </a:bodyPr>
          <a:lstStyle>
            <a:lvl1pPr indent="-279400" lvl="0" marL="457200" algn="l">
              <a:lnSpc>
                <a:spcPct val="95000"/>
              </a:lnSpc>
              <a:spcBef>
                <a:spcPts val="1300"/>
              </a:spcBef>
              <a:spcAft>
                <a:spcPts val="0"/>
              </a:spcAft>
              <a:buClr>
                <a:srgbClr val="5D688B"/>
              </a:buClr>
              <a:buSzPts val="800"/>
              <a:buChar char="●"/>
              <a:defRPr sz="900">
                <a:solidFill>
                  <a:srgbClr val="5D688B"/>
                </a:solidFill>
              </a:defRPr>
            </a:lvl1pPr>
            <a:lvl2pPr indent="-273050" lvl="1" marL="914400" algn="l">
              <a:lnSpc>
                <a:spcPct val="95000"/>
              </a:lnSpc>
              <a:spcBef>
                <a:spcPts val="1300"/>
              </a:spcBef>
              <a:spcAft>
                <a:spcPts val="0"/>
              </a:spcAft>
              <a:buClr>
                <a:srgbClr val="5D688B"/>
              </a:buClr>
              <a:buSzPts val="700"/>
              <a:buChar char="●"/>
              <a:defRPr sz="700">
                <a:solidFill>
                  <a:srgbClr val="5D688B"/>
                </a:solidFill>
              </a:defRPr>
            </a:lvl2pPr>
            <a:lvl3pPr indent="-266700" lvl="2" marL="1371600" algn="l">
              <a:lnSpc>
                <a:spcPct val="95000"/>
              </a:lnSpc>
              <a:spcBef>
                <a:spcPts val="1300"/>
              </a:spcBef>
              <a:spcAft>
                <a:spcPts val="0"/>
              </a:spcAft>
              <a:buClr>
                <a:srgbClr val="5D688B"/>
              </a:buClr>
              <a:buSzPts val="600"/>
              <a:buChar char="●"/>
              <a:defRPr sz="700">
                <a:solidFill>
                  <a:srgbClr val="5D688B"/>
                </a:solidFill>
              </a:defRPr>
            </a:lvl3pPr>
            <a:lvl4pPr indent="-228600" lvl="3" marL="1828800" algn="l">
              <a:lnSpc>
                <a:spcPct val="95000"/>
              </a:lnSpc>
              <a:spcBef>
                <a:spcPts val="1300"/>
              </a:spcBef>
              <a:spcAft>
                <a:spcPts val="0"/>
              </a:spcAft>
              <a:buClr>
                <a:schemeClr val="dk1"/>
              </a:buClr>
              <a:buSzPts val="500"/>
              <a:buNone/>
              <a:defRPr sz="100"/>
            </a:lvl4pPr>
            <a:lvl5pPr indent="-228600" lvl="4" marL="2286000" algn="l">
              <a:lnSpc>
                <a:spcPct val="95000"/>
              </a:lnSpc>
              <a:spcBef>
                <a:spcPts val="1300"/>
              </a:spcBef>
              <a:spcAft>
                <a:spcPts val="0"/>
              </a:spcAft>
              <a:buClr>
                <a:schemeClr val="dk1"/>
              </a:buClr>
              <a:buSzPts val="400"/>
              <a:buNone/>
              <a:defRPr sz="100"/>
            </a:lvl5pPr>
            <a:lvl6pPr indent="-228600" lvl="5" marL="2743200" algn="l">
              <a:lnSpc>
                <a:spcPct val="90000"/>
              </a:lnSpc>
              <a:spcBef>
                <a:spcPts val="400"/>
              </a:spcBef>
              <a:spcAft>
                <a:spcPts val="0"/>
              </a:spcAft>
              <a:buClr>
                <a:schemeClr val="dk1"/>
              </a:buClr>
              <a:buSzPts val="200"/>
              <a:buNone/>
              <a:defRPr sz="100"/>
            </a:lvl6pPr>
            <a:lvl7pPr indent="-228600" lvl="6" marL="3200400" algn="l">
              <a:lnSpc>
                <a:spcPct val="90000"/>
              </a:lnSpc>
              <a:spcBef>
                <a:spcPts val="400"/>
              </a:spcBef>
              <a:spcAft>
                <a:spcPts val="0"/>
              </a:spcAft>
              <a:buClr>
                <a:schemeClr val="dk1"/>
              </a:buClr>
              <a:buSzPts val="200"/>
              <a:buNone/>
              <a:defRPr sz="100"/>
            </a:lvl7pPr>
            <a:lvl8pPr indent="-228600" lvl="7" marL="3657600" algn="l">
              <a:lnSpc>
                <a:spcPct val="90000"/>
              </a:lnSpc>
              <a:spcBef>
                <a:spcPts val="400"/>
              </a:spcBef>
              <a:spcAft>
                <a:spcPts val="0"/>
              </a:spcAft>
              <a:buClr>
                <a:schemeClr val="dk1"/>
              </a:buClr>
              <a:buSzPts val="200"/>
              <a:buNone/>
              <a:defRPr sz="100"/>
            </a:lvl8pPr>
            <a:lvl9pPr indent="-228600" lvl="8" marL="4114800" algn="l">
              <a:lnSpc>
                <a:spcPct val="90000"/>
              </a:lnSpc>
              <a:spcBef>
                <a:spcPts val="400"/>
              </a:spcBef>
              <a:spcAft>
                <a:spcPts val="0"/>
              </a:spcAft>
              <a:buClr>
                <a:schemeClr val="dk1"/>
              </a:buClr>
              <a:buSzPts val="200"/>
              <a:buNone/>
              <a:defRPr sz="100"/>
            </a:lvl9pPr>
          </a:lstStyle>
          <a:p/>
        </p:txBody>
      </p:sp>
      <p:sp>
        <p:nvSpPr>
          <p:cNvPr id="3714" name="Google Shape;3714;g3970249a880_0_8952"/>
          <p:cNvSpPr/>
          <p:nvPr/>
        </p:nvSpPr>
        <p:spPr>
          <a:xfrm>
            <a:off x="1487709" y="1467104"/>
            <a:ext cx="596978" cy="655616"/>
          </a:xfrm>
          <a:custGeom>
            <a:rect b="b" l="l" r="r" t="t"/>
            <a:pathLst>
              <a:path extrusionOk="0" h="1748310" w="1591940">
                <a:moveTo>
                  <a:pt x="1396892" y="1748184"/>
                </a:moveTo>
                <a:lnTo>
                  <a:pt x="0" y="1748184"/>
                </a:lnTo>
                <a:lnTo>
                  <a:pt x="195048" y="1553135"/>
                </a:lnTo>
                <a:lnTo>
                  <a:pt x="195048" y="0"/>
                </a:lnTo>
                <a:lnTo>
                  <a:pt x="1591941" y="0"/>
                </a:lnTo>
                <a:lnTo>
                  <a:pt x="1591941" y="1553262"/>
                </a:lnTo>
                <a:cubicBezTo>
                  <a:pt x="1591941" y="1661029"/>
                  <a:pt x="1504659" y="1748311"/>
                  <a:pt x="1396892" y="1748311"/>
                </a:cubicBezTo>
                <a:close/>
              </a:path>
            </a:pathLst>
          </a:custGeom>
          <a:solidFill>
            <a:srgbClr val="FFFF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715" name="Google Shape;3715;g3970249a880_0_8952"/>
          <p:cNvSpPr/>
          <p:nvPr/>
        </p:nvSpPr>
        <p:spPr>
          <a:xfrm>
            <a:off x="1414575" y="1656236"/>
            <a:ext cx="146286" cy="466484"/>
          </a:xfrm>
          <a:custGeom>
            <a:rect b="b" l="l" r="r" t="t"/>
            <a:pathLst>
              <a:path extrusionOk="0" h="1243958" w="390096">
                <a:moveTo>
                  <a:pt x="0" y="0"/>
                </a:moveTo>
                <a:lnTo>
                  <a:pt x="390097" y="0"/>
                </a:lnTo>
                <a:lnTo>
                  <a:pt x="390097" y="1048910"/>
                </a:lnTo>
                <a:cubicBezTo>
                  <a:pt x="390097" y="1156549"/>
                  <a:pt x="302688" y="1243959"/>
                  <a:pt x="195048" y="1243959"/>
                </a:cubicBezTo>
                <a:lnTo>
                  <a:pt x="195048" y="1243959"/>
                </a:lnTo>
                <a:cubicBezTo>
                  <a:pt x="87409" y="1243831"/>
                  <a:pt x="0" y="1156422"/>
                  <a:pt x="0" y="1048783"/>
                </a:cubicBezTo>
                <a:lnTo>
                  <a:pt x="0" y="0"/>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716" name="Google Shape;3716;g3970249a880_0_8952"/>
          <p:cNvSpPr/>
          <p:nvPr/>
        </p:nvSpPr>
        <p:spPr>
          <a:xfrm>
            <a:off x="1634644" y="1537480"/>
            <a:ext cx="3873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717" name="Google Shape;3717;g3970249a880_0_8952"/>
          <p:cNvSpPr/>
          <p:nvPr/>
        </p:nvSpPr>
        <p:spPr>
          <a:xfrm>
            <a:off x="1634644" y="1627800"/>
            <a:ext cx="3873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718" name="Google Shape;3718;g3970249a880_0_8952"/>
          <p:cNvSpPr/>
          <p:nvPr/>
        </p:nvSpPr>
        <p:spPr>
          <a:xfrm>
            <a:off x="1634644" y="1718119"/>
            <a:ext cx="3873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719" name="Google Shape;3719;g3970249a880_0_8952"/>
          <p:cNvSpPr/>
          <p:nvPr/>
        </p:nvSpPr>
        <p:spPr>
          <a:xfrm>
            <a:off x="1634644" y="1808439"/>
            <a:ext cx="1938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720" name="Google Shape;3720;g3970249a880_0_8952"/>
          <p:cNvSpPr/>
          <p:nvPr/>
        </p:nvSpPr>
        <p:spPr>
          <a:xfrm>
            <a:off x="4348077" y="1422922"/>
            <a:ext cx="549743" cy="753141"/>
          </a:xfrm>
          <a:custGeom>
            <a:rect b="b" l="l" r="r" t="t"/>
            <a:pathLst>
              <a:path extrusionOk="0" h="2008375" w="1465980">
                <a:moveTo>
                  <a:pt x="1393076" y="2008375"/>
                </a:moveTo>
                <a:lnTo>
                  <a:pt x="72905" y="2008375"/>
                </a:lnTo>
                <a:cubicBezTo>
                  <a:pt x="32572" y="2008375"/>
                  <a:pt x="0" y="1975676"/>
                  <a:pt x="0" y="1935471"/>
                </a:cubicBezTo>
                <a:lnTo>
                  <a:pt x="0" y="72905"/>
                </a:lnTo>
                <a:cubicBezTo>
                  <a:pt x="0" y="32572"/>
                  <a:pt x="32699" y="0"/>
                  <a:pt x="72905" y="0"/>
                </a:cubicBezTo>
                <a:lnTo>
                  <a:pt x="732991" y="0"/>
                </a:lnTo>
                <a:lnTo>
                  <a:pt x="1465980" y="741133"/>
                </a:lnTo>
                <a:lnTo>
                  <a:pt x="1465980" y="1935344"/>
                </a:lnTo>
                <a:cubicBezTo>
                  <a:pt x="1465980" y="1975676"/>
                  <a:pt x="1433281" y="2008248"/>
                  <a:pt x="1393076" y="2008248"/>
                </a:cubicBezTo>
                <a:close/>
              </a:path>
            </a:pathLst>
          </a:custGeom>
          <a:solidFill>
            <a:srgbClr val="FFFF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721" name="Google Shape;3721;g3970249a880_0_8952"/>
          <p:cNvSpPr/>
          <p:nvPr/>
        </p:nvSpPr>
        <p:spPr>
          <a:xfrm>
            <a:off x="4622961" y="1423686"/>
            <a:ext cx="277161" cy="277161"/>
          </a:xfrm>
          <a:custGeom>
            <a:rect b="b" l="l" r="r" t="t"/>
            <a:pathLst>
              <a:path extrusionOk="0" h="739097" w="739096">
                <a:moveTo>
                  <a:pt x="0" y="0"/>
                </a:moveTo>
                <a:lnTo>
                  <a:pt x="0" y="605884"/>
                </a:lnTo>
                <a:cubicBezTo>
                  <a:pt x="0" y="679425"/>
                  <a:pt x="59672" y="739097"/>
                  <a:pt x="133213" y="739097"/>
                </a:cubicBezTo>
                <a:lnTo>
                  <a:pt x="739097" y="739097"/>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pic>
        <p:nvPicPr>
          <p:cNvPr id="3722" name="Google Shape;3722;g3970249a880_0_8952"/>
          <p:cNvPicPr preferRelativeResize="0"/>
          <p:nvPr/>
        </p:nvPicPr>
        <p:blipFill rotWithShape="1">
          <a:blip r:embed="rId3">
            <a:alphaModFix/>
          </a:blip>
          <a:srcRect b="0" l="0" r="0" t="0"/>
          <a:stretch/>
        </p:blipFill>
        <p:spPr>
          <a:xfrm>
            <a:off x="7201294" y="1431495"/>
            <a:ext cx="535545" cy="777252"/>
          </a:xfrm>
          <a:prstGeom prst="rect">
            <a:avLst/>
          </a:prstGeom>
          <a:noFill/>
          <a:ln>
            <a:noFill/>
          </a:ln>
        </p:spPr>
      </p:pic>
      <p:sp>
        <p:nvSpPr>
          <p:cNvPr id="3723" name="Google Shape;3723;g3970249a880_0_8952"/>
          <p:cNvSpPr txBox="1"/>
          <p:nvPr>
            <p:ph idx="2" type="body"/>
          </p:nvPr>
        </p:nvSpPr>
        <p:spPr>
          <a:xfrm>
            <a:off x="3346182" y="3322033"/>
            <a:ext cx="2567700" cy="758400"/>
          </a:xfrm>
          <a:prstGeom prst="rect">
            <a:avLst/>
          </a:prstGeom>
          <a:noFill/>
          <a:ln>
            <a:noFill/>
          </a:ln>
        </p:spPr>
        <p:txBody>
          <a:bodyPr anchorCtr="0" anchor="t" bIns="0" lIns="0" spcFirstLastPara="1" rIns="0" wrap="square" tIns="0">
            <a:noAutofit/>
          </a:bodyPr>
          <a:lstStyle>
            <a:lvl1pPr indent="-279400" lvl="0" marL="457200" algn="l">
              <a:lnSpc>
                <a:spcPct val="95000"/>
              </a:lnSpc>
              <a:spcBef>
                <a:spcPts val="1300"/>
              </a:spcBef>
              <a:spcAft>
                <a:spcPts val="0"/>
              </a:spcAft>
              <a:buClr>
                <a:srgbClr val="5D688B"/>
              </a:buClr>
              <a:buSzPts val="800"/>
              <a:buChar char="●"/>
              <a:defRPr sz="900">
                <a:solidFill>
                  <a:srgbClr val="5D688B"/>
                </a:solidFill>
              </a:defRPr>
            </a:lvl1pPr>
            <a:lvl2pPr indent="-273050" lvl="1" marL="914400" algn="l">
              <a:lnSpc>
                <a:spcPct val="95000"/>
              </a:lnSpc>
              <a:spcBef>
                <a:spcPts val="1300"/>
              </a:spcBef>
              <a:spcAft>
                <a:spcPts val="0"/>
              </a:spcAft>
              <a:buClr>
                <a:srgbClr val="5D688B"/>
              </a:buClr>
              <a:buSzPts val="700"/>
              <a:buChar char="●"/>
              <a:defRPr sz="700">
                <a:solidFill>
                  <a:srgbClr val="5D688B"/>
                </a:solidFill>
              </a:defRPr>
            </a:lvl2pPr>
            <a:lvl3pPr indent="-266700" lvl="2" marL="1371600" algn="l">
              <a:lnSpc>
                <a:spcPct val="95000"/>
              </a:lnSpc>
              <a:spcBef>
                <a:spcPts val="1300"/>
              </a:spcBef>
              <a:spcAft>
                <a:spcPts val="0"/>
              </a:spcAft>
              <a:buClr>
                <a:srgbClr val="5D688B"/>
              </a:buClr>
              <a:buSzPts val="600"/>
              <a:buChar char="●"/>
              <a:defRPr sz="700">
                <a:solidFill>
                  <a:srgbClr val="5D688B"/>
                </a:solidFill>
              </a:defRPr>
            </a:lvl3pPr>
            <a:lvl4pPr indent="-228600" lvl="3" marL="1828800" algn="l">
              <a:lnSpc>
                <a:spcPct val="95000"/>
              </a:lnSpc>
              <a:spcBef>
                <a:spcPts val="1300"/>
              </a:spcBef>
              <a:spcAft>
                <a:spcPts val="0"/>
              </a:spcAft>
              <a:buClr>
                <a:schemeClr val="dk1"/>
              </a:buClr>
              <a:buSzPts val="500"/>
              <a:buNone/>
              <a:defRPr sz="100"/>
            </a:lvl4pPr>
            <a:lvl5pPr indent="-228600" lvl="4" marL="2286000" algn="l">
              <a:lnSpc>
                <a:spcPct val="95000"/>
              </a:lnSpc>
              <a:spcBef>
                <a:spcPts val="1300"/>
              </a:spcBef>
              <a:spcAft>
                <a:spcPts val="0"/>
              </a:spcAft>
              <a:buClr>
                <a:schemeClr val="dk1"/>
              </a:buClr>
              <a:buSzPts val="400"/>
              <a:buNone/>
              <a:defRPr sz="100"/>
            </a:lvl5pPr>
            <a:lvl6pPr indent="-228600" lvl="5" marL="2743200" algn="l">
              <a:lnSpc>
                <a:spcPct val="90000"/>
              </a:lnSpc>
              <a:spcBef>
                <a:spcPts val="400"/>
              </a:spcBef>
              <a:spcAft>
                <a:spcPts val="0"/>
              </a:spcAft>
              <a:buClr>
                <a:schemeClr val="dk1"/>
              </a:buClr>
              <a:buSzPts val="200"/>
              <a:buNone/>
              <a:defRPr sz="100"/>
            </a:lvl6pPr>
            <a:lvl7pPr indent="-228600" lvl="6" marL="3200400" algn="l">
              <a:lnSpc>
                <a:spcPct val="90000"/>
              </a:lnSpc>
              <a:spcBef>
                <a:spcPts val="400"/>
              </a:spcBef>
              <a:spcAft>
                <a:spcPts val="0"/>
              </a:spcAft>
              <a:buClr>
                <a:schemeClr val="dk1"/>
              </a:buClr>
              <a:buSzPts val="200"/>
              <a:buNone/>
              <a:defRPr sz="100"/>
            </a:lvl7pPr>
            <a:lvl8pPr indent="-228600" lvl="7" marL="3657600" algn="l">
              <a:lnSpc>
                <a:spcPct val="90000"/>
              </a:lnSpc>
              <a:spcBef>
                <a:spcPts val="400"/>
              </a:spcBef>
              <a:spcAft>
                <a:spcPts val="0"/>
              </a:spcAft>
              <a:buClr>
                <a:schemeClr val="dk1"/>
              </a:buClr>
              <a:buSzPts val="200"/>
              <a:buNone/>
              <a:defRPr sz="100"/>
            </a:lvl8pPr>
            <a:lvl9pPr indent="-228600" lvl="8" marL="4114800" algn="l">
              <a:lnSpc>
                <a:spcPct val="90000"/>
              </a:lnSpc>
              <a:spcBef>
                <a:spcPts val="400"/>
              </a:spcBef>
              <a:spcAft>
                <a:spcPts val="0"/>
              </a:spcAft>
              <a:buClr>
                <a:schemeClr val="dk1"/>
              </a:buClr>
              <a:buSzPts val="200"/>
              <a:buNone/>
              <a:defRPr sz="100"/>
            </a:lvl9pPr>
          </a:lstStyle>
          <a:p/>
        </p:txBody>
      </p:sp>
      <p:sp>
        <p:nvSpPr>
          <p:cNvPr id="3724" name="Google Shape;3724;g3970249a880_0_8952"/>
          <p:cNvSpPr txBox="1"/>
          <p:nvPr>
            <p:ph idx="3" type="body"/>
          </p:nvPr>
        </p:nvSpPr>
        <p:spPr>
          <a:xfrm>
            <a:off x="6230554" y="3322033"/>
            <a:ext cx="2567700" cy="758400"/>
          </a:xfrm>
          <a:prstGeom prst="rect">
            <a:avLst/>
          </a:prstGeom>
          <a:noFill/>
          <a:ln>
            <a:noFill/>
          </a:ln>
        </p:spPr>
        <p:txBody>
          <a:bodyPr anchorCtr="0" anchor="t" bIns="0" lIns="0" spcFirstLastPara="1" rIns="0" wrap="square" tIns="0">
            <a:noAutofit/>
          </a:bodyPr>
          <a:lstStyle>
            <a:lvl1pPr indent="-279400" lvl="0" marL="457200" algn="l">
              <a:lnSpc>
                <a:spcPct val="95000"/>
              </a:lnSpc>
              <a:spcBef>
                <a:spcPts val="1300"/>
              </a:spcBef>
              <a:spcAft>
                <a:spcPts val="0"/>
              </a:spcAft>
              <a:buClr>
                <a:srgbClr val="5D688B"/>
              </a:buClr>
              <a:buSzPts val="800"/>
              <a:buChar char="●"/>
              <a:defRPr sz="900">
                <a:solidFill>
                  <a:srgbClr val="5D688B"/>
                </a:solidFill>
              </a:defRPr>
            </a:lvl1pPr>
            <a:lvl2pPr indent="-273050" lvl="1" marL="914400" algn="l">
              <a:lnSpc>
                <a:spcPct val="95000"/>
              </a:lnSpc>
              <a:spcBef>
                <a:spcPts val="1300"/>
              </a:spcBef>
              <a:spcAft>
                <a:spcPts val="0"/>
              </a:spcAft>
              <a:buClr>
                <a:srgbClr val="5D688B"/>
              </a:buClr>
              <a:buSzPts val="700"/>
              <a:buChar char="●"/>
              <a:defRPr sz="700">
                <a:solidFill>
                  <a:srgbClr val="5D688B"/>
                </a:solidFill>
              </a:defRPr>
            </a:lvl2pPr>
            <a:lvl3pPr indent="-266700" lvl="2" marL="1371600" algn="l">
              <a:lnSpc>
                <a:spcPct val="95000"/>
              </a:lnSpc>
              <a:spcBef>
                <a:spcPts val="1300"/>
              </a:spcBef>
              <a:spcAft>
                <a:spcPts val="0"/>
              </a:spcAft>
              <a:buClr>
                <a:srgbClr val="5D688B"/>
              </a:buClr>
              <a:buSzPts val="600"/>
              <a:buChar char="●"/>
              <a:defRPr sz="700">
                <a:solidFill>
                  <a:srgbClr val="5D688B"/>
                </a:solidFill>
              </a:defRPr>
            </a:lvl3pPr>
            <a:lvl4pPr indent="-228600" lvl="3" marL="1828800" algn="l">
              <a:lnSpc>
                <a:spcPct val="95000"/>
              </a:lnSpc>
              <a:spcBef>
                <a:spcPts val="1300"/>
              </a:spcBef>
              <a:spcAft>
                <a:spcPts val="0"/>
              </a:spcAft>
              <a:buClr>
                <a:schemeClr val="dk1"/>
              </a:buClr>
              <a:buSzPts val="500"/>
              <a:buNone/>
              <a:defRPr sz="100"/>
            </a:lvl4pPr>
            <a:lvl5pPr indent="-228600" lvl="4" marL="2286000" algn="l">
              <a:lnSpc>
                <a:spcPct val="95000"/>
              </a:lnSpc>
              <a:spcBef>
                <a:spcPts val="1300"/>
              </a:spcBef>
              <a:spcAft>
                <a:spcPts val="0"/>
              </a:spcAft>
              <a:buClr>
                <a:schemeClr val="dk1"/>
              </a:buClr>
              <a:buSzPts val="400"/>
              <a:buNone/>
              <a:defRPr sz="100"/>
            </a:lvl5pPr>
            <a:lvl6pPr indent="-228600" lvl="5" marL="2743200" algn="l">
              <a:lnSpc>
                <a:spcPct val="90000"/>
              </a:lnSpc>
              <a:spcBef>
                <a:spcPts val="400"/>
              </a:spcBef>
              <a:spcAft>
                <a:spcPts val="0"/>
              </a:spcAft>
              <a:buClr>
                <a:schemeClr val="dk1"/>
              </a:buClr>
              <a:buSzPts val="200"/>
              <a:buNone/>
              <a:defRPr sz="100"/>
            </a:lvl6pPr>
            <a:lvl7pPr indent="-228600" lvl="6" marL="3200400" algn="l">
              <a:lnSpc>
                <a:spcPct val="90000"/>
              </a:lnSpc>
              <a:spcBef>
                <a:spcPts val="400"/>
              </a:spcBef>
              <a:spcAft>
                <a:spcPts val="0"/>
              </a:spcAft>
              <a:buClr>
                <a:schemeClr val="dk1"/>
              </a:buClr>
              <a:buSzPts val="200"/>
              <a:buNone/>
              <a:defRPr sz="100"/>
            </a:lvl7pPr>
            <a:lvl8pPr indent="-228600" lvl="7" marL="3657600" algn="l">
              <a:lnSpc>
                <a:spcPct val="90000"/>
              </a:lnSpc>
              <a:spcBef>
                <a:spcPts val="400"/>
              </a:spcBef>
              <a:spcAft>
                <a:spcPts val="0"/>
              </a:spcAft>
              <a:buClr>
                <a:schemeClr val="dk1"/>
              </a:buClr>
              <a:buSzPts val="200"/>
              <a:buNone/>
              <a:defRPr sz="100"/>
            </a:lvl8pPr>
            <a:lvl9pPr indent="-228600" lvl="8" marL="4114800" algn="l">
              <a:lnSpc>
                <a:spcPct val="90000"/>
              </a:lnSpc>
              <a:spcBef>
                <a:spcPts val="400"/>
              </a:spcBef>
              <a:spcAft>
                <a:spcPts val="0"/>
              </a:spcAft>
              <a:buClr>
                <a:schemeClr val="dk1"/>
              </a:buClr>
              <a:buSzPts val="200"/>
              <a:buNone/>
              <a:defRPr sz="100"/>
            </a:lvl9pPr>
          </a:lstStyle>
          <a:p/>
        </p:txBody>
      </p:sp>
      <p:sp>
        <p:nvSpPr>
          <p:cNvPr id="3725" name="Google Shape;3725;g3970249a880_0_8952"/>
          <p:cNvSpPr txBox="1"/>
          <p:nvPr/>
        </p:nvSpPr>
        <p:spPr>
          <a:xfrm>
            <a:off x="1861831" y="1821789"/>
            <a:ext cx="186300" cy="2625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2100"/>
              <a:buFont typeface="Arial"/>
              <a:buNone/>
            </a:pPr>
            <a:r>
              <a:rPr b="0" i="0" lang="en" sz="21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3726" name="Google Shape;3726;g3970249a880_0_8952"/>
          <p:cNvSpPr txBox="1"/>
          <p:nvPr/>
        </p:nvSpPr>
        <p:spPr>
          <a:xfrm>
            <a:off x="4519314" y="1821789"/>
            <a:ext cx="186300" cy="2625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2100"/>
              <a:buFont typeface="Arial"/>
              <a:buNone/>
            </a:pPr>
            <a:r>
              <a:rPr b="0" i="0" lang="en" sz="21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3727" name="Google Shape;3727;g3970249a880_0_8952"/>
          <p:cNvSpPr txBox="1"/>
          <p:nvPr>
            <p:ph idx="4" type="subTitle"/>
          </p:nvPr>
        </p:nvSpPr>
        <p:spPr>
          <a:xfrm>
            <a:off x="456767" y="2669559"/>
            <a:ext cx="2567700" cy="5721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300">
                <a:latin typeface="Poppins"/>
                <a:ea typeface="Poppins"/>
                <a:cs typeface="Poppins"/>
                <a:sym typeface="Poppins"/>
              </a:defRPr>
            </a:lvl1pPr>
            <a:lvl2pPr lvl="1" algn="ctr">
              <a:lnSpc>
                <a:spcPct val="95000"/>
              </a:lnSpc>
              <a:spcBef>
                <a:spcPts val="1300"/>
              </a:spcBef>
              <a:spcAft>
                <a:spcPts val="0"/>
              </a:spcAft>
              <a:buClr>
                <a:schemeClr val="lt1"/>
              </a:buClr>
              <a:buSzPts val="800"/>
              <a:buNone/>
              <a:defRPr>
                <a:solidFill>
                  <a:schemeClr val="lt1"/>
                </a:solidFill>
              </a:defRPr>
            </a:lvl2pPr>
            <a:lvl3pPr lvl="2" algn="ctr">
              <a:lnSpc>
                <a:spcPct val="95000"/>
              </a:lnSpc>
              <a:spcBef>
                <a:spcPts val="1300"/>
              </a:spcBef>
              <a:spcAft>
                <a:spcPts val="0"/>
              </a:spcAft>
              <a:buClr>
                <a:schemeClr val="lt1"/>
              </a:buClr>
              <a:buSzPts val="700"/>
              <a:buNone/>
              <a:defRPr>
                <a:solidFill>
                  <a:schemeClr val="lt1"/>
                </a:solidFill>
              </a:defRPr>
            </a:lvl3pPr>
            <a:lvl4pPr lvl="3" algn="ctr">
              <a:lnSpc>
                <a:spcPct val="95000"/>
              </a:lnSpc>
              <a:spcBef>
                <a:spcPts val="1300"/>
              </a:spcBef>
              <a:spcAft>
                <a:spcPts val="0"/>
              </a:spcAft>
              <a:buClr>
                <a:schemeClr val="lt1"/>
              </a:buClr>
              <a:buSzPts val="500"/>
              <a:buNone/>
              <a:defRPr>
                <a:solidFill>
                  <a:schemeClr val="lt1"/>
                </a:solidFill>
              </a:defRPr>
            </a:lvl4pPr>
            <a:lvl5pPr lvl="4" algn="ctr">
              <a:lnSpc>
                <a:spcPct val="95000"/>
              </a:lnSpc>
              <a:spcBef>
                <a:spcPts val="1300"/>
              </a:spcBef>
              <a:spcAft>
                <a:spcPts val="0"/>
              </a:spcAft>
              <a:buClr>
                <a:schemeClr val="lt1"/>
              </a:buClr>
              <a:buSzPts val="400"/>
              <a:buNone/>
              <a:defRPr>
                <a:solidFill>
                  <a:schemeClr val="lt1"/>
                </a:solidFill>
              </a:defRPr>
            </a:lvl5pPr>
            <a:lvl6pPr lvl="5" algn="ctr">
              <a:lnSpc>
                <a:spcPct val="90000"/>
              </a:lnSpc>
              <a:spcBef>
                <a:spcPts val="400"/>
              </a:spcBef>
              <a:spcAft>
                <a:spcPts val="0"/>
              </a:spcAft>
              <a:buClr>
                <a:schemeClr val="lt1"/>
              </a:buClr>
              <a:buSzPts val="200"/>
              <a:buNone/>
              <a:defRPr>
                <a:solidFill>
                  <a:schemeClr val="lt1"/>
                </a:solidFill>
              </a:defRPr>
            </a:lvl6pPr>
            <a:lvl7pPr lvl="6" algn="ctr">
              <a:lnSpc>
                <a:spcPct val="90000"/>
              </a:lnSpc>
              <a:spcBef>
                <a:spcPts val="400"/>
              </a:spcBef>
              <a:spcAft>
                <a:spcPts val="0"/>
              </a:spcAft>
              <a:buClr>
                <a:schemeClr val="lt1"/>
              </a:buClr>
              <a:buSzPts val="200"/>
              <a:buNone/>
              <a:defRPr>
                <a:solidFill>
                  <a:schemeClr val="lt1"/>
                </a:solidFill>
              </a:defRPr>
            </a:lvl7pPr>
            <a:lvl8pPr lvl="7" algn="ctr">
              <a:lnSpc>
                <a:spcPct val="90000"/>
              </a:lnSpc>
              <a:spcBef>
                <a:spcPts val="400"/>
              </a:spcBef>
              <a:spcAft>
                <a:spcPts val="0"/>
              </a:spcAft>
              <a:buClr>
                <a:schemeClr val="lt1"/>
              </a:buClr>
              <a:buSzPts val="200"/>
              <a:buNone/>
              <a:defRPr>
                <a:solidFill>
                  <a:schemeClr val="lt1"/>
                </a:solidFill>
              </a:defRPr>
            </a:lvl8pPr>
            <a:lvl9pPr lvl="8" algn="ctr">
              <a:lnSpc>
                <a:spcPct val="90000"/>
              </a:lnSpc>
              <a:spcBef>
                <a:spcPts val="400"/>
              </a:spcBef>
              <a:spcAft>
                <a:spcPts val="0"/>
              </a:spcAft>
              <a:buClr>
                <a:schemeClr val="lt1"/>
              </a:buClr>
              <a:buSzPts val="200"/>
              <a:buNone/>
              <a:defRPr>
                <a:solidFill>
                  <a:schemeClr val="lt1"/>
                </a:solidFill>
              </a:defRPr>
            </a:lvl9pPr>
          </a:lstStyle>
          <a:p/>
        </p:txBody>
      </p:sp>
      <p:sp>
        <p:nvSpPr>
          <p:cNvPr id="3728" name="Google Shape;3728;g3970249a880_0_8952"/>
          <p:cNvSpPr txBox="1"/>
          <p:nvPr>
            <p:ph idx="5" type="subTitle"/>
          </p:nvPr>
        </p:nvSpPr>
        <p:spPr>
          <a:xfrm>
            <a:off x="3346195" y="2669559"/>
            <a:ext cx="2567700" cy="5721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300">
                <a:latin typeface="Poppins"/>
                <a:ea typeface="Poppins"/>
                <a:cs typeface="Poppins"/>
                <a:sym typeface="Poppins"/>
              </a:defRPr>
            </a:lvl1pPr>
            <a:lvl2pPr lvl="1" algn="ctr">
              <a:lnSpc>
                <a:spcPct val="95000"/>
              </a:lnSpc>
              <a:spcBef>
                <a:spcPts val="1300"/>
              </a:spcBef>
              <a:spcAft>
                <a:spcPts val="0"/>
              </a:spcAft>
              <a:buClr>
                <a:schemeClr val="lt1"/>
              </a:buClr>
              <a:buSzPts val="800"/>
              <a:buNone/>
              <a:defRPr>
                <a:solidFill>
                  <a:schemeClr val="lt1"/>
                </a:solidFill>
              </a:defRPr>
            </a:lvl2pPr>
            <a:lvl3pPr lvl="2" algn="ctr">
              <a:lnSpc>
                <a:spcPct val="95000"/>
              </a:lnSpc>
              <a:spcBef>
                <a:spcPts val="1300"/>
              </a:spcBef>
              <a:spcAft>
                <a:spcPts val="0"/>
              </a:spcAft>
              <a:buClr>
                <a:schemeClr val="lt1"/>
              </a:buClr>
              <a:buSzPts val="700"/>
              <a:buNone/>
              <a:defRPr>
                <a:solidFill>
                  <a:schemeClr val="lt1"/>
                </a:solidFill>
              </a:defRPr>
            </a:lvl3pPr>
            <a:lvl4pPr lvl="3" algn="ctr">
              <a:lnSpc>
                <a:spcPct val="95000"/>
              </a:lnSpc>
              <a:spcBef>
                <a:spcPts val="1300"/>
              </a:spcBef>
              <a:spcAft>
                <a:spcPts val="0"/>
              </a:spcAft>
              <a:buClr>
                <a:schemeClr val="lt1"/>
              </a:buClr>
              <a:buSzPts val="500"/>
              <a:buNone/>
              <a:defRPr>
                <a:solidFill>
                  <a:schemeClr val="lt1"/>
                </a:solidFill>
              </a:defRPr>
            </a:lvl4pPr>
            <a:lvl5pPr lvl="4" algn="ctr">
              <a:lnSpc>
                <a:spcPct val="95000"/>
              </a:lnSpc>
              <a:spcBef>
                <a:spcPts val="1300"/>
              </a:spcBef>
              <a:spcAft>
                <a:spcPts val="0"/>
              </a:spcAft>
              <a:buClr>
                <a:schemeClr val="lt1"/>
              </a:buClr>
              <a:buSzPts val="400"/>
              <a:buNone/>
              <a:defRPr>
                <a:solidFill>
                  <a:schemeClr val="lt1"/>
                </a:solidFill>
              </a:defRPr>
            </a:lvl5pPr>
            <a:lvl6pPr lvl="5" algn="ctr">
              <a:lnSpc>
                <a:spcPct val="90000"/>
              </a:lnSpc>
              <a:spcBef>
                <a:spcPts val="400"/>
              </a:spcBef>
              <a:spcAft>
                <a:spcPts val="0"/>
              </a:spcAft>
              <a:buClr>
                <a:schemeClr val="lt1"/>
              </a:buClr>
              <a:buSzPts val="200"/>
              <a:buNone/>
              <a:defRPr>
                <a:solidFill>
                  <a:schemeClr val="lt1"/>
                </a:solidFill>
              </a:defRPr>
            </a:lvl6pPr>
            <a:lvl7pPr lvl="6" algn="ctr">
              <a:lnSpc>
                <a:spcPct val="90000"/>
              </a:lnSpc>
              <a:spcBef>
                <a:spcPts val="400"/>
              </a:spcBef>
              <a:spcAft>
                <a:spcPts val="0"/>
              </a:spcAft>
              <a:buClr>
                <a:schemeClr val="lt1"/>
              </a:buClr>
              <a:buSzPts val="200"/>
              <a:buNone/>
              <a:defRPr>
                <a:solidFill>
                  <a:schemeClr val="lt1"/>
                </a:solidFill>
              </a:defRPr>
            </a:lvl7pPr>
            <a:lvl8pPr lvl="7" algn="ctr">
              <a:lnSpc>
                <a:spcPct val="90000"/>
              </a:lnSpc>
              <a:spcBef>
                <a:spcPts val="400"/>
              </a:spcBef>
              <a:spcAft>
                <a:spcPts val="0"/>
              </a:spcAft>
              <a:buClr>
                <a:schemeClr val="lt1"/>
              </a:buClr>
              <a:buSzPts val="200"/>
              <a:buNone/>
              <a:defRPr>
                <a:solidFill>
                  <a:schemeClr val="lt1"/>
                </a:solidFill>
              </a:defRPr>
            </a:lvl8pPr>
            <a:lvl9pPr lvl="8" algn="ctr">
              <a:lnSpc>
                <a:spcPct val="90000"/>
              </a:lnSpc>
              <a:spcBef>
                <a:spcPts val="400"/>
              </a:spcBef>
              <a:spcAft>
                <a:spcPts val="0"/>
              </a:spcAft>
              <a:buClr>
                <a:schemeClr val="lt1"/>
              </a:buClr>
              <a:buSzPts val="200"/>
              <a:buNone/>
              <a:defRPr>
                <a:solidFill>
                  <a:schemeClr val="lt1"/>
                </a:solidFill>
              </a:defRPr>
            </a:lvl9pPr>
          </a:lstStyle>
          <a:p/>
        </p:txBody>
      </p:sp>
      <p:sp>
        <p:nvSpPr>
          <p:cNvPr id="3729" name="Google Shape;3729;g3970249a880_0_8952"/>
          <p:cNvSpPr txBox="1"/>
          <p:nvPr>
            <p:ph idx="6" type="subTitle"/>
          </p:nvPr>
        </p:nvSpPr>
        <p:spPr>
          <a:xfrm>
            <a:off x="6230569" y="2669559"/>
            <a:ext cx="2567700" cy="5721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300">
                <a:latin typeface="Poppins"/>
                <a:ea typeface="Poppins"/>
                <a:cs typeface="Poppins"/>
                <a:sym typeface="Poppins"/>
              </a:defRPr>
            </a:lvl1pPr>
            <a:lvl2pPr lvl="1" algn="ctr">
              <a:lnSpc>
                <a:spcPct val="95000"/>
              </a:lnSpc>
              <a:spcBef>
                <a:spcPts val="1300"/>
              </a:spcBef>
              <a:spcAft>
                <a:spcPts val="0"/>
              </a:spcAft>
              <a:buClr>
                <a:schemeClr val="lt1"/>
              </a:buClr>
              <a:buSzPts val="800"/>
              <a:buNone/>
              <a:defRPr>
                <a:solidFill>
                  <a:schemeClr val="lt1"/>
                </a:solidFill>
              </a:defRPr>
            </a:lvl2pPr>
            <a:lvl3pPr lvl="2" algn="ctr">
              <a:lnSpc>
                <a:spcPct val="95000"/>
              </a:lnSpc>
              <a:spcBef>
                <a:spcPts val="1300"/>
              </a:spcBef>
              <a:spcAft>
                <a:spcPts val="0"/>
              </a:spcAft>
              <a:buClr>
                <a:schemeClr val="lt1"/>
              </a:buClr>
              <a:buSzPts val="700"/>
              <a:buNone/>
              <a:defRPr>
                <a:solidFill>
                  <a:schemeClr val="lt1"/>
                </a:solidFill>
              </a:defRPr>
            </a:lvl3pPr>
            <a:lvl4pPr lvl="3" algn="ctr">
              <a:lnSpc>
                <a:spcPct val="95000"/>
              </a:lnSpc>
              <a:spcBef>
                <a:spcPts val="1300"/>
              </a:spcBef>
              <a:spcAft>
                <a:spcPts val="0"/>
              </a:spcAft>
              <a:buClr>
                <a:schemeClr val="lt1"/>
              </a:buClr>
              <a:buSzPts val="500"/>
              <a:buNone/>
              <a:defRPr>
                <a:solidFill>
                  <a:schemeClr val="lt1"/>
                </a:solidFill>
              </a:defRPr>
            </a:lvl4pPr>
            <a:lvl5pPr lvl="4" algn="ctr">
              <a:lnSpc>
                <a:spcPct val="95000"/>
              </a:lnSpc>
              <a:spcBef>
                <a:spcPts val="1300"/>
              </a:spcBef>
              <a:spcAft>
                <a:spcPts val="0"/>
              </a:spcAft>
              <a:buClr>
                <a:schemeClr val="lt1"/>
              </a:buClr>
              <a:buSzPts val="400"/>
              <a:buNone/>
              <a:defRPr>
                <a:solidFill>
                  <a:schemeClr val="lt1"/>
                </a:solidFill>
              </a:defRPr>
            </a:lvl5pPr>
            <a:lvl6pPr lvl="5" algn="ctr">
              <a:lnSpc>
                <a:spcPct val="90000"/>
              </a:lnSpc>
              <a:spcBef>
                <a:spcPts val="400"/>
              </a:spcBef>
              <a:spcAft>
                <a:spcPts val="0"/>
              </a:spcAft>
              <a:buClr>
                <a:schemeClr val="lt1"/>
              </a:buClr>
              <a:buSzPts val="200"/>
              <a:buNone/>
              <a:defRPr>
                <a:solidFill>
                  <a:schemeClr val="lt1"/>
                </a:solidFill>
              </a:defRPr>
            </a:lvl6pPr>
            <a:lvl7pPr lvl="6" algn="ctr">
              <a:lnSpc>
                <a:spcPct val="90000"/>
              </a:lnSpc>
              <a:spcBef>
                <a:spcPts val="400"/>
              </a:spcBef>
              <a:spcAft>
                <a:spcPts val="0"/>
              </a:spcAft>
              <a:buClr>
                <a:schemeClr val="lt1"/>
              </a:buClr>
              <a:buSzPts val="200"/>
              <a:buNone/>
              <a:defRPr>
                <a:solidFill>
                  <a:schemeClr val="lt1"/>
                </a:solidFill>
              </a:defRPr>
            </a:lvl7pPr>
            <a:lvl8pPr lvl="7" algn="ctr">
              <a:lnSpc>
                <a:spcPct val="90000"/>
              </a:lnSpc>
              <a:spcBef>
                <a:spcPts val="400"/>
              </a:spcBef>
              <a:spcAft>
                <a:spcPts val="0"/>
              </a:spcAft>
              <a:buClr>
                <a:schemeClr val="lt1"/>
              </a:buClr>
              <a:buSzPts val="200"/>
              <a:buNone/>
              <a:defRPr>
                <a:solidFill>
                  <a:schemeClr val="lt1"/>
                </a:solidFill>
              </a:defRPr>
            </a:lvl8pPr>
            <a:lvl9pPr lvl="8" algn="ctr">
              <a:lnSpc>
                <a:spcPct val="90000"/>
              </a:lnSpc>
              <a:spcBef>
                <a:spcPts val="400"/>
              </a:spcBef>
              <a:spcAft>
                <a:spcPts val="0"/>
              </a:spcAft>
              <a:buClr>
                <a:schemeClr val="lt1"/>
              </a:buClr>
              <a:buSzPts val="200"/>
              <a:buNone/>
              <a:defRPr>
                <a:solidFill>
                  <a:schemeClr val="lt1"/>
                </a:solidFill>
              </a:defRPr>
            </a:lvl9pPr>
          </a:lstStyle>
          <a:p/>
        </p:txBody>
      </p:sp>
    </p:spTree>
  </p:cSld>
  <p:clrMapOvr>
    <a:masterClrMapping/>
  </p:clrMapOvr>
</p:sldLayout>
</file>

<file path=ppt/slideLayouts/slideLayout2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7_Custom Layout">
  <p:cSld name="27_Custom Layout">
    <p:bg>
      <p:bgPr>
        <a:blipFill>
          <a:blip r:embed="rId2">
            <a:alphaModFix/>
          </a:blip>
          <a:stretch>
            <a:fillRect/>
          </a:stretch>
        </a:blipFill>
      </p:bgPr>
    </p:bg>
    <p:spTree>
      <p:nvGrpSpPr>
        <p:cNvPr id="3730" name="Shape 3730"/>
        <p:cNvGrpSpPr/>
        <p:nvPr/>
      </p:nvGrpSpPr>
      <p:grpSpPr>
        <a:xfrm>
          <a:off x="0" y="0"/>
          <a:ext cx="0" cy="0"/>
          <a:chOff x="0" y="0"/>
          <a:chExt cx="0" cy="0"/>
        </a:xfrm>
      </p:grpSpPr>
      <p:sp>
        <p:nvSpPr>
          <p:cNvPr id="3731" name="Google Shape;3731;g3970249a880_0_8978"/>
          <p:cNvSpPr/>
          <p:nvPr/>
        </p:nvSpPr>
        <p:spPr>
          <a:xfrm rot="10800000">
            <a:off x="3222792" y="3119574"/>
            <a:ext cx="2804400" cy="13401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732" name="Google Shape;3732;g3970249a880_0_8978"/>
          <p:cNvSpPr/>
          <p:nvPr/>
        </p:nvSpPr>
        <p:spPr>
          <a:xfrm rot="10800000">
            <a:off x="6107145" y="3119574"/>
            <a:ext cx="2804400" cy="13401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733" name="Google Shape;3733;g3970249a880_0_8978"/>
          <p:cNvSpPr/>
          <p:nvPr/>
        </p:nvSpPr>
        <p:spPr>
          <a:xfrm rot="10800000">
            <a:off x="338440" y="3119574"/>
            <a:ext cx="2804400" cy="13401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734" name="Google Shape;3734;g3970249a880_0_8978"/>
          <p:cNvSpPr/>
          <p:nvPr/>
        </p:nvSpPr>
        <p:spPr>
          <a:xfrm>
            <a:off x="338461" y="1144976"/>
            <a:ext cx="2804400" cy="1974600"/>
          </a:xfrm>
          <a:prstGeom prst="round2SameRect">
            <a:avLst>
              <a:gd fmla="val 4384" name="adj1"/>
              <a:gd fmla="val 0" name="adj2"/>
            </a:avLst>
          </a:prstGeom>
          <a:gradFill>
            <a:gsLst>
              <a:gs pos="0">
                <a:srgbClr val="FF001A"/>
              </a:gs>
              <a:gs pos="74000">
                <a:srgbClr val="290051"/>
              </a:gs>
              <a:gs pos="100000">
                <a:srgbClr val="0C0024"/>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735" name="Google Shape;3735;g3970249a880_0_8978"/>
          <p:cNvSpPr/>
          <p:nvPr/>
        </p:nvSpPr>
        <p:spPr>
          <a:xfrm>
            <a:off x="6107166" y="1144975"/>
            <a:ext cx="2804400" cy="1974600"/>
          </a:xfrm>
          <a:prstGeom prst="round2SameRect">
            <a:avLst>
              <a:gd fmla="val 4780" name="adj1"/>
              <a:gd fmla="val 0" name="adj2"/>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2000">
                <a:srgbClr val="1C0054"/>
              </a:gs>
              <a:gs pos="78000">
                <a:srgbClr val="1C0358"/>
              </a:gs>
              <a:gs pos="82000">
                <a:srgbClr val="1C0B66"/>
              </a:gs>
              <a:gs pos="100000">
                <a:srgbClr val="1C0B6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736" name="Google Shape;3736;g3970249a880_0_8978"/>
          <p:cNvSpPr/>
          <p:nvPr/>
        </p:nvSpPr>
        <p:spPr>
          <a:xfrm>
            <a:off x="3231435" y="1144975"/>
            <a:ext cx="2804400" cy="1974600"/>
          </a:xfrm>
          <a:prstGeom prst="round2SameRect">
            <a:avLst>
              <a:gd fmla="val 4780" name="adj1"/>
              <a:gd fmla="val 0" name="adj2"/>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2000">
                <a:srgbClr val="1C0054"/>
              </a:gs>
              <a:gs pos="78000">
                <a:srgbClr val="1C0358"/>
              </a:gs>
              <a:gs pos="82000">
                <a:srgbClr val="1C0B66"/>
              </a:gs>
              <a:gs pos="100000">
                <a:srgbClr val="1C0B6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737" name="Google Shape;3737;g3970249a880_0_8978"/>
          <p:cNvSpPr/>
          <p:nvPr/>
        </p:nvSpPr>
        <p:spPr>
          <a:xfrm>
            <a:off x="332813" y="1144975"/>
            <a:ext cx="2804400" cy="1974600"/>
          </a:xfrm>
          <a:prstGeom prst="round2SameRect">
            <a:avLst>
              <a:gd fmla="val 4780" name="adj1"/>
              <a:gd fmla="val 0" name="adj2"/>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2000">
                <a:srgbClr val="1C0054"/>
              </a:gs>
              <a:gs pos="78000">
                <a:srgbClr val="1C0358"/>
              </a:gs>
              <a:gs pos="82000">
                <a:srgbClr val="1C0B66"/>
              </a:gs>
              <a:gs pos="100000">
                <a:srgbClr val="1C0B6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738" name="Google Shape;3738;g3970249a880_0_897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3739" name="Google Shape;3739;g3970249a880_0_8978"/>
          <p:cNvSpPr txBox="1"/>
          <p:nvPr>
            <p:ph type="title"/>
          </p:nvPr>
        </p:nvSpPr>
        <p:spPr>
          <a:xfrm>
            <a:off x="315022" y="319879"/>
            <a:ext cx="68961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740" name="Google Shape;3740;g3970249a880_0_8978"/>
          <p:cNvSpPr txBox="1"/>
          <p:nvPr>
            <p:ph idx="1" type="body"/>
          </p:nvPr>
        </p:nvSpPr>
        <p:spPr>
          <a:xfrm>
            <a:off x="456728" y="3322031"/>
            <a:ext cx="2567700" cy="758400"/>
          </a:xfrm>
          <a:prstGeom prst="rect">
            <a:avLst/>
          </a:prstGeom>
          <a:noFill/>
          <a:ln>
            <a:noFill/>
          </a:ln>
        </p:spPr>
        <p:txBody>
          <a:bodyPr anchorCtr="0" anchor="t" bIns="0" lIns="0" spcFirstLastPara="1" rIns="0" wrap="square" tIns="0">
            <a:noAutofit/>
          </a:bodyPr>
          <a:lstStyle>
            <a:lvl1pPr indent="-279400" lvl="0" marL="457200" algn="l">
              <a:lnSpc>
                <a:spcPct val="95000"/>
              </a:lnSpc>
              <a:spcBef>
                <a:spcPts val="1300"/>
              </a:spcBef>
              <a:spcAft>
                <a:spcPts val="0"/>
              </a:spcAft>
              <a:buClr>
                <a:srgbClr val="5D688B"/>
              </a:buClr>
              <a:buSzPts val="800"/>
              <a:buChar char="●"/>
              <a:defRPr sz="900">
                <a:solidFill>
                  <a:srgbClr val="5D688B"/>
                </a:solidFill>
              </a:defRPr>
            </a:lvl1pPr>
            <a:lvl2pPr indent="-273050" lvl="1" marL="914400" algn="l">
              <a:lnSpc>
                <a:spcPct val="95000"/>
              </a:lnSpc>
              <a:spcBef>
                <a:spcPts val="1300"/>
              </a:spcBef>
              <a:spcAft>
                <a:spcPts val="0"/>
              </a:spcAft>
              <a:buClr>
                <a:srgbClr val="5D688B"/>
              </a:buClr>
              <a:buSzPts val="700"/>
              <a:buChar char="●"/>
              <a:defRPr sz="700">
                <a:solidFill>
                  <a:srgbClr val="5D688B"/>
                </a:solidFill>
              </a:defRPr>
            </a:lvl2pPr>
            <a:lvl3pPr indent="-266700" lvl="2" marL="1371600" algn="l">
              <a:lnSpc>
                <a:spcPct val="95000"/>
              </a:lnSpc>
              <a:spcBef>
                <a:spcPts val="1300"/>
              </a:spcBef>
              <a:spcAft>
                <a:spcPts val="0"/>
              </a:spcAft>
              <a:buClr>
                <a:srgbClr val="5D688B"/>
              </a:buClr>
              <a:buSzPts val="600"/>
              <a:buChar char="●"/>
              <a:defRPr sz="700">
                <a:solidFill>
                  <a:srgbClr val="5D688B"/>
                </a:solidFill>
              </a:defRPr>
            </a:lvl3pPr>
            <a:lvl4pPr indent="-266700" lvl="3" marL="1828800" algn="l">
              <a:lnSpc>
                <a:spcPct val="95000"/>
              </a:lnSpc>
              <a:spcBef>
                <a:spcPts val="1300"/>
              </a:spcBef>
              <a:spcAft>
                <a:spcPts val="0"/>
              </a:spcAft>
              <a:buClr>
                <a:schemeClr val="dk1"/>
              </a:buClr>
              <a:buSzPts val="600"/>
              <a:buChar char="●"/>
              <a:defRPr/>
            </a:lvl4pPr>
            <a:lvl5pPr indent="-266700" lvl="4" marL="2286000" algn="l">
              <a:lnSpc>
                <a:spcPct val="95000"/>
              </a:lnSpc>
              <a:spcBef>
                <a:spcPts val="1300"/>
              </a:spcBef>
              <a:spcAft>
                <a:spcPts val="0"/>
              </a:spcAft>
              <a:buClr>
                <a:schemeClr val="dk1"/>
              </a:buClr>
              <a:buSzPts val="6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3741" name="Google Shape;3741;g3970249a880_0_8978"/>
          <p:cNvSpPr/>
          <p:nvPr/>
        </p:nvSpPr>
        <p:spPr>
          <a:xfrm>
            <a:off x="1487709" y="1467104"/>
            <a:ext cx="596978" cy="655616"/>
          </a:xfrm>
          <a:custGeom>
            <a:rect b="b" l="l" r="r" t="t"/>
            <a:pathLst>
              <a:path extrusionOk="0" h="1748310" w="1591940">
                <a:moveTo>
                  <a:pt x="1396892" y="1748184"/>
                </a:moveTo>
                <a:lnTo>
                  <a:pt x="0" y="1748184"/>
                </a:lnTo>
                <a:lnTo>
                  <a:pt x="195048" y="1553135"/>
                </a:lnTo>
                <a:lnTo>
                  <a:pt x="195048" y="0"/>
                </a:lnTo>
                <a:lnTo>
                  <a:pt x="1591941" y="0"/>
                </a:lnTo>
                <a:lnTo>
                  <a:pt x="1591941" y="1553262"/>
                </a:lnTo>
                <a:cubicBezTo>
                  <a:pt x="1591941" y="1661029"/>
                  <a:pt x="1504659" y="1748311"/>
                  <a:pt x="1396892" y="1748311"/>
                </a:cubicBezTo>
                <a:close/>
              </a:path>
            </a:pathLst>
          </a:custGeom>
          <a:solidFill>
            <a:srgbClr val="FFFF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742" name="Google Shape;3742;g3970249a880_0_8978"/>
          <p:cNvSpPr/>
          <p:nvPr/>
        </p:nvSpPr>
        <p:spPr>
          <a:xfrm>
            <a:off x="1414575" y="1656236"/>
            <a:ext cx="146286" cy="466484"/>
          </a:xfrm>
          <a:custGeom>
            <a:rect b="b" l="l" r="r" t="t"/>
            <a:pathLst>
              <a:path extrusionOk="0" h="1243958" w="390096">
                <a:moveTo>
                  <a:pt x="0" y="0"/>
                </a:moveTo>
                <a:lnTo>
                  <a:pt x="390097" y="0"/>
                </a:lnTo>
                <a:lnTo>
                  <a:pt x="390097" y="1048910"/>
                </a:lnTo>
                <a:cubicBezTo>
                  <a:pt x="390097" y="1156549"/>
                  <a:pt x="302688" y="1243959"/>
                  <a:pt x="195048" y="1243959"/>
                </a:cubicBezTo>
                <a:lnTo>
                  <a:pt x="195048" y="1243959"/>
                </a:lnTo>
                <a:cubicBezTo>
                  <a:pt x="87409" y="1243831"/>
                  <a:pt x="0" y="1156422"/>
                  <a:pt x="0" y="1048783"/>
                </a:cubicBezTo>
                <a:lnTo>
                  <a:pt x="0" y="0"/>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743" name="Google Shape;3743;g3970249a880_0_8978"/>
          <p:cNvSpPr/>
          <p:nvPr/>
        </p:nvSpPr>
        <p:spPr>
          <a:xfrm>
            <a:off x="1634644" y="1537480"/>
            <a:ext cx="3873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744" name="Google Shape;3744;g3970249a880_0_8978"/>
          <p:cNvSpPr/>
          <p:nvPr/>
        </p:nvSpPr>
        <p:spPr>
          <a:xfrm>
            <a:off x="1634644" y="1627800"/>
            <a:ext cx="3873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745" name="Google Shape;3745;g3970249a880_0_8978"/>
          <p:cNvSpPr/>
          <p:nvPr/>
        </p:nvSpPr>
        <p:spPr>
          <a:xfrm>
            <a:off x="1634644" y="1718119"/>
            <a:ext cx="3873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746" name="Google Shape;3746;g3970249a880_0_8978"/>
          <p:cNvSpPr/>
          <p:nvPr/>
        </p:nvSpPr>
        <p:spPr>
          <a:xfrm>
            <a:off x="1634644" y="1808439"/>
            <a:ext cx="1938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747" name="Google Shape;3747;g3970249a880_0_8978"/>
          <p:cNvSpPr/>
          <p:nvPr/>
        </p:nvSpPr>
        <p:spPr>
          <a:xfrm>
            <a:off x="4348077" y="1422922"/>
            <a:ext cx="549743" cy="753141"/>
          </a:xfrm>
          <a:custGeom>
            <a:rect b="b" l="l" r="r" t="t"/>
            <a:pathLst>
              <a:path extrusionOk="0" h="2008375" w="1465980">
                <a:moveTo>
                  <a:pt x="1393076" y="2008375"/>
                </a:moveTo>
                <a:lnTo>
                  <a:pt x="72905" y="2008375"/>
                </a:lnTo>
                <a:cubicBezTo>
                  <a:pt x="32572" y="2008375"/>
                  <a:pt x="0" y="1975676"/>
                  <a:pt x="0" y="1935471"/>
                </a:cubicBezTo>
                <a:lnTo>
                  <a:pt x="0" y="72905"/>
                </a:lnTo>
                <a:cubicBezTo>
                  <a:pt x="0" y="32572"/>
                  <a:pt x="32699" y="0"/>
                  <a:pt x="72905" y="0"/>
                </a:cubicBezTo>
                <a:lnTo>
                  <a:pt x="732991" y="0"/>
                </a:lnTo>
                <a:lnTo>
                  <a:pt x="1465980" y="741133"/>
                </a:lnTo>
                <a:lnTo>
                  <a:pt x="1465980" y="1935344"/>
                </a:lnTo>
                <a:cubicBezTo>
                  <a:pt x="1465980" y="1975676"/>
                  <a:pt x="1433281" y="2008248"/>
                  <a:pt x="1393076" y="2008248"/>
                </a:cubicBezTo>
                <a:close/>
              </a:path>
            </a:pathLst>
          </a:custGeom>
          <a:solidFill>
            <a:srgbClr val="FFFF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748" name="Google Shape;3748;g3970249a880_0_8978"/>
          <p:cNvSpPr/>
          <p:nvPr/>
        </p:nvSpPr>
        <p:spPr>
          <a:xfrm>
            <a:off x="4622961" y="1423686"/>
            <a:ext cx="277161" cy="277161"/>
          </a:xfrm>
          <a:custGeom>
            <a:rect b="b" l="l" r="r" t="t"/>
            <a:pathLst>
              <a:path extrusionOk="0" h="739097" w="739096">
                <a:moveTo>
                  <a:pt x="0" y="0"/>
                </a:moveTo>
                <a:lnTo>
                  <a:pt x="0" y="605884"/>
                </a:lnTo>
                <a:cubicBezTo>
                  <a:pt x="0" y="679425"/>
                  <a:pt x="59672" y="739097"/>
                  <a:pt x="133213" y="739097"/>
                </a:cubicBezTo>
                <a:lnTo>
                  <a:pt x="739097" y="739097"/>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pic>
        <p:nvPicPr>
          <p:cNvPr id="3749" name="Google Shape;3749;g3970249a880_0_8978"/>
          <p:cNvPicPr preferRelativeResize="0"/>
          <p:nvPr/>
        </p:nvPicPr>
        <p:blipFill rotWithShape="1">
          <a:blip r:embed="rId3">
            <a:alphaModFix/>
          </a:blip>
          <a:srcRect b="0" l="0" r="0" t="0"/>
          <a:stretch/>
        </p:blipFill>
        <p:spPr>
          <a:xfrm>
            <a:off x="7201294" y="1431495"/>
            <a:ext cx="535545" cy="777252"/>
          </a:xfrm>
          <a:prstGeom prst="rect">
            <a:avLst/>
          </a:prstGeom>
          <a:noFill/>
          <a:ln>
            <a:noFill/>
          </a:ln>
        </p:spPr>
      </p:pic>
      <p:sp>
        <p:nvSpPr>
          <p:cNvPr id="3750" name="Google Shape;3750;g3970249a880_0_8978"/>
          <p:cNvSpPr txBox="1"/>
          <p:nvPr>
            <p:ph idx="2" type="body"/>
          </p:nvPr>
        </p:nvSpPr>
        <p:spPr>
          <a:xfrm>
            <a:off x="3346186" y="3322031"/>
            <a:ext cx="2567700" cy="758400"/>
          </a:xfrm>
          <a:prstGeom prst="rect">
            <a:avLst/>
          </a:prstGeom>
          <a:noFill/>
          <a:ln>
            <a:noFill/>
          </a:ln>
        </p:spPr>
        <p:txBody>
          <a:bodyPr anchorCtr="0" anchor="t" bIns="0" lIns="0" spcFirstLastPara="1" rIns="0" wrap="square" tIns="0">
            <a:noAutofit/>
          </a:bodyPr>
          <a:lstStyle>
            <a:lvl1pPr indent="-279400" lvl="0" marL="457200" algn="l">
              <a:lnSpc>
                <a:spcPct val="95000"/>
              </a:lnSpc>
              <a:spcBef>
                <a:spcPts val="1300"/>
              </a:spcBef>
              <a:spcAft>
                <a:spcPts val="0"/>
              </a:spcAft>
              <a:buClr>
                <a:srgbClr val="5D688B"/>
              </a:buClr>
              <a:buSzPts val="800"/>
              <a:buChar char="●"/>
              <a:defRPr sz="900">
                <a:solidFill>
                  <a:srgbClr val="5D688B"/>
                </a:solidFill>
              </a:defRPr>
            </a:lvl1pPr>
            <a:lvl2pPr indent="-273050" lvl="1" marL="914400" algn="l">
              <a:lnSpc>
                <a:spcPct val="95000"/>
              </a:lnSpc>
              <a:spcBef>
                <a:spcPts val="1300"/>
              </a:spcBef>
              <a:spcAft>
                <a:spcPts val="0"/>
              </a:spcAft>
              <a:buClr>
                <a:srgbClr val="5D688B"/>
              </a:buClr>
              <a:buSzPts val="700"/>
              <a:buChar char="●"/>
              <a:defRPr sz="700">
                <a:solidFill>
                  <a:srgbClr val="5D688B"/>
                </a:solidFill>
              </a:defRPr>
            </a:lvl2pPr>
            <a:lvl3pPr indent="-266700" lvl="2" marL="1371600" algn="l">
              <a:lnSpc>
                <a:spcPct val="95000"/>
              </a:lnSpc>
              <a:spcBef>
                <a:spcPts val="1300"/>
              </a:spcBef>
              <a:spcAft>
                <a:spcPts val="0"/>
              </a:spcAft>
              <a:buClr>
                <a:srgbClr val="5D688B"/>
              </a:buClr>
              <a:buSzPts val="600"/>
              <a:buChar char="●"/>
              <a:defRPr sz="700">
                <a:solidFill>
                  <a:srgbClr val="5D688B"/>
                </a:solidFill>
              </a:defRPr>
            </a:lvl3pPr>
            <a:lvl4pPr indent="-266700" lvl="3" marL="1828800" algn="l">
              <a:lnSpc>
                <a:spcPct val="95000"/>
              </a:lnSpc>
              <a:spcBef>
                <a:spcPts val="1300"/>
              </a:spcBef>
              <a:spcAft>
                <a:spcPts val="0"/>
              </a:spcAft>
              <a:buClr>
                <a:schemeClr val="dk1"/>
              </a:buClr>
              <a:buSzPts val="600"/>
              <a:buChar char="●"/>
              <a:defRPr/>
            </a:lvl4pPr>
            <a:lvl5pPr indent="-266700" lvl="4" marL="2286000" algn="l">
              <a:lnSpc>
                <a:spcPct val="95000"/>
              </a:lnSpc>
              <a:spcBef>
                <a:spcPts val="1300"/>
              </a:spcBef>
              <a:spcAft>
                <a:spcPts val="0"/>
              </a:spcAft>
              <a:buClr>
                <a:schemeClr val="dk1"/>
              </a:buClr>
              <a:buSzPts val="6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3751" name="Google Shape;3751;g3970249a880_0_8978"/>
          <p:cNvSpPr txBox="1"/>
          <p:nvPr>
            <p:ph idx="3" type="body"/>
          </p:nvPr>
        </p:nvSpPr>
        <p:spPr>
          <a:xfrm>
            <a:off x="6225427" y="3322031"/>
            <a:ext cx="2567700" cy="758400"/>
          </a:xfrm>
          <a:prstGeom prst="rect">
            <a:avLst/>
          </a:prstGeom>
          <a:noFill/>
          <a:ln>
            <a:noFill/>
          </a:ln>
        </p:spPr>
        <p:txBody>
          <a:bodyPr anchorCtr="0" anchor="t" bIns="0" lIns="0" spcFirstLastPara="1" rIns="0" wrap="square" tIns="0">
            <a:noAutofit/>
          </a:bodyPr>
          <a:lstStyle>
            <a:lvl1pPr indent="-279400" lvl="0" marL="457200" algn="l">
              <a:lnSpc>
                <a:spcPct val="95000"/>
              </a:lnSpc>
              <a:spcBef>
                <a:spcPts val="1300"/>
              </a:spcBef>
              <a:spcAft>
                <a:spcPts val="0"/>
              </a:spcAft>
              <a:buClr>
                <a:srgbClr val="5D688B"/>
              </a:buClr>
              <a:buSzPts val="800"/>
              <a:buChar char="●"/>
              <a:defRPr sz="900">
                <a:solidFill>
                  <a:srgbClr val="5D688B"/>
                </a:solidFill>
              </a:defRPr>
            </a:lvl1pPr>
            <a:lvl2pPr indent="-273050" lvl="1" marL="914400" algn="l">
              <a:lnSpc>
                <a:spcPct val="95000"/>
              </a:lnSpc>
              <a:spcBef>
                <a:spcPts val="1300"/>
              </a:spcBef>
              <a:spcAft>
                <a:spcPts val="0"/>
              </a:spcAft>
              <a:buClr>
                <a:srgbClr val="5D688B"/>
              </a:buClr>
              <a:buSzPts val="700"/>
              <a:buChar char="●"/>
              <a:defRPr sz="700">
                <a:solidFill>
                  <a:srgbClr val="5D688B"/>
                </a:solidFill>
              </a:defRPr>
            </a:lvl2pPr>
            <a:lvl3pPr indent="-266700" lvl="2" marL="1371600" algn="l">
              <a:lnSpc>
                <a:spcPct val="95000"/>
              </a:lnSpc>
              <a:spcBef>
                <a:spcPts val="1300"/>
              </a:spcBef>
              <a:spcAft>
                <a:spcPts val="0"/>
              </a:spcAft>
              <a:buClr>
                <a:srgbClr val="5D688B"/>
              </a:buClr>
              <a:buSzPts val="600"/>
              <a:buChar char="●"/>
              <a:defRPr sz="700">
                <a:solidFill>
                  <a:srgbClr val="5D688B"/>
                </a:solidFill>
              </a:defRPr>
            </a:lvl3pPr>
            <a:lvl4pPr indent="-266700" lvl="3" marL="1828800" algn="l">
              <a:lnSpc>
                <a:spcPct val="95000"/>
              </a:lnSpc>
              <a:spcBef>
                <a:spcPts val="1300"/>
              </a:spcBef>
              <a:spcAft>
                <a:spcPts val="0"/>
              </a:spcAft>
              <a:buClr>
                <a:schemeClr val="dk1"/>
              </a:buClr>
              <a:buSzPts val="600"/>
              <a:buChar char="●"/>
              <a:defRPr/>
            </a:lvl4pPr>
            <a:lvl5pPr indent="-266700" lvl="4" marL="2286000" algn="l">
              <a:lnSpc>
                <a:spcPct val="95000"/>
              </a:lnSpc>
              <a:spcBef>
                <a:spcPts val="1300"/>
              </a:spcBef>
              <a:spcAft>
                <a:spcPts val="0"/>
              </a:spcAft>
              <a:buClr>
                <a:schemeClr val="dk1"/>
              </a:buClr>
              <a:buSzPts val="6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3752" name="Google Shape;3752;g3970249a880_0_8978"/>
          <p:cNvSpPr txBox="1"/>
          <p:nvPr/>
        </p:nvSpPr>
        <p:spPr>
          <a:xfrm>
            <a:off x="1861831" y="1821789"/>
            <a:ext cx="186300" cy="2625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2100"/>
              <a:buFont typeface="Arial"/>
              <a:buNone/>
            </a:pPr>
            <a:r>
              <a:rPr b="0" i="0" lang="en" sz="21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3753" name="Google Shape;3753;g3970249a880_0_8978"/>
          <p:cNvSpPr txBox="1"/>
          <p:nvPr/>
        </p:nvSpPr>
        <p:spPr>
          <a:xfrm>
            <a:off x="4519314" y="1821789"/>
            <a:ext cx="186300" cy="2625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2100"/>
              <a:buFont typeface="Arial"/>
              <a:buNone/>
            </a:pPr>
            <a:r>
              <a:rPr b="0" i="0" lang="en" sz="21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3754" name="Google Shape;3754;g3970249a880_0_8978"/>
          <p:cNvSpPr txBox="1"/>
          <p:nvPr>
            <p:ph idx="4" type="subTitle"/>
          </p:nvPr>
        </p:nvSpPr>
        <p:spPr>
          <a:xfrm>
            <a:off x="456728" y="2432438"/>
            <a:ext cx="2567700" cy="5721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300">
                <a:solidFill>
                  <a:schemeClr val="lt1"/>
                </a:solidFill>
                <a:latin typeface="Poppins"/>
                <a:ea typeface="Poppins"/>
                <a:cs typeface="Poppins"/>
                <a:sym typeface="Poppins"/>
              </a:defRPr>
            </a:lvl1pPr>
            <a:lvl2pPr lvl="1" algn="ctr">
              <a:lnSpc>
                <a:spcPct val="95000"/>
              </a:lnSpc>
              <a:spcBef>
                <a:spcPts val="1300"/>
              </a:spcBef>
              <a:spcAft>
                <a:spcPts val="0"/>
              </a:spcAft>
              <a:buClr>
                <a:schemeClr val="lt1"/>
              </a:buClr>
              <a:buSzPts val="800"/>
              <a:buNone/>
              <a:defRPr>
                <a:solidFill>
                  <a:schemeClr val="lt1"/>
                </a:solidFill>
              </a:defRPr>
            </a:lvl2pPr>
            <a:lvl3pPr lvl="2" algn="ctr">
              <a:lnSpc>
                <a:spcPct val="95000"/>
              </a:lnSpc>
              <a:spcBef>
                <a:spcPts val="1300"/>
              </a:spcBef>
              <a:spcAft>
                <a:spcPts val="0"/>
              </a:spcAft>
              <a:buClr>
                <a:schemeClr val="lt1"/>
              </a:buClr>
              <a:buSzPts val="700"/>
              <a:buNone/>
              <a:defRPr>
                <a:solidFill>
                  <a:schemeClr val="lt1"/>
                </a:solidFill>
              </a:defRPr>
            </a:lvl3pPr>
            <a:lvl4pPr lvl="3" algn="ctr">
              <a:lnSpc>
                <a:spcPct val="95000"/>
              </a:lnSpc>
              <a:spcBef>
                <a:spcPts val="1300"/>
              </a:spcBef>
              <a:spcAft>
                <a:spcPts val="0"/>
              </a:spcAft>
              <a:buClr>
                <a:schemeClr val="lt1"/>
              </a:buClr>
              <a:buSzPts val="500"/>
              <a:buNone/>
              <a:defRPr>
                <a:solidFill>
                  <a:schemeClr val="lt1"/>
                </a:solidFill>
              </a:defRPr>
            </a:lvl4pPr>
            <a:lvl5pPr lvl="4" algn="ctr">
              <a:lnSpc>
                <a:spcPct val="95000"/>
              </a:lnSpc>
              <a:spcBef>
                <a:spcPts val="1300"/>
              </a:spcBef>
              <a:spcAft>
                <a:spcPts val="0"/>
              </a:spcAft>
              <a:buClr>
                <a:schemeClr val="lt1"/>
              </a:buClr>
              <a:buSzPts val="400"/>
              <a:buNone/>
              <a:defRPr>
                <a:solidFill>
                  <a:schemeClr val="lt1"/>
                </a:solidFill>
              </a:defRPr>
            </a:lvl5pPr>
            <a:lvl6pPr lvl="5" algn="ctr">
              <a:lnSpc>
                <a:spcPct val="90000"/>
              </a:lnSpc>
              <a:spcBef>
                <a:spcPts val="400"/>
              </a:spcBef>
              <a:spcAft>
                <a:spcPts val="0"/>
              </a:spcAft>
              <a:buClr>
                <a:schemeClr val="lt1"/>
              </a:buClr>
              <a:buSzPts val="200"/>
              <a:buNone/>
              <a:defRPr>
                <a:solidFill>
                  <a:schemeClr val="lt1"/>
                </a:solidFill>
              </a:defRPr>
            </a:lvl6pPr>
            <a:lvl7pPr lvl="6" algn="ctr">
              <a:lnSpc>
                <a:spcPct val="90000"/>
              </a:lnSpc>
              <a:spcBef>
                <a:spcPts val="400"/>
              </a:spcBef>
              <a:spcAft>
                <a:spcPts val="0"/>
              </a:spcAft>
              <a:buClr>
                <a:schemeClr val="lt1"/>
              </a:buClr>
              <a:buSzPts val="200"/>
              <a:buNone/>
              <a:defRPr>
                <a:solidFill>
                  <a:schemeClr val="lt1"/>
                </a:solidFill>
              </a:defRPr>
            </a:lvl7pPr>
            <a:lvl8pPr lvl="7" algn="ctr">
              <a:lnSpc>
                <a:spcPct val="90000"/>
              </a:lnSpc>
              <a:spcBef>
                <a:spcPts val="400"/>
              </a:spcBef>
              <a:spcAft>
                <a:spcPts val="0"/>
              </a:spcAft>
              <a:buClr>
                <a:schemeClr val="lt1"/>
              </a:buClr>
              <a:buSzPts val="200"/>
              <a:buNone/>
              <a:defRPr>
                <a:solidFill>
                  <a:schemeClr val="lt1"/>
                </a:solidFill>
              </a:defRPr>
            </a:lvl8pPr>
            <a:lvl9pPr lvl="8" algn="ctr">
              <a:lnSpc>
                <a:spcPct val="90000"/>
              </a:lnSpc>
              <a:spcBef>
                <a:spcPts val="400"/>
              </a:spcBef>
              <a:spcAft>
                <a:spcPts val="0"/>
              </a:spcAft>
              <a:buClr>
                <a:schemeClr val="lt1"/>
              </a:buClr>
              <a:buSzPts val="200"/>
              <a:buNone/>
              <a:defRPr>
                <a:solidFill>
                  <a:schemeClr val="lt1"/>
                </a:solidFill>
              </a:defRPr>
            </a:lvl9pPr>
          </a:lstStyle>
          <a:p/>
        </p:txBody>
      </p:sp>
      <p:sp>
        <p:nvSpPr>
          <p:cNvPr id="3755" name="Google Shape;3755;g3970249a880_0_8978"/>
          <p:cNvSpPr txBox="1"/>
          <p:nvPr>
            <p:ph idx="5" type="subTitle"/>
          </p:nvPr>
        </p:nvSpPr>
        <p:spPr>
          <a:xfrm>
            <a:off x="3346181" y="2432438"/>
            <a:ext cx="2567700" cy="5721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300">
                <a:solidFill>
                  <a:schemeClr val="lt1"/>
                </a:solidFill>
                <a:latin typeface="Poppins"/>
                <a:ea typeface="Poppins"/>
                <a:cs typeface="Poppins"/>
                <a:sym typeface="Poppins"/>
              </a:defRPr>
            </a:lvl1pPr>
            <a:lvl2pPr lvl="1" algn="ctr">
              <a:lnSpc>
                <a:spcPct val="95000"/>
              </a:lnSpc>
              <a:spcBef>
                <a:spcPts val="1300"/>
              </a:spcBef>
              <a:spcAft>
                <a:spcPts val="0"/>
              </a:spcAft>
              <a:buClr>
                <a:schemeClr val="lt1"/>
              </a:buClr>
              <a:buSzPts val="800"/>
              <a:buNone/>
              <a:defRPr>
                <a:solidFill>
                  <a:schemeClr val="lt1"/>
                </a:solidFill>
              </a:defRPr>
            </a:lvl2pPr>
            <a:lvl3pPr lvl="2" algn="ctr">
              <a:lnSpc>
                <a:spcPct val="95000"/>
              </a:lnSpc>
              <a:spcBef>
                <a:spcPts val="1300"/>
              </a:spcBef>
              <a:spcAft>
                <a:spcPts val="0"/>
              </a:spcAft>
              <a:buClr>
                <a:schemeClr val="lt1"/>
              </a:buClr>
              <a:buSzPts val="700"/>
              <a:buNone/>
              <a:defRPr>
                <a:solidFill>
                  <a:schemeClr val="lt1"/>
                </a:solidFill>
              </a:defRPr>
            </a:lvl3pPr>
            <a:lvl4pPr lvl="3" algn="ctr">
              <a:lnSpc>
                <a:spcPct val="95000"/>
              </a:lnSpc>
              <a:spcBef>
                <a:spcPts val="1300"/>
              </a:spcBef>
              <a:spcAft>
                <a:spcPts val="0"/>
              </a:spcAft>
              <a:buClr>
                <a:schemeClr val="lt1"/>
              </a:buClr>
              <a:buSzPts val="500"/>
              <a:buNone/>
              <a:defRPr>
                <a:solidFill>
                  <a:schemeClr val="lt1"/>
                </a:solidFill>
              </a:defRPr>
            </a:lvl4pPr>
            <a:lvl5pPr lvl="4" algn="ctr">
              <a:lnSpc>
                <a:spcPct val="95000"/>
              </a:lnSpc>
              <a:spcBef>
                <a:spcPts val="1300"/>
              </a:spcBef>
              <a:spcAft>
                <a:spcPts val="0"/>
              </a:spcAft>
              <a:buClr>
                <a:schemeClr val="lt1"/>
              </a:buClr>
              <a:buSzPts val="400"/>
              <a:buNone/>
              <a:defRPr>
                <a:solidFill>
                  <a:schemeClr val="lt1"/>
                </a:solidFill>
              </a:defRPr>
            </a:lvl5pPr>
            <a:lvl6pPr lvl="5" algn="ctr">
              <a:lnSpc>
                <a:spcPct val="90000"/>
              </a:lnSpc>
              <a:spcBef>
                <a:spcPts val="400"/>
              </a:spcBef>
              <a:spcAft>
                <a:spcPts val="0"/>
              </a:spcAft>
              <a:buClr>
                <a:schemeClr val="lt1"/>
              </a:buClr>
              <a:buSzPts val="200"/>
              <a:buNone/>
              <a:defRPr>
                <a:solidFill>
                  <a:schemeClr val="lt1"/>
                </a:solidFill>
              </a:defRPr>
            </a:lvl6pPr>
            <a:lvl7pPr lvl="6" algn="ctr">
              <a:lnSpc>
                <a:spcPct val="90000"/>
              </a:lnSpc>
              <a:spcBef>
                <a:spcPts val="400"/>
              </a:spcBef>
              <a:spcAft>
                <a:spcPts val="0"/>
              </a:spcAft>
              <a:buClr>
                <a:schemeClr val="lt1"/>
              </a:buClr>
              <a:buSzPts val="200"/>
              <a:buNone/>
              <a:defRPr>
                <a:solidFill>
                  <a:schemeClr val="lt1"/>
                </a:solidFill>
              </a:defRPr>
            </a:lvl7pPr>
            <a:lvl8pPr lvl="7" algn="ctr">
              <a:lnSpc>
                <a:spcPct val="90000"/>
              </a:lnSpc>
              <a:spcBef>
                <a:spcPts val="400"/>
              </a:spcBef>
              <a:spcAft>
                <a:spcPts val="0"/>
              </a:spcAft>
              <a:buClr>
                <a:schemeClr val="lt1"/>
              </a:buClr>
              <a:buSzPts val="200"/>
              <a:buNone/>
              <a:defRPr>
                <a:solidFill>
                  <a:schemeClr val="lt1"/>
                </a:solidFill>
              </a:defRPr>
            </a:lvl8pPr>
            <a:lvl9pPr lvl="8" algn="ctr">
              <a:lnSpc>
                <a:spcPct val="90000"/>
              </a:lnSpc>
              <a:spcBef>
                <a:spcPts val="400"/>
              </a:spcBef>
              <a:spcAft>
                <a:spcPts val="0"/>
              </a:spcAft>
              <a:buClr>
                <a:schemeClr val="lt1"/>
              </a:buClr>
              <a:buSzPts val="200"/>
              <a:buNone/>
              <a:defRPr>
                <a:solidFill>
                  <a:schemeClr val="lt1"/>
                </a:solidFill>
              </a:defRPr>
            </a:lvl9pPr>
          </a:lstStyle>
          <a:p/>
        </p:txBody>
      </p:sp>
      <p:sp>
        <p:nvSpPr>
          <p:cNvPr id="3756" name="Google Shape;3756;g3970249a880_0_8978"/>
          <p:cNvSpPr txBox="1"/>
          <p:nvPr>
            <p:ph idx="6" type="subTitle"/>
          </p:nvPr>
        </p:nvSpPr>
        <p:spPr>
          <a:xfrm>
            <a:off x="6225441" y="2432438"/>
            <a:ext cx="2567700" cy="5721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300">
                <a:solidFill>
                  <a:schemeClr val="lt1"/>
                </a:solidFill>
                <a:latin typeface="Poppins"/>
                <a:ea typeface="Poppins"/>
                <a:cs typeface="Poppins"/>
                <a:sym typeface="Poppins"/>
              </a:defRPr>
            </a:lvl1pPr>
            <a:lvl2pPr lvl="1" algn="ctr">
              <a:lnSpc>
                <a:spcPct val="95000"/>
              </a:lnSpc>
              <a:spcBef>
                <a:spcPts val="1300"/>
              </a:spcBef>
              <a:spcAft>
                <a:spcPts val="0"/>
              </a:spcAft>
              <a:buClr>
                <a:schemeClr val="lt1"/>
              </a:buClr>
              <a:buSzPts val="800"/>
              <a:buNone/>
              <a:defRPr>
                <a:solidFill>
                  <a:schemeClr val="lt1"/>
                </a:solidFill>
              </a:defRPr>
            </a:lvl2pPr>
            <a:lvl3pPr lvl="2" algn="ctr">
              <a:lnSpc>
                <a:spcPct val="95000"/>
              </a:lnSpc>
              <a:spcBef>
                <a:spcPts val="1300"/>
              </a:spcBef>
              <a:spcAft>
                <a:spcPts val="0"/>
              </a:spcAft>
              <a:buClr>
                <a:schemeClr val="lt1"/>
              </a:buClr>
              <a:buSzPts val="700"/>
              <a:buNone/>
              <a:defRPr>
                <a:solidFill>
                  <a:schemeClr val="lt1"/>
                </a:solidFill>
              </a:defRPr>
            </a:lvl3pPr>
            <a:lvl4pPr lvl="3" algn="ctr">
              <a:lnSpc>
                <a:spcPct val="95000"/>
              </a:lnSpc>
              <a:spcBef>
                <a:spcPts val="1300"/>
              </a:spcBef>
              <a:spcAft>
                <a:spcPts val="0"/>
              </a:spcAft>
              <a:buClr>
                <a:schemeClr val="lt1"/>
              </a:buClr>
              <a:buSzPts val="500"/>
              <a:buNone/>
              <a:defRPr>
                <a:solidFill>
                  <a:schemeClr val="lt1"/>
                </a:solidFill>
              </a:defRPr>
            </a:lvl4pPr>
            <a:lvl5pPr lvl="4" algn="ctr">
              <a:lnSpc>
                <a:spcPct val="95000"/>
              </a:lnSpc>
              <a:spcBef>
                <a:spcPts val="1300"/>
              </a:spcBef>
              <a:spcAft>
                <a:spcPts val="0"/>
              </a:spcAft>
              <a:buClr>
                <a:schemeClr val="lt1"/>
              </a:buClr>
              <a:buSzPts val="400"/>
              <a:buNone/>
              <a:defRPr>
                <a:solidFill>
                  <a:schemeClr val="lt1"/>
                </a:solidFill>
              </a:defRPr>
            </a:lvl5pPr>
            <a:lvl6pPr lvl="5" algn="ctr">
              <a:lnSpc>
                <a:spcPct val="90000"/>
              </a:lnSpc>
              <a:spcBef>
                <a:spcPts val="400"/>
              </a:spcBef>
              <a:spcAft>
                <a:spcPts val="0"/>
              </a:spcAft>
              <a:buClr>
                <a:schemeClr val="lt1"/>
              </a:buClr>
              <a:buSzPts val="200"/>
              <a:buNone/>
              <a:defRPr>
                <a:solidFill>
                  <a:schemeClr val="lt1"/>
                </a:solidFill>
              </a:defRPr>
            </a:lvl6pPr>
            <a:lvl7pPr lvl="6" algn="ctr">
              <a:lnSpc>
                <a:spcPct val="90000"/>
              </a:lnSpc>
              <a:spcBef>
                <a:spcPts val="400"/>
              </a:spcBef>
              <a:spcAft>
                <a:spcPts val="0"/>
              </a:spcAft>
              <a:buClr>
                <a:schemeClr val="lt1"/>
              </a:buClr>
              <a:buSzPts val="200"/>
              <a:buNone/>
              <a:defRPr>
                <a:solidFill>
                  <a:schemeClr val="lt1"/>
                </a:solidFill>
              </a:defRPr>
            </a:lvl7pPr>
            <a:lvl8pPr lvl="7" algn="ctr">
              <a:lnSpc>
                <a:spcPct val="90000"/>
              </a:lnSpc>
              <a:spcBef>
                <a:spcPts val="400"/>
              </a:spcBef>
              <a:spcAft>
                <a:spcPts val="0"/>
              </a:spcAft>
              <a:buClr>
                <a:schemeClr val="lt1"/>
              </a:buClr>
              <a:buSzPts val="200"/>
              <a:buNone/>
              <a:defRPr>
                <a:solidFill>
                  <a:schemeClr val="lt1"/>
                </a:solidFill>
              </a:defRPr>
            </a:lvl8pPr>
            <a:lvl9pPr lvl="8" algn="ctr">
              <a:lnSpc>
                <a:spcPct val="90000"/>
              </a:lnSpc>
              <a:spcBef>
                <a:spcPts val="400"/>
              </a:spcBef>
              <a:spcAft>
                <a:spcPts val="0"/>
              </a:spcAft>
              <a:buClr>
                <a:schemeClr val="lt1"/>
              </a:buClr>
              <a:buSzPts val="200"/>
              <a:buNone/>
              <a:defRPr>
                <a:solidFill>
                  <a:schemeClr val="lt1"/>
                </a:solidFill>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Custom Layout">
  <p:cSld name="3_Custom Layout">
    <p:bg>
      <p:bgPr>
        <a:blipFill>
          <a:blip r:embed="rId2">
            <a:alphaModFix/>
          </a:blip>
          <a:stretch>
            <a:fillRect/>
          </a:stretch>
        </a:blipFill>
      </p:bgPr>
    </p:bg>
    <p:spTree>
      <p:nvGrpSpPr>
        <p:cNvPr id="298" name="Shape 298"/>
        <p:cNvGrpSpPr/>
        <p:nvPr/>
      </p:nvGrpSpPr>
      <p:grpSpPr>
        <a:xfrm>
          <a:off x="0" y="0"/>
          <a:ext cx="0" cy="0"/>
          <a:chOff x="0" y="0"/>
          <a:chExt cx="0" cy="0"/>
        </a:xfrm>
      </p:grpSpPr>
      <p:sp>
        <p:nvSpPr>
          <p:cNvPr id="299" name="Google Shape;299;g3970249a880_0_11687"/>
          <p:cNvSpPr/>
          <p:nvPr/>
        </p:nvSpPr>
        <p:spPr>
          <a:xfrm>
            <a:off x="315021" y="3663911"/>
            <a:ext cx="8538000" cy="928800"/>
          </a:xfrm>
          <a:prstGeom prst="roundRect">
            <a:avLst>
              <a:gd fmla="val 7436" name="adj"/>
            </a:avLst>
          </a:prstGeom>
          <a:gradFill>
            <a:gsLst>
              <a:gs pos="0">
                <a:srgbClr val="FF0000"/>
              </a:gs>
              <a:gs pos="24000">
                <a:srgbClr val="C8102E"/>
              </a:gs>
              <a:gs pos="100000">
                <a:srgbClr val="2E0055"/>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300" name="Google Shape;300;g3970249a880_0_11687"/>
          <p:cNvSpPr txBox="1"/>
          <p:nvPr>
            <p:ph type="title"/>
          </p:nvPr>
        </p:nvSpPr>
        <p:spPr>
          <a:xfrm>
            <a:off x="397502" y="339928"/>
            <a:ext cx="8420100" cy="372000"/>
          </a:xfrm>
          <a:prstGeom prst="rect">
            <a:avLst/>
          </a:prstGeom>
          <a:noFill/>
          <a:ln>
            <a:noFill/>
          </a:ln>
        </p:spPr>
        <p:txBody>
          <a:bodyPr anchorCtr="0" anchor="t" bIns="0" lIns="0" spcFirstLastPara="1" rIns="0" wrap="square" tIns="0">
            <a:noAutofit/>
          </a:bodyPr>
          <a:lstStyle>
            <a:lvl1pPr lvl="0" algn="ctr">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ctr">
              <a:lnSpc>
                <a:spcPct val="100000"/>
              </a:lnSpc>
              <a:spcBef>
                <a:spcPts val="0"/>
              </a:spcBef>
              <a:spcAft>
                <a:spcPts val="0"/>
              </a:spcAft>
              <a:buSzPts val="525"/>
              <a:buNone/>
              <a:defRPr sz="675"/>
            </a:lvl2pPr>
            <a:lvl3pPr lvl="2" algn="ctr">
              <a:lnSpc>
                <a:spcPct val="100000"/>
              </a:lnSpc>
              <a:spcBef>
                <a:spcPts val="0"/>
              </a:spcBef>
              <a:spcAft>
                <a:spcPts val="0"/>
              </a:spcAft>
              <a:buSzPts val="525"/>
              <a:buNone/>
              <a:defRPr sz="675"/>
            </a:lvl3pPr>
            <a:lvl4pPr lvl="3" algn="ctr">
              <a:lnSpc>
                <a:spcPct val="100000"/>
              </a:lnSpc>
              <a:spcBef>
                <a:spcPts val="0"/>
              </a:spcBef>
              <a:spcAft>
                <a:spcPts val="0"/>
              </a:spcAft>
              <a:buSzPts val="525"/>
              <a:buNone/>
              <a:defRPr sz="675"/>
            </a:lvl4pPr>
            <a:lvl5pPr lvl="4" algn="ctr">
              <a:lnSpc>
                <a:spcPct val="100000"/>
              </a:lnSpc>
              <a:spcBef>
                <a:spcPts val="0"/>
              </a:spcBef>
              <a:spcAft>
                <a:spcPts val="0"/>
              </a:spcAft>
              <a:buSzPts val="525"/>
              <a:buNone/>
              <a:defRPr sz="675"/>
            </a:lvl5pPr>
            <a:lvl6pPr lvl="5" algn="ctr">
              <a:lnSpc>
                <a:spcPct val="100000"/>
              </a:lnSpc>
              <a:spcBef>
                <a:spcPts val="0"/>
              </a:spcBef>
              <a:spcAft>
                <a:spcPts val="0"/>
              </a:spcAft>
              <a:buSzPts val="525"/>
              <a:buNone/>
              <a:defRPr sz="675"/>
            </a:lvl6pPr>
            <a:lvl7pPr lvl="6" algn="ctr">
              <a:lnSpc>
                <a:spcPct val="100000"/>
              </a:lnSpc>
              <a:spcBef>
                <a:spcPts val="0"/>
              </a:spcBef>
              <a:spcAft>
                <a:spcPts val="0"/>
              </a:spcAft>
              <a:buSzPts val="525"/>
              <a:buNone/>
              <a:defRPr sz="675"/>
            </a:lvl7pPr>
            <a:lvl8pPr lvl="7" algn="ctr">
              <a:lnSpc>
                <a:spcPct val="100000"/>
              </a:lnSpc>
              <a:spcBef>
                <a:spcPts val="0"/>
              </a:spcBef>
              <a:spcAft>
                <a:spcPts val="0"/>
              </a:spcAft>
              <a:buSzPts val="525"/>
              <a:buNone/>
              <a:defRPr sz="675"/>
            </a:lvl8pPr>
            <a:lvl9pPr lvl="8" algn="ctr">
              <a:lnSpc>
                <a:spcPct val="100000"/>
              </a:lnSpc>
              <a:spcBef>
                <a:spcPts val="0"/>
              </a:spcBef>
              <a:spcAft>
                <a:spcPts val="0"/>
              </a:spcAft>
              <a:buSzPts val="525"/>
              <a:buNone/>
              <a:defRPr sz="675"/>
            </a:lvl9pPr>
          </a:lstStyle>
          <a:p/>
        </p:txBody>
      </p:sp>
      <p:sp>
        <p:nvSpPr>
          <p:cNvPr id="301" name="Google Shape;301;g3970249a880_0_1168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302" name="Google Shape;302;g3970249a880_0_11687"/>
          <p:cNvSpPr/>
          <p:nvPr/>
        </p:nvSpPr>
        <p:spPr>
          <a:xfrm>
            <a:off x="3273197" y="1317397"/>
            <a:ext cx="17886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303" name="Google Shape;303;g3970249a880_0_11687"/>
          <p:cNvSpPr/>
          <p:nvPr/>
        </p:nvSpPr>
        <p:spPr>
          <a:xfrm>
            <a:off x="5168744" y="1317397"/>
            <a:ext cx="17886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304" name="Google Shape;304;g3970249a880_0_11687"/>
          <p:cNvSpPr/>
          <p:nvPr/>
        </p:nvSpPr>
        <p:spPr>
          <a:xfrm>
            <a:off x="7064290" y="1317397"/>
            <a:ext cx="17886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pic>
        <p:nvPicPr>
          <p:cNvPr id="305" name="Google Shape;305;g3970249a880_0_11687"/>
          <p:cNvPicPr preferRelativeResize="0"/>
          <p:nvPr/>
        </p:nvPicPr>
        <p:blipFill rotWithShape="1">
          <a:blip r:embed="rId3">
            <a:alphaModFix/>
          </a:blip>
          <a:srcRect b="0" l="0" r="0" t="0"/>
          <a:stretch/>
        </p:blipFill>
        <p:spPr>
          <a:xfrm>
            <a:off x="2444036" y="3664476"/>
            <a:ext cx="5953" cy="939330"/>
          </a:xfrm>
          <a:prstGeom prst="rect">
            <a:avLst/>
          </a:prstGeom>
          <a:noFill/>
          <a:ln>
            <a:noFill/>
          </a:ln>
        </p:spPr>
      </p:pic>
      <p:pic>
        <p:nvPicPr>
          <p:cNvPr id="306" name="Google Shape;306;g3970249a880_0_11687"/>
          <p:cNvPicPr preferRelativeResize="0"/>
          <p:nvPr/>
        </p:nvPicPr>
        <p:blipFill rotWithShape="1">
          <a:blip r:embed="rId3">
            <a:alphaModFix/>
          </a:blip>
          <a:srcRect b="0" l="0" r="0" t="0"/>
          <a:stretch/>
        </p:blipFill>
        <p:spPr>
          <a:xfrm>
            <a:off x="4617238" y="3664476"/>
            <a:ext cx="5953" cy="939330"/>
          </a:xfrm>
          <a:prstGeom prst="rect">
            <a:avLst/>
          </a:prstGeom>
          <a:noFill/>
          <a:ln>
            <a:noFill/>
          </a:ln>
        </p:spPr>
      </p:pic>
      <p:pic>
        <p:nvPicPr>
          <p:cNvPr id="307" name="Google Shape;307;g3970249a880_0_11687"/>
          <p:cNvPicPr preferRelativeResize="0"/>
          <p:nvPr/>
        </p:nvPicPr>
        <p:blipFill rotWithShape="1">
          <a:blip r:embed="rId3">
            <a:alphaModFix/>
          </a:blip>
          <a:srcRect b="0" l="0" r="0" t="0"/>
          <a:stretch/>
        </p:blipFill>
        <p:spPr>
          <a:xfrm>
            <a:off x="6781809" y="3664476"/>
            <a:ext cx="5953" cy="939330"/>
          </a:xfrm>
          <a:prstGeom prst="rect">
            <a:avLst/>
          </a:prstGeom>
          <a:noFill/>
          <a:ln>
            <a:noFill/>
          </a:ln>
        </p:spPr>
      </p:pic>
      <p:sp>
        <p:nvSpPr>
          <p:cNvPr id="308" name="Google Shape;308;g3970249a880_0_11687"/>
          <p:cNvSpPr/>
          <p:nvPr>
            <p:ph idx="2" type="pic"/>
          </p:nvPr>
        </p:nvSpPr>
        <p:spPr>
          <a:xfrm>
            <a:off x="315022" y="1317397"/>
            <a:ext cx="2851200" cy="2232600"/>
          </a:xfrm>
          <a:prstGeom prst="roundRect">
            <a:avLst>
              <a:gd fmla="val 2191" name="adj"/>
            </a:avLst>
          </a:prstGeom>
          <a:noFill/>
          <a:ln>
            <a:noFill/>
          </a:ln>
        </p:spPr>
      </p:sp>
      <p:sp>
        <p:nvSpPr>
          <p:cNvPr id="309" name="Google Shape;309;g3970249a880_0_11687"/>
          <p:cNvSpPr txBox="1"/>
          <p:nvPr>
            <p:ph idx="1" type="subTitle"/>
          </p:nvPr>
        </p:nvSpPr>
        <p:spPr>
          <a:xfrm>
            <a:off x="397502" y="821391"/>
            <a:ext cx="8420100" cy="372000"/>
          </a:xfrm>
          <a:prstGeom prst="rect">
            <a:avLst/>
          </a:prstGeom>
          <a:noFill/>
          <a:ln>
            <a:noFill/>
          </a:ln>
        </p:spPr>
        <p:txBody>
          <a:bodyPr anchorCtr="0" anchor="t" bIns="0" lIns="0" spcFirstLastPara="1" rIns="0" wrap="square" tIns="0">
            <a:noAutofit/>
          </a:bodyPr>
          <a:lstStyle>
            <a:lvl1pPr lvl="0" algn="ctr">
              <a:lnSpc>
                <a:spcPct val="95000"/>
              </a:lnSpc>
              <a:spcBef>
                <a:spcPts val="1350"/>
              </a:spcBef>
              <a:spcAft>
                <a:spcPts val="0"/>
              </a:spcAft>
              <a:buClr>
                <a:schemeClr val="dk1"/>
              </a:buClr>
              <a:buSzPts val="1050"/>
              <a:buFont typeface="Poppins Medium"/>
              <a:buNone/>
              <a:defRPr sz="1050">
                <a:solidFill>
                  <a:schemeClr val="dk1"/>
                </a:solidFill>
              </a:defRPr>
            </a:lvl1pPr>
            <a:lvl2pPr lvl="1" algn="ctr">
              <a:lnSpc>
                <a:spcPct val="95000"/>
              </a:lnSpc>
              <a:spcBef>
                <a:spcPts val="1350"/>
              </a:spcBef>
              <a:spcAft>
                <a:spcPts val="0"/>
              </a:spcAft>
              <a:buClr>
                <a:schemeClr val="dk1"/>
              </a:buClr>
              <a:buSzPts val="1050"/>
              <a:buFont typeface="Poppins Medium"/>
              <a:buNone/>
              <a:defRPr sz="1050"/>
            </a:lvl2pPr>
            <a:lvl3pPr lvl="2" algn="ctr">
              <a:lnSpc>
                <a:spcPct val="95000"/>
              </a:lnSpc>
              <a:spcBef>
                <a:spcPts val="1350"/>
              </a:spcBef>
              <a:spcAft>
                <a:spcPts val="0"/>
              </a:spcAft>
              <a:buClr>
                <a:schemeClr val="dk1"/>
              </a:buClr>
              <a:buSzPts val="1050"/>
              <a:buFont typeface="Poppins Medium"/>
              <a:buNone/>
              <a:defRPr sz="1050"/>
            </a:lvl3pPr>
            <a:lvl4pPr lvl="3" algn="ctr">
              <a:lnSpc>
                <a:spcPct val="95000"/>
              </a:lnSpc>
              <a:spcBef>
                <a:spcPts val="1350"/>
              </a:spcBef>
              <a:spcAft>
                <a:spcPts val="0"/>
              </a:spcAft>
              <a:buClr>
                <a:schemeClr val="dk1"/>
              </a:buClr>
              <a:buSzPts val="1050"/>
              <a:buFont typeface="Poppins Medium"/>
              <a:buNone/>
              <a:defRPr sz="1050"/>
            </a:lvl4pPr>
            <a:lvl5pPr lvl="4" algn="ctr">
              <a:lnSpc>
                <a:spcPct val="95000"/>
              </a:lnSpc>
              <a:spcBef>
                <a:spcPts val="1350"/>
              </a:spcBef>
              <a:spcAft>
                <a:spcPts val="0"/>
              </a:spcAft>
              <a:buClr>
                <a:schemeClr val="dk1"/>
              </a:buClr>
              <a:buSzPts val="1050"/>
              <a:buFont typeface="Poppins Medium"/>
              <a:buNone/>
              <a:defRPr sz="1050"/>
            </a:lvl5pPr>
            <a:lvl6pPr lvl="5" algn="ctr">
              <a:lnSpc>
                <a:spcPct val="90000"/>
              </a:lnSpc>
              <a:spcBef>
                <a:spcPts val="375"/>
              </a:spcBef>
              <a:spcAft>
                <a:spcPts val="0"/>
              </a:spcAft>
              <a:buClr>
                <a:schemeClr val="dk1"/>
              </a:buClr>
              <a:buSzPts val="1050"/>
              <a:buFont typeface="Poppins Medium"/>
              <a:buNone/>
              <a:defRPr sz="1050"/>
            </a:lvl6pPr>
            <a:lvl7pPr lvl="6" algn="ctr">
              <a:lnSpc>
                <a:spcPct val="90000"/>
              </a:lnSpc>
              <a:spcBef>
                <a:spcPts val="375"/>
              </a:spcBef>
              <a:spcAft>
                <a:spcPts val="0"/>
              </a:spcAft>
              <a:buClr>
                <a:schemeClr val="dk1"/>
              </a:buClr>
              <a:buSzPts val="1050"/>
              <a:buFont typeface="Poppins Medium"/>
              <a:buNone/>
              <a:defRPr sz="1050"/>
            </a:lvl7pPr>
            <a:lvl8pPr lvl="7" algn="ctr">
              <a:lnSpc>
                <a:spcPct val="90000"/>
              </a:lnSpc>
              <a:spcBef>
                <a:spcPts val="375"/>
              </a:spcBef>
              <a:spcAft>
                <a:spcPts val="0"/>
              </a:spcAft>
              <a:buClr>
                <a:schemeClr val="dk1"/>
              </a:buClr>
              <a:buSzPts val="1050"/>
              <a:buFont typeface="Poppins Medium"/>
              <a:buNone/>
              <a:defRPr sz="1050"/>
            </a:lvl8pPr>
            <a:lvl9pPr lvl="8" algn="ctr">
              <a:lnSpc>
                <a:spcPct val="90000"/>
              </a:lnSpc>
              <a:spcBef>
                <a:spcPts val="375"/>
              </a:spcBef>
              <a:spcAft>
                <a:spcPts val="0"/>
              </a:spcAft>
              <a:buClr>
                <a:schemeClr val="dk1"/>
              </a:buClr>
              <a:buSzPts val="1050"/>
              <a:buFont typeface="Poppins Medium"/>
              <a:buNone/>
              <a:defRPr sz="1050"/>
            </a:lvl9pPr>
          </a:lstStyle>
          <a:p/>
        </p:txBody>
      </p:sp>
      <p:sp>
        <p:nvSpPr>
          <p:cNvPr id="310" name="Google Shape;310;g3970249a880_0_11687"/>
          <p:cNvSpPr txBox="1"/>
          <p:nvPr/>
        </p:nvSpPr>
        <p:spPr>
          <a:xfrm>
            <a:off x="7330060" y="4653758"/>
            <a:ext cx="1624800" cy="86100"/>
          </a:xfrm>
          <a:prstGeom prst="rect">
            <a:avLst/>
          </a:prstGeom>
          <a:noFill/>
          <a:ln>
            <a:noFill/>
          </a:ln>
        </p:spPr>
        <p:txBody>
          <a:bodyPr anchorCtr="0" anchor="t" bIns="0" lIns="0" spcFirstLastPara="1" rIns="0" wrap="square" tIns="0">
            <a:noAutofit/>
          </a:bodyPr>
          <a:lstStyle/>
          <a:p>
            <a:pPr indent="0" lvl="0" marL="0" marR="0" rtl="0" algn="l">
              <a:lnSpc>
                <a:spcPct val="107000"/>
              </a:lnSpc>
              <a:spcBef>
                <a:spcPts val="0"/>
              </a:spcBef>
              <a:spcAft>
                <a:spcPts val="0"/>
              </a:spcAft>
              <a:buClr>
                <a:srgbClr val="000000"/>
              </a:buClr>
              <a:buSzPts val="525"/>
              <a:buFont typeface="Arial"/>
              <a:buNone/>
            </a:pPr>
            <a:r>
              <a:rPr b="0" i="0" lang="en" sz="525" u="none" cap="none" strike="noStrike">
                <a:solidFill>
                  <a:srgbClr val="25146F"/>
                </a:solidFill>
                <a:latin typeface="Poppins Medium"/>
                <a:ea typeface="Poppins Medium"/>
                <a:cs typeface="Poppins Medium"/>
                <a:sym typeface="Poppins Medium"/>
              </a:rPr>
              <a:t>Metrics reported in the WEX 2023 Annual Report</a:t>
            </a:r>
            <a:endParaRPr b="0" i="0" sz="525" u="none" cap="none" strike="noStrike">
              <a:solidFill>
                <a:srgbClr val="000000"/>
              </a:solidFill>
              <a:latin typeface="Arial"/>
              <a:ea typeface="Arial"/>
              <a:cs typeface="Arial"/>
              <a:sym typeface="Arial"/>
            </a:endParaRPr>
          </a:p>
        </p:txBody>
      </p:sp>
      <p:sp>
        <p:nvSpPr>
          <p:cNvPr id="311" name="Google Shape;311;g3970249a880_0_11687"/>
          <p:cNvSpPr txBox="1"/>
          <p:nvPr>
            <p:ph idx="3" type="subTitle"/>
          </p:nvPr>
        </p:nvSpPr>
        <p:spPr>
          <a:xfrm>
            <a:off x="3432603" y="2173500"/>
            <a:ext cx="1524900" cy="4968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945"/>
              <a:buNone/>
              <a:defRPr b="1" sz="1650">
                <a:latin typeface="Poppins"/>
                <a:ea typeface="Poppins"/>
                <a:cs typeface="Poppins"/>
                <a:sym typeface="Poppins"/>
              </a:defRPr>
            </a:lvl1pPr>
            <a:lvl2pPr lvl="1" algn="l">
              <a:lnSpc>
                <a:spcPct val="95000"/>
              </a:lnSpc>
              <a:spcBef>
                <a:spcPts val="1350"/>
              </a:spcBef>
              <a:spcAft>
                <a:spcPts val="0"/>
              </a:spcAft>
              <a:buSzPts val="1650"/>
              <a:buNone/>
              <a:defRPr sz="1650"/>
            </a:lvl2pPr>
            <a:lvl3pPr lvl="2" algn="l">
              <a:lnSpc>
                <a:spcPct val="95000"/>
              </a:lnSpc>
              <a:spcBef>
                <a:spcPts val="1350"/>
              </a:spcBef>
              <a:spcAft>
                <a:spcPts val="0"/>
              </a:spcAft>
              <a:buSzPts val="1650"/>
              <a:buNone/>
              <a:defRPr sz="1650"/>
            </a:lvl3pPr>
            <a:lvl4pPr lvl="3" algn="l">
              <a:lnSpc>
                <a:spcPct val="95000"/>
              </a:lnSpc>
              <a:spcBef>
                <a:spcPts val="1350"/>
              </a:spcBef>
              <a:spcAft>
                <a:spcPts val="0"/>
              </a:spcAft>
              <a:buSzPts val="1650"/>
              <a:buNone/>
              <a:defRPr sz="1650"/>
            </a:lvl4pPr>
            <a:lvl5pPr lvl="4" algn="l">
              <a:lnSpc>
                <a:spcPct val="95000"/>
              </a:lnSpc>
              <a:spcBef>
                <a:spcPts val="1350"/>
              </a:spcBef>
              <a:spcAft>
                <a:spcPts val="0"/>
              </a:spcAft>
              <a:buSzPts val="1650"/>
              <a:buNone/>
              <a:defRPr sz="1650"/>
            </a:lvl5pPr>
            <a:lvl6pPr lvl="5" algn="l">
              <a:lnSpc>
                <a:spcPct val="90000"/>
              </a:lnSpc>
              <a:spcBef>
                <a:spcPts val="375"/>
              </a:spcBef>
              <a:spcAft>
                <a:spcPts val="0"/>
              </a:spcAft>
              <a:buSzPts val="1650"/>
              <a:buNone/>
              <a:defRPr sz="1650"/>
            </a:lvl6pPr>
            <a:lvl7pPr lvl="6" algn="l">
              <a:lnSpc>
                <a:spcPct val="90000"/>
              </a:lnSpc>
              <a:spcBef>
                <a:spcPts val="375"/>
              </a:spcBef>
              <a:spcAft>
                <a:spcPts val="0"/>
              </a:spcAft>
              <a:buSzPts val="1650"/>
              <a:buNone/>
              <a:defRPr sz="1650"/>
            </a:lvl7pPr>
            <a:lvl8pPr lvl="7" algn="l">
              <a:lnSpc>
                <a:spcPct val="90000"/>
              </a:lnSpc>
              <a:spcBef>
                <a:spcPts val="375"/>
              </a:spcBef>
              <a:spcAft>
                <a:spcPts val="0"/>
              </a:spcAft>
              <a:buSzPts val="1650"/>
              <a:buNone/>
              <a:defRPr sz="1650"/>
            </a:lvl8pPr>
            <a:lvl9pPr lvl="8" algn="l">
              <a:lnSpc>
                <a:spcPct val="90000"/>
              </a:lnSpc>
              <a:spcBef>
                <a:spcPts val="375"/>
              </a:spcBef>
              <a:spcAft>
                <a:spcPts val="0"/>
              </a:spcAft>
              <a:buSzPts val="1650"/>
              <a:buNone/>
              <a:defRPr sz="1650"/>
            </a:lvl9pPr>
          </a:lstStyle>
          <a:p/>
        </p:txBody>
      </p:sp>
      <p:sp>
        <p:nvSpPr>
          <p:cNvPr id="312" name="Google Shape;312;g3970249a880_0_11687"/>
          <p:cNvSpPr txBox="1"/>
          <p:nvPr>
            <p:ph idx="4" type="subTitle"/>
          </p:nvPr>
        </p:nvSpPr>
        <p:spPr>
          <a:xfrm>
            <a:off x="3442052" y="2772900"/>
            <a:ext cx="1524900" cy="627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050">
                <a:latin typeface="Poppins"/>
                <a:ea typeface="Poppins"/>
                <a:cs typeface="Poppins"/>
                <a:sym typeface="Poppins"/>
              </a:defRPr>
            </a:lvl1pPr>
            <a:lvl2pPr lvl="1" algn="l">
              <a:lnSpc>
                <a:spcPct val="95000"/>
              </a:lnSpc>
              <a:spcBef>
                <a:spcPts val="1350"/>
              </a:spcBef>
              <a:spcAft>
                <a:spcPts val="0"/>
              </a:spcAft>
              <a:buSzPts val="1050"/>
              <a:buNone/>
              <a:defRPr sz="1050"/>
            </a:lvl2pPr>
            <a:lvl3pPr lvl="2" algn="l">
              <a:lnSpc>
                <a:spcPct val="95000"/>
              </a:lnSpc>
              <a:spcBef>
                <a:spcPts val="1350"/>
              </a:spcBef>
              <a:spcAft>
                <a:spcPts val="0"/>
              </a:spcAft>
              <a:buSzPts val="1050"/>
              <a:buNone/>
              <a:defRPr sz="1050"/>
            </a:lvl3pPr>
            <a:lvl4pPr lvl="3" algn="l">
              <a:lnSpc>
                <a:spcPct val="95000"/>
              </a:lnSpc>
              <a:spcBef>
                <a:spcPts val="1350"/>
              </a:spcBef>
              <a:spcAft>
                <a:spcPts val="0"/>
              </a:spcAft>
              <a:buSzPts val="1050"/>
              <a:buNone/>
              <a:defRPr sz="1050"/>
            </a:lvl4pPr>
            <a:lvl5pPr lvl="4" algn="l">
              <a:lnSpc>
                <a:spcPct val="95000"/>
              </a:lnSpc>
              <a:spcBef>
                <a:spcPts val="1350"/>
              </a:spcBef>
              <a:spcAft>
                <a:spcPts val="0"/>
              </a:spcAft>
              <a:buSzPts val="1050"/>
              <a:buNone/>
              <a:defRPr sz="1050"/>
            </a:lvl5pPr>
            <a:lvl6pPr lvl="5" algn="l">
              <a:lnSpc>
                <a:spcPct val="90000"/>
              </a:lnSpc>
              <a:spcBef>
                <a:spcPts val="375"/>
              </a:spcBef>
              <a:spcAft>
                <a:spcPts val="0"/>
              </a:spcAft>
              <a:buSzPts val="1050"/>
              <a:buNone/>
              <a:defRPr sz="1050"/>
            </a:lvl6pPr>
            <a:lvl7pPr lvl="6" algn="l">
              <a:lnSpc>
                <a:spcPct val="90000"/>
              </a:lnSpc>
              <a:spcBef>
                <a:spcPts val="375"/>
              </a:spcBef>
              <a:spcAft>
                <a:spcPts val="0"/>
              </a:spcAft>
              <a:buSzPts val="1050"/>
              <a:buNone/>
              <a:defRPr sz="1050"/>
            </a:lvl7pPr>
            <a:lvl8pPr lvl="7" algn="l">
              <a:lnSpc>
                <a:spcPct val="90000"/>
              </a:lnSpc>
              <a:spcBef>
                <a:spcPts val="375"/>
              </a:spcBef>
              <a:spcAft>
                <a:spcPts val="0"/>
              </a:spcAft>
              <a:buSzPts val="1050"/>
              <a:buNone/>
              <a:defRPr sz="1050"/>
            </a:lvl8pPr>
            <a:lvl9pPr lvl="8" algn="l">
              <a:lnSpc>
                <a:spcPct val="90000"/>
              </a:lnSpc>
              <a:spcBef>
                <a:spcPts val="375"/>
              </a:spcBef>
              <a:spcAft>
                <a:spcPts val="0"/>
              </a:spcAft>
              <a:buSzPts val="1050"/>
              <a:buNone/>
              <a:defRPr sz="1050"/>
            </a:lvl9pPr>
          </a:lstStyle>
          <a:p/>
        </p:txBody>
      </p:sp>
      <p:sp>
        <p:nvSpPr>
          <p:cNvPr id="313" name="Google Shape;313;g3970249a880_0_11687"/>
          <p:cNvSpPr txBox="1"/>
          <p:nvPr>
            <p:ph idx="5" type="subTitle"/>
          </p:nvPr>
        </p:nvSpPr>
        <p:spPr>
          <a:xfrm>
            <a:off x="5327756" y="2173500"/>
            <a:ext cx="1524900" cy="4968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945"/>
              <a:buNone/>
              <a:defRPr b="1" sz="1650">
                <a:latin typeface="Poppins"/>
                <a:ea typeface="Poppins"/>
                <a:cs typeface="Poppins"/>
                <a:sym typeface="Poppins"/>
              </a:defRPr>
            </a:lvl1pPr>
            <a:lvl2pPr lvl="1" algn="l">
              <a:lnSpc>
                <a:spcPct val="95000"/>
              </a:lnSpc>
              <a:spcBef>
                <a:spcPts val="1350"/>
              </a:spcBef>
              <a:spcAft>
                <a:spcPts val="0"/>
              </a:spcAft>
              <a:buSzPts val="1650"/>
              <a:buNone/>
              <a:defRPr sz="1650"/>
            </a:lvl2pPr>
            <a:lvl3pPr lvl="2" algn="l">
              <a:lnSpc>
                <a:spcPct val="95000"/>
              </a:lnSpc>
              <a:spcBef>
                <a:spcPts val="1350"/>
              </a:spcBef>
              <a:spcAft>
                <a:spcPts val="0"/>
              </a:spcAft>
              <a:buSzPts val="1650"/>
              <a:buNone/>
              <a:defRPr sz="1650"/>
            </a:lvl3pPr>
            <a:lvl4pPr lvl="3" algn="l">
              <a:lnSpc>
                <a:spcPct val="95000"/>
              </a:lnSpc>
              <a:spcBef>
                <a:spcPts val="1350"/>
              </a:spcBef>
              <a:spcAft>
                <a:spcPts val="0"/>
              </a:spcAft>
              <a:buSzPts val="1650"/>
              <a:buNone/>
              <a:defRPr sz="1650"/>
            </a:lvl4pPr>
            <a:lvl5pPr lvl="4" algn="l">
              <a:lnSpc>
                <a:spcPct val="95000"/>
              </a:lnSpc>
              <a:spcBef>
                <a:spcPts val="1350"/>
              </a:spcBef>
              <a:spcAft>
                <a:spcPts val="0"/>
              </a:spcAft>
              <a:buSzPts val="1650"/>
              <a:buNone/>
              <a:defRPr sz="1650"/>
            </a:lvl5pPr>
            <a:lvl6pPr lvl="5" algn="l">
              <a:lnSpc>
                <a:spcPct val="90000"/>
              </a:lnSpc>
              <a:spcBef>
                <a:spcPts val="375"/>
              </a:spcBef>
              <a:spcAft>
                <a:spcPts val="0"/>
              </a:spcAft>
              <a:buSzPts val="1650"/>
              <a:buNone/>
              <a:defRPr sz="1650"/>
            </a:lvl6pPr>
            <a:lvl7pPr lvl="6" algn="l">
              <a:lnSpc>
                <a:spcPct val="90000"/>
              </a:lnSpc>
              <a:spcBef>
                <a:spcPts val="375"/>
              </a:spcBef>
              <a:spcAft>
                <a:spcPts val="0"/>
              </a:spcAft>
              <a:buSzPts val="1650"/>
              <a:buNone/>
              <a:defRPr sz="1650"/>
            </a:lvl7pPr>
            <a:lvl8pPr lvl="7" algn="l">
              <a:lnSpc>
                <a:spcPct val="90000"/>
              </a:lnSpc>
              <a:spcBef>
                <a:spcPts val="375"/>
              </a:spcBef>
              <a:spcAft>
                <a:spcPts val="0"/>
              </a:spcAft>
              <a:buSzPts val="1650"/>
              <a:buNone/>
              <a:defRPr sz="1650"/>
            </a:lvl8pPr>
            <a:lvl9pPr lvl="8" algn="l">
              <a:lnSpc>
                <a:spcPct val="90000"/>
              </a:lnSpc>
              <a:spcBef>
                <a:spcPts val="375"/>
              </a:spcBef>
              <a:spcAft>
                <a:spcPts val="0"/>
              </a:spcAft>
              <a:buSzPts val="1650"/>
              <a:buNone/>
              <a:defRPr sz="1650"/>
            </a:lvl9pPr>
          </a:lstStyle>
          <a:p/>
        </p:txBody>
      </p:sp>
      <p:sp>
        <p:nvSpPr>
          <p:cNvPr id="314" name="Google Shape;314;g3970249a880_0_11687"/>
          <p:cNvSpPr txBox="1"/>
          <p:nvPr>
            <p:ph idx="6" type="subTitle"/>
          </p:nvPr>
        </p:nvSpPr>
        <p:spPr>
          <a:xfrm>
            <a:off x="5339905" y="2772900"/>
            <a:ext cx="1524900" cy="627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050">
                <a:latin typeface="Poppins"/>
                <a:ea typeface="Poppins"/>
                <a:cs typeface="Poppins"/>
                <a:sym typeface="Poppins"/>
              </a:defRPr>
            </a:lvl1pPr>
            <a:lvl2pPr lvl="1" algn="l">
              <a:lnSpc>
                <a:spcPct val="95000"/>
              </a:lnSpc>
              <a:spcBef>
                <a:spcPts val="1350"/>
              </a:spcBef>
              <a:spcAft>
                <a:spcPts val="0"/>
              </a:spcAft>
              <a:buSzPts val="1050"/>
              <a:buNone/>
              <a:defRPr sz="1050"/>
            </a:lvl2pPr>
            <a:lvl3pPr lvl="2" algn="l">
              <a:lnSpc>
                <a:spcPct val="95000"/>
              </a:lnSpc>
              <a:spcBef>
                <a:spcPts val="1350"/>
              </a:spcBef>
              <a:spcAft>
                <a:spcPts val="0"/>
              </a:spcAft>
              <a:buSzPts val="1050"/>
              <a:buNone/>
              <a:defRPr sz="1050"/>
            </a:lvl3pPr>
            <a:lvl4pPr lvl="3" algn="l">
              <a:lnSpc>
                <a:spcPct val="95000"/>
              </a:lnSpc>
              <a:spcBef>
                <a:spcPts val="1350"/>
              </a:spcBef>
              <a:spcAft>
                <a:spcPts val="0"/>
              </a:spcAft>
              <a:buSzPts val="1050"/>
              <a:buNone/>
              <a:defRPr sz="1050"/>
            </a:lvl4pPr>
            <a:lvl5pPr lvl="4" algn="l">
              <a:lnSpc>
                <a:spcPct val="95000"/>
              </a:lnSpc>
              <a:spcBef>
                <a:spcPts val="1350"/>
              </a:spcBef>
              <a:spcAft>
                <a:spcPts val="0"/>
              </a:spcAft>
              <a:buSzPts val="1050"/>
              <a:buNone/>
              <a:defRPr sz="1050"/>
            </a:lvl5pPr>
            <a:lvl6pPr lvl="5" algn="l">
              <a:lnSpc>
                <a:spcPct val="90000"/>
              </a:lnSpc>
              <a:spcBef>
                <a:spcPts val="375"/>
              </a:spcBef>
              <a:spcAft>
                <a:spcPts val="0"/>
              </a:spcAft>
              <a:buSzPts val="1050"/>
              <a:buNone/>
              <a:defRPr sz="1050"/>
            </a:lvl6pPr>
            <a:lvl7pPr lvl="6" algn="l">
              <a:lnSpc>
                <a:spcPct val="90000"/>
              </a:lnSpc>
              <a:spcBef>
                <a:spcPts val="375"/>
              </a:spcBef>
              <a:spcAft>
                <a:spcPts val="0"/>
              </a:spcAft>
              <a:buSzPts val="1050"/>
              <a:buNone/>
              <a:defRPr sz="1050"/>
            </a:lvl7pPr>
            <a:lvl8pPr lvl="7" algn="l">
              <a:lnSpc>
                <a:spcPct val="90000"/>
              </a:lnSpc>
              <a:spcBef>
                <a:spcPts val="375"/>
              </a:spcBef>
              <a:spcAft>
                <a:spcPts val="0"/>
              </a:spcAft>
              <a:buSzPts val="1050"/>
              <a:buNone/>
              <a:defRPr sz="1050"/>
            </a:lvl8pPr>
            <a:lvl9pPr lvl="8" algn="l">
              <a:lnSpc>
                <a:spcPct val="90000"/>
              </a:lnSpc>
              <a:spcBef>
                <a:spcPts val="375"/>
              </a:spcBef>
              <a:spcAft>
                <a:spcPts val="0"/>
              </a:spcAft>
              <a:buSzPts val="1050"/>
              <a:buNone/>
              <a:defRPr sz="1050"/>
            </a:lvl9pPr>
          </a:lstStyle>
          <a:p/>
        </p:txBody>
      </p:sp>
      <p:sp>
        <p:nvSpPr>
          <p:cNvPr id="315" name="Google Shape;315;g3970249a880_0_11687"/>
          <p:cNvSpPr txBox="1"/>
          <p:nvPr>
            <p:ph idx="7" type="subTitle"/>
          </p:nvPr>
        </p:nvSpPr>
        <p:spPr>
          <a:xfrm>
            <a:off x="7192342" y="2173500"/>
            <a:ext cx="1465200" cy="4968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945"/>
              <a:buNone/>
              <a:defRPr b="1" sz="1650">
                <a:latin typeface="Poppins"/>
                <a:ea typeface="Poppins"/>
                <a:cs typeface="Poppins"/>
                <a:sym typeface="Poppins"/>
              </a:defRPr>
            </a:lvl1pPr>
            <a:lvl2pPr lvl="1" algn="l">
              <a:lnSpc>
                <a:spcPct val="95000"/>
              </a:lnSpc>
              <a:spcBef>
                <a:spcPts val="1350"/>
              </a:spcBef>
              <a:spcAft>
                <a:spcPts val="0"/>
              </a:spcAft>
              <a:buSzPts val="1650"/>
              <a:buNone/>
              <a:defRPr sz="1650"/>
            </a:lvl2pPr>
            <a:lvl3pPr lvl="2" algn="l">
              <a:lnSpc>
                <a:spcPct val="95000"/>
              </a:lnSpc>
              <a:spcBef>
                <a:spcPts val="1350"/>
              </a:spcBef>
              <a:spcAft>
                <a:spcPts val="0"/>
              </a:spcAft>
              <a:buSzPts val="1650"/>
              <a:buNone/>
              <a:defRPr sz="1650"/>
            </a:lvl3pPr>
            <a:lvl4pPr lvl="3" algn="l">
              <a:lnSpc>
                <a:spcPct val="95000"/>
              </a:lnSpc>
              <a:spcBef>
                <a:spcPts val="1350"/>
              </a:spcBef>
              <a:spcAft>
                <a:spcPts val="0"/>
              </a:spcAft>
              <a:buSzPts val="1650"/>
              <a:buNone/>
              <a:defRPr sz="1650"/>
            </a:lvl4pPr>
            <a:lvl5pPr lvl="4" algn="l">
              <a:lnSpc>
                <a:spcPct val="95000"/>
              </a:lnSpc>
              <a:spcBef>
                <a:spcPts val="1350"/>
              </a:spcBef>
              <a:spcAft>
                <a:spcPts val="0"/>
              </a:spcAft>
              <a:buSzPts val="1650"/>
              <a:buNone/>
              <a:defRPr sz="1650"/>
            </a:lvl5pPr>
            <a:lvl6pPr lvl="5" algn="l">
              <a:lnSpc>
                <a:spcPct val="90000"/>
              </a:lnSpc>
              <a:spcBef>
                <a:spcPts val="375"/>
              </a:spcBef>
              <a:spcAft>
                <a:spcPts val="0"/>
              </a:spcAft>
              <a:buSzPts val="1650"/>
              <a:buNone/>
              <a:defRPr sz="1650"/>
            </a:lvl6pPr>
            <a:lvl7pPr lvl="6" algn="l">
              <a:lnSpc>
                <a:spcPct val="90000"/>
              </a:lnSpc>
              <a:spcBef>
                <a:spcPts val="375"/>
              </a:spcBef>
              <a:spcAft>
                <a:spcPts val="0"/>
              </a:spcAft>
              <a:buSzPts val="1650"/>
              <a:buNone/>
              <a:defRPr sz="1650"/>
            </a:lvl7pPr>
            <a:lvl8pPr lvl="7" algn="l">
              <a:lnSpc>
                <a:spcPct val="90000"/>
              </a:lnSpc>
              <a:spcBef>
                <a:spcPts val="375"/>
              </a:spcBef>
              <a:spcAft>
                <a:spcPts val="0"/>
              </a:spcAft>
              <a:buSzPts val="1650"/>
              <a:buNone/>
              <a:defRPr sz="1650"/>
            </a:lvl8pPr>
            <a:lvl9pPr lvl="8" algn="l">
              <a:lnSpc>
                <a:spcPct val="90000"/>
              </a:lnSpc>
              <a:spcBef>
                <a:spcPts val="375"/>
              </a:spcBef>
              <a:spcAft>
                <a:spcPts val="0"/>
              </a:spcAft>
              <a:buSzPts val="1650"/>
              <a:buNone/>
              <a:defRPr sz="1650"/>
            </a:lvl9pPr>
          </a:lstStyle>
          <a:p/>
        </p:txBody>
      </p:sp>
      <p:sp>
        <p:nvSpPr>
          <p:cNvPr id="316" name="Google Shape;316;g3970249a880_0_11687"/>
          <p:cNvSpPr txBox="1"/>
          <p:nvPr>
            <p:ph idx="8" type="subTitle"/>
          </p:nvPr>
        </p:nvSpPr>
        <p:spPr>
          <a:xfrm>
            <a:off x="7237758" y="2772900"/>
            <a:ext cx="1465200" cy="627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050">
                <a:latin typeface="Poppins"/>
                <a:ea typeface="Poppins"/>
                <a:cs typeface="Poppins"/>
                <a:sym typeface="Poppins"/>
              </a:defRPr>
            </a:lvl1pPr>
            <a:lvl2pPr lvl="1" algn="l">
              <a:lnSpc>
                <a:spcPct val="95000"/>
              </a:lnSpc>
              <a:spcBef>
                <a:spcPts val="1350"/>
              </a:spcBef>
              <a:spcAft>
                <a:spcPts val="0"/>
              </a:spcAft>
              <a:buSzPts val="1050"/>
              <a:buNone/>
              <a:defRPr sz="1050"/>
            </a:lvl2pPr>
            <a:lvl3pPr lvl="2" algn="l">
              <a:lnSpc>
                <a:spcPct val="95000"/>
              </a:lnSpc>
              <a:spcBef>
                <a:spcPts val="1350"/>
              </a:spcBef>
              <a:spcAft>
                <a:spcPts val="0"/>
              </a:spcAft>
              <a:buSzPts val="1050"/>
              <a:buNone/>
              <a:defRPr sz="1050"/>
            </a:lvl3pPr>
            <a:lvl4pPr lvl="3" algn="l">
              <a:lnSpc>
                <a:spcPct val="95000"/>
              </a:lnSpc>
              <a:spcBef>
                <a:spcPts val="1350"/>
              </a:spcBef>
              <a:spcAft>
                <a:spcPts val="0"/>
              </a:spcAft>
              <a:buSzPts val="1050"/>
              <a:buNone/>
              <a:defRPr sz="1050"/>
            </a:lvl4pPr>
            <a:lvl5pPr lvl="4" algn="l">
              <a:lnSpc>
                <a:spcPct val="95000"/>
              </a:lnSpc>
              <a:spcBef>
                <a:spcPts val="1350"/>
              </a:spcBef>
              <a:spcAft>
                <a:spcPts val="0"/>
              </a:spcAft>
              <a:buSzPts val="1050"/>
              <a:buNone/>
              <a:defRPr sz="1050"/>
            </a:lvl5pPr>
            <a:lvl6pPr lvl="5" algn="l">
              <a:lnSpc>
                <a:spcPct val="90000"/>
              </a:lnSpc>
              <a:spcBef>
                <a:spcPts val="375"/>
              </a:spcBef>
              <a:spcAft>
                <a:spcPts val="0"/>
              </a:spcAft>
              <a:buSzPts val="1050"/>
              <a:buNone/>
              <a:defRPr sz="1050"/>
            </a:lvl6pPr>
            <a:lvl7pPr lvl="6" algn="l">
              <a:lnSpc>
                <a:spcPct val="90000"/>
              </a:lnSpc>
              <a:spcBef>
                <a:spcPts val="375"/>
              </a:spcBef>
              <a:spcAft>
                <a:spcPts val="0"/>
              </a:spcAft>
              <a:buSzPts val="1050"/>
              <a:buNone/>
              <a:defRPr sz="1050"/>
            </a:lvl7pPr>
            <a:lvl8pPr lvl="7" algn="l">
              <a:lnSpc>
                <a:spcPct val="90000"/>
              </a:lnSpc>
              <a:spcBef>
                <a:spcPts val="375"/>
              </a:spcBef>
              <a:spcAft>
                <a:spcPts val="0"/>
              </a:spcAft>
              <a:buSzPts val="1050"/>
              <a:buNone/>
              <a:defRPr sz="1050"/>
            </a:lvl8pPr>
            <a:lvl9pPr lvl="8" algn="l">
              <a:lnSpc>
                <a:spcPct val="90000"/>
              </a:lnSpc>
              <a:spcBef>
                <a:spcPts val="375"/>
              </a:spcBef>
              <a:spcAft>
                <a:spcPts val="0"/>
              </a:spcAft>
              <a:buSzPts val="1050"/>
              <a:buNone/>
              <a:defRPr sz="1050"/>
            </a:lvl9pPr>
          </a:lstStyle>
          <a:p/>
        </p:txBody>
      </p:sp>
      <p:sp>
        <p:nvSpPr>
          <p:cNvPr id="317" name="Google Shape;317;g3970249a880_0_11687"/>
          <p:cNvSpPr txBox="1"/>
          <p:nvPr>
            <p:ph idx="9" type="title"/>
          </p:nvPr>
        </p:nvSpPr>
        <p:spPr>
          <a:xfrm>
            <a:off x="432994" y="3797456"/>
            <a:ext cx="16839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318" name="Google Shape;318;g3970249a880_0_11687"/>
          <p:cNvSpPr txBox="1"/>
          <p:nvPr>
            <p:ph idx="13" type="subTitle"/>
          </p:nvPr>
        </p:nvSpPr>
        <p:spPr>
          <a:xfrm>
            <a:off x="432994" y="4152525"/>
            <a:ext cx="1683900" cy="3267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900"/>
              <a:buNone/>
              <a:defRPr sz="900"/>
            </a:lvl2pPr>
            <a:lvl3pPr lvl="2" algn="l">
              <a:lnSpc>
                <a:spcPct val="95000"/>
              </a:lnSpc>
              <a:spcBef>
                <a:spcPts val="1350"/>
              </a:spcBef>
              <a:spcAft>
                <a:spcPts val="0"/>
              </a:spcAft>
              <a:buSzPts val="900"/>
              <a:buNone/>
              <a:defRPr sz="900"/>
            </a:lvl3pPr>
            <a:lvl4pPr lvl="3" algn="l">
              <a:lnSpc>
                <a:spcPct val="95000"/>
              </a:lnSpc>
              <a:spcBef>
                <a:spcPts val="1350"/>
              </a:spcBef>
              <a:spcAft>
                <a:spcPts val="0"/>
              </a:spcAft>
              <a:buSzPts val="900"/>
              <a:buNone/>
              <a:defRPr sz="900"/>
            </a:lvl4pPr>
            <a:lvl5pPr lvl="4" algn="l">
              <a:lnSpc>
                <a:spcPct val="95000"/>
              </a:lnSpc>
              <a:spcBef>
                <a:spcPts val="1350"/>
              </a:spcBef>
              <a:spcAft>
                <a:spcPts val="0"/>
              </a:spcAft>
              <a:buSzPts val="900"/>
              <a:buNone/>
              <a:defRPr sz="900"/>
            </a:lvl5pPr>
            <a:lvl6pPr lvl="5" algn="l">
              <a:lnSpc>
                <a:spcPct val="90000"/>
              </a:lnSpc>
              <a:spcBef>
                <a:spcPts val="375"/>
              </a:spcBef>
              <a:spcAft>
                <a:spcPts val="0"/>
              </a:spcAft>
              <a:buSzPts val="900"/>
              <a:buNone/>
              <a:defRPr sz="900"/>
            </a:lvl6pPr>
            <a:lvl7pPr lvl="6" algn="l">
              <a:lnSpc>
                <a:spcPct val="90000"/>
              </a:lnSpc>
              <a:spcBef>
                <a:spcPts val="375"/>
              </a:spcBef>
              <a:spcAft>
                <a:spcPts val="0"/>
              </a:spcAft>
              <a:buSzPts val="900"/>
              <a:buNone/>
              <a:defRPr sz="900"/>
            </a:lvl7pPr>
            <a:lvl8pPr lvl="7" algn="l">
              <a:lnSpc>
                <a:spcPct val="90000"/>
              </a:lnSpc>
              <a:spcBef>
                <a:spcPts val="375"/>
              </a:spcBef>
              <a:spcAft>
                <a:spcPts val="0"/>
              </a:spcAft>
              <a:buSzPts val="900"/>
              <a:buNone/>
              <a:defRPr sz="900"/>
            </a:lvl8pPr>
            <a:lvl9pPr lvl="8" algn="l">
              <a:lnSpc>
                <a:spcPct val="90000"/>
              </a:lnSpc>
              <a:spcBef>
                <a:spcPts val="375"/>
              </a:spcBef>
              <a:spcAft>
                <a:spcPts val="0"/>
              </a:spcAft>
              <a:buSzPts val="900"/>
              <a:buNone/>
              <a:defRPr sz="900"/>
            </a:lvl9pPr>
          </a:lstStyle>
          <a:p/>
        </p:txBody>
      </p:sp>
      <p:sp>
        <p:nvSpPr>
          <p:cNvPr id="319" name="Google Shape;319;g3970249a880_0_11687"/>
          <p:cNvSpPr txBox="1"/>
          <p:nvPr>
            <p:ph idx="14" type="title"/>
          </p:nvPr>
        </p:nvSpPr>
        <p:spPr>
          <a:xfrm>
            <a:off x="2612697" y="3797456"/>
            <a:ext cx="17400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320" name="Google Shape;320;g3970249a880_0_11687"/>
          <p:cNvSpPr txBox="1"/>
          <p:nvPr>
            <p:ph idx="15" type="subTitle"/>
          </p:nvPr>
        </p:nvSpPr>
        <p:spPr>
          <a:xfrm>
            <a:off x="2612697" y="4152525"/>
            <a:ext cx="1740000" cy="3267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900"/>
              <a:buNone/>
              <a:defRPr sz="900"/>
            </a:lvl2pPr>
            <a:lvl3pPr lvl="2" algn="l">
              <a:lnSpc>
                <a:spcPct val="95000"/>
              </a:lnSpc>
              <a:spcBef>
                <a:spcPts val="1350"/>
              </a:spcBef>
              <a:spcAft>
                <a:spcPts val="0"/>
              </a:spcAft>
              <a:buSzPts val="900"/>
              <a:buNone/>
              <a:defRPr sz="900"/>
            </a:lvl3pPr>
            <a:lvl4pPr lvl="3" algn="l">
              <a:lnSpc>
                <a:spcPct val="95000"/>
              </a:lnSpc>
              <a:spcBef>
                <a:spcPts val="1350"/>
              </a:spcBef>
              <a:spcAft>
                <a:spcPts val="0"/>
              </a:spcAft>
              <a:buSzPts val="900"/>
              <a:buNone/>
              <a:defRPr sz="900"/>
            </a:lvl4pPr>
            <a:lvl5pPr lvl="4" algn="l">
              <a:lnSpc>
                <a:spcPct val="95000"/>
              </a:lnSpc>
              <a:spcBef>
                <a:spcPts val="1350"/>
              </a:spcBef>
              <a:spcAft>
                <a:spcPts val="0"/>
              </a:spcAft>
              <a:buSzPts val="900"/>
              <a:buNone/>
              <a:defRPr sz="900"/>
            </a:lvl5pPr>
            <a:lvl6pPr lvl="5" algn="l">
              <a:lnSpc>
                <a:spcPct val="90000"/>
              </a:lnSpc>
              <a:spcBef>
                <a:spcPts val="375"/>
              </a:spcBef>
              <a:spcAft>
                <a:spcPts val="0"/>
              </a:spcAft>
              <a:buSzPts val="900"/>
              <a:buNone/>
              <a:defRPr sz="900"/>
            </a:lvl6pPr>
            <a:lvl7pPr lvl="6" algn="l">
              <a:lnSpc>
                <a:spcPct val="90000"/>
              </a:lnSpc>
              <a:spcBef>
                <a:spcPts val="375"/>
              </a:spcBef>
              <a:spcAft>
                <a:spcPts val="0"/>
              </a:spcAft>
              <a:buSzPts val="900"/>
              <a:buNone/>
              <a:defRPr sz="900"/>
            </a:lvl7pPr>
            <a:lvl8pPr lvl="7" algn="l">
              <a:lnSpc>
                <a:spcPct val="90000"/>
              </a:lnSpc>
              <a:spcBef>
                <a:spcPts val="375"/>
              </a:spcBef>
              <a:spcAft>
                <a:spcPts val="0"/>
              </a:spcAft>
              <a:buSzPts val="900"/>
              <a:buNone/>
              <a:defRPr sz="900"/>
            </a:lvl8pPr>
            <a:lvl9pPr lvl="8" algn="l">
              <a:lnSpc>
                <a:spcPct val="90000"/>
              </a:lnSpc>
              <a:spcBef>
                <a:spcPts val="375"/>
              </a:spcBef>
              <a:spcAft>
                <a:spcPts val="0"/>
              </a:spcAft>
              <a:buSzPts val="900"/>
              <a:buNone/>
              <a:defRPr sz="900"/>
            </a:lvl9pPr>
          </a:lstStyle>
          <a:p/>
        </p:txBody>
      </p:sp>
      <p:sp>
        <p:nvSpPr>
          <p:cNvPr id="321" name="Google Shape;321;g3970249a880_0_11687"/>
          <p:cNvSpPr txBox="1"/>
          <p:nvPr>
            <p:ph idx="16" type="title"/>
          </p:nvPr>
        </p:nvSpPr>
        <p:spPr>
          <a:xfrm>
            <a:off x="4788398" y="3797456"/>
            <a:ext cx="16839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322" name="Google Shape;322;g3970249a880_0_11687"/>
          <p:cNvSpPr txBox="1"/>
          <p:nvPr>
            <p:ph idx="17" type="subTitle"/>
          </p:nvPr>
        </p:nvSpPr>
        <p:spPr>
          <a:xfrm>
            <a:off x="4788398" y="4152525"/>
            <a:ext cx="1683900" cy="3267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900"/>
              <a:buNone/>
              <a:defRPr sz="900"/>
            </a:lvl2pPr>
            <a:lvl3pPr lvl="2" algn="l">
              <a:lnSpc>
                <a:spcPct val="95000"/>
              </a:lnSpc>
              <a:spcBef>
                <a:spcPts val="1350"/>
              </a:spcBef>
              <a:spcAft>
                <a:spcPts val="0"/>
              </a:spcAft>
              <a:buSzPts val="900"/>
              <a:buNone/>
              <a:defRPr sz="900"/>
            </a:lvl3pPr>
            <a:lvl4pPr lvl="3" algn="l">
              <a:lnSpc>
                <a:spcPct val="95000"/>
              </a:lnSpc>
              <a:spcBef>
                <a:spcPts val="1350"/>
              </a:spcBef>
              <a:spcAft>
                <a:spcPts val="0"/>
              </a:spcAft>
              <a:buSzPts val="900"/>
              <a:buNone/>
              <a:defRPr sz="900"/>
            </a:lvl4pPr>
            <a:lvl5pPr lvl="4" algn="l">
              <a:lnSpc>
                <a:spcPct val="95000"/>
              </a:lnSpc>
              <a:spcBef>
                <a:spcPts val="1350"/>
              </a:spcBef>
              <a:spcAft>
                <a:spcPts val="0"/>
              </a:spcAft>
              <a:buSzPts val="900"/>
              <a:buNone/>
              <a:defRPr sz="900"/>
            </a:lvl5pPr>
            <a:lvl6pPr lvl="5" algn="l">
              <a:lnSpc>
                <a:spcPct val="90000"/>
              </a:lnSpc>
              <a:spcBef>
                <a:spcPts val="375"/>
              </a:spcBef>
              <a:spcAft>
                <a:spcPts val="0"/>
              </a:spcAft>
              <a:buSzPts val="900"/>
              <a:buNone/>
              <a:defRPr sz="900"/>
            </a:lvl6pPr>
            <a:lvl7pPr lvl="6" algn="l">
              <a:lnSpc>
                <a:spcPct val="90000"/>
              </a:lnSpc>
              <a:spcBef>
                <a:spcPts val="375"/>
              </a:spcBef>
              <a:spcAft>
                <a:spcPts val="0"/>
              </a:spcAft>
              <a:buSzPts val="900"/>
              <a:buNone/>
              <a:defRPr sz="900"/>
            </a:lvl7pPr>
            <a:lvl8pPr lvl="7" algn="l">
              <a:lnSpc>
                <a:spcPct val="90000"/>
              </a:lnSpc>
              <a:spcBef>
                <a:spcPts val="375"/>
              </a:spcBef>
              <a:spcAft>
                <a:spcPts val="0"/>
              </a:spcAft>
              <a:buSzPts val="900"/>
              <a:buNone/>
              <a:defRPr sz="900"/>
            </a:lvl8pPr>
            <a:lvl9pPr lvl="8" algn="l">
              <a:lnSpc>
                <a:spcPct val="90000"/>
              </a:lnSpc>
              <a:spcBef>
                <a:spcPts val="375"/>
              </a:spcBef>
              <a:spcAft>
                <a:spcPts val="0"/>
              </a:spcAft>
              <a:buSzPts val="900"/>
              <a:buNone/>
              <a:defRPr sz="900"/>
            </a:lvl9pPr>
          </a:lstStyle>
          <a:p/>
        </p:txBody>
      </p:sp>
      <p:sp>
        <p:nvSpPr>
          <p:cNvPr id="323" name="Google Shape;323;g3970249a880_0_11687"/>
          <p:cNvSpPr txBox="1"/>
          <p:nvPr>
            <p:ph idx="18" type="title"/>
          </p:nvPr>
        </p:nvSpPr>
        <p:spPr>
          <a:xfrm>
            <a:off x="6964099" y="3797456"/>
            <a:ext cx="16839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324" name="Google Shape;324;g3970249a880_0_11687"/>
          <p:cNvSpPr txBox="1"/>
          <p:nvPr>
            <p:ph idx="19" type="subTitle"/>
          </p:nvPr>
        </p:nvSpPr>
        <p:spPr>
          <a:xfrm>
            <a:off x="6964099" y="4152525"/>
            <a:ext cx="1683900" cy="3267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900"/>
              <a:buNone/>
              <a:defRPr sz="900"/>
            </a:lvl2pPr>
            <a:lvl3pPr lvl="2" algn="l">
              <a:lnSpc>
                <a:spcPct val="95000"/>
              </a:lnSpc>
              <a:spcBef>
                <a:spcPts val="1350"/>
              </a:spcBef>
              <a:spcAft>
                <a:spcPts val="0"/>
              </a:spcAft>
              <a:buSzPts val="900"/>
              <a:buNone/>
              <a:defRPr sz="900"/>
            </a:lvl3pPr>
            <a:lvl4pPr lvl="3" algn="l">
              <a:lnSpc>
                <a:spcPct val="95000"/>
              </a:lnSpc>
              <a:spcBef>
                <a:spcPts val="1350"/>
              </a:spcBef>
              <a:spcAft>
                <a:spcPts val="0"/>
              </a:spcAft>
              <a:buSzPts val="900"/>
              <a:buNone/>
              <a:defRPr sz="900"/>
            </a:lvl4pPr>
            <a:lvl5pPr lvl="4" algn="l">
              <a:lnSpc>
                <a:spcPct val="95000"/>
              </a:lnSpc>
              <a:spcBef>
                <a:spcPts val="1350"/>
              </a:spcBef>
              <a:spcAft>
                <a:spcPts val="0"/>
              </a:spcAft>
              <a:buSzPts val="900"/>
              <a:buNone/>
              <a:defRPr sz="900"/>
            </a:lvl5pPr>
            <a:lvl6pPr lvl="5" algn="l">
              <a:lnSpc>
                <a:spcPct val="90000"/>
              </a:lnSpc>
              <a:spcBef>
                <a:spcPts val="375"/>
              </a:spcBef>
              <a:spcAft>
                <a:spcPts val="0"/>
              </a:spcAft>
              <a:buSzPts val="900"/>
              <a:buNone/>
              <a:defRPr sz="900"/>
            </a:lvl6pPr>
            <a:lvl7pPr lvl="6" algn="l">
              <a:lnSpc>
                <a:spcPct val="90000"/>
              </a:lnSpc>
              <a:spcBef>
                <a:spcPts val="375"/>
              </a:spcBef>
              <a:spcAft>
                <a:spcPts val="0"/>
              </a:spcAft>
              <a:buSzPts val="900"/>
              <a:buNone/>
              <a:defRPr sz="900"/>
            </a:lvl7pPr>
            <a:lvl8pPr lvl="7" algn="l">
              <a:lnSpc>
                <a:spcPct val="90000"/>
              </a:lnSpc>
              <a:spcBef>
                <a:spcPts val="375"/>
              </a:spcBef>
              <a:spcAft>
                <a:spcPts val="0"/>
              </a:spcAft>
              <a:buSzPts val="900"/>
              <a:buNone/>
              <a:defRPr sz="900"/>
            </a:lvl8pPr>
            <a:lvl9pPr lvl="8" algn="l">
              <a:lnSpc>
                <a:spcPct val="90000"/>
              </a:lnSpc>
              <a:spcBef>
                <a:spcPts val="375"/>
              </a:spcBef>
              <a:spcAft>
                <a:spcPts val="0"/>
              </a:spcAft>
              <a:buSzPts val="900"/>
              <a:buNone/>
              <a:defRPr sz="900"/>
            </a:lvl9pPr>
          </a:lstStyle>
          <a:p/>
        </p:txBody>
      </p:sp>
    </p:spTree>
  </p:cSld>
  <p:clrMapOvr>
    <a:masterClrMapping/>
  </p:clrMapOvr>
</p:sldLayout>
</file>

<file path=ppt/slideLayouts/slideLayout2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8_Custom Layout">
  <p:cSld name="28_Custom Layout">
    <p:bg>
      <p:bgPr>
        <a:blipFill>
          <a:blip r:embed="rId2">
            <a:alphaModFix/>
          </a:blip>
          <a:stretch>
            <a:fillRect/>
          </a:stretch>
        </a:blipFill>
      </p:bgPr>
    </p:bg>
    <p:spTree>
      <p:nvGrpSpPr>
        <p:cNvPr id="3757" name="Shape 3757"/>
        <p:cNvGrpSpPr/>
        <p:nvPr/>
      </p:nvGrpSpPr>
      <p:grpSpPr>
        <a:xfrm>
          <a:off x="0" y="0"/>
          <a:ext cx="0" cy="0"/>
          <a:chOff x="0" y="0"/>
          <a:chExt cx="0" cy="0"/>
        </a:xfrm>
      </p:grpSpPr>
      <p:sp>
        <p:nvSpPr>
          <p:cNvPr id="3758" name="Google Shape;3758;g3970249a880_0_9005"/>
          <p:cNvSpPr/>
          <p:nvPr/>
        </p:nvSpPr>
        <p:spPr>
          <a:xfrm>
            <a:off x="3237186" y="581188"/>
            <a:ext cx="2741100" cy="797400"/>
          </a:xfrm>
          <a:prstGeom prst="roundRect">
            <a:avLst>
              <a:gd fmla="val 967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759" name="Google Shape;3759;g3970249a880_0_9005"/>
          <p:cNvSpPr/>
          <p:nvPr/>
        </p:nvSpPr>
        <p:spPr>
          <a:xfrm>
            <a:off x="377677" y="1548408"/>
            <a:ext cx="2741100" cy="797400"/>
          </a:xfrm>
          <a:prstGeom prst="roundRect">
            <a:avLst>
              <a:gd fmla="val 967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760" name="Google Shape;3760;g3970249a880_0_9005"/>
          <p:cNvSpPr/>
          <p:nvPr/>
        </p:nvSpPr>
        <p:spPr>
          <a:xfrm>
            <a:off x="377677" y="2645533"/>
            <a:ext cx="2741100" cy="797400"/>
          </a:xfrm>
          <a:prstGeom prst="roundRect">
            <a:avLst>
              <a:gd fmla="val 967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761" name="Google Shape;3761;g3970249a880_0_9005"/>
          <p:cNvSpPr/>
          <p:nvPr/>
        </p:nvSpPr>
        <p:spPr>
          <a:xfrm>
            <a:off x="3237186" y="3702828"/>
            <a:ext cx="2741100" cy="797400"/>
          </a:xfrm>
          <a:prstGeom prst="roundRect">
            <a:avLst>
              <a:gd fmla="val 967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762" name="Google Shape;3762;g3970249a880_0_9005"/>
          <p:cNvSpPr/>
          <p:nvPr/>
        </p:nvSpPr>
        <p:spPr>
          <a:xfrm>
            <a:off x="6032409" y="2645533"/>
            <a:ext cx="2741100" cy="797400"/>
          </a:xfrm>
          <a:prstGeom prst="roundRect">
            <a:avLst>
              <a:gd fmla="val 967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763" name="Google Shape;3763;g3970249a880_0_9005"/>
          <p:cNvSpPr/>
          <p:nvPr/>
        </p:nvSpPr>
        <p:spPr>
          <a:xfrm>
            <a:off x="6032409" y="1548408"/>
            <a:ext cx="2741100" cy="797400"/>
          </a:xfrm>
          <a:prstGeom prst="roundRect">
            <a:avLst>
              <a:gd fmla="val 967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764" name="Google Shape;3764;g3970249a880_0_9005"/>
          <p:cNvSpPr txBox="1"/>
          <p:nvPr>
            <p:ph idx="1" type="subTitle"/>
          </p:nvPr>
        </p:nvSpPr>
        <p:spPr>
          <a:xfrm>
            <a:off x="6665788" y="2813841"/>
            <a:ext cx="1980000" cy="505200"/>
          </a:xfrm>
          <a:prstGeom prst="rect">
            <a:avLst/>
          </a:prstGeom>
          <a:noFill/>
          <a:ln>
            <a:noFill/>
          </a:ln>
        </p:spPr>
        <p:txBody>
          <a:bodyPr anchorCtr="0" anchor="t" bIns="0" lIns="0" spcFirstLastPara="1" rIns="0" wrap="square" tIns="0">
            <a:noAutofit/>
          </a:bodyPr>
          <a:lstStyle>
            <a:lvl1pPr lvl="0" marR="0" algn="l">
              <a:lnSpc>
                <a:spcPct val="102000"/>
              </a:lnSpc>
              <a:spcBef>
                <a:spcPts val="0"/>
              </a:spcBef>
              <a:spcAft>
                <a:spcPts val="0"/>
              </a:spcAft>
              <a:buSzPts val="900"/>
              <a:buNone/>
              <a:defRPr sz="10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765" name="Google Shape;3765;g3970249a880_0_9005"/>
          <p:cNvSpPr txBox="1"/>
          <p:nvPr>
            <p:ph type="title"/>
          </p:nvPr>
        </p:nvSpPr>
        <p:spPr>
          <a:xfrm>
            <a:off x="3315459" y="1829972"/>
            <a:ext cx="2557500" cy="1632300"/>
          </a:xfrm>
          <a:prstGeom prst="rect">
            <a:avLst/>
          </a:prstGeom>
          <a:noFill/>
          <a:ln>
            <a:noFill/>
          </a:ln>
        </p:spPr>
        <p:txBody>
          <a:bodyPr anchorCtr="0" anchor="t" bIns="0" lIns="0" spcFirstLastPara="1" rIns="0" wrap="square" tIns="0">
            <a:noAutofit/>
          </a:bodyPr>
          <a:lstStyle>
            <a:lvl1pPr lvl="0" algn="ctr">
              <a:lnSpc>
                <a:spcPct val="98000"/>
              </a:lnSpc>
              <a:spcBef>
                <a:spcPts val="0"/>
              </a:spcBef>
              <a:spcAft>
                <a:spcPts val="0"/>
              </a:spcAft>
              <a:buClr>
                <a:schemeClr val="dk1"/>
              </a:buClr>
              <a:buSzPts val="2500"/>
              <a:buFont typeface="Poppins SemiBold"/>
              <a:buNone/>
              <a:defRPr>
                <a:solidFill>
                  <a:schemeClr val="dk1"/>
                </a:solidFill>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766" name="Google Shape;3766;g3970249a880_0_900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3767" name="Google Shape;3767;g3970249a880_0_9005"/>
          <p:cNvGrpSpPr/>
          <p:nvPr/>
        </p:nvGrpSpPr>
        <p:grpSpPr>
          <a:xfrm>
            <a:off x="522383" y="1710908"/>
            <a:ext cx="345768" cy="471692"/>
            <a:chOff x="1393020" y="4562422"/>
            <a:chExt cx="922048" cy="1257845"/>
          </a:xfrm>
        </p:grpSpPr>
        <p:grpSp>
          <p:nvGrpSpPr>
            <p:cNvPr id="3768" name="Google Shape;3768;g3970249a880_0_9005"/>
            <p:cNvGrpSpPr/>
            <p:nvPr/>
          </p:nvGrpSpPr>
          <p:grpSpPr>
            <a:xfrm>
              <a:off x="1393020" y="4562422"/>
              <a:ext cx="922048" cy="1257845"/>
              <a:chOff x="11596382" y="3794459"/>
              <a:chExt cx="1472215" cy="2008375"/>
            </a:xfrm>
          </p:grpSpPr>
          <p:sp>
            <p:nvSpPr>
              <p:cNvPr id="3769" name="Google Shape;3769;g3970249a880_0_9005"/>
              <p:cNvSpPr/>
              <p:nvPr/>
            </p:nvSpPr>
            <p:spPr>
              <a:xfrm>
                <a:off x="11596382" y="3794459"/>
                <a:ext cx="1465980" cy="2008375"/>
              </a:xfrm>
              <a:custGeom>
                <a:rect b="b" l="l" r="r" t="t"/>
                <a:pathLst>
                  <a:path extrusionOk="0" h="2008375" w="1465980">
                    <a:moveTo>
                      <a:pt x="1393076" y="2008375"/>
                    </a:moveTo>
                    <a:lnTo>
                      <a:pt x="72905" y="2008375"/>
                    </a:lnTo>
                    <a:cubicBezTo>
                      <a:pt x="32572" y="2008375"/>
                      <a:pt x="0" y="1975676"/>
                      <a:pt x="0" y="1935471"/>
                    </a:cubicBezTo>
                    <a:lnTo>
                      <a:pt x="0" y="72905"/>
                    </a:lnTo>
                    <a:cubicBezTo>
                      <a:pt x="0" y="32572"/>
                      <a:pt x="32699" y="0"/>
                      <a:pt x="72905" y="0"/>
                    </a:cubicBezTo>
                    <a:lnTo>
                      <a:pt x="732991" y="0"/>
                    </a:lnTo>
                    <a:lnTo>
                      <a:pt x="1465980" y="741133"/>
                    </a:lnTo>
                    <a:lnTo>
                      <a:pt x="1465980" y="1935344"/>
                    </a:lnTo>
                    <a:cubicBezTo>
                      <a:pt x="1465980" y="1975676"/>
                      <a:pt x="1433281" y="2008248"/>
                      <a:pt x="1393076" y="2008248"/>
                    </a:cubicBezTo>
                    <a:close/>
                  </a:path>
                </a:pathLst>
              </a:custGeom>
              <a:solidFill>
                <a:schemeClr val="lt2"/>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770" name="Google Shape;3770;g3970249a880_0_9005"/>
              <p:cNvSpPr/>
              <p:nvPr/>
            </p:nvSpPr>
            <p:spPr>
              <a:xfrm>
                <a:off x="12329501" y="3796495"/>
                <a:ext cx="739096" cy="739097"/>
              </a:xfrm>
              <a:custGeom>
                <a:rect b="b" l="l" r="r" t="t"/>
                <a:pathLst>
                  <a:path extrusionOk="0" h="739097" w="739096">
                    <a:moveTo>
                      <a:pt x="0" y="0"/>
                    </a:moveTo>
                    <a:lnTo>
                      <a:pt x="0" y="605884"/>
                    </a:lnTo>
                    <a:cubicBezTo>
                      <a:pt x="0" y="679425"/>
                      <a:pt x="59672" y="739097"/>
                      <a:pt x="133213" y="739097"/>
                    </a:cubicBezTo>
                    <a:lnTo>
                      <a:pt x="739097" y="739097"/>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771" name="Google Shape;3771;g3970249a880_0_9005"/>
            <p:cNvSpPr txBox="1"/>
            <p:nvPr/>
          </p:nvSpPr>
          <p:spPr>
            <a:xfrm>
              <a:off x="1650884" y="5149728"/>
              <a:ext cx="376200" cy="521700"/>
            </a:xfrm>
            <a:prstGeom prst="rect">
              <a:avLst/>
            </a:prstGeom>
            <a:noFill/>
            <a:ln>
              <a:noFill/>
            </a:ln>
          </p:spPr>
          <p:txBody>
            <a:bodyPr anchorCtr="0" anchor="t" bIns="0" lIns="0" spcFirstLastPara="1" rIns="0" wrap="square" tIns="0">
              <a:noAutofit/>
            </a:bodyPr>
            <a:lstStyle/>
            <a:p>
              <a:pPr indent="0" lvl="0" marL="0" marR="0" rtl="0" algn="ctr">
                <a:lnSpc>
                  <a:spcPct val="97000"/>
                </a:lnSpc>
                <a:spcBef>
                  <a:spcPts val="0"/>
                </a:spcBef>
                <a:spcAft>
                  <a:spcPts val="0"/>
                </a:spcAft>
                <a:buClr>
                  <a:srgbClr val="000000"/>
                </a:buClr>
                <a:buSzPts val="1500"/>
                <a:buFont typeface="Arial"/>
                <a:buNone/>
              </a:pPr>
              <a:r>
                <a:rPr b="0" i="0" lang="en" sz="15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grpSp>
      <p:grpSp>
        <p:nvGrpSpPr>
          <p:cNvPr id="3772" name="Google Shape;3772;g3970249a880_0_9005"/>
          <p:cNvGrpSpPr/>
          <p:nvPr/>
        </p:nvGrpSpPr>
        <p:grpSpPr>
          <a:xfrm>
            <a:off x="3383762" y="744121"/>
            <a:ext cx="345768" cy="471692"/>
            <a:chOff x="1393020" y="4562422"/>
            <a:chExt cx="922048" cy="1257845"/>
          </a:xfrm>
        </p:grpSpPr>
        <p:grpSp>
          <p:nvGrpSpPr>
            <p:cNvPr id="3773" name="Google Shape;3773;g3970249a880_0_9005"/>
            <p:cNvGrpSpPr/>
            <p:nvPr/>
          </p:nvGrpSpPr>
          <p:grpSpPr>
            <a:xfrm>
              <a:off x="1393020" y="4562422"/>
              <a:ext cx="922048" cy="1257845"/>
              <a:chOff x="11596382" y="3794459"/>
              <a:chExt cx="1472215" cy="2008375"/>
            </a:xfrm>
          </p:grpSpPr>
          <p:sp>
            <p:nvSpPr>
              <p:cNvPr id="3774" name="Google Shape;3774;g3970249a880_0_9005"/>
              <p:cNvSpPr/>
              <p:nvPr/>
            </p:nvSpPr>
            <p:spPr>
              <a:xfrm>
                <a:off x="11596382" y="3794459"/>
                <a:ext cx="1465980" cy="2008375"/>
              </a:xfrm>
              <a:custGeom>
                <a:rect b="b" l="l" r="r" t="t"/>
                <a:pathLst>
                  <a:path extrusionOk="0" h="2008375" w="1465980">
                    <a:moveTo>
                      <a:pt x="1393076" y="2008375"/>
                    </a:moveTo>
                    <a:lnTo>
                      <a:pt x="72905" y="2008375"/>
                    </a:lnTo>
                    <a:cubicBezTo>
                      <a:pt x="32572" y="2008375"/>
                      <a:pt x="0" y="1975676"/>
                      <a:pt x="0" y="1935471"/>
                    </a:cubicBezTo>
                    <a:lnTo>
                      <a:pt x="0" y="72905"/>
                    </a:lnTo>
                    <a:cubicBezTo>
                      <a:pt x="0" y="32572"/>
                      <a:pt x="32699" y="0"/>
                      <a:pt x="72905" y="0"/>
                    </a:cubicBezTo>
                    <a:lnTo>
                      <a:pt x="732991" y="0"/>
                    </a:lnTo>
                    <a:lnTo>
                      <a:pt x="1465980" y="741133"/>
                    </a:lnTo>
                    <a:lnTo>
                      <a:pt x="1465980" y="1935344"/>
                    </a:lnTo>
                    <a:cubicBezTo>
                      <a:pt x="1465980" y="1975676"/>
                      <a:pt x="1433281" y="2008248"/>
                      <a:pt x="1393076" y="2008248"/>
                    </a:cubicBezTo>
                    <a:close/>
                  </a:path>
                </a:pathLst>
              </a:custGeom>
              <a:solidFill>
                <a:schemeClr val="lt2"/>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775" name="Google Shape;3775;g3970249a880_0_9005"/>
              <p:cNvSpPr/>
              <p:nvPr/>
            </p:nvSpPr>
            <p:spPr>
              <a:xfrm>
                <a:off x="12329501" y="3796495"/>
                <a:ext cx="739096" cy="739097"/>
              </a:xfrm>
              <a:custGeom>
                <a:rect b="b" l="l" r="r" t="t"/>
                <a:pathLst>
                  <a:path extrusionOk="0" h="739097" w="739096">
                    <a:moveTo>
                      <a:pt x="0" y="0"/>
                    </a:moveTo>
                    <a:lnTo>
                      <a:pt x="0" y="605884"/>
                    </a:lnTo>
                    <a:cubicBezTo>
                      <a:pt x="0" y="679425"/>
                      <a:pt x="59672" y="739097"/>
                      <a:pt x="133213" y="739097"/>
                    </a:cubicBezTo>
                    <a:lnTo>
                      <a:pt x="739097" y="739097"/>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776" name="Google Shape;3776;g3970249a880_0_9005"/>
            <p:cNvSpPr txBox="1"/>
            <p:nvPr/>
          </p:nvSpPr>
          <p:spPr>
            <a:xfrm>
              <a:off x="1650884" y="5149728"/>
              <a:ext cx="376200" cy="521700"/>
            </a:xfrm>
            <a:prstGeom prst="rect">
              <a:avLst/>
            </a:prstGeom>
            <a:noFill/>
            <a:ln>
              <a:noFill/>
            </a:ln>
          </p:spPr>
          <p:txBody>
            <a:bodyPr anchorCtr="0" anchor="t" bIns="0" lIns="0" spcFirstLastPara="1" rIns="0" wrap="square" tIns="0">
              <a:noAutofit/>
            </a:bodyPr>
            <a:lstStyle/>
            <a:p>
              <a:pPr indent="0" lvl="0" marL="0" marR="0" rtl="0" algn="ctr">
                <a:lnSpc>
                  <a:spcPct val="97000"/>
                </a:lnSpc>
                <a:spcBef>
                  <a:spcPts val="0"/>
                </a:spcBef>
                <a:spcAft>
                  <a:spcPts val="0"/>
                </a:spcAft>
                <a:buClr>
                  <a:srgbClr val="000000"/>
                </a:buClr>
                <a:buSzPts val="1500"/>
                <a:buFont typeface="Arial"/>
                <a:buNone/>
              </a:pPr>
              <a:r>
                <a:rPr b="0" i="0" lang="en" sz="15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grpSp>
      <p:grpSp>
        <p:nvGrpSpPr>
          <p:cNvPr id="3777" name="Google Shape;3777;g3970249a880_0_9005"/>
          <p:cNvGrpSpPr/>
          <p:nvPr/>
        </p:nvGrpSpPr>
        <p:grpSpPr>
          <a:xfrm>
            <a:off x="520460" y="2816860"/>
            <a:ext cx="345768" cy="471692"/>
            <a:chOff x="1393020" y="4562422"/>
            <a:chExt cx="922048" cy="1257845"/>
          </a:xfrm>
        </p:grpSpPr>
        <p:grpSp>
          <p:nvGrpSpPr>
            <p:cNvPr id="3778" name="Google Shape;3778;g3970249a880_0_9005"/>
            <p:cNvGrpSpPr/>
            <p:nvPr/>
          </p:nvGrpSpPr>
          <p:grpSpPr>
            <a:xfrm>
              <a:off x="1393020" y="4562422"/>
              <a:ext cx="922048" cy="1257845"/>
              <a:chOff x="11596382" y="3794459"/>
              <a:chExt cx="1472215" cy="2008375"/>
            </a:xfrm>
          </p:grpSpPr>
          <p:sp>
            <p:nvSpPr>
              <p:cNvPr id="3779" name="Google Shape;3779;g3970249a880_0_9005"/>
              <p:cNvSpPr/>
              <p:nvPr/>
            </p:nvSpPr>
            <p:spPr>
              <a:xfrm>
                <a:off x="11596382" y="3794459"/>
                <a:ext cx="1465980" cy="2008375"/>
              </a:xfrm>
              <a:custGeom>
                <a:rect b="b" l="l" r="r" t="t"/>
                <a:pathLst>
                  <a:path extrusionOk="0" h="2008375" w="1465980">
                    <a:moveTo>
                      <a:pt x="1393076" y="2008375"/>
                    </a:moveTo>
                    <a:lnTo>
                      <a:pt x="72905" y="2008375"/>
                    </a:lnTo>
                    <a:cubicBezTo>
                      <a:pt x="32572" y="2008375"/>
                      <a:pt x="0" y="1975676"/>
                      <a:pt x="0" y="1935471"/>
                    </a:cubicBezTo>
                    <a:lnTo>
                      <a:pt x="0" y="72905"/>
                    </a:lnTo>
                    <a:cubicBezTo>
                      <a:pt x="0" y="32572"/>
                      <a:pt x="32699" y="0"/>
                      <a:pt x="72905" y="0"/>
                    </a:cubicBezTo>
                    <a:lnTo>
                      <a:pt x="732991" y="0"/>
                    </a:lnTo>
                    <a:lnTo>
                      <a:pt x="1465980" y="741133"/>
                    </a:lnTo>
                    <a:lnTo>
                      <a:pt x="1465980" y="1935344"/>
                    </a:lnTo>
                    <a:cubicBezTo>
                      <a:pt x="1465980" y="1975676"/>
                      <a:pt x="1433281" y="2008248"/>
                      <a:pt x="1393076" y="2008248"/>
                    </a:cubicBezTo>
                    <a:close/>
                  </a:path>
                </a:pathLst>
              </a:custGeom>
              <a:solidFill>
                <a:schemeClr val="lt2"/>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780" name="Google Shape;3780;g3970249a880_0_9005"/>
              <p:cNvSpPr/>
              <p:nvPr/>
            </p:nvSpPr>
            <p:spPr>
              <a:xfrm>
                <a:off x="12329501" y="3796495"/>
                <a:ext cx="739096" cy="739097"/>
              </a:xfrm>
              <a:custGeom>
                <a:rect b="b" l="l" r="r" t="t"/>
                <a:pathLst>
                  <a:path extrusionOk="0" h="739097" w="739096">
                    <a:moveTo>
                      <a:pt x="0" y="0"/>
                    </a:moveTo>
                    <a:lnTo>
                      <a:pt x="0" y="605884"/>
                    </a:lnTo>
                    <a:cubicBezTo>
                      <a:pt x="0" y="679425"/>
                      <a:pt x="59672" y="739097"/>
                      <a:pt x="133213" y="739097"/>
                    </a:cubicBezTo>
                    <a:lnTo>
                      <a:pt x="739097" y="739097"/>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781" name="Google Shape;3781;g3970249a880_0_9005"/>
            <p:cNvSpPr txBox="1"/>
            <p:nvPr/>
          </p:nvSpPr>
          <p:spPr>
            <a:xfrm>
              <a:off x="1650884" y="5149728"/>
              <a:ext cx="376200" cy="521700"/>
            </a:xfrm>
            <a:prstGeom prst="rect">
              <a:avLst/>
            </a:prstGeom>
            <a:noFill/>
            <a:ln>
              <a:noFill/>
            </a:ln>
          </p:spPr>
          <p:txBody>
            <a:bodyPr anchorCtr="0" anchor="t" bIns="0" lIns="0" spcFirstLastPara="1" rIns="0" wrap="square" tIns="0">
              <a:noAutofit/>
            </a:bodyPr>
            <a:lstStyle/>
            <a:p>
              <a:pPr indent="0" lvl="0" marL="0" marR="0" rtl="0" algn="ctr">
                <a:lnSpc>
                  <a:spcPct val="97000"/>
                </a:lnSpc>
                <a:spcBef>
                  <a:spcPts val="0"/>
                </a:spcBef>
                <a:spcAft>
                  <a:spcPts val="0"/>
                </a:spcAft>
                <a:buClr>
                  <a:srgbClr val="000000"/>
                </a:buClr>
                <a:buSzPts val="1500"/>
                <a:buFont typeface="Arial"/>
                <a:buNone/>
              </a:pPr>
              <a:r>
                <a:rPr b="0" i="0" lang="en" sz="15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grpSp>
      <p:grpSp>
        <p:nvGrpSpPr>
          <p:cNvPr id="3782" name="Google Shape;3782;g3970249a880_0_9005"/>
          <p:cNvGrpSpPr/>
          <p:nvPr/>
        </p:nvGrpSpPr>
        <p:grpSpPr>
          <a:xfrm>
            <a:off x="6186694" y="1710908"/>
            <a:ext cx="345768" cy="471692"/>
            <a:chOff x="1393020" y="4562422"/>
            <a:chExt cx="922048" cy="1257845"/>
          </a:xfrm>
        </p:grpSpPr>
        <p:grpSp>
          <p:nvGrpSpPr>
            <p:cNvPr id="3783" name="Google Shape;3783;g3970249a880_0_9005"/>
            <p:cNvGrpSpPr/>
            <p:nvPr/>
          </p:nvGrpSpPr>
          <p:grpSpPr>
            <a:xfrm>
              <a:off x="1393020" y="4562422"/>
              <a:ext cx="922048" cy="1257845"/>
              <a:chOff x="11596382" y="3794459"/>
              <a:chExt cx="1472215" cy="2008375"/>
            </a:xfrm>
          </p:grpSpPr>
          <p:sp>
            <p:nvSpPr>
              <p:cNvPr id="3784" name="Google Shape;3784;g3970249a880_0_9005"/>
              <p:cNvSpPr/>
              <p:nvPr/>
            </p:nvSpPr>
            <p:spPr>
              <a:xfrm>
                <a:off x="11596382" y="3794459"/>
                <a:ext cx="1465980" cy="2008375"/>
              </a:xfrm>
              <a:custGeom>
                <a:rect b="b" l="l" r="r" t="t"/>
                <a:pathLst>
                  <a:path extrusionOk="0" h="2008375" w="1465980">
                    <a:moveTo>
                      <a:pt x="1393076" y="2008375"/>
                    </a:moveTo>
                    <a:lnTo>
                      <a:pt x="72905" y="2008375"/>
                    </a:lnTo>
                    <a:cubicBezTo>
                      <a:pt x="32572" y="2008375"/>
                      <a:pt x="0" y="1975676"/>
                      <a:pt x="0" y="1935471"/>
                    </a:cubicBezTo>
                    <a:lnTo>
                      <a:pt x="0" y="72905"/>
                    </a:lnTo>
                    <a:cubicBezTo>
                      <a:pt x="0" y="32572"/>
                      <a:pt x="32699" y="0"/>
                      <a:pt x="72905" y="0"/>
                    </a:cubicBezTo>
                    <a:lnTo>
                      <a:pt x="732991" y="0"/>
                    </a:lnTo>
                    <a:lnTo>
                      <a:pt x="1465980" y="741133"/>
                    </a:lnTo>
                    <a:lnTo>
                      <a:pt x="1465980" y="1935344"/>
                    </a:lnTo>
                    <a:cubicBezTo>
                      <a:pt x="1465980" y="1975676"/>
                      <a:pt x="1433281" y="2008248"/>
                      <a:pt x="1393076" y="2008248"/>
                    </a:cubicBezTo>
                    <a:close/>
                  </a:path>
                </a:pathLst>
              </a:custGeom>
              <a:solidFill>
                <a:schemeClr val="lt2"/>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785" name="Google Shape;3785;g3970249a880_0_9005"/>
              <p:cNvSpPr/>
              <p:nvPr/>
            </p:nvSpPr>
            <p:spPr>
              <a:xfrm>
                <a:off x="12329501" y="3796495"/>
                <a:ext cx="739096" cy="739097"/>
              </a:xfrm>
              <a:custGeom>
                <a:rect b="b" l="l" r="r" t="t"/>
                <a:pathLst>
                  <a:path extrusionOk="0" h="739097" w="739096">
                    <a:moveTo>
                      <a:pt x="0" y="0"/>
                    </a:moveTo>
                    <a:lnTo>
                      <a:pt x="0" y="605884"/>
                    </a:lnTo>
                    <a:cubicBezTo>
                      <a:pt x="0" y="679425"/>
                      <a:pt x="59672" y="739097"/>
                      <a:pt x="133213" y="739097"/>
                    </a:cubicBezTo>
                    <a:lnTo>
                      <a:pt x="739097" y="739097"/>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786" name="Google Shape;3786;g3970249a880_0_9005"/>
            <p:cNvSpPr txBox="1"/>
            <p:nvPr/>
          </p:nvSpPr>
          <p:spPr>
            <a:xfrm>
              <a:off x="1650884" y="5149728"/>
              <a:ext cx="376200" cy="521700"/>
            </a:xfrm>
            <a:prstGeom prst="rect">
              <a:avLst/>
            </a:prstGeom>
            <a:noFill/>
            <a:ln>
              <a:noFill/>
            </a:ln>
          </p:spPr>
          <p:txBody>
            <a:bodyPr anchorCtr="0" anchor="t" bIns="0" lIns="0" spcFirstLastPara="1" rIns="0" wrap="square" tIns="0">
              <a:noAutofit/>
            </a:bodyPr>
            <a:lstStyle/>
            <a:p>
              <a:pPr indent="0" lvl="0" marL="0" marR="0" rtl="0" algn="ctr">
                <a:lnSpc>
                  <a:spcPct val="97000"/>
                </a:lnSpc>
                <a:spcBef>
                  <a:spcPts val="0"/>
                </a:spcBef>
                <a:spcAft>
                  <a:spcPts val="0"/>
                </a:spcAft>
                <a:buClr>
                  <a:srgbClr val="000000"/>
                </a:buClr>
                <a:buSzPts val="1500"/>
                <a:buFont typeface="Arial"/>
                <a:buNone/>
              </a:pPr>
              <a:r>
                <a:rPr b="0" i="0" lang="en" sz="15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grpSp>
      <p:grpSp>
        <p:nvGrpSpPr>
          <p:cNvPr id="3787" name="Google Shape;3787;g3970249a880_0_9005"/>
          <p:cNvGrpSpPr/>
          <p:nvPr/>
        </p:nvGrpSpPr>
        <p:grpSpPr>
          <a:xfrm>
            <a:off x="6184772" y="2816860"/>
            <a:ext cx="345768" cy="471692"/>
            <a:chOff x="1393020" y="4562422"/>
            <a:chExt cx="922048" cy="1257845"/>
          </a:xfrm>
        </p:grpSpPr>
        <p:grpSp>
          <p:nvGrpSpPr>
            <p:cNvPr id="3788" name="Google Shape;3788;g3970249a880_0_9005"/>
            <p:cNvGrpSpPr/>
            <p:nvPr/>
          </p:nvGrpSpPr>
          <p:grpSpPr>
            <a:xfrm>
              <a:off x="1393020" y="4562422"/>
              <a:ext cx="922048" cy="1257845"/>
              <a:chOff x="11596382" y="3794459"/>
              <a:chExt cx="1472215" cy="2008375"/>
            </a:xfrm>
          </p:grpSpPr>
          <p:sp>
            <p:nvSpPr>
              <p:cNvPr id="3789" name="Google Shape;3789;g3970249a880_0_9005"/>
              <p:cNvSpPr/>
              <p:nvPr/>
            </p:nvSpPr>
            <p:spPr>
              <a:xfrm>
                <a:off x="11596382" y="3794459"/>
                <a:ext cx="1465980" cy="2008375"/>
              </a:xfrm>
              <a:custGeom>
                <a:rect b="b" l="l" r="r" t="t"/>
                <a:pathLst>
                  <a:path extrusionOk="0" h="2008375" w="1465980">
                    <a:moveTo>
                      <a:pt x="1393076" y="2008375"/>
                    </a:moveTo>
                    <a:lnTo>
                      <a:pt x="72905" y="2008375"/>
                    </a:lnTo>
                    <a:cubicBezTo>
                      <a:pt x="32572" y="2008375"/>
                      <a:pt x="0" y="1975676"/>
                      <a:pt x="0" y="1935471"/>
                    </a:cubicBezTo>
                    <a:lnTo>
                      <a:pt x="0" y="72905"/>
                    </a:lnTo>
                    <a:cubicBezTo>
                      <a:pt x="0" y="32572"/>
                      <a:pt x="32699" y="0"/>
                      <a:pt x="72905" y="0"/>
                    </a:cubicBezTo>
                    <a:lnTo>
                      <a:pt x="732991" y="0"/>
                    </a:lnTo>
                    <a:lnTo>
                      <a:pt x="1465980" y="741133"/>
                    </a:lnTo>
                    <a:lnTo>
                      <a:pt x="1465980" y="1935344"/>
                    </a:lnTo>
                    <a:cubicBezTo>
                      <a:pt x="1465980" y="1975676"/>
                      <a:pt x="1433281" y="2008248"/>
                      <a:pt x="1393076" y="2008248"/>
                    </a:cubicBezTo>
                    <a:close/>
                  </a:path>
                </a:pathLst>
              </a:custGeom>
              <a:solidFill>
                <a:schemeClr val="lt2"/>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790" name="Google Shape;3790;g3970249a880_0_9005"/>
              <p:cNvSpPr/>
              <p:nvPr/>
            </p:nvSpPr>
            <p:spPr>
              <a:xfrm>
                <a:off x="12329501" y="3796495"/>
                <a:ext cx="739096" cy="739097"/>
              </a:xfrm>
              <a:custGeom>
                <a:rect b="b" l="l" r="r" t="t"/>
                <a:pathLst>
                  <a:path extrusionOk="0" h="739097" w="739096">
                    <a:moveTo>
                      <a:pt x="0" y="0"/>
                    </a:moveTo>
                    <a:lnTo>
                      <a:pt x="0" y="605884"/>
                    </a:lnTo>
                    <a:cubicBezTo>
                      <a:pt x="0" y="679425"/>
                      <a:pt x="59672" y="739097"/>
                      <a:pt x="133213" y="739097"/>
                    </a:cubicBezTo>
                    <a:lnTo>
                      <a:pt x="739097" y="739097"/>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791" name="Google Shape;3791;g3970249a880_0_9005"/>
            <p:cNvSpPr txBox="1"/>
            <p:nvPr/>
          </p:nvSpPr>
          <p:spPr>
            <a:xfrm>
              <a:off x="1650884" y="5149728"/>
              <a:ext cx="376200" cy="521700"/>
            </a:xfrm>
            <a:prstGeom prst="rect">
              <a:avLst/>
            </a:prstGeom>
            <a:noFill/>
            <a:ln>
              <a:noFill/>
            </a:ln>
          </p:spPr>
          <p:txBody>
            <a:bodyPr anchorCtr="0" anchor="t" bIns="0" lIns="0" spcFirstLastPara="1" rIns="0" wrap="square" tIns="0">
              <a:noAutofit/>
            </a:bodyPr>
            <a:lstStyle/>
            <a:p>
              <a:pPr indent="0" lvl="0" marL="0" marR="0" rtl="0" algn="ctr">
                <a:lnSpc>
                  <a:spcPct val="97000"/>
                </a:lnSpc>
                <a:spcBef>
                  <a:spcPts val="0"/>
                </a:spcBef>
                <a:spcAft>
                  <a:spcPts val="0"/>
                </a:spcAft>
                <a:buClr>
                  <a:srgbClr val="000000"/>
                </a:buClr>
                <a:buSzPts val="1500"/>
                <a:buFont typeface="Arial"/>
                <a:buNone/>
              </a:pPr>
              <a:r>
                <a:rPr b="0" i="0" lang="en" sz="15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grpSp>
      <p:grpSp>
        <p:nvGrpSpPr>
          <p:cNvPr id="3792" name="Google Shape;3792;g3970249a880_0_9005"/>
          <p:cNvGrpSpPr/>
          <p:nvPr/>
        </p:nvGrpSpPr>
        <p:grpSpPr>
          <a:xfrm>
            <a:off x="3383762" y="3858616"/>
            <a:ext cx="345768" cy="471692"/>
            <a:chOff x="1393020" y="4562422"/>
            <a:chExt cx="922048" cy="1257845"/>
          </a:xfrm>
        </p:grpSpPr>
        <p:grpSp>
          <p:nvGrpSpPr>
            <p:cNvPr id="3793" name="Google Shape;3793;g3970249a880_0_9005"/>
            <p:cNvGrpSpPr/>
            <p:nvPr/>
          </p:nvGrpSpPr>
          <p:grpSpPr>
            <a:xfrm>
              <a:off x="1393020" y="4562422"/>
              <a:ext cx="922048" cy="1257845"/>
              <a:chOff x="11596382" y="3794459"/>
              <a:chExt cx="1472215" cy="2008375"/>
            </a:xfrm>
          </p:grpSpPr>
          <p:sp>
            <p:nvSpPr>
              <p:cNvPr id="3794" name="Google Shape;3794;g3970249a880_0_9005"/>
              <p:cNvSpPr/>
              <p:nvPr/>
            </p:nvSpPr>
            <p:spPr>
              <a:xfrm>
                <a:off x="11596382" y="3794459"/>
                <a:ext cx="1465980" cy="2008375"/>
              </a:xfrm>
              <a:custGeom>
                <a:rect b="b" l="l" r="r" t="t"/>
                <a:pathLst>
                  <a:path extrusionOk="0" h="2008375" w="1465980">
                    <a:moveTo>
                      <a:pt x="1393076" y="2008375"/>
                    </a:moveTo>
                    <a:lnTo>
                      <a:pt x="72905" y="2008375"/>
                    </a:lnTo>
                    <a:cubicBezTo>
                      <a:pt x="32572" y="2008375"/>
                      <a:pt x="0" y="1975676"/>
                      <a:pt x="0" y="1935471"/>
                    </a:cubicBezTo>
                    <a:lnTo>
                      <a:pt x="0" y="72905"/>
                    </a:lnTo>
                    <a:cubicBezTo>
                      <a:pt x="0" y="32572"/>
                      <a:pt x="32699" y="0"/>
                      <a:pt x="72905" y="0"/>
                    </a:cubicBezTo>
                    <a:lnTo>
                      <a:pt x="732991" y="0"/>
                    </a:lnTo>
                    <a:lnTo>
                      <a:pt x="1465980" y="741133"/>
                    </a:lnTo>
                    <a:lnTo>
                      <a:pt x="1465980" y="1935344"/>
                    </a:lnTo>
                    <a:cubicBezTo>
                      <a:pt x="1465980" y="1975676"/>
                      <a:pt x="1433281" y="2008248"/>
                      <a:pt x="1393076" y="2008248"/>
                    </a:cubicBezTo>
                    <a:close/>
                  </a:path>
                </a:pathLst>
              </a:custGeom>
              <a:solidFill>
                <a:schemeClr val="lt2"/>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795" name="Google Shape;3795;g3970249a880_0_9005"/>
              <p:cNvSpPr/>
              <p:nvPr/>
            </p:nvSpPr>
            <p:spPr>
              <a:xfrm>
                <a:off x="12329501" y="3796495"/>
                <a:ext cx="739096" cy="739097"/>
              </a:xfrm>
              <a:custGeom>
                <a:rect b="b" l="l" r="r" t="t"/>
                <a:pathLst>
                  <a:path extrusionOk="0" h="739097" w="739096">
                    <a:moveTo>
                      <a:pt x="0" y="0"/>
                    </a:moveTo>
                    <a:lnTo>
                      <a:pt x="0" y="605884"/>
                    </a:lnTo>
                    <a:cubicBezTo>
                      <a:pt x="0" y="679425"/>
                      <a:pt x="59672" y="739097"/>
                      <a:pt x="133213" y="739097"/>
                    </a:cubicBezTo>
                    <a:lnTo>
                      <a:pt x="739097" y="739097"/>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796" name="Google Shape;3796;g3970249a880_0_9005"/>
            <p:cNvSpPr txBox="1"/>
            <p:nvPr/>
          </p:nvSpPr>
          <p:spPr>
            <a:xfrm>
              <a:off x="1650884" y="5149728"/>
              <a:ext cx="376200" cy="521700"/>
            </a:xfrm>
            <a:prstGeom prst="rect">
              <a:avLst/>
            </a:prstGeom>
            <a:noFill/>
            <a:ln>
              <a:noFill/>
            </a:ln>
          </p:spPr>
          <p:txBody>
            <a:bodyPr anchorCtr="0" anchor="t" bIns="0" lIns="0" spcFirstLastPara="1" rIns="0" wrap="square" tIns="0">
              <a:noAutofit/>
            </a:bodyPr>
            <a:lstStyle/>
            <a:p>
              <a:pPr indent="0" lvl="0" marL="0" marR="0" rtl="0" algn="ctr">
                <a:lnSpc>
                  <a:spcPct val="97000"/>
                </a:lnSpc>
                <a:spcBef>
                  <a:spcPts val="0"/>
                </a:spcBef>
                <a:spcAft>
                  <a:spcPts val="0"/>
                </a:spcAft>
                <a:buClr>
                  <a:srgbClr val="000000"/>
                </a:buClr>
                <a:buSzPts val="1500"/>
                <a:buFont typeface="Arial"/>
                <a:buNone/>
              </a:pPr>
              <a:r>
                <a:rPr b="0" i="0" lang="en" sz="15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grpSp>
      <p:sp>
        <p:nvSpPr>
          <p:cNvPr id="3797" name="Google Shape;3797;g3970249a880_0_9005"/>
          <p:cNvSpPr txBox="1"/>
          <p:nvPr>
            <p:ph idx="2" type="subTitle"/>
          </p:nvPr>
        </p:nvSpPr>
        <p:spPr>
          <a:xfrm>
            <a:off x="1010878" y="1716234"/>
            <a:ext cx="1990800" cy="505200"/>
          </a:xfrm>
          <a:prstGeom prst="rect">
            <a:avLst/>
          </a:prstGeom>
          <a:noFill/>
          <a:ln>
            <a:noFill/>
          </a:ln>
        </p:spPr>
        <p:txBody>
          <a:bodyPr anchorCtr="0" anchor="t" bIns="0" lIns="0" spcFirstLastPara="1" rIns="0" wrap="square" tIns="0">
            <a:noAutofit/>
          </a:bodyPr>
          <a:lstStyle>
            <a:lvl1pPr lvl="0" marR="0" algn="l">
              <a:lnSpc>
                <a:spcPct val="102000"/>
              </a:lnSpc>
              <a:spcBef>
                <a:spcPts val="0"/>
              </a:spcBef>
              <a:spcAft>
                <a:spcPts val="0"/>
              </a:spcAft>
              <a:buSzPts val="900"/>
              <a:buNone/>
              <a:defRPr b="1" sz="10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798" name="Google Shape;3798;g3970249a880_0_9005"/>
          <p:cNvSpPr txBox="1"/>
          <p:nvPr>
            <p:ph idx="3" type="subTitle"/>
          </p:nvPr>
        </p:nvSpPr>
        <p:spPr>
          <a:xfrm>
            <a:off x="1017224" y="2821022"/>
            <a:ext cx="1990800" cy="505200"/>
          </a:xfrm>
          <a:prstGeom prst="rect">
            <a:avLst/>
          </a:prstGeom>
          <a:noFill/>
          <a:ln>
            <a:noFill/>
          </a:ln>
        </p:spPr>
        <p:txBody>
          <a:bodyPr anchorCtr="0" anchor="t" bIns="0" lIns="0" spcFirstLastPara="1" rIns="0" wrap="square" tIns="0">
            <a:noAutofit/>
          </a:bodyPr>
          <a:lstStyle>
            <a:lvl1pPr lvl="0" marR="0" algn="l">
              <a:lnSpc>
                <a:spcPct val="102000"/>
              </a:lnSpc>
              <a:spcBef>
                <a:spcPts val="0"/>
              </a:spcBef>
              <a:spcAft>
                <a:spcPts val="0"/>
              </a:spcAft>
              <a:buSzPts val="900"/>
              <a:buNone/>
              <a:defRPr sz="10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799" name="Google Shape;3799;g3970249a880_0_9005"/>
          <p:cNvSpPr txBox="1"/>
          <p:nvPr>
            <p:ph idx="4" type="subTitle"/>
          </p:nvPr>
        </p:nvSpPr>
        <p:spPr>
          <a:xfrm>
            <a:off x="6676725" y="1735669"/>
            <a:ext cx="1980000" cy="505200"/>
          </a:xfrm>
          <a:prstGeom prst="rect">
            <a:avLst/>
          </a:prstGeom>
          <a:noFill/>
          <a:ln>
            <a:noFill/>
          </a:ln>
        </p:spPr>
        <p:txBody>
          <a:bodyPr anchorCtr="0" anchor="t" bIns="0" lIns="0" spcFirstLastPara="1" rIns="0" wrap="square" tIns="0">
            <a:noAutofit/>
          </a:bodyPr>
          <a:lstStyle>
            <a:lvl1pPr lvl="0" marR="0" algn="l">
              <a:lnSpc>
                <a:spcPct val="102000"/>
              </a:lnSpc>
              <a:spcBef>
                <a:spcPts val="0"/>
              </a:spcBef>
              <a:spcAft>
                <a:spcPts val="0"/>
              </a:spcAft>
              <a:buSzPts val="900"/>
              <a:buNone/>
              <a:defRPr b="1" sz="10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800" name="Google Shape;3800;g3970249a880_0_9005"/>
          <p:cNvSpPr txBox="1"/>
          <p:nvPr>
            <p:ph idx="5" type="subTitle"/>
          </p:nvPr>
        </p:nvSpPr>
        <p:spPr>
          <a:xfrm>
            <a:off x="3881026" y="846394"/>
            <a:ext cx="1934700" cy="471600"/>
          </a:xfrm>
          <a:prstGeom prst="rect">
            <a:avLst/>
          </a:prstGeom>
          <a:noFill/>
          <a:ln>
            <a:noFill/>
          </a:ln>
        </p:spPr>
        <p:txBody>
          <a:bodyPr anchorCtr="0" anchor="t" bIns="0" lIns="0" spcFirstLastPara="1" rIns="0" wrap="square" tIns="0">
            <a:noAutofit/>
          </a:bodyPr>
          <a:lstStyle>
            <a:lvl1pPr lvl="0" marR="0" algn="l">
              <a:lnSpc>
                <a:spcPct val="102000"/>
              </a:lnSpc>
              <a:spcBef>
                <a:spcPts val="0"/>
              </a:spcBef>
              <a:spcAft>
                <a:spcPts val="0"/>
              </a:spcAft>
              <a:buSzPts val="900"/>
              <a:buNone/>
              <a:defRPr b="1" sz="10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801" name="Google Shape;3801;g3970249a880_0_9005"/>
          <p:cNvSpPr txBox="1"/>
          <p:nvPr>
            <p:ph idx="6" type="subTitle"/>
          </p:nvPr>
        </p:nvSpPr>
        <p:spPr>
          <a:xfrm>
            <a:off x="3871871" y="3865513"/>
            <a:ext cx="1934700" cy="505200"/>
          </a:xfrm>
          <a:prstGeom prst="rect">
            <a:avLst/>
          </a:prstGeom>
          <a:noFill/>
          <a:ln>
            <a:noFill/>
          </a:ln>
        </p:spPr>
        <p:txBody>
          <a:bodyPr anchorCtr="0" anchor="t" bIns="0" lIns="0" spcFirstLastPara="1" rIns="0" wrap="square" tIns="0">
            <a:noAutofit/>
          </a:bodyPr>
          <a:lstStyle>
            <a:lvl1pPr lvl="0" marR="0" algn="l">
              <a:lnSpc>
                <a:spcPct val="102000"/>
              </a:lnSpc>
              <a:spcBef>
                <a:spcPts val="0"/>
              </a:spcBef>
              <a:spcAft>
                <a:spcPts val="0"/>
              </a:spcAft>
              <a:buSzPts val="900"/>
              <a:buNone/>
              <a:defRPr sz="10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2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9_Custom Layout">
  <p:cSld name="29_Custom Layout">
    <p:bg>
      <p:bgPr>
        <a:blipFill>
          <a:blip r:embed="rId2">
            <a:alphaModFix/>
          </a:blip>
          <a:stretch>
            <a:fillRect/>
          </a:stretch>
        </a:blipFill>
      </p:bgPr>
    </p:bg>
    <p:spTree>
      <p:nvGrpSpPr>
        <p:cNvPr id="3802" name="Shape 3802"/>
        <p:cNvGrpSpPr/>
        <p:nvPr/>
      </p:nvGrpSpPr>
      <p:grpSpPr>
        <a:xfrm>
          <a:off x="0" y="0"/>
          <a:ext cx="0" cy="0"/>
          <a:chOff x="0" y="0"/>
          <a:chExt cx="0" cy="0"/>
        </a:xfrm>
      </p:grpSpPr>
      <p:sp>
        <p:nvSpPr>
          <p:cNvPr id="3803" name="Google Shape;3803;g3970249a880_0_9050"/>
          <p:cNvSpPr/>
          <p:nvPr/>
        </p:nvSpPr>
        <p:spPr>
          <a:xfrm>
            <a:off x="4124978" y="1670789"/>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804" name="Google Shape;3804;g3970249a880_0_9050"/>
          <p:cNvSpPr/>
          <p:nvPr/>
        </p:nvSpPr>
        <p:spPr>
          <a:xfrm>
            <a:off x="4124978" y="2624242"/>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805" name="Google Shape;3805;g3970249a880_0_9050"/>
          <p:cNvSpPr/>
          <p:nvPr/>
        </p:nvSpPr>
        <p:spPr>
          <a:xfrm>
            <a:off x="4124978" y="3577694"/>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806" name="Google Shape;3806;g3970249a880_0_9050"/>
          <p:cNvSpPr/>
          <p:nvPr/>
        </p:nvSpPr>
        <p:spPr>
          <a:xfrm>
            <a:off x="4124978" y="717337"/>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807" name="Google Shape;3807;g3970249a880_0_9050"/>
          <p:cNvSpPr/>
          <p:nvPr/>
        </p:nvSpPr>
        <p:spPr>
          <a:xfrm rot="-5400000">
            <a:off x="3777428" y="1064948"/>
            <a:ext cx="862800" cy="167700"/>
          </a:xfrm>
          <a:prstGeom prst="round2SameRect">
            <a:avLst>
              <a:gd fmla="val 15604" name="adj1"/>
              <a:gd fmla="val 0" name="adj2"/>
            </a:avLst>
          </a:prstGeom>
          <a:gradFill>
            <a:gsLst>
              <a:gs pos="0">
                <a:srgbClr val="F20019"/>
              </a:gs>
              <a:gs pos="100000">
                <a:schemeClr val="accent3"/>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808" name="Google Shape;3808;g3970249a880_0_9050"/>
          <p:cNvSpPr txBox="1"/>
          <p:nvPr>
            <p:ph type="title"/>
          </p:nvPr>
        </p:nvSpPr>
        <p:spPr>
          <a:xfrm>
            <a:off x="316371" y="1805745"/>
            <a:ext cx="3421800" cy="12141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809" name="Google Shape;3809;g3970249a880_0_905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3810" name="Google Shape;3810;g3970249a880_0_9050"/>
          <p:cNvSpPr/>
          <p:nvPr/>
        </p:nvSpPr>
        <p:spPr>
          <a:xfrm rot="-5400000">
            <a:off x="3777428" y="2018400"/>
            <a:ext cx="862800" cy="167700"/>
          </a:xfrm>
          <a:prstGeom prst="round2SameRect">
            <a:avLst>
              <a:gd fmla="val 15604" name="adj1"/>
              <a:gd fmla="val 0" name="adj2"/>
            </a:avLst>
          </a:prstGeom>
          <a:gradFill>
            <a:gsLst>
              <a:gs pos="0">
                <a:srgbClr val="83003C"/>
              </a:gs>
              <a:gs pos="100000">
                <a:srgbClr val="40004F"/>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811" name="Google Shape;3811;g3970249a880_0_9050"/>
          <p:cNvSpPr/>
          <p:nvPr/>
        </p:nvSpPr>
        <p:spPr>
          <a:xfrm rot="-5400000">
            <a:off x="3777428" y="2971853"/>
            <a:ext cx="862800" cy="167700"/>
          </a:xfrm>
          <a:prstGeom prst="round2SameRect">
            <a:avLst>
              <a:gd fmla="val 15604" name="adj1"/>
              <a:gd fmla="val 0" name="adj2"/>
            </a:avLst>
          </a:prstGeom>
          <a:gradFill>
            <a:gsLst>
              <a:gs pos="0">
                <a:srgbClr val="1F0057"/>
              </a:gs>
              <a:gs pos="100000">
                <a:srgbClr val="370051"/>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812" name="Google Shape;3812;g3970249a880_0_9050"/>
          <p:cNvSpPr/>
          <p:nvPr/>
        </p:nvSpPr>
        <p:spPr>
          <a:xfrm rot="-5400000">
            <a:off x="3777428" y="3925305"/>
            <a:ext cx="862800" cy="167700"/>
          </a:xfrm>
          <a:prstGeom prst="round2SameRect">
            <a:avLst>
              <a:gd fmla="val 15604" name="adj1"/>
              <a:gd fmla="val 0" name="adj2"/>
            </a:avLst>
          </a:prstGeom>
          <a:gradFill>
            <a:gsLst>
              <a:gs pos="0">
                <a:srgbClr val="20035F"/>
              </a:gs>
              <a:gs pos="100000">
                <a:srgbClr val="026FFF"/>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813" name="Google Shape;3813;g3970249a880_0_9050"/>
          <p:cNvSpPr txBox="1"/>
          <p:nvPr>
            <p:ph idx="1" type="subTitle"/>
          </p:nvPr>
        </p:nvSpPr>
        <p:spPr>
          <a:xfrm>
            <a:off x="4523730" y="950522"/>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3814" name="Google Shape;3814;g3970249a880_0_9050"/>
          <p:cNvSpPr txBox="1"/>
          <p:nvPr>
            <p:ph idx="2" type="subTitle"/>
          </p:nvPr>
        </p:nvSpPr>
        <p:spPr>
          <a:xfrm>
            <a:off x="4523730" y="1172710"/>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3815" name="Google Shape;3815;g3970249a880_0_9050"/>
          <p:cNvSpPr txBox="1"/>
          <p:nvPr>
            <p:ph idx="3" type="subTitle"/>
          </p:nvPr>
        </p:nvSpPr>
        <p:spPr>
          <a:xfrm>
            <a:off x="4523730" y="1905606"/>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3816" name="Google Shape;3816;g3970249a880_0_9050"/>
          <p:cNvSpPr txBox="1"/>
          <p:nvPr>
            <p:ph idx="4" type="subTitle"/>
          </p:nvPr>
        </p:nvSpPr>
        <p:spPr>
          <a:xfrm>
            <a:off x="4523730" y="2127793"/>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3817" name="Google Shape;3817;g3970249a880_0_9050"/>
          <p:cNvSpPr txBox="1"/>
          <p:nvPr>
            <p:ph idx="5" type="subTitle"/>
          </p:nvPr>
        </p:nvSpPr>
        <p:spPr>
          <a:xfrm>
            <a:off x="4523730" y="2859682"/>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3818" name="Google Shape;3818;g3970249a880_0_9050"/>
          <p:cNvSpPr txBox="1"/>
          <p:nvPr>
            <p:ph idx="6" type="subTitle"/>
          </p:nvPr>
        </p:nvSpPr>
        <p:spPr>
          <a:xfrm>
            <a:off x="4523730" y="3081870"/>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3819" name="Google Shape;3819;g3970249a880_0_9050"/>
          <p:cNvSpPr txBox="1"/>
          <p:nvPr>
            <p:ph idx="7" type="subTitle"/>
          </p:nvPr>
        </p:nvSpPr>
        <p:spPr>
          <a:xfrm>
            <a:off x="4523730" y="3808265"/>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3820" name="Google Shape;3820;g3970249a880_0_9050"/>
          <p:cNvSpPr txBox="1"/>
          <p:nvPr>
            <p:ph idx="8" type="subTitle"/>
          </p:nvPr>
        </p:nvSpPr>
        <p:spPr>
          <a:xfrm>
            <a:off x="4523730" y="4030453"/>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Tree>
  </p:cSld>
  <p:clrMapOvr>
    <a:masterClrMapping/>
  </p:clrMapOvr>
</p:sldLayout>
</file>

<file path=ppt/slideLayouts/slideLayout2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0_Custom Layout">
  <p:cSld name="30_Custom Layout">
    <p:bg>
      <p:bgPr>
        <a:blipFill>
          <a:blip r:embed="rId2">
            <a:alphaModFix/>
          </a:blip>
          <a:stretch>
            <a:fillRect/>
          </a:stretch>
        </a:blipFill>
      </p:bgPr>
    </p:bg>
    <p:spTree>
      <p:nvGrpSpPr>
        <p:cNvPr id="3821" name="Shape 3821"/>
        <p:cNvGrpSpPr/>
        <p:nvPr/>
      </p:nvGrpSpPr>
      <p:grpSpPr>
        <a:xfrm>
          <a:off x="0" y="0"/>
          <a:ext cx="0" cy="0"/>
          <a:chOff x="0" y="0"/>
          <a:chExt cx="0" cy="0"/>
        </a:xfrm>
      </p:grpSpPr>
      <p:sp>
        <p:nvSpPr>
          <p:cNvPr id="3822" name="Google Shape;3822;g3970249a880_0_9069"/>
          <p:cNvSpPr/>
          <p:nvPr/>
        </p:nvSpPr>
        <p:spPr>
          <a:xfrm>
            <a:off x="4124978" y="1670789"/>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823" name="Google Shape;3823;g3970249a880_0_9069"/>
          <p:cNvSpPr/>
          <p:nvPr/>
        </p:nvSpPr>
        <p:spPr>
          <a:xfrm>
            <a:off x="4124978" y="2624242"/>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824" name="Google Shape;3824;g3970249a880_0_9069"/>
          <p:cNvSpPr/>
          <p:nvPr/>
        </p:nvSpPr>
        <p:spPr>
          <a:xfrm>
            <a:off x="4124978" y="3577694"/>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825" name="Google Shape;3825;g3970249a880_0_9069"/>
          <p:cNvSpPr/>
          <p:nvPr/>
        </p:nvSpPr>
        <p:spPr>
          <a:xfrm>
            <a:off x="4124978" y="717337"/>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826" name="Google Shape;3826;g3970249a880_0_9069"/>
          <p:cNvSpPr/>
          <p:nvPr/>
        </p:nvSpPr>
        <p:spPr>
          <a:xfrm rot="-5400000">
            <a:off x="3777428" y="1064948"/>
            <a:ext cx="862800" cy="167700"/>
          </a:xfrm>
          <a:prstGeom prst="round2SameRect">
            <a:avLst>
              <a:gd fmla="val 15604" name="adj1"/>
              <a:gd fmla="val 0" name="adj2"/>
            </a:avLst>
          </a:prstGeom>
          <a:solidFill>
            <a:srgbClr val="162CA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827" name="Google Shape;3827;g3970249a880_0_9069"/>
          <p:cNvSpPr txBox="1"/>
          <p:nvPr>
            <p:ph type="title"/>
          </p:nvPr>
        </p:nvSpPr>
        <p:spPr>
          <a:xfrm>
            <a:off x="316371" y="1805745"/>
            <a:ext cx="3421800" cy="12141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828" name="Google Shape;3828;g3970249a880_0_906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3829" name="Google Shape;3829;g3970249a880_0_9069"/>
          <p:cNvSpPr/>
          <p:nvPr/>
        </p:nvSpPr>
        <p:spPr>
          <a:xfrm rot="-5400000">
            <a:off x="3777428" y="2018400"/>
            <a:ext cx="862800" cy="167700"/>
          </a:xfrm>
          <a:prstGeom prst="round2SameRect">
            <a:avLst>
              <a:gd fmla="val 15604" name="adj1"/>
              <a:gd fmla="val 0" name="adj2"/>
            </a:avLst>
          </a:prstGeom>
          <a:solidFill>
            <a:srgbClr val="0370FF"/>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830" name="Google Shape;3830;g3970249a880_0_9069"/>
          <p:cNvSpPr/>
          <p:nvPr/>
        </p:nvSpPr>
        <p:spPr>
          <a:xfrm rot="-5400000">
            <a:off x="3777428" y="2971853"/>
            <a:ext cx="862800" cy="167700"/>
          </a:xfrm>
          <a:prstGeom prst="round2SameRect">
            <a:avLst>
              <a:gd fmla="val 15604" name="adj1"/>
              <a:gd fmla="val 0" name="adj2"/>
            </a:avLst>
          </a:prstGeom>
          <a:solidFill>
            <a:schemeClr val="accen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831" name="Google Shape;3831;g3970249a880_0_9069"/>
          <p:cNvSpPr/>
          <p:nvPr/>
        </p:nvSpPr>
        <p:spPr>
          <a:xfrm rot="-5400000">
            <a:off x="3777428" y="3925305"/>
            <a:ext cx="862800" cy="167700"/>
          </a:xfrm>
          <a:prstGeom prst="round2SameRect">
            <a:avLst>
              <a:gd fmla="val 15604" name="adj1"/>
              <a:gd fmla="val 0" name="adj2"/>
            </a:avLst>
          </a:prstGeom>
          <a:solidFill>
            <a:schemeClr val="accent3"/>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832" name="Google Shape;3832;g3970249a880_0_9069"/>
          <p:cNvSpPr txBox="1"/>
          <p:nvPr>
            <p:ph idx="1" type="subTitle"/>
          </p:nvPr>
        </p:nvSpPr>
        <p:spPr>
          <a:xfrm>
            <a:off x="4523730" y="950522"/>
            <a:ext cx="3257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3833" name="Google Shape;3833;g3970249a880_0_9069"/>
          <p:cNvSpPr txBox="1"/>
          <p:nvPr>
            <p:ph idx="2" type="subTitle"/>
          </p:nvPr>
        </p:nvSpPr>
        <p:spPr>
          <a:xfrm>
            <a:off x="4523730" y="1172710"/>
            <a:ext cx="3257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3834" name="Google Shape;3834;g3970249a880_0_9069"/>
          <p:cNvSpPr txBox="1"/>
          <p:nvPr>
            <p:ph idx="3" type="subTitle"/>
          </p:nvPr>
        </p:nvSpPr>
        <p:spPr>
          <a:xfrm>
            <a:off x="4523730" y="1905606"/>
            <a:ext cx="3257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3835" name="Google Shape;3835;g3970249a880_0_9069"/>
          <p:cNvSpPr txBox="1"/>
          <p:nvPr>
            <p:ph idx="4" type="subTitle"/>
          </p:nvPr>
        </p:nvSpPr>
        <p:spPr>
          <a:xfrm>
            <a:off x="4523730" y="2127793"/>
            <a:ext cx="3257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3836" name="Google Shape;3836;g3970249a880_0_9069"/>
          <p:cNvSpPr txBox="1"/>
          <p:nvPr>
            <p:ph idx="5" type="subTitle"/>
          </p:nvPr>
        </p:nvSpPr>
        <p:spPr>
          <a:xfrm>
            <a:off x="4523730" y="2859682"/>
            <a:ext cx="3257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3837" name="Google Shape;3837;g3970249a880_0_9069"/>
          <p:cNvSpPr txBox="1"/>
          <p:nvPr>
            <p:ph idx="6" type="subTitle"/>
          </p:nvPr>
        </p:nvSpPr>
        <p:spPr>
          <a:xfrm>
            <a:off x="4523730" y="3081870"/>
            <a:ext cx="3257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3838" name="Google Shape;3838;g3970249a880_0_9069"/>
          <p:cNvSpPr txBox="1"/>
          <p:nvPr>
            <p:ph idx="7" type="subTitle"/>
          </p:nvPr>
        </p:nvSpPr>
        <p:spPr>
          <a:xfrm>
            <a:off x="4523730" y="3808265"/>
            <a:ext cx="3257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3839" name="Google Shape;3839;g3970249a880_0_9069"/>
          <p:cNvSpPr txBox="1"/>
          <p:nvPr>
            <p:ph idx="8" type="subTitle"/>
          </p:nvPr>
        </p:nvSpPr>
        <p:spPr>
          <a:xfrm>
            <a:off x="4523730" y="4030453"/>
            <a:ext cx="3257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Tree>
  </p:cSld>
  <p:clrMapOvr>
    <a:masterClrMapping/>
  </p:clrMapOvr>
</p:sldLayout>
</file>

<file path=ppt/slideLayouts/slideLayout2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1_Custom Layout">
  <p:cSld name="31_Custom Layout">
    <p:bg>
      <p:bgPr>
        <a:blipFill>
          <a:blip r:embed="rId2">
            <a:alphaModFix/>
          </a:blip>
          <a:stretch>
            <a:fillRect/>
          </a:stretch>
        </a:blipFill>
      </p:bgPr>
    </p:bg>
    <p:spTree>
      <p:nvGrpSpPr>
        <p:cNvPr id="3840" name="Shape 3840"/>
        <p:cNvGrpSpPr/>
        <p:nvPr/>
      </p:nvGrpSpPr>
      <p:grpSpPr>
        <a:xfrm>
          <a:off x="0" y="0"/>
          <a:ext cx="0" cy="0"/>
          <a:chOff x="0" y="0"/>
          <a:chExt cx="0" cy="0"/>
        </a:xfrm>
      </p:grpSpPr>
      <p:sp>
        <p:nvSpPr>
          <p:cNvPr id="3841" name="Google Shape;3841;g3970249a880_0_9088"/>
          <p:cNvSpPr/>
          <p:nvPr/>
        </p:nvSpPr>
        <p:spPr>
          <a:xfrm>
            <a:off x="4124978" y="1670789"/>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842" name="Google Shape;3842;g3970249a880_0_9088"/>
          <p:cNvSpPr/>
          <p:nvPr/>
        </p:nvSpPr>
        <p:spPr>
          <a:xfrm>
            <a:off x="4124978" y="2624242"/>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843" name="Google Shape;3843;g3970249a880_0_9088"/>
          <p:cNvSpPr/>
          <p:nvPr/>
        </p:nvSpPr>
        <p:spPr>
          <a:xfrm>
            <a:off x="4124978" y="3577694"/>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844" name="Google Shape;3844;g3970249a880_0_9088"/>
          <p:cNvSpPr/>
          <p:nvPr/>
        </p:nvSpPr>
        <p:spPr>
          <a:xfrm>
            <a:off x="4124978" y="717337"/>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845" name="Google Shape;3845;g3970249a880_0_9088"/>
          <p:cNvSpPr/>
          <p:nvPr/>
        </p:nvSpPr>
        <p:spPr>
          <a:xfrm rot="-5400000">
            <a:off x="3777428" y="1064948"/>
            <a:ext cx="862800" cy="167700"/>
          </a:xfrm>
          <a:prstGeom prst="round2SameRect">
            <a:avLst>
              <a:gd fmla="val 15604" name="adj1"/>
              <a:gd fmla="val 0" name="adj2"/>
            </a:avLst>
          </a:prstGeom>
          <a:solidFill>
            <a:srgbClr val="162CA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846" name="Google Shape;3846;g3970249a880_0_9088"/>
          <p:cNvSpPr txBox="1"/>
          <p:nvPr>
            <p:ph type="title"/>
          </p:nvPr>
        </p:nvSpPr>
        <p:spPr>
          <a:xfrm>
            <a:off x="316371" y="1805745"/>
            <a:ext cx="3421800" cy="12141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847" name="Google Shape;3847;g3970249a880_0_908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3848" name="Google Shape;3848;g3970249a880_0_9088"/>
          <p:cNvSpPr/>
          <p:nvPr/>
        </p:nvSpPr>
        <p:spPr>
          <a:xfrm rot="-5400000">
            <a:off x="3777428" y="2018400"/>
            <a:ext cx="862800" cy="167700"/>
          </a:xfrm>
          <a:prstGeom prst="round2SameRect">
            <a:avLst>
              <a:gd fmla="val 15604" name="adj1"/>
              <a:gd fmla="val 0" name="adj2"/>
            </a:avLst>
          </a:prstGeom>
          <a:solidFill>
            <a:srgbClr val="0370FF"/>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849" name="Google Shape;3849;g3970249a880_0_9088"/>
          <p:cNvSpPr/>
          <p:nvPr/>
        </p:nvSpPr>
        <p:spPr>
          <a:xfrm rot="-5400000">
            <a:off x="3777428" y="2971853"/>
            <a:ext cx="862800" cy="167700"/>
          </a:xfrm>
          <a:prstGeom prst="round2SameRect">
            <a:avLst>
              <a:gd fmla="val 15604" name="adj1"/>
              <a:gd fmla="val 0" name="adj2"/>
            </a:avLst>
          </a:prstGeom>
          <a:solidFill>
            <a:schemeClr val="accen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850" name="Google Shape;3850;g3970249a880_0_9088"/>
          <p:cNvSpPr/>
          <p:nvPr/>
        </p:nvSpPr>
        <p:spPr>
          <a:xfrm rot="-5400000">
            <a:off x="3777428" y="3925305"/>
            <a:ext cx="862800" cy="167700"/>
          </a:xfrm>
          <a:prstGeom prst="round2SameRect">
            <a:avLst>
              <a:gd fmla="val 15604" name="adj1"/>
              <a:gd fmla="val 0" name="adj2"/>
            </a:avLst>
          </a:prstGeom>
          <a:solidFill>
            <a:schemeClr val="accent3"/>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851" name="Google Shape;3851;g3970249a880_0_9088"/>
          <p:cNvSpPr txBox="1"/>
          <p:nvPr>
            <p:ph idx="1" type="subTitle"/>
          </p:nvPr>
        </p:nvSpPr>
        <p:spPr>
          <a:xfrm>
            <a:off x="4523730" y="950522"/>
            <a:ext cx="32394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3852" name="Google Shape;3852;g3970249a880_0_9088"/>
          <p:cNvSpPr txBox="1"/>
          <p:nvPr>
            <p:ph idx="2" type="subTitle"/>
          </p:nvPr>
        </p:nvSpPr>
        <p:spPr>
          <a:xfrm>
            <a:off x="4523730" y="1172710"/>
            <a:ext cx="32394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3853" name="Google Shape;3853;g3970249a880_0_9088"/>
          <p:cNvSpPr txBox="1"/>
          <p:nvPr>
            <p:ph idx="3" type="subTitle"/>
          </p:nvPr>
        </p:nvSpPr>
        <p:spPr>
          <a:xfrm>
            <a:off x="4523730" y="1905606"/>
            <a:ext cx="32394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3854" name="Google Shape;3854;g3970249a880_0_9088"/>
          <p:cNvSpPr txBox="1"/>
          <p:nvPr>
            <p:ph idx="4" type="subTitle"/>
          </p:nvPr>
        </p:nvSpPr>
        <p:spPr>
          <a:xfrm>
            <a:off x="4523730" y="2127793"/>
            <a:ext cx="32394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3855" name="Google Shape;3855;g3970249a880_0_9088"/>
          <p:cNvSpPr txBox="1"/>
          <p:nvPr>
            <p:ph idx="5" type="subTitle"/>
          </p:nvPr>
        </p:nvSpPr>
        <p:spPr>
          <a:xfrm>
            <a:off x="4523730" y="2859682"/>
            <a:ext cx="32394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3856" name="Google Shape;3856;g3970249a880_0_9088"/>
          <p:cNvSpPr txBox="1"/>
          <p:nvPr>
            <p:ph idx="6" type="subTitle"/>
          </p:nvPr>
        </p:nvSpPr>
        <p:spPr>
          <a:xfrm>
            <a:off x="4523730" y="3081870"/>
            <a:ext cx="32394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3857" name="Google Shape;3857;g3970249a880_0_9088"/>
          <p:cNvSpPr txBox="1"/>
          <p:nvPr>
            <p:ph idx="7" type="subTitle"/>
          </p:nvPr>
        </p:nvSpPr>
        <p:spPr>
          <a:xfrm>
            <a:off x="4523730" y="3808265"/>
            <a:ext cx="32394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3858" name="Google Shape;3858;g3970249a880_0_9088"/>
          <p:cNvSpPr txBox="1"/>
          <p:nvPr>
            <p:ph idx="8" type="subTitle"/>
          </p:nvPr>
        </p:nvSpPr>
        <p:spPr>
          <a:xfrm>
            <a:off x="4523730" y="4030453"/>
            <a:ext cx="32394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Tree>
  </p:cSld>
  <p:clrMapOvr>
    <a:masterClrMapping/>
  </p:clrMapOvr>
</p:sldLayout>
</file>

<file path=ppt/slideLayouts/slideLayout2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3_Custom Layout" showMasterSp="0">
  <p:cSld name="33_Custom Layout">
    <p:bg>
      <p:bgPr>
        <a:gradFill>
          <a:gsLst>
            <a:gs pos="0">
              <a:srgbClr val="FF001A"/>
            </a:gs>
            <a:gs pos="70000">
              <a:srgbClr val="290051"/>
            </a:gs>
            <a:gs pos="100000">
              <a:srgbClr val="0C0024"/>
            </a:gs>
          </a:gsLst>
          <a:lin ang="13500032" scaled="0"/>
        </a:gradFill>
      </p:bgPr>
    </p:bg>
    <p:spTree>
      <p:nvGrpSpPr>
        <p:cNvPr id="3859" name="Shape 3859"/>
        <p:cNvGrpSpPr/>
        <p:nvPr/>
      </p:nvGrpSpPr>
      <p:grpSpPr>
        <a:xfrm>
          <a:off x="0" y="0"/>
          <a:ext cx="0" cy="0"/>
          <a:chOff x="0" y="0"/>
          <a:chExt cx="0" cy="0"/>
        </a:xfrm>
      </p:grpSpPr>
      <p:pic>
        <p:nvPicPr>
          <p:cNvPr descr="A black and blue background&#10;&#10;AI-generated content may be incorrect." id="3860" name="Google Shape;3860;g3970249a880_0_9107"/>
          <p:cNvPicPr preferRelativeResize="0"/>
          <p:nvPr/>
        </p:nvPicPr>
        <p:blipFill rotWithShape="1">
          <a:blip r:embed="rId2">
            <a:alphaModFix/>
          </a:blip>
          <a:srcRect b="100" l="0" r="0" t="100"/>
          <a:stretch/>
        </p:blipFill>
        <p:spPr>
          <a:xfrm>
            <a:off x="0" y="0"/>
            <a:ext cx="9143999" cy="5142833"/>
          </a:xfrm>
          <a:prstGeom prst="rect">
            <a:avLst/>
          </a:prstGeom>
          <a:noFill/>
          <a:ln>
            <a:noFill/>
          </a:ln>
        </p:spPr>
      </p:pic>
      <p:sp>
        <p:nvSpPr>
          <p:cNvPr id="3861" name="Google Shape;3861;g3970249a880_0_910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3862" name="Google Shape;3862;g3970249a880_0_9107"/>
          <p:cNvGrpSpPr/>
          <p:nvPr/>
        </p:nvGrpSpPr>
        <p:grpSpPr>
          <a:xfrm>
            <a:off x="8381796" y="4822425"/>
            <a:ext cx="537710" cy="158585"/>
            <a:chOff x="22351457" y="12859799"/>
            <a:chExt cx="1433894" cy="422893"/>
          </a:xfrm>
        </p:grpSpPr>
        <p:grpSp>
          <p:nvGrpSpPr>
            <p:cNvPr id="3863" name="Google Shape;3863;g3970249a880_0_9107"/>
            <p:cNvGrpSpPr/>
            <p:nvPr/>
          </p:nvGrpSpPr>
          <p:grpSpPr>
            <a:xfrm>
              <a:off x="22351457" y="12859799"/>
              <a:ext cx="1379787" cy="422893"/>
              <a:chOff x="22351457" y="12859799"/>
              <a:chExt cx="1379787" cy="422893"/>
            </a:xfrm>
          </p:grpSpPr>
          <p:sp>
            <p:nvSpPr>
              <p:cNvPr id="3864" name="Google Shape;3864;g3970249a880_0_9107"/>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865" name="Google Shape;3865;g3970249a880_0_9107"/>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3866" name="Google Shape;3866;g3970249a880_0_9107"/>
              <p:cNvGrpSpPr/>
              <p:nvPr/>
            </p:nvGrpSpPr>
            <p:grpSpPr>
              <a:xfrm>
                <a:off x="23288552" y="12859801"/>
                <a:ext cx="442692" cy="422765"/>
                <a:chOff x="23288552" y="12859801"/>
                <a:chExt cx="442692" cy="422765"/>
              </a:xfrm>
            </p:grpSpPr>
            <p:grpSp>
              <p:nvGrpSpPr>
                <p:cNvPr id="3867" name="Google Shape;3867;g3970249a880_0_9107"/>
                <p:cNvGrpSpPr/>
                <p:nvPr/>
              </p:nvGrpSpPr>
              <p:grpSpPr>
                <a:xfrm>
                  <a:off x="23288552" y="12859801"/>
                  <a:ext cx="442692" cy="422765"/>
                  <a:chOff x="23288552" y="12859801"/>
                  <a:chExt cx="442692" cy="422765"/>
                </a:xfrm>
              </p:grpSpPr>
              <p:sp>
                <p:nvSpPr>
                  <p:cNvPr id="3868" name="Google Shape;3868;g3970249a880_0_9107"/>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869" name="Google Shape;3869;g3970249a880_0_9107"/>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870" name="Google Shape;3870;g3970249a880_0_9107"/>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3871" name="Google Shape;3871;g3970249a880_0_9107"/>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872" name="Google Shape;3872;g3970249a880_0_9107"/>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sp>
        <p:nvSpPr>
          <p:cNvPr id="3873" name="Google Shape;3873;g3970249a880_0_9107"/>
          <p:cNvSpPr/>
          <p:nvPr/>
        </p:nvSpPr>
        <p:spPr>
          <a:xfrm>
            <a:off x="4124978" y="1670789"/>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874" name="Google Shape;3874;g3970249a880_0_9107"/>
          <p:cNvSpPr/>
          <p:nvPr/>
        </p:nvSpPr>
        <p:spPr>
          <a:xfrm>
            <a:off x="4124978" y="2624242"/>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875" name="Google Shape;3875;g3970249a880_0_9107"/>
          <p:cNvSpPr/>
          <p:nvPr/>
        </p:nvSpPr>
        <p:spPr>
          <a:xfrm>
            <a:off x="4124978" y="3577694"/>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876" name="Google Shape;3876;g3970249a880_0_9107"/>
          <p:cNvSpPr/>
          <p:nvPr/>
        </p:nvSpPr>
        <p:spPr>
          <a:xfrm>
            <a:off x="4124978" y="717337"/>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877" name="Google Shape;3877;g3970249a880_0_9107"/>
          <p:cNvSpPr/>
          <p:nvPr/>
        </p:nvSpPr>
        <p:spPr>
          <a:xfrm rot="-5400000">
            <a:off x="3777428" y="1064948"/>
            <a:ext cx="862800" cy="167700"/>
          </a:xfrm>
          <a:prstGeom prst="round2SameRect">
            <a:avLst>
              <a:gd fmla="val 15604" name="adj1"/>
              <a:gd fmla="val 0" name="adj2"/>
            </a:avLst>
          </a:prstGeom>
          <a:solidFill>
            <a:schemeClr val="accent2"/>
          </a:solidFill>
          <a:ln cap="flat" cmpd="sng" w="9525">
            <a:solidFill>
              <a:schemeClr val="accent2"/>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878" name="Google Shape;3878;g3970249a880_0_9107"/>
          <p:cNvSpPr txBox="1"/>
          <p:nvPr>
            <p:ph type="title"/>
          </p:nvPr>
        </p:nvSpPr>
        <p:spPr>
          <a:xfrm>
            <a:off x="316371" y="1805745"/>
            <a:ext cx="3421800" cy="12141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lt1"/>
              </a:buClr>
              <a:buSzPts val="2500"/>
              <a:buFont typeface="Poppins"/>
              <a:buNone/>
              <a:defRPr b="1">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879" name="Google Shape;3879;g3970249a880_0_9107"/>
          <p:cNvSpPr/>
          <p:nvPr/>
        </p:nvSpPr>
        <p:spPr>
          <a:xfrm rot="-5400000">
            <a:off x="3777428" y="2018400"/>
            <a:ext cx="862800" cy="167700"/>
          </a:xfrm>
          <a:prstGeom prst="round2SameRect">
            <a:avLst>
              <a:gd fmla="val 15604" name="adj1"/>
              <a:gd fmla="val 0" name="adj2"/>
            </a:avLst>
          </a:prstGeom>
          <a:solidFill>
            <a:srgbClr val="0370FF"/>
          </a:solidFill>
          <a:ln cap="flat" cmpd="sng" w="9525">
            <a:solidFill>
              <a:schemeClr val="accent2"/>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880" name="Google Shape;3880;g3970249a880_0_9107"/>
          <p:cNvSpPr/>
          <p:nvPr/>
        </p:nvSpPr>
        <p:spPr>
          <a:xfrm rot="-5400000">
            <a:off x="3777428" y="2971853"/>
            <a:ext cx="862800" cy="167700"/>
          </a:xfrm>
          <a:prstGeom prst="round2SameRect">
            <a:avLst>
              <a:gd fmla="val 15604" name="adj1"/>
              <a:gd fmla="val 0" name="adj2"/>
            </a:avLst>
          </a:prstGeom>
          <a:solidFill>
            <a:schemeClr val="accent2"/>
          </a:solidFill>
          <a:ln cap="flat" cmpd="sng" w="9525">
            <a:solidFill>
              <a:schemeClr val="accent2"/>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881" name="Google Shape;3881;g3970249a880_0_9107"/>
          <p:cNvSpPr/>
          <p:nvPr/>
        </p:nvSpPr>
        <p:spPr>
          <a:xfrm rot="-5400000">
            <a:off x="3777428" y="3925305"/>
            <a:ext cx="862800" cy="167700"/>
          </a:xfrm>
          <a:prstGeom prst="round2SameRect">
            <a:avLst>
              <a:gd fmla="val 15604" name="adj1"/>
              <a:gd fmla="val 0" name="adj2"/>
            </a:avLst>
          </a:prstGeom>
          <a:solidFill>
            <a:schemeClr val="accent2"/>
          </a:solidFill>
          <a:ln cap="flat" cmpd="sng" w="9525">
            <a:solidFill>
              <a:schemeClr val="accent2"/>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882" name="Google Shape;3882;g3970249a880_0_9107"/>
          <p:cNvSpPr txBox="1"/>
          <p:nvPr>
            <p:ph idx="1" type="subTitle"/>
          </p:nvPr>
        </p:nvSpPr>
        <p:spPr>
          <a:xfrm>
            <a:off x="4523730" y="950522"/>
            <a:ext cx="3284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3883" name="Google Shape;3883;g3970249a880_0_9107"/>
          <p:cNvSpPr txBox="1"/>
          <p:nvPr>
            <p:ph idx="2" type="subTitle"/>
          </p:nvPr>
        </p:nvSpPr>
        <p:spPr>
          <a:xfrm>
            <a:off x="4523730" y="1172710"/>
            <a:ext cx="3284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3884" name="Google Shape;3884;g3970249a880_0_9107"/>
          <p:cNvSpPr txBox="1"/>
          <p:nvPr>
            <p:ph idx="3" type="subTitle"/>
          </p:nvPr>
        </p:nvSpPr>
        <p:spPr>
          <a:xfrm>
            <a:off x="4523730" y="1905606"/>
            <a:ext cx="3284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3885" name="Google Shape;3885;g3970249a880_0_9107"/>
          <p:cNvSpPr txBox="1"/>
          <p:nvPr>
            <p:ph idx="4" type="subTitle"/>
          </p:nvPr>
        </p:nvSpPr>
        <p:spPr>
          <a:xfrm>
            <a:off x="4523730" y="2127793"/>
            <a:ext cx="3284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3886" name="Google Shape;3886;g3970249a880_0_9107"/>
          <p:cNvSpPr txBox="1"/>
          <p:nvPr>
            <p:ph idx="5" type="subTitle"/>
          </p:nvPr>
        </p:nvSpPr>
        <p:spPr>
          <a:xfrm>
            <a:off x="4523730" y="2859682"/>
            <a:ext cx="3284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3887" name="Google Shape;3887;g3970249a880_0_9107"/>
          <p:cNvSpPr txBox="1"/>
          <p:nvPr>
            <p:ph idx="6" type="subTitle"/>
          </p:nvPr>
        </p:nvSpPr>
        <p:spPr>
          <a:xfrm>
            <a:off x="4523730" y="3081870"/>
            <a:ext cx="3284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3888" name="Google Shape;3888;g3970249a880_0_9107"/>
          <p:cNvSpPr txBox="1"/>
          <p:nvPr>
            <p:ph idx="7" type="subTitle"/>
          </p:nvPr>
        </p:nvSpPr>
        <p:spPr>
          <a:xfrm>
            <a:off x="4523730" y="3808265"/>
            <a:ext cx="3284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3889" name="Google Shape;3889;g3970249a880_0_9107"/>
          <p:cNvSpPr txBox="1"/>
          <p:nvPr>
            <p:ph idx="8" type="subTitle"/>
          </p:nvPr>
        </p:nvSpPr>
        <p:spPr>
          <a:xfrm>
            <a:off x="4523730" y="4030453"/>
            <a:ext cx="3284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Tree>
  </p:cSld>
  <p:clrMapOvr>
    <a:masterClrMapping/>
  </p:clrMapOvr>
</p:sldLayout>
</file>

<file path=ppt/slideLayouts/slideLayout2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3_Custom Layout 2" showMasterSp="0">
  <p:cSld name="33_Custom Layout_2">
    <p:bg>
      <p:bgPr>
        <a:gradFill>
          <a:gsLst>
            <a:gs pos="0">
              <a:srgbClr val="FF001A"/>
            </a:gs>
            <a:gs pos="70000">
              <a:srgbClr val="290051"/>
            </a:gs>
            <a:gs pos="100000">
              <a:srgbClr val="0C0024"/>
            </a:gs>
          </a:gsLst>
          <a:lin ang="13500032" scaled="0"/>
        </a:gradFill>
      </p:bgPr>
    </p:bg>
    <p:spTree>
      <p:nvGrpSpPr>
        <p:cNvPr id="3890" name="Shape 3890"/>
        <p:cNvGrpSpPr/>
        <p:nvPr/>
      </p:nvGrpSpPr>
      <p:grpSpPr>
        <a:xfrm>
          <a:off x="0" y="0"/>
          <a:ext cx="0" cy="0"/>
          <a:chOff x="0" y="0"/>
          <a:chExt cx="0" cy="0"/>
        </a:xfrm>
      </p:grpSpPr>
      <p:sp>
        <p:nvSpPr>
          <p:cNvPr id="3891" name="Google Shape;3891;g3970249a880_0_9138"/>
          <p:cNvSpPr/>
          <p:nvPr>
            <p:ph idx="2" type="pic"/>
          </p:nvPr>
        </p:nvSpPr>
        <p:spPr>
          <a:xfrm>
            <a:off x="3688920" y="-4612"/>
            <a:ext cx="4605600" cy="5144100"/>
          </a:xfrm>
          <a:prstGeom prst="rect">
            <a:avLst/>
          </a:prstGeom>
          <a:noFill/>
          <a:ln>
            <a:noFill/>
          </a:ln>
        </p:spPr>
      </p:sp>
      <p:pic>
        <p:nvPicPr>
          <p:cNvPr id="3892" name="Google Shape;3892;g3970249a880_0_9138" title="corportae deck assets_slide 3 BG masked.png"/>
          <p:cNvPicPr preferRelativeResize="0"/>
          <p:nvPr/>
        </p:nvPicPr>
        <p:blipFill rotWithShape="1">
          <a:blip r:embed="rId2">
            <a:alphaModFix/>
          </a:blip>
          <a:srcRect b="0" l="0" r="0" t="0"/>
          <a:stretch/>
        </p:blipFill>
        <p:spPr>
          <a:xfrm>
            <a:off x="15317" y="-337"/>
            <a:ext cx="9143997" cy="5143504"/>
          </a:xfrm>
          <a:prstGeom prst="rect">
            <a:avLst/>
          </a:prstGeom>
          <a:noFill/>
          <a:ln>
            <a:noFill/>
          </a:ln>
        </p:spPr>
      </p:pic>
      <p:sp>
        <p:nvSpPr>
          <p:cNvPr id="3893" name="Google Shape;3893;g3970249a880_0_913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3894" name="Google Shape;3894;g3970249a880_0_9138"/>
          <p:cNvGrpSpPr/>
          <p:nvPr/>
        </p:nvGrpSpPr>
        <p:grpSpPr>
          <a:xfrm>
            <a:off x="8381796" y="4822425"/>
            <a:ext cx="537710" cy="158585"/>
            <a:chOff x="22351457" y="12859799"/>
            <a:chExt cx="1433894" cy="422893"/>
          </a:xfrm>
        </p:grpSpPr>
        <p:grpSp>
          <p:nvGrpSpPr>
            <p:cNvPr id="3895" name="Google Shape;3895;g3970249a880_0_9138"/>
            <p:cNvGrpSpPr/>
            <p:nvPr/>
          </p:nvGrpSpPr>
          <p:grpSpPr>
            <a:xfrm>
              <a:off x="22351457" y="12859799"/>
              <a:ext cx="1379787" cy="422893"/>
              <a:chOff x="22351457" y="12859799"/>
              <a:chExt cx="1379787" cy="422893"/>
            </a:xfrm>
          </p:grpSpPr>
          <p:sp>
            <p:nvSpPr>
              <p:cNvPr id="3896" name="Google Shape;3896;g3970249a880_0_9138"/>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897" name="Google Shape;3897;g3970249a880_0_9138"/>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3898" name="Google Shape;3898;g3970249a880_0_9138"/>
              <p:cNvGrpSpPr/>
              <p:nvPr/>
            </p:nvGrpSpPr>
            <p:grpSpPr>
              <a:xfrm>
                <a:off x="23288552" y="12859801"/>
                <a:ext cx="442692" cy="422765"/>
                <a:chOff x="23288552" y="12859801"/>
                <a:chExt cx="442692" cy="422765"/>
              </a:xfrm>
            </p:grpSpPr>
            <p:grpSp>
              <p:nvGrpSpPr>
                <p:cNvPr id="3899" name="Google Shape;3899;g3970249a880_0_9138"/>
                <p:cNvGrpSpPr/>
                <p:nvPr/>
              </p:nvGrpSpPr>
              <p:grpSpPr>
                <a:xfrm>
                  <a:off x="23288552" y="12859801"/>
                  <a:ext cx="442692" cy="422765"/>
                  <a:chOff x="23288552" y="12859801"/>
                  <a:chExt cx="442692" cy="422765"/>
                </a:xfrm>
              </p:grpSpPr>
              <p:sp>
                <p:nvSpPr>
                  <p:cNvPr id="3900" name="Google Shape;3900;g3970249a880_0_9138"/>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901" name="Google Shape;3901;g3970249a880_0_9138"/>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902" name="Google Shape;3902;g3970249a880_0_9138"/>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3903" name="Google Shape;3903;g3970249a880_0_9138"/>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904" name="Google Shape;3904;g3970249a880_0_9138"/>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sp>
        <p:nvSpPr>
          <p:cNvPr id="3905" name="Google Shape;3905;g3970249a880_0_9138"/>
          <p:cNvSpPr txBox="1"/>
          <p:nvPr>
            <p:ph type="title"/>
          </p:nvPr>
        </p:nvSpPr>
        <p:spPr>
          <a:xfrm>
            <a:off x="316371" y="1805745"/>
            <a:ext cx="3421800" cy="12141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lt1"/>
              </a:buClr>
              <a:buSzPts val="2500"/>
              <a:buFont typeface="Poppins"/>
              <a:buNone/>
              <a:defRPr b="1">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Tree>
  </p:cSld>
  <p:clrMapOvr>
    <a:masterClrMapping/>
  </p:clrMapOvr>
</p:sldLayout>
</file>

<file path=ppt/slideLayouts/slideLayout2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List of Learning" showMasterSp="0">
  <p:cSld name="33_Custom Layout_1_1">
    <p:bg>
      <p:bgPr>
        <a:blipFill>
          <a:blip r:embed="rId2">
            <a:alphaModFix/>
          </a:blip>
          <a:stretch>
            <a:fillRect/>
          </a:stretch>
        </a:blipFill>
      </p:bgPr>
    </p:bg>
    <p:spTree>
      <p:nvGrpSpPr>
        <p:cNvPr id="3906" name="Shape 3906"/>
        <p:cNvGrpSpPr/>
        <p:nvPr/>
      </p:nvGrpSpPr>
      <p:grpSpPr>
        <a:xfrm>
          <a:off x="0" y="0"/>
          <a:ext cx="0" cy="0"/>
          <a:chOff x="0" y="0"/>
          <a:chExt cx="0" cy="0"/>
        </a:xfrm>
      </p:grpSpPr>
      <p:sp>
        <p:nvSpPr>
          <p:cNvPr id="3907" name="Google Shape;3907;g3970249a880_0_915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3908" name="Google Shape;3908;g3970249a880_0_9154"/>
          <p:cNvGrpSpPr/>
          <p:nvPr/>
        </p:nvGrpSpPr>
        <p:grpSpPr>
          <a:xfrm>
            <a:off x="8381796" y="4822425"/>
            <a:ext cx="537710" cy="158585"/>
            <a:chOff x="22351457" y="12859799"/>
            <a:chExt cx="1433894" cy="422893"/>
          </a:xfrm>
        </p:grpSpPr>
        <p:grpSp>
          <p:nvGrpSpPr>
            <p:cNvPr id="3909" name="Google Shape;3909;g3970249a880_0_9154"/>
            <p:cNvGrpSpPr/>
            <p:nvPr/>
          </p:nvGrpSpPr>
          <p:grpSpPr>
            <a:xfrm>
              <a:off x="22351457" y="12859799"/>
              <a:ext cx="1379787" cy="422893"/>
              <a:chOff x="22351457" y="12859799"/>
              <a:chExt cx="1379787" cy="422893"/>
            </a:xfrm>
          </p:grpSpPr>
          <p:sp>
            <p:nvSpPr>
              <p:cNvPr id="3910" name="Google Shape;3910;g3970249a880_0_9154"/>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911" name="Google Shape;3911;g3970249a880_0_9154"/>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3912" name="Google Shape;3912;g3970249a880_0_9154"/>
              <p:cNvGrpSpPr/>
              <p:nvPr/>
            </p:nvGrpSpPr>
            <p:grpSpPr>
              <a:xfrm>
                <a:off x="23288552" y="12859801"/>
                <a:ext cx="442692" cy="422765"/>
                <a:chOff x="23288552" y="12859801"/>
                <a:chExt cx="442692" cy="422765"/>
              </a:xfrm>
            </p:grpSpPr>
            <p:grpSp>
              <p:nvGrpSpPr>
                <p:cNvPr id="3913" name="Google Shape;3913;g3970249a880_0_9154"/>
                <p:cNvGrpSpPr/>
                <p:nvPr/>
              </p:nvGrpSpPr>
              <p:grpSpPr>
                <a:xfrm>
                  <a:off x="23288552" y="12859801"/>
                  <a:ext cx="442692" cy="422765"/>
                  <a:chOff x="23288552" y="12859801"/>
                  <a:chExt cx="442692" cy="422765"/>
                </a:xfrm>
              </p:grpSpPr>
              <p:sp>
                <p:nvSpPr>
                  <p:cNvPr id="3914" name="Google Shape;3914;g3970249a880_0_9154"/>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3915" name="Google Shape;3915;g3970249a880_0_9154"/>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916" name="Google Shape;3916;g3970249a880_0_9154"/>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3917" name="Google Shape;3917;g3970249a880_0_9154"/>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3918" name="Google Shape;3918;g3970249a880_0_9154"/>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sp>
        <p:nvSpPr>
          <p:cNvPr id="3919" name="Google Shape;3919;g3970249a880_0_9154"/>
          <p:cNvSpPr txBox="1"/>
          <p:nvPr>
            <p:ph idx="1" type="body"/>
          </p:nvPr>
        </p:nvSpPr>
        <p:spPr>
          <a:xfrm>
            <a:off x="837903" y="1806544"/>
            <a:ext cx="4052100" cy="2638800"/>
          </a:xfrm>
          <a:prstGeom prst="rect">
            <a:avLst/>
          </a:prstGeom>
          <a:noFill/>
          <a:ln>
            <a:noFill/>
          </a:ln>
        </p:spPr>
        <p:txBody>
          <a:bodyPr anchorCtr="0" anchor="t" bIns="0" lIns="0" spcFirstLastPara="1" rIns="0" wrap="square" tIns="0">
            <a:noAutofit/>
          </a:bodyPr>
          <a:lstStyle>
            <a:lvl1pPr indent="-292100" lvl="0" marL="457200" algn="l">
              <a:lnSpc>
                <a:spcPct val="100000"/>
              </a:lnSpc>
              <a:spcBef>
                <a:spcPts val="1900"/>
              </a:spcBef>
              <a:spcAft>
                <a:spcPts val="0"/>
              </a:spcAft>
              <a:buSzPts val="1000"/>
              <a:buChar char="●"/>
              <a:defRPr sz="1400"/>
            </a:lvl1pPr>
            <a:lvl2pPr indent="-292100" lvl="1" marL="914400" algn="l">
              <a:lnSpc>
                <a:spcPct val="100000"/>
              </a:lnSpc>
              <a:spcBef>
                <a:spcPts val="1900"/>
              </a:spcBef>
              <a:spcAft>
                <a:spcPts val="0"/>
              </a:spcAft>
              <a:buSzPts val="1000"/>
              <a:buChar char="●"/>
              <a:defRPr sz="1400"/>
            </a:lvl2pPr>
            <a:lvl3pPr indent="-292100" lvl="2" marL="1371600" algn="l">
              <a:lnSpc>
                <a:spcPct val="100000"/>
              </a:lnSpc>
              <a:spcBef>
                <a:spcPts val="1900"/>
              </a:spcBef>
              <a:spcAft>
                <a:spcPts val="0"/>
              </a:spcAft>
              <a:buSzPts val="1000"/>
              <a:buChar char="●"/>
              <a:defRPr sz="1400"/>
            </a:lvl3pPr>
            <a:lvl4pPr indent="-292100" lvl="3" marL="1828800" algn="l">
              <a:lnSpc>
                <a:spcPct val="100000"/>
              </a:lnSpc>
              <a:spcBef>
                <a:spcPts val="1900"/>
              </a:spcBef>
              <a:spcAft>
                <a:spcPts val="0"/>
              </a:spcAft>
              <a:buSzPts val="1000"/>
              <a:buChar char="●"/>
              <a:defRPr sz="1400"/>
            </a:lvl4pPr>
            <a:lvl5pPr indent="-292100" lvl="4" marL="2286000" algn="l">
              <a:lnSpc>
                <a:spcPct val="100000"/>
              </a:lnSpc>
              <a:spcBef>
                <a:spcPts val="1900"/>
              </a:spcBef>
              <a:spcAft>
                <a:spcPts val="0"/>
              </a:spcAft>
              <a:buSzPts val="1000"/>
              <a:buChar char="●"/>
              <a:defRPr sz="1400"/>
            </a:lvl5pPr>
            <a:lvl6pPr indent="-228600" lvl="5" marL="2743200" algn="l">
              <a:lnSpc>
                <a:spcPct val="100000"/>
              </a:lnSpc>
              <a:spcBef>
                <a:spcPts val="1900"/>
              </a:spcBef>
              <a:spcAft>
                <a:spcPts val="0"/>
              </a:spcAft>
              <a:buSzPts val="200"/>
              <a:buNone/>
              <a:defRPr sz="100"/>
            </a:lvl6pPr>
            <a:lvl7pPr indent="-228600" lvl="6" marL="3200400" algn="l">
              <a:lnSpc>
                <a:spcPct val="100000"/>
              </a:lnSpc>
              <a:spcBef>
                <a:spcPts val="1900"/>
              </a:spcBef>
              <a:spcAft>
                <a:spcPts val="0"/>
              </a:spcAft>
              <a:buSzPts val="200"/>
              <a:buNone/>
              <a:defRPr sz="100"/>
            </a:lvl7pPr>
            <a:lvl8pPr indent="-228600" lvl="7" marL="3657600" algn="l">
              <a:lnSpc>
                <a:spcPct val="100000"/>
              </a:lnSpc>
              <a:spcBef>
                <a:spcPts val="1900"/>
              </a:spcBef>
              <a:spcAft>
                <a:spcPts val="0"/>
              </a:spcAft>
              <a:buSzPts val="200"/>
              <a:buNone/>
              <a:defRPr sz="100"/>
            </a:lvl8pPr>
            <a:lvl9pPr indent="-228600" lvl="8" marL="4114800" algn="l">
              <a:lnSpc>
                <a:spcPct val="100000"/>
              </a:lnSpc>
              <a:spcBef>
                <a:spcPts val="1900"/>
              </a:spcBef>
              <a:spcAft>
                <a:spcPts val="1900"/>
              </a:spcAft>
              <a:buSzPts val="200"/>
              <a:buNone/>
              <a:defRPr sz="100"/>
            </a:lvl9pPr>
          </a:lstStyle>
          <a:p/>
        </p:txBody>
      </p:sp>
    </p:spTree>
  </p:cSld>
  <p:clrMapOvr>
    <a:masterClrMapping/>
  </p:clrMapOvr>
</p:sldLayout>
</file>

<file path=ppt/slideLayouts/slideLayout2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4_Custom Layout">
  <p:cSld name="34_Custom Layout">
    <p:bg>
      <p:bgPr>
        <a:blipFill>
          <a:blip r:embed="rId2">
            <a:alphaModFix/>
          </a:blip>
          <a:stretch>
            <a:fillRect/>
          </a:stretch>
        </a:blipFill>
      </p:bgPr>
    </p:bg>
    <p:spTree>
      <p:nvGrpSpPr>
        <p:cNvPr id="3920" name="Shape 3920"/>
        <p:cNvGrpSpPr/>
        <p:nvPr/>
      </p:nvGrpSpPr>
      <p:grpSpPr>
        <a:xfrm>
          <a:off x="0" y="0"/>
          <a:ext cx="0" cy="0"/>
          <a:chOff x="0" y="0"/>
          <a:chExt cx="0" cy="0"/>
        </a:xfrm>
      </p:grpSpPr>
      <p:sp>
        <p:nvSpPr>
          <p:cNvPr id="3921" name="Google Shape;3921;g3970249a880_0_9168"/>
          <p:cNvSpPr/>
          <p:nvPr/>
        </p:nvSpPr>
        <p:spPr>
          <a:xfrm>
            <a:off x="1061772" y="571500"/>
            <a:ext cx="7068900" cy="862800"/>
          </a:xfrm>
          <a:prstGeom prst="roundRect">
            <a:avLst>
              <a:gd fmla="val 2949" name="adj"/>
            </a:avLst>
          </a:prstGeom>
          <a:gradFill>
            <a:gsLst>
              <a:gs pos="0">
                <a:srgbClr val="FFFFFF"/>
              </a:gs>
              <a:gs pos="22000">
                <a:srgbClr val="FFFFFF"/>
              </a:gs>
              <a:gs pos="100000">
                <a:srgbClr val="E3E7FA">
                  <a:alpha val="80000"/>
                </a:srgbClr>
              </a:gs>
            </a:gsLst>
            <a:lin ang="113999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922" name="Google Shape;3922;g3970249a880_0_9168"/>
          <p:cNvSpPr/>
          <p:nvPr/>
        </p:nvSpPr>
        <p:spPr>
          <a:xfrm>
            <a:off x="1061772" y="1526844"/>
            <a:ext cx="7068900" cy="862800"/>
          </a:xfrm>
          <a:prstGeom prst="roundRect">
            <a:avLst>
              <a:gd fmla="val 2949" name="adj"/>
            </a:avLst>
          </a:prstGeom>
          <a:gradFill>
            <a:gsLst>
              <a:gs pos="0">
                <a:srgbClr val="FFFFFF"/>
              </a:gs>
              <a:gs pos="22000">
                <a:srgbClr val="FFFFFF"/>
              </a:gs>
              <a:gs pos="100000">
                <a:srgbClr val="E3E7FA">
                  <a:alpha val="80000"/>
                </a:srgbClr>
              </a:gs>
            </a:gsLst>
            <a:lin ang="113999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923" name="Google Shape;3923;g3970249a880_0_9168"/>
          <p:cNvSpPr/>
          <p:nvPr/>
        </p:nvSpPr>
        <p:spPr>
          <a:xfrm>
            <a:off x="1061772" y="2482187"/>
            <a:ext cx="7068900" cy="862800"/>
          </a:xfrm>
          <a:prstGeom prst="roundRect">
            <a:avLst>
              <a:gd fmla="val 2949" name="adj"/>
            </a:avLst>
          </a:prstGeom>
          <a:gradFill>
            <a:gsLst>
              <a:gs pos="0">
                <a:srgbClr val="FFFFFF"/>
              </a:gs>
              <a:gs pos="22000">
                <a:srgbClr val="FFFFFF"/>
              </a:gs>
              <a:gs pos="100000">
                <a:srgbClr val="E3E7FA">
                  <a:alpha val="80000"/>
                </a:srgbClr>
              </a:gs>
            </a:gsLst>
            <a:lin ang="113999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924" name="Google Shape;3924;g3970249a880_0_9168"/>
          <p:cNvSpPr/>
          <p:nvPr/>
        </p:nvSpPr>
        <p:spPr>
          <a:xfrm>
            <a:off x="1061772" y="3437531"/>
            <a:ext cx="7068900" cy="862800"/>
          </a:xfrm>
          <a:prstGeom prst="roundRect">
            <a:avLst>
              <a:gd fmla="val 2949" name="adj"/>
            </a:avLst>
          </a:prstGeom>
          <a:gradFill>
            <a:gsLst>
              <a:gs pos="0">
                <a:srgbClr val="FFFFFF"/>
              </a:gs>
              <a:gs pos="22000">
                <a:srgbClr val="FFFFFF"/>
              </a:gs>
              <a:gs pos="100000">
                <a:srgbClr val="E3E7FA">
                  <a:alpha val="80000"/>
                </a:srgbClr>
              </a:gs>
            </a:gsLst>
            <a:lin ang="113999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925" name="Google Shape;3925;g3970249a880_0_9168"/>
          <p:cNvSpPr/>
          <p:nvPr/>
        </p:nvSpPr>
        <p:spPr>
          <a:xfrm rot="5400000">
            <a:off x="7142970" y="1404253"/>
            <a:ext cx="862800" cy="1112400"/>
          </a:xfrm>
          <a:prstGeom prst="round2SameRect">
            <a:avLst>
              <a:gd fmla="val 3587" name="adj1"/>
              <a:gd fmla="val 0" name="adj2"/>
            </a:avLst>
          </a:prstGeom>
          <a:gradFill>
            <a:gsLst>
              <a:gs pos="0">
                <a:srgbClr val="470050"/>
              </a:gs>
              <a:gs pos="22000">
                <a:srgbClr val="470050"/>
              </a:gs>
              <a:gs pos="100000">
                <a:srgbClr val="7A003A"/>
              </a:gs>
            </a:gsLst>
            <a:lin ang="11399912"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926" name="Google Shape;3926;g3970249a880_0_9168"/>
          <p:cNvSpPr/>
          <p:nvPr/>
        </p:nvSpPr>
        <p:spPr>
          <a:xfrm rot="5400000">
            <a:off x="7142970" y="2360024"/>
            <a:ext cx="862800" cy="1112400"/>
          </a:xfrm>
          <a:prstGeom prst="round2SameRect">
            <a:avLst>
              <a:gd fmla="val 3587" name="adj1"/>
              <a:gd fmla="val 0" name="adj2"/>
            </a:avLst>
          </a:prstGeom>
          <a:gradFill>
            <a:gsLst>
              <a:gs pos="0">
                <a:srgbClr val="240057"/>
              </a:gs>
              <a:gs pos="22000">
                <a:srgbClr val="240057"/>
              </a:gs>
              <a:gs pos="100000">
                <a:srgbClr val="3D004E"/>
              </a:gs>
            </a:gsLst>
            <a:lin ang="11399912"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927" name="Google Shape;3927;g3970249a880_0_9168"/>
          <p:cNvSpPr/>
          <p:nvPr/>
        </p:nvSpPr>
        <p:spPr>
          <a:xfrm rot="5400000">
            <a:off x="7142970" y="3315795"/>
            <a:ext cx="862800" cy="1112400"/>
          </a:xfrm>
          <a:prstGeom prst="round2SameRect">
            <a:avLst>
              <a:gd fmla="val 3587" name="adj1"/>
              <a:gd fmla="val 0" name="adj2"/>
            </a:avLst>
          </a:prstGeom>
          <a:gradFill>
            <a:gsLst>
              <a:gs pos="0">
                <a:srgbClr val="1A2797"/>
              </a:gs>
              <a:gs pos="22000">
                <a:srgbClr val="1A2797"/>
              </a:gs>
              <a:gs pos="100000">
                <a:srgbClr val="1E0056"/>
              </a:gs>
            </a:gsLst>
            <a:lin ang="11399912"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928" name="Google Shape;3928;g3970249a880_0_9168"/>
          <p:cNvSpPr/>
          <p:nvPr/>
        </p:nvSpPr>
        <p:spPr>
          <a:xfrm rot="5400000">
            <a:off x="7142970" y="448482"/>
            <a:ext cx="862800" cy="1112400"/>
          </a:xfrm>
          <a:prstGeom prst="round2SameRect">
            <a:avLst>
              <a:gd fmla="val 3587" name="adj1"/>
              <a:gd fmla="val 0" name="adj2"/>
            </a:avLst>
          </a:prstGeom>
          <a:gradFill>
            <a:gsLst>
              <a:gs pos="0">
                <a:srgbClr val="8E0038"/>
              </a:gs>
              <a:gs pos="22000">
                <a:srgbClr val="8E0038"/>
              </a:gs>
              <a:gs pos="100000">
                <a:srgbClr val="D70021"/>
              </a:gs>
            </a:gsLst>
            <a:lin ang="11399912"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929" name="Google Shape;3929;g3970249a880_0_916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3930" name="Google Shape;3930;g3970249a880_0_9168"/>
          <p:cNvSpPr/>
          <p:nvPr/>
        </p:nvSpPr>
        <p:spPr>
          <a:xfrm rot="-5400000">
            <a:off x="1188072" y="445260"/>
            <a:ext cx="862800" cy="1115400"/>
          </a:xfrm>
          <a:prstGeom prst="round2SameRect">
            <a:avLst>
              <a:gd fmla="val 3752" name="adj1"/>
              <a:gd fmla="val 0" name="adj2"/>
            </a:avLst>
          </a:prstGeom>
          <a:solidFill>
            <a:schemeClr val="lt1"/>
          </a:solidFill>
          <a:ln>
            <a:noFill/>
          </a:ln>
        </p:spPr>
        <p:txBody>
          <a:bodyPr anchorCtr="0" anchor="ctr" bIns="34275" lIns="34275" spcFirstLastPara="1" rIns="342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1" name="Google Shape;3931;g3970249a880_0_9168"/>
          <p:cNvSpPr txBox="1"/>
          <p:nvPr/>
        </p:nvSpPr>
        <p:spPr>
          <a:xfrm>
            <a:off x="1071246" y="580976"/>
            <a:ext cx="1105800" cy="843900"/>
          </a:xfrm>
          <a:prstGeom prst="rect">
            <a:avLst/>
          </a:prstGeom>
          <a:noFill/>
          <a:ln>
            <a:noFill/>
          </a:ln>
        </p:spPr>
        <p:txBody>
          <a:bodyPr anchorCtr="0" anchor="ctr" bIns="0" lIns="0" spcFirstLastPara="1" rIns="0" wrap="square" tIns="0">
            <a:noAutofit/>
          </a:bodyPr>
          <a:lstStyle/>
          <a:p>
            <a:pPr indent="-101600" lvl="0" marL="101600" marR="0" rtl="0" algn="ctr">
              <a:lnSpc>
                <a:spcPct val="107000"/>
              </a:lnSpc>
              <a:spcBef>
                <a:spcPts val="0"/>
              </a:spcBef>
              <a:spcAft>
                <a:spcPts val="0"/>
              </a:spcAft>
              <a:buClr>
                <a:srgbClr val="000000"/>
              </a:buClr>
              <a:buSzPts val="2900"/>
              <a:buFont typeface="Arial"/>
              <a:buNone/>
            </a:pPr>
            <a:r>
              <a:rPr b="1" i="0" lang="en" sz="2900" u="none" cap="none" strike="noStrike">
                <a:solidFill>
                  <a:srgbClr val="172DA0"/>
                </a:solidFill>
                <a:latin typeface="Poppins"/>
                <a:ea typeface="Poppins"/>
                <a:cs typeface="Poppins"/>
                <a:sym typeface="Poppins"/>
              </a:rPr>
              <a:t>S</a:t>
            </a:r>
            <a:endParaRPr b="0" i="0" sz="500" u="none" cap="none" strike="noStrike">
              <a:solidFill>
                <a:srgbClr val="000000"/>
              </a:solidFill>
              <a:latin typeface="Arial"/>
              <a:ea typeface="Arial"/>
              <a:cs typeface="Arial"/>
              <a:sym typeface="Arial"/>
            </a:endParaRPr>
          </a:p>
        </p:txBody>
      </p:sp>
      <p:sp>
        <p:nvSpPr>
          <p:cNvPr id="3932" name="Google Shape;3932;g3970249a880_0_9168"/>
          <p:cNvSpPr/>
          <p:nvPr/>
        </p:nvSpPr>
        <p:spPr>
          <a:xfrm rot="-5400000">
            <a:off x="1188072" y="1400605"/>
            <a:ext cx="862800" cy="1115400"/>
          </a:xfrm>
          <a:prstGeom prst="round2SameRect">
            <a:avLst>
              <a:gd fmla="val 3752" name="adj1"/>
              <a:gd fmla="val 0" name="adj2"/>
            </a:avLst>
          </a:prstGeom>
          <a:solidFill>
            <a:schemeClr val="lt1"/>
          </a:solidFill>
          <a:ln>
            <a:noFill/>
          </a:ln>
        </p:spPr>
        <p:txBody>
          <a:bodyPr anchorCtr="0" anchor="ctr" bIns="34275" lIns="34275" spcFirstLastPara="1" rIns="342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3" name="Google Shape;3933;g3970249a880_0_9168"/>
          <p:cNvSpPr txBox="1"/>
          <p:nvPr/>
        </p:nvSpPr>
        <p:spPr>
          <a:xfrm>
            <a:off x="1071246" y="1536326"/>
            <a:ext cx="1105800" cy="843900"/>
          </a:xfrm>
          <a:prstGeom prst="rect">
            <a:avLst/>
          </a:prstGeom>
          <a:noFill/>
          <a:ln>
            <a:noFill/>
          </a:ln>
        </p:spPr>
        <p:txBody>
          <a:bodyPr anchorCtr="0" anchor="ctr" bIns="0" lIns="0" spcFirstLastPara="1" rIns="0" wrap="square" tIns="0">
            <a:noAutofit/>
          </a:bodyPr>
          <a:lstStyle/>
          <a:p>
            <a:pPr indent="-101600" lvl="0" marL="101600" marR="0" rtl="0" algn="ctr">
              <a:lnSpc>
                <a:spcPct val="107000"/>
              </a:lnSpc>
              <a:spcBef>
                <a:spcPts val="0"/>
              </a:spcBef>
              <a:spcAft>
                <a:spcPts val="0"/>
              </a:spcAft>
              <a:buClr>
                <a:srgbClr val="000000"/>
              </a:buClr>
              <a:buSzPts val="2900"/>
              <a:buFont typeface="Arial"/>
              <a:buNone/>
            </a:pPr>
            <a:r>
              <a:rPr b="1" i="0" lang="en" sz="2900" u="none" cap="none" strike="noStrike">
                <a:solidFill>
                  <a:srgbClr val="172DA0"/>
                </a:solidFill>
                <a:latin typeface="Poppins"/>
                <a:ea typeface="Poppins"/>
                <a:cs typeface="Poppins"/>
                <a:sym typeface="Poppins"/>
              </a:rPr>
              <a:t>W</a:t>
            </a:r>
            <a:endParaRPr b="0" i="0" sz="500" u="none" cap="none" strike="noStrike">
              <a:solidFill>
                <a:srgbClr val="000000"/>
              </a:solidFill>
              <a:latin typeface="Arial"/>
              <a:ea typeface="Arial"/>
              <a:cs typeface="Arial"/>
              <a:sym typeface="Arial"/>
            </a:endParaRPr>
          </a:p>
        </p:txBody>
      </p:sp>
      <p:sp>
        <p:nvSpPr>
          <p:cNvPr id="3934" name="Google Shape;3934;g3970249a880_0_9168"/>
          <p:cNvSpPr/>
          <p:nvPr/>
        </p:nvSpPr>
        <p:spPr>
          <a:xfrm rot="-5400000">
            <a:off x="1188072" y="2355950"/>
            <a:ext cx="862800" cy="1115400"/>
          </a:xfrm>
          <a:prstGeom prst="round2SameRect">
            <a:avLst>
              <a:gd fmla="val 3752" name="adj1"/>
              <a:gd fmla="val 0" name="adj2"/>
            </a:avLst>
          </a:prstGeom>
          <a:solidFill>
            <a:schemeClr val="lt1"/>
          </a:solidFill>
          <a:ln>
            <a:noFill/>
          </a:ln>
        </p:spPr>
        <p:txBody>
          <a:bodyPr anchorCtr="0" anchor="ctr" bIns="34275" lIns="34275" spcFirstLastPara="1" rIns="342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5" name="Google Shape;3935;g3970249a880_0_9168"/>
          <p:cNvSpPr txBox="1"/>
          <p:nvPr/>
        </p:nvSpPr>
        <p:spPr>
          <a:xfrm>
            <a:off x="1071246" y="2491667"/>
            <a:ext cx="1105800" cy="843900"/>
          </a:xfrm>
          <a:prstGeom prst="rect">
            <a:avLst/>
          </a:prstGeom>
          <a:noFill/>
          <a:ln>
            <a:noFill/>
          </a:ln>
        </p:spPr>
        <p:txBody>
          <a:bodyPr anchorCtr="0" anchor="ctr" bIns="0" lIns="0" spcFirstLastPara="1" rIns="0" wrap="square" tIns="0">
            <a:noAutofit/>
          </a:bodyPr>
          <a:lstStyle/>
          <a:p>
            <a:pPr indent="-101600" lvl="0" marL="101600" marR="0" rtl="0" algn="ctr">
              <a:lnSpc>
                <a:spcPct val="107000"/>
              </a:lnSpc>
              <a:spcBef>
                <a:spcPts val="0"/>
              </a:spcBef>
              <a:spcAft>
                <a:spcPts val="0"/>
              </a:spcAft>
              <a:buClr>
                <a:srgbClr val="000000"/>
              </a:buClr>
              <a:buSzPts val="2900"/>
              <a:buFont typeface="Arial"/>
              <a:buNone/>
            </a:pPr>
            <a:r>
              <a:rPr b="1" i="0" lang="en" sz="2900" u="none" cap="none" strike="noStrike">
                <a:solidFill>
                  <a:srgbClr val="172DA0"/>
                </a:solidFill>
                <a:latin typeface="Poppins"/>
                <a:ea typeface="Poppins"/>
                <a:cs typeface="Poppins"/>
                <a:sym typeface="Poppins"/>
              </a:rPr>
              <a:t>O</a:t>
            </a:r>
            <a:endParaRPr b="0" i="0" sz="500" u="none" cap="none" strike="noStrike">
              <a:solidFill>
                <a:srgbClr val="000000"/>
              </a:solidFill>
              <a:latin typeface="Arial"/>
              <a:ea typeface="Arial"/>
              <a:cs typeface="Arial"/>
              <a:sym typeface="Arial"/>
            </a:endParaRPr>
          </a:p>
        </p:txBody>
      </p:sp>
      <p:sp>
        <p:nvSpPr>
          <p:cNvPr id="3936" name="Google Shape;3936;g3970249a880_0_9168"/>
          <p:cNvSpPr/>
          <p:nvPr/>
        </p:nvSpPr>
        <p:spPr>
          <a:xfrm rot="-5400000">
            <a:off x="1188072" y="3311296"/>
            <a:ext cx="862800" cy="1115400"/>
          </a:xfrm>
          <a:prstGeom prst="round2SameRect">
            <a:avLst>
              <a:gd fmla="val 3752" name="adj1"/>
              <a:gd fmla="val 0" name="adj2"/>
            </a:avLst>
          </a:prstGeom>
          <a:solidFill>
            <a:schemeClr val="lt1"/>
          </a:solidFill>
          <a:ln>
            <a:noFill/>
          </a:ln>
        </p:spPr>
        <p:txBody>
          <a:bodyPr anchorCtr="0" anchor="ctr" bIns="34275" lIns="34275" spcFirstLastPara="1" rIns="342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7" name="Google Shape;3937;g3970249a880_0_9168"/>
          <p:cNvSpPr txBox="1"/>
          <p:nvPr/>
        </p:nvSpPr>
        <p:spPr>
          <a:xfrm>
            <a:off x="1071246" y="3447017"/>
            <a:ext cx="1105800" cy="843900"/>
          </a:xfrm>
          <a:prstGeom prst="rect">
            <a:avLst/>
          </a:prstGeom>
          <a:noFill/>
          <a:ln>
            <a:noFill/>
          </a:ln>
        </p:spPr>
        <p:txBody>
          <a:bodyPr anchorCtr="0" anchor="ctr" bIns="0" lIns="0" spcFirstLastPara="1" rIns="0" wrap="square" tIns="0">
            <a:noAutofit/>
          </a:bodyPr>
          <a:lstStyle/>
          <a:p>
            <a:pPr indent="-101600" lvl="0" marL="101600" marR="0" rtl="0" algn="ctr">
              <a:lnSpc>
                <a:spcPct val="107000"/>
              </a:lnSpc>
              <a:spcBef>
                <a:spcPts val="0"/>
              </a:spcBef>
              <a:spcAft>
                <a:spcPts val="0"/>
              </a:spcAft>
              <a:buClr>
                <a:srgbClr val="000000"/>
              </a:buClr>
              <a:buSzPts val="2900"/>
              <a:buFont typeface="Arial"/>
              <a:buNone/>
            </a:pPr>
            <a:r>
              <a:rPr b="1" i="0" lang="en" sz="2900" u="none" cap="none" strike="noStrike">
                <a:solidFill>
                  <a:srgbClr val="172DA0"/>
                </a:solidFill>
                <a:latin typeface="Poppins"/>
                <a:ea typeface="Poppins"/>
                <a:cs typeface="Poppins"/>
                <a:sym typeface="Poppins"/>
              </a:rPr>
              <a:t>T</a:t>
            </a:r>
            <a:endParaRPr b="0" i="0" sz="500" u="none" cap="none" strike="noStrike">
              <a:solidFill>
                <a:srgbClr val="000000"/>
              </a:solidFill>
              <a:latin typeface="Arial"/>
              <a:ea typeface="Arial"/>
              <a:cs typeface="Arial"/>
              <a:sym typeface="Arial"/>
            </a:endParaRPr>
          </a:p>
        </p:txBody>
      </p:sp>
      <p:pic>
        <p:nvPicPr>
          <p:cNvPr id="3938" name="Google Shape;3938;g3970249a880_0_9168"/>
          <p:cNvPicPr preferRelativeResize="0"/>
          <p:nvPr/>
        </p:nvPicPr>
        <p:blipFill rotWithShape="1">
          <a:blip r:embed="rId3">
            <a:alphaModFix/>
          </a:blip>
          <a:srcRect b="0" l="0" r="0" t="0"/>
          <a:stretch/>
        </p:blipFill>
        <p:spPr>
          <a:xfrm>
            <a:off x="7383623" y="769138"/>
            <a:ext cx="430623" cy="425837"/>
          </a:xfrm>
          <a:prstGeom prst="rect">
            <a:avLst/>
          </a:prstGeom>
          <a:noFill/>
          <a:ln>
            <a:noFill/>
          </a:ln>
        </p:spPr>
      </p:pic>
      <p:pic>
        <p:nvPicPr>
          <p:cNvPr id="3939" name="Google Shape;3939;g3970249a880_0_9168"/>
          <p:cNvPicPr preferRelativeResize="0"/>
          <p:nvPr/>
        </p:nvPicPr>
        <p:blipFill rotWithShape="1">
          <a:blip r:embed="rId3">
            <a:alphaModFix/>
          </a:blip>
          <a:srcRect b="0" l="0" r="0" t="0"/>
          <a:stretch/>
        </p:blipFill>
        <p:spPr>
          <a:xfrm flipH="1" rot="10800000">
            <a:off x="7383623" y="1811450"/>
            <a:ext cx="430623" cy="425837"/>
          </a:xfrm>
          <a:prstGeom prst="rect">
            <a:avLst/>
          </a:prstGeom>
          <a:noFill/>
          <a:ln>
            <a:noFill/>
          </a:ln>
        </p:spPr>
      </p:pic>
      <p:pic>
        <p:nvPicPr>
          <p:cNvPr id="3940" name="Google Shape;3940;g3970249a880_0_9168"/>
          <p:cNvPicPr preferRelativeResize="0"/>
          <p:nvPr/>
        </p:nvPicPr>
        <p:blipFill rotWithShape="1">
          <a:blip r:embed="rId4">
            <a:alphaModFix/>
          </a:blip>
          <a:srcRect b="0" l="0" r="0" t="0"/>
          <a:stretch/>
        </p:blipFill>
        <p:spPr>
          <a:xfrm>
            <a:off x="7335317" y="2643188"/>
            <a:ext cx="481607" cy="515318"/>
          </a:xfrm>
          <a:prstGeom prst="rect">
            <a:avLst/>
          </a:prstGeom>
          <a:noFill/>
          <a:ln>
            <a:noFill/>
          </a:ln>
        </p:spPr>
      </p:pic>
      <p:pic>
        <p:nvPicPr>
          <p:cNvPr id="3941" name="Google Shape;3941;g3970249a880_0_9168"/>
          <p:cNvPicPr preferRelativeResize="0"/>
          <p:nvPr/>
        </p:nvPicPr>
        <p:blipFill rotWithShape="1">
          <a:blip r:embed="rId5">
            <a:alphaModFix/>
          </a:blip>
          <a:srcRect b="0" l="0" r="0" t="0"/>
          <a:stretch/>
        </p:blipFill>
        <p:spPr>
          <a:xfrm>
            <a:off x="7375869" y="3687351"/>
            <a:ext cx="399258" cy="355965"/>
          </a:xfrm>
          <a:prstGeom prst="rect">
            <a:avLst/>
          </a:prstGeom>
          <a:noFill/>
          <a:ln>
            <a:noFill/>
          </a:ln>
        </p:spPr>
      </p:pic>
      <p:sp>
        <p:nvSpPr>
          <p:cNvPr id="3942" name="Google Shape;3942;g3970249a880_0_9168"/>
          <p:cNvSpPr txBox="1"/>
          <p:nvPr>
            <p:ph idx="1" type="subTitle"/>
          </p:nvPr>
        </p:nvSpPr>
        <p:spPr>
          <a:xfrm>
            <a:off x="2414582" y="803841"/>
            <a:ext cx="4366200" cy="240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943" name="Google Shape;3943;g3970249a880_0_9168"/>
          <p:cNvSpPr txBox="1"/>
          <p:nvPr>
            <p:ph idx="2" type="subTitle"/>
          </p:nvPr>
        </p:nvSpPr>
        <p:spPr>
          <a:xfrm>
            <a:off x="2414588" y="1045449"/>
            <a:ext cx="4366200" cy="240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SzPts val="800"/>
              <a:buFont typeface="Poppins"/>
              <a:buNone/>
              <a:defRPr>
                <a:latin typeface="Poppins"/>
                <a:ea typeface="Poppins"/>
                <a:cs typeface="Poppins"/>
                <a:sym typeface="Poppins"/>
              </a:defRPr>
            </a:lvl2pPr>
            <a:lvl3pPr lvl="2" algn="l">
              <a:lnSpc>
                <a:spcPct val="95000"/>
              </a:lnSpc>
              <a:spcBef>
                <a:spcPts val="1300"/>
              </a:spcBef>
              <a:spcAft>
                <a:spcPts val="0"/>
              </a:spcAft>
              <a:buSzPts val="700"/>
              <a:buFont typeface="Poppins"/>
              <a:buNone/>
              <a:defRPr>
                <a:latin typeface="Poppins"/>
                <a:ea typeface="Poppins"/>
                <a:cs typeface="Poppins"/>
                <a:sym typeface="Poppins"/>
              </a:defRPr>
            </a:lvl3pPr>
            <a:lvl4pPr lvl="3" algn="l">
              <a:lnSpc>
                <a:spcPct val="95000"/>
              </a:lnSpc>
              <a:spcBef>
                <a:spcPts val="1300"/>
              </a:spcBef>
              <a:spcAft>
                <a:spcPts val="0"/>
              </a:spcAft>
              <a:buSzPts val="500"/>
              <a:buFont typeface="Poppins"/>
              <a:buNone/>
              <a:defRPr>
                <a:latin typeface="Poppins"/>
                <a:ea typeface="Poppins"/>
                <a:cs typeface="Poppins"/>
                <a:sym typeface="Poppins"/>
              </a:defRPr>
            </a:lvl4pPr>
            <a:lvl5pPr lvl="4" algn="l">
              <a:lnSpc>
                <a:spcPct val="95000"/>
              </a:lnSpc>
              <a:spcBef>
                <a:spcPts val="1300"/>
              </a:spcBef>
              <a:spcAft>
                <a:spcPts val="0"/>
              </a:spcAft>
              <a:buSzPts val="400"/>
              <a:buFont typeface="Poppins"/>
              <a:buNone/>
              <a:defRPr>
                <a:latin typeface="Poppins"/>
                <a:ea typeface="Poppins"/>
                <a:cs typeface="Poppins"/>
                <a:sym typeface="Poppins"/>
              </a:defRPr>
            </a:lvl5pPr>
            <a:lvl6pPr lvl="5" algn="l">
              <a:lnSpc>
                <a:spcPct val="90000"/>
              </a:lnSpc>
              <a:spcBef>
                <a:spcPts val="400"/>
              </a:spcBef>
              <a:spcAft>
                <a:spcPts val="0"/>
              </a:spcAft>
              <a:buSzPts val="200"/>
              <a:buFont typeface="Poppins"/>
              <a:buNone/>
              <a:defRPr>
                <a:latin typeface="Poppins"/>
                <a:ea typeface="Poppins"/>
                <a:cs typeface="Poppins"/>
                <a:sym typeface="Poppins"/>
              </a:defRPr>
            </a:lvl6pPr>
            <a:lvl7pPr lvl="6" algn="l">
              <a:lnSpc>
                <a:spcPct val="90000"/>
              </a:lnSpc>
              <a:spcBef>
                <a:spcPts val="400"/>
              </a:spcBef>
              <a:spcAft>
                <a:spcPts val="0"/>
              </a:spcAft>
              <a:buSzPts val="200"/>
              <a:buFont typeface="Poppins"/>
              <a:buNone/>
              <a:defRPr>
                <a:latin typeface="Poppins"/>
                <a:ea typeface="Poppins"/>
                <a:cs typeface="Poppins"/>
                <a:sym typeface="Poppins"/>
              </a:defRPr>
            </a:lvl7pPr>
            <a:lvl8pPr lvl="7" algn="l">
              <a:lnSpc>
                <a:spcPct val="90000"/>
              </a:lnSpc>
              <a:spcBef>
                <a:spcPts val="400"/>
              </a:spcBef>
              <a:spcAft>
                <a:spcPts val="0"/>
              </a:spcAft>
              <a:buSzPts val="200"/>
              <a:buFont typeface="Poppins"/>
              <a:buNone/>
              <a:defRPr>
                <a:latin typeface="Poppins"/>
                <a:ea typeface="Poppins"/>
                <a:cs typeface="Poppins"/>
                <a:sym typeface="Poppins"/>
              </a:defRPr>
            </a:lvl8pPr>
            <a:lvl9pPr lvl="8" algn="l">
              <a:lnSpc>
                <a:spcPct val="90000"/>
              </a:lnSpc>
              <a:spcBef>
                <a:spcPts val="400"/>
              </a:spcBef>
              <a:spcAft>
                <a:spcPts val="0"/>
              </a:spcAft>
              <a:buSzPts val="200"/>
              <a:buFont typeface="Poppins"/>
              <a:buNone/>
              <a:defRPr>
                <a:latin typeface="Poppins"/>
                <a:ea typeface="Poppins"/>
                <a:cs typeface="Poppins"/>
                <a:sym typeface="Poppins"/>
              </a:defRPr>
            </a:lvl9pPr>
          </a:lstStyle>
          <a:p/>
        </p:txBody>
      </p:sp>
      <p:sp>
        <p:nvSpPr>
          <p:cNvPr id="3944" name="Google Shape;3944;g3970249a880_0_9168"/>
          <p:cNvSpPr txBox="1"/>
          <p:nvPr>
            <p:ph idx="3" type="subTitle"/>
          </p:nvPr>
        </p:nvSpPr>
        <p:spPr>
          <a:xfrm>
            <a:off x="2414582" y="1770783"/>
            <a:ext cx="4366200" cy="240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945" name="Google Shape;3945;g3970249a880_0_9168"/>
          <p:cNvSpPr txBox="1"/>
          <p:nvPr>
            <p:ph idx="4" type="subTitle"/>
          </p:nvPr>
        </p:nvSpPr>
        <p:spPr>
          <a:xfrm>
            <a:off x="2414588" y="2012391"/>
            <a:ext cx="4366200" cy="240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SzPts val="800"/>
              <a:buFont typeface="Poppins"/>
              <a:buNone/>
              <a:defRPr>
                <a:latin typeface="Poppins"/>
                <a:ea typeface="Poppins"/>
                <a:cs typeface="Poppins"/>
                <a:sym typeface="Poppins"/>
              </a:defRPr>
            </a:lvl2pPr>
            <a:lvl3pPr lvl="2" algn="l">
              <a:lnSpc>
                <a:spcPct val="95000"/>
              </a:lnSpc>
              <a:spcBef>
                <a:spcPts val="1300"/>
              </a:spcBef>
              <a:spcAft>
                <a:spcPts val="0"/>
              </a:spcAft>
              <a:buSzPts val="700"/>
              <a:buFont typeface="Poppins"/>
              <a:buNone/>
              <a:defRPr>
                <a:latin typeface="Poppins"/>
                <a:ea typeface="Poppins"/>
                <a:cs typeface="Poppins"/>
                <a:sym typeface="Poppins"/>
              </a:defRPr>
            </a:lvl3pPr>
            <a:lvl4pPr lvl="3" algn="l">
              <a:lnSpc>
                <a:spcPct val="95000"/>
              </a:lnSpc>
              <a:spcBef>
                <a:spcPts val="1300"/>
              </a:spcBef>
              <a:spcAft>
                <a:spcPts val="0"/>
              </a:spcAft>
              <a:buSzPts val="500"/>
              <a:buFont typeface="Poppins"/>
              <a:buNone/>
              <a:defRPr>
                <a:latin typeface="Poppins"/>
                <a:ea typeface="Poppins"/>
                <a:cs typeface="Poppins"/>
                <a:sym typeface="Poppins"/>
              </a:defRPr>
            </a:lvl4pPr>
            <a:lvl5pPr lvl="4" algn="l">
              <a:lnSpc>
                <a:spcPct val="95000"/>
              </a:lnSpc>
              <a:spcBef>
                <a:spcPts val="1300"/>
              </a:spcBef>
              <a:spcAft>
                <a:spcPts val="0"/>
              </a:spcAft>
              <a:buSzPts val="400"/>
              <a:buFont typeface="Poppins"/>
              <a:buNone/>
              <a:defRPr>
                <a:latin typeface="Poppins"/>
                <a:ea typeface="Poppins"/>
                <a:cs typeface="Poppins"/>
                <a:sym typeface="Poppins"/>
              </a:defRPr>
            </a:lvl5pPr>
            <a:lvl6pPr lvl="5" algn="l">
              <a:lnSpc>
                <a:spcPct val="90000"/>
              </a:lnSpc>
              <a:spcBef>
                <a:spcPts val="400"/>
              </a:spcBef>
              <a:spcAft>
                <a:spcPts val="0"/>
              </a:spcAft>
              <a:buSzPts val="200"/>
              <a:buFont typeface="Poppins"/>
              <a:buNone/>
              <a:defRPr>
                <a:latin typeface="Poppins"/>
                <a:ea typeface="Poppins"/>
                <a:cs typeface="Poppins"/>
                <a:sym typeface="Poppins"/>
              </a:defRPr>
            </a:lvl6pPr>
            <a:lvl7pPr lvl="6" algn="l">
              <a:lnSpc>
                <a:spcPct val="90000"/>
              </a:lnSpc>
              <a:spcBef>
                <a:spcPts val="400"/>
              </a:spcBef>
              <a:spcAft>
                <a:spcPts val="0"/>
              </a:spcAft>
              <a:buSzPts val="200"/>
              <a:buFont typeface="Poppins"/>
              <a:buNone/>
              <a:defRPr>
                <a:latin typeface="Poppins"/>
                <a:ea typeface="Poppins"/>
                <a:cs typeface="Poppins"/>
                <a:sym typeface="Poppins"/>
              </a:defRPr>
            </a:lvl7pPr>
            <a:lvl8pPr lvl="7" algn="l">
              <a:lnSpc>
                <a:spcPct val="90000"/>
              </a:lnSpc>
              <a:spcBef>
                <a:spcPts val="400"/>
              </a:spcBef>
              <a:spcAft>
                <a:spcPts val="0"/>
              </a:spcAft>
              <a:buSzPts val="200"/>
              <a:buFont typeface="Poppins"/>
              <a:buNone/>
              <a:defRPr>
                <a:latin typeface="Poppins"/>
                <a:ea typeface="Poppins"/>
                <a:cs typeface="Poppins"/>
                <a:sym typeface="Poppins"/>
              </a:defRPr>
            </a:lvl8pPr>
            <a:lvl9pPr lvl="8" algn="l">
              <a:lnSpc>
                <a:spcPct val="90000"/>
              </a:lnSpc>
              <a:spcBef>
                <a:spcPts val="400"/>
              </a:spcBef>
              <a:spcAft>
                <a:spcPts val="0"/>
              </a:spcAft>
              <a:buSzPts val="200"/>
              <a:buFont typeface="Poppins"/>
              <a:buNone/>
              <a:defRPr>
                <a:latin typeface="Poppins"/>
                <a:ea typeface="Poppins"/>
                <a:cs typeface="Poppins"/>
                <a:sym typeface="Poppins"/>
              </a:defRPr>
            </a:lvl9pPr>
          </a:lstStyle>
          <a:p/>
        </p:txBody>
      </p:sp>
      <p:sp>
        <p:nvSpPr>
          <p:cNvPr id="3946" name="Google Shape;3946;g3970249a880_0_9168"/>
          <p:cNvSpPr txBox="1"/>
          <p:nvPr>
            <p:ph idx="5" type="subTitle"/>
          </p:nvPr>
        </p:nvSpPr>
        <p:spPr>
          <a:xfrm>
            <a:off x="2414582" y="2717198"/>
            <a:ext cx="4366200" cy="240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947" name="Google Shape;3947;g3970249a880_0_9168"/>
          <p:cNvSpPr txBox="1"/>
          <p:nvPr>
            <p:ph idx="6" type="subTitle"/>
          </p:nvPr>
        </p:nvSpPr>
        <p:spPr>
          <a:xfrm>
            <a:off x="2414588" y="2958806"/>
            <a:ext cx="4366200" cy="240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SzPts val="800"/>
              <a:buFont typeface="Poppins"/>
              <a:buNone/>
              <a:defRPr>
                <a:latin typeface="Poppins"/>
                <a:ea typeface="Poppins"/>
                <a:cs typeface="Poppins"/>
                <a:sym typeface="Poppins"/>
              </a:defRPr>
            </a:lvl2pPr>
            <a:lvl3pPr lvl="2" algn="l">
              <a:lnSpc>
                <a:spcPct val="95000"/>
              </a:lnSpc>
              <a:spcBef>
                <a:spcPts val="1300"/>
              </a:spcBef>
              <a:spcAft>
                <a:spcPts val="0"/>
              </a:spcAft>
              <a:buSzPts val="700"/>
              <a:buFont typeface="Poppins"/>
              <a:buNone/>
              <a:defRPr>
                <a:latin typeface="Poppins"/>
                <a:ea typeface="Poppins"/>
                <a:cs typeface="Poppins"/>
                <a:sym typeface="Poppins"/>
              </a:defRPr>
            </a:lvl3pPr>
            <a:lvl4pPr lvl="3" algn="l">
              <a:lnSpc>
                <a:spcPct val="95000"/>
              </a:lnSpc>
              <a:spcBef>
                <a:spcPts val="1300"/>
              </a:spcBef>
              <a:spcAft>
                <a:spcPts val="0"/>
              </a:spcAft>
              <a:buSzPts val="500"/>
              <a:buFont typeface="Poppins"/>
              <a:buNone/>
              <a:defRPr>
                <a:latin typeface="Poppins"/>
                <a:ea typeface="Poppins"/>
                <a:cs typeface="Poppins"/>
                <a:sym typeface="Poppins"/>
              </a:defRPr>
            </a:lvl4pPr>
            <a:lvl5pPr lvl="4" algn="l">
              <a:lnSpc>
                <a:spcPct val="95000"/>
              </a:lnSpc>
              <a:spcBef>
                <a:spcPts val="1300"/>
              </a:spcBef>
              <a:spcAft>
                <a:spcPts val="0"/>
              </a:spcAft>
              <a:buSzPts val="400"/>
              <a:buFont typeface="Poppins"/>
              <a:buNone/>
              <a:defRPr>
                <a:latin typeface="Poppins"/>
                <a:ea typeface="Poppins"/>
                <a:cs typeface="Poppins"/>
                <a:sym typeface="Poppins"/>
              </a:defRPr>
            </a:lvl5pPr>
            <a:lvl6pPr lvl="5" algn="l">
              <a:lnSpc>
                <a:spcPct val="90000"/>
              </a:lnSpc>
              <a:spcBef>
                <a:spcPts val="400"/>
              </a:spcBef>
              <a:spcAft>
                <a:spcPts val="0"/>
              </a:spcAft>
              <a:buSzPts val="200"/>
              <a:buFont typeface="Poppins"/>
              <a:buNone/>
              <a:defRPr>
                <a:latin typeface="Poppins"/>
                <a:ea typeface="Poppins"/>
                <a:cs typeface="Poppins"/>
                <a:sym typeface="Poppins"/>
              </a:defRPr>
            </a:lvl6pPr>
            <a:lvl7pPr lvl="6" algn="l">
              <a:lnSpc>
                <a:spcPct val="90000"/>
              </a:lnSpc>
              <a:spcBef>
                <a:spcPts val="400"/>
              </a:spcBef>
              <a:spcAft>
                <a:spcPts val="0"/>
              </a:spcAft>
              <a:buSzPts val="200"/>
              <a:buFont typeface="Poppins"/>
              <a:buNone/>
              <a:defRPr>
                <a:latin typeface="Poppins"/>
                <a:ea typeface="Poppins"/>
                <a:cs typeface="Poppins"/>
                <a:sym typeface="Poppins"/>
              </a:defRPr>
            </a:lvl7pPr>
            <a:lvl8pPr lvl="7" algn="l">
              <a:lnSpc>
                <a:spcPct val="90000"/>
              </a:lnSpc>
              <a:spcBef>
                <a:spcPts val="400"/>
              </a:spcBef>
              <a:spcAft>
                <a:spcPts val="0"/>
              </a:spcAft>
              <a:buSzPts val="200"/>
              <a:buFont typeface="Poppins"/>
              <a:buNone/>
              <a:defRPr>
                <a:latin typeface="Poppins"/>
                <a:ea typeface="Poppins"/>
                <a:cs typeface="Poppins"/>
                <a:sym typeface="Poppins"/>
              </a:defRPr>
            </a:lvl8pPr>
            <a:lvl9pPr lvl="8" algn="l">
              <a:lnSpc>
                <a:spcPct val="90000"/>
              </a:lnSpc>
              <a:spcBef>
                <a:spcPts val="400"/>
              </a:spcBef>
              <a:spcAft>
                <a:spcPts val="0"/>
              </a:spcAft>
              <a:buSzPts val="200"/>
              <a:buFont typeface="Poppins"/>
              <a:buNone/>
              <a:defRPr>
                <a:latin typeface="Poppins"/>
                <a:ea typeface="Poppins"/>
                <a:cs typeface="Poppins"/>
                <a:sym typeface="Poppins"/>
              </a:defRPr>
            </a:lvl9pPr>
          </a:lstStyle>
          <a:p/>
        </p:txBody>
      </p:sp>
      <p:sp>
        <p:nvSpPr>
          <p:cNvPr id="3948" name="Google Shape;3948;g3970249a880_0_9168"/>
          <p:cNvSpPr txBox="1"/>
          <p:nvPr>
            <p:ph idx="7" type="subTitle"/>
          </p:nvPr>
        </p:nvSpPr>
        <p:spPr>
          <a:xfrm>
            <a:off x="2414582" y="3681304"/>
            <a:ext cx="4366200" cy="240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949" name="Google Shape;3949;g3970249a880_0_9168"/>
          <p:cNvSpPr txBox="1"/>
          <p:nvPr>
            <p:ph idx="8" type="subTitle"/>
          </p:nvPr>
        </p:nvSpPr>
        <p:spPr>
          <a:xfrm>
            <a:off x="2414588" y="3922913"/>
            <a:ext cx="4366200" cy="240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SzPts val="800"/>
              <a:buFont typeface="Poppins"/>
              <a:buNone/>
              <a:defRPr>
                <a:latin typeface="Poppins"/>
                <a:ea typeface="Poppins"/>
                <a:cs typeface="Poppins"/>
                <a:sym typeface="Poppins"/>
              </a:defRPr>
            </a:lvl2pPr>
            <a:lvl3pPr lvl="2" algn="l">
              <a:lnSpc>
                <a:spcPct val="95000"/>
              </a:lnSpc>
              <a:spcBef>
                <a:spcPts val="1300"/>
              </a:spcBef>
              <a:spcAft>
                <a:spcPts val="0"/>
              </a:spcAft>
              <a:buSzPts val="700"/>
              <a:buFont typeface="Poppins"/>
              <a:buNone/>
              <a:defRPr>
                <a:latin typeface="Poppins"/>
                <a:ea typeface="Poppins"/>
                <a:cs typeface="Poppins"/>
                <a:sym typeface="Poppins"/>
              </a:defRPr>
            </a:lvl3pPr>
            <a:lvl4pPr lvl="3" algn="l">
              <a:lnSpc>
                <a:spcPct val="95000"/>
              </a:lnSpc>
              <a:spcBef>
                <a:spcPts val="1300"/>
              </a:spcBef>
              <a:spcAft>
                <a:spcPts val="0"/>
              </a:spcAft>
              <a:buSzPts val="500"/>
              <a:buFont typeface="Poppins"/>
              <a:buNone/>
              <a:defRPr>
                <a:latin typeface="Poppins"/>
                <a:ea typeface="Poppins"/>
                <a:cs typeface="Poppins"/>
                <a:sym typeface="Poppins"/>
              </a:defRPr>
            </a:lvl4pPr>
            <a:lvl5pPr lvl="4" algn="l">
              <a:lnSpc>
                <a:spcPct val="95000"/>
              </a:lnSpc>
              <a:spcBef>
                <a:spcPts val="1300"/>
              </a:spcBef>
              <a:spcAft>
                <a:spcPts val="0"/>
              </a:spcAft>
              <a:buSzPts val="400"/>
              <a:buFont typeface="Poppins"/>
              <a:buNone/>
              <a:defRPr>
                <a:latin typeface="Poppins"/>
                <a:ea typeface="Poppins"/>
                <a:cs typeface="Poppins"/>
                <a:sym typeface="Poppins"/>
              </a:defRPr>
            </a:lvl5pPr>
            <a:lvl6pPr lvl="5" algn="l">
              <a:lnSpc>
                <a:spcPct val="90000"/>
              </a:lnSpc>
              <a:spcBef>
                <a:spcPts val="400"/>
              </a:spcBef>
              <a:spcAft>
                <a:spcPts val="0"/>
              </a:spcAft>
              <a:buSzPts val="200"/>
              <a:buFont typeface="Poppins"/>
              <a:buNone/>
              <a:defRPr>
                <a:latin typeface="Poppins"/>
                <a:ea typeface="Poppins"/>
                <a:cs typeface="Poppins"/>
                <a:sym typeface="Poppins"/>
              </a:defRPr>
            </a:lvl6pPr>
            <a:lvl7pPr lvl="6" algn="l">
              <a:lnSpc>
                <a:spcPct val="90000"/>
              </a:lnSpc>
              <a:spcBef>
                <a:spcPts val="400"/>
              </a:spcBef>
              <a:spcAft>
                <a:spcPts val="0"/>
              </a:spcAft>
              <a:buSzPts val="200"/>
              <a:buFont typeface="Poppins"/>
              <a:buNone/>
              <a:defRPr>
                <a:latin typeface="Poppins"/>
                <a:ea typeface="Poppins"/>
                <a:cs typeface="Poppins"/>
                <a:sym typeface="Poppins"/>
              </a:defRPr>
            </a:lvl7pPr>
            <a:lvl8pPr lvl="7" algn="l">
              <a:lnSpc>
                <a:spcPct val="90000"/>
              </a:lnSpc>
              <a:spcBef>
                <a:spcPts val="400"/>
              </a:spcBef>
              <a:spcAft>
                <a:spcPts val="0"/>
              </a:spcAft>
              <a:buSzPts val="200"/>
              <a:buFont typeface="Poppins"/>
              <a:buNone/>
              <a:defRPr>
                <a:latin typeface="Poppins"/>
                <a:ea typeface="Poppins"/>
                <a:cs typeface="Poppins"/>
                <a:sym typeface="Poppins"/>
              </a:defRPr>
            </a:lvl8pPr>
            <a:lvl9pPr lvl="8" algn="l">
              <a:lnSpc>
                <a:spcPct val="90000"/>
              </a:lnSpc>
              <a:spcBef>
                <a:spcPts val="400"/>
              </a:spcBef>
              <a:spcAft>
                <a:spcPts val="0"/>
              </a:spcAft>
              <a:buSzPts val="200"/>
              <a:buFont typeface="Poppins"/>
              <a:buNone/>
              <a:defRPr>
                <a:latin typeface="Poppins"/>
                <a:ea typeface="Poppins"/>
                <a:cs typeface="Poppins"/>
                <a:sym typeface="Poppins"/>
              </a:defRPr>
            </a:lvl9pPr>
          </a:lstStyle>
          <a:p/>
        </p:txBody>
      </p:sp>
    </p:spTree>
  </p:cSld>
  <p:clrMapOvr>
    <a:masterClrMapping/>
  </p:clrMapOvr>
</p:sldLayout>
</file>

<file path=ppt/slideLayouts/slideLayout2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5_Custom Layout">
  <p:cSld name="35_Custom Layout">
    <p:bg>
      <p:bgPr>
        <a:blipFill>
          <a:blip r:embed="rId2">
            <a:alphaModFix/>
          </a:blip>
          <a:stretch>
            <a:fillRect/>
          </a:stretch>
        </a:blipFill>
      </p:bgPr>
    </p:bg>
    <p:spTree>
      <p:nvGrpSpPr>
        <p:cNvPr id="3950" name="Shape 3950"/>
        <p:cNvGrpSpPr/>
        <p:nvPr/>
      </p:nvGrpSpPr>
      <p:grpSpPr>
        <a:xfrm>
          <a:off x="0" y="0"/>
          <a:ext cx="0" cy="0"/>
          <a:chOff x="0" y="0"/>
          <a:chExt cx="0" cy="0"/>
        </a:xfrm>
      </p:grpSpPr>
      <p:sp>
        <p:nvSpPr>
          <p:cNvPr id="3951" name="Google Shape;3951;g3970249a880_0_9198"/>
          <p:cNvSpPr/>
          <p:nvPr/>
        </p:nvSpPr>
        <p:spPr>
          <a:xfrm>
            <a:off x="5054736" y="989409"/>
            <a:ext cx="3168000" cy="468000"/>
          </a:xfrm>
          <a:prstGeom prst="roundRect">
            <a:avLst>
              <a:gd fmla="val 11578" name="adj"/>
            </a:avLst>
          </a:prstGeom>
          <a:gradFill>
            <a:gsLst>
              <a:gs pos="0">
                <a:srgbClr val="9D0032"/>
              </a:gs>
              <a:gs pos="100000">
                <a:srgbClr val="D10025"/>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952" name="Google Shape;3952;g3970249a880_0_9198"/>
          <p:cNvSpPr/>
          <p:nvPr/>
        </p:nvSpPr>
        <p:spPr>
          <a:xfrm>
            <a:off x="5054736" y="1545907"/>
            <a:ext cx="3168000" cy="468000"/>
          </a:xfrm>
          <a:prstGeom prst="roundRect">
            <a:avLst>
              <a:gd fmla="val 11578" name="adj"/>
            </a:avLst>
          </a:prstGeom>
          <a:gradFill>
            <a:gsLst>
              <a:gs pos="0">
                <a:srgbClr val="640041"/>
              </a:gs>
              <a:gs pos="100000">
                <a:srgbClr val="880038"/>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953" name="Google Shape;3953;g3970249a880_0_9198"/>
          <p:cNvSpPr/>
          <p:nvPr/>
        </p:nvSpPr>
        <p:spPr>
          <a:xfrm>
            <a:off x="5054736" y="2102405"/>
            <a:ext cx="3168000" cy="468000"/>
          </a:xfrm>
          <a:prstGeom prst="roundRect">
            <a:avLst>
              <a:gd fmla="val 11578" name="adj"/>
            </a:avLst>
          </a:prstGeom>
          <a:gradFill>
            <a:gsLst>
              <a:gs pos="0">
                <a:srgbClr val="39004C"/>
              </a:gs>
              <a:gs pos="100000">
                <a:srgbClr val="550045"/>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954" name="Google Shape;3954;g3970249a880_0_9198"/>
          <p:cNvSpPr/>
          <p:nvPr/>
        </p:nvSpPr>
        <p:spPr>
          <a:xfrm>
            <a:off x="5054736" y="2658903"/>
            <a:ext cx="3168000" cy="468000"/>
          </a:xfrm>
          <a:prstGeom prst="roundRect">
            <a:avLst>
              <a:gd fmla="val 11578" name="adj"/>
            </a:avLst>
          </a:prstGeom>
          <a:gradFill>
            <a:gsLst>
              <a:gs pos="0">
                <a:srgbClr val="200052"/>
              </a:gs>
              <a:gs pos="100000">
                <a:srgbClr val="2E004F"/>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955" name="Google Shape;3955;g3970249a880_0_9198"/>
          <p:cNvSpPr/>
          <p:nvPr/>
        </p:nvSpPr>
        <p:spPr>
          <a:xfrm>
            <a:off x="5054736" y="3215402"/>
            <a:ext cx="3168000" cy="468000"/>
          </a:xfrm>
          <a:prstGeom prst="roundRect">
            <a:avLst>
              <a:gd fmla="val 11578" name="adj"/>
            </a:avLst>
          </a:prstGeom>
          <a:gradFill>
            <a:gsLst>
              <a:gs pos="0">
                <a:srgbClr val="1C0D68"/>
              </a:gs>
              <a:gs pos="100000">
                <a:srgbClr val="1D0053"/>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956" name="Google Shape;3956;g3970249a880_0_9198"/>
          <p:cNvSpPr/>
          <p:nvPr/>
        </p:nvSpPr>
        <p:spPr>
          <a:xfrm>
            <a:off x="5054736" y="3771900"/>
            <a:ext cx="3168000" cy="468000"/>
          </a:xfrm>
          <a:prstGeom prst="roundRect">
            <a:avLst>
              <a:gd fmla="val 11578" name="adj"/>
            </a:avLst>
          </a:prstGeom>
          <a:gradFill>
            <a:gsLst>
              <a:gs pos="0">
                <a:srgbClr val="1C63EE"/>
              </a:gs>
              <a:gs pos="100000">
                <a:srgbClr val="1C2188"/>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957" name="Google Shape;3957;g3970249a880_0_9198"/>
          <p:cNvSpPr txBox="1"/>
          <p:nvPr>
            <p:ph type="title"/>
          </p:nvPr>
        </p:nvSpPr>
        <p:spPr>
          <a:xfrm>
            <a:off x="314534" y="325636"/>
            <a:ext cx="3622800" cy="868800"/>
          </a:xfrm>
          <a:prstGeom prst="rect">
            <a:avLst/>
          </a:prstGeom>
          <a:noFill/>
          <a:ln>
            <a:noFill/>
          </a:ln>
        </p:spPr>
        <p:txBody>
          <a:bodyPr anchorCtr="0" anchor="t" bIns="0" lIns="0" spcFirstLastPara="1" rIns="0" wrap="square" tIns="0">
            <a:noAutofit/>
          </a:bodyPr>
          <a:lstStyle>
            <a:lvl1pPr lvl="0" algn="l">
              <a:lnSpc>
                <a:spcPct val="99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958" name="Google Shape;3958;g3970249a880_0_919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3959" name="Google Shape;3959;g3970249a880_0_9198"/>
          <p:cNvSpPr txBox="1"/>
          <p:nvPr>
            <p:ph idx="1" type="body"/>
          </p:nvPr>
        </p:nvSpPr>
        <p:spPr>
          <a:xfrm>
            <a:off x="292856" y="2417734"/>
            <a:ext cx="3644400" cy="2101500"/>
          </a:xfrm>
          <a:prstGeom prst="rect">
            <a:avLst/>
          </a:prstGeom>
          <a:noFill/>
          <a:ln>
            <a:noFill/>
          </a:ln>
        </p:spPr>
        <p:txBody>
          <a:bodyPr anchorCtr="0" anchor="t" bIns="0" lIns="0" spcFirstLastPara="1" rIns="0" wrap="square" tIns="0">
            <a:noAutofit/>
          </a:bodyPr>
          <a:lstStyle>
            <a:lvl1pPr indent="-285750" lvl="0" marL="457200" algn="l">
              <a:lnSpc>
                <a:spcPct val="91000"/>
              </a:lnSpc>
              <a:spcBef>
                <a:spcPts val="1300"/>
              </a:spcBef>
              <a:spcAft>
                <a:spcPts val="0"/>
              </a:spcAft>
              <a:buClr>
                <a:srgbClr val="FF0000"/>
              </a:buClr>
              <a:buSzPts val="900"/>
              <a:buChar char="●"/>
              <a:defRPr sz="1000">
                <a:solidFill>
                  <a:schemeClr val="dk1"/>
                </a:solidFill>
              </a:defRPr>
            </a:lvl1pPr>
            <a:lvl2pPr indent="-273050" lvl="1" marL="914400" algn="l">
              <a:lnSpc>
                <a:spcPct val="91000"/>
              </a:lnSpc>
              <a:spcBef>
                <a:spcPts val="1300"/>
              </a:spcBef>
              <a:spcAft>
                <a:spcPts val="0"/>
              </a:spcAft>
              <a:buClr>
                <a:srgbClr val="FF0000"/>
              </a:buClr>
              <a:buSzPts val="700"/>
              <a:buChar char="●"/>
              <a:defRPr sz="700">
                <a:solidFill>
                  <a:schemeClr val="dk1"/>
                </a:solidFill>
              </a:defRPr>
            </a:lvl2pPr>
            <a:lvl3pPr indent="-266700" lvl="2" marL="1371600" algn="l">
              <a:lnSpc>
                <a:spcPct val="91000"/>
              </a:lnSpc>
              <a:spcBef>
                <a:spcPts val="1300"/>
              </a:spcBef>
              <a:spcAft>
                <a:spcPts val="0"/>
              </a:spcAft>
              <a:buClr>
                <a:srgbClr val="FF0000"/>
              </a:buClr>
              <a:buSzPts val="600"/>
              <a:buChar char="●"/>
              <a:defRPr sz="700">
                <a:solidFill>
                  <a:schemeClr val="dk1"/>
                </a:solidFill>
              </a:defRPr>
            </a:lvl3pPr>
            <a:lvl4pPr indent="-260350" lvl="3" marL="1828800" algn="l">
              <a:lnSpc>
                <a:spcPct val="91000"/>
              </a:lnSpc>
              <a:spcBef>
                <a:spcPts val="1300"/>
              </a:spcBef>
              <a:spcAft>
                <a:spcPts val="0"/>
              </a:spcAft>
              <a:buClr>
                <a:srgbClr val="FF0000"/>
              </a:buClr>
              <a:buSzPts val="500"/>
              <a:buChar char="●"/>
              <a:defRPr sz="500">
                <a:solidFill>
                  <a:schemeClr val="dk1"/>
                </a:solidFill>
              </a:defRPr>
            </a:lvl4pPr>
            <a:lvl5pPr indent="-254000" lvl="4" marL="2286000" algn="l">
              <a:lnSpc>
                <a:spcPct val="91000"/>
              </a:lnSpc>
              <a:spcBef>
                <a:spcPts val="1300"/>
              </a:spcBef>
              <a:spcAft>
                <a:spcPts val="0"/>
              </a:spcAft>
              <a:buClr>
                <a:srgbClr val="FF0000"/>
              </a:buClr>
              <a:buSzPts val="400"/>
              <a:buChar char="●"/>
              <a:defRPr sz="400">
                <a:solidFill>
                  <a:schemeClr val="dk1"/>
                </a:solidFill>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pic>
        <p:nvPicPr>
          <p:cNvPr id="3960" name="Google Shape;3960;g3970249a880_0_9198"/>
          <p:cNvPicPr preferRelativeResize="0"/>
          <p:nvPr/>
        </p:nvPicPr>
        <p:blipFill rotWithShape="1">
          <a:blip r:embed="rId3">
            <a:alphaModFix/>
          </a:blip>
          <a:srcRect b="0" l="0" r="0" t="0"/>
          <a:stretch/>
        </p:blipFill>
        <p:spPr>
          <a:xfrm>
            <a:off x="5296158" y="1094051"/>
            <a:ext cx="190719" cy="262238"/>
          </a:xfrm>
          <a:prstGeom prst="rect">
            <a:avLst/>
          </a:prstGeom>
          <a:noFill/>
          <a:ln>
            <a:noFill/>
          </a:ln>
        </p:spPr>
      </p:pic>
      <p:pic>
        <p:nvPicPr>
          <p:cNvPr id="3961" name="Google Shape;3961;g3970249a880_0_9198"/>
          <p:cNvPicPr preferRelativeResize="0"/>
          <p:nvPr/>
        </p:nvPicPr>
        <p:blipFill rotWithShape="1">
          <a:blip r:embed="rId3">
            <a:alphaModFix/>
          </a:blip>
          <a:srcRect b="0" l="0" r="0" t="0"/>
          <a:stretch/>
        </p:blipFill>
        <p:spPr>
          <a:xfrm>
            <a:off x="5296158" y="1650704"/>
            <a:ext cx="190719" cy="262238"/>
          </a:xfrm>
          <a:prstGeom prst="rect">
            <a:avLst/>
          </a:prstGeom>
          <a:noFill/>
          <a:ln>
            <a:noFill/>
          </a:ln>
        </p:spPr>
      </p:pic>
      <p:pic>
        <p:nvPicPr>
          <p:cNvPr id="3962" name="Google Shape;3962;g3970249a880_0_9198"/>
          <p:cNvPicPr preferRelativeResize="0"/>
          <p:nvPr/>
        </p:nvPicPr>
        <p:blipFill rotWithShape="1">
          <a:blip r:embed="rId3">
            <a:alphaModFix/>
          </a:blip>
          <a:srcRect b="0" l="0" r="0" t="0"/>
          <a:stretch/>
        </p:blipFill>
        <p:spPr>
          <a:xfrm>
            <a:off x="5296158" y="2207357"/>
            <a:ext cx="190719" cy="262238"/>
          </a:xfrm>
          <a:prstGeom prst="rect">
            <a:avLst/>
          </a:prstGeom>
          <a:noFill/>
          <a:ln>
            <a:noFill/>
          </a:ln>
        </p:spPr>
      </p:pic>
      <p:pic>
        <p:nvPicPr>
          <p:cNvPr id="3963" name="Google Shape;3963;g3970249a880_0_9198"/>
          <p:cNvPicPr preferRelativeResize="0"/>
          <p:nvPr/>
        </p:nvPicPr>
        <p:blipFill rotWithShape="1">
          <a:blip r:embed="rId3">
            <a:alphaModFix/>
          </a:blip>
          <a:srcRect b="0" l="0" r="0" t="0"/>
          <a:stretch/>
        </p:blipFill>
        <p:spPr>
          <a:xfrm>
            <a:off x="5296158" y="2764010"/>
            <a:ext cx="190719" cy="262238"/>
          </a:xfrm>
          <a:prstGeom prst="rect">
            <a:avLst/>
          </a:prstGeom>
          <a:noFill/>
          <a:ln>
            <a:noFill/>
          </a:ln>
        </p:spPr>
      </p:pic>
      <p:pic>
        <p:nvPicPr>
          <p:cNvPr id="3964" name="Google Shape;3964;g3970249a880_0_9198"/>
          <p:cNvPicPr preferRelativeResize="0"/>
          <p:nvPr/>
        </p:nvPicPr>
        <p:blipFill rotWithShape="1">
          <a:blip r:embed="rId3">
            <a:alphaModFix/>
          </a:blip>
          <a:srcRect b="0" l="0" r="0" t="0"/>
          <a:stretch/>
        </p:blipFill>
        <p:spPr>
          <a:xfrm>
            <a:off x="5296158" y="3320663"/>
            <a:ext cx="190719" cy="262238"/>
          </a:xfrm>
          <a:prstGeom prst="rect">
            <a:avLst/>
          </a:prstGeom>
          <a:noFill/>
          <a:ln>
            <a:noFill/>
          </a:ln>
        </p:spPr>
      </p:pic>
      <p:pic>
        <p:nvPicPr>
          <p:cNvPr id="3965" name="Google Shape;3965;g3970249a880_0_9198"/>
          <p:cNvPicPr preferRelativeResize="0"/>
          <p:nvPr/>
        </p:nvPicPr>
        <p:blipFill rotWithShape="1">
          <a:blip r:embed="rId3">
            <a:alphaModFix/>
          </a:blip>
          <a:srcRect b="0" l="0" r="0" t="0"/>
          <a:stretch/>
        </p:blipFill>
        <p:spPr>
          <a:xfrm>
            <a:off x="5296158" y="3877316"/>
            <a:ext cx="190719" cy="262238"/>
          </a:xfrm>
          <a:prstGeom prst="rect">
            <a:avLst/>
          </a:prstGeom>
          <a:noFill/>
          <a:ln>
            <a:noFill/>
          </a:ln>
        </p:spPr>
      </p:pic>
      <p:sp>
        <p:nvSpPr>
          <p:cNvPr id="3966" name="Google Shape;3966;g3970249a880_0_9198"/>
          <p:cNvSpPr txBox="1"/>
          <p:nvPr>
            <p:ph idx="2" type="subTitle"/>
          </p:nvPr>
        </p:nvSpPr>
        <p:spPr>
          <a:xfrm>
            <a:off x="315390" y="1782601"/>
            <a:ext cx="3348300" cy="4464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Font typeface="Poppins"/>
              <a:buNone/>
              <a:defRPr b="1" sz="1500">
                <a:latin typeface="Poppins"/>
                <a:ea typeface="Poppins"/>
                <a:cs typeface="Poppins"/>
                <a:sym typeface="Poppins"/>
              </a:defRPr>
            </a:lvl1pPr>
            <a:lvl2pPr lvl="1" algn="l">
              <a:lnSpc>
                <a:spcPct val="95000"/>
              </a:lnSpc>
              <a:spcBef>
                <a:spcPts val="0"/>
              </a:spcBef>
              <a:spcAft>
                <a:spcPts val="0"/>
              </a:spcAft>
              <a:buSzPts val="1500"/>
              <a:buFont typeface="Poppins"/>
              <a:buNone/>
              <a:defRPr b="1" sz="1500">
                <a:latin typeface="Poppins"/>
                <a:ea typeface="Poppins"/>
                <a:cs typeface="Poppins"/>
                <a:sym typeface="Poppins"/>
              </a:defRPr>
            </a:lvl2pPr>
            <a:lvl3pPr lvl="2" algn="l">
              <a:lnSpc>
                <a:spcPct val="95000"/>
              </a:lnSpc>
              <a:spcBef>
                <a:spcPts val="0"/>
              </a:spcBef>
              <a:spcAft>
                <a:spcPts val="0"/>
              </a:spcAft>
              <a:buSzPts val="1500"/>
              <a:buFont typeface="Poppins"/>
              <a:buNone/>
              <a:defRPr b="1" sz="1500">
                <a:latin typeface="Poppins"/>
                <a:ea typeface="Poppins"/>
                <a:cs typeface="Poppins"/>
                <a:sym typeface="Poppins"/>
              </a:defRPr>
            </a:lvl3pPr>
            <a:lvl4pPr lvl="3" algn="l">
              <a:lnSpc>
                <a:spcPct val="95000"/>
              </a:lnSpc>
              <a:spcBef>
                <a:spcPts val="0"/>
              </a:spcBef>
              <a:spcAft>
                <a:spcPts val="0"/>
              </a:spcAft>
              <a:buSzPts val="1500"/>
              <a:buFont typeface="Poppins"/>
              <a:buNone/>
              <a:defRPr b="1" sz="1500">
                <a:latin typeface="Poppins"/>
                <a:ea typeface="Poppins"/>
                <a:cs typeface="Poppins"/>
                <a:sym typeface="Poppins"/>
              </a:defRPr>
            </a:lvl4pPr>
            <a:lvl5pPr lvl="4" algn="l">
              <a:lnSpc>
                <a:spcPct val="95000"/>
              </a:lnSpc>
              <a:spcBef>
                <a:spcPts val="0"/>
              </a:spcBef>
              <a:spcAft>
                <a:spcPts val="0"/>
              </a:spcAft>
              <a:buSzPts val="1500"/>
              <a:buFont typeface="Poppins"/>
              <a:buNone/>
              <a:defRPr b="1" sz="1500">
                <a:latin typeface="Poppins"/>
                <a:ea typeface="Poppins"/>
                <a:cs typeface="Poppins"/>
                <a:sym typeface="Poppins"/>
              </a:defRPr>
            </a:lvl5pPr>
            <a:lvl6pPr lvl="5" algn="l">
              <a:lnSpc>
                <a:spcPct val="95000"/>
              </a:lnSpc>
              <a:spcBef>
                <a:spcPts val="0"/>
              </a:spcBef>
              <a:spcAft>
                <a:spcPts val="0"/>
              </a:spcAft>
              <a:buSzPts val="1500"/>
              <a:buFont typeface="Poppins"/>
              <a:buNone/>
              <a:defRPr b="1" sz="1500">
                <a:latin typeface="Poppins"/>
                <a:ea typeface="Poppins"/>
                <a:cs typeface="Poppins"/>
                <a:sym typeface="Poppins"/>
              </a:defRPr>
            </a:lvl6pPr>
            <a:lvl7pPr lvl="6" algn="l">
              <a:lnSpc>
                <a:spcPct val="95000"/>
              </a:lnSpc>
              <a:spcBef>
                <a:spcPts val="0"/>
              </a:spcBef>
              <a:spcAft>
                <a:spcPts val="0"/>
              </a:spcAft>
              <a:buSzPts val="1500"/>
              <a:buFont typeface="Poppins"/>
              <a:buNone/>
              <a:defRPr b="1" sz="1500">
                <a:latin typeface="Poppins"/>
                <a:ea typeface="Poppins"/>
                <a:cs typeface="Poppins"/>
                <a:sym typeface="Poppins"/>
              </a:defRPr>
            </a:lvl7pPr>
            <a:lvl8pPr lvl="7" algn="l">
              <a:lnSpc>
                <a:spcPct val="95000"/>
              </a:lnSpc>
              <a:spcBef>
                <a:spcPts val="0"/>
              </a:spcBef>
              <a:spcAft>
                <a:spcPts val="0"/>
              </a:spcAft>
              <a:buSzPts val="1500"/>
              <a:buFont typeface="Poppins"/>
              <a:buNone/>
              <a:defRPr b="1" sz="1500">
                <a:latin typeface="Poppins"/>
                <a:ea typeface="Poppins"/>
                <a:cs typeface="Poppins"/>
                <a:sym typeface="Poppins"/>
              </a:defRPr>
            </a:lvl8pPr>
            <a:lvl9pPr lvl="8" algn="l">
              <a:lnSpc>
                <a:spcPct val="95000"/>
              </a:lnSpc>
              <a:spcBef>
                <a:spcPts val="0"/>
              </a:spcBef>
              <a:spcAft>
                <a:spcPts val="0"/>
              </a:spcAft>
              <a:buSzPts val="1500"/>
              <a:buFont typeface="Poppins"/>
              <a:buNone/>
              <a:defRPr b="1" sz="1500">
                <a:latin typeface="Poppins"/>
                <a:ea typeface="Poppins"/>
                <a:cs typeface="Poppins"/>
                <a:sym typeface="Poppins"/>
              </a:defRPr>
            </a:lvl9pPr>
          </a:lstStyle>
          <a:p/>
        </p:txBody>
      </p:sp>
      <p:sp>
        <p:nvSpPr>
          <p:cNvPr id="3967" name="Google Shape;3967;g3970249a880_0_9198"/>
          <p:cNvSpPr txBox="1"/>
          <p:nvPr>
            <p:ph idx="3" type="subTitle"/>
          </p:nvPr>
        </p:nvSpPr>
        <p:spPr>
          <a:xfrm>
            <a:off x="5054754" y="367978"/>
            <a:ext cx="31680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000"/>
              <a:buFont typeface="Poppins"/>
              <a:buNone/>
              <a:defRPr b="1">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3968" name="Google Shape;3968;g3970249a880_0_9198"/>
          <p:cNvSpPr txBox="1"/>
          <p:nvPr>
            <p:ph idx="4" type="subTitle"/>
          </p:nvPr>
        </p:nvSpPr>
        <p:spPr>
          <a:xfrm>
            <a:off x="5794833" y="1136644"/>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3969" name="Google Shape;3969;g3970249a880_0_9198"/>
          <p:cNvSpPr txBox="1"/>
          <p:nvPr>
            <p:ph idx="5" type="subTitle"/>
          </p:nvPr>
        </p:nvSpPr>
        <p:spPr>
          <a:xfrm>
            <a:off x="5794833" y="1686267"/>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3970" name="Google Shape;3970;g3970249a880_0_9198"/>
          <p:cNvSpPr txBox="1"/>
          <p:nvPr>
            <p:ph idx="6" type="subTitle"/>
          </p:nvPr>
        </p:nvSpPr>
        <p:spPr>
          <a:xfrm>
            <a:off x="5794833" y="2248253"/>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3971" name="Google Shape;3971;g3970249a880_0_9198"/>
          <p:cNvSpPr txBox="1"/>
          <p:nvPr>
            <p:ph idx="7" type="subTitle"/>
          </p:nvPr>
        </p:nvSpPr>
        <p:spPr>
          <a:xfrm>
            <a:off x="5794833" y="2788269"/>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3972" name="Google Shape;3972;g3970249a880_0_9198"/>
          <p:cNvSpPr txBox="1"/>
          <p:nvPr>
            <p:ph idx="8" type="subTitle"/>
          </p:nvPr>
        </p:nvSpPr>
        <p:spPr>
          <a:xfrm>
            <a:off x="5794833" y="3361256"/>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3973" name="Google Shape;3973;g3970249a880_0_9198"/>
          <p:cNvSpPr txBox="1"/>
          <p:nvPr>
            <p:ph idx="9" type="subTitle"/>
          </p:nvPr>
        </p:nvSpPr>
        <p:spPr>
          <a:xfrm>
            <a:off x="5794833" y="3917957"/>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Tree>
  </p:cSld>
  <p:clrMapOvr>
    <a:masterClrMapping/>
  </p:clrMapOvr>
</p:sldLayout>
</file>

<file path=ppt/slideLayouts/slideLayout2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6_Custom Layout">
  <p:cSld name="36_Custom Layout">
    <p:bg>
      <p:bgPr>
        <a:blipFill>
          <a:blip r:embed="rId2">
            <a:alphaModFix/>
          </a:blip>
          <a:stretch>
            <a:fillRect/>
          </a:stretch>
        </a:blipFill>
      </p:bgPr>
    </p:bg>
    <p:spTree>
      <p:nvGrpSpPr>
        <p:cNvPr id="3974" name="Shape 3974"/>
        <p:cNvGrpSpPr/>
        <p:nvPr/>
      </p:nvGrpSpPr>
      <p:grpSpPr>
        <a:xfrm>
          <a:off x="0" y="0"/>
          <a:ext cx="0" cy="0"/>
          <a:chOff x="0" y="0"/>
          <a:chExt cx="0" cy="0"/>
        </a:xfrm>
      </p:grpSpPr>
      <p:sp>
        <p:nvSpPr>
          <p:cNvPr id="3975" name="Google Shape;3975;g3970249a880_0_9222"/>
          <p:cNvSpPr/>
          <p:nvPr/>
        </p:nvSpPr>
        <p:spPr>
          <a:xfrm>
            <a:off x="5054736" y="989409"/>
            <a:ext cx="3168000" cy="468000"/>
          </a:xfrm>
          <a:prstGeom prst="roundRect">
            <a:avLst>
              <a:gd fmla="val 11578" name="adj"/>
            </a:avLst>
          </a:prstGeom>
          <a:solidFill>
            <a:srgbClr val="980024"/>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976" name="Google Shape;3976;g3970249a880_0_9222"/>
          <p:cNvSpPr/>
          <p:nvPr/>
        </p:nvSpPr>
        <p:spPr>
          <a:xfrm>
            <a:off x="5054736" y="1545907"/>
            <a:ext cx="3168000" cy="468000"/>
          </a:xfrm>
          <a:prstGeom prst="roundRect">
            <a:avLst>
              <a:gd fmla="val 11578" name="adj"/>
            </a:avLst>
          </a:prstGeom>
          <a:solidFill>
            <a:srgbClr val="DB042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977" name="Google Shape;3977;g3970249a880_0_9222"/>
          <p:cNvSpPr/>
          <p:nvPr/>
        </p:nvSpPr>
        <p:spPr>
          <a:xfrm>
            <a:off x="5054736" y="2102405"/>
            <a:ext cx="3168000" cy="468000"/>
          </a:xfrm>
          <a:prstGeom prst="roundRect">
            <a:avLst>
              <a:gd fmla="val 11578" name="adj"/>
            </a:avLst>
          </a:prstGeom>
          <a:solidFill>
            <a:srgbClr val="162CA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978" name="Google Shape;3978;g3970249a880_0_9222"/>
          <p:cNvSpPr/>
          <p:nvPr/>
        </p:nvSpPr>
        <p:spPr>
          <a:xfrm>
            <a:off x="5054736" y="2658903"/>
            <a:ext cx="3168000" cy="468000"/>
          </a:xfrm>
          <a:prstGeom prst="roundRect">
            <a:avLst>
              <a:gd fmla="val 11578" name="adj"/>
            </a:avLst>
          </a:prstGeom>
          <a:solidFill>
            <a:srgbClr val="0370FF"/>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979" name="Google Shape;3979;g3970249a880_0_9222"/>
          <p:cNvSpPr/>
          <p:nvPr/>
        </p:nvSpPr>
        <p:spPr>
          <a:xfrm>
            <a:off x="5054736" y="3215402"/>
            <a:ext cx="3168000" cy="468000"/>
          </a:xfrm>
          <a:prstGeom prst="roundRect">
            <a:avLst>
              <a:gd fmla="val 11578" name="adj"/>
            </a:avLst>
          </a:prstGeom>
          <a:solidFill>
            <a:srgbClr val="7785B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980" name="Google Shape;3980;g3970249a880_0_9222"/>
          <p:cNvSpPr/>
          <p:nvPr/>
        </p:nvSpPr>
        <p:spPr>
          <a:xfrm>
            <a:off x="5054736" y="3771900"/>
            <a:ext cx="3168000" cy="468000"/>
          </a:xfrm>
          <a:prstGeom prst="roundRect">
            <a:avLst>
              <a:gd fmla="val 11578" name="adj"/>
            </a:avLst>
          </a:prstGeom>
          <a:solidFill>
            <a:srgbClr val="5A688D"/>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3981" name="Google Shape;3981;g3970249a880_0_9222"/>
          <p:cNvSpPr txBox="1"/>
          <p:nvPr>
            <p:ph type="title"/>
          </p:nvPr>
        </p:nvSpPr>
        <p:spPr>
          <a:xfrm>
            <a:off x="314534" y="325636"/>
            <a:ext cx="3622800" cy="868800"/>
          </a:xfrm>
          <a:prstGeom prst="rect">
            <a:avLst/>
          </a:prstGeom>
          <a:noFill/>
          <a:ln>
            <a:noFill/>
          </a:ln>
        </p:spPr>
        <p:txBody>
          <a:bodyPr anchorCtr="0" anchor="t" bIns="0" lIns="0" spcFirstLastPara="1" rIns="0" wrap="square" tIns="0">
            <a:noAutofit/>
          </a:bodyPr>
          <a:lstStyle>
            <a:lvl1pPr lvl="0" algn="l">
              <a:lnSpc>
                <a:spcPct val="99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3982" name="Google Shape;3982;g3970249a880_0_922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3983" name="Google Shape;3983;g3970249a880_0_9222"/>
          <p:cNvPicPr preferRelativeResize="0"/>
          <p:nvPr/>
        </p:nvPicPr>
        <p:blipFill rotWithShape="1">
          <a:blip r:embed="rId3">
            <a:alphaModFix/>
          </a:blip>
          <a:srcRect b="0" l="0" r="0" t="0"/>
          <a:stretch/>
        </p:blipFill>
        <p:spPr>
          <a:xfrm>
            <a:off x="5296158" y="1094051"/>
            <a:ext cx="190719" cy="262238"/>
          </a:xfrm>
          <a:prstGeom prst="rect">
            <a:avLst/>
          </a:prstGeom>
          <a:noFill/>
          <a:ln>
            <a:noFill/>
          </a:ln>
        </p:spPr>
      </p:pic>
      <p:pic>
        <p:nvPicPr>
          <p:cNvPr id="3984" name="Google Shape;3984;g3970249a880_0_9222"/>
          <p:cNvPicPr preferRelativeResize="0"/>
          <p:nvPr/>
        </p:nvPicPr>
        <p:blipFill rotWithShape="1">
          <a:blip r:embed="rId3">
            <a:alphaModFix/>
          </a:blip>
          <a:srcRect b="0" l="0" r="0" t="0"/>
          <a:stretch/>
        </p:blipFill>
        <p:spPr>
          <a:xfrm>
            <a:off x="5296158" y="1650704"/>
            <a:ext cx="190719" cy="262238"/>
          </a:xfrm>
          <a:prstGeom prst="rect">
            <a:avLst/>
          </a:prstGeom>
          <a:noFill/>
          <a:ln>
            <a:noFill/>
          </a:ln>
        </p:spPr>
      </p:pic>
      <p:pic>
        <p:nvPicPr>
          <p:cNvPr id="3985" name="Google Shape;3985;g3970249a880_0_9222"/>
          <p:cNvPicPr preferRelativeResize="0"/>
          <p:nvPr/>
        </p:nvPicPr>
        <p:blipFill rotWithShape="1">
          <a:blip r:embed="rId3">
            <a:alphaModFix/>
          </a:blip>
          <a:srcRect b="0" l="0" r="0" t="0"/>
          <a:stretch/>
        </p:blipFill>
        <p:spPr>
          <a:xfrm>
            <a:off x="5296158" y="2207357"/>
            <a:ext cx="190719" cy="262238"/>
          </a:xfrm>
          <a:prstGeom prst="rect">
            <a:avLst/>
          </a:prstGeom>
          <a:noFill/>
          <a:ln>
            <a:noFill/>
          </a:ln>
        </p:spPr>
      </p:pic>
      <p:pic>
        <p:nvPicPr>
          <p:cNvPr id="3986" name="Google Shape;3986;g3970249a880_0_9222"/>
          <p:cNvPicPr preferRelativeResize="0"/>
          <p:nvPr/>
        </p:nvPicPr>
        <p:blipFill rotWithShape="1">
          <a:blip r:embed="rId3">
            <a:alphaModFix/>
          </a:blip>
          <a:srcRect b="0" l="0" r="0" t="0"/>
          <a:stretch/>
        </p:blipFill>
        <p:spPr>
          <a:xfrm>
            <a:off x="5296158" y="2764010"/>
            <a:ext cx="190719" cy="262238"/>
          </a:xfrm>
          <a:prstGeom prst="rect">
            <a:avLst/>
          </a:prstGeom>
          <a:noFill/>
          <a:ln>
            <a:noFill/>
          </a:ln>
        </p:spPr>
      </p:pic>
      <p:pic>
        <p:nvPicPr>
          <p:cNvPr id="3987" name="Google Shape;3987;g3970249a880_0_9222"/>
          <p:cNvPicPr preferRelativeResize="0"/>
          <p:nvPr/>
        </p:nvPicPr>
        <p:blipFill rotWithShape="1">
          <a:blip r:embed="rId3">
            <a:alphaModFix/>
          </a:blip>
          <a:srcRect b="0" l="0" r="0" t="0"/>
          <a:stretch/>
        </p:blipFill>
        <p:spPr>
          <a:xfrm>
            <a:off x="5296158" y="3320663"/>
            <a:ext cx="190719" cy="262238"/>
          </a:xfrm>
          <a:prstGeom prst="rect">
            <a:avLst/>
          </a:prstGeom>
          <a:noFill/>
          <a:ln>
            <a:noFill/>
          </a:ln>
        </p:spPr>
      </p:pic>
      <p:pic>
        <p:nvPicPr>
          <p:cNvPr id="3988" name="Google Shape;3988;g3970249a880_0_9222"/>
          <p:cNvPicPr preferRelativeResize="0"/>
          <p:nvPr/>
        </p:nvPicPr>
        <p:blipFill rotWithShape="1">
          <a:blip r:embed="rId3">
            <a:alphaModFix/>
          </a:blip>
          <a:srcRect b="0" l="0" r="0" t="0"/>
          <a:stretch/>
        </p:blipFill>
        <p:spPr>
          <a:xfrm>
            <a:off x="5296158" y="3877316"/>
            <a:ext cx="190719" cy="262238"/>
          </a:xfrm>
          <a:prstGeom prst="rect">
            <a:avLst/>
          </a:prstGeom>
          <a:noFill/>
          <a:ln>
            <a:noFill/>
          </a:ln>
        </p:spPr>
      </p:pic>
      <p:sp>
        <p:nvSpPr>
          <p:cNvPr id="3989" name="Google Shape;3989;g3970249a880_0_9222"/>
          <p:cNvSpPr txBox="1"/>
          <p:nvPr>
            <p:ph idx="1" type="body"/>
          </p:nvPr>
        </p:nvSpPr>
        <p:spPr>
          <a:xfrm>
            <a:off x="292856" y="2417734"/>
            <a:ext cx="3644400" cy="2101500"/>
          </a:xfrm>
          <a:prstGeom prst="rect">
            <a:avLst/>
          </a:prstGeom>
          <a:noFill/>
          <a:ln>
            <a:noFill/>
          </a:ln>
        </p:spPr>
        <p:txBody>
          <a:bodyPr anchorCtr="0" anchor="t" bIns="0" lIns="0" spcFirstLastPara="1" rIns="0" wrap="square" tIns="0">
            <a:noAutofit/>
          </a:bodyPr>
          <a:lstStyle>
            <a:lvl1pPr indent="-285750" lvl="0" marL="457200" algn="l">
              <a:lnSpc>
                <a:spcPct val="91000"/>
              </a:lnSpc>
              <a:spcBef>
                <a:spcPts val="1300"/>
              </a:spcBef>
              <a:spcAft>
                <a:spcPts val="0"/>
              </a:spcAft>
              <a:buClr>
                <a:srgbClr val="FF0000"/>
              </a:buClr>
              <a:buSzPts val="900"/>
              <a:buChar char="●"/>
              <a:defRPr sz="1000">
                <a:solidFill>
                  <a:schemeClr val="dk1"/>
                </a:solidFill>
              </a:defRPr>
            </a:lvl1pPr>
            <a:lvl2pPr indent="-273050" lvl="1" marL="914400" algn="l">
              <a:lnSpc>
                <a:spcPct val="91000"/>
              </a:lnSpc>
              <a:spcBef>
                <a:spcPts val="1300"/>
              </a:spcBef>
              <a:spcAft>
                <a:spcPts val="0"/>
              </a:spcAft>
              <a:buClr>
                <a:srgbClr val="FF0000"/>
              </a:buClr>
              <a:buSzPts val="700"/>
              <a:buChar char="●"/>
              <a:defRPr sz="700">
                <a:solidFill>
                  <a:schemeClr val="dk1"/>
                </a:solidFill>
              </a:defRPr>
            </a:lvl2pPr>
            <a:lvl3pPr indent="-266700" lvl="2" marL="1371600" algn="l">
              <a:lnSpc>
                <a:spcPct val="91000"/>
              </a:lnSpc>
              <a:spcBef>
                <a:spcPts val="1300"/>
              </a:spcBef>
              <a:spcAft>
                <a:spcPts val="0"/>
              </a:spcAft>
              <a:buClr>
                <a:srgbClr val="FF0000"/>
              </a:buClr>
              <a:buSzPts val="600"/>
              <a:buChar char="●"/>
              <a:defRPr sz="700">
                <a:solidFill>
                  <a:schemeClr val="dk1"/>
                </a:solidFill>
              </a:defRPr>
            </a:lvl3pPr>
            <a:lvl4pPr indent="-260350" lvl="3" marL="1828800" algn="l">
              <a:lnSpc>
                <a:spcPct val="91000"/>
              </a:lnSpc>
              <a:spcBef>
                <a:spcPts val="1300"/>
              </a:spcBef>
              <a:spcAft>
                <a:spcPts val="0"/>
              </a:spcAft>
              <a:buClr>
                <a:srgbClr val="FF0000"/>
              </a:buClr>
              <a:buSzPts val="500"/>
              <a:buChar char="●"/>
              <a:defRPr sz="500">
                <a:solidFill>
                  <a:schemeClr val="dk1"/>
                </a:solidFill>
              </a:defRPr>
            </a:lvl4pPr>
            <a:lvl5pPr indent="-254000" lvl="4" marL="2286000" algn="l">
              <a:lnSpc>
                <a:spcPct val="91000"/>
              </a:lnSpc>
              <a:spcBef>
                <a:spcPts val="1300"/>
              </a:spcBef>
              <a:spcAft>
                <a:spcPts val="0"/>
              </a:spcAft>
              <a:buClr>
                <a:srgbClr val="FF0000"/>
              </a:buClr>
              <a:buSzPts val="400"/>
              <a:buChar char="●"/>
              <a:defRPr sz="400">
                <a:solidFill>
                  <a:schemeClr val="dk1"/>
                </a:solidFill>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3990" name="Google Shape;3990;g3970249a880_0_9222"/>
          <p:cNvSpPr txBox="1"/>
          <p:nvPr>
            <p:ph idx="2" type="subTitle"/>
          </p:nvPr>
        </p:nvSpPr>
        <p:spPr>
          <a:xfrm>
            <a:off x="5794833" y="1136644"/>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3991" name="Google Shape;3991;g3970249a880_0_9222"/>
          <p:cNvSpPr txBox="1"/>
          <p:nvPr>
            <p:ph idx="3" type="subTitle"/>
          </p:nvPr>
        </p:nvSpPr>
        <p:spPr>
          <a:xfrm>
            <a:off x="5794833" y="1686267"/>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3992" name="Google Shape;3992;g3970249a880_0_9222"/>
          <p:cNvSpPr txBox="1"/>
          <p:nvPr>
            <p:ph idx="4" type="subTitle"/>
          </p:nvPr>
        </p:nvSpPr>
        <p:spPr>
          <a:xfrm>
            <a:off x="5794833" y="2248253"/>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3993" name="Google Shape;3993;g3970249a880_0_9222"/>
          <p:cNvSpPr txBox="1"/>
          <p:nvPr>
            <p:ph idx="5" type="subTitle"/>
          </p:nvPr>
        </p:nvSpPr>
        <p:spPr>
          <a:xfrm>
            <a:off x="5794833" y="2788269"/>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3994" name="Google Shape;3994;g3970249a880_0_9222"/>
          <p:cNvSpPr txBox="1"/>
          <p:nvPr>
            <p:ph idx="6" type="subTitle"/>
          </p:nvPr>
        </p:nvSpPr>
        <p:spPr>
          <a:xfrm>
            <a:off x="5794833" y="3361256"/>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3995" name="Google Shape;3995;g3970249a880_0_9222"/>
          <p:cNvSpPr txBox="1"/>
          <p:nvPr>
            <p:ph idx="7" type="subTitle"/>
          </p:nvPr>
        </p:nvSpPr>
        <p:spPr>
          <a:xfrm>
            <a:off x="5794833" y="3917957"/>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3996" name="Google Shape;3996;g3970249a880_0_9222"/>
          <p:cNvSpPr txBox="1"/>
          <p:nvPr>
            <p:ph idx="8" type="subTitle"/>
          </p:nvPr>
        </p:nvSpPr>
        <p:spPr>
          <a:xfrm>
            <a:off x="315390" y="1782601"/>
            <a:ext cx="3348300" cy="4464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500"/>
              <a:buFont typeface="Poppins"/>
              <a:buNone/>
              <a:defRPr b="1" sz="1500">
                <a:latin typeface="Poppins"/>
                <a:ea typeface="Poppins"/>
                <a:cs typeface="Poppins"/>
                <a:sym typeface="Poppins"/>
              </a:defRPr>
            </a:lvl1pPr>
            <a:lvl2pPr lvl="1" algn="l">
              <a:lnSpc>
                <a:spcPct val="95000"/>
              </a:lnSpc>
              <a:spcBef>
                <a:spcPts val="1300"/>
              </a:spcBef>
              <a:spcAft>
                <a:spcPts val="0"/>
              </a:spcAft>
              <a:buSzPts val="1500"/>
              <a:buFont typeface="Poppins"/>
              <a:buNone/>
              <a:defRPr b="1" sz="1500">
                <a:latin typeface="Poppins"/>
                <a:ea typeface="Poppins"/>
                <a:cs typeface="Poppins"/>
                <a:sym typeface="Poppins"/>
              </a:defRPr>
            </a:lvl2pPr>
            <a:lvl3pPr lvl="2" algn="l">
              <a:lnSpc>
                <a:spcPct val="95000"/>
              </a:lnSpc>
              <a:spcBef>
                <a:spcPts val="1300"/>
              </a:spcBef>
              <a:spcAft>
                <a:spcPts val="0"/>
              </a:spcAft>
              <a:buSzPts val="1500"/>
              <a:buFont typeface="Poppins"/>
              <a:buNone/>
              <a:defRPr b="1" sz="1500">
                <a:latin typeface="Poppins"/>
                <a:ea typeface="Poppins"/>
                <a:cs typeface="Poppins"/>
                <a:sym typeface="Poppins"/>
              </a:defRPr>
            </a:lvl3pPr>
            <a:lvl4pPr lvl="3" algn="l">
              <a:lnSpc>
                <a:spcPct val="95000"/>
              </a:lnSpc>
              <a:spcBef>
                <a:spcPts val="1300"/>
              </a:spcBef>
              <a:spcAft>
                <a:spcPts val="0"/>
              </a:spcAft>
              <a:buSzPts val="1500"/>
              <a:buFont typeface="Poppins"/>
              <a:buNone/>
              <a:defRPr b="1" sz="1500">
                <a:latin typeface="Poppins"/>
                <a:ea typeface="Poppins"/>
                <a:cs typeface="Poppins"/>
                <a:sym typeface="Poppins"/>
              </a:defRPr>
            </a:lvl4pPr>
            <a:lvl5pPr lvl="4" algn="l">
              <a:lnSpc>
                <a:spcPct val="95000"/>
              </a:lnSpc>
              <a:spcBef>
                <a:spcPts val="1300"/>
              </a:spcBef>
              <a:spcAft>
                <a:spcPts val="0"/>
              </a:spcAft>
              <a:buSzPts val="1500"/>
              <a:buFont typeface="Poppins"/>
              <a:buNone/>
              <a:defRPr b="1" sz="1500">
                <a:latin typeface="Poppins"/>
                <a:ea typeface="Poppins"/>
                <a:cs typeface="Poppins"/>
                <a:sym typeface="Poppins"/>
              </a:defRPr>
            </a:lvl5pPr>
            <a:lvl6pPr lvl="5" algn="l">
              <a:lnSpc>
                <a:spcPct val="95000"/>
              </a:lnSpc>
              <a:spcBef>
                <a:spcPts val="1300"/>
              </a:spcBef>
              <a:spcAft>
                <a:spcPts val="0"/>
              </a:spcAft>
              <a:buSzPts val="1500"/>
              <a:buFont typeface="Poppins"/>
              <a:buNone/>
              <a:defRPr b="1" sz="1500">
                <a:latin typeface="Poppins"/>
                <a:ea typeface="Poppins"/>
                <a:cs typeface="Poppins"/>
                <a:sym typeface="Poppins"/>
              </a:defRPr>
            </a:lvl6pPr>
            <a:lvl7pPr lvl="6" algn="l">
              <a:lnSpc>
                <a:spcPct val="95000"/>
              </a:lnSpc>
              <a:spcBef>
                <a:spcPts val="1300"/>
              </a:spcBef>
              <a:spcAft>
                <a:spcPts val="0"/>
              </a:spcAft>
              <a:buSzPts val="1500"/>
              <a:buFont typeface="Poppins"/>
              <a:buNone/>
              <a:defRPr b="1" sz="1500">
                <a:latin typeface="Poppins"/>
                <a:ea typeface="Poppins"/>
                <a:cs typeface="Poppins"/>
                <a:sym typeface="Poppins"/>
              </a:defRPr>
            </a:lvl7pPr>
            <a:lvl8pPr lvl="7" algn="l">
              <a:lnSpc>
                <a:spcPct val="95000"/>
              </a:lnSpc>
              <a:spcBef>
                <a:spcPts val="1300"/>
              </a:spcBef>
              <a:spcAft>
                <a:spcPts val="0"/>
              </a:spcAft>
              <a:buSzPts val="1500"/>
              <a:buFont typeface="Poppins"/>
              <a:buNone/>
              <a:defRPr b="1" sz="1500">
                <a:latin typeface="Poppins"/>
                <a:ea typeface="Poppins"/>
                <a:cs typeface="Poppins"/>
                <a:sym typeface="Poppins"/>
              </a:defRPr>
            </a:lvl8pPr>
            <a:lvl9pPr lvl="8" algn="l">
              <a:lnSpc>
                <a:spcPct val="95000"/>
              </a:lnSpc>
              <a:spcBef>
                <a:spcPts val="1300"/>
              </a:spcBef>
              <a:spcAft>
                <a:spcPts val="0"/>
              </a:spcAft>
              <a:buSzPts val="1500"/>
              <a:buFont typeface="Poppins"/>
              <a:buNone/>
              <a:defRPr b="1" sz="1500">
                <a:latin typeface="Poppins"/>
                <a:ea typeface="Poppins"/>
                <a:cs typeface="Poppins"/>
                <a:sym typeface="Poppins"/>
              </a:defRPr>
            </a:lvl9pPr>
          </a:lstStyle>
          <a:p/>
        </p:txBody>
      </p:sp>
      <p:sp>
        <p:nvSpPr>
          <p:cNvPr id="3997" name="Google Shape;3997;g3970249a880_0_9222"/>
          <p:cNvSpPr txBox="1"/>
          <p:nvPr>
            <p:ph idx="9" type="subTitle"/>
          </p:nvPr>
        </p:nvSpPr>
        <p:spPr>
          <a:xfrm>
            <a:off x="5054754" y="367978"/>
            <a:ext cx="31680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000"/>
              <a:buFont typeface="Poppins"/>
              <a:buNone/>
              <a:defRPr b="1">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Custom Layout 1">
  <p:cSld name="3_Custom Layout_1">
    <p:bg>
      <p:bgPr>
        <a:blipFill>
          <a:blip r:embed="rId2">
            <a:alphaModFix/>
          </a:blip>
          <a:stretch>
            <a:fillRect/>
          </a:stretch>
        </a:blipFill>
      </p:bgPr>
    </p:bg>
    <p:spTree>
      <p:nvGrpSpPr>
        <p:cNvPr id="325" name="Shape 325"/>
        <p:cNvGrpSpPr/>
        <p:nvPr/>
      </p:nvGrpSpPr>
      <p:grpSpPr>
        <a:xfrm>
          <a:off x="0" y="0"/>
          <a:ext cx="0" cy="0"/>
          <a:chOff x="0" y="0"/>
          <a:chExt cx="0" cy="0"/>
        </a:xfrm>
      </p:grpSpPr>
      <p:sp>
        <p:nvSpPr>
          <p:cNvPr id="326" name="Google Shape;326;g3970249a880_0_11714"/>
          <p:cNvSpPr/>
          <p:nvPr/>
        </p:nvSpPr>
        <p:spPr>
          <a:xfrm>
            <a:off x="315021" y="3663911"/>
            <a:ext cx="8538000" cy="928800"/>
          </a:xfrm>
          <a:prstGeom prst="roundRect">
            <a:avLst>
              <a:gd fmla="val 7436" name="adj"/>
            </a:avLst>
          </a:prstGeom>
          <a:gradFill>
            <a:gsLst>
              <a:gs pos="0">
                <a:srgbClr val="FF0000"/>
              </a:gs>
              <a:gs pos="24000">
                <a:srgbClr val="C8102E"/>
              </a:gs>
              <a:gs pos="100000">
                <a:srgbClr val="2E0055"/>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327" name="Google Shape;327;g3970249a880_0_11714"/>
          <p:cNvSpPr txBox="1"/>
          <p:nvPr>
            <p:ph type="title"/>
          </p:nvPr>
        </p:nvSpPr>
        <p:spPr>
          <a:xfrm>
            <a:off x="397502" y="339928"/>
            <a:ext cx="8420100" cy="372000"/>
          </a:xfrm>
          <a:prstGeom prst="rect">
            <a:avLst/>
          </a:prstGeom>
          <a:noFill/>
          <a:ln>
            <a:noFill/>
          </a:ln>
        </p:spPr>
        <p:txBody>
          <a:bodyPr anchorCtr="0" anchor="t" bIns="0" lIns="0" spcFirstLastPara="1" rIns="0" wrap="square" tIns="0">
            <a:noAutofit/>
          </a:bodyPr>
          <a:lstStyle>
            <a:lvl1pPr lvl="0" algn="ctr">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ctr">
              <a:lnSpc>
                <a:spcPct val="100000"/>
              </a:lnSpc>
              <a:spcBef>
                <a:spcPts val="0"/>
              </a:spcBef>
              <a:spcAft>
                <a:spcPts val="0"/>
              </a:spcAft>
              <a:buSzPts val="525"/>
              <a:buNone/>
              <a:defRPr sz="675"/>
            </a:lvl2pPr>
            <a:lvl3pPr lvl="2" algn="ctr">
              <a:lnSpc>
                <a:spcPct val="100000"/>
              </a:lnSpc>
              <a:spcBef>
                <a:spcPts val="0"/>
              </a:spcBef>
              <a:spcAft>
                <a:spcPts val="0"/>
              </a:spcAft>
              <a:buSzPts val="525"/>
              <a:buNone/>
              <a:defRPr sz="675"/>
            </a:lvl3pPr>
            <a:lvl4pPr lvl="3" algn="ctr">
              <a:lnSpc>
                <a:spcPct val="100000"/>
              </a:lnSpc>
              <a:spcBef>
                <a:spcPts val="0"/>
              </a:spcBef>
              <a:spcAft>
                <a:spcPts val="0"/>
              </a:spcAft>
              <a:buSzPts val="525"/>
              <a:buNone/>
              <a:defRPr sz="675"/>
            </a:lvl4pPr>
            <a:lvl5pPr lvl="4" algn="ctr">
              <a:lnSpc>
                <a:spcPct val="100000"/>
              </a:lnSpc>
              <a:spcBef>
                <a:spcPts val="0"/>
              </a:spcBef>
              <a:spcAft>
                <a:spcPts val="0"/>
              </a:spcAft>
              <a:buSzPts val="525"/>
              <a:buNone/>
              <a:defRPr sz="675"/>
            </a:lvl5pPr>
            <a:lvl6pPr lvl="5" algn="ctr">
              <a:lnSpc>
                <a:spcPct val="100000"/>
              </a:lnSpc>
              <a:spcBef>
                <a:spcPts val="0"/>
              </a:spcBef>
              <a:spcAft>
                <a:spcPts val="0"/>
              </a:spcAft>
              <a:buSzPts val="525"/>
              <a:buNone/>
              <a:defRPr sz="675"/>
            </a:lvl6pPr>
            <a:lvl7pPr lvl="6" algn="ctr">
              <a:lnSpc>
                <a:spcPct val="100000"/>
              </a:lnSpc>
              <a:spcBef>
                <a:spcPts val="0"/>
              </a:spcBef>
              <a:spcAft>
                <a:spcPts val="0"/>
              </a:spcAft>
              <a:buSzPts val="525"/>
              <a:buNone/>
              <a:defRPr sz="675"/>
            </a:lvl7pPr>
            <a:lvl8pPr lvl="7" algn="ctr">
              <a:lnSpc>
                <a:spcPct val="100000"/>
              </a:lnSpc>
              <a:spcBef>
                <a:spcPts val="0"/>
              </a:spcBef>
              <a:spcAft>
                <a:spcPts val="0"/>
              </a:spcAft>
              <a:buSzPts val="525"/>
              <a:buNone/>
              <a:defRPr sz="675"/>
            </a:lvl8pPr>
            <a:lvl9pPr lvl="8" algn="ctr">
              <a:lnSpc>
                <a:spcPct val="100000"/>
              </a:lnSpc>
              <a:spcBef>
                <a:spcPts val="0"/>
              </a:spcBef>
              <a:spcAft>
                <a:spcPts val="0"/>
              </a:spcAft>
              <a:buSzPts val="525"/>
              <a:buNone/>
              <a:defRPr sz="675"/>
            </a:lvl9pPr>
          </a:lstStyle>
          <a:p/>
        </p:txBody>
      </p:sp>
      <p:sp>
        <p:nvSpPr>
          <p:cNvPr id="328" name="Google Shape;328;g3970249a880_0_1171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329" name="Google Shape;329;g3970249a880_0_11714"/>
          <p:cNvSpPr/>
          <p:nvPr/>
        </p:nvSpPr>
        <p:spPr>
          <a:xfrm>
            <a:off x="3273197" y="1317397"/>
            <a:ext cx="1788600" cy="2242500"/>
          </a:xfrm>
          <a:prstGeom prst="roundRect">
            <a:avLst>
              <a:gd fmla="val 3590" name="adj"/>
            </a:avLst>
          </a:prstGeom>
          <a:gradFill>
            <a:gsLst>
              <a:gs pos="0">
                <a:srgbClr val="FFFFFF"/>
              </a:gs>
              <a:gs pos="22000">
                <a:srgbClr val="FFFFFF"/>
              </a:gs>
              <a:gs pos="100000">
                <a:srgbClr val="E3E7FA">
                  <a:alpha val="80000"/>
                </a:srgbClr>
              </a:gs>
            </a:gsLst>
            <a:lin ang="5400012" scaled="0"/>
          </a:gradFill>
          <a:ln cap="flat" cmpd="sng" w="9525">
            <a:solidFill>
              <a:schemeClr val="lt1"/>
            </a:solidFill>
            <a:prstDash val="solid"/>
            <a:round/>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330" name="Google Shape;330;g3970249a880_0_11714"/>
          <p:cNvSpPr/>
          <p:nvPr/>
        </p:nvSpPr>
        <p:spPr>
          <a:xfrm>
            <a:off x="5168744" y="1317397"/>
            <a:ext cx="1788600" cy="2242500"/>
          </a:xfrm>
          <a:prstGeom prst="roundRect">
            <a:avLst>
              <a:gd fmla="val 3590" name="adj"/>
            </a:avLst>
          </a:prstGeom>
          <a:gradFill>
            <a:gsLst>
              <a:gs pos="0">
                <a:srgbClr val="FFFFFF"/>
              </a:gs>
              <a:gs pos="22000">
                <a:srgbClr val="FFFFFF"/>
              </a:gs>
              <a:gs pos="100000">
                <a:srgbClr val="E3E7FA">
                  <a:alpha val="80000"/>
                </a:srgbClr>
              </a:gs>
            </a:gsLst>
            <a:lin ang="5400012" scaled="0"/>
          </a:gradFill>
          <a:ln cap="flat" cmpd="sng" w="9525">
            <a:solidFill>
              <a:schemeClr val="lt1"/>
            </a:solidFill>
            <a:prstDash val="solid"/>
            <a:round/>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331" name="Google Shape;331;g3970249a880_0_11714"/>
          <p:cNvSpPr/>
          <p:nvPr/>
        </p:nvSpPr>
        <p:spPr>
          <a:xfrm>
            <a:off x="7064290" y="1317397"/>
            <a:ext cx="1788600" cy="2242500"/>
          </a:xfrm>
          <a:prstGeom prst="roundRect">
            <a:avLst>
              <a:gd fmla="val 3590" name="adj"/>
            </a:avLst>
          </a:prstGeom>
          <a:gradFill>
            <a:gsLst>
              <a:gs pos="0">
                <a:srgbClr val="FFFFFF"/>
              </a:gs>
              <a:gs pos="22000">
                <a:srgbClr val="FFFFFF"/>
              </a:gs>
              <a:gs pos="100000">
                <a:srgbClr val="E3E7FA">
                  <a:alpha val="80000"/>
                </a:srgbClr>
              </a:gs>
            </a:gsLst>
            <a:lin ang="5400012" scaled="0"/>
          </a:gradFill>
          <a:ln cap="flat" cmpd="sng" w="9525">
            <a:solidFill>
              <a:schemeClr val="lt1"/>
            </a:solidFill>
            <a:prstDash val="solid"/>
            <a:round/>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pic>
        <p:nvPicPr>
          <p:cNvPr id="332" name="Google Shape;332;g3970249a880_0_11714"/>
          <p:cNvPicPr preferRelativeResize="0"/>
          <p:nvPr/>
        </p:nvPicPr>
        <p:blipFill rotWithShape="1">
          <a:blip r:embed="rId3">
            <a:alphaModFix/>
          </a:blip>
          <a:srcRect b="0" l="0" r="0" t="0"/>
          <a:stretch/>
        </p:blipFill>
        <p:spPr>
          <a:xfrm>
            <a:off x="2444036" y="3664476"/>
            <a:ext cx="5953" cy="939328"/>
          </a:xfrm>
          <a:prstGeom prst="rect">
            <a:avLst/>
          </a:prstGeom>
          <a:noFill/>
          <a:ln>
            <a:noFill/>
          </a:ln>
        </p:spPr>
      </p:pic>
      <p:pic>
        <p:nvPicPr>
          <p:cNvPr id="333" name="Google Shape;333;g3970249a880_0_11714"/>
          <p:cNvPicPr preferRelativeResize="0"/>
          <p:nvPr/>
        </p:nvPicPr>
        <p:blipFill rotWithShape="1">
          <a:blip r:embed="rId3">
            <a:alphaModFix/>
          </a:blip>
          <a:srcRect b="0" l="0" r="0" t="0"/>
          <a:stretch/>
        </p:blipFill>
        <p:spPr>
          <a:xfrm>
            <a:off x="4617238" y="3664476"/>
            <a:ext cx="5953" cy="939328"/>
          </a:xfrm>
          <a:prstGeom prst="rect">
            <a:avLst/>
          </a:prstGeom>
          <a:noFill/>
          <a:ln>
            <a:noFill/>
          </a:ln>
        </p:spPr>
      </p:pic>
      <p:pic>
        <p:nvPicPr>
          <p:cNvPr id="334" name="Google Shape;334;g3970249a880_0_11714"/>
          <p:cNvPicPr preferRelativeResize="0"/>
          <p:nvPr/>
        </p:nvPicPr>
        <p:blipFill rotWithShape="1">
          <a:blip r:embed="rId3">
            <a:alphaModFix/>
          </a:blip>
          <a:srcRect b="0" l="0" r="0" t="0"/>
          <a:stretch/>
        </p:blipFill>
        <p:spPr>
          <a:xfrm>
            <a:off x="6781809" y="3664476"/>
            <a:ext cx="5953" cy="939328"/>
          </a:xfrm>
          <a:prstGeom prst="rect">
            <a:avLst/>
          </a:prstGeom>
          <a:noFill/>
          <a:ln>
            <a:noFill/>
          </a:ln>
        </p:spPr>
      </p:pic>
      <p:sp>
        <p:nvSpPr>
          <p:cNvPr id="335" name="Google Shape;335;g3970249a880_0_11714"/>
          <p:cNvSpPr/>
          <p:nvPr>
            <p:ph idx="2" type="pic"/>
          </p:nvPr>
        </p:nvSpPr>
        <p:spPr>
          <a:xfrm>
            <a:off x="315022" y="1317397"/>
            <a:ext cx="2851200" cy="2232600"/>
          </a:xfrm>
          <a:prstGeom prst="roundRect">
            <a:avLst>
              <a:gd fmla="val 2191" name="adj"/>
            </a:avLst>
          </a:prstGeom>
          <a:noFill/>
          <a:ln>
            <a:noFill/>
          </a:ln>
        </p:spPr>
      </p:sp>
      <p:sp>
        <p:nvSpPr>
          <p:cNvPr id="336" name="Google Shape;336;g3970249a880_0_11714"/>
          <p:cNvSpPr txBox="1"/>
          <p:nvPr>
            <p:ph idx="1" type="subTitle"/>
          </p:nvPr>
        </p:nvSpPr>
        <p:spPr>
          <a:xfrm>
            <a:off x="397502" y="821391"/>
            <a:ext cx="8420100" cy="372000"/>
          </a:xfrm>
          <a:prstGeom prst="rect">
            <a:avLst/>
          </a:prstGeom>
          <a:noFill/>
          <a:ln>
            <a:noFill/>
          </a:ln>
        </p:spPr>
        <p:txBody>
          <a:bodyPr anchorCtr="0" anchor="t" bIns="0" lIns="0" spcFirstLastPara="1" rIns="0" wrap="square" tIns="0">
            <a:noAutofit/>
          </a:bodyPr>
          <a:lstStyle>
            <a:lvl1pPr lvl="0" algn="ctr">
              <a:lnSpc>
                <a:spcPct val="95000"/>
              </a:lnSpc>
              <a:spcBef>
                <a:spcPts val="1350"/>
              </a:spcBef>
              <a:spcAft>
                <a:spcPts val="0"/>
              </a:spcAft>
              <a:buClr>
                <a:schemeClr val="dk1"/>
              </a:buClr>
              <a:buSzPts val="1050"/>
              <a:buFont typeface="Poppins Medium"/>
              <a:buNone/>
              <a:defRPr sz="1050">
                <a:solidFill>
                  <a:schemeClr val="dk1"/>
                </a:solidFill>
              </a:defRPr>
            </a:lvl1pPr>
            <a:lvl2pPr lvl="1" algn="ctr">
              <a:lnSpc>
                <a:spcPct val="95000"/>
              </a:lnSpc>
              <a:spcBef>
                <a:spcPts val="1350"/>
              </a:spcBef>
              <a:spcAft>
                <a:spcPts val="0"/>
              </a:spcAft>
              <a:buClr>
                <a:schemeClr val="dk1"/>
              </a:buClr>
              <a:buSzPts val="1050"/>
              <a:buFont typeface="Poppins Medium"/>
              <a:buNone/>
              <a:defRPr sz="1050"/>
            </a:lvl2pPr>
            <a:lvl3pPr lvl="2" algn="ctr">
              <a:lnSpc>
                <a:spcPct val="95000"/>
              </a:lnSpc>
              <a:spcBef>
                <a:spcPts val="1350"/>
              </a:spcBef>
              <a:spcAft>
                <a:spcPts val="0"/>
              </a:spcAft>
              <a:buClr>
                <a:schemeClr val="dk1"/>
              </a:buClr>
              <a:buSzPts val="1050"/>
              <a:buFont typeface="Poppins Medium"/>
              <a:buNone/>
              <a:defRPr sz="1050"/>
            </a:lvl3pPr>
            <a:lvl4pPr lvl="3" algn="ctr">
              <a:lnSpc>
                <a:spcPct val="95000"/>
              </a:lnSpc>
              <a:spcBef>
                <a:spcPts val="1350"/>
              </a:spcBef>
              <a:spcAft>
                <a:spcPts val="0"/>
              </a:spcAft>
              <a:buClr>
                <a:schemeClr val="dk1"/>
              </a:buClr>
              <a:buSzPts val="1050"/>
              <a:buFont typeface="Poppins Medium"/>
              <a:buNone/>
              <a:defRPr sz="1050"/>
            </a:lvl4pPr>
            <a:lvl5pPr lvl="4" algn="ctr">
              <a:lnSpc>
                <a:spcPct val="95000"/>
              </a:lnSpc>
              <a:spcBef>
                <a:spcPts val="1350"/>
              </a:spcBef>
              <a:spcAft>
                <a:spcPts val="0"/>
              </a:spcAft>
              <a:buClr>
                <a:schemeClr val="dk1"/>
              </a:buClr>
              <a:buSzPts val="1050"/>
              <a:buFont typeface="Poppins Medium"/>
              <a:buNone/>
              <a:defRPr sz="1050"/>
            </a:lvl5pPr>
            <a:lvl6pPr lvl="5" algn="ctr">
              <a:lnSpc>
                <a:spcPct val="90000"/>
              </a:lnSpc>
              <a:spcBef>
                <a:spcPts val="375"/>
              </a:spcBef>
              <a:spcAft>
                <a:spcPts val="0"/>
              </a:spcAft>
              <a:buClr>
                <a:schemeClr val="dk1"/>
              </a:buClr>
              <a:buSzPts val="1050"/>
              <a:buFont typeface="Poppins Medium"/>
              <a:buNone/>
              <a:defRPr sz="1050"/>
            </a:lvl6pPr>
            <a:lvl7pPr lvl="6" algn="ctr">
              <a:lnSpc>
                <a:spcPct val="90000"/>
              </a:lnSpc>
              <a:spcBef>
                <a:spcPts val="375"/>
              </a:spcBef>
              <a:spcAft>
                <a:spcPts val="0"/>
              </a:spcAft>
              <a:buClr>
                <a:schemeClr val="dk1"/>
              </a:buClr>
              <a:buSzPts val="1050"/>
              <a:buFont typeface="Poppins Medium"/>
              <a:buNone/>
              <a:defRPr sz="1050"/>
            </a:lvl7pPr>
            <a:lvl8pPr lvl="7" algn="ctr">
              <a:lnSpc>
                <a:spcPct val="90000"/>
              </a:lnSpc>
              <a:spcBef>
                <a:spcPts val="375"/>
              </a:spcBef>
              <a:spcAft>
                <a:spcPts val="0"/>
              </a:spcAft>
              <a:buClr>
                <a:schemeClr val="dk1"/>
              </a:buClr>
              <a:buSzPts val="1050"/>
              <a:buFont typeface="Poppins Medium"/>
              <a:buNone/>
              <a:defRPr sz="1050"/>
            </a:lvl8pPr>
            <a:lvl9pPr lvl="8" algn="ctr">
              <a:lnSpc>
                <a:spcPct val="90000"/>
              </a:lnSpc>
              <a:spcBef>
                <a:spcPts val="375"/>
              </a:spcBef>
              <a:spcAft>
                <a:spcPts val="0"/>
              </a:spcAft>
              <a:buClr>
                <a:schemeClr val="dk1"/>
              </a:buClr>
              <a:buSzPts val="1050"/>
              <a:buFont typeface="Poppins Medium"/>
              <a:buNone/>
              <a:defRPr sz="1050"/>
            </a:lvl9pPr>
          </a:lstStyle>
          <a:p/>
        </p:txBody>
      </p:sp>
      <p:sp>
        <p:nvSpPr>
          <p:cNvPr id="337" name="Google Shape;337;g3970249a880_0_11714"/>
          <p:cNvSpPr txBox="1"/>
          <p:nvPr/>
        </p:nvSpPr>
        <p:spPr>
          <a:xfrm>
            <a:off x="7330060" y="4653758"/>
            <a:ext cx="1624500" cy="86400"/>
          </a:xfrm>
          <a:prstGeom prst="rect">
            <a:avLst/>
          </a:prstGeom>
          <a:noFill/>
          <a:ln>
            <a:noFill/>
          </a:ln>
        </p:spPr>
        <p:txBody>
          <a:bodyPr anchorCtr="0" anchor="t" bIns="0" lIns="0" spcFirstLastPara="1" rIns="0" wrap="square" tIns="0">
            <a:noAutofit/>
          </a:bodyPr>
          <a:lstStyle/>
          <a:p>
            <a:pPr indent="0" lvl="0" marL="0" marR="0" rtl="0" algn="l">
              <a:lnSpc>
                <a:spcPct val="107000"/>
              </a:lnSpc>
              <a:spcBef>
                <a:spcPts val="0"/>
              </a:spcBef>
              <a:spcAft>
                <a:spcPts val="0"/>
              </a:spcAft>
              <a:buClr>
                <a:srgbClr val="000000"/>
              </a:buClr>
              <a:buSzPts val="525"/>
              <a:buFont typeface="Arial"/>
              <a:buNone/>
            </a:pPr>
            <a:r>
              <a:rPr b="0" i="0" lang="en" sz="525" u="none" cap="none" strike="noStrike">
                <a:solidFill>
                  <a:srgbClr val="25146F"/>
                </a:solidFill>
                <a:latin typeface="Poppins Medium"/>
                <a:ea typeface="Poppins Medium"/>
                <a:cs typeface="Poppins Medium"/>
                <a:sym typeface="Poppins Medium"/>
              </a:rPr>
              <a:t>Metrics reported in the WEX 2023 Annual Report</a:t>
            </a:r>
            <a:endParaRPr b="0" i="0" sz="525" u="none" cap="none" strike="noStrike">
              <a:solidFill>
                <a:srgbClr val="000000"/>
              </a:solidFill>
              <a:latin typeface="Arial"/>
              <a:ea typeface="Arial"/>
              <a:cs typeface="Arial"/>
              <a:sym typeface="Arial"/>
            </a:endParaRPr>
          </a:p>
        </p:txBody>
      </p:sp>
      <p:sp>
        <p:nvSpPr>
          <p:cNvPr id="338" name="Google Shape;338;g3970249a880_0_11714"/>
          <p:cNvSpPr txBox="1"/>
          <p:nvPr>
            <p:ph idx="3" type="title"/>
          </p:nvPr>
        </p:nvSpPr>
        <p:spPr>
          <a:xfrm>
            <a:off x="432994" y="3797456"/>
            <a:ext cx="18141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339" name="Google Shape;339;g3970249a880_0_11714"/>
          <p:cNvSpPr txBox="1"/>
          <p:nvPr>
            <p:ph idx="4" type="subTitle"/>
          </p:nvPr>
        </p:nvSpPr>
        <p:spPr>
          <a:xfrm>
            <a:off x="432994" y="4152525"/>
            <a:ext cx="1814100" cy="3267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900"/>
              <a:buNone/>
              <a:defRPr sz="900"/>
            </a:lvl2pPr>
            <a:lvl3pPr lvl="2" algn="l">
              <a:lnSpc>
                <a:spcPct val="95000"/>
              </a:lnSpc>
              <a:spcBef>
                <a:spcPts val="1350"/>
              </a:spcBef>
              <a:spcAft>
                <a:spcPts val="0"/>
              </a:spcAft>
              <a:buSzPts val="900"/>
              <a:buNone/>
              <a:defRPr sz="900"/>
            </a:lvl3pPr>
            <a:lvl4pPr lvl="3" algn="l">
              <a:lnSpc>
                <a:spcPct val="95000"/>
              </a:lnSpc>
              <a:spcBef>
                <a:spcPts val="1350"/>
              </a:spcBef>
              <a:spcAft>
                <a:spcPts val="0"/>
              </a:spcAft>
              <a:buSzPts val="900"/>
              <a:buNone/>
              <a:defRPr sz="900"/>
            </a:lvl4pPr>
            <a:lvl5pPr lvl="4" algn="l">
              <a:lnSpc>
                <a:spcPct val="95000"/>
              </a:lnSpc>
              <a:spcBef>
                <a:spcPts val="1350"/>
              </a:spcBef>
              <a:spcAft>
                <a:spcPts val="0"/>
              </a:spcAft>
              <a:buSzPts val="900"/>
              <a:buNone/>
              <a:defRPr sz="900"/>
            </a:lvl5pPr>
            <a:lvl6pPr lvl="5" algn="l">
              <a:lnSpc>
                <a:spcPct val="90000"/>
              </a:lnSpc>
              <a:spcBef>
                <a:spcPts val="375"/>
              </a:spcBef>
              <a:spcAft>
                <a:spcPts val="0"/>
              </a:spcAft>
              <a:buSzPts val="900"/>
              <a:buNone/>
              <a:defRPr sz="900"/>
            </a:lvl6pPr>
            <a:lvl7pPr lvl="6" algn="l">
              <a:lnSpc>
                <a:spcPct val="90000"/>
              </a:lnSpc>
              <a:spcBef>
                <a:spcPts val="375"/>
              </a:spcBef>
              <a:spcAft>
                <a:spcPts val="0"/>
              </a:spcAft>
              <a:buSzPts val="900"/>
              <a:buNone/>
              <a:defRPr sz="900"/>
            </a:lvl7pPr>
            <a:lvl8pPr lvl="7" algn="l">
              <a:lnSpc>
                <a:spcPct val="90000"/>
              </a:lnSpc>
              <a:spcBef>
                <a:spcPts val="375"/>
              </a:spcBef>
              <a:spcAft>
                <a:spcPts val="0"/>
              </a:spcAft>
              <a:buSzPts val="900"/>
              <a:buNone/>
              <a:defRPr sz="900"/>
            </a:lvl8pPr>
            <a:lvl9pPr lvl="8" algn="l">
              <a:lnSpc>
                <a:spcPct val="90000"/>
              </a:lnSpc>
              <a:spcBef>
                <a:spcPts val="375"/>
              </a:spcBef>
              <a:spcAft>
                <a:spcPts val="0"/>
              </a:spcAft>
              <a:buSzPts val="900"/>
              <a:buNone/>
              <a:defRPr sz="900"/>
            </a:lvl9pPr>
          </a:lstStyle>
          <a:p/>
        </p:txBody>
      </p:sp>
      <p:sp>
        <p:nvSpPr>
          <p:cNvPr id="340" name="Google Shape;340;g3970249a880_0_11714"/>
          <p:cNvSpPr txBox="1"/>
          <p:nvPr>
            <p:ph idx="5" type="title"/>
          </p:nvPr>
        </p:nvSpPr>
        <p:spPr>
          <a:xfrm>
            <a:off x="2612697" y="3797456"/>
            <a:ext cx="18405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341" name="Google Shape;341;g3970249a880_0_11714"/>
          <p:cNvSpPr txBox="1"/>
          <p:nvPr>
            <p:ph idx="6" type="subTitle"/>
          </p:nvPr>
        </p:nvSpPr>
        <p:spPr>
          <a:xfrm>
            <a:off x="2612697" y="4152525"/>
            <a:ext cx="1814100" cy="3267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900"/>
              <a:buNone/>
              <a:defRPr sz="900"/>
            </a:lvl2pPr>
            <a:lvl3pPr lvl="2" algn="l">
              <a:lnSpc>
                <a:spcPct val="95000"/>
              </a:lnSpc>
              <a:spcBef>
                <a:spcPts val="1350"/>
              </a:spcBef>
              <a:spcAft>
                <a:spcPts val="0"/>
              </a:spcAft>
              <a:buSzPts val="900"/>
              <a:buNone/>
              <a:defRPr sz="900"/>
            </a:lvl3pPr>
            <a:lvl4pPr lvl="3" algn="l">
              <a:lnSpc>
                <a:spcPct val="95000"/>
              </a:lnSpc>
              <a:spcBef>
                <a:spcPts val="1350"/>
              </a:spcBef>
              <a:spcAft>
                <a:spcPts val="0"/>
              </a:spcAft>
              <a:buSzPts val="900"/>
              <a:buNone/>
              <a:defRPr sz="900"/>
            </a:lvl4pPr>
            <a:lvl5pPr lvl="4" algn="l">
              <a:lnSpc>
                <a:spcPct val="95000"/>
              </a:lnSpc>
              <a:spcBef>
                <a:spcPts val="1350"/>
              </a:spcBef>
              <a:spcAft>
                <a:spcPts val="0"/>
              </a:spcAft>
              <a:buSzPts val="900"/>
              <a:buNone/>
              <a:defRPr sz="900"/>
            </a:lvl5pPr>
            <a:lvl6pPr lvl="5" algn="l">
              <a:lnSpc>
                <a:spcPct val="90000"/>
              </a:lnSpc>
              <a:spcBef>
                <a:spcPts val="375"/>
              </a:spcBef>
              <a:spcAft>
                <a:spcPts val="0"/>
              </a:spcAft>
              <a:buSzPts val="900"/>
              <a:buNone/>
              <a:defRPr sz="900"/>
            </a:lvl6pPr>
            <a:lvl7pPr lvl="6" algn="l">
              <a:lnSpc>
                <a:spcPct val="90000"/>
              </a:lnSpc>
              <a:spcBef>
                <a:spcPts val="375"/>
              </a:spcBef>
              <a:spcAft>
                <a:spcPts val="0"/>
              </a:spcAft>
              <a:buSzPts val="900"/>
              <a:buNone/>
              <a:defRPr sz="900"/>
            </a:lvl7pPr>
            <a:lvl8pPr lvl="7" algn="l">
              <a:lnSpc>
                <a:spcPct val="90000"/>
              </a:lnSpc>
              <a:spcBef>
                <a:spcPts val="375"/>
              </a:spcBef>
              <a:spcAft>
                <a:spcPts val="0"/>
              </a:spcAft>
              <a:buSzPts val="900"/>
              <a:buNone/>
              <a:defRPr sz="900"/>
            </a:lvl8pPr>
            <a:lvl9pPr lvl="8" algn="l">
              <a:lnSpc>
                <a:spcPct val="90000"/>
              </a:lnSpc>
              <a:spcBef>
                <a:spcPts val="375"/>
              </a:spcBef>
              <a:spcAft>
                <a:spcPts val="0"/>
              </a:spcAft>
              <a:buSzPts val="900"/>
              <a:buNone/>
              <a:defRPr sz="900"/>
            </a:lvl9pPr>
          </a:lstStyle>
          <a:p/>
        </p:txBody>
      </p:sp>
      <p:sp>
        <p:nvSpPr>
          <p:cNvPr id="342" name="Google Shape;342;g3970249a880_0_11714"/>
          <p:cNvSpPr txBox="1"/>
          <p:nvPr>
            <p:ph idx="7" type="title"/>
          </p:nvPr>
        </p:nvSpPr>
        <p:spPr>
          <a:xfrm>
            <a:off x="4788398" y="3797456"/>
            <a:ext cx="17886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343" name="Google Shape;343;g3970249a880_0_11714"/>
          <p:cNvSpPr txBox="1"/>
          <p:nvPr>
            <p:ph idx="8" type="subTitle"/>
          </p:nvPr>
        </p:nvSpPr>
        <p:spPr>
          <a:xfrm>
            <a:off x="4788398" y="4152525"/>
            <a:ext cx="1785600" cy="3267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900"/>
              <a:buNone/>
              <a:defRPr sz="900"/>
            </a:lvl2pPr>
            <a:lvl3pPr lvl="2" algn="l">
              <a:lnSpc>
                <a:spcPct val="95000"/>
              </a:lnSpc>
              <a:spcBef>
                <a:spcPts val="1350"/>
              </a:spcBef>
              <a:spcAft>
                <a:spcPts val="0"/>
              </a:spcAft>
              <a:buSzPts val="900"/>
              <a:buNone/>
              <a:defRPr sz="900"/>
            </a:lvl3pPr>
            <a:lvl4pPr lvl="3" algn="l">
              <a:lnSpc>
                <a:spcPct val="95000"/>
              </a:lnSpc>
              <a:spcBef>
                <a:spcPts val="1350"/>
              </a:spcBef>
              <a:spcAft>
                <a:spcPts val="0"/>
              </a:spcAft>
              <a:buSzPts val="900"/>
              <a:buNone/>
              <a:defRPr sz="900"/>
            </a:lvl4pPr>
            <a:lvl5pPr lvl="4" algn="l">
              <a:lnSpc>
                <a:spcPct val="95000"/>
              </a:lnSpc>
              <a:spcBef>
                <a:spcPts val="1350"/>
              </a:spcBef>
              <a:spcAft>
                <a:spcPts val="0"/>
              </a:spcAft>
              <a:buSzPts val="900"/>
              <a:buNone/>
              <a:defRPr sz="900"/>
            </a:lvl5pPr>
            <a:lvl6pPr lvl="5" algn="l">
              <a:lnSpc>
                <a:spcPct val="90000"/>
              </a:lnSpc>
              <a:spcBef>
                <a:spcPts val="375"/>
              </a:spcBef>
              <a:spcAft>
                <a:spcPts val="0"/>
              </a:spcAft>
              <a:buSzPts val="900"/>
              <a:buNone/>
              <a:defRPr sz="900"/>
            </a:lvl6pPr>
            <a:lvl7pPr lvl="6" algn="l">
              <a:lnSpc>
                <a:spcPct val="90000"/>
              </a:lnSpc>
              <a:spcBef>
                <a:spcPts val="375"/>
              </a:spcBef>
              <a:spcAft>
                <a:spcPts val="0"/>
              </a:spcAft>
              <a:buSzPts val="900"/>
              <a:buNone/>
              <a:defRPr sz="900"/>
            </a:lvl7pPr>
            <a:lvl8pPr lvl="7" algn="l">
              <a:lnSpc>
                <a:spcPct val="90000"/>
              </a:lnSpc>
              <a:spcBef>
                <a:spcPts val="375"/>
              </a:spcBef>
              <a:spcAft>
                <a:spcPts val="0"/>
              </a:spcAft>
              <a:buSzPts val="900"/>
              <a:buNone/>
              <a:defRPr sz="900"/>
            </a:lvl8pPr>
            <a:lvl9pPr lvl="8" algn="l">
              <a:lnSpc>
                <a:spcPct val="90000"/>
              </a:lnSpc>
              <a:spcBef>
                <a:spcPts val="375"/>
              </a:spcBef>
              <a:spcAft>
                <a:spcPts val="0"/>
              </a:spcAft>
              <a:buSzPts val="900"/>
              <a:buNone/>
              <a:defRPr sz="900"/>
            </a:lvl9pPr>
          </a:lstStyle>
          <a:p/>
        </p:txBody>
      </p:sp>
      <p:sp>
        <p:nvSpPr>
          <p:cNvPr id="344" name="Google Shape;344;g3970249a880_0_11714"/>
          <p:cNvSpPr txBox="1"/>
          <p:nvPr>
            <p:ph idx="9" type="title"/>
          </p:nvPr>
        </p:nvSpPr>
        <p:spPr>
          <a:xfrm>
            <a:off x="6964099" y="3797456"/>
            <a:ext cx="17205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345" name="Google Shape;345;g3970249a880_0_11714"/>
          <p:cNvSpPr txBox="1"/>
          <p:nvPr>
            <p:ph idx="13" type="subTitle"/>
          </p:nvPr>
        </p:nvSpPr>
        <p:spPr>
          <a:xfrm>
            <a:off x="6964099" y="4152525"/>
            <a:ext cx="1720500" cy="3267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900"/>
              <a:buNone/>
              <a:defRPr sz="900"/>
            </a:lvl2pPr>
            <a:lvl3pPr lvl="2" algn="l">
              <a:lnSpc>
                <a:spcPct val="95000"/>
              </a:lnSpc>
              <a:spcBef>
                <a:spcPts val="1350"/>
              </a:spcBef>
              <a:spcAft>
                <a:spcPts val="0"/>
              </a:spcAft>
              <a:buSzPts val="900"/>
              <a:buNone/>
              <a:defRPr sz="900"/>
            </a:lvl3pPr>
            <a:lvl4pPr lvl="3" algn="l">
              <a:lnSpc>
                <a:spcPct val="95000"/>
              </a:lnSpc>
              <a:spcBef>
                <a:spcPts val="1350"/>
              </a:spcBef>
              <a:spcAft>
                <a:spcPts val="0"/>
              </a:spcAft>
              <a:buSzPts val="900"/>
              <a:buNone/>
              <a:defRPr sz="900"/>
            </a:lvl4pPr>
            <a:lvl5pPr lvl="4" algn="l">
              <a:lnSpc>
                <a:spcPct val="95000"/>
              </a:lnSpc>
              <a:spcBef>
                <a:spcPts val="1350"/>
              </a:spcBef>
              <a:spcAft>
                <a:spcPts val="0"/>
              </a:spcAft>
              <a:buSzPts val="900"/>
              <a:buNone/>
              <a:defRPr sz="900"/>
            </a:lvl5pPr>
            <a:lvl6pPr lvl="5" algn="l">
              <a:lnSpc>
                <a:spcPct val="90000"/>
              </a:lnSpc>
              <a:spcBef>
                <a:spcPts val="375"/>
              </a:spcBef>
              <a:spcAft>
                <a:spcPts val="0"/>
              </a:spcAft>
              <a:buSzPts val="900"/>
              <a:buNone/>
              <a:defRPr sz="900"/>
            </a:lvl6pPr>
            <a:lvl7pPr lvl="6" algn="l">
              <a:lnSpc>
                <a:spcPct val="90000"/>
              </a:lnSpc>
              <a:spcBef>
                <a:spcPts val="375"/>
              </a:spcBef>
              <a:spcAft>
                <a:spcPts val="0"/>
              </a:spcAft>
              <a:buSzPts val="900"/>
              <a:buNone/>
              <a:defRPr sz="900"/>
            </a:lvl7pPr>
            <a:lvl8pPr lvl="7" algn="l">
              <a:lnSpc>
                <a:spcPct val="90000"/>
              </a:lnSpc>
              <a:spcBef>
                <a:spcPts val="375"/>
              </a:spcBef>
              <a:spcAft>
                <a:spcPts val="0"/>
              </a:spcAft>
              <a:buSzPts val="900"/>
              <a:buNone/>
              <a:defRPr sz="900"/>
            </a:lvl8pPr>
            <a:lvl9pPr lvl="8" algn="l">
              <a:lnSpc>
                <a:spcPct val="90000"/>
              </a:lnSpc>
              <a:spcBef>
                <a:spcPts val="375"/>
              </a:spcBef>
              <a:spcAft>
                <a:spcPts val="0"/>
              </a:spcAft>
              <a:buSzPts val="900"/>
              <a:buNone/>
              <a:defRPr sz="900"/>
            </a:lvl9pPr>
          </a:lstStyle>
          <a:p/>
        </p:txBody>
      </p:sp>
      <p:sp>
        <p:nvSpPr>
          <p:cNvPr id="346" name="Google Shape;346;g3970249a880_0_11714"/>
          <p:cNvSpPr txBox="1"/>
          <p:nvPr>
            <p:ph idx="14" type="subTitle"/>
          </p:nvPr>
        </p:nvSpPr>
        <p:spPr>
          <a:xfrm>
            <a:off x="3432603" y="2173500"/>
            <a:ext cx="1465200" cy="4968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945"/>
              <a:buNone/>
              <a:defRPr b="1" sz="1650">
                <a:latin typeface="Poppins"/>
                <a:ea typeface="Poppins"/>
                <a:cs typeface="Poppins"/>
                <a:sym typeface="Poppins"/>
              </a:defRPr>
            </a:lvl1pPr>
            <a:lvl2pPr lvl="1" algn="l">
              <a:lnSpc>
                <a:spcPct val="95000"/>
              </a:lnSpc>
              <a:spcBef>
                <a:spcPts val="1350"/>
              </a:spcBef>
              <a:spcAft>
                <a:spcPts val="0"/>
              </a:spcAft>
              <a:buSzPts val="1650"/>
              <a:buNone/>
              <a:defRPr sz="1650"/>
            </a:lvl2pPr>
            <a:lvl3pPr lvl="2" algn="l">
              <a:lnSpc>
                <a:spcPct val="95000"/>
              </a:lnSpc>
              <a:spcBef>
                <a:spcPts val="1350"/>
              </a:spcBef>
              <a:spcAft>
                <a:spcPts val="0"/>
              </a:spcAft>
              <a:buSzPts val="1650"/>
              <a:buNone/>
              <a:defRPr sz="1650"/>
            </a:lvl3pPr>
            <a:lvl4pPr lvl="3" algn="l">
              <a:lnSpc>
                <a:spcPct val="95000"/>
              </a:lnSpc>
              <a:spcBef>
                <a:spcPts val="1350"/>
              </a:spcBef>
              <a:spcAft>
                <a:spcPts val="0"/>
              </a:spcAft>
              <a:buSzPts val="1650"/>
              <a:buNone/>
              <a:defRPr sz="1650"/>
            </a:lvl4pPr>
            <a:lvl5pPr lvl="4" algn="l">
              <a:lnSpc>
                <a:spcPct val="95000"/>
              </a:lnSpc>
              <a:spcBef>
                <a:spcPts val="1350"/>
              </a:spcBef>
              <a:spcAft>
                <a:spcPts val="0"/>
              </a:spcAft>
              <a:buSzPts val="1650"/>
              <a:buNone/>
              <a:defRPr sz="1650"/>
            </a:lvl5pPr>
            <a:lvl6pPr lvl="5" algn="l">
              <a:lnSpc>
                <a:spcPct val="90000"/>
              </a:lnSpc>
              <a:spcBef>
                <a:spcPts val="375"/>
              </a:spcBef>
              <a:spcAft>
                <a:spcPts val="0"/>
              </a:spcAft>
              <a:buSzPts val="1650"/>
              <a:buNone/>
              <a:defRPr sz="1650"/>
            </a:lvl6pPr>
            <a:lvl7pPr lvl="6" algn="l">
              <a:lnSpc>
                <a:spcPct val="90000"/>
              </a:lnSpc>
              <a:spcBef>
                <a:spcPts val="375"/>
              </a:spcBef>
              <a:spcAft>
                <a:spcPts val="0"/>
              </a:spcAft>
              <a:buSzPts val="1650"/>
              <a:buNone/>
              <a:defRPr sz="1650"/>
            </a:lvl7pPr>
            <a:lvl8pPr lvl="7" algn="l">
              <a:lnSpc>
                <a:spcPct val="90000"/>
              </a:lnSpc>
              <a:spcBef>
                <a:spcPts val="375"/>
              </a:spcBef>
              <a:spcAft>
                <a:spcPts val="0"/>
              </a:spcAft>
              <a:buSzPts val="1650"/>
              <a:buNone/>
              <a:defRPr sz="1650"/>
            </a:lvl8pPr>
            <a:lvl9pPr lvl="8" algn="l">
              <a:lnSpc>
                <a:spcPct val="90000"/>
              </a:lnSpc>
              <a:spcBef>
                <a:spcPts val="375"/>
              </a:spcBef>
              <a:spcAft>
                <a:spcPts val="0"/>
              </a:spcAft>
              <a:buSzPts val="1650"/>
              <a:buNone/>
              <a:defRPr sz="1650"/>
            </a:lvl9pPr>
          </a:lstStyle>
          <a:p/>
        </p:txBody>
      </p:sp>
      <p:sp>
        <p:nvSpPr>
          <p:cNvPr id="347" name="Google Shape;347;g3970249a880_0_11714"/>
          <p:cNvSpPr txBox="1"/>
          <p:nvPr>
            <p:ph idx="15" type="subTitle"/>
          </p:nvPr>
        </p:nvSpPr>
        <p:spPr>
          <a:xfrm>
            <a:off x="3442052" y="2772900"/>
            <a:ext cx="1453200" cy="627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050">
                <a:latin typeface="Poppins"/>
                <a:ea typeface="Poppins"/>
                <a:cs typeface="Poppins"/>
                <a:sym typeface="Poppins"/>
              </a:defRPr>
            </a:lvl1pPr>
            <a:lvl2pPr lvl="1" algn="l">
              <a:lnSpc>
                <a:spcPct val="95000"/>
              </a:lnSpc>
              <a:spcBef>
                <a:spcPts val="1350"/>
              </a:spcBef>
              <a:spcAft>
                <a:spcPts val="0"/>
              </a:spcAft>
              <a:buSzPts val="1050"/>
              <a:buNone/>
              <a:defRPr sz="1050"/>
            </a:lvl2pPr>
            <a:lvl3pPr lvl="2" algn="l">
              <a:lnSpc>
                <a:spcPct val="95000"/>
              </a:lnSpc>
              <a:spcBef>
                <a:spcPts val="1350"/>
              </a:spcBef>
              <a:spcAft>
                <a:spcPts val="0"/>
              </a:spcAft>
              <a:buSzPts val="1050"/>
              <a:buNone/>
              <a:defRPr sz="1050"/>
            </a:lvl3pPr>
            <a:lvl4pPr lvl="3" algn="l">
              <a:lnSpc>
                <a:spcPct val="95000"/>
              </a:lnSpc>
              <a:spcBef>
                <a:spcPts val="1350"/>
              </a:spcBef>
              <a:spcAft>
                <a:spcPts val="0"/>
              </a:spcAft>
              <a:buSzPts val="1050"/>
              <a:buNone/>
              <a:defRPr sz="1050"/>
            </a:lvl4pPr>
            <a:lvl5pPr lvl="4" algn="l">
              <a:lnSpc>
                <a:spcPct val="95000"/>
              </a:lnSpc>
              <a:spcBef>
                <a:spcPts val="1350"/>
              </a:spcBef>
              <a:spcAft>
                <a:spcPts val="0"/>
              </a:spcAft>
              <a:buSzPts val="1050"/>
              <a:buNone/>
              <a:defRPr sz="1050"/>
            </a:lvl5pPr>
            <a:lvl6pPr lvl="5" algn="l">
              <a:lnSpc>
                <a:spcPct val="90000"/>
              </a:lnSpc>
              <a:spcBef>
                <a:spcPts val="375"/>
              </a:spcBef>
              <a:spcAft>
                <a:spcPts val="0"/>
              </a:spcAft>
              <a:buSzPts val="1050"/>
              <a:buNone/>
              <a:defRPr sz="1050"/>
            </a:lvl6pPr>
            <a:lvl7pPr lvl="6" algn="l">
              <a:lnSpc>
                <a:spcPct val="90000"/>
              </a:lnSpc>
              <a:spcBef>
                <a:spcPts val="375"/>
              </a:spcBef>
              <a:spcAft>
                <a:spcPts val="0"/>
              </a:spcAft>
              <a:buSzPts val="1050"/>
              <a:buNone/>
              <a:defRPr sz="1050"/>
            </a:lvl7pPr>
            <a:lvl8pPr lvl="7" algn="l">
              <a:lnSpc>
                <a:spcPct val="90000"/>
              </a:lnSpc>
              <a:spcBef>
                <a:spcPts val="375"/>
              </a:spcBef>
              <a:spcAft>
                <a:spcPts val="0"/>
              </a:spcAft>
              <a:buSzPts val="1050"/>
              <a:buNone/>
              <a:defRPr sz="1050"/>
            </a:lvl8pPr>
            <a:lvl9pPr lvl="8" algn="l">
              <a:lnSpc>
                <a:spcPct val="90000"/>
              </a:lnSpc>
              <a:spcBef>
                <a:spcPts val="375"/>
              </a:spcBef>
              <a:spcAft>
                <a:spcPts val="0"/>
              </a:spcAft>
              <a:buSzPts val="1050"/>
              <a:buNone/>
              <a:defRPr sz="1050"/>
            </a:lvl9pPr>
          </a:lstStyle>
          <a:p/>
        </p:txBody>
      </p:sp>
      <p:sp>
        <p:nvSpPr>
          <p:cNvPr id="348" name="Google Shape;348;g3970249a880_0_11714"/>
          <p:cNvSpPr txBox="1"/>
          <p:nvPr>
            <p:ph idx="16" type="subTitle"/>
          </p:nvPr>
        </p:nvSpPr>
        <p:spPr>
          <a:xfrm>
            <a:off x="5327756" y="2173500"/>
            <a:ext cx="1465200" cy="4968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945"/>
              <a:buNone/>
              <a:defRPr b="1" sz="1650">
                <a:latin typeface="Poppins"/>
                <a:ea typeface="Poppins"/>
                <a:cs typeface="Poppins"/>
                <a:sym typeface="Poppins"/>
              </a:defRPr>
            </a:lvl1pPr>
            <a:lvl2pPr lvl="1" algn="l">
              <a:lnSpc>
                <a:spcPct val="95000"/>
              </a:lnSpc>
              <a:spcBef>
                <a:spcPts val="1350"/>
              </a:spcBef>
              <a:spcAft>
                <a:spcPts val="0"/>
              </a:spcAft>
              <a:buSzPts val="1650"/>
              <a:buNone/>
              <a:defRPr sz="1650"/>
            </a:lvl2pPr>
            <a:lvl3pPr lvl="2" algn="l">
              <a:lnSpc>
                <a:spcPct val="95000"/>
              </a:lnSpc>
              <a:spcBef>
                <a:spcPts val="1350"/>
              </a:spcBef>
              <a:spcAft>
                <a:spcPts val="0"/>
              </a:spcAft>
              <a:buSzPts val="1650"/>
              <a:buNone/>
              <a:defRPr sz="1650"/>
            </a:lvl3pPr>
            <a:lvl4pPr lvl="3" algn="l">
              <a:lnSpc>
                <a:spcPct val="95000"/>
              </a:lnSpc>
              <a:spcBef>
                <a:spcPts val="1350"/>
              </a:spcBef>
              <a:spcAft>
                <a:spcPts val="0"/>
              </a:spcAft>
              <a:buSzPts val="1650"/>
              <a:buNone/>
              <a:defRPr sz="1650"/>
            </a:lvl4pPr>
            <a:lvl5pPr lvl="4" algn="l">
              <a:lnSpc>
                <a:spcPct val="95000"/>
              </a:lnSpc>
              <a:spcBef>
                <a:spcPts val="1350"/>
              </a:spcBef>
              <a:spcAft>
                <a:spcPts val="0"/>
              </a:spcAft>
              <a:buSzPts val="1650"/>
              <a:buNone/>
              <a:defRPr sz="1650"/>
            </a:lvl5pPr>
            <a:lvl6pPr lvl="5" algn="l">
              <a:lnSpc>
                <a:spcPct val="90000"/>
              </a:lnSpc>
              <a:spcBef>
                <a:spcPts val="375"/>
              </a:spcBef>
              <a:spcAft>
                <a:spcPts val="0"/>
              </a:spcAft>
              <a:buSzPts val="1650"/>
              <a:buNone/>
              <a:defRPr sz="1650"/>
            </a:lvl6pPr>
            <a:lvl7pPr lvl="6" algn="l">
              <a:lnSpc>
                <a:spcPct val="90000"/>
              </a:lnSpc>
              <a:spcBef>
                <a:spcPts val="375"/>
              </a:spcBef>
              <a:spcAft>
                <a:spcPts val="0"/>
              </a:spcAft>
              <a:buSzPts val="1650"/>
              <a:buNone/>
              <a:defRPr sz="1650"/>
            </a:lvl7pPr>
            <a:lvl8pPr lvl="7" algn="l">
              <a:lnSpc>
                <a:spcPct val="90000"/>
              </a:lnSpc>
              <a:spcBef>
                <a:spcPts val="375"/>
              </a:spcBef>
              <a:spcAft>
                <a:spcPts val="0"/>
              </a:spcAft>
              <a:buSzPts val="1650"/>
              <a:buNone/>
              <a:defRPr sz="1650"/>
            </a:lvl8pPr>
            <a:lvl9pPr lvl="8" algn="l">
              <a:lnSpc>
                <a:spcPct val="90000"/>
              </a:lnSpc>
              <a:spcBef>
                <a:spcPts val="375"/>
              </a:spcBef>
              <a:spcAft>
                <a:spcPts val="0"/>
              </a:spcAft>
              <a:buSzPts val="1650"/>
              <a:buNone/>
              <a:defRPr sz="1650"/>
            </a:lvl9pPr>
          </a:lstStyle>
          <a:p/>
        </p:txBody>
      </p:sp>
      <p:sp>
        <p:nvSpPr>
          <p:cNvPr id="349" name="Google Shape;349;g3970249a880_0_11714"/>
          <p:cNvSpPr txBox="1"/>
          <p:nvPr>
            <p:ph idx="17" type="subTitle"/>
          </p:nvPr>
        </p:nvSpPr>
        <p:spPr>
          <a:xfrm>
            <a:off x="5339905" y="2772900"/>
            <a:ext cx="1453200" cy="627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050">
                <a:latin typeface="Poppins"/>
                <a:ea typeface="Poppins"/>
                <a:cs typeface="Poppins"/>
                <a:sym typeface="Poppins"/>
              </a:defRPr>
            </a:lvl1pPr>
            <a:lvl2pPr lvl="1" algn="l">
              <a:lnSpc>
                <a:spcPct val="95000"/>
              </a:lnSpc>
              <a:spcBef>
                <a:spcPts val="1350"/>
              </a:spcBef>
              <a:spcAft>
                <a:spcPts val="0"/>
              </a:spcAft>
              <a:buSzPts val="1050"/>
              <a:buNone/>
              <a:defRPr sz="1050"/>
            </a:lvl2pPr>
            <a:lvl3pPr lvl="2" algn="l">
              <a:lnSpc>
                <a:spcPct val="95000"/>
              </a:lnSpc>
              <a:spcBef>
                <a:spcPts val="1350"/>
              </a:spcBef>
              <a:spcAft>
                <a:spcPts val="0"/>
              </a:spcAft>
              <a:buSzPts val="1050"/>
              <a:buNone/>
              <a:defRPr sz="1050"/>
            </a:lvl3pPr>
            <a:lvl4pPr lvl="3" algn="l">
              <a:lnSpc>
                <a:spcPct val="95000"/>
              </a:lnSpc>
              <a:spcBef>
                <a:spcPts val="1350"/>
              </a:spcBef>
              <a:spcAft>
                <a:spcPts val="0"/>
              </a:spcAft>
              <a:buSzPts val="1050"/>
              <a:buNone/>
              <a:defRPr sz="1050"/>
            </a:lvl4pPr>
            <a:lvl5pPr lvl="4" algn="l">
              <a:lnSpc>
                <a:spcPct val="95000"/>
              </a:lnSpc>
              <a:spcBef>
                <a:spcPts val="1350"/>
              </a:spcBef>
              <a:spcAft>
                <a:spcPts val="0"/>
              </a:spcAft>
              <a:buSzPts val="1050"/>
              <a:buNone/>
              <a:defRPr sz="1050"/>
            </a:lvl5pPr>
            <a:lvl6pPr lvl="5" algn="l">
              <a:lnSpc>
                <a:spcPct val="90000"/>
              </a:lnSpc>
              <a:spcBef>
                <a:spcPts val="375"/>
              </a:spcBef>
              <a:spcAft>
                <a:spcPts val="0"/>
              </a:spcAft>
              <a:buSzPts val="1050"/>
              <a:buNone/>
              <a:defRPr sz="1050"/>
            </a:lvl6pPr>
            <a:lvl7pPr lvl="6" algn="l">
              <a:lnSpc>
                <a:spcPct val="90000"/>
              </a:lnSpc>
              <a:spcBef>
                <a:spcPts val="375"/>
              </a:spcBef>
              <a:spcAft>
                <a:spcPts val="0"/>
              </a:spcAft>
              <a:buSzPts val="1050"/>
              <a:buNone/>
              <a:defRPr sz="1050"/>
            </a:lvl7pPr>
            <a:lvl8pPr lvl="7" algn="l">
              <a:lnSpc>
                <a:spcPct val="90000"/>
              </a:lnSpc>
              <a:spcBef>
                <a:spcPts val="375"/>
              </a:spcBef>
              <a:spcAft>
                <a:spcPts val="0"/>
              </a:spcAft>
              <a:buSzPts val="1050"/>
              <a:buNone/>
              <a:defRPr sz="1050"/>
            </a:lvl8pPr>
            <a:lvl9pPr lvl="8" algn="l">
              <a:lnSpc>
                <a:spcPct val="90000"/>
              </a:lnSpc>
              <a:spcBef>
                <a:spcPts val="375"/>
              </a:spcBef>
              <a:spcAft>
                <a:spcPts val="0"/>
              </a:spcAft>
              <a:buSzPts val="1050"/>
              <a:buNone/>
              <a:defRPr sz="1050"/>
            </a:lvl9pPr>
          </a:lstStyle>
          <a:p/>
        </p:txBody>
      </p:sp>
      <p:sp>
        <p:nvSpPr>
          <p:cNvPr id="350" name="Google Shape;350;g3970249a880_0_11714"/>
          <p:cNvSpPr txBox="1"/>
          <p:nvPr>
            <p:ph idx="18" type="subTitle"/>
          </p:nvPr>
        </p:nvSpPr>
        <p:spPr>
          <a:xfrm>
            <a:off x="7192343" y="2173500"/>
            <a:ext cx="1465200" cy="4968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945"/>
              <a:buNone/>
              <a:defRPr b="1" sz="1650">
                <a:latin typeface="Poppins"/>
                <a:ea typeface="Poppins"/>
                <a:cs typeface="Poppins"/>
                <a:sym typeface="Poppins"/>
              </a:defRPr>
            </a:lvl1pPr>
            <a:lvl2pPr lvl="1" algn="l">
              <a:lnSpc>
                <a:spcPct val="95000"/>
              </a:lnSpc>
              <a:spcBef>
                <a:spcPts val="1350"/>
              </a:spcBef>
              <a:spcAft>
                <a:spcPts val="0"/>
              </a:spcAft>
              <a:buSzPts val="1650"/>
              <a:buNone/>
              <a:defRPr sz="1650"/>
            </a:lvl2pPr>
            <a:lvl3pPr lvl="2" algn="l">
              <a:lnSpc>
                <a:spcPct val="95000"/>
              </a:lnSpc>
              <a:spcBef>
                <a:spcPts val="1350"/>
              </a:spcBef>
              <a:spcAft>
                <a:spcPts val="0"/>
              </a:spcAft>
              <a:buSzPts val="1650"/>
              <a:buNone/>
              <a:defRPr sz="1650"/>
            </a:lvl3pPr>
            <a:lvl4pPr lvl="3" algn="l">
              <a:lnSpc>
                <a:spcPct val="95000"/>
              </a:lnSpc>
              <a:spcBef>
                <a:spcPts val="1350"/>
              </a:spcBef>
              <a:spcAft>
                <a:spcPts val="0"/>
              </a:spcAft>
              <a:buSzPts val="1650"/>
              <a:buNone/>
              <a:defRPr sz="1650"/>
            </a:lvl4pPr>
            <a:lvl5pPr lvl="4" algn="l">
              <a:lnSpc>
                <a:spcPct val="95000"/>
              </a:lnSpc>
              <a:spcBef>
                <a:spcPts val="1350"/>
              </a:spcBef>
              <a:spcAft>
                <a:spcPts val="0"/>
              </a:spcAft>
              <a:buSzPts val="1650"/>
              <a:buNone/>
              <a:defRPr sz="1650"/>
            </a:lvl5pPr>
            <a:lvl6pPr lvl="5" algn="l">
              <a:lnSpc>
                <a:spcPct val="90000"/>
              </a:lnSpc>
              <a:spcBef>
                <a:spcPts val="375"/>
              </a:spcBef>
              <a:spcAft>
                <a:spcPts val="0"/>
              </a:spcAft>
              <a:buSzPts val="1650"/>
              <a:buNone/>
              <a:defRPr sz="1650"/>
            </a:lvl6pPr>
            <a:lvl7pPr lvl="6" algn="l">
              <a:lnSpc>
                <a:spcPct val="90000"/>
              </a:lnSpc>
              <a:spcBef>
                <a:spcPts val="375"/>
              </a:spcBef>
              <a:spcAft>
                <a:spcPts val="0"/>
              </a:spcAft>
              <a:buSzPts val="1650"/>
              <a:buNone/>
              <a:defRPr sz="1650"/>
            </a:lvl7pPr>
            <a:lvl8pPr lvl="7" algn="l">
              <a:lnSpc>
                <a:spcPct val="90000"/>
              </a:lnSpc>
              <a:spcBef>
                <a:spcPts val="375"/>
              </a:spcBef>
              <a:spcAft>
                <a:spcPts val="0"/>
              </a:spcAft>
              <a:buSzPts val="1650"/>
              <a:buNone/>
              <a:defRPr sz="1650"/>
            </a:lvl8pPr>
            <a:lvl9pPr lvl="8" algn="l">
              <a:lnSpc>
                <a:spcPct val="90000"/>
              </a:lnSpc>
              <a:spcBef>
                <a:spcPts val="375"/>
              </a:spcBef>
              <a:spcAft>
                <a:spcPts val="0"/>
              </a:spcAft>
              <a:buSzPts val="1650"/>
              <a:buNone/>
              <a:defRPr sz="1650"/>
            </a:lvl9pPr>
          </a:lstStyle>
          <a:p/>
        </p:txBody>
      </p:sp>
      <p:sp>
        <p:nvSpPr>
          <p:cNvPr id="351" name="Google Shape;351;g3970249a880_0_11714"/>
          <p:cNvSpPr txBox="1"/>
          <p:nvPr>
            <p:ph idx="19" type="subTitle"/>
          </p:nvPr>
        </p:nvSpPr>
        <p:spPr>
          <a:xfrm>
            <a:off x="7237758" y="2772900"/>
            <a:ext cx="1420200" cy="627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050">
                <a:latin typeface="Poppins"/>
                <a:ea typeface="Poppins"/>
                <a:cs typeface="Poppins"/>
                <a:sym typeface="Poppins"/>
              </a:defRPr>
            </a:lvl1pPr>
            <a:lvl2pPr lvl="1" algn="l">
              <a:lnSpc>
                <a:spcPct val="95000"/>
              </a:lnSpc>
              <a:spcBef>
                <a:spcPts val="1350"/>
              </a:spcBef>
              <a:spcAft>
                <a:spcPts val="0"/>
              </a:spcAft>
              <a:buSzPts val="1050"/>
              <a:buNone/>
              <a:defRPr sz="1050"/>
            </a:lvl2pPr>
            <a:lvl3pPr lvl="2" algn="l">
              <a:lnSpc>
                <a:spcPct val="95000"/>
              </a:lnSpc>
              <a:spcBef>
                <a:spcPts val="1350"/>
              </a:spcBef>
              <a:spcAft>
                <a:spcPts val="0"/>
              </a:spcAft>
              <a:buSzPts val="1050"/>
              <a:buNone/>
              <a:defRPr sz="1050"/>
            </a:lvl3pPr>
            <a:lvl4pPr lvl="3" algn="l">
              <a:lnSpc>
                <a:spcPct val="95000"/>
              </a:lnSpc>
              <a:spcBef>
                <a:spcPts val="1350"/>
              </a:spcBef>
              <a:spcAft>
                <a:spcPts val="0"/>
              </a:spcAft>
              <a:buSzPts val="1050"/>
              <a:buNone/>
              <a:defRPr sz="1050"/>
            </a:lvl4pPr>
            <a:lvl5pPr lvl="4" algn="l">
              <a:lnSpc>
                <a:spcPct val="95000"/>
              </a:lnSpc>
              <a:spcBef>
                <a:spcPts val="1350"/>
              </a:spcBef>
              <a:spcAft>
                <a:spcPts val="0"/>
              </a:spcAft>
              <a:buSzPts val="1050"/>
              <a:buNone/>
              <a:defRPr sz="1050"/>
            </a:lvl5pPr>
            <a:lvl6pPr lvl="5" algn="l">
              <a:lnSpc>
                <a:spcPct val="90000"/>
              </a:lnSpc>
              <a:spcBef>
                <a:spcPts val="375"/>
              </a:spcBef>
              <a:spcAft>
                <a:spcPts val="0"/>
              </a:spcAft>
              <a:buSzPts val="1050"/>
              <a:buNone/>
              <a:defRPr sz="1050"/>
            </a:lvl6pPr>
            <a:lvl7pPr lvl="6" algn="l">
              <a:lnSpc>
                <a:spcPct val="90000"/>
              </a:lnSpc>
              <a:spcBef>
                <a:spcPts val="375"/>
              </a:spcBef>
              <a:spcAft>
                <a:spcPts val="0"/>
              </a:spcAft>
              <a:buSzPts val="1050"/>
              <a:buNone/>
              <a:defRPr sz="1050"/>
            </a:lvl7pPr>
            <a:lvl8pPr lvl="7" algn="l">
              <a:lnSpc>
                <a:spcPct val="90000"/>
              </a:lnSpc>
              <a:spcBef>
                <a:spcPts val="375"/>
              </a:spcBef>
              <a:spcAft>
                <a:spcPts val="0"/>
              </a:spcAft>
              <a:buSzPts val="1050"/>
              <a:buNone/>
              <a:defRPr sz="1050"/>
            </a:lvl8pPr>
            <a:lvl9pPr lvl="8" algn="l">
              <a:lnSpc>
                <a:spcPct val="90000"/>
              </a:lnSpc>
              <a:spcBef>
                <a:spcPts val="375"/>
              </a:spcBef>
              <a:spcAft>
                <a:spcPts val="0"/>
              </a:spcAft>
              <a:buSzPts val="1050"/>
              <a:buNone/>
              <a:defRPr sz="1050"/>
            </a:lvl9pPr>
          </a:lstStyle>
          <a:p/>
        </p:txBody>
      </p:sp>
      <p:grpSp>
        <p:nvGrpSpPr>
          <p:cNvPr id="352" name="Google Shape;352;g3970249a880_0_11714"/>
          <p:cNvGrpSpPr/>
          <p:nvPr/>
        </p:nvGrpSpPr>
        <p:grpSpPr>
          <a:xfrm>
            <a:off x="3447260" y="1484007"/>
            <a:ext cx="321804" cy="398833"/>
            <a:chOff x="457125" y="2391600"/>
            <a:chExt cx="78750" cy="97600"/>
          </a:xfrm>
        </p:grpSpPr>
        <p:sp>
          <p:nvSpPr>
            <p:cNvPr id="353" name="Google Shape;353;g3970249a880_0_11714"/>
            <p:cNvSpPr/>
            <p:nvPr/>
          </p:nvSpPr>
          <p:spPr>
            <a:xfrm>
              <a:off x="472200" y="2443525"/>
              <a:ext cx="35625" cy="5050"/>
            </a:xfrm>
            <a:custGeom>
              <a:rect b="b" l="l" r="r" t="t"/>
              <a:pathLst>
                <a:path extrusionOk="0" h="202" w="1425">
                  <a:moveTo>
                    <a:pt x="101" y="0"/>
                  </a:moveTo>
                  <a:lnTo>
                    <a:pt x="68" y="17"/>
                  </a:lnTo>
                  <a:lnTo>
                    <a:pt x="34" y="34"/>
                  </a:lnTo>
                  <a:lnTo>
                    <a:pt x="1" y="67"/>
                  </a:lnTo>
                  <a:lnTo>
                    <a:pt x="1" y="101"/>
                  </a:lnTo>
                  <a:lnTo>
                    <a:pt x="1" y="134"/>
                  </a:lnTo>
                  <a:lnTo>
                    <a:pt x="34" y="168"/>
                  </a:lnTo>
                  <a:lnTo>
                    <a:pt x="68" y="201"/>
                  </a:lnTo>
                  <a:lnTo>
                    <a:pt x="1357" y="201"/>
                  </a:lnTo>
                  <a:lnTo>
                    <a:pt x="1391" y="168"/>
                  </a:lnTo>
                  <a:lnTo>
                    <a:pt x="1408" y="134"/>
                  </a:lnTo>
                  <a:lnTo>
                    <a:pt x="1424" y="101"/>
                  </a:lnTo>
                  <a:lnTo>
                    <a:pt x="1408" y="67"/>
                  </a:lnTo>
                  <a:lnTo>
                    <a:pt x="1391" y="34"/>
                  </a:lnTo>
                  <a:lnTo>
                    <a:pt x="1357" y="17"/>
                  </a:lnTo>
                  <a:lnTo>
                    <a:pt x="1324"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354" name="Google Shape;354;g3970249a880_0_11714"/>
            <p:cNvSpPr/>
            <p:nvPr/>
          </p:nvSpPr>
          <p:spPr>
            <a:xfrm>
              <a:off x="472200" y="2454000"/>
              <a:ext cx="35625" cy="5050"/>
            </a:xfrm>
            <a:custGeom>
              <a:rect b="b" l="l" r="r" t="t"/>
              <a:pathLst>
                <a:path extrusionOk="0" h="202" w="1425">
                  <a:moveTo>
                    <a:pt x="68" y="0"/>
                  </a:moveTo>
                  <a:lnTo>
                    <a:pt x="34" y="17"/>
                  </a:lnTo>
                  <a:lnTo>
                    <a:pt x="1" y="50"/>
                  </a:lnTo>
                  <a:lnTo>
                    <a:pt x="1" y="101"/>
                  </a:lnTo>
                  <a:lnTo>
                    <a:pt x="1" y="134"/>
                  </a:lnTo>
                  <a:lnTo>
                    <a:pt x="34" y="168"/>
                  </a:lnTo>
                  <a:lnTo>
                    <a:pt x="68" y="184"/>
                  </a:lnTo>
                  <a:lnTo>
                    <a:pt x="101" y="201"/>
                  </a:lnTo>
                  <a:lnTo>
                    <a:pt x="1324" y="201"/>
                  </a:lnTo>
                  <a:lnTo>
                    <a:pt x="1357" y="184"/>
                  </a:lnTo>
                  <a:lnTo>
                    <a:pt x="1391" y="168"/>
                  </a:lnTo>
                  <a:lnTo>
                    <a:pt x="1408" y="134"/>
                  </a:lnTo>
                  <a:lnTo>
                    <a:pt x="1424" y="101"/>
                  </a:lnTo>
                  <a:lnTo>
                    <a:pt x="1408" y="50"/>
                  </a:lnTo>
                  <a:lnTo>
                    <a:pt x="1391" y="17"/>
                  </a:lnTo>
                  <a:lnTo>
                    <a:pt x="1357"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355" name="Google Shape;355;g3970249a880_0_11714"/>
            <p:cNvSpPr/>
            <p:nvPr/>
          </p:nvSpPr>
          <p:spPr>
            <a:xfrm>
              <a:off x="457125" y="2391600"/>
              <a:ext cx="65775" cy="83350"/>
            </a:xfrm>
            <a:custGeom>
              <a:rect b="b" l="l" r="r" t="t"/>
              <a:pathLst>
                <a:path extrusionOk="0" h="3334" w="2631">
                  <a:moveTo>
                    <a:pt x="2429" y="201"/>
                  </a:moveTo>
                  <a:lnTo>
                    <a:pt x="2429" y="3133"/>
                  </a:lnTo>
                  <a:lnTo>
                    <a:pt x="202" y="3133"/>
                  </a:lnTo>
                  <a:lnTo>
                    <a:pt x="202" y="201"/>
                  </a:lnTo>
                  <a:close/>
                  <a:moveTo>
                    <a:pt x="101" y="0"/>
                  </a:moveTo>
                  <a:lnTo>
                    <a:pt x="68" y="17"/>
                  </a:lnTo>
                  <a:lnTo>
                    <a:pt x="34" y="34"/>
                  </a:lnTo>
                  <a:lnTo>
                    <a:pt x="1" y="67"/>
                  </a:lnTo>
                  <a:lnTo>
                    <a:pt x="1" y="101"/>
                  </a:lnTo>
                  <a:lnTo>
                    <a:pt x="1" y="3233"/>
                  </a:lnTo>
                  <a:lnTo>
                    <a:pt x="1" y="3267"/>
                  </a:lnTo>
                  <a:lnTo>
                    <a:pt x="34" y="3300"/>
                  </a:lnTo>
                  <a:lnTo>
                    <a:pt x="68" y="3334"/>
                  </a:lnTo>
                  <a:lnTo>
                    <a:pt x="2580" y="3334"/>
                  </a:lnTo>
                  <a:lnTo>
                    <a:pt x="2597" y="3300"/>
                  </a:lnTo>
                  <a:lnTo>
                    <a:pt x="2630" y="3267"/>
                  </a:lnTo>
                  <a:lnTo>
                    <a:pt x="2630" y="3233"/>
                  </a:lnTo>
                  <a:lnTo>
                    <a:pt x="2630" y="101"/>
                  </a:lnTo>
                  <a:lnTo>
                    <a:pt x="2630" y="67"/>
                  </a:lnTo>
                  <a:lnTo>
                    <a:pt x="2597" y="34"/>
                  </a:lnTo>
                  <a:lnTo>
                    <a:pt x="2580" y="17"/>
                  </a:lnTo>
                  <a:lnTo>
                    <a:pt x="2530"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356" name="Google Shape;356;g3970249a880_0_11714"/>
            <p:cNvSpPr/>
            <p:nvPr/>
          </p:nvSpPr>
          <p:spPr>
            <a:xfrm>
              <a:off x="470100" y="2405825"/>
              <a:ext cx="65775" cy="83375"/>
            </a:xfrm>
            <a:custGeom>
              <a:rect b="b" l="l" r="r" t="t"/>
              <a:pathLst>
                <a:path extrusionOk="0" h="3335" w="2631">
                  <a:moveTo>
                    <a:pt x="2329" y="1"/>
                  </a:moveTo>
                  <a:lnTo>
                    <a:pt x="2279" y="18"/>
                  </a:lnTo>
                  <a:lnTo>
                    <a:pt x="2245" y="34"/>
                  </a:lnTo>
                  <a:lnTo>
                    <a:pt x="2229" y="68"/>
                  </a:lnTo>
                  <a:lnTo>
                    <a:pt x="2229" y="101"/>
                  </a:lnTo>
                  <a:lnTo>
                    <a:pt x="2229" y="152"/>
                  </a:lnTo>
                  <a:lnTo>
                    <a:pt x="2245" y="185"/>
                  </a:lnTo>
                  <a:lnTo>
                    <a:pt x="2279" y="202"/>
                  </a:lnTo>
                  <a:lnTo>
                    <a:pt x="2430" y="202"/>
                  </a:lnTo>
                  <a:lnTo>
                    <a:pt x="2430" y="3133"/>
                  </a:lnTo>
                  <a:lnTo>
                    <a:pt x="202" y="3133"/>
                  </a:lnTo>
                  <a:lnTo>
                    <a:pt x="202" y="2983"/>
                  </a:lnTo>
                  <a:lnTo>
                    <a:pt x="185" y="2949"/>
                  </a:lnTo>
                  <a:lnTo>
                    <a:pt x="168" y="2916"/>
                  </a:lnTo>
                  <a:lnTo>
                    <a:pt x="135" y="2882"/>
                  </a:lnTo>
                  <a:lnTo>
                    <a:pt x="51" y="2882"/>
                  </a:lnTo>
                  <a:lnTo>
                    <a:pt x="34" y="2916"/>
                  </a:lnTo>
                  <a:lnTo>
                    <a:pt x="1" y="2949"/>
                  </a:lnTo>
                  <a:lnTo>
                    <a:pt x="1" y="2983"/>
                  </a:lnTo>
                  <a:lnTo>
                    <a:pt x="1" y="3234"/>
                  </a:lnTo>
                  <a:lnTo>
                    <a:pt x="1" y="3284"/>
                  </a:lnTo>
                  <a:lnTo>
                    <a:pt x="34" y="3301"/>
                  </a:lnTo>
                  <a:lnTo>
                    <a:pt x="51" y="3334"/>
                  </a:lnTo>
                  <a:lnTo>
                    <a:pt x="2564" y="3334"/>
                  </a:lnTo>
                  <a:lnTo>
                    <a:pt x="2597" y="3301"/>
                  </a:lnTo>
                  <a:lnTo>
                    <a:pt x="2631" y="3284"/>
                  </a:lnTo>
                  <a:lnTo>
                    <a:pt x="2631" y="3234"/>
                  </a:lnTo>
                  <a:lnTo>
                    <a:pt x="2631" y="101"/>
                  </a:lnTo>
                  <a:lnTo>
                    <a:pt x="2631" y="68"/>
                  </a:lnTo>
                  <a:lnTo>
                    <a:pt x="2597" y="34"/>
                  </a:lnTo>
                  <a:lnTo>
                    <a:pt x="2564" y="18"/>
                  </a:lnTo>
                  <a:lnTo>
                    <a:pt x="2530"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357" name="Google Shape;357;g3970249a880_0_11714"/>
            <p:cNvSpPr/>
            <p:nvPr/>
          </p:nvSpPr>
          <p:spPr>
            <a:xfrm>
              <a:off x="482250" y="2405000"/>
              <a:ext cx="18450" cy="29325"/>
            </a:xfrm>
            <a:custGeom>
              <a:rect b="b" l="l" r="r" t="t"/>
              <a:pathLst>
                <a:path extrusionOk="0" h="1173" w="738">
                  <a:moveTo>
                    <a:pt x="285" y="0"/>
                  </a:moveTo>
                  <a:lnTo>
                    <a:pt x="218" y="34"/>
                  </a:lnTo>
                  <a:lnTo>
                    <a:pt x="151" y="51"/>
                  </a:lnTo>
                  <a:lnTo>
                    <a:pt x="101" y="101"/>
                  </a:lnTo>
                  <a:lnTo>
                    <a:pt x="68" y="151"/>
                  </a:lnTo>
                  <a:lnTo>
                    <a:pt x="34" y="201"/>
                  </a:lnTo>
                  <a:lnTo>
                    <a:pt x="1" y="268"/>
                  </a:lnTo>
                  <a:lnTo>
                    <a:pt x="1" y="335"/>
                  </a:lnTo>
                  <a:lnTo>
                    <a:pt x="1" y="402"/>
                  </a:lnTo>
                  <a:lnTo>
                    <a:pt x="34" y="469"/>
                  </a:lnTo>
                  <a:lnTo>
                    <a:pt x="68" y="536"/>
                  </a:lnTo>
                  <a:lnTo>
                    <a:pt x="101" y="587"/>
                  </a:lnTo>
                  <a:lnTo>
                    <a:pt x="151" y="620"/>
                  </a:lnTo>
                  <a:lnTo>
                    <a:pt x="218" y="654"/>
                  </a:lnTo>
                  <a:lnTo>
                    <a:pt x="285" y="670"/>
                  </a:lnTo>
                  <a:lnTo>
                    <a:pt x="369" y="687"/>
                  </a:lnTo>
                  <a:lnTo>
                    <a:pt x="436" y="687"/>
                  </a:lnTo>
                  <a:lnTo>
                    <a:pt x="486" y="721"/>
                  </a:lnTo>
                  <a:lnTo>
                    <a:pt x="520" y="771"/>
                  </a:lnTo>
                  <a:lnTo>
                    <a:pt x="537" y="821"/>
                  </a:lnTo>
                  <a:lnTo>
                    <a:pt x="520" y="871"/>
                  </a:lnTo>
                  <a:lnTo>
                    <a:pt x="486" y="922"/>
                  </a:lnTo>
                  <a:lnTo>
                    <a:pt x="436" y="955"/>
                  </a:lnTo>
                  <a:lnTo>
                    <a:pt x="369" y="972"/>
                  </a:lnTo>
                  <a:lnTo>
                    <a:pt x="302" y="955"/>
                  </a:lnTo>
                  <a:lnTo>
                    <a:pt x="252" y="922"/>
                  </a:lnTo>
                  <a:lnTo>
                    <a:pt x="218" y="871"/>
                  </a:lnTo>
                  <a:lnTo>
                    <a:pt x="202" y="821"/>
                  </a:lnTo>
                  <a:lnTo>
                    <a:pt x="185" y="788"/>
                  </a:lnTo>
                  <a:lnTo>
                    <a:pt x="168" y="754"/>
                  </a:lnTo>
                  <a:lnTo>
                    <a:pt x="135" y="737"/>
                  </a:lnTo>
                  <a:lnTo>
                    <a:pt x="101" y="721"/>
                  </a:lnTo>
                  <a:lnTo>
                    <a:pt x="51" y="737"/>
                  </a:lnTo>
                  <a:lnTo>
                    <a:pt x="34" y="754"/>
                  </a:lnTo>
                  <a:lnTo>
                    <a:pt x="1" y="788"/>
                  </a:lnTo>
                  <a:lnTo>
                    <a:pt x="1" y="821"/>
                  </a:lnTo>
                  <a:lnTo>
                    <a:pt x="1" y="888"/>
                  </a:lnTo>
                  <a:lnTo>
                    <a:pt x="34" y="955"/>
                  </a:lnTo>
                  <a:lnTo>
                    <a:pt x="68" y="1022"/>
                  </a:lnTo>
                  <a:lnTo>
                    <a:pt x="101" y="1072"/>
                  </a:lnTo>
                  <a:lnTo>
                    <a:pt x="151" y="1106"/>
                  </a:lnTo>
                  <a:lnTo>
                    <a:pt x="218" y="1139"/>
                  </a:lnTo>
                  <a:lnTo>
                    <a:pt x="285" y="1156"/>
                  </a:lnTo>
                  <a:lnTo>
                    <a:pt x="369" y="1173"/>
                  </a:lnTo>
                  <a:lnTo>
                    <a:pt x="436" y="1156"/>
                  </a:lnTo>
                  <a:lnTo>
                    <a:pt x="503" y="1139"/>
                  </a:lnTo>
                  <a:lnTo>
                    <a:pt x="570" y="1106"/>
                  </a:lnTo>
                  <a:lnTo>
                    <a:pt x="620" y="1072"/>
                  </a:lnTo>
                  <a:lnTo>
                    <a:pt x="671" y="1022"/>
                  </a:lnTo>
                  <a:lnTo>
                    <a:pt x="704" y="955"/>
                  </a:lnTo>
                  <a:lnTo>
                    <a:pt x="721" y="888"/>
                  </a:lnTo>
                  <a:lnTo>
                    <a:pt x="738" y="821"/>
                  </a:lnTo>
                  <a:lnTo>
                    <a:pt x="721" y="754"/>
                  </a:lnTo>
                  <a:lnTo>
                    <a:pt x="704" y="687"/>
                  </a:lnTo>
                  <a:lnTo>
                    <a:pt x="671" y="637"/>
                  </a:lnTo>
                  <a:lnTo>
                    <a:pt x="620" y="587"/>
                  </a:lnTo>
                  <a:lnTo>
                    <a:pt x="570" y="536"/>
                  </a:lnTo>
                  <a:lnTo>
                    <a:pt x="503" y="503"/>
                  </a:lnTo>
                  <a:lnTo>
                    <a:pt x="436" y="486"/>
                  </a:lnTo>
                  <a:lnTo>
                    <a:pt x="369" y="486"/>
                  </a:lnTo>
                  <a:lnTo>
                    <a:pt x="302" y="469"/>
                  </a:lnTo>
                  <a:lnTo>
                    <a:pt x="252" y="436"/>
                  </a:lnTo>
                  <a:lnTo>
                    <a:pt x="218" y="402"/>
                  </a:lnTo>
                  <a:lnTo>
                    <a:pt x="202" y="335"/>
                  </a:lnTo>
                  <a:lnTo>
                    <a:pt x="218" y="285"/>
                  </a:lnTo>
                  <a:lnTo>
                    <a:pt x="252" y="235"/>
                  </a:lnTo>
                  <a:lnTo>
                    <a:pt x="302" y="218"/>
                  </a:lnTo>
                  <a:lnTo>
                    <a:pt x="369" y="201"/>
                  </a:lnTo>
                  <a:lnTo>
                    <a:pt x="436" y="218"/>
                  </a:lnTo>
                  <a:lnTo>
                    <a:pt x="486" y="235"/>
                  </a:lnTo>
                  <a:lnTo>
                    <a:pt x="520" y="285"/>
                  </a:lnTo>
                  <a:lnTo>
                    <a:pt x="537" y="335"/>
                  </a:lnTo>
                  <a:lnTo>
                    <a:pt x="537" y="386"/>
                  </a:lnTo>
                  <a:lnTo>
                    <a:pt x="570" y="419"/>
                  </a:lnTo>
                  <a:lnTo>
                    <a:pt x="587" y="436"/>
                  </a:lnTo>
                  <a:lnTo>
                    <a:pt x="671" y="436"/>
                  </a:lnTo>
                  <a:lnTo>
                    <a:pt x="704" y="419"/>
                  </a:lnTo>
                  <a:lnTo>
                    <a:pt x="721" y="386"/>
                  </a:lnTo>
                  <a:lnTo>
                    <a:pt x="738" y="335"/>
                  </a:lnTo>
                  <a:lnTo>
                    <a:pt x="721" y="268"/>
                  </a:lnTo>
                  <a:lnTo>
                    <a:pt x="704" y="201"/>
                  </a:lnTo>
                  <a:lnTo>
                    <a:pt x="671" y="151"/>
                  </a:lnTo>
                  <a:lnTo>
                    <a:pt x="620" y="101"/>
                  </a:lnTo>
                  <a:lnTo>
                    <a:pt x="570" y="51"/>
                  </a:lnTo>
                  <a:lnTo>
                    <a:pt x="503" y="34"/>
                  </a:lnTo>
                  <a:lnTo>
                    <a:pt x="43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358" name="Google Shape;358;g3970249a880_0_11714"/>
            <p:cNvSpPr/>
            <p:nvPr/>
          </p:nvSpPr>
          <p:spPr>
            <a:xfrm>
              <a:off x="488950" y="2402475"/>
              <a:ext cx="5050" cy="7575"/>
            </a:xfrm>
            <a:custGeom>
              <a:rect b="b" l="l" r="r" t="t"/>
              <a:pathLst>
                <a:path extrusionOk="0" h="303" w="202">
                  <a:moveTo>
                    <a:pt x="51" y="1"/>
                  </a:moveTo>
                  <a:lnTo>
                    <a:pt x="34" y="18"/>
                  </a:lnTo>
                  <a:lnTo>
                    <a:pt x="1" y="51"/>
                  </a:lnTo>
                  <a:lnTo>
                    <a:pt x="1" y="101"/>
                  </a:lnTo>
                  <a:lnTo>
                    <a:pt x="1" y="202"/>
                  </a:lnTo>
                  <a:lnTo>
                    <a:pt x="1" y="235"/>
                  </a:lnTo>
                  <a:lnTo>
                    <a:pt x="34" y="269"/>
                  </a:lnTo>
                  <a:lnTo>
                    <a:pt x="51" y="302"/>
                  </a:lnTo>
                  <a:lnTo>
                    <a:pt x="135" y="302"/>
                  </a:lnTo>
                  <a:lnTo>
                    <a:pt x="168" y="269"/>
                  </a:lnTo>
                  <a:lnTo>
                    <a:pt x="185" y="235"/>
                  </a:lnTo>
                  <a:lnTo>
                    <a:pt x="202" y="202"/>
                  </a:lnTo>
                  <a:lnTo>
                    <a:pt x="202" y="101"/>
                  </a:lnTo>
                  <a:lnTo>
                    <a:pt x="185" y="51"/>
                  </a:lnTo>
                  <a:lnTo>
                    <a:pt x="168" y="18"/>
                  </a:lnTo>
                  <a:lnTo>
                    <a:pt x="13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359" name="Google Shape;359;g3970249a880_0_11714"/>
            <p:cNvSpPr/>
            <p:nvPr/>
          </p:nvSpPr>
          <p:spPr>
            <a:xfrm>
              <a:off x="488950" y="2429275"/>
              <a:ext cx="5050" cy="7575"/>
            </a:xfrm>
            <a:custGeom>
              <a:rect b="b" l="l" r="r" t="t"/>
              <a:pathLst>
                <a:path extrusionOk="0" h="303" w="202">
                  <a:moveTo>
                    <a:pt x="51" y="1"/>
                  </a:moveTo>
                  <a:lnTo>
                    <a:pt x="34" y="18"/>
                  </a:lnTo>
                  <a:lnTo>
                    <a:pt x="1" y="51"/>
                  </a:lnTo>
                  <a:lnTo>
                    <a:pt x="1" y="101"/>
                  </a:lnTo>
                  <a:lnTo>
                    <a:pt x="1" y="202"/>
                  </a:lnTo>
                  <a:lnTo>
                    <a:pt x="1" y="235"/>
                  </a:lnTo>
                  <a:lnTo>
                    <a:pt x="34" y="269"/>
                  </a:lnTo>
                  <a:lnTo>
                    <a:pt x="51" y="286"/>
                  </a:lnTo>
                  <a:lnTo>
                    <a:pt x="101" y="302"/>
                  </a:lnTo>
                  <a:lnTo>
                    <a:pt x="135" y="286"/>
                  </a:lnTo>
                  <a:lnTo>
                    <a:pt x="168" y="269"/>
                  </a:lnTo>
                  <a:lnTo>
                    <a:pt x="185" y="235"/>
                  </a:lnTo>
                  <a:lnTo>
                    <a:pt x="202" y="202"/>
                  </a:lnTo>
                  <a:lnTo>
                    <a:pt x="202" y="101"/>
                  </a:lnTo>
                  <a:lnTo>
                    <a:pt x="185" y="51"/>
                  </a:lnTo>
                  <a:lnTo>
                    <a:pt x="168" y="18"/>
                  </a:lnTo>
                  <a:lnTo>
                    <a:pt x="13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grpSp>
      <p:grpSp>
        <p:nvGrpSpPr>
          <p:cNvPr id="360" name="Google Shape;360;g3970249a880_0_11714"/>
          <p:cNvGrpSpPr/>
          <p:nvPr/>
        </p:nvGrpSpPr>
        <p:grpSpPr>
          <a:xfrm>
            <a:off x="5338898" y="1484007"/>
            <a:ext cx="321804" cy="398833"/>
            <a:chOff x="457125" y="2391600"/>
            <a:chExt cx="78750" cy="97600"/>
          </a:xfrm>
        </p:grpSpPr>
        <p:sp>
          <p:nvSpPr>
            <p:cNvPr id="361" name="Google Shape;361;g3970249a880_0_11714"/>
            <p:cNvSpPr/>
            <p:nvPr/>
          </p:nvSpPr>
          <p:spPr>
            <a:xfrm>
              <a:off x="472200" y="2443525"/>
              <a:ext cx="35625" cy="5050"/>
            </a:xfrm>
            <a:custGeom>
              <a:rect b="b" l="l" r="r" t="t"/>
              <a:pathLst>
                <a:path extrusionOk="0" h="202" w="1425">
                  <a:moveTo>
                    <a:pt x="101" y="0"/>
                  </a:moveTo>
                  <a:lnTo>
                    <a:pt x="68" y="17"/>
                  </a:lnTo>
                  <a:lnTo>
                    <a:pt x="34" y="34"/>
                  </a:lnTo>
                  <a:lnTo>
                    <a:pt x="1" y="67"/>
                  </a:lnTo>
                  <a:lnTo>
                    <a:pt x="1" y="101"/>
                  </a:lnTo>
                  <a:lnTo>
                    <a:pt x="1" y="134"/>
                  </a:lnTo>
                  <a:lnTo>
                    <a:pt x="34" y="168"/>
                  </a:lnTo>
                  <a:lnTo>
                    <a:pt x="68" y="201"/>
                  </a:lnTo>
                  <a:lnTo>
                    <a:pt x="1357" y="201"/>
                  </a:lnTo>
                  <a:lnTo>
                    <a:pt x="1391" y="168"/>
                  </a:lnTo>
                  <a:lnTo>
                    <a:pt x="1408" y="134"/>
                  </a:lnTo>
                  <a:lnTo>
                    <a:pt x="1424" y="101"/>
                  </a:lnTo>
                  <a:lnTo>
                    <a:pt x="1408" y="67"/>
                  </a:lnTo>
                  <a:lnTo>
                    <a:pt x="1391" y="34"/>
                  </a:lnTo>
                  <a:lnTo>
                    <a:pt x="1357" y="17"/>
                  </a:lnTo>
                  <a:lnTo>
                    <a:pt x="1324"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362" name="Google Shape;362;g3970249a880_0_11714"/>
            <p:cNvSpPr/>
            <p:nvPr/>
          </p:nvSpPr>
          <p:spPr>
            <a:xfrm>
              <a:off x="472200" y="2454000"/>
              <a:ext cx="35625" cy="5050"/>
            </a:xfrm>
            <a:custGeom>
              <a:rect b="b" l="l" r="r" t="t"/>
              <a:pathLst>
                <a:path extrusionOk="0" h="202" w="1425">
                  <a:moveTo>
                    <a:pt x="68" y="0"/>
                  </a:moveTo>
                  <a:lnTo>
                    <a:pt x="34" y="17"/>
                  </a:lnTo>
                  <a:lnTo>
                    <a:pt x="1" y="50"/>
                  </a:lnTo>
                  <a:lnTo>
                    <a:pt x="1" y="101"/>
                  </a:lnTo>
                  <a:lnTo>
                    <a:pt x="1" y="134"/>
                  </a:lnTo>
                  <a:lnTo>
                    <a:pt x="34" y="168"/>
                  </a:lnTo>
                  <a:lnTo>
                    <a:pt x="68" y="184"/>
                  </a:lnTo>
                  <a:lnTo>
                    <a:pt x="101" y="201"/>
                  </a:lnTo>
                  <a:lnTo>
                    <a:pt x="1324" y="201"/>
                  </a:lnTo>
                  <a:lnTo>
                    <a:pt x="1357" y="184"/>
                  </a:lnTo>
                  <a:lnTo>
                    <a:pt x="1391" y="168"/>
                  </a:lnTo>
                  <a:lnTo>
                    <a:pt x="1408" y="134"/>
                  </a:lnTo>
                  <a:lnTo>
                    <a:pt x="1424" y="101"/>
                  </a:lnTo>
                  <a:lnTo>
                    <a:pt x="1408" y="50"/>
                  </a:lnTo>
                  <a:lnTo>
                    <a:pt x="1391" y="17"/>
                  </a:lnTo>
                  <a:lnTo>
                    <a:pt x="1357"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363" name="Google Shape;363;g3970249a880_0_11714"/>
            <p:cNvSpPr/>
            <p:nvPr/>
          </p:nvSpPr>
          <p:spPr>
            <a:xfrm>
              <a:off x="457125" y="2391600"/>
              <a:ext cx="65775" cy="83350"/>
            </a:xfrm>
            <a:custGeom>
              <a:rect b="b" l="l" r="r" t="t"/>
              <a:pathLst>
                <a:path extrusionOk="0" h="3334" w="2631">
                  <a:moveTo>
                    <a:pt x="2429" y="201"/>
                  </a:moveTo>
                  <a:lnTo>
                    <a:pt x="2429" y="3133"/>
                  </a:lnTo>
                  <a:lnTo>
                    <a:pt x="202" y="3133"/>
                  </a:lnTo>
                  <a:lnTo>
                    <a:pt x="202" y="201"/>
                  </a:lnTo>
                  <a:close/>
                  <a:moveTo>
                    <a:pt x="101" y="0"/>
                  </a:moveTo>
                  <a:lnTo>
                    <a:pt x="68" y="17"/>
                  </a:lnTo>
                  <a:lnTo>
                    <a:pt x="34" y="34"/>
                  </a:lnTo>
                  <a:lnTo>
                    <a:pt x="1" y="67"/>
                  </a:lnTo>
                  <a:lnTo>
                    <a:pt x="1" y="101"/>
                  </a:lnTo>
                  <a:lnTo>
                    <a:pt x="1" y="3233"/>
                  </a:lnTo>
                  <a:lnTo>
                    <a:pt x="1" y="3267"/>
                  </a:lnTo>
                  <a:lnTo>
                    <a:pt x="34" y="3300"/>
                  </a:lnTo>
                  <a:lnTo>
                    <a:pt x="68" y="3334"/>
                  </a:lnTo>
                  <a:lnTo>
                    <a:pt x="2580" y="3334"/>
                  </a:lnTo>
                  <a:lnTo>
                    <a:pt x="2597" y="3300"/>
                  </a:lnTo>
                  <a:lnTo>
                    <a:pt x="2630" y="3267"/>
                  </a:lnTo>
                  <a:lnTo>
                    <a:pt x="2630" y="3233"/>
                  </a:lnTo>
                  <a:lnTo>
                    <a:pt x="2630" y="101"/>
                  </a:lnTo>
                  <a:lnTo>
                    <a:pt x="2630" y="67"/>
                  </a:lnTo>
                  <a:lnTo>
                    <a:pt x="2597" y="34"/>
                  </a:lnTo>
                  <a:lnTo>
                    <a:pt x="2580" y="17"/>
                  </a:lnTo>
                  <a:lnTo>
                    <a:pt x="2530"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364" name="Google Shape;364;g3970249a880_0_11714"/>
            <p:cNvSpPr/>
            <p:nvPr/>
          </p:nvSpPr>
          <p:spPr>
            <a:xfrm>
              <a:off x="470100" y="2405825"/>
              <a:ext cx="65775" cy="83375"/>
            </a:xfrm>
            <a:custGeom>
              <a:rect b="b" l="l" r="r" t="t"/>
              <a:pathLst>
                <a:path extrusionOk="0" h="3335" w="2631">
                  <a:moveTo>
                    <a:pt x="2329" y="1"/>
                  </a:moveTo>
                  <a:lnTo>
                    <a:pt x="2279" y="18"/>
                  </a:lnTo>
                  <a:lnTo>
                    <a:pt x="2245" y="34"/>
                  </a:lnTo>
                  <a:lnTo>
                    <a:pt x="2229" y="68"/>
                  </a:lnTo>
                  <a:lnTo>
                    <a:pt x="2229" y="101"/>
                  </a:lnTo>
                  <a:lnTo>
                    <a:pt x="2229" y="152"/>
                  </a:lnTo>
                  <a:lnTo>
                    <a:pt x="2245" y="185"/>
                  </a:lnTo>
                  <a:lnTo>
                    <a:pt x="2279" y="202"/>
                  </a:lnTo>
                  <a:lnTo>
                    <a:pt x="2430" y="202"/>
                  </a:lnTo>
                  <a:lnTo>
                    <a:pt x="2430" y="3133"/>
                  </a:lnTo>
                  <a:lnTo>
                    <a:pt x="202" y="3133"/>
                  </a:lnTo>
                  <a:lnTo>
                    <a:pt x="202" y="2983"/>
                  </a:lnTo>
                  <a:lnTo>
                    <a:pt x="185" y="2949"/>
                  </a:lnTo>
                  <a:lnTo>
                    <a:pt x="168" y="2916"/>
                  </a:lnTo>
                  <a:lnTo>
                    <a:pt x="135" y="2882"/>
                  </a:lnTo>
                  <a:lnTo>
                    <a:pt x="51" y="2882"/>
                  </a:lnTo>
                  <a:lnTo>
                    <a:pt x="34" y="2916"/>
                  </a:lnTo>
                  <a:lnTo>
                    <a:pt x="1" y="2949"/>
                  </a:lnTo>
                  <a:lnTo>
                    <a:pt x="1" y="2983"/>
                  </a:lnTo>
                  <a:lnTo>
                    <a:pt x="1" y="3234"/>
                  </a:lnTo>
                  <a:lnTo>
                    <a:pt x="1" y="3284"/>
                  </a:lnTo>
                  <a:lnTo>
                    <a:pt x="34" y="3301"/>
                  </a:lnTo>
                  <a:lnTo>
                    <a:pt x="51" y="3334"/>
                  </a:lnTo>
                  <a:lnTo>
                    <a:pt x="2564" y="3334"/>
                  </a:lnTo>
                  <a:lnTo>
                    <a:pt x="2597" y="3301"/>
                  </a:lnTo>
                  <a:lnTo>
                    <a:pt x="2631" y="3284"/>
                  </a:lnTo>
                  <a:lnTo>
                    <a:pt x="2631" y="3234"/>
                  </a:lnTo>
                  <a:lnTo>
                    <a:pt x="2631" y="101"/>
                  </a:lnTo>
                  <a:lnTo>
                    <a:pt x="2631" y="68"/>
                  </a:lnTo>
                  <a:lnTo>
                    <a:pt x="2597" y="34"/>
                  </a:lnTo>
                  <a:lnTo>
                    <a:pt x="2564" y="18"/>
                  </a:lnTo>
                  <a:lnTo>
                    <a:pt x="2530"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365" name="Google Shape;365;g3970249a880_0_11714"/>
            <p:cNvSpPr/>
            <p:nvPr/>
          </p:nvSpPr>
          <p:spPr>
            <a:xfrm>
              <a:off x="482250" y="2405000"/>
              <a:ext cx="18450" cy="29325"/>
            </a:xfrm>
            <a:custGeom>
              <a:rect b="b" l="l" r="r" t="t"/>
              <a:pathLst>
                <a:path extrusionOk="0" h="1173" w="738">
                  <a:moveTo>
                    <a:pt x="285" y="0"/>
                  </a:moveTo>
                  <a:lnTo>
                    <a:pt x="218" y="34"/>
                  </a:lnTo>
                  <a:lnTo>
                    <a:pt x="151" y="51"/>
                  </a:lnTo>
                  <a:lnTo>
                    <a:pt x="101" y="101"/>
                  </a:lnTo>
                  <a:lnTo>
                    <a:pt x="68" y="151"/>
                  </a:lnTo>
                  <a:lnTo>
                    <a:pt x="34" y="201"/>
                  </a:lnTo>
                  <a:lnTo>
                    <a:pt x="1" y="268"/>
                  </a:lnTo>
                  <a:lnTo>
                    <a:pt x="1" y="335"/>
                  </a:lnTo>
                  <a:lnTo>
                    <a:pt x="1" y="402"/>
                  </a:lnTo>
                  <a:lnTo>
                    <a:pt x="34" y="469"/>
                  </a:lnTo>
                  <a:lnTo>
                    <a:pt x="68" y="536"/>
                  </a:lnTo>
                  <a:lnTo>
                    <a:pt x="101" y="587"/>
                  </a:lnTo>
                  <a:lnTo>
                    <a:pt x="151" y="620"/>
                  </a:lnTo>
                  <a:lnTo>
                    <a:pt x="218" y="654"/>
                  </a:lnTo>
                  <a:lnTo>
                    <a:pt x="285" y="670"/>
                  </a:lnTo>
                  <a:lnTo>
                    <a:pt x="369" y="687"/>
                  </a:lnTo>
                  <a:lnTo>
                    <a:pt x="436" y="687"/>
                  </a:lnTo>
                  <a:lnTo>
                    <a:pt x="486" y="721"/>
                  </a:lnTo>
                  <a:lnTo>
                    <a:pt x="520" y="771"/>
                  </a:lnTo>
                  <a:lnTo>
                    <a:pt x="537" y="821"/>
                  </a:lnTo>
                  <a:lnTo>
                    <a:pt x="520" y="871"/>
                  </a:lnTo>
                  <a:lnTo>
                    <a:pt x="486" y="922"/>
                  </a:lnTo>
                  <a:lnTo>
                    <a:pt x="436" y="955"/>
                  </a:lnTo>
                  <a:lnTo>
                    <a:pt x="369" y="972"/>
                  </a:lnTo>
                  <a:lnTo>
                    <a:pt x="302" y="955"/>
                  </a:lnTo>
                  <a:lnTo>
                    <a:pt x="252" y="922"/>
                  </a:lnTo>
                  <a:lnTo>
                    <a:pt x="218" y="871"/>
                  </a:lnTo>
                  <a:lnTo>
                    <a:pt x="202" y="821"/>
                  </a:lnTo>
                  <a:lnTo>
                    <a:pt x="185" y="788"/>
                  </a:lnTo>
                  <a:lnTo>
                    <a:pt x="168" y="754"/>
                  </a:lnTo>
                  <a:lnTo>
                    <a:pt x="135" y="737"/>
                  </a:lnTo>
                  <a:lnTo>
                    <a:pt x="101" y="721"/>
                  </a:lnTo>
                  <a:lnTo>
                    <a:pt x="51" y="737"/>
                  </a:lnTo>
                  <a:lnTo>
                    <a:pt x="34" y="754"/>
                  </a:lnTo>
                  <a:lnTo>
                    <a:pt x="1" y="788"/>
                  </a:lnTo>
                  <a:lnTo>
                    <a:pt x="1" y="821"/>
                  </a:lnTo>
                  <a:lnTo>
                    <a:pt x="1" y="888"/>
                  </a:lnTo>
                  <a:lnTo>
                    <a:pt x="34" y="955"/>
                  </a:lnTo>
                  <a:lnTo>
                    <a:pt x="68" y="1022"/>
                  </a:lnTo>
                  <a:lnTo>
                    <a:pt x="101" y="1072"/>
                  </a:lnTo>
                  <a:lnTo>
                    <a:pt x="151" y="1106"/>
                  </a:lnTo>
                  <a:lnTo>
                    <a:pt x="218" y="1139"/>
                  </a:lnTo>
                  <a:lnTo>
                    <a:pt x="285" y="1156"/>
                  </a:lnTo>
                  <a:lnTo>
                    <a:pt x="369" y="1173"/>
                  </a:lnTo>
                  <a:lnTo>
                    <a:pt x="436" y="1156"/>
                  </a:lnTo>
                  <a:lnTo>
                    <a:pt x="503" y="1139"/>
                  </a:lnTo>
                  <a:lnTo>
                    <a:pt x="570" y="1106"/>
                  </a:lnTo>
                  <a:lnTo>
                    <a:pt x="620" y="1072"/>
                  </a:lnTo>
                  <a:lnTo>
                    <a:pt x="671" y="1022"/>
                  </a:lnTo>
                  <a:lnTo>
                    <a:pt x="704" y="955"/>
                  </a:lnTo>
                  <a:lnTo>
                    <a:pt x="721" y="888"/>
                  </a:lnTo>
                  <a:lnTo>
                    <a:pt x="738" y="821"/>
                  </a:lnTo>
                  <a:lnTo>
                    <a:pt x="721" y="754"/>
                  </a:lnTo>
                  <a:lnTo>
                    <a:pt x="704" y="687"/>
                  </a:lnTo>
                  <a:lnTo>
                    <a:pt x="671" y="637"/>
                  </a:lnTo>
                  <a:lnTo>
                    <a:pt x="620" y="587"/>
                  </a:lnTo>
                  <a:lnTo>
                    <a:pt x="570" y="536"/>
                  </a:lnTo>
                  <a:lnTo>
                    <a:pt x="503" y="503"/>
                  </a:lnTo>
                  <a:lnTo>
                    <a:pt x="436" y="486"/>
                  </a:lnTo>
                  <a:lnTo>
                    <a:pt x="369" y="486"/>
                  </a:lnTo>
                  <a:lnTo>
                    <a:pt x="302" y="469"/>
                  </a:lnTo>
                  <a:lnTo>
                    <a:pt x="252" y="436"/>
                  </a:lnTo>
                  <a:lnTo>
                    <a:pt x="218" y="402"/>
                  </a:lnTo>
                  <a:lnTo>
                    <a:pt x="202" y="335"/>
                  </a:lnTo>
                  <a:lnTo>
                    <a:pt x="218" y="285"/>
                  </a:lnTo>
                  <a:lnTo>
                    <a:pt x="252" y="235"/>
                  </a:lnTo>
                  <a:lnTo>
                    <a:pt x="302" y="218"/>
                  </a:lnTo>
                  <a:lnTo>
                    <a:pt x="369" y="201"/>
                  </a:lnTo>
                  <a:lnTo>
                    <a:pt x="436" y="218"/>
                  </a:lnTo>
                  <a:lnTo>
                    <a:pt x="486" y="235"/>
                  </a:lnTo>
                  <a:lnTo>
                    <a:pt x="520" y="285"/>
                  </a:lnTo>
                  <a:lnTo>
                    <a:pt x="537" y="335"/>
                  </a:lnTo>
                  <a:lnTo>
                    <a:pt x="537" y="386"/>
                  </a:lnTo>
                  <a:lnTo>
                    <a:pt x="570" y="419"/>
                  </a:lnTo>
                  <a:lnTo>
                    <a:pt x="587" y="436"/>
                  </a:lnTo>
                  <a:lnTo>
                    <a:pt x="671" y="436"/>
                  </a:lnTo>
                  <a:lnTo>
                    <a:pt x="704" y="419"/>
                  </a:lnTo>
                  <a:lnTo>
                    <a:pt x="721" y="386"/>
                  </a:lnTo>
                  <a:lnTo>
                    <a:pt x="738" y="335"/>
                  </a:lnTo>
                  <a:lnTo>
                    <a:pt x="721" y="268"/>
                  </a:lnTo>
                  <a:lnTo>
                    <a:pt x="704" y="201"/>
                  </a:lnTo>
                  <a:lnTo>
                    <a:pt x="671" y="151"/>
                  </a:lnTo>
                  <a:lnTo>
                    <a:pt x="620" y="101"/>
                  </a:lnTo>
                  <a:lnTo>
                    <a:pt x="570" y="51"/>
                  </a:lnTo>
                  <a:lnTo>
                    <a:pt x="503" y="34"/>
                  </a:lnTo>
                  <a:lnTo>
                    <a:pt x="43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366" name="Google Shape;366;g3970249a880_0_11714"/>
            <p:cNvSpPr/>
            <p:nvPr/>
          </p:nvSpPr>
          <p:spPr>
            <a:xfrm>
              <a:off x="488950" y="2402475"/>
              <a:ext cx="5050" cy="7575"/>
            </a:xfrm>
            <a:custGeom>
              <a:rect b="b" l="l" r="r" t="t"/>
              <a:pathLst>
                <a:path extrusionOk="0" h="303" w="202">
                  <a:moveTo>
                    <a:pt x="51" y="1"/>
                  </a:moveTo>
                  <a:lnTo>
                    <a:pt x="34" y="18"/>
                  </a:lnTo>
                  <a:lnTo>
                    <a:pt x="1" y="51"/>
                  </a:lnTo>
                  <a:lnTo>
                    <a:pt x="1" y="101"/>
                  </a:lnTo>
                  <a:lnTo>
                    <a:pt x="1" y="202"/>
                  </a:lnTo>
                  <a:lnTo>
                    <a:pt x="1" y="235"/>
                  </a:lnTo>
                  <a:lnTo>
                    <a:pt x="34" y="269"/>
                  </a:lnTo>
                  <a:lnTo>
                    <a:pt x="51" y="302"/>
                  </a:lnTo>
                  <a:lnTo>
                    <a:pt x="135" y="302"/>
                  </a:lnTo>
                  <a:lnTo>
                    <a:pt x="168" y="269"/>
                  </a:lnTo>
                  <a:lnTo>
                    <a:pt x="185" y="235"/>
                  </a:lnTo>
                  <a:lnTo>
                    <a:pt x="202" y="202"/>
                  </a:lnTo>
                  <a:lnTo>
                    <a:pt x="202" y="101"/>
                  </a:lnTo>
                  <a:lnTo>
                    <a:pt x="185" y="51"/>
                  </a:lnTo>
                  <a:lnTo>
                    <a:pt x="168" y="18"/>
                  </a:lnTo>
                  <a:lnTo>
                    <a:pt x="13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367" name="Google Shape;367;g3970249a880_0_11714"/>
            <p:cNvSpPr/>
            <p:nvPr/>
          </p:nvSpPr>
          <p:spPr>
            <a:xfrm>
              <a:off x="488950" y="2429275"/>
              <a:ext cx="5050" cy="7575"/>
            </a:xfrm>
            <a:custGeom>
              <a:rect b="b" l="l" r="r" t="t"/>
              <a:pathLst>
                <a:path extrusionOk="0" h="303" w="202">
                  <a:moveTo>
                    <a:pt x="51" y="1"/>
                  </a:moveTo>
                  <a:lnTo>
                    <a:pt x="34" y="18"/>
                  </a:lnTo>
                  <a:lnTo>
                    <a:pt x="1" y="51"/>
                  </a:lnTo>
                  <a:lnTo>
                    <a:pt x="1" y="101"/>
                  </a:lnTo>
                  <a:lnTo>
                    <a:pt x="1" y="202"/>
                  </a:lnTo>
                  <a:lnTo>
                    <a:pt x="1" y="235"/>
                  </a:lnTo>
                  <a:lnTo>
                    <a:pt x="34" y="269"/>
                  </a:lnTo>
                  <a:lnTo>
                    <a:pt x="51" y="286"/>
                  </a:lnTo>
                  <a:lnTo>
                    <a:pt x="101" y="302"/>
                  </a:lnTo>
                  <a:lnTo>
                    <a:pt x="135" y="286"/>
                  </a:lnTo>
                  <a:lnTo>
                    <a:pt x="168" y="269"/>
                  </a:lnTo>
                  <a:lnTo>
                    <a:pt x="185" y="235"/>
                  </a:lnTo>
                  <a:lnTo>
                    <a:pt x="202" y="202"/>
                  </a:lnTo>
                  <a:lnTo>
                    <a:pt x="202" y="101"/>
                  </a:lnTo>
                  <a:lnTo>
                    <a:pt x="185" y="51"/>
                  </a:lnTo>
                  <a:lnTo>
                    <a:pt x="168" y="18"/>
                  </a:lnTo>
                  <a:lnTo>
                    <a:pt x="13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grpSp>
      <p:grpSp>
        <p:nvGrpSpPr>
          <p:cNvPr id="368" name="Google Shape;368;g3970249a880_0_11714"/>
          <p:cNvGrpSpPr/>
          <p:nvPr/>
        </p:nvGrpSpPr>
        <p:grpSpPr>
          <a:xfrm>
            <a:off x="7230537" y="1484007"/>
            <a:ext cx="321804" cy="398833"/>
            <a:chOff x="457125" y="2391600"/>
            <a:chExt cx="78750" cy="97600"/>
          </a:xfrm>
        </p:grpSpPr>
        <p:sp>
          <p:nvSpPr>
            <p:cNvPr id="369" name="Google Shape;369;g3970249a880_0_11714"/>
            <p:cNvSpPr/>
            <p:nvPr/>
          </p:nvSpPr>
          <p:spPr>
            <a:xfrm>
              <a:off x="472200" y="2443525"/>
              <a:ext cx="35625" cy="5050"/>
            </a:xfrm>
            <a:custGeom>
              <a:rect b="b" l="l" r="r" t="t"/>
              <a:pathLst>
                <a:path extrusionOk="0" h="202" w="1425">
                  <a:moveTo>
                    <a:pt x="101" y="0"/>
                  </a:moveTo>
                  <a:lnTo>
                    <a:pt x="68" y="17"/>
                  </a:lnTo>
                  <a:lnTo>
                    <a:pt x="34" y="34"/>
                  </a:lnTo>
                  <a:lnTo>
                    <a:pt x="1" y="67"/>
                  </a:lnTo>
                  <a:lnTo>
                    <a:pt x="1" y="101"/>
                  </a:lnTo>
                  <a:lnTo>
                    <a:pt x="1" y="134"/>
                  </a:lnTo>
                  <a:lnTo>
                    <a:pt x="34" y="168"/>
                  </a:lnTo>
                  <a:lnTo>
                    <a:pt x="68" y="201"/>
                  </a:lnTo>
                  <a:lnTo>
                    <a:pt x="1357" y="201"/>
                  </a:lnTo>
                  <a:lnTo>
                    <a:pt x="1391" y="168"/>
                  </a:lnTo>
                  <a:lnTo>
                    <a:pt x="1408" y="134"/>
                  </a:lnTo>
                  <a:lnTo>
                    <a:pt x="1424" y="101"/>
                  </a:lnTo>
                  <a:lnTo>
                    <a:pt x="1408" y="67"/>
                  </a:lnTo>
                  <a:lnTo>
                    <a:pt x="1391" y="34"/>
                  </a:lnTo>
                  <a:lnTo>
                    <a:pt x="1357" y="17"/>
                  </a:lnTo>
                  <a:lnTo>
                    <a:pt x="1324"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370" name="Google Shape;370;g3970249a880_0_11714"/>
            <p:cNvSpPr/>
            <p:nvPr/>
          </p:nvSpPr>
          <p:spPr>
            <a:xfrm>
              <a:off x="472200" y="2454000"/>
              <a:ext cx="35625" cy="5050"/>
            </a:xfrm>
            <a:custGeom>
              <a:rect b="b" l="l" r="r" t="t"/>
              <a:pathLst>
                <a:path extrusionOk="0" h="202" w="1425">
                  <a:moveTo>
                    <a:pt x="68" y="0"/>
                  </a:moveTo>
                  <a:lnTo>
                    <a:pt x="34" y="17"/>
                  </a:lnTo>
                  <a:lnTo>
                    <a:pt x="1" y="50"/>
                  </a:lnTo>
                  <a:lnTo>
                    <a:pt x="1" y="101"/>
                  </a:lnTo>
                  <a:lnTo>
                    <a:pt x="1" y="134"/>
                  </a:lnTo>
                  <a:lnTo>
                    <a:pt x="34" y="168"/>
                  </a:lnTo>
                  <a:lnTo>
                    <a:pt x="68" y="184"/>
                  </a:lnTo>
                  <a:lnTo>
                    <a:pt x="101" y="201"/>
                  </a:lnTo>
                  <a:lnTo>
                    <a:pt x="1324" y="201"/>
                  </a:lnTo>
                  <a:lnTo>
                    <a:pt x="1357" y="184"/>
                  </a:lnTo>
                  <a:lnTo>
                    <a:pt x="1391" y="168"/>
                  </a:lnTo>
                  <a:lnTo>
                    <a:pt x="1408" y="134"/>
                  </a:lnTo>
                  <a:lnTo>
                    <a:pt x="1424" y="101"/>
                  </a:lnTo>
                  <a:lnTo>
                    <a:pt x="1408" y="50"/>
                  </a:lnTo>
                  <a:lnTo>
                    <a:pt x="1391" y="17"/>
                  </a:lnTo>
                  <a:lnTo>
                    <a:pt x="1357"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371" name="Google Shape;371;g3970249a880_0_11714"/>
            <p:cNvSpPr/>
            <p:nvPr/>
          </p:nvSpPr>
          <p:spPr>
            <a:xfrm>
              <a:off x="457125" y="2391600"/>
              <a:ext cx="65775" cy="83350"/>
            </a:xfrm>
            <a:custGeom>
              <a:rect b="b" l="l" r="r" t="t"/>
              <a:pathLst>
                <a:path extrusionOk="0" h="3334" w="2631">
                  <a:moveTo>
                    <a:pt x="2429" y="201"/>
                  </a:moveTo>
                  <a:lnTo>
                    <a:pt x="2429" y="3133"/>
                  </a:lnTo>
                  <a:lnTo>
                    <a:pt x="202" y="3133"/>
                  </a:lnTo>
                  <a:lnTo>
                    <a:pt x="202" y="201"/>
                  </a:lnTo>
                  <a:close/>
                  <a:moveTo>
                    <a:pt x="101" y="0"/>
                  </a:moveTo>
                  <a:lnTo>
                    <a:pt x="68" y="17"/>
                  </a:lnTo>
                  <a:lnTo>
                    <a:pt x="34" y="34"/>
                  </a:lnTo>
                  <a:lnTo>
                    <a:pt x="1" y="67"/>
                  </a:lnTo>
                  <a:lnTo>
                    <a:pt x="1" y="101"/>
                  </a:lnTo>
                  <a:lnTo>
                    <a:pt x="1" y="3233"/>
                  </a:lnTo>
                  <a:lnTo>
                    <a:pt x="1" y="3267"/>
                  </a:lnTo>
                  <a:lnTo>
                    <a:pt x="34" y="3300"/>
                  </a:lnTo>
                  <a:lnTo>
                    <a:pt x="68" y="3334"/>
                  </a:lnTo>
                  <a:lnTo>
                    <a:pt x="2580" y="3334"/>
                  </a:lnTo>
                  <a:lnTo>
                    <a:pt x="2597" y="3300"/>
                  </a:lnTo>
                  <a:lnTo>
                    <a:pt x="2630" y="3267"/>
                  </a:lnTo>
                  <a:lnTo>
                    <a:pt x="2630" y="3233"/>
                  </a:lnTo>
                  <a:lnTo>
                    <a:pt x="2630" y="101"/>
                  </a:lnTo>
                  <a:lnTo>
                    <a:pt x="2630" y="67"/>
                  </a:lnTo>
                  <a:lnTo>
                    <a:pt x="2597" y="34"/>
                  </a:lnTo>
                  <a:lnTo>
                    <a:pt x="2580" y="17"/>
                  </a:lnTo>
                  <a:lnTo>
                    <a:pt x="2530"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372" name="Google Shape;372;g3970249a880_0_11714"/>
            <p:cNvSpPr/>
            <p:nvPr/>
          </p:nvSpPr>
          <p:spPr>
            <a:xfrm>
              <a:off x="470100" y="2405825"/>
              <a:ext cx="65775" cy="83375"/>
            </a:xfrm>
            <a:custGeom>
              <a:rect b="b" l="l" r="r" t="t"/>
              <a:pathLst>
                <a:path extrusionOk="0" h="3335" w="2631">
                  <a:moveTo>
                    <a:pt x="2329" y="1"/>
                  </a:moveTo>
                  <a:lnTo>
                    <a:pt x="2279" y="18"/>
                  </a:lnTo>
                  <a:lnTo>
                    <a:pt x="2245" y="34"/>
                  </a:lnTo>
                  <a:lnTo>
                    <a:pt x="2229" y="68"/>
                  </a:lnTo>
                  <a:lnTo>
                    <a:pt x="2229" y="101"/>
                  </a:lnTo>
                  <a:lnTo>
                    <a:pt x="2229" y="152"/>
                  </a:lnTo>
                  <a:lnTo>
                    <a:pt x="2245" y="185"/>
                  </a:lnTo>
                  <a:lnTo>
                    <a:pt x="2279" y="202"/>
                  </a:lnTo>
                  <a:lnTo>
                    <a:pt x="2430" y="202"/>
                  </a:lnTo>
                  <a:lnTo>
                    <a:pt x="2430" y="3133"/>
                  </a:lnTo>
                  <a:lnTo>
                    <a:pt x="202" y="3133"/>
                  </a:lnTo>
                  <a:lnTo>
                    <a:pt x="202" y="2983"/>
                  </a:lnTo>
                  <a:lnTo>
                    <a:pt x="185" y="2949"/>
                  </a:lnTo>
                  <a:lnTo>
                    <a:pt x="168" y="2916"/>
                  </a:lnTo>
                  <a:lnTo>
                    <a:pt x="135" y="2882"/>
                  </a:lnTo>
                  <a:lnTo>
                    <a:pt x="51" y="2882"/>
                  </a:lnTo>
                  <a:lnTo>
                    <a:pt x="34" y="2916"/>
                  </a:lnTo>
                  <a:lnTo>
                    <a:pt x="1" y="2949"/>
                  </a:lnTo>
                  <a:lnTo>
                    <a:pt x="1" y="2983"/>
                  </a:lnTo>
                  <a:lnTo>
                    <a:pt x="1" y="3234"/>
                  </a:lnTo>
                  <a:lnTo>
                    <a:pt x="1" y="3284"/>
                  </a:lnTo>
                  <a:lnTo>
                    <a:pt x="34" y="3301"/>
                  </a:lnTo>
                  <a:lnTo>
                    <a:pt x="51" y="3334"/>
                  </a:lnTo>
                  <a:lnTo>
                    <a:pt x="2564" y="3334"/>
                  </a:lnTo>
                  <a:lnTo>
                    <a:pt x="2597" y="3301"/>
                  </a:lnTo>
                  <a:lnTo>
                    <a:pt x="2631" y="3284"/>
                  </a:lnTo>
                  <a:lnTo>
                    <a:pt x="2631" y="3234"/>
                  </a:lnTo>
                  <a:lnTo>
                    <a:pt x="2631" y="101"/>
                  </a:lnTo>
                  <a:lnTo>
                    <a:pt x="2631" y="68"/>
                  </a:lnTo>
                  <a:lnTo>
                    <a:pt x="2597" y="34"/>
                  </a:lnTo>
                  <a:lnTo>
                    <a:pt x="2564" y="18"/>
                  </a:lnTo>
                  <a:lnTo>
                    <a:pt x="2530"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373" name="Google Shape;373;g3970249a880_0_11714"/>
            <p:cNvSpPr/>
            <p:nvPr/>
          </p:nvSpPr>
          <p:spPr>
            <a:xfrm>
              <a:off x="482250" y="2405000"/>
              <a:ext cx="18450" cy="29325"/>
            </a:xfrm>
            <a:custGeom>
              <a:rect b="b" l="l" r="r" t="t"/>
              <a:pathLst>
                <a:path extrusionOk="0" h="1173" w="738">
                  <a:moveTo>
                    <a:pt x="285" y="0"/>
                  </a:moveTo>
                  <a:lnTo>
                    <a:pt x="218" y="34"/>
                  </a:lnTo>
                  <a:lnTo>
                    <a:pt x="151" y="51"/>
                  </a:lnTo>
                  <a:lnTo>
                    <a:pt x="101" y="101"/>
                  </a:lnTo>
                  <a:lnTo>
                    <a:pt x="68" y="151"/>
                  </a:lnTo>
                  <a:lnTo>
                    <a:pt x="34" y="201"/>
                  </a:lnTo>
                  <a:lnTo>
                    <a:pt x="1" y="268"/>
                  </a:lnTo>
                  <a:lnTo>
                    <a:pt x="1" y="335"/>
                  </a:lnTo>
                  <a:lnTo>
                    <a:pt x="1" y="402"/>
                  </a:lnTo>
                  <a:lnTo>
                    <a:pt x="34" y="469"/>
                  </a:lnTo>
                  <a:lnTo>
                    <a:pt x="68" y="536"/>
                  </a:lnTo>
                  <a:lnTo>
                    <a:pt x="101" y="587"/>
                  </a:lnTo>
                  <a:lnTo>
                    <a:pt x="151" y="620"/>
                  </a:lnTo>
                  <a:lnTo>
                    <a:pt x="218" y="654"/>
                  </a:lnTo>
                  <a:lnTo>
                    <a:pt x="285" y="670"/>
                  </a:lnTo>
                  <a:lnTo>
                    <a:pt x="369" y="687"/>
                  </a:lnTo>
                  <a:lnTo>
                    <a:pt x="436" y="687"/>
                  </a:lnTo>
                  <a:lnTo>
                    <a:pt x="486" y="721"/>
                  </a:lnTo>
                  <a:lnTo>
                    <a:pt x="520" y="771"/>
                  </a:lnTo>
                  <a:lnTo>
                    <a:pt x="537" y="821"/>
                  </a:lnTo>
                  <a:lnTo>
                    <a:pt x="520" y="871"/>
                  </a:lnTo>
                  <a:lnTo>
                    <a:pt x="486" y="922"/>
                  </a:lnTo>
                  <a:lnTo>
                    <a:pt x="436" y="955"/>
                  </a:lnTo>
                  <a:lnTo>
                    <a:pt x="369" y="972"/>
                  </a:lnTo>
                  <a:lnTo>
                    <a:pt x="302" y="955"/>
                  </a:lnTo>
                  <a:lnTo>
                    <a:pt x="252" y="922"/>
                  </a:lnTo>
                  <a:lnTo>
                    <a:pt x="218" y="871"/>
                  </a:lnTo>
                  <a:lnTo>
                    <a:pt x="202" y="821"/>
                  </a:lnTo>
                  <a:lnTo>
                    <a:pt x="185" y="788"/>
                  </a:lnTo>
                  <a:lnTo>
                    <a:pt x="168" y="754"/>
                  </a:lnTo>
                  <a:lnTo>
                    <a:pt x="135" y="737"/>
                  </a:lnTo>
                  <a:lnTo>
                    <a:pt x="101" y="721"/>
                  </a:lnTo>
                  <a:lnTo>
                    <a:pt x="51" y="737"/>
                  </a:lnTo>
                  <a:lnTo>
                    <a:pt x="34" y="754"/>
                  </a:lnTo>
                  <a:lnTo>
                    <a:pt x="1" y="788"/>
                  </a:lnTo>
                  <a:lnTo>
                    <a:pt x="1" y="821"/>
                  </a:lnTo>
                  <a:lnTo>
                    <a:pt x="1" y="888"/>
                  </a:lnTo>
                  <a:lnTo>
                    <a:pt x="34" y="955"/>
                  </a:lnTo>
                  <a:lnTo>
                    <a:pt x="68" y="1022"/>
                  </a:lnTo>
                  <a:lnTo>
                    <a:pt x="101" y="1072"/>
                  </a:lnTo>
                  <a:lnTo>
                    <a:pt x="151" y="1106"/>
                  </a:lnTo>
                  <a:lnTo>
                    <a:pt x="218" y="1139"/>
                  </a:lnTo>
                  <a:lnTo>
                    <a:pt x="285" y="1156"/>
                  </a:lnTo>
                  <a:lnTo>
                    <a:pt x="369" y="1173"/>
                  </a:lnTo>
                  <a:lnTo>
                    <a:pt x="436" y="1156"/>
                  </a:lnTo>
                  <a:lnTo>
                    <a:pt x="503" y="1139"/>
                  </a:lnTo>
                  <a:lnTo>
                    <a:pt x="570" y="1106"/>
                  </a:lnTo>
                  <a:lnTo>
                    <a:pt x="620" y="1072"/>
                  </a:lnTo>
                  <a:lnTo>
                    <a:pt x="671" y="1022"/>
                  </a:lnTo>
                  <a:lnTo>
                    <a:pt x="704" y="955"/>
                  </a:lnTo>
                  <a:lnTo>
                    <a:pt x="721" y="888"/>
                  </a:lnTo>
                  <a:lnTo>
                    <a:pt x="738" y="821"/>
                  </a:lnTo>
                  <a:lnTo>
                    <a:pt x="721" y="754"/>
                  </a:lnTo>
                  <a:lnTo>
                    <a:pt x="704" y="687"/>
                  </a:lnTo>
                  <a:lnTo>
                    <a:pt x="671" y="637"/>
                  </a:lnTo>
                  <a:lnTo>
                    <a:pt x="620" y="587"/>
                  </a:lnTo>
                  <a:lnTo>
                    <a:pt x="570" y="536"/>
                  </a:lnTo>
                  <a:lnTo>
                    <a:pt x="503" y="503"/>
                  </a:lnTo>
                  <a:lnTo>
                    <a:pt x="436" y="486"/>
                  </a:lnTo>
                  <a:lnTo>
                    <a:pt x="369" y="486"/>
                  </a:lnTo>
                  <a:lnTo>
                    <a:pt x="302" y="469"/>
                  </a:lnTo>
                  <a:lnTo>
                    <a:pt x="252" y="436"/>
                  </a:lnTo>
                  <a:lnTo>
                    <a:pt x="218" y="402"/>
                  </a:lnTo>
                  <a:lnTo>
                    <a:pt x="202" y="335"/>
                  </a:lnTo>
                  <a:lnTo>
                    <a:pt x="218" y="285"/>
                  </a:lnTo>
                  <a:lnTo>
                    <a:pt x="252" y="235"/>
                  </a:lnTo>
                  <a:lnTo>
                    <a:pt x="302" y="218"/>
                  </a:lnTo>
                  <a:lnTo>
                    <a:pt x="369" y="201"/>
                  </a:lnTo>
                  <a:lnTo>
                    <a:pt x="436" y="218"/>
                  </a:lnTo>
                  <a:lnTo>
                    <a:pt x="486" y="235"/>
                  </a:lnTo>
                  <a:lnTo>
                    <a:pt x="520" y="285"/>
                  </a:lnTo>
                  <a:lnTo>
                    <a:pt x="537" y="335"/>
                  </a:lnTo>
                  <a:lnTo>
                    <a:pt x="537" y="386"/>
                  </a:lnTo>
                  <a:lnTo>
                    <a:pt x="570" y="419"/>
                  </a:lnTo>
                  <a:lnTo>
                    <a:pt x="587" y="436"/>
                  </a:lnTo>
                  <a:lnTo>
                    <a:pt x="671" y="436"/>
                  </a:lnTo>
                  <a:lnTo>
                    <a:pt x="704" y="419"/>
                  </a:lnTo>
                  <a:lnTo>
                    <a:pt x="721" y="386"/>
                  </a:lnTo>
                  <a:lnTo>
                    <a:pt x="738" y="335"/>
                  </a:lnTo>
                  <a:lnTo>
                    <a:pt x="721" y="268"/>
                  </a:lnTo>
                  <a:lnTo>
                    <a:pt x="704" y="201"/>
                  </a:lnTo>
                  <a:lnTo>
                    <a:pt x="671" y="151"/>
                  </a:lnTo>
                  <a:lnTo>
                    <a:pt x="620" y="101"/>
                  </a:lnTo>
                  <a:lnTo>
                    <a:pt x="570" y="51"/>
                  </a:lnTo>
                  <a:lnTo>
                    <a:pt x="503" y="34"/>
                  </a:lnTo>
                  <a:lnTo>
                    <a:pt x="43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374" name="Google Shape;374;g3970249a880_0_11714"/>
            <p:cNvSpPr/>
            <p:nvPr/>
          </p:nvSpPr>
          <p:spPr>
            <a:xfrm>
              <a:off x="488950" y="2402475"/>
              <a:ext cx="5050" cy="7575"/>
            </a:xfrm>
            <a:custGeom>
              <a:rect b="b" l="l" r="r" t="t"/>
              <a:pathLst>
                <a:path extrusionOk="0" h="303" w="202">
                  <a:moveTo>
                    <a:pt x="51" y="1"/>
                  </a:moveTo>
                  <a:lnTo>
                    <a:pt x="34" y="18"/>
                  </a:lnTo>
                  <a:lnTo>
                    <a:pt x="1" y="51"/>
                  </a:lnTo>
                  <a:lnTo>
                    <a:pt x="1" y="101"/>
                  </a:lnTo>
                  <a:lnTo>
                    <a:pt x="1" y="202"/>
                  </a:lnTo>
                  <a:lnTo>
                    <a:pt x="1" y="235"/>
                  </a:lnTo>
                  <a:lnTo>
                    <a:pt x="34" y="269"/>
                  </a:lnTo>
                  <a:lnTo>
                    <a:pt x="51" y="302"/>
                  </a:lnTo>
                  <a:lnTo>
                    <a:pt x="135" y="302"/>
                  </a:lnTo>
                  <a:lnTo>
                    <a:pt x="168" y="269"/>
                  </a:lnTo>
                  <a:lnTo>
                    <a:pt x="185" y="235"/>
                  </a:lnTo>
                  <a:lnTo>
                    <a:pt x="202" y="202"/>
                  </a:lnTo>
                  <a:lnTo>
                    <a:pt x="202" y="101"/>
                  </a:lnTo>
                  <a:lnTo>
                    <a:pt x="185" y="51"/>
                  </a:lnTo>
                  <a:lnTo>
                    <a:pt x="168" y="18"/>
                  </a:lnTo>
                  <a:lnTo>
                    <a:pt x="13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375" name="Google Shape;375;g3970249a880_0_11714"/>
            <p:cNvSpPr/>
            <p:nvPr/>
          </p:nvSpPr>
          <p:spPr>
            <a:xfrm>
              <a:off x="488950" y="2429275"/>
              <a:ext cx="5050" cy="7575"/>
            </a:xfrm>
            <a:custGeom>
              <a:rect b="b" l="l" r="r" t="t"/>
              <a:pathLst>
                <a:path extrusionOk="0" h="303" w="202">
                  <a:moveTo>
                    <a:pt x="51" y="1"/>
                  </a:moveTo>
                  <a:lnTo>
                    <a:pt x="34" y="18"/>
                  </a:lnTo>
                  <a:lnTo>
                    <a:pt x="1" y="51"/>
                  </a:lnTo>
                  <a:lnTo>
                    <a:pt x="1" y="101"/>
                  </a:lnTo>
                  <a:lnTo>
                    <a:pt x="1" y="202"/>
                  </a:lnTo>
                  <a:lnTo>
                    <a:pt x="1" y="235"/>
                  </a:lnTo>
                  <a:lnTo>
                    <a:pt x="34" y="269"/>
                  </a:lnTo>
                  <a:lnTo>
                    <a:pt x="51" y="286"/>
                  </a:lnTo>
                  <a:lnTo>
                    <a:pt x="101" y="302"/>
                  </a:lnTo>
                  <a:lnTo>
                    <a:pt x="135" y="286"/>
                  </a:lnTo>
                  <a:lnTo>
                    <a:pt x="168" y="269"/>
                  </a:lnTo>
                  <a:lnTo>
                    <a:pt x="185" y="235"/>
                  </a:lnTo>
                  <a:lnTo>
                    <a:pt x="202" y="202"/>
                  </a:lnTo>
                  <a:lnTo>
                    <a:pt x="202" y="101"/>
                  </a:lnTo>
                  <a:lnTo>
                    <a:pt x="185" y="51"/>
                  </a:lnTo>
                  <a:lnTo>
                    <a:pt x="168" y="18"/>
                  </a:lnTo>
                  <a:lnTo>
                    <a:pt x="13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7_Custom Layout">
  <p:cSld name="37_Custom Layout">
    <p:bg>
      <p:bgPr>
        <a:blipFill>
          <a:blip r:embed="rId2">
            <a:alphaModFix/>
          </a:blip>
          <a:stretch>
            <a:fillRect/>
          </a:stretch>
        </a:blipFill>
      </p:bgPr>
    </p:bg>
    <p:spTree>
      <p:nvGrpSpPr>
        <p:cNvPr id="3998" name="Shape 3998"/>
        <p:cNvGrpSpPr/>
        <p:nvPr/>
      </p:nvGrpSpPr>
      <p:grpSpPr>
        <a:xfrm>
          <a:off x="0" y="0"/>
          <a:ext cx="0" cy="0"/>
          <a:chOff x="0" y="0"/>
          <a:chExt cx="0" cy="0"/>
        </a:xfrm>
      </p:grpSpPr>
      <p:sp>
        <p:nvSpPr>
          <p:cNvPr id="3999" name="Google Shape;3999;g3970249a880_0_9246"/>
          <p:cNvSpPr/>
          <p:nvPr/>
        </p:nvSpPr>
        <p:spPr>
          <a:xfrm rot="10800000">
            <a:off x="1305453" y="1135482"/>
            <a:ext cx="3222600" cy="3318300"/>
          </a:xfrm>
          <a:prstGeom prst="roundRect">
            <a:avLst>
              <a:gd fmla="val 2260" name="adj"/>
            </a:avLst>
          </a:prstGeom>
          <a:gradFill>
            <a:gsLst>
              <a:gs pos="0">
                <a:srgbClr val="FFFFFF"/>
              </a:gs>
              <a:gs pos="23000">
                <a:srgbClr val="FFFFFF"/>
              </a:gs>
              <a:gs pos="51000">
                <a:srgbClr val="F2F4FC">
                  <a:alpha val="90588"/>
                </a:srgbClr>
              </a:gs>
              <a:gs pos="82000">
                <a:srgbClr val="E7EAFA">
                  <a:alpha val="82352"/>
                </a:srgbClr>
              </a:gs>
              <a:gs pos="100000">
                <a:srgbClr val="E3E7FA">
                  <a:alpha val="80000"/>
                </a:srgbClr>
              </a:gs>
            </a:gsLst>
            <a:lin ang="16200038"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000" name="Google Shape;4000;g3970249a880_0_9246"/>
          <p:cNvSpPr/>
          <p:nvPr/>
        </p:nvSpPr>
        <p:spPr>
          <a:xfrm rot="10800000">
            <a:off x="4614955" y="1135482"/>
            <a:ext cx="3222600" cy="3318300"/>
          </a:xfrm>
          <a:prstGeom prst="roundRect">
            <a:avLst>
              <a:gd fmla="val 2260" name="adj"/>
            </a:avLst>
          </a:prstGeom>
          <a:gradFill>
            <a:gsLst>
              <a:gs pos="0">
                <a:srgbClr val="FFFFFF"/>
              </a:gs>
              <a:gs pos="23000">
                <a:srgbClr val="FFFFFF"/>
              </a:gs>
              <a:gs pos="51000">
                <a:srgbClr val="F2F4FC">
                  <a:alpha val="90588"/>
                </a:srgbClr>
              </a:gs>
              <a:gs pos="82000">
                <a:srgbClr val="E7EAFA">
                  <a:alpha val="82352"/>
                </a:srgbClr>
              </a:gs>
              <a:gs pos="100000">
                <a:srgbClr val="E3E7FA">
                  <a:alpha val="80000"/>
                </a:srgbClr>
              </a:gs>
            </a:gsLst>
            <a:lin ang="16200038"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pic>
        <p:nvPicPr>
          <p:cNvPr id="4001" name="Google Shape;4001;g3970249a880_0_9246"/>
          <p:cNvPicPr preferRelativeResize="0"/>
          <p:nvPr/>
        </p:nvPicPr>
        <p:blipFill rotWithShape="1">
          <a:blip r:embed="rId3">
            <a:alphaModFix/>
          </a:blip>
          <a:srcRect b="0" l="0" r="0" t="0"/>
          <a:stretch/>
        </p:blipFill>
        <p:spPr>
          <a:xfrm>
            <a:off x="4612406" y="1950413"/>
            <a:ext cx="3225146" cy="11905"/>
          </a:xfrm>
          <a:prstGeom prst="rect">
            <a:avLst/>
          </a:prstGeom>
          <a:noFill/>
          <a:ln>
            <a:noFill/>
          </a:ln>
        </p:spPr>
      </p:pic>
      <p:sp>
        <p:nvSpPr>
          <p:cNvPr id="4002" name="Google Shape;4002;g3970249a880_0_9246"/>
          <p:cNvSpPr txBox="1"/>
          <p:nvPr>
            <p:ph type="title"/>
          </p:nvPr>
        </p:nvSpPr>
        <p:spPr>
          <a:xfrm>
            <a:off x="325593" y="34775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003" name="Google Shape;4003;g3970249a880_0_924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4004" name="Google Shape;4004;g3970249a880_0_9246"/>
          <p:cNvPicPr preferRelativeResize="0"/>
          <p:nvPr/>
        </p:nvPicPr>
        <p:blipFill rotWithShape="1">
          <a:blip r:embed="rId4">
            <a:alphaModFix/>
          </a:blip>
          <a:srcRect b="0" l="0" r="0" t="0"/>
          <a:stretch/>
        </p:blipFill>
        <p:spPr>
          <a:xfrm>
            <a:off x="1483070" y="2207816"/>
            <a:ext cx="126983" cy="126983"/>
          </a:xfrm>
          <a:prstGeom prst="rect">
            <a:avLst/>
          </a:prstGeom>
          <a:noFill/>
          <a:ln>
            <a:noFill/>
          </a:ln>
        </p:spPr>
      </p:pic>
      <p:pic>
        <p:nvPicPr>
          <p:cNvPr id="4005" name="Google Shape;4005;g3970249a880_0_9246"/>
          <p:cNvPicPr preferRelativeResize="0"/>
          <p:nvPr/>
        </p:nvPicPr>
        <p:blipFill rotWithShape="1">
          <a:blip r:embed="rId4">
            <a:alphaModFix/>
          </a:blip>
          <a:srcRect b="0" l="0" r="0" t="0"/>
          <a:stretch/>
        </p:blipFill>
        <p:spPr>
          <a:xfrm>
            <a:off x="1483070" y="2581503"/>
            <a:ext cx="126983" cy="126983"/>
          </a:xfrm>
          <a:prstGeom prst="rect">
            <a:avLst/>
          </a:prstGeom>
          <a:noFill/>
          <a:ln>
            <a:noFill/>
          </a:ln>
        </p:spPr>
      </p:pic>
      <p:pic>
        <p:nvPicPr>
          <p:cNvPr id="4006" name="Google Shape;4006;g3970249a880_0_9246"/>
          <p:cNvPicPr preferRelativeResize="0"/>
          <p:nvPr/>
        </p:nvPicPr>
        <p:blipFill rotWithShape="1">
          <a:blip r:embed="rId4">
            <a:alphaModFix/>
          </a:blip>
          <a:srcRect b="0" l="0" r="0" t="0"/>
          <a:stretch/>
        </p:blipFill>
        <p:spPr>
          <a:xfrm>
            <a:off x="1483070" y="2953999"/>
            <a:ext cx="126983" cy="126983"/>
          </a:xfrm>
          <a:prstGeom prst="rect">
            <a:avLst/>
          </a:prstGeom>
          <a:noFill/>
          <a:ln>
            <a:noFill/>
          </a:ln>
        </p:spPr>
      </p:pic>
      <p:pic>
        <p:nvPicPr>
          <p:cNvPr id="4007" name="Google Shape;4007;g3970249a880_0_9246"/>
          <p:cNvPicPr preferRelativeResize="0"/>
          <p:nvPr/>
        </p:nvPicPr>
        <p:blipFill rotWithShape="1">
          <a:blip r:embed="rId4">
            <a:alphaModFix/>
          </a:blip>
          <a:srcRect b="0" l="0" r="0" t="0"/>
          <a:stretch/>
        </p:blipFill>
        <p:spPr>
          <a:xfrm>
            <a:off x="1483070" y="3326496"/>
            <a:ext cx="126983" cy="126983"/>
          </a:xfrm>
          <a:prstGeom prst="rect">
            <a:avLst/>
          </a:prstGeom>
          <a:noFill/>
          <a:ln>
            <a:noFill/>
          </a:ln>
        </p:spPr>
      </p:pic>
      <p:pic>
        <p:nvPicPr>
          <p:cNvPr id="4008" name="Google Shape;4008;g3970249a880_0_9246"/>
          <p:cNvPicPr preferRelativeResize="0"/>
          <p:nvPr/>
        </p:nvPicPr>
        <p:blipFill rotWithShape="1">
          <a:blip r:embed="rId4">
            <a:alphaModFix/>
          </a:blip>
          <a:srcRect b="0" l="0" r="0" t="0"/>
          <a:stretch/>
        </p:blipFill>
        <p:spPr>
          <a:xfrm>
            <a:off x="1483070" y="3698993"/>
            <a:ext cx="126983" cy="126983"/>
          </a:xfrm>
          <a:prstGeom prst="rect">
            <a:avLst/>
          </a:prstGeom>
          <a:noFill/>
          <a:ln>
            <a:noFill/>
          </a:ln>
        </p:spPr>
      </p:pic>
      <p:pic>
        <p:nvPicPr>
          <p:cNvPr id="4009" name="Google Shape;4009;g3970249a880_0_9246"/>
          <p:cNvPicPr preferRelativeResize="0"/>
          <p:nvPr/>
        </p:nvPicPr>
        <p:blipFill rotWithShape="1">
          <a:blip r:embed="rId4">
            <a:alphaModFix/>
          </a:blip>
          <a:srcRect b="0" l="0" r="0" t="0"/>
          <a:stretch/>
        </p:blipFill>
        <p:spPr>
          <a:xfrm>
            <a:off x="1483070" y="4071489"/>
            <a:ext cx="126983" cy="126983"/>
          </a:xfrm>
          <a:prstGeom prst="rect">
            <a:avLst/>
          </a:prstGeom>
          <a:noFill/>
          <a:ln>
            <a:noFill/>
          </a:ln>
        </p:spPr>
      </p:pic>
      <p:pic>
        <p:nvPicPr>
          <p:cNvPr id="4010" name="Google Shape;4010;g3970249a880_0_9246"/>
          <p:cNvPicPr preferRelativeResize="0"/>
          <p:nvPr/>
        </p:nvPicPr>
        <p:blipFill rotWithShape="1">
          <a:blip r:embed="rId5">
            <a:alphaModFix/>
          </a:blip>
          <a:srcRect b="0" l="0" r="0" t="0"/>
          <a:stretch/>
        </p:blipFill>
        <p:spPr>
          <a:xfrm>
            <a:off x="4798242" y="2206923"/>
            <a:ext cx="129857" cy="129857"/>
          </a:xfrm>
          <a:prstGeom prst="rect">
            <a:avLst/>
          </a:prstGeom>
          <a:noFill/>
          <a:ln>
            <a:noFill/>
          </a:ln>
        </p:spPr>
      </p:pic>
      <p:pic>
        <p:nvPicPr>
          <p:cNvPr id="4011" name="Google Shape;4011;g3970249a880_0_9246"/>
          <p:cNvPicPr preferRelativeResize="0"/>
          <p:nvPr/>
        </p:nvPicPr>
        <p:blipFill rotWithShape="1">
          <a:blip r:embed="rId5">
            <a:alphaModFix/>
          </a:blip>
          <a:srcRect b="0" l="0" r="0" t="0"/>
          <a:stretch/>
        </p:blipFill>
        <p:spPr>
          <a:xfrm>
            <a:off x="4798242" y="2579122"/>
            <a:ext cx="129857" cy="129857"/>
          </a:xfrm>
          <a:prstGeom prst="rect">
            <a:avLst/>
          </a:prstGeom>
          <a:noFill/>
          <a:ln>
            <a:noFill/>
          </a:ln>
        </p:spPr>
      </p:pic>
      <p:pic>
        <p:nvPicPr>
          <p:cNvPr id="4012" name="Google Shape;4012;g3970249a880_0_9246"/>
          <p:cNvPicPr preferRelativeResize="0"/>
          <p:nvPr/>
        </p:nvPicPr>
        <p:blipFill rotWithShape="1">
          <a:blip r:embed="rId5">
            <a:alphaModFix/>
          </a:blip>
          <a:srcRect b="0" l="0" r="0" t="0"/>
          <a:stretch/>
        </p:blipFill>
        <p:spPr>
          <a:xfrm>
            <a:off x="4798242" y="2950428"/>
            <a:ext cx="129857" cy="129857"/>
          </a:xfrm>
          <a:prstGeom prst="rect">
            <a:avLst/>
          </a:prstGeom>
          <a:noFill/>
          <a:ln>
            <a:noFill/>
          </a:ln>
        </p:spPr>
      </p:pic>
      <p:pic>
        <p:nvPicPr>
          <p:cNvPr id="4013" name="Google Shape;4013;g3970249a880_0_9246"/>
          <p:cNvPicPr preferRelativeResize="0"/>
          <p:nvPr/>
        </p:nvPicPr>
        <p:blipFill rotWithShape="1">
          <a:blip r:embed="rId5">
            <a:alphaModFix/>
          </a:blip>
          <a:srcRect b="0" l="0" r="0" t="0"/>
          <a:stretch/>
        </p:blipFill>
        <p:spPr>
          <a:xfrm>
            <a:off x="4798242" y="3323622"/>
            <a:ext cx="129857" cy="129857"/>
          </a:xfrm>
          <a:prstGeom prst="rect">
            <a:avLst/>
          </a:prstGeom>
          <a:noFill/>
          <a:ln>
            <a:noFill/>
          </a:ln>
        </p:spPr>
      </p:pic>
      <p:pic>
        <p:nvPicPr>
          <p:cNvPr id="4014" name="Google Shape;4014;g3970249a880_0_9246"/>
          <p:cNvPicPr preferRelativeResize="0"/>
          <p:nvPr/>
        </p:nvPicPr>
        <p:blipFill rotWithShape="1">
          <a:blip r:embed="rId5">
            <a:alphaModFix/>
          </a:blip>
          <a:srcRect b="0" l="0" r="0" t="0"/>
          <a:stretch/>
        </p:blipFill>
        <p:spPr>
          <a:xfrm>
            <a:off x="4798242" y="3696816"/>
            <a:ext cx="129857" cy="129857"/>
          </a:xfrm>
          <a:prstGeom prst="rect">
            <a:avLst/>
          </a:prstGeom>
          <a:noFill/>
          <a:ln>
            <a:noFill/>
          </a:ln>
        </p:spPr>
      </p:pic>
      <p:pic>
        <p:nvPicPr>
          <p:cNvPr id="4015" name="Google Shape;4015;g3970249a880_0_9246"/>
          <p:cNvPicPr preferRelativeResize="0"/>
          <p:nvPr/>
        </p:nvPicPr>
        <p:blipFill rotWithShape="1">
          <a:blip r:embed="rId5">
            <a:alphaModFix/>
          </a:blip>
          <a:srcRect b="0" l="0" r="0" t="0"/>
          <a:stretch/>
        </p:blipFill>
        <p:spPr>
          <a:xfrm>
            <a:off x="4798242" y="4067722"/>
            <a:ext cx="129857" cy="129857"/>
          </a:xfrm>
          <a:prstGeom prst="rect">
            <a:avLst/>
          </a:prstGeom>
          <a:noFill/>
          <a:ln>
            <a:noFill/>
          </a:ln>
        </p:spPr>
      </p:pic>
      <p:pic>
        <p:nvPicPr>
          <p:cNvPr id="4016" name="Google Shape;4016;g3970249a880_0_9246"/>
          <p:cNvPicPr preferRelativeResize="0"/>
          <p:nvPr/>
        </p:nvPicPr>
        <p:blipFill rotWithShape="1">
          <a:blip r:embed="rId3">
            <a:alphaModFix/>
          </a:blip>
          <a:srcRect b="0" l="0" r="0" t="0"/>
          <a:stretch/>
        </p:blipFill>
        <p:spPr>
          <a:xfrm>
            <a:off x="1305354" y="1950413"/>
            <a:ext cx="3225146" cy="11905"/>
          </a:xfrm>
          <a:prstGeom prst="rect">
            <a:avLst/>
          </a:prstGeom>
          <a:noFill/>
          <a:ln>
            <a:noFill/>
          </a:ln>
        </p:spPr>
      </p:pic>
      <p:sp>
        <p:nvSpPr>
          <p:cNvPr id="4017" name="Google Shape;4017;g3970249a880_0_9246"/>
          <p:cNvSpPr txBox="1"/>
          <p:nvPr>
            <p:ph idx="1" type="subTitle"/>
          </p:nvPr>
        </p:nvSpPr>
        <p:spPr>
          <a:xfrm>
            <a:off x="1694133" y="2200144"/>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4018" name="Google Shape;4018;g3970249a880_0_9246"/>
          <p:cNvSpPr txBox="1"/>
          <p:nvPr>
            <p:ph idx="2" type="subTitle"/>
          </p:nvPr>
        </p:nvSpPr>
        <p:spPr>
          <a:xfrm>
            <a:off x="1694133" y="2576432"/>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4019" name="Google Shape;4019;g3970249a880_0_9246"/>
          <p:cNvSpPr txBox="1"/>
          <p:nvPr>
            <p:ph idx="3" type="subTitle"/>
          </p:nvPr>
        </p:nvSpPr>
        <p:spPr>
          <a:xfrm>
            <a:off x="1694133" y="2949530"/>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4020" name="Google Shape;4020;g3970249a880_0_9246"/>
          <p:cNvSpPr txBox="1"/>
          <p:nvPr>
            <p:ph idx="4" type="subTitle"/>
          </p:nvPr>
        </p:nvSpPr>
        <p:spPr>
          <a:xfrm>
            <a:off x="1694133" y="3325818"/>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4021" name="Google Shape;4021;g3970249a880_0_9246"/>
          <p:cNvSpPr txBox="1"/>
          <p:nvPr>
            <p:ph idx="5" type="subTitle"/>
          </p:nvPr>
        </p:nvSpPr>
        <p:spPr>
          <a:xfrm>
            <a:off x="1694133" y="3708421"/>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4022" name="Google Shape;4022;g3970249a880_0_9246"/>
          <p:cNvSpPr txBox="1"/>
          <p:nvPr>
            <p:ph idx="6" type="subTitle"/>
          </p:nvPr>
        </p:nvSpPr>
        <p:spPr>
          <a:xfrm>
            <a:off x="1694133" y="4084710"/>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4023" name="Google Shape;4023;g3970249a880_0_9246"/>
          <p:cNvSpPr txBox="1"/>
          <p:nvPr>
            <p:ph idx="7" type="subTitle"/>
          </p:nvPr>
        </p:nvSpPr>
        <p:spPr>
          <a:xfrm>
            <a:off x="5012144" y="2200144"/>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4024" name="Google Shape;4024;g3970249a880_0_9246"/>
          <p:cNvSpPr txBox="1"/>
          <p:nvPr>
            <p:ph idx="8" type="subTitle"/>
          </p:nvPr>
        </p:nvSpPr>
        <p:spPr>
          <a:xfrm>
            <a:off x="5012144" y="2576432"/>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4025" name="Google Shape;4025;g3970249a880_0_9246"/>
          <p:cNvSpPr txBox="1"/>
          <p:nvPr>
            <p:ph idx="9" type="subTitle"/>
          </p:nvPr>
        </p:nvSpPr>
        <p:spPr>
          <a:xfrm>
            <a:off x="5012144" y="2949530"/>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4026" name="Google Shape;4026;g3970249a880_0_9246"/>
          <p:cNvSpPr txBox="1"/>
          <p:nvPr>
            <p:ph idx="13" type="subTitle"/>
          </p:nvPr>
        </p:nvSpPr>
        <p:spPr>
          <a:xfrm>
            <a:off x="5012144" y="3325818"/>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4027" name="Google Shape;4027;g3970249a880_0_9246"/>
          <p:cNvSpPr txBox="1"/>
          <p:nvPr>
            <p:ph idx="14" type="subTitle"/>
          </p:nvPr>
        </p:nvSpPr>
        <p:spPr>
          <a:xfrm>
            <a:off x="5012144" y="3708421"/>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4028" name="Google Shape;4028;g3970249a880_0_9246"/>
          <p:cNvSpPr txBox="1"/>
          <p:nvPr>
            <p:ph idx="15" type="subTitle"/>
          </p:nvPr>
        </p:nvSpPr>
        <p:spPr>
          <a:xfrm>
            <a:off x="5012144" y="4084710"/>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4029" name="Google Shape;4029;g3970249a880_0_9246"/>
          <p:cNvSpPr txBox="1"/>
          <p:nvPr>
            <p:ph idx="16" type="subTitle"/>
          </p:nvPr>
        </p:nvSpPr>
        <p:spPr>
          <a:xfrm>
            <a:off x="1479196" y="1377767"/>
            <a:ext cx="2732100" cy="552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None/>
              <a:defRPr sz="1300"/>
            </a:lvl2pPr>
            <a:lvl3pPr lvl="2" algn="l">
              <a:lnSpc>
                <a:spcPct val="95000"/>
              </a:lnSpc>
              <a:spcBef>
                <a:spcPts val="1300"/>
              </a:spcBef>
              <a:spcAft>
                <a:spcPts val="0"/>
              </a:spcAft>
              <a:buSzPts val="1300"/>
              <a:buNone/>
              <a:defRPr sz="1300"/>
            </a:lvl3pPr>
            <a:lvl4pPr lvl="3" algn="l">
              <a:lnSpc>
                <a:spcPct val="95000"/>
              </a:lnSpc>
              <a:spcBef>
                <a:spcPts val="1300"/>
              </a:spcBef>
              <a:spcAft>
                <a:spcPts val="0"/>
              </a:spcAft>
              <a:buSzPts val="1300"/>
              <a:buNone/>
              <a:defRPr sz="1300"/>
            </a:lvl4pPr>
            <a:lvl5pPr lvl="4" algn="l">
              <a:lnSpc>
                <a:spcPct val="95000"/>
              </a:lnSpc>
              <a:spcBef>
                <a:spcPts val="1300"/>
              </a:spcBef>
              <a:spcAft>
                <a:spcPts val="0"/>
              </a:spcAft>
              <a:buSzPts val="1300"/>
              <a:buNone/>
              <a:defRPr sz="1300"/>
            </a:lvl5pPr>
            <a:lvl6pPr lvl="5" algn="l">
              <a:lnSpc>
                <a:spcPct val="90000"/>
              </a:lnSpc>
              <a:spcBef>
                <a:spcPts val="400"/>
              </a:spcBef>
              <a:spcAft>
                <a:spcPts val="0"/>
              </a:spcAft>
              <a:buSzPts val="1300"/>
              <a:buNone/>
              <a:defRPr sz="1300"/>
            </a:lvl6pPr>
            <a:lvl7pPr lvl="6" algn="l">
              <a:lnSpc>
                <a:spcPct val="90000"/>
              </a:lnSpc>
              <a:spcBef>
                <a:spcPts val="400"/>
              </a:spcBef>
              <a:spcAft>
                <a:spcPts val="0"/>
              </a:spcAft>
              <a:buSzPts val="1300"/>
              <a:buNone/>
              <a:defRPr sz="1300"/>
            </a:lvl7pPr>
            <a:lvl8pPr lvl="7" algn="l">
              <a:lnSpc>
                <a:spcPct val="90000"/>
              </a:lnSpc>
              <a:spcBef>
                <a:spcPts val="400"/>
              </a:spcBef>
              <a:spcAft>
                <a:spcPts val="0"/>
              </a:spcAft>
              <a:buSzPts val="1300"/>
              <a:buNone/>
              <a:defRPr sz="1300"/>
            </a:lvl8pPr>
            <a:lvl9pPr lvl="8" algn="l">
              <a:lnSpc>
                <a:spcPct val="90000"/>
              </a:lnSpc>
              <a:spcBef>
                <a:spcPts val="400"/>
              </a:spcBef>
              <a:spcAft>
                <a:spcPts val="0"/>
              </a:spcAft>
              <a:buSzPts val="1300"/>
              <a:buNone/>
              <a:defRPr sz="1300"/>
            </a:lvl9pPr>
          </a:lstStyle>
          <a:p/>
        </p:txBody>
      </p:sp>
      <p:sp>
        <p:nvSpPr>
          <p:cNvPr id="4030" name="Google Shape;4030;g3970249a880_0_9246"/>
          <p:cNvSpPr txBox="1"/>
          <p:nvPr>
            <p:ph idx="17" type="subTitle"/>
          </p:nvPr>
        </p:nvSpPr>
        <p:spPr>
          <a:xfrm>
            <a:off x="4797346" y="1377767"/>
            <a:ext cx="2732100" cy="552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None/>
              <a:defRPr sz="1300"/>
            </a:lvl2pPr>
            <a:lvl3pPr lvl="2" algn="l">
              <a:lnSpc>
                <a:spcPct val="95000"/>
              </a:lnSpc>
              <a:spcBef>
                <a:spcPts val="1300"/>
              </a:spcBef>
              <a:spcAft>
                <a:spcPts val="0"/>
              </a:spcAft>
              <a:buSzPts val="1300"/>
              <a:buNone/>
              <a:defRPr sz="1300"/>
            </a:lvl3pPr>
            <a:lvl4pPr lvl="3" algn="l">
              <a:lnSpc>
                <a:spcPct val="95000"/>
              </a:lnSpc>
              <a:spcBef>
                <a:spcPts val="1300"/>
              </a:spcBef>
              <a:spcAft>
                <a:spcPts val="0"/>
              </a:spcAft>
              <a:buSzPts val="1300"/>
              <a:buNone/>
              <a:defRPr sz="1300"/>
            </a:lvl4pPr>
            <a:lvl5pPr lvl="4" algn="l">
              <a:lnSpc>
                <a:spcPct val="95000"/>
              </a:lnSpc>
              <a:spcBef>
                <a:spcPts val="1300"/>
              </a:spcBef>
              <a:spcAft>
                <a:spcPts val="0"/>
              </a:spcAft>
              <a:buSzPts val="1300"/>
              <a:buNone/>
              <a:defRPr sz="1300"/>
            </a:lvl5pPr>
            <a:lvl6pPr lvl="5" algn="l">
              <a:lnSpc>
                <a:spcPct val="90000"/>
              </a:lnSpc>
              <a:spcBef>
                <a:spcPts val="400"/>
              </a:spcBef>
              <a:spcAft>
                <a:spcPts val="0"/>
              </a:spcAft>
              <a:buSzPts val="1300"/>
              <a:buNone/>
              <a:defRPr sz="1300"/>
            </a:lvl6pPr>
            <a:lvl7pPr lvl="6" algn="l">
              <a:lnSpc>
                <a:spcPct val="90000"/>
              </a:lnSpc>
              <a:spcBef>
                <a:spcPts val="400"/>
              </a:spcBef>
              <a:spcAft>
                <a:spcPts val="0"/>
              </a:spcAft>
              <a:buSzPts val="1300"/>
              <a:buNone/>
              <a:defRPr sz="1300"/>
            </a:lvl7pPr>
            <a:lvl8pPr lvl="7" algn="l">
              <a:lnSpc>
                <a:spcPct val="90000"/>
              </a:lnSpc>
              <a:spcBef>
                <a:spcPts val="400"/>
              </a:spcBef>
              <a:spcAft>
                <a:spcPts val="0"/>
              </a:spcAft>
              <a:buSzPts val="1300"/>
              <a:buNone/>
              <a:defRPr sz="1300"/>
            </a:lvl8pPr>
            <a:lvl9pPr lvl="8" algn="l">
              <a:lnSpc>
                <a:spcPct val="90000"/>
              </a:lnSpc>
              <a:spcBef>
                <a:spcPts val="400"/>
              </a:spcBef>
              <a:spcAft>
                <a:spcPts val="0"/>
              </a:spcAft>
              <a:buSzPts val="1300"/>
              <a:buNone/>
              <a:defRPr sz="1300"/>
            </a:lvl9pPr>
          </a:lstStyle>
          <a:p/>
        </p:txBody>
      </p:sp>
    </p:spTree>
  </p:cSld>
  <p:clrMapOvr>
    <a:masterClrMapping/>
  </p:clrMapOvr>
</p:sldLayout>
</file>

<file path=ppt/slideLayouts/slideLayout2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8_Custom Layout" showMasterSp="0">
  <p:cSld name="38_Custom Layout">
    <p:bg>
      <p:bgPr>
        <a:blipFill>
          <a:blip r:embed="rId2">
            <a:alphaModFix/>
          </a:blip>
          <a:stretch>
            <a:fillRect/>
          </a:stretch>
        </a:blipFill>
      </p:bgPr>
    </p:bg>
    <p:spTree>
      <p:nvGrpSpPr>
        <p:cNvPr id="4031" name="Shape 4031"/>
        <p:cNvGrpSpPr/>
        <p:nvPr/>
      </p:nvGrpSpPr>
      <p:grpSpPr>
        <a:xfrm>
          <a:off x="0" y="0"/>
          <a:ext cx="0" cy="0"/>
          <a:chOff x="0" y="0"/>
          <a:chExt cx="0" cy="0"/>
        </a:xfrm>
      </p:grpSpPr>
      <p:sp>
        <p:nvSpPr>
          <p:cNvPr id="4032" name="Google Shape;4032;g3970249a880_0_9279"/>
          <p:cNvSpPr txBox="1"/>
          <p:nvPr>
            <p:ph type="title"/>
          </p:nvPr>
        </p:nvSpPr>
        <p:spPr>
          <a:xfrm>
            <a:off x="314540" y="347756"/>
            <a:ext cx="85032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500"/>
              <a:buFont typeface="Poppins"/>
              <a:buNone/>
              <a:defRPr b="1">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033" name="Google Shape;4033;g3970249a880_0_927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4034" name="Google Shape;4034;g3970249a880_0_9279"/>
          <p:cNvPicPr preferRelativeResize="0"/>
          <p:nvPr/>
        </p:nvPicPr>
        <p:blipFill rotWithShape="1">
          <a:blip r:embed="rId3">
            <a:alphaModFix/>
          </a:blip>
          <a:srcRect b="0" l="0" r="0" t="0"/>
          <a:stretch/>
        </p:blipFill>
        <p:spPr>
          <a:xfrm>
            <a:off x="308398" y="1192870"/>
            <a:ext cx="4726410" cy="7143"/>
          </a:xfrm>
          <a:prstGeom prst="rect">
            <a:avLst/>
          </a:prstGeom>
          <a:noFill/>
          <a:ln>
            <a:noFill/>
          </a:ln>
        </p:spPr>
      </p:pic>
      <p:pic>
        <p:nvPicPr>
          <p:cNvPr id="4035" name="Google Shape;4035;g3970249a880_0_9279"/>
          <p:cNvPicPr preferRelativeResize="0"/>
          <p:nvPr/>
        </p:nvPicPr>
        <p:blipFill rotWithShape="1">
          <a:blip r:embed="rId3">
            <a:alphaModFix/>
          </a:blip>
          <a:srcRect b="0" l="0" r="0" t="0"/>
          <a:stretch/>
        </p:blipFill>
        <p:spPr>
          <a:xfrm>
            <a:off x="308398" y="2188463"/>
            <a:ext cx="4726410" cy="7143"/>
          </a:xfrm>
          <a:prstGeom prst="rect">
            <a:avLst/>
          </a:prstGeom>
          <a:noFill/>
          <a:ln>
            <a:noFill/>
          </a:ln>
        </p:spPr>
      </p:pic>
      <p:pic>
        <p:nvPicPr>
          <p:cNvPr id="4036" name="Google Shape;4036;g3970249a880_0_9279"/>
          <p:cNvPicPr preferRelativeResize="0"/>
          <p:nvPr/>
        </p:nvPicPr>
        <p:blipFill rotWithShape="1">
          <a:blip r:embed="rId3">
            <a:alphaModFix/>
          </a:blip>
          <a:srcRect b="0" l="0" r="0" t="0"/>
          <a:stretch/>
        </p:blipFill>
        <p:spPr>
          <a:xfrm>
            <a:off x="308398" y="3189934"/>
            <a:ext cx="4726410" cy="7143"/>
          </a:xfrm>
          <a:prstGeom prst="rect">
            <a:avLst/>
          </a:prstGeom>
          <a:noFill/>
          <a:ln>
            <a:noFill/>
          </a:ln>
        </p:spPr>
      </p:pic>
      <p:grpSp>
        <p:nvGrpSpPr>
          <p:cNvPr id="4037" name="Google Shape;4037;g3970249a880_0_9279"/>
          <p:cNvGrpSpPr/>
          <p:nvPr/>
        </p:nvGrpSpPr>
        <p:grpSpPr>
          <a:xfrm>
            <a:off x="8381796" y="4822425"/>
            <a:ext cx="537710" cy="158585"/>
            <a:chOff x="22351457" y="12859799"/>
            <a:chExt cx="1433894" cy="422893"/>
          </a:xfrm>
        </p:grpSpPr>
        <p:grpSp>
          <p:nvGrpSpPr>
            <p:cNvPr id="4038" name="Google Shape;4038;g3970249a880_0_9279"/>
            <p:cNvGrpSpPr/>
            <p:nvPr/>
          </p:nvGrpSpPr>
          <p:grpSpPr>
            <a:xfrm>
              <a:off x="22351457" y="12859799"/>
              <a:ext cx="1379787" cy="422893"/>
              <a:chOff x="22351457" y="12859799"/>
              <a:chExt cx="1379787" cy="422893"/>
            </a:xfrm>
          </p:grpSpPr>
          <p:sp>
            <p:nvSpPr>
              <p:cNvPr id="4039" name="Google Shape;4039;g3970249a880_0_9279"/>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040" name="Google Shape;4040;g3970249a880_0_9279"/>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4041" name="Google Shape;4041;g3970249a880_0_9279"/>
              <p:cNvGrpSpPr/>
              <p:nvPr/>
            </p:nvGrpSpPr>
            <p:grpSpPr>
              <a:xfrm>
                <a:off x="23288552" y="12859801"/>
                <a:ext cx="442692" cy="422765"/>
                <a:chOff x="23288552" y="12859801"/>
                <a:chExt cx="442692" cy="422765"/>
              </a:xfrm>
            </p:grpSpPr>
            <p:grpSp>
              <p:nvGrpSpPr>
                <p:cNvPr id="4042" name="Google Shape;4042;g3970249a880_0_9279"/>
                <p:cNvGrpSpPr/>
                <p:nvPr/>
              </p:nvGrpSpPr>
              <p:grpSpPr>
                <a:xfrm>
                  <a:off x="23288552" y="12859801"/>
                  <a:ext cx="442692" cy="422765"/>
                  <a:chOff x="23288552" y="12859801"/>
                  <a:chExt cx="442692" cy="422765"/>
                </a:xfrm>
              </p:grpSpPr>
              <p:sp>
                <p:nvSpPr>
                  <p:cNvPr id="4043" name="Google Shape;4043;g3970249a880_0_9279"/>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044" name="Google Shape;4044;g3970249a880_0_9279"/>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045" name="Google Shape;4045;g3970249a880_0_9279"/>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4046" name="Google Shape;4046;g3970249a880_0_9279"/>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047" name="Google Shape;4047;g3970249a880_0_9279"/>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sp>
        <p:nvSpPr>
          <p:cNvPr id="4048" name="Google Shape;4048;g3970249a880_0_9279"/>
          <p:cNvSpPr txBox="1"/>
          <p:nvPr>
            <p:ph idx="2" type="title"/>
          </p:nvPr>
        </p:nvSpPr>
        <p:spPr>
          <a:xfrm>
            <a:off x="0" y="1366166"/>
            <a:ext cx="1028100" cy="621600"/>
          </a:xfrm>
          <a:prstGeom prst="rect">
            <a:avLst/>
          </a:prstGeom>
          <a:noFill/>
          <a:ln>
            <a:noFill/>
          </a:ln>
        </p:spPr>
        <p:txBody>
          <a:bodyPr anchorCtr="0" anchor="t" bIns="0" lIns="0" spcFirstLastPara="1" rIns="0" wrap="square" tIns="0">
            <a:noAutofit/>
          </a:bodyPr>
          <a:lstStyle>
            <a:lvl1pPr lvl="0" marR="0" algn="ctr">
              <a:lnSpc>
                <a:spcPct val="94000"/>
              </a:lnSpc>
              <a:spcBef>
                <a:spcPts val="0"/>
              </a:spcBef>
              <a:spcAft>
                <a:spcPts val="0"/>
              </a:spcAft>
              <a:buSzPts val="2500"/>
              <a:buNone/>
              <a:defRPr b="0" sz="4300">
                <a:solidFill>
                  <a:schemeClr val="accent1"/>
                </a:solidFill>
                <a:latin typeface="Poppins Medium"/>
                <a:ea typeface="Poppins Medium"/>
                <a:cs typeface="Poppins Medium"/>
                <a:sym typeface="Poppins Medium"/>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049" name="Google Shape;4049;g3970249a880_0_9279"/>
          <p:cNvSpPr txBox="1"/>
          <p:nvPr>
            <p:ph idx="3" type="title"/>
          </p:nvPr>
        </p:nvSpPr>
        <p:spPr>
          <a:xfrm>
            <a:off x="0" y="2381990"/>
            <a:ext cx="1028100" cy="621600"/>
          </a:xfrm>
          <a:prstGeom prst="rect">
            <a:avLst/>
          </a:prstGeom>
          <a:noFill/>
          <a:ln>
            <a:noFill/>
          </a:ln>
        </p:spPr>
        <p:txBody>
          <a:bodyPr anchorCtr="0" anchor="t" bIns="0" lIns="0" spcFirstLastPara="1" rIns="0" wrap="square" tIns="0">
            <a:noAutofit/>
          </a:bodyPr>
          <a:lstStyle>
            <a:lvl1pPr lvl="0" marR="0" algn="ctr">
              <a:lnSpc>
                <a:spcPct val="94000"/>
              </a:lnSpc>
              <a:spcBef>
                <a:spcPts val="0"/>
              </a:spcBef>
              <a:spcAft>
                <a:spcPts val="0"/>
              </a:spcAft>
              <a:buSzPts val="2500"/>
              <a:buNone/>
              <a:defRPr b="0" sz="4300">
                <a:solidFill>
                  <a:schemeClr val="accent1"/>
                </a:solidFill>
                <a:latin typeface="Poppins Medium"/>
                <a:ea typeface="Poppins Medium"/>
                <a:cs typeface="Poppins Medium"/>
                <a:sym typeface="Poppins Medium"/>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050" name="Google Shape;4050;g3970249a880_0_9279"/>
          <p:cNvSpPr txBox="1"/>
          <p:nvPr>
            <p:ph idx="4" type="title"/>
          </p:nvPr>
        </p:nvSpPr>
        <p:spPr>
          <a:xfrm>
            <a:off x="0" y="3324890"/>
            <a:ext cx="1028100" cy="621600"/>
          </a:xfrm>
          <a:prstGeom prst="rect">
            <a:avLst/>
          </a:prstGeom>
          <a:noFill/>
          <a:ln>
            <a:noFill/>
          </a:ln>
        </p:spPr>
        <p:txBody>
          <a:bodyPr anchorCtr="0" anchor="t" bIns="0" lIns="0" spcFirstLastPara="1" rIns="0" wrap="square" tIns="0">
            <a:noAutofit/>
          </a:bodyPr>
          <a:lstStyle>
            <a:lvl1pPr lvl="0" marR="0" algn="ctr">
              <a:lnSpc>
                <a:spcPct val="94000"/>
              </a:lnSpc>
              <a:spcBef>
                <a:spcPts val="0"/>
              </a:spcBef>
              <a:spcAft>
                <a:spcPts val="0"/>
              </a:spcAft>
              <a:buSzPts val="2500"/>
              <a:buNone/>
              <a:defRPr b="0" sz="4300">
                <a:solidFill>
                  <a:schemeClr val="accent1"/>
                </a:solidFill>
                <a:latin typeface="Poppins Medium"/>
                <a:ea typeface="Poppins Medium"/>
                <a:cs typeface="Poppins Medium"/>
                <a:sym typeface="Poppins Medium"/>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051" name="Google Shape;4051;g3970249a880_0_9279"/>
          <p:cNvSpPr txBox="1"/>
          <p:nvPr>
            <p:ph idx="1" type="subTitle"/>
          </p:nvPr>
        </p:nvSpPr>
        <p:spPr>
          <a:xfrm>
            <a:off x="943218" y="1419300"/>
            <a:ext cx="4091400" cy="511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052" name="Google Shape;4052;g3970249a880_0_9279"/>
          <p:cNvSpPr txBox="1"/>
          <p:nvPr>
            <p:ph idx="5" type="subTitle"/>
          </p:nvPr>
        </p:nvSpPr>
        <p:spPr>
          <a:xfrm>
            <a:off x="943218" y="2437116"/>
            <a:ext cx="4091400" cy="511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053" name="Google Shape;4053;g3970249a880_0_9279"/>
          <p:cNvSpPr txBox="1"/>
          <p:nvPr>
            <p:ph idx="6" type="subTitle"/>
          </p:nvPr>
        </p:nvSpPr>
        <p:spPr>
          <a:xfrm>
            <a:off x="943218" y="3380953"/>
            <a:ext cx="4091400" cy="511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2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9_Custom Layout">
  <p:cSld name="39_Custom Layout">
    <p:bg>
      <p:bgPr>
        <a:blipFill>
          <a:blip r:embed="rId2">
            <a:alphaModFix/>
          </a:blip>
          <a:stretch>
            <a:fillRect/>
          </a:stretch>
        </a:blipFill>
      </p:bgPr>
    </p:bg>
    <p:spTree>
      <p:nvGrpSpPr>
        <p:cNvPr id="4054" name="Shape 4054"/>
        <p:cNvGrpSpPr/>
        <p:nvPr/>
      </p:nvGrpSpPr>
      <p:grpSpPr>
        <a:xfrm>
          <a:off x="0" y="0"/>
          <a:ext cx="0" cy="0"/>
          <a:chOff x="0" y="0"/>
          <a:chExt cx="0" cy="0"/>
        </a:xfrm>
      </p:grpSpPr>
      <p:sp>
        <p:nvSpPr>
          <p:cNvPr id="4055" name="Google Shape;4055;g3970249a880_0_9302"/>
          <p:cNvSpPr/>
          <p:nvPr/>
        </p:nvSpPr>
        <p:spPr>
          <a:xfrm>
            <a:off x="320151" y="2453559"/>
            <a:ext cx="8633400" cy="197700"/>
          </a:xfrm>
          <a:prstGeom prst="homePlate">
            <a:avLst>
              <a:gd fmla="val 50000" name="adj"/>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5000">
                <a:srgbClr val="1C0B66"/>
              </a:gs>
              <a:gs pos="86000">
                <a:srgbClr val="1C1A7D"/>
              </a:gs>
              <a:gs pos="91000">
                <a:srgbClr val="1C2F9D"/>
              </a:gs>
              <a:gs pos="95000">
                <a:srgbClr val="1C4AC7"/>
              </a:gs>
              <a:gs pos="100000">
                <a:srgbClr val="1C6AF9"/>
              </a:gs>
            </a:gsLst>
            <a:lin ang="10800025"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056" name="Google Shape;4056;g3970249a880_0_9302"/>
          <p:cNvSpPr/>
          <p:nvPr/>
        </p:nvSpPr>
        <p:spPr>
          <a:xfrm>
            <a:off x="312398" y="2906262"/>
            <a:ext cx="2682600" cy="1800000"/>
          </a:xfrm>
          <a:prstGeom prst="roundRect">
            <a:avLst>
              <a:gd fmla="val 205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057" name="Google Shape;4057;g3970249a880_0_9302"/>
          <p:cNvSpPr txBox="1"/>
          <p:nvPr>
            <p:ph type="title"/>
          </p:nvPr>
        </p:nvSpPr>
        <p:spPr>
          <a:xfrm>
            <a:off x="320151" y="369882"/>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058" name="Google Shape;4058;g3970249a880_0_930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4059" name="Google Shape;4059;g3970249a880_0_9302"/>
          <p:cNvSpPr txBox="1"/>
          <p:nvPr/>
        </p:nvSpPr>
        <p:spPr>
          <a:xfrm>
            <a:off x="2481143" y="3271367"/>
            <a:ext cx="2239500" cy="502200"/>
          </a:xfrm>
          <a:prstGeom prst="rect">
            <a:avLst/>
          </a:prstGeom>
          <a:noFill/>
          <a:ln>
            <a:noFill/>
          </a:ln>
        </p:spPr>
        <p:txBody>
          <a:bodyPr anchorCtr="0" anchor="t" bIns="0" lIns="0" spcFirstLastPara="1" rIns="0" wrap="square" tIns="0">
            <a:noAutofit/>
          </a:bodyPr>
          <a:lstStyle/>
          <a:p>
            <a:pPr indent="-101600" lvl="0" marL="101600" marR="0" rtl="0" algn="l">
              <a:lnSpc>
                <a:spcPct val="101000"/>
              </a:lnSpc>
              <a:spcBef>
                <a:spcPts val="0"/>
              </a:spcBef>
              <a:spcAft>
                <a:spcPts val="0"/>
              </a:spcAft>
              <a:buClr>
                <a:srgbClr val="000000"/>
              </a:buClr>
              <a:buSzPts val="600"/>
              <a:buFont typeface="Arial"/>
              <a:buNone/>
            </a:pPr>
            <a:r>
              <a:t/>
            </a:r>
            <a:endParaRPr b="0" i="0" sz="600" u="none" cap="none" strike="noStrike">
              <a:solidFill>
                <a:schemeClr val="dk1"/>
              </a:solidFill>
              <a:latin typeface="Poppins Medium"/>
              <a:ea typeface="Poppins Medium"/>
              <a:cs typeface="Poppins Medium"/>
              <a:sym typeface="Poppins Medium"/>
            </a:endParaRPr>
          </a:p>
        </p:txBody>
      </p:sp>
      <p:pic>
        <p:nvPicPr>
          <p:cNvPr id="4060" name="Google Shape;4060;g3970249a880_0_9302"/>
          <p:cNvPicPr preferRelativeResize="0"/>
          <p:nvPr/>
        </p:nvPicPr>
        <p:blipFill rotWithShape="1">
          <a:blip r:embed="rId3">
            <a:alphaModFix/>
          </a:blip>
          <a:srcRect b="0" l="0" r="0" t="0"/>
          <a:stretch/>
        </p:blipFill>
        <p:spPr>
          <a:xfrm>
            <a:off x="312398" y="3714529"/>
            <a:ext cx="2685836" cy="7143"/>
          </a:xfrm>
          <a:prstGeom prst="rect">
            <a:avLst/>
          </a:prstGeom>
          <a:noFill/>
          <a:ln>
            <a:noFill/>
          </a:ln>
        </p:spPr>
      </p:pic>
      <p:pic>
        <p:nvPicPr>
          <p:cNvPr descr="A white arrow on a black background&#10;&#10;AI-generated content may be incorrect." id="4061" name="Google Shape;4061;g3970249a880_0_9302"/>
          <p:cNvPicPr preferRelativeResize="0"/>
          <p:nvPr/>
        </p:nvPicPr>
        <p:blipFill rotWithShape="1">
          <a:blip r:embed="rId4">
            <a:alphaModFix/>
          </a:blip>
          <a:srcRect b="0" l="0" r="0" t="0"/>
          <a:stretch/>
        </p:blipFill>
        <p:spPr>
          <a:xfrm>
            <a:off x="396296" y="2486264"/>
            <a:ext cx="82147" cy="132149"/>
          </a:xfrm>
          <a:prstGeom prst="rect">
            <a:avLst/>
          </a:prstGeom>
          <a:noFill/>
          <a:ln>
            <a:noFill/>
          </a:ln>
        </p:spPr>
      </p:pic>
      <p:pic>
        <p:nvPicPr>
          <p:cNvPr descr="A white arrow on a black background&#10;&#10;AI-generated content may be incorrect." id="4062" name="Google Shape;4062;g3970249a880_0_9302"/>
          <p:cNvPicPr preferRelativeResize="0"/>
          <p:nvPr/>
        </p:nvPicPr>
        <p:blipFill rotWithShape="1">
          <a:blip r:embed="rId4">
            <a:alphaModFix/>
          </a:blip>
          <a:srcRect b="0" l="0" r="0" t="0"/>
          <a:stretch/>
        </p:blipFill>
        <p:spPr>
          <a:xfrm>
            <a:off x="2637412" y="2486264"/>
            <a:ext cx="82147" cy="132149"/>
          </a:xfrm>
          <a:prstGeom prst="rect">
            <a:avLst/>
          </a:prstGeom>
          <a:noFill/>
          <a:ln>
            <a:noFill/>
          </a:ln>
        </p:spPr>
      </p:pic>
      <p:pic>
        <p:nvPicPr>
          <p:cNvPr descr="A white arrow on a black background&#10;&#10;AI-generated content may be incorrect." id="4063" name="Google Shape;4063;g3970249a880_0_9302"/>
          <p:cNvPicPr preferRelativeResize="0"/>
          <p:nvPr/>
        </p:nvPicPr>
        <p:blipFill rotWithShape="1">
          <a:blip r:embed="rId4">
            <a:alphaModFix/>
          </a:blip>
          <a:srcRect b="0" l="0" r="0" t="0"/>
          <a:stretch/>
        </p:blipFill>
        <p:spPr>
          <a:xfrm>
            <a:off x="4879250" y="2486264"/>
            <a:ext cx="82147" cy="132149"/>
          </a:xfrm>
          <a:prstGeom prst="rect">
            <a:avLst/>
          </a:prstGeom>
          <a:noFill/>
          <a:ln>
            <a:noFill/>
          </a:ln>
        </p:spPr>
      </p:pic>
      <p:pic>
        <p:nvPicPr>
          <p:cNvPr descr="A white arrow on a black background&#10;&#10;AI-generated content may be incorrect." id="4064" name="Google Shape;4064;g3970249a880_0_9302"/>
          <p:cNvPicPr preferRelativeResize="0"/>
          <p:nvPr/>
        </p:nvPicPr>
        <p:blipFill rotWithShape="1">
          <a:blip r:embed="rId4">
            <a:alphaModFix/>
          </a:blip>
          <a:srcRect b="0" l="0" r="0" t="0"/>
          <a:stretch/>
        </p:blipFill>
        <p:spPr>
          <a:xfrm>
            <a:off x="7121172" y="2486264"/>
            <a:ext cx="82147" cy="132149"/>
          </a:xfrm>
          <a:prstGeom prst="rect">
            <a:avLst/>
          </a:prstGeom>
          <a:noFill/>
          <a:ln>
            <a:noFill/>
          </a:ln>
        </p:spPr>
      </p:pic>
      <p:sp>
        <p:nvSpPr>
          <p:cNvPr id="4065" name="Google Shape;4065;g3970249a880_0_9302"/>
          <p:cNvSpPr txBox="1"/>
          <p:nvPr>
            <p:ph idx="1" type="subTitle"/>
          </p:nvPr>
        </p:nvSpPr>
        <p:spPr>
          <a:xfrm>
            <a:off x="7107865" y="1617572"/>
            <a:ext cx="1896300" cy="5022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066" name="Google Shape;4066;g3970249a880_0_9302"/>
          <p:cNvSpPr txBox="1"/>
          <p:nvPr>
            <p:ph idx="2" type="subTitle"/>
          </p:nvPr>
        </p:nvSpPr>
        <p:spPr>
          <a:xfrm>
            <a:off x="2614825" y="1784784"/>
            <a:ext cx="3321600" cy="5022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067" name="Google Shape;4067;g3970249a880_0_9302"/>
          <p:cNvSpPr txBox="1"/>
          <p:nvPr>
            <p:ph idx="3" type="subTitle"/>
          </p:nvPr>
        </p:nvSpPr>
        <p:spPr>
          <a:xfrm>
            <a:off x="385665" y="3302306"/>
            <a:ext cx="2560500" cy="3486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068" name="Google Shape;4068;g3970249a880_0_9302"/>
          <p:cNvSpPr txBox="1"/>
          <p:nvPr>
            <p:ph idx="4" type="subTitle"/>
          </p:nvPr>
        </p:nvSpPr>
        <p:spPr>
          <a:xfrm>
            <a:off x="4847069" y="3486516"/>
            <a:ext cx="3321600" cy="5022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069" name="Google Shape;4069;g3970249a880_0_9302"/>
          <p:cNvSpPr txBox="1"/>
          <p:nvPr>
            <p:ph idx="5" type="subTitle"/>
          </p:nvPr>
        </p:nvSpPr>
        <p:spPr>
          <a:xfrm>
            <a:off x="2624386" y="1310306"/>
            <a:ext cx="3321600" cy="2490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Font typeface="Poppins"/>
              <a:buNone/>
              <a:defRPr b="1" sz="15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070" name="Google Shape;4070;g3970249a880_0_9302"/>
          <p:cNvSpPr txBox="1"/>
          <p:nvPr>
            <p:ph idx="6" type="subTitle"/>
          </p:nvPr>
        </p:nvSpPr>
        <p:spPr>
          <a:xfrm>
            <a:off x="7107865" y="1310306"/>
            <a:ext cx="1896300" cy="3720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Font typeface="Poppins"/>
              <a:buNone/>
              <a:defRPr b="1" sz="15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071" name="Google Shape;4071;g3970249a880_0_9302"/>
          <p:cNvSpPr txBox="1"/>
          <p:nvPr>
            <p:ph idx="7" type="subTitle"/>
          </p:nvPr>
        </p:nvSpPr>
        <p:spPr>
          <a:xfrm>
            <a:off x="4847069" y="2986425"/>
            <a:ext cx="3321600" cy="4491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Font typeface="Poppins"/>
              <a:buNone/>
              <a:defRPr b="1" sz="15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072" name="Google Shape;4072;g3970249a880_0_9302"/>
          <p:cNvSpPr txBox="1"/>
          <p:nvPr>
            <p:ph idx="8" type="subTitle"/>
          </p:nvPr>
        </p:nvSpPr>
        <p:spPr>
          <a:xfrm>
            <a:off x="397469" y="2986425"/>
            <a:ext cx="2548500" cy="2490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Font typeface="Poppins"/>
              <a:buNone/>
              <a:defRPr b="1" sz="15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073" name="Google Shape;4073;g3970249a880_0_9302"/>
          <p:cNvSpPr txBox="1"/>
          <p:nvPr>
            <p:ph idx="9" type="subTitle"/>
          </p:nvPr>
        </p:nvSpPr>
        <p:spPr>
          <a:xfrm>
            <a:off x="391861" y="3843169"/>
            <a:ext cx="2548500" cy="1323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000"/>
              <a:buFont typeface="Poppins"/>
              <a:buNone/>
              <a:defRPr b="1" sz="1000">
                <a:latin typeface="Poppins"/>
                <a:ea typeface="Poppins"/>
                <a:cs typeface="Poppins"/>
                <a:sym typeface="Poppins"/>
              </a:defRPr>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4074" name="Google Shape;4074;g3970249a880_0_9302"/>
          <p:cNvSpPr txBox="1"/>
          <p:nvPr>
            <p:ph idx="13" type="subTitle"/>
          </p:nvPr>
        </p:nvSpPr>
        <p:spPr>
          <a:xfrm>
            <a:off x="389424" y="4496803"/>
            <a:ext cx="1406100" cy="1185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075" name="Google Shape;4075;g3970249a880_0_9302"/>
          <p:cNvSpPr txBox="1"/>
          <p:nvPr>
            <p:ph idx="14" type="subTitle"/>
          </p:nvPr>
        </p:nvSpPr>
        <p:spPr>
          <a:xfrm>
            <a:off x="389424" y="4286597"/>
            <a:ext cx="1193100" cy="1185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076" name="Google Shape;4076;g3970249a880_0_9302"/>
          <p:cNvSpPr txBox="1"/>
          <p:nvPr>
            <p:ph idx="15" type="subTitle"/>
          </p:nvPr>
        </p:nvSpPr>
        <p:spPr>
          <a:xfrm>
            <a:off x="389424" y="4096856"/>
            <a:ext cx="1193100" cy="1185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077" name="Google Shape;4077;g3970249a880_0_9302"/>
          <p:cNvSpPr txBox="1"/>
          <p:nvPr>
            <p:ph idx="16" type="subTitle"/>
          </p:nvPr>
        </p:nvSpPr>
        <p:spPr>
          <a:xfrm>
            <a:off x="1582631" y="4286597"/>
            <a:ext cx="1193100" cy="1185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078" name="Google Shape;4078;g3970249a880_0_9302"/>
          <p:cNvSpPr txBox="1"/>
          <p:nvPr>
            <p:ph idx="17" type="subTitle"/>
          </p:nvPr>
        </p:nvSpPr>
        <p:spPr>
          <a:xfrm>
            <a:off x="1582631" y="4096856"/>
            <a:ext cx="1193100" cy="1185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2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0_Custom Layout">
  <p:cSld name="40_Custom Layout">
    <p:bg>
      <p:bgPr>
        <a:blipFill>
          <a:blip r:embed="rId2">
            <a:alphaModFix/>
          </a:blip>
          <a:stretch>
            <a:fillRect/>
          </a:stretch>
        </a:blipFill>
      </p:bgPr>
    </p:bg>
    <p:spTree>
      <p:nvGrpSpPr>
        <p:cNvPr id="4079" name="Shape 4079"/>
        <p:cNvGrpSpPr/>
        <p:nvPr/>
      </p:nvGrpSpPr>
      <p:grpSpPr>
        <a:xfrm>
          <a:off x="0" y="0"/>
          <a:ext cx="0" cy="0"/>
          <a:chOff x="0" y="0"/>
          <a:chExt cx="0" cy="0"/>
        </a:xfrm>
      </p:grpSpPr>
      <p:sp>
        <p:nvSpPr>
          <p:cNvPr id="4080" name="Google Shape;4080;g3970249a880_0_9327"/>
          <p:cNvSpPr/>
          <p:nvPr/>
        </p:nvSpPr>
        <p:spPr>
          <a:xfrm>
            <a:off x="327294" y="2374978"/>
            <a:ext cx="8633400" cy="197700"/>
          </a:xfrm>
          <a:prstGeom prst="homePlate">
            <a:avLst>
              <a:gd fmla="val 50000" name="adj"/>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5000">
                <a:srgbClr val="1C0B66"/>
              </a:gs>
              <a:gs pos="86000">
                <a:srgbClr val="1C1A7D"/>
              </a:gs>
              <a:gs pos="91000">
                <a:srgbClr val="1C2F9D"/>
              </a:gs>
              <a:gs pos="95000">
                <a:srgbClr val="1C4AC7"/>
              </a:gs>
              <a:gs pos="100000">
                <a:srgbClr val="1C6AF9"/>
              </a:gs>
            </a:gsLst>
            <a:lin ang="10800025"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accent1"/>
              </a:solidFill>
              <a:latin typeface="Poppins Medium"/>
              <a:ea typeface="Poppins Medium"/>
              <a:cs typeface="Poppins Medium"/>
              <a:sym typeface="Poppins Medium"/>
            </a:endParaRPr>
          </a:p>
        </p:txBody>
      </p:sp>
      <p:sp>
        <p:nvSpPr>
          <p:cNvPr id="4081" name="Google Shape;4081;g3970249a880_0_9327"/>
          <p:cNvSpPr txBox="1"/>
          <p:nvPr>
            <p:ph type="title"/>
          </p:nvPr>
        </p:nvSpPr>
        <p:spPr>
          <a:xfrm>
            <a:off x="320151" y="34775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082" name="Google Shape;4082;g3970249a880_0_932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white arrow on a black background&#10;&#10;AI-generated content may be incorrect." id="4083" name="Google Shape;4083;g3970249a880_0_9327"/>
          <p:cNvPicPr preferRelativeResize="0"/>
          <p:nvPr/>
        </p:nvPicPr>
        <p:blipFill rotWithShape="1">
          <a:blip r:embed="rId3">
            <a:alphaModFix/>
          </a:blip>
          <a:srcRect b="0" l="0" r="0" t="0"/>
          <a:stretch/>
        </p:blipFill>
        <p:spPr>
          <a:xfrm>
            <a:off x="403439" y="2407683"/>
            <a:ext cx="82147" cy="132149"/>
          </a:xfrm>
          <a:prstGeom prst="rect">
            <a:avLst/>
          </a:prstGeom>
          <a:noFill/>
          <a:ln>
            <a:noFill/>
          </a:ln>
        </p:spPr>
      </p:pic>
      <p:pic>
        <p:nvPicPr>
          <p:cNvPr descr="A white arrow on a black background&#10;&#10;AI-generated content may be incorrect." id="4084" name="Google Shape;4084;g3970249a880_0_9327"/>
          <p:cNvPicPr preferRelativeResize="0"/>
          <p:nvPr/>
        </p:nvPicPr>
        <p:blipFill rotWithShape="1">
          <a:blip r:embed="rId3">
            <a:alphaModFix/>
          </a:blip>
          <a:srcRect b="0" l="0" r="0" t="0"/>
          <a:stretch/>
        </p:blipFill>
        <p:spPr>
          <a:xfrm>
            <a:off x="3778697" y="2407683"/>
            <a:ext cx="82147" cy="132149"/>
          </a:xfrm>
          <a:prstGeom prst="rect">
            <a:avLst/>
          </a:prstGeom>
          <a:noFill/>
          <a:ln>
            <a:noFill/>
          </a:ln>
        </p:spPr>
      </p:pic>
      <p:pic>
        <p:nvPicPr>
          <p:cNvPr descr="A white arrow on a black background&#10;&#10;AI-generated content may be incorrect." id="4085" name="Google Shape;4085;g3970249a880_0_9327"/>
          <p:cNvPicPr preferRelativeResize="0"/>
          <p:nvPr/>
        </p:nvPicPr>
        <p:blipFill rotWithShape="1">
          <a:blip r:embed="rId3">
            <a:alphaModFix/>
          </a:blip>
          <a:srcRect b="0" l="0" r="0" t="0"/>
          <a:stretch/>
        </p:blipFill>
        <p:spPr>
          <a:xfrm>
            <a:off x="5484794" y="2407683"/>
            <a:ext cx="82147" cy="132149"/>
          </a:xfrm>
          <a:prstGeom prst="rect">
            <a:avLst/>
          </a:prstGeom>
          <a:noFill/>
          <a:ln>
            <a:noFill/>
          </a:ln>
        </p:spPr>
      </p:pic>
      <p:pic>
        <p:nvPicPr>
          <p:cNvPr descr="A white arrow on a black background&#10;&#10;AI-generated content may be incorrect." id="4086" name="Google Shape;4086;g3970249a880_0_9327"/>
          <p:cNvPicPr preferRelativeResize="0"/>
          <p:nvPr/>
        </p:nvPicPr>
        <p:blipFill rotWithShape="1">
          <a:blip r:embed="rId3">
            <a:alphaModFix/>
          </a:blip>
          <a:srcRect b="0" l="0" r="0" t="0"/>
          <a:stretch/>
        </p:blipFill>
        <p:spPr>
          <a:xfrm>
            <a:off x="7166410" y="2407683"/>
            <a:ext cx="82147" cy="132149"/>
          </a:xfrm>
          <a:prstGeom prst="rect">
            <a:avLst/>
          </a:prstGeom>
          <a:noFill/>
          <a:ln>
            <a:noFill/>
          </a:ln>
        </p:spPr>
      </p:pic>
      <p:pic>
        <p:nvPicPr>
          <p:cNvPr descr="A white arrow on a black background&#10;&#10;AI-generated content may be incorrect." id="4087" name="Google Shape;4087;g3970249a880_0_9327"/>
          <p:cNvPicPr preferRelativeResize="0"/>
          <p:nvPr/>
        </p:nvPicPr>
        <p:blipFill rotWithShape="1">
          <a:blip r:embed="rId3">
            <a:alphaModFix/>
          </a:blip>
          <a:srcRect b="0" l="0" r="0" t="0"/>
          <a:stretch/>
        </p:blipFill>
        <p:spPr>
          <a:xfrm>
            <a:off x="2091068" y="2407683"/>
            <a:ext cx="82147" cy="132149"/>
          </a:xfrm>
          <a:prstGeom prst="rect">
            <a:avLst/>
          </a:prstGeom>
          <a:noFill/>
          <a:ln>
            <a:noFill/>
          </a:ln>
        </p:spPr>
      </p:pic>
      <p:sp>
        <p:nvSpPr>
          <p:cNvPr id="4088" name="Google Shape;4088;g3970249a880_0_9327"/>
          <p:cNvSpPr txBox="1"/>
          <p:nvPr>
            <p:ph idx="1" type="subTitle"/>
          </p:nvPr>
        </p:nvSpPr>
        <p:spPr>
          <a:xfrm>
            <a:off x="3755511" y="3614606"/>
            <a:ext cx="3321600" cy="4605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089" name="Google Shape;4089;g3970249a880_0_9327"/>
          <p:cNvSpPr txBox="1"/>
          <p:nvPr>
            <p:ph idx="2" type="subTitle"/>
          </p:nvPr>
        </p:nvSpPr>
        <p:spPr>
          <a:xfrm>
            <a:off x="315025" y="3614606"/>
            <a:ext cx="3315300" cy="4605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101000"/>
              </a:lnSpc>
              <a:spcBef>
                <a:spcPts val="0"/>
              </a:spcBef>
              <a:spcAft>
                <a:spcPts val="0"/>
              </a:spcAft>
              <a:buSzPts val="800"/>
              <a:buNone/>
              <a:defRPr/>
            </a:lvl2pPr>
            <a:lvl3pPr lvl="2" algn="l">
              <a:lnSpc>
                <a:spcPct val="101000"/>
              </a:lnSpc>
              <a:spcBef>
                <a:spcPts val="0"/>
              </a:spcBef>
              <a:spcAft>
                <a:spcPts val="0"/>
              </a:spcAft>
              <a:buSzPts val="700"/>
              <a:buNone/>
              <a:defRPr/>
            </a:lvl3pPr>
            <a:lvl4pPr lvl="3" algn="l">
              <a:lnSpc>
                <a:spcPct val="101000"/>
              </a:lnSpc>
              <a:spcBef>
                <a:spcPts val="0"/>
              </a:spcBef>
              <a:spcAft>
                <a:spcPts val="0"/>
              </a:spcAft>
              <a:buSzPts val="500"/>
              <a:buNone/>
              <a:defRPr/>
            </a:lvl4pPr>
            <a:lvl5pPr lvl="4" algn="l">
              <a:lnSpc>
                <a:spcPct val="101000"/>
              </a:lnSpc>
              <a:spcBef>
                <a:spcPts val="0"/>
              </a:spcBef>
              <a:spcAft>
                <a:spcPts val="0"/>
              </a:spcAft>
              <a:buSzPts val="400"/>
              <a:buNone/>
              <a:defRPr/>
            </a:lvl5pPr>
            <a:lvl6pPr lvl="5" algn="l">
              <a:lnSpc>
                <a:spcPct val="101000"/>
              </a:lnSpc>
              <a:spcBef>
                <a:spcPts val="0"/>
              </a:spcBef>
              <a:spcAft>
                <a:spcPts val="0"/>
              </a:spcAft>
              <a:buSzPts val="200"/>
              <a:buNone/>
              <a:defRPr/>
            </a:lvl6pPr>
            <a:lvl7pPr lvl="6" algn="l">
              <a:lnSpc>
                <a:spcPct val="101000"/>
              </a:lnSpc>
              <a:spcBef>
                <a:spcPts val="0"/>
              </a:spcBef>
              <a:spcAft>
                <a:spcPts val="0"/>
              </a:spcAft>
              <a:buSzPts val="200"/>
              <a:buNone/>
              <a:defRPr/>
            </a:lvl7pPr>
            <a:lvl8pPr lvl="7" algn="l">
              <a:lnSpc>
                <a:spcPct val="101000"/>
              </a:lnSpc>
              <a:spcBef>
                <a:spcPts val="0"/>
              </a:spcBef>
              <a:spcAft>
                <a:spcPts val="0"/>
              </a:spcAft>
              <a:buSzPts val="200"/>
              <a:buNone/>
              <a:defRPr/>
            </a:lvl8pPr>
            <a:lvl9pPr lvl="8" algn="l">
              <a:lnSpc>
                <a:spcPct val="101000"/>
              </a:lnSpc>
              <a:spcBef>
                <a:spcPts val="0"/>
              </a:spcBef>
              <a:spcAft>
                <a:spcPts val="0"/>
              </a:spcAft>
              <a:buSzPts val="200"/>
              <a:buNone/>
              <a:defRPr/>
            </a:lvl9pPr>
          </a:lstStyle>
          <a:p/>
        </p:txBody>
      </p:sp>
      <p:sp>
        <p:nvSpPr>
          <p:cNvPr id="4090" name="Google Shape;4090;g3970249a880_0_9327"/>
          <p:cNvSpPr txBox="1"/>
          <p:nvPr>
            <p:ph idx="3" type="subTitle"/>
          </p:nvPr>
        </p:nvSpPr>
        <p:spPr>
          <a:xfrm>
            <a:off x="2056560" y="1748138"/>
            <a:ext cx="3321600" cy="4605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091" name="Google Shape;4091;g3970249a880_0_9327"/>
          <p:cNvSpPr txBox="1"/>
          <p:nvPr>
            <p:ph idx="4" type="subTitle"/>
          </p:nvPr>
        </p:nvSpPr>
        <p:spPr>
          <a:xfrm>
            <a:off x="5465101" y="1748138"/>
            <a:ext cx="3321600" cy="4605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092" name="Google Shape;4092;g3970249a880_0_9327"/>
          <p:cNvSpPr txBox="1"/>
          <p:nvPr>
            <p:ph idx="5" type="subTitle"/>
          </p:nvPr>
        </p:nvSpPr>
        <p:spPr>
          <a:xfrm>
            <a:off x="7172094" y="3614606"/>
            <a:ext cx="1802700" cy="4605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093" name="Google Shape;4093;g3970249a880_0_9327"/>
          <p:cNvSpPr txBox="1"/>
          <p:nvPr>
            <p:ph idx="6" type="subTitle"/>
          </p:nvPr>
        </p:nvSpPr>
        <p:spPr>
          <a:xfrm>
            <a:off x="2064284" y="1222959"/>
            <a:ext cx="3321600" cy="4605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Font typeface="Poppins"/>
              <a:buNone/>
              <a:defRPr b="1" sz="15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094" name="Google Shape;4094;g3970249a880_0_9327"/>
          <p:cNvSpPr txBox="1"/>
          <p:nvPr>
            <p:ph idx="7" type="subTitle"/>
          </p:nvPr>
        </p:nvSpPr>
        <p:spPr>
          <a:xfrm>
            <a:off x="5467941" y="1222959"/>
            <a:ext cx="3321600" cy="4605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Font typeface="Poppins"/>
              <a:buNone/>
              <a:defRPr b="1" sz="15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095" name="Google Shape;4095;g3970249a880_0_9327"/>
          <p:cNvSpPr txBox="1"/>
          <p:nvPr>
            <p:ph idx="8" type="subTitle"/>
          </p:nvPr>
        </p:nvSpPr>
        <p:spPr>
          <a:xfrm>
            <a:off x="5467941" y="966095"/>
            <a:ext cx="3321600" cy="197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Clr>
                <a:schemeClr val="accent2"/>
              </a:buClr>
              <a:buSzPts val="1100"/>
              <a:buFont typeface="Poppins"/>
              <a:buNone/>
              <a:defRPr b="1" sz="1100">
                <a:solidFill>
                  <a:schemeClr val="accent2"/>
                </a:solidFill>
                <a:latin typeface="Poppins"/>
                <a:ea typeface="Poppins"/>
                <a:cs typeface="Poppins"/>
                <a:sym typeface="Poppins"/>
              </a:defRPr>
            </a:lvl1pPr>
            <a:lvl2pPr lvl="1" algn="l">
              <a:lnSpc>
                <a:spcPct val="95000"/>
              </a:lnSpc>
              <a:spcBef>
                <a:spcPts val="1300"/>
              </a:spcBef>
              <a:spcAft>
                <a:spcPts val="0"/>
              </a:spcAft>
              <a:buSzPts val="800"/>
              <a:buFont typeface="Poppins"/>
              <a:buNone/>
              <a:defRPr b="1">
                <a:latin typeface="Poppins"/>
                <a:ea typeface="Poppins"/>
                <a:cs typeface="Poppins"/>
                <a:sym typeface="Poppins"/>
              </a:defRPr>
            </a:lvl2pPr>
            <a:lvl3pPr lvl="2" algn="l">
              <a:lnSpc>
                <a:spcPct val="95000"/>
              </a:lnSpc>
              <a:spcBef>
                <a:spcPts val="1300"/>
              </a:spcBef>
              <a:spcAft>
                <a:spcPts val="0"/>
              </a:spcAft>
              <a:buSzPts val="700"/>
              <a:buFont typeface="Poppins"/>
              <a:buNone/>
              <a:defRPr b="1">
                <a:latin typeface="Poppins"/>
                <a:ea typeface="Poppins"/>
                <a:cs typeface="Poppins"/>
                <a:sym typeface="Poppins"/>
              </a:defRPr>
            </a:lvl3pPr>
            <a:lvl4pPr lvl="3" algn="l">
              <a:lnSpc>
                <a:spcPct val="95000"/>
              </a:lnSpc>
              <a:spcBef>
                <a:spcPts val="1300"/>
              </a:spcBef>
              <a:spcAft>
                <a:spcPts val="0"/>
              </a:spcAft>
              <a:buSzPts val="500"/>
              <a:buFont typeface="Poppins"/>
              <a:buNone/>
              <a:defRPr b="1">
                <a:latin typeface="Poppins"/>
                <a:ea typeface="Poppins"/>
                <a:cs typeface="Poppins"/>
                <a:sym typeface="Poppins"/>
              </a:defRPr>
            </a:lvl4pPr>
            <a:lvl5pPr lvl="4" algn="l">
              <a:lnSpc>
                <a:spcPct val="95000"/>
              </a:lnSpc>
              <a:spcBef>
                <a:spcPts val="1300"/>
              </a:spcBef>
              <a:spcAft>
                <a:spcPts val="0"/>
              </a:spcAft>
              <a:buSzPts val="400"/>
              <a:buFont typeface="Poppins"/>
              <a:buNone/>
              <a:defRPr b="1">
                <a:latin typeface="Poppins"/>
                <a:ea typeface="Poppins"/>
                <a:cs typeface="Poppins"/>
                <a:sym typeface="Poppins"/>
              </a:defRPr>
            </a:lvl5pPr>
            <a:lvl6pPr lvl="5" algn="l">
              <a:lnSpc>
                <a:spcPct val="90000"/>
              </a:lnSpc>
              <a:spcBef>
                <a:spcPts val="400"/>
              </a:spcBef>
              <a:spcAft>
                <a:spcPts val="0"/>
              </a:spcAft>
              <a:buSzPts val="200"/>
              <a:buFont typeface="Poppins"/>
              <a:buNone/>
              <a:defRPr b="1">
                <a:latin typeface="Poppins"/>
                <a:ea typeface="Poppins"/>
                <a:cs typeface="Poppins"/>
                <a:sym typeface="Poppins"/>
              </a:defRPr>
            </a:lvl6pPr>
            <a:lvl7pPr lvl="6" algn="l">
              <a:lnSpc>
                <a:spcPct val="90000"/>
              </a:lnSpc>
              <a:spcBef>
                <a:spcPts val="400"/>
              </a:spcBef>
              <a:spcAft>
                <a:spcPts val="0"/>
              </a:spcAft>
              <a:buSzPts val="200"/>
              <a:buFont typeface="Poppins"/>
              <a:buNone/>
              <a:defRPr b="1">
                <a:latin typeface="Poppins"/>
                <a:ea typeface="Poppins"/>
                <a:cs typeface="Poppins"/>
                <a:sym typeface="Poppins"/>
              </a:defRPr>
            </a:lvl7pPr>
            <a:lvl8pPr lvl="7" algn="l">
              <a:lnSpc>
                <a:spcPct val="90000"/>
              </a:lnSpc>
              <a:spcBef>
                <a:spcPts val="400"/>
              </a:spcBef>
              <a:spcAft>
                <a:spcPts val="0"/>
              </a:spcAft>
              <a:buSzPts val="200"/>
              <a:buFont typeface="Poppins"/>
              <a:buNone/>
              <a:defRPr b="1">
                <a:latin typeface="Poppins"/>
                <a:ea typeface="Poppins"/>
                <a:cs typeface="Poppins"/>
                <a:sym typeface="Poppins"/>
              </a:defRPr>
            </a:lvl8pPr>
            <a:lvl9pPr lvl="8" algn="l">
              <a:lnSpc>
                <a:spcPct val="90000"/>
              </a:lnSpc>
              <a:spcBef>
                <a:spcPts val="400"/>
              </a:spcBef>
              <a:spcAft>
                <a:spcPts val="0"/>
              </a:spcAft>
              <a:buSzPts val="200"/>
              <a:buFont typeface="Poppins"/>
              <a:buNone/>
              <a:defRPr b="1">
                <a:latin typeface="Poppins"/>
                <a:ea typeface="Poppins"/>
                <a:cs typeface="Poppins"/>
                <a:sym typeface="Poppins"/>
              </a:defRPr>
            </a:lvl9pPr>
          </a:lstStyle>
          <a:p/>
        </p:txBody>
      </p:sp>
      <p:sp>
        <p:nvSpPr>
          <p:cNvPr id="4096" name="Google Shape;4096;g3970249a880_0_9327"/>
          <p:cNvSpPr txBox="1"/>
          <p:nvPr>
            <p:ph idx="9" type="subTitle"/>
          </p:nvPr>
        </p:nvSpPr>
        <p:spPr>
          <a:xfrm>
            <a:off x="312295" y="2830647"/>
            <a:ext cx="3321600" cy="197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Clr>
                <a:schemeClr val="accent2"/>
              </a:buClr>
              <a:buSzPts val="1100"/>
              <a:buFont typeface="Poppins"/>
              <a:buNone/>
              <a:defRPr b="1" sz="1100">
                <a:solidFill>
                  <a:schemeClr val="accent2"/>
                </a:solidFill>
                <a:latin typeface="Poppins"/>
                <a:ea typeface="Poppins"/>
                <a:cs typeface="Poppins"/>
                <a:sym typeface="Poppins"/>
              </a:defRPr>
            </a:lvl1pPr>
            <a:lvl2pPr lvl="1" algn="l">
              <a:lnSpc>
                <a:spcPct val="95000"/>
              </a:lnSpc>
              <a:spcBef>
                <a:spcPts val="1300"/>
              </a:spcBef>
              <a:spcAft>
                <a:spcPts val="0"/>
              </a:spcAft>
              <a:buSzPts val="800"/>
              <a:buFont typeface="Poppins"/>
              <a:buNone/>
              <a:defRPr b="1">
                <a:latin typeface="Poppins"/>
                <a:ea typeface="Poppins"/>
                <a:cs typeface="Poppins"/>
                <a:sym typeface="Poppins"/>
              </a:defRPr>
            </a:lvl2pPr>
            <a:lvl3pPr lvl="2" algn="l">
              <a:lnSpc>
                <a:spcPct val="95000"/>
              </a:lnSpc>
              <a:spcBef>
                <a:spcPts val="1300"/>
              </a:spcBef>
              <a:spcAft>
                <a:spcPts val="0"/>
              </a:spcAft>
              <a:buSzPts val="700"/>
              <a:buFont typeface="Poppins"/>
              <a:buNone/>
              <a:defRPr b="1">
                <a:latin typeface="Poppins"/>
                <a:ea typeface="Poppins"/>
                <a:cs typeface="Poppins"/>
                <a:sym typeface="Poppins"/>
              </a:defRPr>
            </a:lvl3pPr>
            <a:lvl4pPr lvl="3" algn="l">
              <a:lnSpc>
                <a:spcPct val="95000"/>
              </a:lnSpc>
              <a:spcBef>
                <a:spcPts val="1300"/>
              </a:spcBef>
              <a:spcAft>
                <a:spcPts val="0"/>
              </a:spcAft>
              <a:buSzPts val="500"/>
              <a:buFont typeface="Poppins"/>
              <a:buNone/>
              <a:defRPr b="1">
                <a:latin typeface="Poppins"/>
                <a:ea typeface="Poppins"/>
                <a:cs typeface="Poppins"/>
                <a:sym typeface="Poppins"/>
              </a:defRPr>
            </a:lvl4pPr>
            <a:lvl5pPr lvl="4" algn="l">
              <a:lnSpc>
                <a:spcPct val="95000"/>
              </a:lnSpc>
              <a:spcBef>
                <a:spcPts val="1300"/>
              </a:spcBef>
              <a:spcAft>
                <a:spcPts val="0"/>
              </a:spcAft>
              <a:buSzPts val="400"/>
              <a:buFont typeface="Poppins"/>
              <a:buNone/>
              <a:defRPr b="1">
                <a:latin typeface="Poppins"/>
                <a:ea typeface="Poppins"/>
                <a:cs typeface="Poppins"/>
                <a:sym typeface="Poppins"/>
              </a:defRPr>
            </a:lvl5pPr>
            <a:lvl6pPr lvl="5" algn="l">
              <a:lnSpc>
                <a:spcPct val="90000"/>
              </a:lnSpc>
              <a:spcBef>
                <a:spcPts val="400"/>
              </a:spcBef>
              <a:spcAft>
                <a:spcPts val="0"/>
              </a:spcAft>
              <a:buSzPts val="200"/>
              <a:buFont typeface="Poppins"/>
              <a:buNone/>
              <a:defRPr b="1">
                <a:latin typeface="Poppins"/>
                <a:ea typeface="Poppins"/>
                <a:cs typeface="Poppins"/>
                <a:sym typeface="Poppins"/>
              </a:defRPr>
            </a:lvl6pPr>
            <a:lvl7pPr lvl="6" algn="l">
              <a:lnSpc>
                <a:spcPct val="90000"/>
              </a:lnSpc>
              <a:spcBef>
                <a:spcPts val="400"/>
              </a:spcBef>
              <a:spcAft>
                <a:spcPts val="0"/>
              </a:spcAft>
              <a:buSzPts val="200"/>
              <a:buFont typeface="Poppins"/>
              <a:buNone/>
              <a:defRPr b="1">
                <a:latin typeface="Poppins"/>
                <a:ea typeface="Poppins"/>
                <a:cs typeface="Poppins"/>
                <a:sym typeface="Poppins"/>
              </a:defRPr>
            </a:lvl7pPr>
            <a:lvl8pPr lvl="7" algn="l">
              <a:lnSpc>
                <a:spcPct val="90000"/>
              </a:lnSpc>
              <a:spcBef>
                <a:spcPts val="400"/>
              </a:spcBef>
              <a:spcAft>
                <a:spcPts val="0"/>
              </a:spcAft>
              <a:buSzPts val="200"/>
              <a:buFont typeface="Poppins"/>
              <a:buNone/>
              <a:defRPr b="1">
                <a:latin typeface="Poppins"/>
                <a:ea typeface="Poppins"/>
                <a:cs typeface="Poppins"/>
                <a:sym typeface="Poppins"/>
              </a:defRPr>
            </a:lvl8pPr>
            <a:lvl9pPr lvl="8" algn="l">
              <a:lnSpc>
                <a:spcPct val="90000"/>
              </a:lnSpc>
              <a:spcBef>
                <a:spcPts val="400"/>
              </a:spcBef>
              <a:spcAft>
                <a:spcPts val="0"/>
              </a:spcAft>
              <a:buSzPts val="200"/>
              <a:buFont typeface="Poppins"/>
              <a:buNone/>
              <a:defRPr b="1">
                <a:latin typeface="Poppins"/>
                <a:ea typeface="Poppins"/>
                <a:cs typeface="Poppins"/>
                <a:sym typeface="Poppins"/>
              </a:defRPr>
            </a:lvl9pPr>
          </a:lstStyle>
          <a:p/>
        </p:txBody>
      </p:sp>
      <p:sp>
        <p:nvSpPr>
          <p:cNvPr id="4097" name="Google Shape;4097;g3970249a880_0_9327"/>
          <p:cNvSpPr txBox="1"/>
          <p:nvPr>
            <p:ph idx="13" type="subTitle"/>
          </p:nvPr>
        </p:nvSpPr>
        <p:spPr>
          <a:xfrm>
            <a:off x="3758584" y="2836142"/>
            <a:ext cx="3321600" cy="197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Clr>
                <a:schemeClr val="accent2"/>
              </a:buClr>
              <a:buSzPts val="1100"/>
              <a:buFont typeface="Poppins"/>
              <a:buNone/>
              <a:defRPr b="1" sz="1100">
                <a:solidFill>
                  <a:schemeClr val="accent2"/>
                </a:solidFill>
                <a:latin typeface="Poppins"/>
                <a:ea typeface="Poppins"/>
                <a:cs typeface="Poppins"/>
                <a:sym typeface="Poppins"/>
              </a:defRPr>
            </a:lvl1pPr>
            <a:lvl2pPr lvl="1" algn="l">
              <a:lnSpc>
                <a:spcPct val="95000"/>
              </a:lnSpc>
              <a:spcBef>
                <a:spcPts val="1300"/>
              </a:spcBef>
              <a:spcAft>
                <a:spcPts val="0"/>
              </a:spcAft>
              <a:buSzPts val="800"/>
              <a:buFont typeface="Poppins"/>
              <a:buNone/>
              <a:defRPr b="1">
                <a:latin typeface="Poppins"/>
                <a:ea typeface="Poppins"/>
                <a:cs typeface="Poppins"/>
                <a:sym typeface="Poppins"/>
              </a:defRPr>
            </a:lvl2pPr>
            <a:lvl3pPr lvl="2" algn="l">
              <a:lnSpc>
                <a:spcPct val="95000"/>
              </a:lnSpc>
              <a:spcBef>
                <a:spcPts val="1300"/>
              </a:spcBef>
              <a:spcAft>
                <a:spcPts val="0"/>
              </a:spcAft>
              <a:buSzPts val="700"/>
              <a:buFont typeface="Poppins"/>
              <a:buNone/>
              <a:defRPr b="1">
                <a:latin typeface="Poppins"/>
                <a:ea typeface="Poppins"/>
                <a:cs typeface="Poppins"/>
                <a:sym typeface="Poppins"/>
              </a:defRPr>
            </a:lvl3pPr>
            <a:lvl4pPr lvl="3" algn="l">
              <a:lnSpc>
                <a:spcPct val="95000"/>
              </a:lnSpc>
              <a:spcBef>
                <a:spcPts val="1300"/>
              </a:spcBef>
              <a:spcAft>
                <a:spcPts val="0"/>
              </a:spcAft>
              <a:buSzPts val="500"/>
              <a:buFont typeface="Poppins"/>
              <a:buNone/>
              <a:defRPr b="1">
                <a:latin typeface="Poppins"/>
                <a:ea typeface="Poppins"/>
                <a:cs typeface="Poppins"/>
                <a:sym typeface="Poppins"/>
              </a:defRPr>
            </a:lvl4pPr>
            <a:lvl5pPr lvl="4" algn="l">
              <a:lnSpc>
                <a:spcPct val="95000"/>
              </a:lnSpc>
              <a:spcBef>
                <a:spcPts val="1300"/>
              </a:spcBef>
              <a:spcAft>
                <a:spcPts val="0"/>
              </a:spcAft>
              <a:buSzPts val="400"/>
              <a:buFont typeface="Poppins"/>
              <a:buNone/>
              <a:defRPr b="1">
                <a:latin typeface="Poppins"/>
                <a:ea typeface="Poppins"/>
                <a:cs typeface="Poppins"/>
                <a:sym typeface="Poppins"/>
              </a:defRPr>
            </a:lvl5pPr>
            <a:lvl6pPr lvl="5" algn="l">
              <a:lnSpc>
                <a:spcPct val="90000"/>
              </a:lnSpc>
              <a:spcBef>
                <a:spcPts val="400"/>
              </a:spcBef>
              <a:spcAft>
                <a:spcPts val="0"/>
              </a:spcAft>
              <a:buSzPts val="200"/>
              <a:buFont typeface="Poppins"/>
              <a:buNone/>
              <a:defRPr b="1">
                <a:latin typeface="Poppins"/>
                <a:ea typeface="Poppins"/>
                <a:cs typeface="Poppins"/>
                <a:sym typeface="Poppins"/>
              </a:defRPr>
            </a:lvl6pPr>
            <a:lvl7pPr lvl="6" algn="l">
              <a:lnSpc>
                <a:spcPct val="90000"/>
              </a:lnSpc>
              <a:spcBef>
                <a:spcPts val="400"/>
              </a:spcBef>
              <a:spcAft>
                <a:spcPts val="0"/>
              </a:spcAft>
              <a:buSzPts val="200"/>
              <a:buFont typeface="Poppins"/>
              <a:buNone/>
              <a:defRPr b="1">
                <a:latin typeface="Poppins"/>
                <a:ea typeface="Poppins"/>
                <a:cs typeface="Poppins"/>
                <a:sym typeface="Poppins"/>
              </a:defRPr>
            </a:lvl7pPr>
            <a:lvl8pPr lvl="7" algn="l">
              <a:lnSpc>
                <a:spcPct val="90000"/>
              </a:lnSpc>
              <a:spcBef>
                <a:spcPts val="400"/>
              </a:spcBef>
              <a:spcAft>
                <a:spcPts val="0"/>
              </a:spcAft>
              <a:buSzPts val="200"/>
              <a:buFont typeface="Poppins"/>
              <a:buNone/>
              <a:defRPr b="1">
                <a:latin typeface="Poppins"/>
                <a:ea typeface="Poppins"/>
                <a:cs typeface="Poppins"/>
                <a:sym typeface="Poppins"/>
              </a:defRPr>
            </a:lvl8pPr>
            <a:lvl9pPr lvl="8" algn="l">
              <a:lnSpc>
                <a:spcPct val="90000"/>
              </a:lnSpc>
              <a:spcBef>
                <a:spcPts val="400"/>
              </a:spcBef>
              <a:spcAft>
                <a:spcPts val="0"/>
              </a:spcAft>
              <a:buSzPts val="200"/>
              <a:buFont typeface="Poppins"/>
              <a:buNone/>
              <a:defRPr b="1">
                <a:latin typeface="Poppins"/>
                <a:ea typeface="Poppins"/>
                <a:cs typeface="Poppins"/>
                <a:sym typeface="Poppins"/>
              </a:defRPr>
            </a:lvl9pPr>
          </a:lstStyle>
          <a:p/>
        </p:txBody>
      </p:sp>
      <p:sp>
        <p:nvSpPr>
          <p:cNvPr id="4098" name="Google Shape;4098;g3970249a880_0_9327"/>
          <p:cNvSpPr txBox="1"/>
          <p:nvPr>
            <p:ph idx="14" type="subTitle"/>
          </p:nvPr>
        </p:nvSpPr>
        <p:spPr>
          <a:xfrm>
            <a:off x="7176645" y="2836144"/>
            <a:ext cx="1802700" cy="197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Clr>
                <a:schemeClr val="accent2"/>
              </a:buClr>
              <a:buSzPts val="1100"/>
              <a:buFont typeface="Poppins"/>
              <a:buNone/>
              <a:defRPr b="1" sz="1100">
                <a:solidFill>
                  <a:schemeClr val="accent2"/>
                </a:solidFill>
                <a:latin typeface="Poppins"/>
                <a:ea typeface="Poppins"/>
                <a:cs typeface="Poppins"/>
                <a:sym typeface="Poppins"/>
              </a:defRPr>
            </a:lvl1pPr>
            <a:lvl2pPr lvl="1" algn="l">
              <a:lnSpc>
                <a:spcPct val="95000"/>
              </a:lnSpc>
              <a:spcBef>
                <a:spcPts val="1300"/>
              </a:spcBef>
              <a:spcAft>
                <a:spcPts val="0"/>
              </a:spcAft>
              <a:buSzPts val="800"/>
              <a:buFont typeface="Poppins"/>
              <a:buNone/>
              <a:defRPr b="1">
                <a:latin typeface="Poppins"/>
                <a:ea typeface="Poppins"/>
                <a:cs typeface="Poppins"/>
                <a:sym typeface="Poppins"/>
              </a:defRPr>
            </a:lvl2pPr>
            <a:lvl3pPr lvl="2" algn="l">
              <a:lnSpc>
                <a:spcPct val="95000"/>
              </a:lnSpc>
              <a:spcBef>
                <a:spcPts val="1300"/>
              </a:spcBef>
              <a:spcAft>
                <a:spcPts val="0"/>
              </a:spcAft>
              <a:buSzPts val="700"/>
              <a:buFont typeface="Poppins"/>
              <a:buNone/>
              <a:defRPr b="1">
                <a:latin typeface="Poppins"/>
                <a:ea typeface="Poppins"/>
                <a:cs typeface="Poppins"/>
                <a:sym typeface="Poppins"/>
              </a:defRPr>
            </a:lvl3pPr>
            <a:lvl4pPr lvl="3" algn="l">
              <a:lnSpc>
                <a:spcPct val="95000"/>
              </a:lnSpc>
              <a:spcBef>
                <a:spcPts val="1300"/>
              </a:spcBef>
              <a:spcAft>
                <a:spcPts val="0"/>
              </a:spcAft>
              <a:buSzPts val="500"/>
              <a:buFont typeface="Poppins"/>
              <a:buNone/>
              <a:defRPr b="1">
                <a:latin typeface="Poppins"/>
                <a:ea typeface="Poppins"/>
                <a:cs typeface="Poppins"/>
                <a:sym typeface="Poppins"/>
              </a:defRPr>
            </a:lvl4pPr>
            <a:lvl5pPr lvl="4" algn="l">
              <a:lnSpc>
                <a:spcPct val="95000"/>
              </a:lnSpc>
              <a:spcBef>
                <a:spcPts val="1300"/>
              </a:spcBef>
              <a:spcAft>
                <a:spcPts val="0"/>
              </a:spcAft>
              <a:buSzPts val="400"/>
              <a:buFont typeface="Poppins"/>
              <a:buNone/>
              <a:defRPr b="1">
                <a:latin typeface="Poppins"/>
                <a:ea typeface="Poppins"/>
                <a:cs typeface="Poppins"/>
                <a:sym typeface="Poppins"/>
              </a:defRPr>
            </a:lvl5pPr>
            <a:lvl6pPr lvl="5" algn="l">
              <a:lnSpc>
                <a:spcPct val="90000"/>
              </a:lnSpc>
              <a:spcBef>
                <a:spcPts val="400"/>
              </a:spcBef>
              <a:spcAft>
                <a:spcPts val="0"/>
              </a:spcAft>
              <a:buSzPts val="200"/>
              <a:buFont typeface="Poppins"/>
              <a:buNone/>
              <a:defRPr b="1">
                <a:latin typeface="Poppins"/>
                <a:ea typeface="Poppins"/>
                <a:cs typeface="Poppins"/>
                <a:sym typeface="Poppins"/>
              </a:defRPr>
            </a:lvl6pPr>
            <a:lvl7pPr lvl="6" algn="l">
              <a:lnSpc>
                <a:spcPct val="90000"/>
              </a:lnSpc>
              <a:spcBef>
                <a:spcPts val="400"/>
              </a:spcBef>
              <a:spcAft>
                <a:spcPts val="0"/>
              </a:spcAft>
              <a:buSzPts val="200"/>
              <a:buFont typeface="Poppins"/>
              <a:buNone/>
              <a:defRPr b="1">
                <a:latin typeface="Poppins"/>
                <a:ea typeface="Poppins"/>
                <a:cs typeface="Poppins"/>
                <a:sym typeface="Poppins"/>
              </a:defRPr>
            </a:lvl7pPr>
            <a:lvl8pPr lvl="7" algn="l">
              <a:lnSpc>
                <a:spcPct val="90000"/>
              </a:lnSpc>
              <a:spcBef>
                <a:spcPts val="400"/>
              </a:spcBef>
              <a:spcAft>
                <a:spcPts val="0"/>
              </a:spcAft>
              <a:buSzPts val="200"/>
              <a:buFont typeface="Poppins"/>
              <a:buNone/>
              <a:defRPr b="1">
                <a:latin typeface="Poppins"/>
                <a:ea typeface="Poppins"/>
                <a:cs typeface="Poppins"/>
                <a:sym typeface="Poppins"/>
              </a:defRPr>
            </a:lvl8pPr>
            <a:lvl9pPr lvl="8" algn="l">
              <a:lnSpc>
                <a:spcPct val="90000"/>
              </a:lnSpc>
              <a:spcBef>
                <a:spcPts val="400"/>
              </a:spcBef>
              <a:spcAft>
                <a:spcPts val="0"/>
              </a:spcAft>
              <a:buSzPts val="200"/>
              <a:buFont typeface="Poppins"/>
              <a:buNone/>
              <a:defRPr b="1">
                <a:latin typeface="Poppins"/>
                <a:ea typeface="Poppins"/>
                <a:cs typeface="Poppins"/>
                <a:sym typeface="Poppins"/>
              </a:defRPr>
            </a:lvl9pPr>
          </a:lstStyle>
          <a:p/>
        </p:txBody>
      </p:sp>
      <p:sp>
        <p:nvSpPr>
          <p:cNvPr id="4099" name="Google Shape;4099;g3970249a880_0_9327"/>
          <p:cNvSpPr txBox="1"/>
          <p:nvPr>
            <p:ph idx="15" type="subTitle"/>
          </p:nvPr>
        </p:nvSpPr>
        <p:spPr>
          <a:xfrm>
            <a:off x="308979" y="3090515"/>
            <a:ext cx="3321600" cy="4605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Font typeface="Poppins"/>
              <a:buNone/>
              <a:defRPr b="1" sz="1500">
                <a:latin typeface="Poppins"/>
                <a:ea typeface="Poppins"/>
                <a:cs typeface="Poppins"/>
                <a:sym typeface="Poppins"/>
              </a:defRPr>
            </a:lvl1pPr>
            <a:lvl2pPr lvl="1" algn="l">
              <a:lnSpc>
                <a:spcPct val="95000"/>
              </a:lnSpc>
              <a:spcBef>
                <a:spcPts val="1300"/>
              </a:spcBef>
              <a:spcAft>
                <a:spcPts val="0"/>
              </a:spcAft>
              <a:buSzPts val="800"/>
              <a:buFont typeface="Poppins"/>
              <a:buNone/>
              <a:defRPr b="1">
                <a:latin typeface="Poppins"/>
                <a:ea typeface="Poppins"/>
                <a:cs typeface="Poppins"/>
                <a:sym typeface="Poppins"/>
              </a:defRPr>
            </a:lvl2pPr>
            <a:lvl3pPr lvl="2" algn="l">
              <a:lnSpc>
                <a:spcPct val="95000"/>
              </a:lnSpc>
              <a:spcBef>
                <a:spcPts val="1300"/>
              </a:spcBef>
              <a:spcAft>
                <a:spcPts val="0"/>
              </a:spcAft>
              <a:buSzPts val="700"/>
              <a:buFont typeface="Poppins"/>
              <a:buNone/>
              <a:defRPr b="1">
                <a:latin typeface="Poppins"/>
                <a:ea typeface="Poppins"/>
                <a:cs typeface="Poppins"/>
                <a:sym typeface="Poppins"/>
              </a:defRPr>
            </a:lvl3pPr>
            <a:lvl4pPr lvl="3" algn="l">
              <a:lnSpc>
                <a:spcPct val="95000"/>
              </a:lnSpc>
              <a:spcBef>
                <a:spcPts val="1300"/>
              </a:spcBef>
              <a:spcAft>
                <a:spcPts val="0"/>
              </a:spcAft>
              <a:buSzPts val="500"/>
              <a:buFont typeface="Poppins"/>
              <a:buNone/>
              <a:defRPr b="1">
                <a:latin typeface="Poppins"/>
                <a:ea typeface="Poppins"/>
                <a:cs typeface="Poppins"/>
                <a:sym typeface="Poppins"/>
              </a:defRPr>
            </a:lvl4pPr>
            <a:lvl5pPr lvl="4" algn="l">
              <a:lnSpc>
                <a:spcPct val="95000"/>
              </a:lnSpc>
              <a:spcBef>
                <a:spcPts val="1300"/>
              </a:spcBef>
              <a:spcAft>
                <a:spcPts val="0"/>
              </a:spcAft>
              <a:buSzPts val="400"/>
              <a:buFont typeface="Poppins"/>
              <a:buNone/>
              <a:defRPr b="1">
                <a:latin typeface="Poppins"/>
                <a:ea typeface="Poppins"/>
                <a:cs typeface="Poppins"/>
                <a:sym typeface="Poppins"/>
              </a:defRPr>
            </a:lvl5pPr>
            <a:lvl6pPr lvl="5" algn="l">
              <a:lnSpc>
                <a:spcPct val="90000"/>
              </a:lnSpc>
              <a:spcBef>
                <a:spcPts val="400"/>
              </a:spcBef>
              <a:spcAft>
                <a:spcPts val="0"/>
              </a:spcAft>
              <a:buSzPts val="200"/>
              <a:buFont typeface="Poppins"/>
              <a:buNone/>
              <a:defRPr b="1">
                <a:latin typeface="Poppins"/>
                <a:ea typeface="Poppins"/>
                <a:cs typeface="Poppins"/>
                <a:sym typeface="Poppins"/>
              </a:defRPr>
            </a:lvl6pPr>
            <a:lvl7pPr lvl="6" algn="l">
              <a:lnSpc>
                <a:spcPct val="90000"/>
              </a:lnSpc>
              <a:spcBef>
                <a:spcPts val="400"/>
              </a:spcBef>
              <a:spcAft>
                <a:spcPts val="0"/>
              </a:spcAft>
              <a:buSzPts val="200"/>
              <a:buFont typeface="Poppins"/>
              <a:buNone/>
              <a:defRPr b="1">
                <a:latin typeface="Poppins"/>
                <a:ea typeface="Poppins"/>
                <a:cs typeface="Poppins"/>
                <a:sym typeface="Poppins"/>
              </a:defRPr>
            </a:lvl7pPr>
            <a:lvl8pPr lvl="7" algn="l">
              <a:lnSpc>
                <a:spcPct val="90000"/>
              </a:lnSpc>
              <a:spcBef>
                <a:spcPts val="400"/>
              </a:spcBef>
              <a:spcAft>
                <a:spcPts val="0"/>
              </a:spcAft>
              <a:buSzPts val="200"/>
              <a:buFont typeface="Poppins"/>
              <a:buNone/>
              <a:defRPr b="1">
                <a:latin typeface="Poppins"/>
                <a:ea typeface="Poppins"/>
                <a:cs typeface="Poppins"/>
                <a:sym typeface="Poppins"/>
              </a:defRPr>
            </a:lvl8pPr>
            <a:lvl9pPr lvl="8" algn="l">
              <a:lnSpc>
                <a:spcPct val="90000"/>
              </a:lnSpc>
              <a:spcBef>
                <a:spcPts val="400"/>
              </a:spcBef>
              <a:spcAft>
                <a:spcPts val="0"/>
              </a:spcAft>
              <a:buSzPts val="200"/>
              <a:buFont typeface="Poppins"/>
              <a:buNone/>
              <a:defRPr b="1">
                <a:latin typeface="Poppins"/>
                <a:ea typeface="Poppins"/>
                <a:cs typeface="Poppins"/>
                <a:sym typeface="Poppins"/>
              </a:defRPr>
            </a:lvl9pPr>
          </a:lstStyle>
          <a:p/>
        </p:txBody>
      </p:sp>
      <p:sp>
        <p:nvSpPr>
          <p:cNvPr id="4100" name="Google Shape;4100;g3970249a880_0_9327"/>
          <p:cNvSpPr txBox="1"/>
          <p:nvPr>
            <p:ph idx="16" type="subTitle"/>
          </p:nvPr>
        </p:nvSpPr>
        <p:spPr>
          <a:xfrm>
            <a:off x="3758586" y="3090515"/>
            <a:ext cx="3321600" cy="4605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Font typeface="Poppins"/>
              <a:buNone/>
              <a:defRPr b="1" sz="1500">
                <a:latin typeface="Poppins"/>
                <a:ea typeface="Poppins"/>
                <a:cs typeface="Poppins"/>
                <a:sym typeface="Poppins"/>
              </a:defRPr>
            </a:lvl1pPr>
            <a:lvl2pPr lvl="1" algn="l">
              <a:lnSpc>
                <a:spcPct val="95000"/>
              </a:lnSpc>
              <a:spcBef>
                <a:spcPts val="1300"/>
              </a:spcBef>
              <a:spcAft>
                <a:spcPts val="0"/>
              </a:spcAft>
              <a:buSzPts val="800"/>
              <a:buFont typeface="Poppins"/>
              <a:buNone/>
              <a:defRPr b="1">
                <a:latin typeface="Poppins"/>
                <a:ea typeface="Poppins"/>
                <a:cs typeface="Poppins"/>
                <a:sym typeface="Poppins"/>
              </a:defRPr>
            </a:lvl2pPr>
            <a:lvl3pPr lvl="2" algn="l">
              <a:lnSpc>
                <a:spcPct val="95000"/>
              </a:lnSpc>
              <a:spcBef>
                <a:spcPts val="1300"/>
              </a:spcBef>
              <a:spcAft>
                <a:spcPts val="0"/>
              </a:spcAft>
              <a:buSzPts val="700"/>
              <a:buFont typeface="Poppins"/>
              <a:buNone/>
              <a:defRPr b="1">
                <a:latin typeface="Poppins"/>
                <a:ea typeface="Poppins"/>
                <a:cs typeface="Poppins"/>
                <a:sym typeface="Poppins"/>
              </a:defRPr>
            </a:lvl3pPr>
            <a:lvl4pPr lvl="3" algn="l">
              <a:lnSpc>
                <a:spcPct val="95000"/>
              </a:lnSpc>
              <a:spcBef>
                <a:spcPts val="1300"/>
              </a:spcBef>
              <a:spcAft>
                <a:spcPts val="0"/>
              </a:spcAft>
              <a:buSzPts val="500"/>
              <a:buFont typeface="Poppins"/>
              <a:buNone/>
              <a:defRPr b="1">
                <a:latin typeface="Poppins"/>
                <a:ea typeface="Poppins"/>
                <a:cs typeface="Poppins"/>
                <a:sym typeface="Poppins"/>
              </a:defRPr>
            </a:lvl4pPr>
            <a:lvl5pPr lvl="4" algn="l">
              <a:lnSpc>
                <a:spcPct val="95000"/>
              </a:lnSpc>
              <a:spcBef>
                <a:spcPts val="1300"/>
              </a:spcBef>
              <a:spcAft>
                <a:spcPts val="0"/>
              </a:spcAft>
              <a:buSzPts val="400"/>
              <a:buFont typeface="Poppins"/>
              <a:buNone/>
              <a:defRPr b="1">
                <a:latin typeface="Poppins"/>
                <a:ea typeface="Poppins"/>
                <a:cs typeface="Poppins"/>
                <a:sym typeface="Poppins"/>
              </a:defRPr>
            </a:lvl5pPr>
            <a:lvl6pPr lvl="5" algn="l">
              <a:lnSpc>
                <a:spcPct val="90000"/>
              </a:lnSpc>
              <a:spcBef>
                <a:spcPts val="400"/>
              </a:spcBef>
              <a:spcAft>
                <a:spcPts val="0"/>
              </a:spcAft>
              <a:buSzPts val="200"/>
              <a:buFont typeface="Poppins"/>
              <a:buNone/>
              <a:defRPr b="1">
                <a:latin typeface="Poppins"/>
                <a:ea typeface="Poppins"/>
                <a:cs typeface="Poppins"/>
                <a:sym typeface="Poppins"/>
              </a:defRPr>
            </a:lvl6pPr>
            <a:lvl7pPr lvl="6" algn="l">
              <a:lnSpc>
                <a:spcPct val="90000"/>
              </a:lnSpc>
              <a:spcBef>
                <a:spcPts val="400"/>
              </a:spcBef>
              <a:spcAft>
                <a:spcPts val="0"/>
              </a:spcAft>
              <a:buSzPts val="200"/>
              <a:buFont typeface="Poppins"/>
              <a:buNone/>
              <a:defRPr b="1">
                <a:latin typeface="Poppins"/>
                <a:ea typeface="Poppins"/>
                <a:cs typeface="Poppins"/>
                <a:sym typeface="Poppins"/>
              </a:defRPr>
            </a:lvl7pPr>
            <a:lvl8pPr lvl="7" algn="l">
              <a:lnSpc>
                <a:spcPct val="90000"/>
              </a:lnSpc>
              <a:spcBef>
                <a:spcPts val="400"/>
              </a:spcBef>
              <a:spcAft>
                <a:spcPts val="0"/>
              </a:spcAft>
              <a:buSzPts val="200"/>
              <a:buFont typeface="Poppins"/>
              <a:buNone/>
              <a:defRPr b="1">
                <a:latin typeface="Poppins"/>
                <a:ea typeface="Poppins"/>
                <a:cs typeface="Poppins"/>
                <a:sym typeface="Poppins"/>
              </a:defRPr>
            </a:lvl8pPr>
            <a:lvl9pPr lvl="8" algn="l">
              <a:lnSpc>
                <a:spcPct val="90000"/>
              </a:lnSpc>
              <a:spcBef>
                <a:spcPts val="400"/>
              </a:spcBef>
              <a:spcAft>
                <a:spcPts val="0"/>
              </a:spcAft>
              <a:buSzPts val="200"/>
              <a:buFont typeface="Poppins"/>
              <a:buNone/>
              <a:defRPr b="1">
                <a:latin typeface="Poppins"/>
                <a:ea typeface="Poppins"/>
                <a:cs typeface="Poppins"/>
                <a:sym typeface="Poppins"/>
              </a:defRPr>
            </a:lvl9pPr>
          </a:lstStyle>
          <a:p/>
        </p:txBody>
      </p:sp>
      <p:sp>
        <p:nvSpPr>
          <p:cNvPr id="4101" name="Google Shape;4101;g3970249a880_0_9327"/>
          <p:cNvSpPr txBox="1"/>
          <p:nvPr>
            <p:ph idx="17" type="subTitle"/>
          </p:nvPr>
        </p:nvSpPr>
        <p:spPr>
          <a:xfrm>
            <a:off x="7174935" y="3090517"/>
            <a:ext cx="1802700" cy="4605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Font typeface="Poppins"/>
              <a:buNone/>
              <a:defRPr b="1" sz="1500">
                <a:latin typeface="Poppins"/>
                <a:ea typeface="Poppins"/>
                <a:cs typeface="Poppins"/>
                <a:sym typeface="Poppins"/>
              </a:defRPr>
            </a:lvl1pPr>
            <a:lvl2pPr lvl="1" algn="l">
              <a:lnSpc>
                <a:spcPct val="95000"/>
              </a:lnSpc>
              <a:spcBef>
                <a:spcPts val="1300"/>
              </a:spcBef>
              <a:spcAft>
                <a:spcPts val="0"/>
              </a:spcAft>
              <a:buSzPts val="800"/>
              <a:buFont typeface="Poppins"/>
              <a:buNone/>
              <a:defRPr b="1">
                <a:latin typeface="Poppins"/>
                <a:ea typeface="Poppins"/>
                <a:cs typeface="Poppins"/>
                <a:sym typeface="Poppins"/>
              </a:defRPr>
            </a:lvl2pPr>
            <a:lvl3pPr lvl="2" algn="l">
              <a:lnSpc>
                <a:spcPct val="95000"/>
              </a:lnSpc>
              <a:spcBef>
                <a:spcPts val="1300"/>
              </a:spcBef>
              <a:spcAft>
                <a:spcPts val="0"/>
              </a:spcAft>
              <a:buSzPts val="700"/>
              <a:buFont typeface="Poppins"/>
              <a:buNone/>
              <a:defRPr b="1">
                <a:latin typeface="Poppins"/>
                <a:ea typeface="Poppins"/>
                <a:cs typeface="Poppins"/>
                <a:sym typeface="Poppins"/>
              </a:defRPr>
            </a:lvl3pPr>
            <a:lvl4pPr lvl="3" algn="l">
              <a:lnSpc>
                <a:spcPct val="95000"/>
              </a:lnSpc>
              <a:spcBef>
                <a:spcPts val="1300"/>
              </a:spcBef>
              <a:spcAft>
                <a:spcPts val="0"/>
              </a:spcAft>
              <a:buSzPts val="500"/>
              <a:buFont typeface="Poppins"/>
              <a:buNone/>
              <a:defRPr b="1">
                <a:latin typeface="Poppins"/>
                <a:ea typeface="Poppins"/>
                <a:cs typeface="Poppins"/>
                <a:sym typeface="Poppins"/>
              </a:defRPr>
            </a:lvl4pPr>
            <a:lvl5pPr lvl="4" algn="l">
              <a:lnSpc>
                <a:spcPct val="95000"/>
              </a:lnSpc>
              <a:spcBef>
                <a:spcPts val="1300"/>
              </a:spcBef>
              <a:spcAft>
                <a:spcPts val="0"/>
              </a:spcAft>
              <a:buSzPts val="400"/>
              <a:buFont typeface="Poppins"/>
              <a:buNone/>
              <a:defRPr b="1">
                <a:latin typeface="Poppins"/>
                <a:ea typeface="Poppins"/>
                <a:cs typeface="Poppins"/>
                <a:sym typeface="Poppins"/>
              </a:defRPr>
            </a:lvl5pPr>
            <a:lvl6pPr lvl="5" algn="l">
              <a:lnSpc>
                <a:spcPct val="90000"/>
              </a:lnSpc>
              <a:spcBef>
                <a:spcPts val="400"/>
              </a:spcBef>
              <a:spcAft>
                <a:spcPts val="0"/>
              </a:spcAft>
              <a:buSzPts val="200"/>
              <a:buFont typeface="Poppins"/>
              <a:buNone/>
              <a:defRPr b="1">
                <a:latin typeface="Poppins"/>
                <a:ea typeface="Poppins"/>
                <a:cs typeface="Poppins"/>
                <a:sym typeface="Poppins"/>
              </a:defRPr>
            </a:lvl6pPr>
            <a:lvl7pPr lvl="6" algn="l">
              <a:lnSpc>
                <a:spcPct val="90000"/>
              </a:lnSpc>
              <a:spcBef>
                <a:spcPts val="400"/>
              </a:spcBef>
              <a:spcAft>
                <a:spcPts val="0"/>
              </a:spcAft>
              <a:buSzPts val="200"/>
              <a:buFont typeface="Poppins"/>
              <a:buNone/>
              <a:defRPr b="1">
                <a:latin typeface="Poppins"/>
                <a:ea typeface="Poppins"/>
                <a:cs typeface="Poppins"/>
                <a:sym typeface="Poppins"/>
              </a:defRPr>
            </a:lvl7pPr>
            <a:lvl8pPr lvl="7" algn="l">
              <a:lnSpc>
                <a:spcPct val="90000"/>
              </a:lnSpc>
              <a:spcBef>
                <a:spcPts val="400"/>
              </a:spcBef>
              <a:spcAft>
                <a:spcPts val="0"/>
              </a:spcAft>
              <a:buSzPts val="200"/>
              <a:buFont typeface="Poppins"/>
              <a:buNone/>
              <a:defRPr b="1">
                <a:latin typeface="Poppins"/>
                <a:ea typeface="Poppins"/>
                <a:cs typeface="Poppins"/>
                <a:sym typeface="Poppins"/>
              </a:defRPr>
            </a:lvl8pPr>
            <a:lvl9pPr lvl="8" algn="l">
              <a:lnSpc>
                <a:spcPct val="90000"/>
              </a:lnSpc>
              <a:spcBef>
                <a:spcPts val="400"/>
              </a:spcBef>
              <a:spcAft>
                <a:spcPts val="0"/>
              </a:spcAft>
              <a:buSzPts val="200"/>
              <a:buFont typeface="Poppins"/>
              <a:buNone/>
              <a:defRPr b="1">
                <a:latin typeface="Poppins"/>
                <a:ea typeface="Poppins"/>
                <a:cs typeface="Poppins"/>
                <a:sym typeface="Poppins"/>
              </a:defRPr>
            </a:lvl9pPr>
          </a:lstStyle>
          <a:p/>
        </p:txBody>
      </p:sp>
      <p:sp>
        <p:nvSpPr>
          <p:cNvPr id="4102" name="Google Shape;4102;g3970249a880_0_9327"/>
          <p:cNvSpPr txBox="1"/>
          <p:nvPr>
            <p:ph idx="18" type="subTitle"/>
          </p:nvPr>
        </p:nvSpPr>
        <p:spPr>
          <a:xfrm>
            <a:off x="2057479" y="966095"/>
            <a:ext cx="3321600" cy="197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Clr>
                <a:schemeClr val="accent2"/>
              </a:buClr>
              <a:buSzPts val="1100"/>
              <a:buFont typeface="Poppins"/>
              <a:buNone/>
              <a:defRPr b="1" sz="1100">
                <a:solidFill>
                  <a:schemeClr val="accent2"/>
                </a:solidFill>
                <a:latin typeface="Poppins"/>
                <a:ea typeface="Poppins"/>
                <a:cs typeface="Poppins"/>
                <a:sym typeface="Poppins"/>
              </a:defRPr>
            </a:lvl1pPr>
            <a:lvl2pPr lvl="1" algn="l">
              <a:lnSpc>
                <a:spcPct val="95000"/>
              </a:lnSpc>
              <a:spcBef>
                <a:spcPts val="1300"/>
              </a:spcBef>
              <a:spcAft>
                <a:spcPts val="0"/>
              </a:spcAft>
              <a:buSzPts val="800"/>
              <a:buFont typeface="Poppins"/>
              <a:buNone/>
              <a:defRPr b="1">
                <a:latin typeface="Poppins"/>
                <a:ea typeface="Poppins"/>
                <a:cs typeface="Poppins"/>
                <a:sym typeface="Poppins"/>
              </a:defRPr>
            </a:lvl2pPr>
            <a:lvl3pPr lvl="2" algn="l">
              <a:lnSpc>
                <a:spcPct val="95000"/>
              </a:lnSpc>
              <a:spcBef>
                <a:spcPts val="1300"/>
              </a:spcBef>
              <a:spcAft>
                <a:spcPts val="0"/>
              </a:spcAft>
              <a:buSzPts val="700"/>
              <a:buFont typeface="Poppins"/>
              <a:buNone/>
              <a:defRPr b="1">
                <a:latin typeface="Poppins"/>
                <a:ea typeface="Poppins"/>
                <a:cs typeface="Poppins"/>
                <a:sym typeface="Poppins"/>
              </a:defRPr>
            </a:lvl3pPr>
            <a:lvl4pPr lvl="3" algn="l">
              <a:lnSpc>
                <a:spcPct val="95000"/>
              </a:lnSpc>
              <a:spcBef>
                <a:spcPts val="1300"/>
              </a:spcBef>
              <a:spcAft>
                <a:spcPts val="0"/>
              </a:spcAft>
              <a:buSzPts val="500"/>
              <a:buFont typeface="Poppins"/>
              <a:buNone/>
              <a:defRPr b="1">
                <a:latin typeface="Poppins"/>
                <a:ea typeface="Poppins"/>
                <a:cs typeface="Poppins"/>
                <a:sym typeface="Poppins"/>
              </a:defRPr>
            </a:lvl4pPr>
            <a:lvl5pPr lvl="4" algn="l">
              <a:lnSpc>
                <a:spcPct val="95000"/>
              </a:lnSpc>
              <a:spcBef>
                <a:spcPts val="1300"/>
              </a:spcBef>
              <a:spcAft>
                <a:spcPts val="0"/>
              </a:spcAft>
              <a:buSzPts val="400"/>
              <a:buFont typeface="Poppins"/>
              <a:buNone/>
              <a:defRPr b="1">
                <a:latin typeface="Poppins"/>
                <a:ea typeface="Poppins"/>
                <a:cs typeface="Poppins"/>
                <a:sym typeface="Poppins"/>
              </a:defRPr>
            </a:lvl5pPr>
            <a:lvl6pPr lvl="5" algn="l">
              <a:lnSpc>
                <a:spcPct val="90000"/>
              </a:lnSpc>
              <a:spcBef>
                <a:spcPts val="400"/>
              </a:spcBef>
              <a:spcAft>
                <a:spcPts val="0"/>
              </a:spcAft>
              <a:buSzPts val="200"/>
              <a:buFont typeface="Poppins"/>
              <a:buNone/>
              <a:defRPr b="1">
                <a:latin typeface="Poppins"/>
                <a:ea typeface="Poppins"/>
                <a:cs typeface="Poppins"/>
                <a:sym typeface="Poppins"/>
              </a:defRPr>
            </a:lvl6pPr>
            <a:lvl7pPr lvl="6" algn="l">
              <a:lnSpc>
                <a:spcPct val="90000"/>
              </a:lnSpc>
              <a:spcBef>
                <a:spcPts val="400"/>
              </a:spcBef>
              <a:spcAft>
                <a:spcPts val="0"/>
              </a:spcAft>
              <a:buSzPts val="200"/>
              <a:buFont typeface="Poppins"/>
              <a:buNone/>
              <a:defRPr b="1">
                <a:latin typeface="Poppins"/>
                <a:ea typeface="Poppins"/>
                <a:cs typeface="Poppins"/>
                <a:sym typeface="Poppins"/>
              </a:defRPr>
            </a:lvl7pPr>
            <a:lvl8pPr lvl="7" algn="l">
              <a:lnSpc>
                <a:spcPct val="90000"/>
              </a:lnSpc>
              <a:spcBef>
                <a:spcPts val="400"/>
              </a:spcBef>
              <a:spcAft>
                <a:spcPts val="0"/>
              </a:spcAft>
              <a:buSzPts val="200"/>
              <a:buFont typeface="Poppins"/>
              <a:buNone/>
              <a:defRPr b="1">
                <a:latin typeface="Poppins"/>
                <a:ea typeface="Poppins"/>
                <a:cs typeface="Poppins"/>
                <a:sym typeface="Poppins"/>
              </a:defRPr>
            </a:lvl8pPr>
            <a:lvl9pPr lvl="8" algn="l">
              <a:lnSpc>
                <a:spcPct val="90000"/>
              </a:lnSpc>
              <a:spcBef>
                <a:spcPts val="400"/>
              </a:spcBef>
              <a:spcAft>
                <a:spcPts val="0"/>
              </a:spcAft>
              <a:buSzPts val="200"/>
              <a:buFont typeface="Poppins"/>
              <a:buNone/>
              <a:defRPr b="1">
                <a:latin typeface="Poppins"/>
                <a:ea typeface="Poppins"/>
                <a:cs typeface="Poppins"/>
                <a:sym typeface="Poppins"/>
              </a:defRPr>
            </a:lvl9pPr>
          </a:lstStyle>
          <a:p/>
        </p:txBody>
      </p:sp>
    </p:spTree>
  </p:cSld>
  <p:clrMapOvr>
    <a:masterClrMapping/>
  </p:clrMapOvr>
</p:sldLayout>
</file>

<file path=ppt/slideLayouts/slideLayout2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1_Custom Layout">
  <p:cSld name="41_Custom Layout">
    <p:bg>
      <p:bgPr>
        <a:blipFill>
          <a:blip r:embed="rId2">
            <a:alphaModFix/>
          </a:blip>
          <a:stretch>
            <a:fillRect/>
          </a:stretch>
        </a:blipFill>
      </p:bgPr>
    </p:bg>
    <p:spTree>
      <p:nvGrpSpPr>
        <p:cNvPr id="4103" name="Shape 4103"/>
        <p:cNvGrpSpPr/>
        <p:nvPr/>
      </p:nvGrpSpPr>
      <p:grpSpPr>
        <a:xfrm>
          <a:off x="0" y="0"/>
          <a:ext cx="0" cy="0"/>
          <a:chOff x="0" y="0"/>
          <a:chExt cx="0" cy="0"/>
        </a:xfrm>
      </p:grpSpPr>
      <p:sp>
        <p:nvSpPr>
          <p:cNvPr id="4104" name="Google Shape;4104;g3970249a880_0_9351"/>
          <p:cNvSpPr/>
          <p:nvPr/>
        </p:nvSpPr>
        <p:spPr>
          <a:xfrm>
            <a:off x="664279" y="359228"/>
            <a:ext cx="3564600" cy="3580500"/>
          </a:xfrm>
          <a:prstGeom prst="roundRect">
            <a:avLst>
              <a:gd fmla="val 94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105" name="Google Shape;4105;g3970249a880_0_9351"/>
          <p:cNvSpPr/>
          <p:nvPr/>
        </p:nvSpPr>
        <p:spPr>
          <a:xfrm>
            <a:off x="5011714" y="359228"/>
            <a:ext cx="3564600" cy="3580500"/>
          </a:xfrm>
          <a:prstGeom prst="roundRect">
            <a:avLst>
              <a:gd fmla="val 94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106" name="Google Shape;4106;g3970249a880_0_9351"/>
          <p:cNvSpPr/>
          <p:nvPr/>
        </p:nvSpPr>
        <p:spPr>
          <a:xfrm>
            <a:off x="3648196" y="576858"/>
            <a:ext cx="891000" cy="889500"/>
          </a:xfrm>
          <a:prstGeom prst="roundRect">
            <a:avLst>
              <a:gd fmla="val 5845" name="adj"/>
            </a:avLst>
          </a:prstGeom>
          <a:gradFill>
            <a:gsLst>
              <a:gs pos="0">
                <a:srgbClr val="251377"/>
              </a:gs>
              <a:gs pos="100000">
                <a:srgbClr val="172CA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107" name="Google Shape;4107;g3970249a880_0_9351"/>
          <p:cNvSpPr/>
          <p:nvPr/>
        </p:nvSpPr>
        <p:spPr>
          <a:xfrm>
            <a:off x="329675" y="3283295"/>
            <a:ext cx="891000" cy="889500"/>
          </a:xfrm>
          <a:prstGeom prst="roundRect">
            <a:avLst>
              <a:gd fmla="val 5845" name="adj"/>
            </a:avLst>
          </a:prstGeom>
          <a:gradFill>
            <a:gsLst>
              <a:gs pos="0">
                <a:srgbClr val="251377"/>
              </a:gs>
              <a:gs pos="100000">
                <a:srgbClr val="172CA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108" name="Google Shape;4108;g3970249a880_0_935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4109" name="Google Shape;4109;g3970249a880_0_9351"/>
          <p:cNvSpPr/>
          <p:nvPr/>
        </p:nvSpPr>
        <p:spPr>
          <a:xfrm>
            <a:off x="2543289" y="4278870"/>
            <a:ext cx="4099500" cy="434700"/>
          </a:xfrm>
          <a:prstGeom prst="roundRect">
            <a:avLst>
              <a:gd fmla="val 16667" name="adj"/>
            </a:avLst>
          </a:prstGeom>
          <a:gradFill>
            <a:gsLst>
              <a:gs pos="0">
                <a:srgbClr val="EF0016"/>
              </a:gs>
              <a:gs pos="100000">
                <a:srgbClr val="380057"/>
              </a:gs>
            </a:gsLst>
            <a:lin ang="540070" scaled="0"/>
          </a:gradFill>
          <a:ln>
            <a:noFill/>
          </a:ln>
        </p:spPr>
        <p:txBody>
          <a:bodyPr anchorCtr="0" anchor="ctr" bIns="0" lIns="0" spcFirstLastPara="1" rIns="0" wrap="square" tIns="0">
            <a:noAutofit/>
          </a:bodyPr>
          <a:lstStyle/>
          <a:p>
            <a:pPr indent="-101600" lvl="0" marL="101600" marR="0" rtl="0" algn="l">
              <a:lnSpc>
                <a:spcPct val="91000"/>
              </a:lnSpc>
              <a:spcBef>
                <a:spcPts val="0"/>
              </a:spcBef>
              <a:spcAft>
                <a:spcPts val="0"/>
              </a:spcAft>
              <a:buClr>
                <a:srgbClr val="000000"/>
              </a:buClr>
              <a:buSzPts val="500"/>
              <a:buFont typeface="Arial"/>
              <a:buNone/>
            </a:pPr>
            <a:r>
              <a:t/>
            </a:r>
            <a:endParaRPr b="0" i="0" sz="500" u="none" cap="none" strike="noStrike">
              <a:solidFill>
                <a:srgbClr val="000000"/>
              </a:solidFill>
              <a:latin typeface="Arial"/>
              <a:ea typeface="Arial"/>
              <a:cs typeface="Arial"/>
              <a:sym typeface="Arial"/>
            </a:endParaRPr>
          </a:p>
        </p:txBody>
      </p:sp>
      <p:pic>
        <p:nvPicPr>
          <p:cNvPr descr="A black and white logo&#10;&#10;AI-generated content may be incorrect." id="4110" name="Google Shape;4110;g3970249a880_0_9351"/>
          <p:cNvPicPr preferRelativeResize="0"/>
          <p:nvPr/>
        </p:nvPicPr>
        <p:blipFill rotWithShape="1">
          <a:blip r:embed="rId3">
            <a:alphaModFix/>
          </a:blip>
          <a:srcRect b="0" l="0" r="0" t="0"/>
          <a:stretch/>
        </p:blipFill>
        <p:spPr>
          <a:xfrm>
            <a:off x="2232208" y="2200742"/>
            <a:ext cx="403074" cy="134742"/>
          </a:xfrm>
          <a:prstGeom prst="rect">
            <a:avLst/>
          </a:prstGeom>
          <a:noFill/>
          <a:ln>
            <a:noFill/>
          </a:ln>
        </p:spPr>
      </p:pic>
      <p:pic>
        <p:nvPicPr>
          <p:cNvPr descr="A black and grey text&#10;&#10;AI-generated content may be incorrect." id="4111" name="Google Shape;4111;g3970249a880_0_9351"/>
          <p:cNvPicPr preferRelativeResize="0"/>
          <p:nvPr/>
        </p:nvPicPr>
        <p:blipFill rotWithShape="1">
          <a:blip r:embed="rId4">
            <a:alphaModFix/>
          </a:blip>
          <a:srcRect b="0" l="0" r="0" t="0"/>
          <a:stretch/>
        </p:blipFill>
        <p:spPr>
          <a:xfrm>
            <a:off x="2333738" y="2356727"/>
            <a:ext cx="242868" cy="122625"/>
          </a:xfrm>
          <a:prstGeom prst="rect">
            <a:avLst/>
          </a:prstGeom>
          <a:noFill/>
          <a:ln>
            <a:noFill/>
          </a:ln>
        </p:spPr>
      </p:pic>
      <p:pic>
        <p:nvPicPr>
          <p:cNvPr descr="A black and white text&#10;&#10;AI-generated content may be incorrect." id="4112" name="Google Shape;4112;g3970249a880_0_9351"/>
          <p:cNvPicPr preferRelativeResize="0"/>
          <p:nvPr/>
        </p:nvPicPr>
        <p:blipFill rotWithShape="1">
          <a:blip r:embed="rId5">
            <a:alphaModFix/>
          </a:blip>
          <a:srcRect b="0" l="0" r="0" t="0"/>
          <a:stretch/>
        </p:blipFill>
        <p:spPr>
          <a:xfrm>
            <a:off x="1806240" y="2702702"/>
            <a:ext cx="355355" cy="96471"/>
          </a:xfrm>
          <a:prstGeom prst="rect">
            <a:avLst/>
          </a:prstGeom>
          <a:noFill/>
          <a:ln>
            <a:noFill/>
          </a:ln>
        </p:spPr>
      </p:pic>
      <p:pic>
        <p:nvPicPr>
          <p:cNvPr descr="A black background with a black square&#10;&#10;AI-generated content may be incorrect." id="4113" name="Google Shape;4113;g3970249a880_0_9351"/>
          <p:cNvPicPr preferRelativeResize="0"/>
          <p:nvPr/>
        </p:nvPicPr>
        <p:blipFill rotWithShape="1">
          <a:blip r:embed="rId6">
            <a:alphaModFix/>
          </a:blip>
          <a:srcRect b="0" l="0" r="0" t="0"/>
          <a:stretch/>
        </p:blipFill>
        <p:spPr>
          <a:xfrm>
            <a:off x="1729055" y="2915031"/>
            <a:ext cx="418255" cy="70126"/>
          </a:xfrm>
          <a:prstGeom prst="rect">
            <a:avLst/>
          </a:prstGeom>
          <a:noFill/>
          <a:ln>
            <a:noFill/>
          </a:ln>
        </p:spPr>
      </p:pic>
      <p:pic>
        <p:nvPicPr>
          <p:cNvPr id="4114" name="Google Shape;4114;g3970249a880_0_9351"/>
          <p:cNvPicPr preferRelativeResize="0"/>
          <p:nvPr/>
        </p:nvPicPr>
        <p:blipFill rotWithShape="1">
          <a:blip r:embed="rId7">
            <a:alphaModFix/>
          </a:blip>
          <a:srcRect b="0" l="0" r="0" t="0"/>
          <a:stretch/>
        </p:blipFill>
        <p:spPr>
          <a:xfrm>
            <a:off x="2890811" y="1421592"/>
            <a:ext cx="355601" cy="63326"/>
          </a:xfrm>
          <a:prstGeom prst="rect">
            <a:avLst/>
          </a:prstGeom>
          <a:noFill/>
          <a:ln>
            <a:noFill/>
          </a:ln>
        </p:spPr>
      </p:pic>
      <p:pic>
        <p:nvPicPr>
          <p:cNvPr descr="A black and white text&#10;&#10;AI-generated content may be incorrect." id="4115" name="Google Shape;4115;g3970249a880_0_9351"/>
          <p:cNvPicPr preferRelativeResize="0"/>
          <p:nvPr/>
        </p:nvPicPr>
        <p:blipFill rotWithShape="1">
          <a:blip r:embed="rId8">
            <a:alphaModFix/>
          </a:blip>
          <a:srcRect b="0" l="0" r="0" t="0"/>
          <a:stretch/>
        </p:blipFill>
        <p:spPr>
          <a:xfrm>
            <a:off x="2756692" y="1626452"/>
            <a:ext cx="321864" cy="108107"/>
          </a:xfrm>
          <a:prstGeom prst="rect">
            <a:avLst/>
          </a:prstGeom>
          <a:noFill/>
          <a:ln>
            <a:noFill/>
          </a:ln>
        </p:spPr>
      </p:pic>
      <p:pic>
        <p:nvPicPr>
          <p:cNvPr descr="A black and grey text&#10;&#10;AI-generated content may be incorrect." id="4116" name="Google Shape;4116;g3970249a880_0_9351"/>
          <p:cNvPicPr preferRelativeResize="0"/>
          <p:nvPr/>
        </p:nvPicPr>
        <p:blipFill rotWithShape="1">
          <a:blip r:embed="rId9">
            <a:alphaModFix/>
          </a:blip>
          <a:srcRect b="0" l="0" r="0" t="0"/>
          <a:stretch/>
        </p:blipFill>
        <p:spPr>
          <a:xfrm>
            <a:off x="3150219" y="1694910"/>
            <a:ext cx="358350" cy="98814"/>
          </a:xfrm>
          <a:prstGeom prst="rect">
            <a:avLst/>
          </a:prstGeom>
          <a:noFill/>
          <a:ln>
            <a:noFill/>
          </a:ln>
        </p:spPr>
      </p:pic>
      <p:pic>
        <p:nvPicPr>
          <p:cNvPr descr="A black and grey pixelated logo&#10;&#10;AI-generated content may be incorrect." id="4117" name="Google Shape;4117;g3970249a880_0_9351"/>
          <p:cNvPicPr preferRelativeResize="0"/>
          <p:nvPr/>
        </p:nvPicPr>
        <p:blipFill rotWithShape="1">
          <a:blip r:embed="rId10">
            <a:alphaModFix/>
          </a:blip>
          <a:srcRect b="0" l="0" r="0" t="0"/>
          <a:stretch/>
        </p:blipFill>
        <p:spPr>
          <a:xfrm>
            <a:off x="2681526" y="1903514"/>
            <a:ext cx="317872" cy="85718"/>
          </a:xfrm>
          <a:prstGeom prst="rect">
            <a:avLst/>
          </a:prstGeom>
          <a:noFill/>
          <a:ln>
            <a:noFill/>
          </a:ln>
        </p:spPr>
      </p:pic>
      <p:pic>
        <p:nvPicPr>
          <p:cNvPr descr="A black and white logo&#10;&#10;AI-generated content may be incorrect." id="4118" name="Google Shape;4118;g3970249a880_0_9351"/>
          <p:cNvPicPr preferRelativeResize="0"/>
          <p:nvPr/>
        </p:nvPicPr>
        <p:blipFill rotWithShape="1">
          <a:blip r:embed="rId11">
            <a:alphaModFix/>
          </a:blip>
          <a:srcRect b="0" l="0" r="0" t="0"/>
          <a:stretch/>
        </p:blipFill>
        <p:spPr>
          <a:xfrm>
            <a:off x="2535684" y="2061966"/>
            <a:ext cx="332159" cy="121434"/>
          </a:xfrm>
          <a:prstGeom prst="rect">
            <a:avLst/>
          </a:prstGeom>
          <a:noFill/>
          <a:ln>
            <a:noFill/>
          </a:ln>
        </p:spPr>
      </p:pic>
      <p:pic>
        <p:nvPicPr>
          <p:cNvPr descr="A black and white text&#10;&#10;AI-generated content may be incorrect." id="4119" name="Google Shape;4119;g3970249a880_0_9351"/>
          <p:cNvPicPr preferRelativeResize="0"/>
          <p:nvPr/>
        </p:nvPicPr>
        <p:blipFill rotWithShape="1">
          <a:blip r:embed="rId12">
            <a:alphaModFix/>
          </a:blip>
          <a:srcRect b="0" l="0" r="0" t="0"/>
          <a:stretch/>
        </p:blipFill>
        <p:spPr>
          <a:xfrm>
            <a:off x="2126021" y="2549052"/>
            <a:ext cx="345394" cy="84511"/>
          </a:xfrm>
          <a:prstGeom prst="rect">
            <a:avLst/>
          </a:prstGeom>
          <a:noFill/>
          <a:ln>
            <a:noFill/>
          </a:ln>
        </p:spPr>
      </p:pic>
      <p:pic>
        <p:nvPicPr>
          <p:cNvPr descr="A black and white image of letters&#10;&#10;AI-generated content may be incorrect." id="4120" name="Google Shape;4120;g3970249a880_0_9351"/>
          <p:cNvPicPr preferRelativeResize="0"/>
          <p:nvPr/>
        </p:nvPicPr>
        <p:blipFill rotWithShape="1">
          <a:blip r:embed="rId13">
            <a:alphaModFix/>
          </a:blip>
          <a:srcRect b="0" l="0" r="0" t="0"/>
          <a:stretch/>
        </p:blipFill>
        <p:spPr>
          <a:xfrm>
            <a:off x="2229529" y="2783173"/>
            <a:ext cx="372243" cy="101628"/>
          </a:xfrm>
          <a:prstGeom prst="rect">
            <a:avLst/>
          </a:prstGeom>
          <a:noFill/>
          <a:ln>
            <a:noFill/>
          </a:ln>
        </p:spPr>
      </p:pic>
      <p:pic>
        <p:nvPicPr>
          <p:cNvPr descr="A close up of a logo&#10;&#10;AI-generated content may be incorrect." id="4121" name="Google Shape;4121;g3970249a880_0_9351"/>
          <p:cNvPicPr preferRelativeResize="0"/>
          <p:nvPr/>
        </p:nvPicPr>
        <p:blipFill rotWithShape="1">
          <a:blip r:embed="rId14">
            <a:alphaModFix/>
          </a:blip>
          <a:srcRect b="0" l="0" r="0" t="0"/>
          <a:stretch/>
        </p:blipFill>
        <p:spPr>
          <a:xfrm>
            <a:off x="1549345" y="3027407"/>
            <a:ext cx="513791" cy="140749"/>
          </a:xfrm>
          <a:prstGeom prst="rect">
            <a:avLst/>
          </a:prstGeom>
          <a:noFill/>
          <a:ln>
            <a:noFill/>
          </a:ln>
        </p:spPr>
      </p:pic>
      <p:pic>
        <p:nvPicPr>
          <p:cNvPr descr="A red and black letter e&#10;&#10;AI-generated content may be incorrect." id="4122" name="Google Shape;4122;g3970249a880_0_9351"/>
          <p:cNvPicPr preferRelativeResize="0"/>
          <p:nvPr/>
        </p:nvPicPr>
        <p:blipFill rotWithShape="1">
          <a:blip r:embed="rId15">
            <a:alphaModFix/>
          </a:blip>
          <a:srcRect b="0" l="0" r="0" t="0"/>
          <a:stretch/>
        </p:blipFill>
        <p:spPr>
          <a:xfrm>
            <a:off x="1971626" y="2388623"/>
            <a:ext cx="311920" cy="88099"/>
          </a:xfrm>
          <a:prstGeom prst="rect">
            <a:avLst/>
          </a:prstGeom>
          <a:noFill/>
          <a:ln>
            <a:noFill/>
          </a:ln>
        </p:spPr>
      </p:pic>
      <p:pic>
        <p:nvPicPr>
          <p:cNvPr descr="A logo with a black circle&#10;&#10;AI-generated content may be incorrect." id="4123" name="Google Shape;4123;g3970249a880_0_9351"/>
          <p:cNvPicPr preferRelativeResize="0"/>
          <p:nvPr/>
        </p:nvPicPr>
        <p:blipFill rotWithShape="1">
          <a:blip r:embed="rId16">
            <a:alphaModFix/>
          </a:blip>
          <a:srcRect b="0" l="0" r="0" t="0"/>
          <a:stretch/>
        </p:blipFill>
        <p:spPr>
          <a:xfrm>
            <a:off x="1739916" y="2105333"/>
            <a:ext cx="279775" cy="179770"/>
          </a:xfrm>
          <a:prstGeom prst="rect">
            <a:avLst/>
          </a:prstGeom>
          <a:noFill/>
          <a:ln>
            <a:noFill/>
          </a:ln>
        </p:spPr>
      </p:pic>
      <p:pic>
        <p:nvPicPr>
          <p:cNvPr descr="A blue line on a black background&#10;&#10;AI-generated content may be incorrect." id="4124" name="Google Shape;4124;g3970249a880_0_9351"/>
          <p:cNvPicPr preferRelativeResize="0"/>
          <p:nvPr/>
        </p:nvPicPr>
        <p:blipFill rotWithShape="1">
          <a:blip r:embed="rId17">
            <a:alphaModFix/>
          </a:blip>
          <a:srcRect b="0" l="0" r="0" t="0"/>
          <a:stretch/>
        </p:blipFill>
        <p:spPr>
          <a:xfrm>
            <a:off x="851263" y="2432116"/>
            <a:ext cx="1042904" cy="853610"/>
          </a:xfrm>
          <a:prstGeom prst="rect">
            <a:avLst/>
          </a:prstGeom>
          <a:noFill/>
          <a:ln>
            <a:noFill/>
          </a:ln>
        </p:spPr>
      </p:pic>
      <p:pic>
        <p:nvPicPr>
          <p:cNvPr descr="A blue line on a black background&#10;&#10;AI-generated content may be incorrect." id="4125" name="Google Shape;4125;g3970249a880_0_9351"/>
          <p:cNvPicPr preferRelativeResize="0"/>
          <p:nvPr/>
        </p:nvPicPr>
        <p:blipFill rotWithShape="1">
          <a:blip r:embed="rId18">
            <a:alphaModFix/>
          </a:blip>
          <a:srcRect b="0" l="0" r="0" t="0"/>
          <a:stretch/>
        </p:blipFill>
        <p:spPr>
          <a:xfrm>
            <a:off x="3340444" y="909139"/>
            <a:ext cx="305966" cy="172627"/>
          </a:xfrm>
          <a:prstGeom prst="rect">
            <a:avLst/>
          </a:prstGeom>
          <a:noFill/>
          <a:ln>
            <a:noFill/>
          </a:ln>
        </p:spPr>
      </p:pic>
      <p:sp>
        <p:nvSpPr>
          <p:cNvPr id="4126" name="Google Shape;4126;g3970249a880_0_9351"/>
          <p:cNvSpPr/>
          <p:nvPr/>
        </p:nvSpPr>
        <p:spPr>
          <a:xfrm>
            <a:off x="4365309" y="2031374"/>
            <a:ext cx="522000" cy="69300"/>
          </a:xfrm>
          <a:prstGeom prst="rect">
            <a:avLst/>
          </a:prstGeom>
          <a:solidFill>
            <a:srgbClr val="25146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127" name="Google Shape;4127;g3970249a880_0_9351"/>
          <p:cNvSpPr/>
          <p:nvPr/>
        </p:nvSpPr>
        <p:spPr>
          <a:xfrm>
            <a:off x="4365309" y="2213389"/>
            <a:ext cx="522000" cy="69300"/>
          </a:xfrm>
          <a:prstGeom prst="rect">
            <a:avLst/>
          </a:prstGeom>
          <a:solidFill>
            <a:srgbClr val="25146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128" name="Google Shape;4128;g3970249a880_0_9351"/>
          <p:cNvSpPr/>
          <p:nvPr/>
        </p:nvSpPr>
        <p:spPr>
          <a:xfrm rot="-2700000">
            <a:off x="4342212" y="2121966"/>
            <a:ext cx="568090" cy="69367"/>
          </a:xfrm>
          <a:prstGeom prst="rect">
            <a:avLst/>
          </a:prstGeom>
          <a:solidFill>
            <a:srgbClr val="25146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129" name="Google Shape;4129;g3970249a880_0_9351"/>
          <p:cNvSpPr/>
          <p:nvPr/>
        </p:nvSpPr>
        <p:spPr>
          <a:xfrm>
            <a:off x="4629578" y="2376654"/>
            <a:ext cx="4857" cy="1940474"/>
          </a:xfrm>
          <a:custGeom>
            <a:rect b="b" l="l" r="r" t="t"/>
            <a:pathLst>
              <a:path extrusionOk="0" h="5174597" w="12953">
                <a:moveTo>
                  <a:pt x="0" y="0"/>
                </a:moveTo>
                <a:lnTo>
                  <a:pt x="0" y="5174598"/>
                </a:lnTo>
              </a:path>
            </a:pathLst>
          </a:custGeom>
          <a:noFill/>
          <a:ln cap="flat" cmpd="sng" w="9525">
            <a:solidFill>
              <a:srgbClr val="172DA1"/>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130" name="Google Shape;4130;g3970249a880_0_9351"/>
          <p:cNvSpPr txBox="1"/>
          <p:nvPr>
            <p:ph type="title"/>
          </p:nvPr>
        </p:nvSpPr>
        <p:spPr>
          <a:xfrm>
            <a:off x="873383" y="499220"/>
            <a:ext cx="2693700" cy="2838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1800"/>
              <a:buFont typeface="Poppins"/>
              <a:buNone/>
              <a:defRPr b="1" sz="18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131" name="Google Shape;4131;g3970249a880_0_9351"/>
          <p:cNvSpPr txBox="1"/>
          <p:nvPr>
            <p:ph idx="1" type="subTitle"/>
          </p:nvPr>
        </p:nvSpPr>
        <p:spPr>
          <a:xfrm>
            <a:off x="5201807" y="495243"/>
            <a:ext cx="2975700" cy="2868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600"/>
              <a:buNone/>
              <a:defRPr b="1" sz="1800">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
        <p:nvSpPr>
          <p:cNvPr id="4132" name="Google Shape;4132;g3970249a880_0_9351"/>
          <p:cNvSpPr txBox="1"/>
          <p:nvPr>
            <p:ph idx="2" type="title"/>
          </p:nvPr>
        </p:nvSpPr>
        <p:spPr>
          <a:xfrm>
            <a:off x="5196701" y="1678781"/>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133" name="Google Shape;4133;g3970249a880_0_9351"/>
          <p:cNvSpPr txBox="1"/>
          <p:nvPr>
            <p:ph idx="3" type="title"/>
          </p:nvPr>
        </p:nvSpPr>
        <p:spPr>
          <a:xfrm>
            <a:off x="6918862" y="1678781"/>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134" name="Google Shape;4134;g3970249a880_0_9351"/>
          <p:cNvSpPr txBox="1"/>
          <p:nvPr>
            <p:ph idx="4" type="title"/>
          </p:nvPr>
        </p:nvSpPr>
        <p:spPr>
          <a:xfrm>
            <a:off x="5196701" y="2809856"/>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135" name="Google Shape;4135;g3970249a880_0_9351"/>
          <p:cNvSpPr txBox="1"/>
          <p:nvPr>
            <p:ph idx="5" type="title"/>
          </p:nvPr>
        </p:nvSpPr>
        <p:spPr>
          <a:xfrm>
            <a:off x="6918862" y="2809856"/>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136" name="Google Shape;4136;g3970249a880_0_9351"/>
          <p:cNvSpPr txBox="1"/>
          <p:nvPr>
            <p:ph idx="6" type="subTitle"/>
          </p:nvPr>
        </p:nvSpPr>
        <p:spPr>
          <a:xfrm>
            <a:off x="1761999" y="3407648"/>
            <a:ext cx="1307400" cy="99000"/>
          </a:xfrm>
          <a:prstGeom prst="rect">
            <a:avLst/>
          </a:prstGeom>
          <a:noFill/>
          <a:ln>
            <a:noFill/>
          </a:ln>
        </p:spPr>
        <p:txBody>
          <a:bodyPr anchorCtr="0" anchor="ctr" bIns="0" lIns="0" spcFirstLastPara="1" rIns="0" wrap="square" tIns="0">
            <a:noAutofit/>
          </a:bodyPr>
          <a:lstStyle>
            <a:lvl1pPr lvl="0" marR="0" algn="ctr">
              <a:lnSpc>
                <a:spcPct val="103000"/>
              </a:lnSpc>
              <a:spcBef>
                <a:spcPts val="0"/>
              </a:spcBef>
              <a:spcAft>
                <a:spcPts val="0"/>
              </a:spcAft>
              <a:buSzPts val="900"/>
              <a:buNone/>
              <a:defRPr b="1" sz="500">
                <a:latin typeface="Poppins"/>
                <a:ea typeface="Poppins"/>
                <a:cs typeface="Poppins"/>
                <a:sym typeface="Poppins"/>
              </a:defRPr>
            </a:lvl1pPr>
            <a:lvl2pPr lvl="1" algn="ctr">
              <a:lnSpc>
                <a:spcPct val="95000"/>
              </a:lnSpc>
              <a:spcBef>
                <a:spcPts val="1300"/>
              </a:spcBef>
              <a:spcAft>
                <a:spcPts val="0"/>
              </a:spcAft>
              <a:buSzPts val="800"/>
              <a:buNone/>
              <a:defRPr/>
            </a:lvl2pPr>
            <a:lvl3pPr lvl="2" algn="ctr">
              <a:lnSpc>
                <a:spcPct val="95000"/>
              </a:lnSpc>
              <a:spcBef>
                <a:spcPts val="1300"/>
              </a:spcBef>
              <a:spcAft>
                <a:spcPts val="0"/>
              </a:spcAft>
              <a:buSzPts val="700"/>
              <a:buNone/>
              <a:defRPr/>
            </a:lvl3pPr>
            <a:lvl4pPr lvl="3" algn="ctr">
              <a:lnSpc>
                <a:spcPct val="95000"/>
              </a:lnSpc>
              <a:spcBef>
                <a:spcPts val="1300"/>
              </a:spcBef>
              <a:spcAft>
                <a:spcPts val="0"/>
              </a:spcAft>
              <a:buSzPts val="500"/>
              <a:buNone/>
              <a:defRPr/>
            </a:lvl4pPr>
            <a:lvl5pPr lvl="4" algn="ctr">
              <a:lnSpc>
                <a:spcPct val="95000"/>
              </a:lnSpc>
              <a:spcBef>
                <a:spcPts val="1300"/>
              </a:spcBef>
              <a:spcAft>
                <a:spcPts val="0"/>
              </a:spcAft>
              <a:buSzPts val="400"/>
              <a:buNone/>
              <a:defRPr/>
            </a:lvl5pPr>
            <a:lvl6pPr lvl="5" algn="ctr">
              <a:lnSpc>
                <a:spcPct val="90000"/>
              </a:lnSpc>
              <a:spcBef>
                <a:spcPts val="400"/>
              </a:spcBef>
              <a:spcAft>
                <a:spcPts val="0"/>
              </a:spcAft>
              <a:buSzPts val="200"/>
              <a:buNone/>
              <a:defRPr/>
            </a:lvl6pPr>
            <a:lvl7pPr lvl="6" algn="ctr">
              <a:lnSpc>
                <a:spcPct val="90000"/>
              </a:lnSpc>
              <a:spcBef>
                <a:spcPts val="400"/>
              </a:spcBef>
              <a:spcAft>
                <a:spcPts val="0"/>
              </a:spcAft>
              <a:buSzPts val="200"/>
              <a:buNone/>
              <a:defRPr/>
            </a:lvl7pPr>
            <a:lvl8pPr lvl="7" algn="ctr">
              <a:lnSpc>
                <a:spcPct val="90000"/>
              </a:lnSpc>
              <a:spcBef>
                <a:spcPts val="400"/>
              </a:spcBef>
              <a:spcAft>
                <a:spcPts val="0"/>
              </a:spcAft>
              <a:buSzPts val="200"/>
              <a:buNone/>
              <a:defRPr/>
            </a:lvl8pPr>
            <a:lvl9pPr lvl="8" algn="ctr">
              <a:lnSpc>
                <a:spcPct val="90000"/>
              </a:lnSpc>
              <a:spcBef>
                <a:spcPts val="400"/>
              </a:spcBef>
              <a:spcAft>
                <a:spcPts val="0"/>
              </a:spcAft>
              <a:buSzPts val="200"/>
              <a:buNone/>
              <a:defRPr/>
            </a:lvl9pPr>
          </a:lstStyle>
          <a:p/>
        </p:txBody>
      </p:sp>
      <p:sp>
        <p:nvSpPr>
          <p:cNvPr id="4137" name="Google Shape;4137;g3970249a880_0_9351"/>
          <p:cNvSpPr txBox="1"/>
          <p:nvPr>
            <p:ph idx="7" type="subTitle"/>
          </p:nvPr>
        </p:nvSpPr>
        <p:spPr>
          <a:xfrm rot="-5400000">
            <a:off x="562015" y="2257556"/>
            <a:ext cx="1307400" cy="99000"/>
          </a:xfrm>
          <a:prstGeom prst="rect">
            <a:avLst/>
          </a:prstGeom>
          <a:noFill/>
          <a:ln>
            <a:noFill/>
          </a:ln>
        </p:spPr>
        <p:txBody>
          <a:bodyPr anchorCtr="0" anchor="ctr" bIns="0" lIns="0" spcFirstLastPara="1" rIns="0" wrap="square" tIns="0">
            <a:noAutofit/>
          </a:bodyPr>
          <a:lstStyle>
            <a:lvl1pPr lvl="0" marR="0" algn="ctr">
              <a:lnSpc>
                <a:spcPct val="103000"/>
              </a:lnSpc>
              <a:spcBef>
                <a:spcPts val="0"/>
              </a:spcBef>
              <a:spcAft>
                <a:spcPts val="0"/>
              </a:spcAft>
              <a:buSzPts val="900"/>
              <a:buNone/>
              <a:defRPr b="1" sz="500">
                <a:latin typeface="Poppins"/>
                <a:ea typeface="Poppins"/>
                <a:cs typeface="Poppins"/>
                <a:sym typeface="Poppins"/>
              </a:defRPr>
            </a:lvl1pPr>
            <a:lvl2pPr lvl="1" algn="ctr">
              <a:lnSpc>
                <a:spcPct val="95000"/>
              </a:lnSpc>
              <a:spcBef>
                <a:spcPts val="1300"/>
              </a:spcBef>
              <a:spcAft>
                <a:spcPts val="0"/>
              </a:spcAft>
              <a:buSzPts val="800"/>
              <a:buNone/>
              <a:defRPr/>
            </a:lvl2pPr>
            <a:lvl3pPr lvl="2" algn="ctr">
              <a:lnSpc>
                <a:spcPct val="95000"/>
              </a:lnSpc>
              <a:spcBef>
                <a:spcPts val="1300"/>
              </a:spcBef>
              <a:spcAft>
                <a:spcPts val="0"/>
              </a:spcAft>
              <a:buSzPts val="700"/>
              <a:buNone/>
              <a:defRPr/>
            </a:lvl3pPr>
            <a:lvl4pPr lvl="3" algn="ctr">
              <a:lnSpc>
                <a:spcPct val="95000"/>
              </a:lnSpc>
              <a:spcBef>
                <a:spcPts val="1300"/>
              </a:spcBef>
              <a:spcAft>
                <a:spcPts val="0"/>
              </a:spcAft>
              <a:buSzPts val="500"/>
              <a:buNone/>
              <a:defRPr/>
            </a:lvl4pPr>
            <a:lvl5pPr lvl="4" algn="ctr">
              <a:lnSpc>
                <a:spcPct val="95000"/>
              </a:lnSpc>
              <a:spcBef>
                <a:spcPts val="1300"/>
              </a:spcBef>
              <a:spcAft>
                <a:spcPts val="0"/>
              </a:spcAft>
              <a:buSzPts val="400"/>
              <a:buNone/>
              <a:defRPr/>
            </a:lvl5pPr>
            <a:lvl6pPr lvl="5" algn="ctr">
              <a:lnSpc>
                <a:spcPct val="90000"/>
              </a:lnSpc>
              <a:spcBef>
                <a:spcPts val="400"/>
              </a:spcBef>
              <a:spcAft>
                <a:spcPts val="0"/>
              </a:spcAft>
              <a:buSzPts val="200"/>
              <a:buNone/>
              <a:defRPr/>
            </a:lvl6pPr>
            <a:lvl7pPr lvl="6" algn="ctr">
              <a:lnSpc>
                <a:spcPct val="90000"/>
              </a:lnSpc>
              <a:spcBef>
                <a:spcPts val="400"/>
              </a:spcBef>
              <a:spcAft>
                <a:spcPts val="0"/>
              </a:spcAft>
              <a:buSzPts val="200"/>
              <a:buNone/>
              <a:defRPr/>
            </a:lvl7pPr>
            <a:lvl8pPr lvl="7" algn="ctr">
              <a:lnSpc>
                <a:spcPct val="90000"/>
              </a:lnSpc>
              <a:spcBef>
                <a:spcPts val="400"/>
              </a:spcBef>
              <a:spcAft>
                <a:spcPts val="0"/>
              </a:spcAft>
              <a:buSzPts val="200"/>
              <a:buNone/>
              <a:defRPr/>
            </a:lvl8pPr>
            <a:lvl9pPr lvl="8" algn="ctr">
              <a:lnSpc>
                <a:spcPct val="90000"/>
              </a:lnSpc>
              <a:spcBef>
                <a:spcPts val="400"/>
              </a:spcBef>
              <a:spcAft>
                <a:spcPts val="0"/>
              </a:spcAft>
              <a:buSzPts val="200"/>
              <a:buNone/>
              <a:defRPr/>
            </a:lvl9pPr>
          </a:lstStyle>
          <a:p/>
        </p:txBody>
      </p:sp>
      <p:pic>
        <p:nvPicPr>
          <p:cNvPr id="4138" name="Google Shape;4138;g3970249a880_0_9351"/>
          <p:cNvPicPr preferRelativeResize="0"/>
          <p:nvPr/>
        </p:nvPicPr>
        <p:blipFill rotWithShape="1">
          <a:blip r:embed="rId19">
            <a:alphaModFix/>
          </a:blip>
          <a:srcRect b="0" l="0" r="0" t="0"/>
          <a:stretch/>
        </p:blipFill>
        <p:spPr>
          <a:xfrm>
            <a:off x="1291918" y="1120529"/>
            <a:ext cx="2275316" cy="2275316"/>
          </a:xfrm>
          <a:prstGeom prst="rect">
            <a:avLst/>
          </a:prstGeom>
          <a:noFill/>
          <a:ln>
            <a:noFill/>
          </a:ln>
        </p:spPr>
      </p:pic>
      <p:sp>
        <p:nvSpPr>
          <p:cNvPr id="4139" name="Google Shape;4139;g3970249a880_0_9351"/>
          <p:cNvSpPr txBox="1"/>
          <p:nvPr>
            <p:ph idx="8" type="subTitle"/>
          </p:nvPr>
        </p:nvSpPr>
        <p:spPr>
          <a:xfrm>
            <a:off x="2576608" y="4320113"/>
            <a:ext cx="4066200" cy="3657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900"/>
              <a:buNone/>
              <a:defRPr b="1" sz="1200">
                <a:solidFill>
                  <a:schemeClr val="lt1"/>
                </a:solidFill>
                <a:latin typeface="Poppins"/>
                <a:ea typeface="Poppins"/>
                <a:cs typeface="Poppins"/>
                <a:sym typeface="Poppins"/>
              </a:defRPr>
            </a:lvl1pPr>
            <a:lvl2pPr lvl="1" algn="ctr">
              <a:lnSpc>
                <a:spcPct val="95000"/>
              </a:lnSpc>
              <a:spcBef>
                <a:spcPts val="1300"/>
              </a:spcBef>
              <a:spcAft>
                <a:spcPts val="0"/>
              </a:spcAft>
              <a:buSzPts val="800"/>
              <a:buNone/>
              <a:defRPr/>
            </a:lvl2pPr>
            <a:lvl3pPr lvl="2" algn="ctr">
              <a:lnSpc>
                <a:spcPct val="95000"/>
              </a:lnSpc>
              <a:spcBef>
                <a:spcPts val="1300"/>
              </a:spcBef>
              <a:spcAft>
                <a:spcPts val="0"/>
              </a:spcAft>
              <a:buSzPts val="700"/>
              <a:buNone/>
              <a:defRPr/>
            </a:lvl3pPr>
            <a:lvl4pPr lvl="3" algn="ctr">
              <a:lnSpc>
                <a:spcPct val="95000"/>
              </a:lnSpc>
              <a:spcBef>
                <a:spcPts val="1300"/>
              </a:spcBef>
              <a:spcAft>
                <a:spcPts val="0"/>
              </a:spcAft>
              <a:buSzPts val="500"/>
              <a:buNone/>
              <a:defRPr/>
            </a:lvl4pPr>
            <a:lvl5pPr lvl="4" algn="ctr">
              <a:lnSpc>
                <a:spcPct val="95000"/>
              </a:lnSpc>
              <a:spcBef>
                <a:spcPts val="1300"/>
              </a:spcBef>
              <a:spcAft>
                <a:spcPts val="0"/>
              </a:spcAft>
              <a:buSzPts val="400"/>
              <a:buNone/>
              <a:defRPr/>
            </a:lvl5pPr>
            <a:lvl6pPr lvl="5" algn="ctr">
              <a:lnSpc>
                <a:spcPct val="90000"/>
              </a:lnSpc>
              <a:spcBef>
                <a:spcPts val="400"/>
              </a:spcBef>
              <a:spcAft>
                <a:spcPts val="0"/>
              </a:spcAft>
              <a:buSzPts val="200"/>
              <a:buNone/>
              <a:defRPr/>
            </a:lvl6pPr>
            <a:lvl7pPr lvl="6" algn="ctr">
              <a:lnSpc>
                <a:spcPct val="90000"/>
              </a:lnSpc>
              <a:spcBef>
                <a:spcPts val="400"/>
              </a:spcBef>
              <a:spcAft>
                <a:spcPts val="0"/>
              </a:spcAft>
              <a:buSzPts val="200"/>
              <a:buNone/>
              <a:defRPr/>
            </a:lvl7pPr>
            <a:lvl8pPr lvl="7" algn="ctr">
              <a:lnSpc>
                <a:spcPct val="90000"/>
              </a:lnSpc>
              <a:spcBef>
                <a:spcPts val="400"/>
              </a:spcBef>
              <a:spcAft>
                <a:spcPts val="0"/>
              </a:spcAft>
              <a:buSzPts val="200"/>
              <a:buNone/>
              <a:defRPr/>
            </a:lvl8pPr>
            <a:lvl9pPr lvl="8" algn="ctr">
              <a:lnSpc>
                <a:spcPct val="90000"/>
              </a:lnSpc>
              <a:spcBef>
                <a:spcPts val="400"/>
              </a:spcBef>
              <a:spcAft>
                <a:spcPts val="0"/>
              </a:spcAft>
              <a:buSzPts val="200"/>
              <a:buNone/>
              <a:defRPr/>
            </a:lvl9pPr>
          </a:lstStyle>
          <a:p/>
        </p:txBody>
      </p:sp>
      <p:sp>
        <p:nvSpPr>
          <p:cNvPr id="4140" name="Google Shape;4140;g3970249a880_0_9351"/>
          <p:cNvSpPr txBox="1"/>
          <p:nvPr>
            <p:ph idx="9" type="subTitle"/>
          </p:nvPr>
        </p:nvSpPr>
        <p:spPr>
          <a:xfrm>
            <a:off x="5209497" y="2152566"/>
            <a:ext cx="1587300" cy="6573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4141" name="Google Shape;4141;g3970249a880_0_9351"/>
          <p:cNvSpPr txBox="1"/>
          <p:nvPr>
            <p:ph idx="13" type="subTitle"/>
          </p:nvPr>
        </p:nvSpPr>
        <p:spPr>
          <a:xfrm>
            <a:off x="6903376" y="2152566"/>
            <a:ext cx="1587300" cy="6573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4142" name="Google Shape;4142;g3970249a880_0_9351"/>
          <p:cNvSpPr txBox="1"/>
          <p:nvPr>
            <p:ph idx="14" type="subTitle"/>
          </p:nvPr>
        </p:nvSpPr>
        <p:spPr>
          <a:xfrm>
            <a:off x="5206095" y="3267392"/>
            <a:ext cx="1587300" cy="6573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4143" name="Google Shape;4143;g3970249a880_0_9351"/>
          <p:cNvSpPr txBox="1"/>
          <p:nvPr>
            <p:ph idx="15" type="subTitle"/>
          </p:nvPr>
        </p:nvSpPr>
        <p:spPr>
          <a:xfrm>
            <a:off x="6899975" y="3267392"/>
            <a:ext cx="1587300" cy="6573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4144" name="Google Shape;4144;g3970249a880_0_9351"/>
          <p:cNvSpPr txBox="1"/>
          <p:nvPr>
            <p:ph idx="16" type="subTitle"/>
          </p:nvPr>
        </p:nvSpPr>
        <p:spPr>
          <a:xfrm>
            <a:off x="2945063" y="1123247"/>
            <a:ext cx="619200" cy="88200"/>
          </a:xfrm>
          <a:prstGeom prst="rect">
            <a:avLst/>
          </a:prstGeom>
          <a:solidFill>
            <a:srgbClr val="E3E7FA"/>
          </a:solidFill>
          <a:ln>
            <a:noFill/>
          </a:ln>
        </p:spPr>
        <p:txBody>
          <a:bodyPr anchorCtr="0" anchor="ctr" bIns="0" lIns="0" spcFirstLastPara="1" rIns="0" wrap="square" tIns="0">
            <a:noAutofit/>
          </a:bodyPr>
          <a:lstStyle>
            <a:lvl1pPr lvl="0" algn="ctr">
              <a:lnSpc>
                <a:spcPct val="95000"/>
              </a:lnSpc>
              <a:spcBef>
                <a:spcPts val="0"/>
              </a:spcBef>
              <a:spcAft>
                <a:spcPts val="0"/>
              </a:spcAft>
              <a:buSzPts val="300"/>
              <a:buFont typeface="Poppins"/>
              <a:buNone/>
              <a:defRPr b="1" sz="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145" name="Google Shape;4145;g3970249a880_0_9351"/>
          <p:cNvSpPr txBox="1"/>
          <p:nvPr>
            <p:ph idx="17" type="subTitle"/>
          </p:nvPr>
        </p:nvSpPr>
        <p:spPr>
          <a:xfrm>
            <a:off x="1298606" y="1123247"/>
            <a:ext cx="619200" cy="88200"/>
          </a:xfrm>
          <a:prstGeom prst="rect">
            <a:avLst/>
          </a:prstGeom>
          <a:solidFill>
            <a:srgbClr val="E3E7FA"/>
          </a:solidFill>
          <a:ln>
            <a:noFill/>
          </a:ln>
        </p:spPr>
        <p:txBody>
          <a:bodyPr anchorCtr="0" anchor="ctr" bIns="0" lIns="0" spcFirstLastPara="1" rIns="0" wrap="square" tIns="0">
            <a:noAutofit/>
          </a:bodyPr>
          <a:lstStyle>
            <a:lvl1pPr lvl="0" algn="ctr">
              <a:lnSpc>
                <a:spcPct val="95000"/>
              </a:lnSpc>
              <a:spcBef>
                <a:spcPts val="0"/>
              </a:spcBef>
              <a:spcAft>
                <a:spcPts val="0"/>
              </a:spcAft>
              <a:buSzPts val="300"/>
              <a:buFont typeface="Poppins"/>
              <a:buNone/>
              <a:defRPr b="1" sz="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146" name="Google Shape;4146;g3970249a880_0_9351"/>
          <p:cNvSpPr txBox="1"/>
          <p:nvPr>
            <p:ph idx="18" type="subTitle"/>
          </p:nvPr>
        </p:nvSpPr>
        <p:spPr>
          <a:xfrm>
            <a:off x="2945063" y="3306483"/>
            <a:ext cx="619200" cy="88200"/>
          </a:xfrm>
          <a:prstGeom prst="rect">
            <a:avLst/>
          </a:prstGeom>
          <a:solidFill>
            <a:srgbClr val="E3E7FA"/>
          </a:solidFill>
          <a:ln>
            <a:noFill/>
          </a:ln>
        </p:spPr>
        <p:txBody>
          <a:bodyPr anchorCtr="0" anchor="ctr" bIns="0" lIns="0" spcFirstLastPara="1" rIns="0" wrap="square" tIns="0">
            <a:noAutofit/>
          </a:bodyPr>
          <a:lstStyle>
            <a:lvl1pPr lvl="0" algn="ctr">
              <a:lnSpc>
                <a:spcPct val="95000"/>
              </a:lnSpc>
              <a:spcBef>
                <a:spcPts val="0"/>
              </a:spcBef>
              <a:spcAft>
                <a:spcPts val="0"/>
              </a:spcAft>
              <a:buSzPts val="300"/>
              <a:buFont typeface="Poppins"/>
              <a:buNone/>
              <a:defRPr b="1" sz="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147" name="Google Shape;4147;g3970249a880_0_9351"/>
          <p:cNvSpPr txBox="1"/>
          <p:nvPr>
            <p:ph idx="19" type="subTitle"/>
          </p:nvPr>
        </p:nvSpPr>
        <p:spPr>
          <a:xfrm>
            <a:off x="1298606" y="3306483"/>
            <a:ext cx="619200" cy="88200"/>
          </a:xfrm>
          <a:prstGeom prst="rect">
            <a:avLst/>
          </a:prstGeom>
          <a:solidFill>
            <a:srgbClr val="E3E7FA"/>
          </a:solidFill>
          <a:ln>
            <a:noFill/>
          </a:ln>
        </p:spPr>
        <p:txBody>
          <a:bodyPr anchorCtr="0" anchor="ctr" bIns="0" lIns="0" spcFirstLastPara="1" rIns="0" wrap="square" tIns="0">
            <a:noAutofit/>
          </a:bodyPr>
          <a:lstStyle>
            <a:lvl1pPr lvl="0" algn="ctr">
              <a:lnSpc>
                <a:spcPct val="95000"/>
              </a:lnSpc>
              <a:spcBef>
                <a:spcPts val="0"/>
              </a:spcBef>
              <a:spcAft>
                <a:spcPts val="0"/>
              </a:spcAft>
              <a:buSzPts val="300"/>
              <a:buFont typeface="Poppins"/>
              <a:buNone/>
              <a:defRPr b="1" sz="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148" name="Google Shape;4148;g3970249a880_0_9351"/>
          <p:cNvSpPr txBox="1"/>
          <p:nvPr>
            <p:ph idx="20" type="subTitle"/>
          </p:nvPr>
        </p:nvSpPr>
        <p:spPr>
          <a:xfrm>
            <a:off x="363524" y="3513947"/>
            <a:ext cx="819900" cy="365700"/>
          </a:xfrm>
          <a:prstGeom prst="rect">
            <a:avLst/>
          </a:prstGeom>
          <a:noFill/>
          <a:ln>
            <a:noFill/>
          </a:ln>
        </p:spPr>
        <p:txBody>
          <a:bodyPr anchorCtr="0" anchor="t" bIns="0" lIns="0" spcFirstLastPara="1" rIns="0" wrap="square" tIns="0">
            <a:noAutofit/>
          </a:bodyPr>
          <a:lstStyle>
            <a:lvl1pPr lvl="0" algn="ctr">
              <a:lnSpc>
                <a:spcPct val="95000"/>
              </a:lnSpc>
              <a:spcBef>
                <a:spcPts val="1300"/>
              </a:spcBef>
              <a:spcAft>
                <a:spcPts val="0"/>
              </a:spcAft>
              <a:buClr>
                <a:schemeClr val="lt1"/>
              </a:buClr>
              <a:buSzPts val="500"/>
              <a:buFont typeface="Poppins Medium"/>
              <a:buNone/>
              <a:defRPr sz="500">
                <a:solidFill>
                  <a:schemeClr val="lt1"/>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149" name="Google Shape;4149;g3970249a880_0_9351"/>
          <p:cNvSpPr txBox="1"/>
          <p:nvPr>
            <p:ph idx="21" type="subTitle"/>
          </p:nvPr>
        </p:nvSpPr>
        <p:spPr>
          <a:xfrm>
            <a:off x="3683830" y="733060"/>
            <a:ext cx="819900" cy="528600"/>
          </a:xfrm>
          <a:prstGeom prst="rect">
            <a:avLst/>
          </a:prstGeom>
          <a:noFill/>
          <a:ln>
            <a:noFill/>
          </a:ln>
        </p:spPr>
        <p:txBody>
          <a:bodyPr anchorCtr="0" anchor="t" bIns="0" lIns="0" spcFirstLastPara="1" rIns="0" wrap="square" tIns="0">
            <a:noAutofit/>
          </a:bodyPr>
          <a:lstStyle>
            <a:lvl1pPr lvl="0" algn="ctr">
              <a:lnSpc>
                <a:spcPct val="95000"/>
              </a:lnSpc>
              <a:spcBef>
                <a:spcPts val="1300"/>
              </a:spcBef>
              <a:spcAft>
                <a:spcPts val="0"/>
              </a:spcAft>
              <a:buClr>
                <a:schemeClr val="lt1"/>
              </a:buClr>
              <a:buSzPts val="500"/>
              <a:buFont typeface="Poppins Medium"/>
              <a:buNone/>
              <a:defRPr sz="500">
                <a:solidFill>
                  <a:schemeClr val="lt1"/>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150" name="Google Shape;4150;g3970249a880_0_9351"/>
          <p:cNvSpPr txBox="1"/>
          <p:nvPr>
            <p:ph idx="22" type="subTitle"/>
          </p:nvPr>
        </p:nvSpPr>
        <p:spPr>
          <a:xfrm>
            <a:off x="5209497" y="1138566"/>
            <a:ext cx="3080400" cy="5286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000"/>
              <a:buFont typeface="Poppins Medium"/>
              <a:buNone/>
              <a:defRPr sz="1000"/>
            </a:lvl1pPr>
            <a:lvl2pPr lvl="1" algn="l">
              <a:lnSpc>
                <a:spcPct val="95000"/>
              </a:lnSpc>
              <a:spcBef>
                <a:spcPts val="1300"/>
              </a:spcBef>
              <a:spcAft>
                <a:spcPts val="0"/>
              </a:spcAft>
              <a:buSzPts val="1000"/>
              <a:buFont typeface="Poppins Medium"/>
              <a:buNone/>
              <a:defRPr sz="1000"/>
            </a:lvl2pPr>
            <a:lvl3pPr lvl="2" algn="l">
              <a:lnSpc>
                <a:spcPct val="95000"/>
              </a:lnSpc>
              <a:spcBef>
                <a:spcPts val="1300"/>
              </a:spcBef>
              <a:spcAft>
                <a:spcPts val="0"/>
              </a:spcAft>
              <a:buSzPts val="1000"/>
              <a:buFont typeface="Poppins Medium"/>
              <a:buNone/>
              <a:defRPr sz="1000"/>
            </a:lvl3pPr>
            <a:lvl4pPr lvl="3" algn="l">
              <a:lnSpc>
                <a:spcPct val="95000"/>
              </a:lnSpc>
              <a:spcBef>
                <a:spcPts val="1300"/>
              </a:spcBef>
              <a:spcAft>
                <a:spcPts val="0"/>
              </a:spcAft>
              <a:buSzPts val="1000"/>
              <a:buFont typeface="Poppins Medium"/>
              <a:buNone/>
              <a:defRPr sz="1000"/>
            </a:lvl4pPr>
            <a:lvl5pPr lvl="4" algn="l">
              <a:lnSpc>
                <a:spcPct val="95000"/>
              </a:lnSpc>
              <a:spcBef>
                <a:spcPts val="1300"/>
              </a:spcBef>
              <a:spcAft>
                <a:spcPts val="0"/>
              </a:spcAft>
              <a:buSzPts val="1000"/>
              <a:buFont typeface="Poppins Medium"/>
              <a:buNone/>
              <a:defRPr sz="1000"/>
            </a:lvl5pPr>
            <a:lvl6pPr lvl="5" algn="l">
              <a:lnSpc>
                <a:spcPct val="90000"/>
              </a:lnSpc>
              <a:spcBef>
                <a:spcPts val="400"/>
              </a:spcBef>
              <a:spcAft>
                <a:spcPts val="0"/>
              </a:spcAft>
              <a:buSzPts val="1000"/>
              <a:buFont typeface="Poppins Medium"/>
              <a:buNone/>
              <a:defRPr sz="1000"/>
            </a:lvl6pPr>
            <a:lvl7pPr lvl="6" algn="l">
              <a:lnSpc>
                <a:spcPct val="90000"/>
              </a:lnSpc>
              <a:spcBef>
                <a:spcPts val="400"/>
              </a:spcBef>
              <a:spcAft>
                <a:spcPts val="0"/>
              </a:spcAft>
              <a:buSzPts val="1000"/>
              <a:buFont typeface="Poppins Medium"/>
              <a:buNone/>
              <a:defRPr sz="1000"/>
            </a:lvl7pPr>
            <a:lvl8pPr lvl="7" algn="l">
              <a:lnSpc>
                <a:spcPct val="90000"/>
              </a:lnSpc>
              <a:spcBef>
                <a:spcPts val="400"/>
              </a:spcBef>
              <a:spcAft>
                <a:spcPts val="0"/>
              </a:spcAft>
              <a:buSzPts val="1000"/>
              <a:buFont typeface="Poppins Medium"/>
              <a:buNone/>
              <a:defRPr sz="1000"/>
            </a:lvl8pPr>
            <a:lvl9pPr lvl="8" algn="l">
              <a:lnSpc>
                <a:spcPct val="90000"/>
              </a:lnSpc>
              <a:spcBef>
                <a:spcPts val="400"/>
              </a:spcBef>
              <a:spcAft>
                <a:spcPts val="0"/>
              </a:spcAft>
              <a:buSzPts val="1000"/>
              <a:buFont typeface="Poppins Medium"/>
              <a:buNone/>
              <a:defRPr sz="1000"/>
            </a:lvl9pPr>
          </a:lstStyle>
          <a:p/>
        </p:txBody>
      </p:sp>
    </p:spTree>
  </p:cSld>
  <p:clrMapOvr>
    <a:masterClrMapping/>
  </p:clrMapOvr>
</p:sldLayout>
</file>

<file path=ppt/slideLayouts/slideLayout2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2_Custom Layout">
  <p:cSld name="42_Custom Layout">
    <p:bg>
      <p:bgPr>
        <a:blipFill>
          <a:blip r:embed="rId2">
            <a:alphaModFix/>
          </a:blip>
          <a:stretch>
            <a:fillRect/>
          </a:stretch>
        </a:blipFill>
      </p:bgPr>
    </p:bg>
    <p:spTree>
      <p:nvGrpSpPr>
        <p:cNvPr id="4151" name="Shape 4151"/>
        <p:cNvGrpSpPr/>
        <p:nvPr/>
      </p:nvGrpSpPr>
      <p:grpSpPr>
        <a:xfrm>
          <a:off x="0" y="0"/>
          <a:ext cx="0" cy="0"/>
          <a:chOff x="0" y="0"/>
          <a:chExt cx="0" cy="0"/>
        </a:xfrm>
      </p:grpSpPr>
      <p:sp>
        <p:nvSpPr>
          <p:cNvPr id="4152" name="Google Shape;4152;g3970249a880_0_9399"/>
          <p:cNvSpPr/>
          <p:nvPr/>
        </p:nvSpPr>
        <p:spPr>
          <a:xfrm>
            <a:off x="4725642" y="358704"/>
            <a:ext cx="3735900" cy="3591900"/>
          </a:xfrm>
          <a:prstGeom prst="roundRect">
            <a:avLst>
              <a:gd fmla="val 94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153" name="Google Shape;4153;g3970249a880_0_9399"/>
          <p:cNvSpPr/>
          <p:nvPr/>
        </p:nvSpPr>
        <p:spPr>
          <a:xfrm>
            <a:off x="777963" y="358704"/>
            <a:ext cx="3735900" cy="3591900"/>
          </a:xfrm>
          <a:prstGeom prst="roundRect">
            <a:avLst>
              <a:gd fmla="val 94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154" name="Google Shape;4154;g3970249a880_0_939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4155" name="Google Shape;4155;g3970249a880_0_9399"/>
          <p:cNvSpPr/>
          <p:nvPr/>
        </p:nvSpPr>
        <p:spPr>
          <a:xfrm>
            <a:off x="785817" y="4142136"/>
            <a:ext cx="7675800" cy="434700"/>
          </a:xfrm>
          <a:prstGeom prst="roundRect">
            <a:avLst>
              <a:gd fmla="val 16667" name="adj"/>
            </a:avLst>
          </a:prstGeom>
          <a:gradFill>
            <a:gsLst>
              <a:gs pos="0">
                <a:srgbClr val="EF0016"/>
              </a:gs>
              <a:gs pos="91000">
                <a:srgbClr val="380057"/>
              </a:gs>
              <a:gs pos="100000">
                <a:srgbClr val="380057"/>
              </a:gs>
            </a:gsLst>
            <a:lin ang="540070" scaled="0"/>
          </a:gradFill>
          <a:ln>
            <a:noFill/>
          </a:ln>
        </p:spPr>
        <p:txBody>
          <a:bodyPr anchorCtr="0" anchor="ctr" bIns="0" lIns="0" spcFirstLastPara="1" rIns="0" wrap="square" tIns="0">
            <a:noAutofit/>
          </a:bodyPr>
          <a:lstStyle/>
          <a:p>
            <a:pPr indent="-101600" lvl="0" marL="101600" marR="0" rtl="0" algn="l">
              <a:lnSpc>
                <a:spcPct val="91000"/>
              </a:lnSpc>
              <a:spcBef>
                <a:spcPts val="0"/>
              </a:spcBef>
              <a:spcAft>
                <a:spcPts val="0"/>
              </a:spcAft>
              <a:buClr>
                <a:srgbClr val="000000"/>
              </a:buClr>
              <a:buSzPts val="500"/>
              <a:buFont typeface="Arial"/>
              <a:buNone/>
            </a:pPr>
            <a:r>
              <a:t/>
            </a:r>
            <a:endParaRPr b="0" i="0" sz="500" u="none" cap="none" strike="noStrike">
              <a:solidFill>
                <a:srgbClr val="000000"/>
              </a:solidFill>
              <a:latin typeface="Arial"/>
              <a:ea typeface="Arial"/>
              <a:cs typeface="Arial"/>
              <a:sym typeface="Arial"/>
            </a:endParaRPr>
          </a:p>
        </p:txBody>
      </p:sp>
      <p:pic>
        <p:nvPicPr>
          <p:cNvPr id="4156" name="Google Shape;4156;g3970249a880_0_9399"/>
          <p:cNvPicPr preferRelativeResize="0"/>
          <p:nvPr/>
        </p:nvPicPr>
        <p:blipFill rotWithShape="1">
          <a:blip r:embed="rId3">
            <a:alphaModFix/>
          </a:blip>
          <a:srcRect b="0" l="0" r="0" t="0"/>
          <a:stretch/>
        </p:blipFill>
        <p:spPr>
          <a:xfrm>
            <a:off x="785817" y="2621740"/>
            <a:ext cx="3751365" cy="8334"/>
          </a:xfrm>
          <a:prstGeom prst="rect">
            <a:avLst/>
          </a:prstGeom>
          <a:noFill/>
          <a:ln>
            <a:noFill/>
          </a:ln>
        </p:spPr>
      </p:pic>
      <p:pic>
        <p:nvPicPr>
          <p:cNvPr id="4157" name="Google Shape;4157;g3970249a880_0_9399"/>
          <p:cNvPicPr preferRelativeResize="0"/>
          <p:nvPr/>
        </p:nvPicPr>
        <p:blipFill rotWithShape="1">
          <a:blip r:embed="rId3">
            <a:alphaModFix/>
          </a:blip>
          <a:srcRect b="0" l="0" r="0" t="0"/>
          <a:stretch/>
        </p:blipFill>
        <p:spPr>
          <a:xfrm>
            <a:off x="4732698" y="2621740"/>
            <a:ext cx="3751365" cy="8334"/>
          </a:xfrm>
          <a:prstGeom prst="rect">
            <a:avLst/>
          </a:prstGeom>
          <a:noFill/>
          <a:ln>
            <a:noFill/>
          </a:ln>
        </p:spPr>
      </p:pic>
      <p:sp>
        <p:nvSpPr>
          <p:cNvPr id="4158" name="Google Shape;4158;g3970249a880_0_9399"/>
          <p:cNvSpPr txBox="1"/>
          <p:nvPr>
            <p:ph type="title"/>
          </p:nvPr>
        </p:nvSpPr>
        <p:spPr>
          <a:xfrm>
            <a:off x="1009425" y="532941"/>
            <a:ext cx="3080400" cy="2838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1900"/>
              <a:buFont typeface="Poppins"/>
              <a:buNone/>
              <a:defRPr b="1" sz="19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159" name="Google Shape;4159;g3970249a880_0_9399"/>
          <p:cNvSpPr txBox="1"/>
          <p:nvPr>
            <p:ph idx="1" type="subTitle"/>
          </p:nvPr>
        </p:nvSpPr>
        <p:spPr>
          <a:xfrm>
            <a:off x="4966341" y="530100"/>
            <a:ext cx="3080400" cy="2868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700"/>
              <a:buNone/>
              <a:defRPr b="1" sz="1900">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
        <p:nvSpPr>
          <p:cNvPr id="4160" name="Google Shape;4160;g3970249a880_0_9399"/>
          <p:cNvSpPr txBox="1"/>
          <p:nvPr>
            <p:ph idx="2" type="subTitle"/>
          </p:nvPr>
        </p:nvSpPr>
        <p:spPr>
          <a:xfrm>
            <a:off x="1912823" y="4176572"/>
            <a:ext cx="5506800" cy="3657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900"/>
              <a:buNone/>
              <a:defRPr b="1" sz="1200">
                <a:solidFill>
                  <a:schemeClr val="lt1"/>
                </a:solidFill>
                <a:latin typeface="Poppins"/>
                <a:ea typeface="Poppins"/>
                <a:cs typeface="Poppins"/>
                <a:sym typeface="Poppins"/>
              </a:defRPr>
            </a:lvl1pPr>
            <a:lvl2pPr lvl="1" algn="ctr">
              <a:lnSpc>
                <a:spcPct val="95000"/>
              </a:lnSpc>
              <a:spcBef>
                <a:spcPts val="1300"/>
              </a:spcBef>
              <a:spcAft>
                <a:spcPts val="0"/>
              </a:spcAft>
              <a:buSzPts val="800"/>
              <a:buNone/>
              <a:defRPr/>
            </a:lvl2pPr>
            <a:lvl3pPr lvl="2" algn="ctr">
              <a:lnSpc>
                <a:spcPct val="95000"/>
              </a:lnSpc>
              <a:spcBef>
                <a:spcPts val="1300"/>
              </a:spcBef>
              <a:spcAft>
                <a:spcPts val="0"/>
              </a:spcAft>
              <a:buSzPts val="700"/>
              <a:buNone/>
              <a:defRPr/>
            </a:lvl3pPr>
            <a:lvl4pPr lvl="3" algn="ctr">
              <a:lnSpc>
                <a:spcPct val="95000"/>
              </a:lnSpc>
              <a:spcBef>
                <a:spcPts val="1300"/>
              </a:spcBef>
              <a:spcAft>
                <a:spcPts val="0"/>
              </a:spcAft>
              <a:buSzPts val="500"/>
              <a:buNone/>
              <a:defRPr/>
            </a:lvl4pPr>
            <a:lvl5pPr lvl="4" algn="ctr">
              <a:lnSpc>
                <a:spcPct val="95000"/>
              </a:lnSpc>
              <a:spcBef>
                <a:spcPts val="1300"/>
              </a:spcBef>
              <a:spcAft>
                <a:spcPts val="0"/>
              </a:spcAft>
              <a:buSzPts val="400"/>
              <a:buNone/>
              <a:defRPr/>
            </a:lvl5pPr>
            <a:lvl6pPr lvl="5" algn="ctr">
              <a:lnSpc>
                <a:spcPct val="90000"/>
              </a:lnSpc>
              <a:spcBef>
                <a:spcPts val="400"/>
              </a:spcBef>
              <a:spcAft>
                <a:spcPts val="0"/>
              </a:spcAft>
              <a:buSzPts val="200"/>
              <a:buNone/>
              <a:defRPr/>
            </a:lvl6pPr>
            <a:lvl7pPr lvl="6" algn="ctr">
              <a:lnSpc>
                <a:spcPct val="90000"/>
              </a:lnSpc>
              <a:spcBef>
                <a:spcPts val="400"/>
              </a:spcBef>
              <a:spcAft>
                <a:spcPts val="0"/>
              </a:spcAft>
              <a:buSzPts val="200"/>
              <a:buNone/>
              <a:defRPr/>
            </a:lvl7pPr>
            <a:lvl8pPr lvl="7" algn="ctr">
              <a:lnSpc>
                <a:spcPct val="90000"/>
              </a:lnSpc>
              <a:spcBef>
                <a:spcPts val="400"/>
              </a:spcBef>
              <a:spcAft>
                <a:spcPts val="0"/>
              </a:spcAft>
              <a:buSzPts val="200"/>
              <a:buNone/>
              <a:defRPr/>
            </a:lvl8pPr>
            <a:lvl9pPr lvl="8" algn="ctr">
              <a:lnSpc>
                <a:spcPct val="90000"/>
              </a:lnSpc>
              <a:spcBef>
                <a:spcPts val="400"/>
              </a:spcBef>
              <a:spcAft>
                <a:spcPts val="0"/>
              </a:spcAft>
              <a:buSzPts val="200"/>
              <a:buNone/>
              <a:defRPr/>
            </a:lvl9pPr>
          </a:lstStyle>
          <a:p/>
        </p:txBody>
      </p:sp>
      <p:sp>
        <p:nvSpPr>
          <p:cNvPr id="4161" name="Google Shape;4161;g3970249a880_0_9399"/>
          <p:cNvSpPr txBox="1"/>
          <p:nvPr>
            <p:ph idx="3" type="title"/>
          </p:nvPr>
        </p:nvSpPr>
        <p:spPr>
          <a:xfrm>
            <a:off x="4955631" y="1678781"/>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162" name="Google Shape;4162;g3970249a880_0_9399"/>
          <p:cNvSpPr txBox="1"/>
          <p:nvPr>
            <p:ph idx="4" type="title"/>
          </p:nvPr>
        </p:nvSpPr>
        <p:spPr>
          <a:xfrm>
            <a:off x="6677791" y="1678781"/>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163" name="Google Shape;4163;g3970249a880_0_9399"/>
          <p:cNvSpPr txBox="1"/>
          <p:nvPr>
            <p:ph idx="5" type="title"/>
          </p:nvPr>
        </p:nvSpPr>
        <p:spPr>
          <a:xfrm>
            <a:off x="4955631" y="2809856"/>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164" name="Google Shape;4164;g3970249a880_0_9399"/>
          <p:cNvSpPr txBox="1"/>
          <p:nvPr>
            <p:ph idx="6" type="title"/>
          </p:nvPr>
        </p:nvSpPr>
        <p:spPr>
          <a:xfrm>
            <a:off x="6677791" y="2809856"/>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165" name="Google Shape;4165;g3970249a880_0_9399"/>
          <p:cNvSpPr txBox="1"/>
          <p:nvPr>
            <p:ph idx="7" type="subTitle"/>
          </p:nvPr>
        </p:nvSpPr>
        <p:spPr>
          <a:xfrm>
            <a:off x="4968431" y="2152566"/>
            <a:ext cx="1587300" cy="434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4166" name="Google Shape;4166;g3970249a880_0_9399"/>
          <p:cNvSpPr txBox="1"/>
          <p:nvPr>
            <p:ph idx="8" type="subTitle"/>
          </p:nvPr>
        </p:nvSpPr>
        <p:spPr>
          <a:xfrm>
            <a:off x="6662311" y="2152566"/>
            <a:ext cx="1587300" cy="434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4167" name="Google Shape;4167;g3970249a880_0_9399"/>
          <p:cNvSpPr txBox="1"/>
          <p:nvPr>
            <p:ph idx="9" type="subTitle"/>
          </p:nvPr>
        </p:nvSpPr>
        <p:spPr>
          <a:xfrm>
            <a:off x="4965029" y="3267394"/>
            <a:ext cx="1587300" cy="541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4168" name="Google Shape;4168;g3970249a880_0_9399"/>
          <p:cNvSpPr txBox="1"/>
          <p:nvPr>
            <p:ph idx="13" type="subTitle"/>
          </p:nvPr>
        </p:nvSpPr>
        <p:spPr>
          <a:xfrm>
            <a:off x="6658908" y="3267394"/>
            <a:ext cx="1587300" cy="541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4169" name="Google Shape;4169;g3970249a880_0_9399"/>
          <p:cNvSpPr txBox="1"/>
          <p:nvPr>
            <p:ph idx="14" type="title"/>
          </p:nvPr>
        </p:nvSpPr>
        <p:spPr>
          <a:xfrm>
            <a:off x="1025740" y="1678781"/>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170" name="Google Shape;4170;g3970249a880_0_9399"/>
          <p:cNvSpPr txBox="1"/>
          <p:nvPr>
            <p:ph idx="15" type="title"/>
          </p:nvPr>
        </p:nvSpPr>
        <p:spPr>
          <a:xfrm>
            <a:off x="2747900" y="1678781"/>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171" name="Google Shape;4171;g3970249a880_0_9399"/>
          <p:cNvSpPr txBox="1"/>
          <p:nvPr>
            <p:ph idx="16" type="title"/>
          </p:nvPr>
        </p:nvSpPr>
        <p:spPr>
          <a:xfrm>
            <a:off x="1025740" y="2809856"/>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172" name="Google Shape;4172;g3970249a880_0_9399"/>
          <p:cNvSpPr txBox="1"/>
          <p:nvPr>
            <p:ph idx="17" type="title"/>
          </p:nvPr>
        </p:nvSpPr>
        <p:spPr>
          <a:xfrm>
            <a:off x="2747900" y="2809856"/>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173" name="Google Shape;4173;g3970249a880_0_9399"/>
          <p:cNvSpPr txBox="1"/>
          <p:nvPr>
            <p:ph idx="18" type="subTitle"/>
          </p:nvPr>
        </p:nvSpPr>
        <p:spPr>
          <a:xfrm>
            <a:off x="1038540" y="2152566"/>
            <a:ext cx="1587300" cy="434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4174" name="Google Shape;4174;g3970249a880_0_9399"/>
          <p:cNvSpPr txBox="1"/>
          <p:nvPr>
            <p:ph idx="19" type="subTitle"/>
          </p:nvPr>
        </p:nvSpPr>
        <p:spPr>
          <a:xfrm>
            <a:off x="2732419" y="2152566"/>
            <a:ext cx="1587300" cy="434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4175" name="Google Shape;4175;g3970249a880_0_9399"/>
          <p:cNvSpPr txBox="1"/>
          <p:nvPr>
            <p:ph idx="20" type="subTitle"/>
          </p:nvPr>
        </p:nvSpPr>
        <p:spPr>
          <a:xfrm>
            <a:off x="1035137" y="3267394"/>
            <a:ext cx="1587300" cy="541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4176" name="Google Shape;4176;g3970249a880_0_9399"/>
          <p:cNvSpPr txBox="1"/>
          <p:nvPr>
            <p:ph idx="21" type="subTitle"/>
          </p:nvPr>
        </p:nvSpPr>
        <p:spPr>
          <a:xfrm>
            <a:off x="2729017" y="3267394"/>
            <a:ext cx="1587300" cy="541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4177" name="Google Shape;4177;g3970249a880_0_9399"/>
          <p:cNvSpPr txBox="1"/>
          <p:nvPr>
            <p:ph idx="22" type="subTitle"/>
          </p:nvPr>
        </p:nvSpPr>
        <p:spPr>
          <a:xfrm>
            <a:off x="1020683" y="1166550"/>
            <a:ext cx="3080400" cy="2868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000"/>
              <a:buFont typeface="Poppins Medium"/>
              <a:buNone/>
              <a:defRPr sz="1000"/>
            </a:lvl1pPr>
            <a:lvl2pPr lvl="1" algn="l">
              <a:lnSpc>
                <a:spcPct val="95000"/>
              </a:lnSpc>
              <a:spcBef>
                <a:spcPts val="1300"/>
              </a:spcBef>
              <a:spcAft>
                <a:spcPts val="0"/>
              </a:spcAft>
              <a:buSzPts val="1000"/>
              <a:buFont typeface="Poppins Medium"/>
              <a:buNone/>
              <a:defRPr sz="1000"/>
            </a:lvl2pPr>
            <a:lvl3pPr lvl="2" algn="l">
              <a:lnSpc>
                <a:spcPct val="95000"/>
              </a:lnSpc>
              <a:spcBef>
                <a:spcPts val="1300"/>
              </a:spcBef>
              <a:spcAft>
                <a:spcPts val="0"/>
              </a:spcAft>
              <a:buSzPts val="1000"/>
              <a:buFont typeface="Poppins Medium"/>
              <a:buNone/>
              <a:defRPr sz="1000"/>
            </a:lvl3pPr>
            <a:lvl4pPr lvl="3" algn="l">
              <a:lnSpc>
                <a:spcPct val="95000"/>
              </a:lnSpc>
              <a:spcBef>
                <a:spcPts val="1300"/>
              </a:spcBef>
              <a:spcAft>
                <a:spcPts val="0"/>
              </a:spcAft>
              <a:buSzPts val="1000"/>
              <a:buFont typeface="Poppins Medium"/>
              <a:buNone/>
              <a:defRPr sz="1000"/>
            </a:lvl4pPr>
            <a:lvl5pPr lvl="4" algn="l">
              <a:lnSpc>
                <a:spcPct val="95000"/>
              </a:lnSpc>
              <a:spcBef>
                <a:spcPts val="1300"/>
              </a:spcBef>
              <a:spcAft>
                <a:spcPts val="0"/>
              </a:spcAft>
              <a:buSzPts val="1000"/>
              <a:buFont typeface="Poppins Medium"/>
              <a:buNone/>
              <a:defRPr sz="1000"/>
            </a:lvl5pPr>
            <a:lvl6pPr lvl="5" algn="l">
              <a:lnSpc>
                <a:spcPct val="90000"/>
              </a:lnSpc>
              <a:spcBef>
                <a:spcPts val="400"/>
              </a:spcBef>
              <a:spcAft>
                <a:spcPts val="0"/>
              </a:spcAft>
              <a:buSzPts val="1000"/>
              <a:buFont typeface="Poppins Medium"/>
              <a:buNone/>
              <a:defRPr sz="1000"/>
            </a:lvl6pPr>
            <a:lvl7pPr lvl="6" algn="l">
              <a:lnSpc>
                <a:spcPct val="90000"/>
              </a:lnSpc>
              <a:spcBef>
                <a:spcPts val="400"/>
              </a:spcBef>
              <a:spcAft>
                <a:spcPts val="0"/>
              </a:spcAft>
              <a:buSzPts val="1000"/>
              <a:buFont typeface="Poppins Medium"/>
              <a:buNone/>
              <a:defRPr sz="1000"/>
            </a:lvl7pPr>
            <a:lvl8pPr lvl="7" algn="l">
              <a:lnSpc>
                <a:spcPct val="90000"/>
              </a:lnSpc>
              <a:spcBef>
                <a:spcPts val="400"/>
              </a:spcBef>
              <a:spcAft>
                <a:spcPts val="0"/>
              </a:spcAft>
              <a:buSzPts val="1000"/>
              <a:buFont typeface="Poppins Medium"/>
              <a:buNone/>
              <a:defRPr sz="1000"/>
            </a:lvl8pPr>
            <a:lvl9pPr lvl="8" algn="l">
              <a:lnSpc>
                <a:spcPct val="90000"/>
              </a:lnSpc>
              <a:spcBef>
                <a:spcPts val="400"/>
              </a:spcBef>
              <a:spcAft>
                <a:spcPts val="0"/>
              </a:spcAft>
              <a:buSzPts val="1000"/>
              <a:buFont typeface="Poppins Medium"/>
              <a:buNone/>
              <a:defRPr sz="1000"/>
            </a:lvl9pPr>
          </a:lstStyle>
          <a:p/>
        </p:txBody>
      </p:sp>
      <p:sp>
        <p:nvSpPr>
          <p:cNvPr id="4178" name="Google Shape;4178;g3970249a880_0_9399"/>
          <p:cNvSpPr txBox="1"/>
          <p:nvPr>
            <p:ph idx="23" type="subTitle"/>
          </p:nvPr>
        </p:nvSpPr>
        <p:spPr>
          <a:xfrm>
            <a:off x="4958678" y="1166550"/>
            <a:ext cx="3080400" cy="2868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000"/>
              <a:buFont typeface="Poppins Medium"/>
              <a:buNone/>
              <a:defRPr sz="1000"/>
            </a:lvl1pPr>
            <a:lvl2pPr lvl="1" algn="l">
              <a:lnSpc>
                <a:spcPct val="95000"/>
              </a:lnSpc>
              <a:spcBef>
                <a:spcPts val="1300"/>
              </a:spcBef>
              <a:spcAft>
                <a:spcPts val="0"/>
              </a:spcAft>
              <a:buSzPts val="1000"/>
              <a:buFont typeface="Poppins Medium"/>
              <a:buNone/>
              <a:defRPr sz="1000"/>
            </a:lvl2pPr>
            <a:lvl3pPr lvl="2" algn="l">
              <a:lnSpc>
                <a:spcPct val="95000"/>
              </a:lnSpc>
              <a:spcBef>
                <a:spcPts val="1300"/>
              </a:spcBef>
              <a:spcAft>
                <a:spcPts val="0"/>
              </a:spcAft>
              <a:buSzPts val="1000"/>
              <a:buFont typeface="Poppins Medium"/>
              <a:buNone/>
              <a:defRPr sz="1000"/>
            </a:lvl3pPr>
            <a:lvl4pPr lvl="3" algn="l">
              <a:lnSpc>
                <a:spcPct val="95000"/>
              </a:lnSpc>
              <a:spcBef>
                <a:spcPts val="1300"/>
              </a:spcBef>
              <a:spcAft>
                <a:spcPts val="0"/>
              </a:spcAft>
              <a:buSzPts val="1000"/>
              <a:buFont typeface="Poppins Medium"/>
              <a:buNone/>
              <a:defRPr sz="1000"/>
            </a:lvl4pPr>
            <a:lvl5pPr lvl="4" algn="l">
              <a:lnSpc>
                <a:spcPct val="95000"/>
              </a:lnSpc>
              <a:spcBef>
                <a:spcPts val="1300"/>
              </a:spcBef>
              <a:spcAft>
                <a:spcPts val="0"/>
              </a:spcAft>
              <a:buSzPts val="1000"/>
              <a:buFont typeface="Poppins Medium"/>
              <a:buNone/>
              <a:defRPr sz="1000"/>
            </a:lvl5pPr>
            <a:lvl6pPr lvl="5" algn="l">
              <a:lnSpc>
                <a:spcPct val="90000"/>
              </a:lnSpc>
              <a:spcBef>
                <a:spcPts val="400"/>
              </a:spcBef>
              <a:spcAft>
                <a:spcPts val="0"/>
              </a:spcAft>
              <a:buSzPts val="1000"/>
              <a:buFont typeface="Poppins Medium"/>
              <a:buNone/>
              <a:defRPr sz="1000"/>
            </a:lvl6pPr>
            <a:lvl7pPr lvl="6" algn="l">
              <a:lnSpc>
                <a:spcPct val="90000"/>
              </a:lnSpc>
              <a:spcBef>
                <a:spcPts val="400"/>
              </a:spcBef>
              <a:spcAft>
                <a:spcPts val="0"/>
              </a:spcAft>
              <a:buSzPts val="1000"/>
              <a:buFont typeface="Poppins Medium"/>
              <a:buNone/>
              <a:defRPr sz="1000"/>
            </a:lvl7pPr>
            <a:lvl8pPr lvl="7" algn="l">
              <a:lnSpc>
                <a:spcPct val="90000"/>
              </a:lnSpc>
              <a:spcBef>
                <a:spcPts val="400"/>
              </a:spcBef>
              <a:spcAft>
                <a:spcPts val="0"/>
              </a:spcAft>
              <a:buSzPts val="1000"/>
              <a:buFont typeface="Poppins Medium"/>
              <a:buNone/>
              <a:defRPr sz="1000"/>
            </a:lvl8pPr>
            <a:lvl9pPr lvl="8" algn="l">
              <a:lnSpc>
                <a:spcPct val="90000"/>
              </a:lnSpc>
              <a:spcBef>
                <a:spcPts val="400"/>
              </a:spcBef>
              <a:spcAft>
                <a:spcPts val="0"/>
              </a:spcAft>
              <a:buSzPts val="1000"/>
              <a:buFont typeface="Poppins Medium"/>
              <a:buNone/>
              <a:defRPr sz="1000"/>
            </a:lvl9pPr>
          </a:lstStyle>
          <a:p/>
        </p:txBody>
      </p:sp>
    </p:spTree>
  </p:cSld>
  <p:clrMapOvr>
    <a:masterClrMapping/>
  </p:clrMapOvr>
</p:sldLayout>
</file>

<file path=ppt/slideLayouts/slideLayout2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3_Custom Layout">
  <p:cSld name="43_Custom Layout">
    <p:bg>
      <p:bgPr>
        <a:blipFill>
          <a:blip r:embed="rId2">
            <a:alphaModFix/>
          </a:blip>
          <a:stretch>
            <a:fillRect/>
          </a:stretch>
        </a:blipFill>
      </p:bgPr>
    </p:bg>
    <p:spTree>
      <p:nvGrpSpPr>
        <p:cNvPr id="4179" name="Shape 4179"/>
        <p:cNvGrpSpPr/>
        <p:nvPr/>
      </p:nvGrpSpPr>
      <p:grpSpPr>
        <a:xfrm>
          <a:off x="0" y="0"/>
          <a:ext cx="0" cy="0"/>
          <a:chOff x="0" y="0"/>
          <a:chExt cx="0" cy="0"/>
        </a:xfrm>
      </p:grpSpPr>
      <p:sp>
        <p:nvSpPr>
          <p:cNvPr id="4180" name="Google Shape;4180;g3970249a880_0_9427"/>
          <p:cNvSpPr/>
          <p:nvPr/>
        </p:nvSpPr>
        <p:spPr>
          <a:xfrm>
            <a:off x="4670344" y="2803788"/>
            <a:ext cx="4246500" cy="1855200"/>
          </a:xfrm>
          <a:prstGeom prst="roundRect">
            <a:avLst>
              <a:gd fmla="val 2420" name="adj"/>
            </a:avLst>
          </a:prstGeom>
          <a:gradFill>
            <a:gsLst>
              <a:gs pos="0">
                <a:srgbClr val="EF0016"/>
              </a:gs>
              <a:gs pos="72000">
                <a:schemeClr val="dk1"/>
              </a:gs>
              <a:gs pos="100000">
                <a:schemeClr val="dk1"/>
              </a:gs>
            </a:gsLst>
            <a:lin ang="18900044"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pic>
        <p:nvPicPr>
          <p:cNvPr descr="A black and blue background&#10;&#10;AI-generated content may be incorrect." id="4181" name="Google Shape;4181;g3970249a880_0_9427"/>
          <p:cNvPicPr preferRelativeResize="0"/>
          <p:nvPr/>
        </p:nvPicPr>
        <p:blipFill rotWithShape="1">
          <a:blip r:embed="rId3">
            <a:alphaModFix/>
          </a:blip>
          <a:srcRect b="0" l="0" r="0" t="0"/>
          <a:stretch/>
        </p:blipFill>
        <p:spPr>
          <a:xfrm>
            <a:off x="4663201" y="2793206"/>
            <a:ext cx="4245431" cy="1866751"/>
          </a:xfrm>
          <a:prstGeom prst="rect">
            <a:avLst/>
          </a:prstGeom>
          <a:noFill/>
          <a:ln>
            <a:noFill/>
          </a:ln>
        </p:spPr>
      </p:pic>
      <p:sp>
        <p:nvSpPr>
          <p:cNvPr id="4182" name="Google Shape;4182;g3970249a880_0_9427"/>
          <p:cNvSpPr/>
          <p:nvPr/>
        </p:nvSpPr>
        <p:spPr>
          <a:xfrm>
            <a:off x="339879" y="864394"/>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183" name="Google Shape;4183;g3970249a880_0_9427"/>
          <p:cNvSpPr/>
          <p:nvPr/>
        </p:nvSpPr>
        <p:spPr>
          <a:xfrm>
            <a:off x="4670344" y="864394"/>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184" name="Google Shape;4184;g3970249a880_0_9427"/>
          <p:cNvSpPr/>
          <p:nvPr/>
        </p:nvSpPr>
        <p:spPr>
          <a:xfrm>
            <a:off x="339879" y="2803788"/>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185" name="Google Shape;4185;g3970249a880_0_9427"/>
          <p:cNvSpPr txBox="1"/>
          <p:nvPr>
            <p:ph type="title"/>
          </p:nvPr>
        </p:nvSpPr>
        <p:spPr>
          <a:xfrm>
            <a:off x="325594" y="369882"/>
            <a:ext cx="84048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186" name="Google Shape;4186;g3970249a880_0_942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4187" name="Google Shape;4187;g3970249a880_0_9427"/>
          <p:cNvSpPr txBox="1"/>
          <p:nvPr>
            <p:ph idx="1" type="body"/>
          </p:nvPr>
        </p:nvSpPr>
        <p:spPr>
          <a:xfrm>
            <a:off x="4751767" y="3714750"/>
            <a:ext cx="3956100" cy="893100"/>
          </a:xfrm>
          <a:prstGeom prst="rect">
            <a:avLst/>
          </a:prstGeom>
          <a:noFill/>
          <a:ln>
            <a:noFill/>
          </a:ln>
        </p:spPr>
        <p:txBody>
          <a:bodyPr anchorCtr="0" anchor="t" bIns="0" lIns="0" spcFirstLastPara="1" rIns="0" wrap="square" tIns="0">
            <a:noAutofit/>
          </a:bodyPr>
          <a:lstStyle>
            <a:lvl1pPr indent="-285750" lvl="0" marL="457200" algn="l">
              <a:lnSpc>
                <a:spcPct val="95000"/>
              </a:lnSpc>
              <a:spcBef>
                <a:spcPts val="1300"/>
              </a:spcBef>
              <a:spcAft>
                <a:spcPts val="0"/>
              </a:spcAft>
              <a:buClr>
                <a:srgbClr val="FFC000"/>
              </a:buClr>
              <a:buSzPts val="900"/>
              <a:buChar char="●"/>
              <a:defRPr>
                <a:solidFill>
                  <a:schemeClr val="lt1"/>
                </a:solidFill>
              </a:defRPr>
            </a:lvl1pPr>
            <a:lvl2pPr indent="-279400" lvl="1" marL="914400" algn="l">
              <a:lnSpc>
                <a:spcPct val="95000"/>
              </a:lnSpc>
              <a:spcBef>
                <a:spcPts val="1300"/>
              </a:spcBef>
              <a:spcAft>
                <a:spcPts val="0"/>
              </a:spcAft>
              <a:buClr>
                <a:srgbClr val="FFC000"/>
              </a:buClr>
              <a:buSzPts val="800"/>
              <a:buChar char="●"/>
              <a:defRPr>
                <a:solidFill>
                  <a:schemeClr val="lt1"/>
                </a:solidFill>
              </a:defRPr>
            </a:lvl2pPr>
            <a:lvl3pPr indent="-273050" lvl="2" marL="1371600" algn="l">
              <a:lnSpc>
                <a:spcPct val="95000"/>
              </a:lnSpc>
              <a:spcBef>
                <a:spcPts val="1300"/>
              </a:spcBef>
              <a:spcAft>
                <a:spcPts val="0"/>
              </a:spcAft>
              <a:buClr>
                <a:srgbClr val="FFC000"/>
              </a:buClr>
              <a:buSzPts val="700"/>
              <a:buChar char="●"/>
              <a:defRPr>
                <a:solidFill>
                  <a:schemeClr val="lt1"/>
                </a:solidFill>
              </a:defRPr>
            </a:lvl3pPr>
            <a:lvl4pPr indent="-228600" lvl="3" marL="1828800" algn="l">
              <a:lnSpc>
                <a:spcPct val="95000"/>
              </a:lnSpc>
              <a:spcBef>
                <a:spcPts val="1300"/>
              </a:spcBef>
              <a:spcAft>
                <a:spcPts val="0"/>
              </a:spcAft>
              <a:buClr>
                <a:schemeClr val="dk1"/>
              </a:buClr>
              <a:buSzPts val="500"/>
              <a:buNone/>
              <a:defRPr sz="100"/>
            </a:lvl4pPr>
            <a:lvl5pPr indent="-228600" lvl="4" marL="2286000" algn="l">
              <a:lnSpc>
                <a:spcPct val="95000"/>
              </a:lnSpc>
              <a:spcBef>
                <a:spcPts val="1300"/>
              </a:spcBef>
              <a:spcAft>
                <a:spcPts val="0"/>
              </a:spcAft>
              <a:buClr>
                <a:schemeClr val="dk1"/>
              </a:buClr>
              <a:buSzPts val="400"/>
              <a:buNone/>
              <a:defRPr sz="100"/>
            </a:lvl5pPr>
            <a:lvl6pPr indent="-228600" lvl="5" marL="2743200" algn="l">
              <a:lnSpc>
                <a:spcPct val="90000"/>
              </a:lnSpc>
              <a:spcBef>
                <a:spcPts val="400"/>
              </a:spcBef>
              <a:spcAft>
                <a:spcPts val="0"/>
              </a:spcAft>
              <a:buClr>
                <a:schemeClr val="dk1"/>
              </a:buClr>
              <a:buSzPts val="200"/>
              <a:buNone/>
              <a:defRPr sz="100"/>
            </a:lvl6pPr>
            <a:lvl7pPr indent="-228600" lvl="6" marL="3200400" algn="l">
              <a:lnSpc>
                <a:spcPct val="90000"/>
              </a:lnSpc>
              <a:spcBef>
                <a:spcPts val="400"/>
              </a:spcBef>
              <a:spcAft>
                <a:spcPts val="0"/>
              </a:spcAft>
              <a:buClr>
                <a:schemeClr val="dk1"/>
              </a:buClr>
              <a:buSzPts val="200"/>
              <a:buNone/>
              <a:defRPr sz="100"/>
            </a:lvl7pPr>
            <a:lvl8pPr indent="-228600" lvl="7" marL="3657600" algn="l">
              <a:lnSpc>
                <a:spcPct val="90000"/>
              </a:lnSpc>
              <a:spcBef>
                <a:spcPts val="400"/>
              </a:spcBef>
              <a:spcAft>
                <a:spcPts val="0"/>
              </a:spcAft>
              <a:buClr>
                <a:schemeClr val="dk1"/>
              </a:buClr>
              <a:buSzPts val="200"/>
              <a:buNone/>
              <a:defRPr sz="100"/>
            </a:lvl8pPr>
            <a:lvl9pPr indent="-228600" lvl="8" marL="4114800" algn="l">
              <a:lnSpc>
                <a:spcPct val="90000"/>
              </a:lnSpc>
              <a:spcBef>
                <a:spcPts val="400"/>
              </a:spcBef>
              <a:spcAft>
                <a:spcPts val="0"/>
              </a:spcAft>
              <a:buClr>
                <a:schemeClr val="dk1"/>
              </a:buClr>
              <a:buSzPts val="200"/>
              <a:buNone/>
              <a:defRPr sz="100"/>
            </a:lvl9pPr>
          </a:lstStyle>
          <a:p/>
        </p:txBody>
      </p:sp>
      <p:sp>
        <p:nvSpPr>
          <p:cNvPr id="4188" name="Google Shape;4188;g3970249a880_0_9427"/>
          <p:cNvSpPr/>
          <p:nvPr>
            <p:ph idx="2" type="pic"/>
          </p:nvPr>
        </p:nvSpPr>
        <p:spPr>
          <a:xfrm>
            <a:off x="477378" y="1343025"/>
            <a:ext cx="1936800" cy="1228800"/>
          </a:xfrm>
          <a:prstGeom prst="rect">
            <a:avLst/>
          </a:prstGeom>
          <a:noFill/>
          <a:ln>
            <a:noFill/>
          </a:ln>
        </p:spPr>
      </p:sp>
      <p:sp>
        <p:nvSpPr>
          <p:cNvPr id="4189" name="Google Shape;4189;g3970249a880_0_9427"/>
          <p:cNvSpPr/>
          <p:nvPr>
            <p:ph idx="3" type="pic"/>
          </p:nvPr>
        </p:nvSpPr>
        <p:spPr>
          <a:xfrm>
            <a:off x="2517546" y="1343025"/>
            <a:ext cx="1936800" cy="1228800"/>
          </a:xfrm>
          <a:prstGeom prst="rect">
            <a:avLst/>
          </a:prstGeom>
          <a:noFill/>
          <a:ln>
            <a:noFill/>
          </a:ln>
        </p:spPr>
      </p:sp>
      <p:sp>
        <p:nvSpPr>
          <p:cNvPr id="4190" name="Google Shape;4190;g3970249a880_0_9427"/>
          <p:cNvSpPr/>
          <p:nvPr>
            <p:ph idx="4" type="pic"/>
          </p:nvPr>
        </p:nvSpPr>
        <p:spPr>
          <a:xfrm>
            <a:off x="477378" y="3188033"/>
            <a:ext cx="1936800" cy="1305300"/>
          </a:xfrm>
          <a:prstGeom prst="rect">
            <a:avLst/>
          </a:prstGeom>
          <a:noFill/>
          <a:ln>
            <a:noFill/>
          </a:ln>
        </p:spPr>
      </p:sp>
      <p:sp>
        <p:nvSpPr>
          <p:cNvPr id="4191" name="Google Shape;4191;g3970249a880_0_9427"/>
          <p:cNvSpPr/>
          <p:nvPr>
            <p:ph idx="5" type="pic"/>
          </p:nvPr>
        </p:nvSpPr>
        <p:spPr>
          <a:xfrm>
            <a:off x="2517546" y="3188033"/>
            <a:ext cx="1936800" cy="1305300"/>
          </a:xfrm>
          <a:prstGeom prst="rect">
            <a:avLst/>
          </a:prstGeom>
          <a:noFill/>
          <a:ln>
            <a:noFill/>
          </a:ln>
        </p:spPr>
      </p:sp>
      <p:sp>
        <p:nvSpPr>
          <p:cNvPr id="4192" name="Google Shape;4192;g3970249a880_0_9427"/>
          <p:cNvSpPr/>
          <p:nvPr>
            <p:ph idx="6" type="pic"/>
          </p:nvPr>
        </p:nvSpPr>
        <p:spPr>
          <a:xfrm>
            <a:off x="7471390" y="1028700"/>
            <a:ext cx="1259100" cy="1600200"/>
          </a:xfrm>
          <a:prstGeom prst="rect">
            <a:avLst/>
          </a:prstGeom>
          <a:noFill/>
          <a:ln>
            <a:noFill/>
          </a:ln>
        </p:spPr>
      </p:sp>
      <p:sp>
        <p:nvSpPr>
          <p:cNvPr id="4193" name="Google Shape;4193;g3970249a880_0_9427"/>
          <p:cNvSpPr/>
          <p:nvPr>
            <p:ph idx="7" type="pic"/>
          </p:nvPr>
        </p:nvSpPr>
        <p:spPr>
          <a:xfrm>
            <a:off x="6564252" y="1028700"/>
            <a:ext cx="816000" cy="1600200"/>
          </a:xfrm>
          <a:prstGeom prst="rect">
            <a:avLst/>
          </a:prstGeom>
          <a:noFill/>
          <a:ln>
            <a:noFill/>
          </a:ln>
        </p:spPr>
      </p:sp>
      <p:pic>
        <p:nvPicPr>
          <p:cNvPr id="4194" name="Google Shape;4194;g3970249a880_0_9427"/>
          <p:cNvPicPr preferRelativeResize="0"/>
          <p:nvPr/>
        </p:nvPicPr>
        <p:blipFill rotWithShape="1">
          <a:blip r:embed="rId4">
            <a:alphaModFix/>
          </a:blip>
          <a:srcRect b="0" l="0" r="0" t="0"/>
          <a:stretch/>
        </p:blipFill>
        <p:spPr>
          <a:xfrm>
            <a:off x="4670344" y="3186623"/>
            <a:ext cx="4239264" cy="5953"/>
          </a:xfrm>
          <a:prstGeom prst="rect">
            <a:avLst/>
          </a:prstGeom>
          <a:noFill/>
          <a:ln>
            <a:noFill/>
          </a:ln>
        </p:spPr>
      </p:pic>
      <p:sp>
        <p:nvSpPr>
          <p:cNvPr id="4195" name="Google Shape;4195;g3970249a880_0_9427"/>
          <p:cNvSpPr txBox="1"/>
          <p:nvPr>
            <p:ph idx="8" type="subTitle"/>
          </p:nvPr>
        </p:nvSpPr>
        <p:spPr>
          <a:xfrm>
            <a:off x="453925" y="966947"/>
            <a:ext cx="4000500" cy="274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200"/>
              <a:buFont typeface="Poppins"/>
              <a:buNone/>
              <a:defRPr b="1" sz="1200">
                <a:latin typeface="Poppins"/>
                <a:ea typeface="Poppins"/>
                <a:cs typeface="Poppins"/>
                <a:sym typeface="Poppins"/>
              </a:defRPr>
            </a:lvl1pPr>
            <a:lvl2pPr lvl="1" algn="l">
              <a:lnSpc>
                <a:spcPct val="95000"/>
              </a:lnSpc>
              <a:spcBef>
                <a:spcPts val="1300"/>
              </a:spcBef>
              <a:spcAft>
                <a:spcPts val="0"/>
              </a:spcAft>
              <a:buSzPts val="1200"/>
              <a:buFont typeface="Poppins"/>
              <a:buNone/>
              <a:defRPr sz="1200"/>
            </a:lvl2pPr>
            <a:lvl3pPr lvl="2" algn="l">
              <a:lnSpc>
                <a:spcPct val="95000"/>
              </a:lnSpc>
              <a:spcBef>
                <a:spcPts val="1300"/>
              </a:spcBef>
              <a:spcAft>
                <a:spcPts val="0"/>
              </a:spcAft>
              <a:buSzPts val="1200"/>
              <a:buFont typeface="Poppins"/>
              <a:buNone/>
              <a:defRPr sz="1200"/>
            </a:lvl3pPr>
            <a:lvl4pPr lvl="3" algn="l">
              <a:lnSpc>
                <a:spcPct val="95000"/>
              </a:lnSpc>
              <a:spcBef>
                <a:spcPts val="1300"/>
              </a:spcBef>
              <a:spcAft>
                <a:spcPts val="0"/>
              </a:spcAft>
              <a:buSzPts val="1200"/>
              <a:buFont typeface="Poppins"/>
              <a:buNone/>
              <a:defRPr sz="1200"/>
            </a:lvl4pPr>
            <a:lvl5pPr lvl="4" algn="l">
              <a:lnSpc>
                <a:spcPct val="95000"/>
              </a:lnSpc>
              <a:spcBef>
                <a:spcPts val="1300"/>
              </a:spcBef>
              <a:spcAft>
                <a:spcPts val="0"/>
              </a:spcAft>
              <a:buSzPts val="1200"/>
              <a:buFont typeface="Poppins"/>
              <a:buNone/>
              <a:defRPr sz="1200"/>
            </a:lvl5pPr>
            <a:lvl6pPr lvl="5" algn="l">
              <a:lnSpc>
                <a:spcPct val="95000"/>
              </a:lnSpc>
              <a:spcBef>
                <a:spcPts val="1300"/>
              </a:spcBef>
              <a:spcAft>
                <a:spcPts val="0"/>
              </a:spcAft>
              <a:buSzPts val="1200"/>
              <a:buFont typeface="Poppins"/>
              <a:buNone/>
              <a:defRPr sz="1200"/>
            </a:lvl6pPr>
            <a:lvl7pPr lvl="6" algn="l">
              <a:lnSpc>
                <a:spcPct val="95000"/>
              </a:lnSpc>
              <a:spcBef>
                <a:spcPts val="1300"/>
              </a:spcBef>
              <a:spcAft>
                <a:spcPts val="0"/>
              </a:spcAft>
              <a:buSzPts val="1200"/>
              <a:buFont typeface="Poppins"/>
              <a:buNone/>
              <a:defRPr sz="1200"/>
            </a:lvl7pPr>
            <a:lvl8pPr lvl="7" algn="l">
              <a:lnSpc>
                <a:spcPct val="95000"/>
              </a:lnSpc>
              <a:spcBef>
                <a:spcPts val="1300"/>
              </a:spcBef>
              <a:spcAft>
                <a:spcPts val="0"/>
              </a:spcAft>
              <a:buSzPts val="1200"/>
              <a:buFont typeface="Poppins"/>
              <a:buNone/>
              <a:defRPr sz="1200"/>
            </a:lvl8pPr>
            <a:lvl9pPr lvl="8" algn="l">
              <a:lnSpc>
                <a:spcPct val="95000"/>
              </a:lnSpc>
              <a:spcBef>
                <a:spcPts val="1300"/>
              </a:spcBef>
              <a:spcAft>
                <a:spcPts val="0"/>
              </a:spcAft>
              <a:buSzPts val="1200"/>
              <a:buFont typeface="Poppins"/>
              <a:buNone/>
              <a:defRPr sz="1200"/>
            </a:lvl9pPr>
          </a:lstStyle>
          <a:p/>
        </p:txBody>
      </p:sp>
      <p:sp>
        <p:nvSpPr>
          <p:cNvPr id="4196" name="Google Shape;4196;g3970249a880_0_9427"/>
          <p:cNvSpPr txBox="1"/>
          <p:nvPr>
            <p:ph idx="9" type="subTitle"/>
          </p:nvPr>
        </p:nvSpPr>
        <p:spPr>
          <a:xfrm>
            <a:off x="4768404" y="966947"/>
            <a:ext cx="1684500" cy="4017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200"/>
              <a:buFont typeface="Poppins"/>
              <a:buNone/>
              <a:defRPr b="1" sz="1200">
                <a:latin typeface="Poppins"/>
                <a:ea typeface="Poppins"/>
                <a:cs typeface="Poppins"/>
                <a:sym typeface="Poppins"/>
              </a:defRPr>
            </a:lvl1pPr>
            <a:lvl2pPr lvl="1" algn="l">
              <a:lnSpc>
                <a:spcPct val="95000"/>
              </a:lnSpc>
              <a:spcBef>
                <a:spcPts val="1300"/>
              </a:spcBef>
              <a:spcAft>
                <a:spcPts val="0"/>
              </a:spcAft>
              <a:buSzPts val="1200"/>
              <a:buFont typeface="Poppins"/>
              <a:buNone/>
              <a:defRPr sz="1200"/>
            </a:lvl2pPr>
            <a:lvl3pPr lvl="2" algn="l">
              <a:lnSpc>
                <a:spcPct val="95000"/>
              </a:lnSpc>
              <a:spcBef>
                <a:spcPts val="1300"/>
              </a:spcBef>
              <a:spcAft>
                <a:spcPts val="0"/>
              </a:spcAft>
              <a:buSzPts val="1200"/>
              <a:buFont typeface="Poppins"/>
              <a:buNone/>
              <a:defRPr sz="1200"/>
            </a:lvl3pPr>
            <a:lvl4pPr lvl="3" algn="l">
              <a:lnSpc>
                <a:spcPct val="95000"/>
              </a:lnSpc>
              <a:spcBef>
                <a:spcPts val="1300"/>
              </a:spcBef>
              <a:spcAft>
                <a:spcPts val="0"/>
              </a:spcAft>
              <a:buSzPts val="1200"/>
              <a:buFont typeface="Poppins"/>
              <a:buNone/>
              <a:defRPr sz="1200"/>
            </a:lvl4pPr>
            <a:lvl5pPr lvl="4" algn="l">
              <a:lnSpc>
                <a:spcPct val="95000"/>
              </a:lnSpc>
              <a:spcBef>
                <a:spcPts val="1300"/>
              </a:spcBef>
              <a:spcAft>
                <a:spcPts val="0"/>
              </a:spcAft>
              <a:buSzPts val="1200"/>
              <a:buFont typeface="Poppins"/>
              <a:buNone/>
              <a:defRPr sz="1200"/>
            </a:lvl5pPr>
            <a:lvl6pPr lvl="5" algn="l">
              <a:lnSpc>
                <a:spcPct val="95000"/>
              </a:lnSpc>
              <a:spcBef>
                <a:spcPts val="1300"/>
              </a:spcBef>
              <a:spcAft>
                <a:spcPts val="0"/>
              </a:spcAft>
              <a:buSzPts val="1200"/>
              <a:buFont typeface="Poppins"/>
              <a:buNone/>
              <a:defRPr sz="1200"/>
            </a:lvl6pPr>
            <a:lvl7pPr lvl="6" algn="l">
              <a:lnSpc>
                <a:spcPct val="95000"/>
              </a:lnSpc>
              <a:spcBef>
                <a:spcPts val="1300"/>
              </a:spcBef>
              <a:spcAft>
                <a:spcPts val="0"/>
              </a:spcAft>
              <a:buSzPts val="1200"/>
              <a:buFont typeface="Poppins"/>
              <a:buNone/>
              <a:defRPr sz="1200"/>
            </a:lvl7pPr>
            <a:lvl8pPr lvl="7" algn="l">
              <a:lnSpc>
                <a:spcPct val="95000"/>
              </a:lnSpc>
              <a:spcBef>
                <a:spcPts val="1300"/>
              </a:spcBef>
              <a:spcAft>
                <a:spcPts val="0"/>
              </a:spcAft>
              <a:buSzPts val="1200"/>
              <a:buFont typeface="Poppins"/>
              <a:buNone/>
              <a:defRPr sz="1200"/>
            </a:lvl8pPr>
            <a:lvl9pPr lvl="8" algn="l">
              <a:lnSpc>
                <a:spcPct val="95000"/>
              </a:lnSpc>
              <a:spcBef>
                <a:spcPts val="1300"/>
              </a:spcBef>
              <a:spcAft>
                <a:spcPts val="0"/>
              </a:spcAft>
              <a:buSzPts val="1200"/>
              <a:buFont typeface="Poppins"/>
              <a:buNone/>
              <a:defRPr sz="1200"/>
            </a:lvl9pPr>
          </a:lstStyle>
          <a:p/>
        </p:txBody>
      </p:sp>
      <p:sp>
        <p:nvSpPr>
          <p:cNvPr id="4197" name="Google Shape;4197;g3970249a880_0_9427"/>
          <p:cNvSpPr txBox="1"/>
          <p:nvPr>
            <p:ph idx="13" type="subTitle"/>
          </p:nvPr>
        </p:nvSpPr>
        <p:spPr>
          <a:xfrm>
            <a:off x="453925" y="2911753"/>
            <a:ext cx="4000500" cy="274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200"/>
              <a:buFont typeface="Poppins"/>
              <a:buNone/>
              <a:defRPr b="1" sz="1200">
                <a:latin typeface="Poppins"/>
                <a:ea typeface="Poppins"/>
                <a:cs typeface="Poppins"/>
                <a:sym typeface="Poppins"/>
              </a:defRPr>
            </a:lvl1pPr>
            <a:lvl2pPr lvl="1" algn="l">
              <a:lnSpc>
                <a:spcPct val="95000"/>
              </a:lnSpc>
              <a:spcBef>
                <a:spcPts val="1300"/>
              </a:spcBef>
              <a:spcAft>
                <a:spcPts val="0"/>
              </a:spcAft>
              <a:buSzPts val="1200"/>
              <a:buFont typeface="Poppins"/>
              <a:buNone/>
              <a:defRPr sz="1200"/>
            </a:lvl2pPr>
            <a:lvl3pPr lvl="2" algn="l">
              <a:lnSpc>
                <a:spcPct val="95000"/>
              </a:lnSpc>
              <a:spcBef>
                <a:spcPts val="1300"/>
              </a:spcBef>
              <a:spcAft>
                <a:spcPts val="0"/>
              </a:spcAft>
              <a:buSzPts val="1200"/>
              <a:buFont typeface="Poppins"/>
              <a:buNone/>
              <a:defRPr sz="1200"/>
            </a:lvl3pPr>
            <a:lvl4pPr lvl="3" algn="l">
              <a:lnSpc>
                <a:spcPct val="95000"/>
              </a:lnSpc>
              <a:spcBef>
                <a:spcPts val="1300"/>
              </a:spcBef>
              <a:spcAft>
                <a:spcPts val="0"/>
              </a:spcAft>
              <a:buSzPts val="1200"/>
              <a:buFont typeface="Poppins"/>
              <a:buNone/>
              <a:defRPr sz="1200"/>
            </a:lvl4pPr>
            <a:lvl5pPr lvl="4" algn="l">
              <a:lnSpc>
                <a:spcPct val="95000"/>
              </a:lnSpc>
              <a:spcBef>
                <a:spcPts val="1300"/>
              </a:spcBef>
              <a:spcAft>
                <a:spcPts val="0"/>
              </a:spcAft>
              <a:buSzPts val="1200"/>
              <a:buFont typeface="Poppins"/>
              <a:buNone/>
              <a:defRPr sz="1200"/>
            </a:lvl5pPr>
            <a:lvl6pPr lvl="5" algn="l">
              <a:lnSpc>
                <a:spcPct val="95000"/>
              </a:lnSpc>
              <a:spcBef>
                <a:spcPts val="1300"/>
              </a:spcBef>
              <a:spcAft>
                <a:spcPts val="0"/>
              </a:spcAft>
              <a:buSzPts val="1200"/>
              <a:buFont typeface="Poppins"/>
              <a:buNone/>
              <a:defRPr sz="1200"/>
            </a:lvl6pPr>
            <a:lvl7pPr lvl="6" algn="l">
              <a:lnSpc>
                <a:spcPct val="95000"/>
              </a:lnSpc>
              <a:spcBef>
                <a:spcPts val="1300"/>
              </a:spcBef>
              <a:spcAft>
                <a:spcPts val="0"/>
              </a:spcAft>
              <a:buSzPts val="1200"/>
              <a:buFont typeface="Poppins"/>
              <a:buNone/>
              <a:defRPr sz="1200"/>
            </a:lvl7pPr>
            <a:lvl8pPr lvl="7" algn="l">
              <a:lnSpc>
                <a:spcPct val="95000"/>
              </a:lnSpc>
              <a:spcBef>
                <a:spcPts val="1300"/>
              </a:spcBef>
              <a:spcAft>
                <a:spcPts val="0"/>
              </a:spcAft>
              <a:buSzPts val="1200"/>
              <a:buFont typeface="Poppins"/>
              <a:buNone/>
              <a:defRPr sz="1200"/>
            </a:lvl8pPr>
            <a:lvl9pPr lvl="8" algn="l">
              <a:lnSpc>
                <a:spcPct val="95000"/>
              </a:lnSpc>
              <a:spcBef>
                <a:spcPts val="1300"/>
              </a:spcBef>
              <a:spcAft>
                <a:spcPts val="0"/>
              </a:spcAft>
              <a:buSzPts val="1200"/>
              <a:buFont typeface="Poppins"/>
              <a:buNone/>
              <a:defRPr sz="1200"/>
            </a:lvl9pPr>
          </a:lstStyle>
          <a:p/>
        </p:txBody>
      </p:sp>
      <p:sp>
        <p:nvSpPr>
          <p:cNvPr id="4198" name="Google Shape;4198;g3970249a880_0_9427"/>
          <p:cNvSpPr txBox="1"/>
          <p:nvPr>
            <p:ph idx="14" type="subTitle"/>
          </p:nvPr>
        </p:nvSpPr>
        <p:spPr>
          <a:xfrm>
            <a:off x="4774356" y="2911753"/>
            <a:ext cx="3956100" cy="274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200"/>
              <a:buFont typeface="Poppins"/>
              <a:buNone/>
              <a:defRPr b="1" sz="1200">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1200"/>
              <a:buFont typeface="Poppins"/>
              <a:buNone/>
              <a:defRPr sz="1200">
                <a:solidFill>
                  <a:schemeClr val="lt1"/>
                </a:solidFill>
              </a:defRPr>
            </a:lvl2pPr>
            <a:lvl3pPr lvl="2" algn="l">
              <a:lnSpc>
                <a:spcPct val="95000"/>
              </a:lnSpc>
              <a:spcBef>
                <a:spcPts val="1300"/>
              </a:spcBef>
              <a:spcAft>
                <a:spcPts val="0"/>
              </a:spcAft>
              <a:buClr>
                <a:schemeClr val="lt1"/>
              </a:buClr>
              <a:buSzPts val="1200"/>
              <a:buFont typeface="Poppins"/>
              <a:buNone/>
              <a:defRPr sz="1200">
                <a:solidFill>
                  <a:schemeClr val="lt1"/>
                </a:solidFill>
              </a:defRPr>
            </a:lvl3pPr>
            <a:lvl4pPr lvl="3" algn="l">
              <a:lnSpc>
                <a:spcPct val="95000"/>
              </a:lnSpc>
              <a:spcBef>
                <a:spcPts val="1300"/>
              </a:spcBef>
              <a:spcAft>
                <a:spcPts val="0"/>
              </a:spcAft>
              <a:buClr>
                <a:schemeClr val="lt1"/>
              </a:buClr>
              <a:buSzPts val="1200"/>
              <a:buFont typeface="Poppins"/>
              <a:buNone/>
              <a:defRPr sz="1200">
                <a:solidFill>
                  <a:schemeClr val="lt1"/>
                </a:solidFill>
              </a:defRPr>
            </a:lvl4pPr>
            <a:lvl5pPr lvl="4" algn="l">
              <a:lnSpc>
                <a:spcPct val="95000"/>
              </a:lnSpc>
              <a:spcBef>
                <a:spcPts val="1300"/>
              </a:spcBef>
              <a:spcAft>
                <a:spcPts val="0"/>
              </a:spcAft>
              <a:buClr>
                <a:schemeClr val="lt1"/>
              </a:buClr>
              <a:buSzPts val="1200"/>
              <a:buFont typeface="Poppins"/>
              <a:buNone/>
              <a:defRPr sz="1200">
                <a:solidFill>
                  <a:schemeClr val="lt1"/>
                </a:solidFill>
              </a:defRPr>
            </a:lvl5pPr>
            <a:lvl6pPr lvl="5" algn="l">
              <a:lnSpc>
                <a:spcPct val="95000"/>
              </a:lnSpc>
              <a:spcBef>
                <a:spcPts val="1300"/>
              </a:spcBef>
              <a:spcAft>
                <a:spcPts val="0"/>
              </a:spcAft>
              <a:buClr>
                <a:schemeClr val="lt1"/>
              </a:buClr>
              <a:buSzPts val="1200"/>
              <a:buFont typeface="Poppins"/>
              <a:buNone/>
              <a:defRPr sz="1200">
                <a:solidFill>
                  <a:schemeClr val="lt1"/>
                </a:solidFill>
              </a:defRPr>
            </a:lvl6pPr>
            <a:lvl7pPr lvl="6" algn="l">
              <a:lnSpc>
                <a:spcPct val="95000"/>
              </a:lnSpc>
              <a:spcBef>
                <a:spcPts val="1300"/>
              </a:spcBef>
              <a:spcAft>
                <a:spcPts val="0"/>
              </a:spcAft>
              <a:buClr>
                <a:schemeClr val="lt1"/>
              </a:buClr>
              <a:buSzPts val="1200"/>
              <a:buFont typeface="Poppins"/>
              <a:buNone/>
              <a:defRPr sz="1200">
                <a:solidFill>
                  <a:schemeClr val="lt1"/>
                </a:solidFill>
              </a:defRPr>
            </a:lvl7pPr>
            <a:lvl8pPr lvl="7" algn="l">
              <a:lnSpc>
                <a:spcPct val="95000"/>
              </a:lnSpc>
              <a:spcBef>
                <a:spcPts val="1300"/>
              </a:spcBef>
              <a:spcAft>
                <a:spcPts val="0"/>
              </a:spcAft>
              <a:buClr>
                <a:schemeClr val="lt1"/>
              </a:buClr>
              <a:buSzPts val="1200"/>
              <a:buFont typeface="Poppins"/>
              <a:buNone/>
              <a:defRPr sz="1200">
                <a:solidFill>
                  <a:schemeClr val="lt1"/>
                </a:solidFill>
              </a:defRPr>
            </a:lvl8pPr>
            <a:lvl9pPr lvl="8" algn="l">
              <a:lnSpc>
                <a:spcPct val="95000"/>
              </a:lnSpc>
              <a:spcBef>
                <a:spcPts val="1300"/>
              </a:spcBef>
              <a:spcAft>
                <a:spcPts val="0"/>
              </a:spcAft>
              <a:buClr>
                <a:schemeClr val="lt1"/>
              </a:buClr>
              <a:buSzPts val="1200"/>
              <a:buFont typeface="Poppins"/>
              <a:buNone/>
              <a:defRPr sz="1200">
                <a:solidFill>
                  <a:schemeClr val="lt1"/>
                </a:solidFill>
              </a:defRPr>
            </a:lvl9pPr>
          </a:lstStyle>
          <a:p/>
        </p:txBody>
      </p:sp>
    </p:spTree>
  </p:cSld>
  <p:clrMapOvr>
    <a:masterClrMapping/>
  </p:clrMapOvr>
</p:sldLayout>
</file>

<file path=ppt/slideLayouts/slideLayout2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4_Custom Layout">
  <p:cSld name="44_Custom Layout">
    <p:bg>
      <p:bgPr>
        <a:blipFill>
          <a:blip r:embed="rId2">
            <a:alphaModFix/>
          </a:blip>
          <a:stretch>
            <a:fillRect/>
          </a:stretch>
        </a:blipFill>
      </p:bgPr>
    </p:bg>
    <p:spTree>
      <p:nvGrpSpPr>
        <p:cNvPr id="4199" name="Shape 4199"/>
        <p:cNvGrpSpPr/>
        <p:nvPr/>
      </p:nvGrpSpPr>
      <p:grpSpPr>
        <a:xfrm>
          <a:off x="0" y="0"/>
          <a:ext cx="0" cy="0"/>
          <a:chOff x="0" y="0"/>
          <a:chExt cx="0" cy="0"/>
        </a:xfrm>
      </p:grpSpPr>
      <p:sp>
        <p:nvSpPr>
          <p:cNvPr id="4200" name="Google Shape;4200;g3970249a880_0_9447"/>
          <p:cNvSpPr/>
          <p:nvPr/>
        </p:nvSpPr>
        <p:spPr>
          <a:xfrm>
            <a:off x="4670344" y="2803788"/>
            <a:ext cx="4246500" cy="1855200"/>
          </a:xfrm>
          <a:prstGeom prst="roundRect">
            <a:avLst>
              <a:gd fmla="val 2420" name="adj"/>
            </a:avLst>
          </a:prstGeom>
          <a:gradFill>
            <a:gsLst>
              <a:gs pos="0">
                <a:srgbClr val="EF0016"/>
              </a:gs>
              <a:gs pos="72000">
                <a:schemeClr val="dk1"/>
              </a:gs>
              <a:gs pos="100000">
                <a:schemeClr val="dk1"/>
              </a:gs>
            </a:gsLst>
            <a:lin ang="18900044"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pic>
        <p:nvPicPr>
          <p:cNvPr descr="A black and blue background&#10;&#10;AI-generated content may be incorrect." id="4201" name="Google Shape;4201;g3970249a880_0_9447"/>
          <p:cNvPicPr preferRelativeResize="0"/>
          <p:nvPr/>
        </p:nvPicPr>
        <p:blipFill rotWithShape="1">
          <a:blip r:embed="rId3">
            <a:alphaModFix/>
          </a:blip>
          <a:srcRect b="0" l="0" r="0" t="0"/>
          <a:stretch/>
        </p:blipFill>
        <p:spPr>
          <a:xfrm>
            <a:off x="4660257" y="2804991"/>
            <a:ext cx="4245431" cy="1866751"/>
          </a:xfrm>
          <a:prstGeom prst="rect">
            <a:avLst/>
          </a:prstGeom>
          <a:noFill/>
          <a:ln>
            <a:noFill/>
          </a:ln>
        </p:spPr>
      </p:pic>
      <p:sp>
        <p:nvSpPr>
          <p:cNvPr id="4202" name="Google Shape;4202;g3970249a880_0_9447"/>
          <p:cNvSpPr/>
          <p:nvPr/>
        </p:nvSpPr>
        <p:spPr>
          <a:xfrm>
            <a:off x="339879" y="864394"/>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203" name="Google Shape;4203;g3970249a880_0_9447"/>
          <p:cNvSpPr/>
          <p:nvPr/>
        </p:nvSpPr>
        <p:spPr>
          <a:xfrm>
            <a:off x="4670344" y="864394"/>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204" name="Google Shape;4204;g3970249a880_0_9447"/>
          <p:cNvSpPr/>
          <p:nvPr/>
        </p:nvSpPr>
        <p:spPr>
          <a:xfrm>
            <a:off x="339879" y="2803788"/>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205" name="Google Shape;4205;g3970249a880_0_9447"/>
          <p:cNvSpPr txBox="1"/>
          <p:nvPr>
            <p:ph type="title"/>
          </p:nvPr>
        </p:nvSpPr>
        <p:spPr>
          <a:xfrm>
            <a:off x="325594" y="369882"/>
            <a:ext cx="84048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206" name="Google Shape;4206;g3970249a880_0_944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4207" name="Google Shape;4207;g3970249a880_0_9447"/>
          <p:cNvSpPr txBox="1"/>
          <p:nvPr>
            <p:ph idx="1" type="body"/>
          </p:nvPr>
        </p:nvSpPr>
        <p:spPr>
          <a:xfrm>
            <a:off x="4751767" y="3714750"/>
            <a:ext cx="3956100" cy="893100"/>
          </a:xfrm>
          <a:prstGeom prst="rect">
            <a:avLst/>
          </a:prstGeom>
          <a:noFill/>
          <a:ln>
            <a:noFill/>
          </a:ln>
        </p:spPr>
        <p:txBody>
          <a:bodyPr anchorCtr="0" anchor="t" bIns="0" lIns="0" spcFirstLastPara="1" rIns="0" wrap="square" tIns="0">
            <a:noAutofit/>
          </a:bodyPr>
          <a:lstStyle>
            <a:lvl1pPr indent="-285750" lvl="0" marL="457200" algn="l">
              <a:lnSpc>
                <a:spcPct val="95000"/>
              </a:lnSpc>
              <a:spcBef>
                <a:spcPts val="1300"/>
              </a:spcBef>
              <a:spcAft>
                <a:spcPts val="0"/>
              </a:spcAft>
              <a:buClr>
                <a:srgbClr val="FFC000"/>
              </a:buClr>
              <a:buSzPts val="900"/>
              <a:buChar char="●"/>
              <a:defRPr>
                <a:solidFill>
                  <a:schemeClr val="lt1"/>
                </a:solidFill>
              </a:defRPr>
            </a:lvl1pPr>
            <a:lvl2pPr indent="-279400" lvl="1" marL="914400" algn="l">
              <a:lnSpc>
                <a:spcPct val="95000"/>
              </a:lnSpc>
              <a:spcBef>
                <a:spcPts val="1300"/>
              </a:spcBef>
              <a:spcAft>
                <a:spcPts val="0"/>
              </a:spcAft>
              <a:buClr>
                <a:srgbClr val="FFC000"/>
              </a:buClr>
              <a:buSzPts val="800"/>
              <a:buChar char="●"/>
              <a:defRPr>
                <a:solidFill>
                  <a:schemeClr val="lt1"/>
                </a:solidFill>
              </a:defRPr>
            </a:lvl2pPr>
            <a:lvl3pPr indent="-273050" lvl="2" marL="1371600" algn="l">
              <a:lnSpc>
                <a:spcPct val="95000"/>
              </a:lnSpc>
              <a:spcBef>
                <a:spcPts val="1300"/>
              </a:spcBef>
              <a:spcAft>
                <a:spcPts val="0"/>
              </a:spcAft>
              <a:buClr>
                <a:srgbClr val="FFC000"/>
              </a:buClr>
              <a:buSzPts val="700"/>
              <a:buChar char="●"/>
              <a:defRPr>
                <a:solidFill>
                  <a:schemeClr val="lt1"/>
                </a:solidFill>
              </a:defRPr>
            </a:lvl3pPr>
            <a:lvl4pPr indent="-228600" lvl="3" marL="1828800" algn="l">
              <a:lnSpc>
                <a:spcPct val="95000"/>
              </a:lnSpc>
              <a:spcBef>
                <a:spcPts val="1300"/>
              </a:spcBef>
              <a:spcAft>
                <a:spcPts val="0"/>
              </a:spcAft>
              <a:buClr>
                <a:schemeClr val="dk1"/>
              </a:buClr>
              <a:buSzPts val="500"/>
              <a:buNone/>
              <a:defRPr sz="100"/>
            </a:lvl4pPr>
            <a:lvl5pPr indent="-228600" lvl="4" marL="2286000" algn="l">
              <a:lnSpc>
                <a:spcPct val="95000"/>
              </a:lnSpc>
              <a:spcBef>
                <a:spcPts val="1300"/>
              </a:spcBef>
              <a:spcAft>
                <a:spcPts val="0"/>
              </a:spcAft>
              <a:buClr>
                <a:schemeClr val="dk1"/>
              </a:buClr>
              <a:buSzPts val="400"/>
              <a:buNone/>
              <a:defRPr sz="100"/>
            </a:lvl5pPr>
            <a:lvl6pPr indent="-228600" lvl="5" marL="2743200" algn="l">
              <a:lnSpc>
                <a:spcPct val="90000"/>
              </a:lnSpc>
              <a:spcBef>
                <a:spcPts val="400"/>
              </a:spcBef>
              <a:spcAft>
                <a:spcPts val="0"/>
              </a:spcAft>
              <a:buClr>
                <a:schemeClr val="dk1"/>
              </a:buClr>
              <a:buSzPts val="200"/>
              <a:buNone/>
              <a:defRPr sz="100"/>
            </a:lvl6pPr>
            <a:lvl7pPr indent="-228600" lvl="6" marL="3200400" algn="l">
              <a:lnSpc>
                <a:spcPct val="90000"/>
              </a:lnSpc>
              <a:spcBef>
                <a:spcPts val="400"/>
              </a:spcBef>
              <a:spcAft>
                <a:spcPts val="0"/>
              </a:spcAft>
              <a:buClr>
                <a:schemeClr val="dk1"/>
              </a:buClr>
              <a:buSzPts val="200"/>
              <a:buNone/>
              <a:defRPr sz="100"/>
            </a:lvl7pPr>
            <a:lvl8pPr indent="-228600" lvl="7" marL="3657600" algn="l">
              <a:lnSpc>
                <a:spcPct val="90000"/>
              </a:lnSpc>
              <a:spcBef>
                <a:spcPts val="400"/>
              </a:spcBef>
              <a:spcAft>
                <a:spcPts val="0"/>
              </a:spcAft>
              <a:buClr>
                <a:schemeClr val="dk1"/>
              </a:buClr>
              <a:buSzPts val="200"/>
              <a:buNone/>
              <a:defRPr sz="100"/>
            </a:lvl8pPr>
            <a:lvl9pPr indent="-228600" lvl="8" marL="4114800" algn="l">
              <a:lnSpc>
                <a:spcPct val="90000"/>
              </a:lnSpc>
              <a:spcBef>
                <a:spcPts val="400"/>
              </a:spcBef>
              <a:spcAft>
                <a:spcPts val="0"/>
              </a:spcAft>
              <a:buClr>
                <a:schemeClr val="dk1"/>
              </a:buClr>
              <a:buSzPts val="200"/>
              <a:buNone/>
              <a:defRPr sz="100"/>
            </a:lvl9pPr>
          </a:lstStyle>
          <a:p/>
        </p:txBody>
      </p:sp>
      <p:pic>
        <p:nvPicPr>
          <p:cNvPr id="4208" name="Google Shape;4208;g3970249a880_0_9447"/>
          <p:cNvPicPr preferRelativeResize="0"/>
          <p:nvPr/>
        </p:nvPicPr>
        <p:blipFill rotWithShape="1">
          <a:blip r:embed="rId4">
            <a:alphaModFix/>
          </a:blip>
          <a:srcRect b="0" l="0" r="0" t="0"/>
          <a:stretch/>
        </p:blipFill>
        <p:spPr>
          <a:xfrm>
            <a:off x="4670214" y="3186504"/>
            <a:ext cx="4239483" cy="5953"/>
          </a:xfrm>
          <a:prstGeom prst="rect">
            <a:avLst/>
          </a:prstGeom>
          <a:noFill/>
          <a:ln>
            <a:noFill/>
          </a:ln>
        </p:spPr>
      </p:pic>
      <p:sp>
        <p:nvSpPr>
          <p:cNvPr id="4209" name="Google Shape;4209;g3970249a880_0_9447"/>
          <p:cNvSpPr txBox="1"/>
          <p:nvPr>
            <p:ph idx="2" type="subTitle"/>
          </p:nvPr>
        </p:nvSpPr>
        <p:spPr>
          <a:xfrm>
            <a:off x="453925" y="966947"/>
            <a:ext cx="3992700" cy="274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200"/>
              <a:buFont typeface="Poppins"/>
              <a:buNone/>
              <a:defRPr b="1" sz="1200">
                <a:latin typeface="Poppins"/>
                <a:ea typeface="Poppins"/>
                <a:cs typeface="Poppins"/>
                <a:sym typeface="Poppins"/>
              </a:defRPr>
            </a:lvl1pPr>
            <a:lvl2pPr lvl="1" algn="l">
              <a:lnSpc>
                <a:spcPct val="95000"/>
              </a:lnSpc>
              <a:spcBef>
                <a:spcPts val="1300"/>
              </a:spcBef>
              <a:spcAft>
                <a:spcPts val="0"/>
              </a:spcAft>
              <a:buSzPts val="1200"/>
              <a:buFont typeface="Poppins"/>
              <a:buNone/>
              <a:defRPr sz="1200"/>
            </a:lvl2pPr>
            <a:lvl3pPr lvl="2" algn="l">
              <a:lnSpc>
                <a:spcPct val="95000"/>
              </a:lnSpc>
              <a:spcBef>
                <a:spcPts val="1300"/>
              </a:spcBef>
              <a:spcAft>
                <a:spcPts val="0"/>
              </a:spcAft>
              <a:buSzPts val="1200"/>
              <a:buFont typeface="Poppins"/>
              <a:buNone/>
              <a:defRPr sz="1200"/>
            </a:lvl3pPr>
            <a:lvl4pPr lvl="3" algn="l">
              <a:lnSpc>
                <a:spcPct val="95000"/>
              </a:lnSpc>
              <a:spcBef>
                <a:spcPts val="1300"/>
              </a:spcBef>
              <a:spcAft>
                <a:spcPts val="0"/>
              </a:spcAft>
              <a:buSzPts val="1200"/>
              <a:buFont typeface="Poppins"/>
              <a:buNone/>
              <a:defRPr sz="1200"/>
            </a:lvl4pPr>
            <a:lvl5pPr lvl="4" algn="l">
              <a:lnSpc>
                <a:spcPct val="95000"/>
              </a:lnSpc>
              <a:spcBef>
                <a:spcPts val="1300"/>
              </a:spcBef>
              <a:spcAft>
                <a:spcPts val="0"/>
              </a:spcAft>
              <a:buSzPts val="1200"/>
              <a:buFont typeface="Poppins"/>
              <a:buNone/>
              <a:defRPr sz="1200"/>
            </a:lvl5pPr>
            <a:lvl6pPr lvl="5" algn="l">
              <a:lnSpc>
                <a:spcPct val="95000"/>
              </a:lnSpc>
              <a:spcBef>
                <a:spcPts val="1300"/>
              </a:spcBef>
              <a:spcAft>
                <a:spcPts val="0"/>
              </a:spcAft>
              <a:buSzPts val="1200"/>
              <a:buFont typeface="Poppins"/>
              <a:buNone/>
              <a:defRPr sz="1200"/>
            </a:lvl6pPr>
            <a:lvl7pPr lvl="6" algn="l">
              <a:lnSpc>
                <a:spcPct val="95000"/>
              </a:lnSpc>
              <a:spcBef>
                <a:spcPts val="1300"/>
              </a:spcBef>
              <a:spcAft>
                <a:spcPts val="0"/>
              </a:spcAft>
              <a:buSzPts val="1200"/>
              <a:buFont typeface="Poppins"/>
              <a:buNone/>
              <a:defRPr sz="1200"/>
            </a:lvl7pPr>
            <a:lvl8pPr lvl="7" algn="l">
              <a:lnSpc>
                <a:spcPct val="95000"/>
              </a:lnSpc>
              <a:spcBef>
                <a:spcPts val="1300"/>
              </a:spcBef>
              <a:spcAft>
                <a:spcPts val="0"/>
              </a:spcAft>
              <a:buSzPts val="1200"/>
              <a:buFont typeface="Poppins"/>
              <a:buNone/>
              <a:defRPr sz="1200"/>
            </a:lvl8pPr>
            <a:lvl9pPr lvl="8" algn="l">
              <a:lnSpc>
                <a:spcPct val="95000"/>
              </a:lnSpc>
              <a:spcBef>
                <a:spcPts val="1300"/>
              </a:spcBef>
              <a:spcAft>
                <a:spcPts val="0"/>
              </a:spcAft>
              <a:buSzPts val="1200"/>
              <a:buFont typeface="Poppins"/>
              <a:buNone/>
              <a:defRPr sz="1200"/>
            </a:lvl9pPr>
          </a:lstStyle>
          <a:p/>
        </p:txBody>
      </p:sp>
      <p:sp>
        <p:nvSpPr>
          <p:cNvPr id="4210" name="Google Shape;4210;g3970249a880_0_9447"/>
          <p:cNvSpPr txBox="1"/>
          <p:nvPr>
            <p:ph idx="3" type="subTitle"/>
          </p:nvPr>
        </p:nvSpPr>
        <p:spPr>
          <a:xfrm>
            <a:off x="4768404" y="966947"/>
            <a:ext cx="1684500" cy="4017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200"/>
              <a:buFont typeface="Poppins"/>
              <a:buNone/>
              <a:defRPr b="1" sz="1200">
                <a:latin typeface="Poppins"/>
                <a:ea typeface="Poppins"/>
                <a:cs typeface="Poppins"/>
                <a:sym typeface="Poppins"/>
              </a:defRPr>
            </a:lvl1pPr>
            <a:lvl2pPr lvl="1" algn="l">
              <a:lnSpc>
                <a:spcPct val="95000"/>
              </a:lnSpc>
              <a:spcBef>
                <a:spcPts val="1300"/>
              </a:spcBef>
              <a:spcAft>
                <a:spcPts val="0"/>
              </a:spcAft>
              <a:buSzPts val="1200"/>
              <a:buFont typeface="Poppins"/>
              <a:buNone/>
              <a:defRPr sz="1200"/>
            </a:lvl2pPr>
            <a:lvl3pPr lvl="2" algn="l">
              <a:lnSpc>
                <a:spcPct val="95000"/>
              </a:lnSpc>
              <a:spcBef>
                <a:spcPts val="1300"/>
              </a:spcBef>
              <a:spcAft>
                <a:spcPts val="0"/>
              </a:spcAft>
              <a:buSzPts val="1200"/>
              <a:buFont typeface="Poppins"/>
              <a:buNone/>
              <a:defRPr sz="1200"/>
            </a:lvl3pPr>
            <a:lvl4pPr lvl="3" algn="l">
              <a:lnSpc>
                <a:spcPct val="95000"/>
              </a:lnSpc>
              <a:spcBef>
                <a:spcPts val="1300"/>
              </a:spcBef>
              <a:spcAft>
                <a:spcPts val="0"/>
              </a:spcAft>
              <a:buSzPts val="1200"/>
              <a:buFont typeface="Poppins"/>
              <a:buNone/>
              <a:defRPr sz="1200"/>
            </a:lvl4pPr>
            <a:lvl5pPr lvl="4" algn="l">
              <a:lnSpc>
                <a:spcPct val="95000"/>
              </a:lnSpc>
              <a:spcBef>
                <a:spcPts val="1300"/>
              </a:spcBef>
              <a:spcAft>
                <a:spcPts val="0"/>
              </a:spcAft>
              <a:buSzPts val="1200"/>
              <a:buFont typeface="Poppins"/>
              <a:buNone/>
              <a:defRPr sz="1200"/>
            </a:lvl5pPr>
            <a:lvl6pPr lvl="5" algn="l">
              <a:lnSpc>
                <a:spcPct val="95000"/>
              </a:lnSpc>
              <a:spcBef>
                <a:spcPts val="1300"/>
              </a:spcBef>
              <a:spcAft>
                <a:spcPts val="0"/>
              </a:spcAft>
              <a:buSzPts val="1200"/>
              <a:buFont typeface="Poppins"/>
              <a:buNone/>
              <a:defRPr sz="1200"/>
            </a:lvl6pPr>
            <a:lvl7pPr lvl="6" algn="l">
              <a:lnSpc>
                <a:spcPct val="95000"/>
              </a:lnSpc>
              <a:spcBef>
                <a:spcPts val="1300"/>
              </a:spcBef>
              <a:spcAft>
                <a:spcPts val="0"/>
              </a:spcAft>
              <a:buSzPts val="1200"/>
              <a:buFont typeface="Poppins"/>
              <a:buNone/>
              <a:defRPr sz="1200"/>
            </a:lvl7pPr>
            <a:lvl8pPr lvl="7" algn="l">
              <a:lnSpc>
                <a:spcPct val="95000"/>
              </a:lnSpc>
              <a:spcBef>
                <a:spcPts val="1300"/>
              </a:spcBef>
              <a:spcAft>
                <a:spcPts val="0"/>
              </a:spcAft>
              <a:buSzPts val="1200"/>
              <a:buFont typeface="Poppins"/>
              <a:buNone/>
              <a:defRPr sz="1200"/>
            </a:lvl8pPr>
            <a:lvl9pPr lvl="8" algn="l">
              <a:lnSpc>
                <a:spcPct val="95000"/>
              </a:lnSpc>
              <a:spcBef>
                <a:spcPts val="1300"/>
              </a:spcBef>
              <a:spcAft>
                <a:spcPts val="0"/>
              </a:spcAft>
              <a:buSzPts val="1200"/>
              <a:buFont typeface="Poppins"/>
              <a:buNone/>
              <a:defRPr sz="1200"/>
            </a:lvl9pPr>
          </a:lstStyle>
          <a:p/>
        </p:txBody>
      </p:sp>
      <p:sp>
        <p:nvSpPr>
          <p:cNvPr id="4211" name="Google Shape;4211;g3970249a880_0_9447"/>
          <p:cNvSpPr txBox="1"/>
          <p:nvPr>
            <p:ph idx="4" type="subTitle"/>
          </p:nvPr>
        </p:nvSpPr>
        <p:spPr>
          <a:xfrm>
            <a:off x="453925" y="2911753"/>
            <a:ext cx="3992700" cy="274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200"/>
              <a:buFont typeface="Poppins"/>
              <a:buNone/>
              <a:defRPr b="1" sz="1200">
                <a:latin typeface="Poppins"/>
                <a:ea typeface="Poppins"/>
                <a:cs typeface="Poppins"/>
                <a:sym typeface="Poppins"/>
              </a:defRPr>
            </a:lvl1pPr>
            <a:lvl2pPr lvl="1" algn="l">
              <a:lnSpc>
                <a:spcPct val="95000"/>
              </a:lnSpc>
              <a:spcBef>
                <a:spcPts val="1300"/>
              </a:spcBef>
              <a:spcAft>
                <a:spcPts val="0"/>
              </a:spcAft>
              <a:buSzPts val="1200"/>
              <a:buFont typeface="Poppins"/>
              <a:buNone/>
              <a:defRPr sz="1200"/>
            </a:lvl2pPr>
            <a:lvl3pPr lvl="2" algn="l">
              <a:lnSpc>
                <a:spcPct val="95000"/>
              </a:lnSpc>
              <a:spcBef>
                <a:spcPts val="1300"/>
              </a:spcBef>
              <a:spcAft>
                <a:spcPts val="0"/>
              </a:spcAft>
              <a:buSzPts val="1200"/>
              <a:buFont typeface="Poppins"/>
              <a:buNone/>
              <a:defRPr sz="1200"/>
            </a:lvl3pPr>
            <a:lvl4pPr lvl="3" algn="l">
              <a:lnSpc>
                <a:spcPct val="95000"/>
              </a:lnSpc>
              <a:spcBef>
                <a:spcPts val="1300"/>
              </a:spcBef>
              <a:spcAft>
                <a:spcPts val="0"/>
              </a:spcAft>
              <a:buSzPts val="1200"/>
              <a:buFont typeface="Poppins"/>
              <a:buNone/>
              <a:defRPr sz="1200"/>
            </a:lvl4pPr>
            <a:lvl5pPr lvl="4" algn="l">
              <a:lnSpc>
                <a:spcPct val="95000"/>
              </a:lnSpc>
              <a:spcBef>
                <a:spcPts val="1300"/>
              </a:spcBef>
              <a:spcAft>
                <a:spcPts val="0"/>
              </a:spcAft>
              <a:buSzPts val="1200"/>
              <a:buFont typeface="Poppins"/>
              <a:buNone/>
              <a:defRPr sz="1200"/>
            </a:lvl5pPr>
            <a:lvl6pPr lvl="5" algn="l">
              <a:lnSpc>
                <a:spcPct val="95000"/>
              </a:lnSpc>
              <a:spcBef>
                <a:spcPts val="1300"/>
              </a:spcBef>
              <a:spcAft>
                <a:spcPts val="0"/>
              </a:spcAft>
              <a:buSzPts val="1200"/>
              <a:buFont typeface="Poppins"/>
              <a:buNone/>
              <a:defRPr sz="1200"/>
            </a:lvl6pPr>
            <a:lvl7pPr lvl="6" algn="l">
              <a:lnSpc>
                <a:spcPct val="95000"/>
              </a:lnSpc>
              <a:spcBef>
                <a:spcPts val="1300"/>
              </a:spcBef>
              <a:spcAft>
                <a:spcPts val="0"/>
              </a:spcAft>
              <a:buSzPts val="1200"/>
              <a:buFont typeface="Poppins"/>
              <a:buNone/>
              <a:defRPr sz="1200"/>
            </a:lvl7pPr>
            <a:lvl8pPr lvl="7" algn="l">
              <a:lnSpc>
                <a:spcPct val="95000"/>
              </a:lnSpc>
              <a:spcBef>
                <a:spcPts val="1300"/>
              </a:spcBef>
              <a:spcAft>
                <a:spcPts val="0"/>
              </a:spcAft>
              <a:buSzPts val="1200"/>
              <a:buFont typeface="Poppins"/>
              <a:buNone/>
              <a:defRPr sz="1200"/>
            </a:lvl8pPr>
            <a:lvl9pPr lvl="8" algn="l">
              <a:lnSpc>
                <a:spcPct val="95000"/>
              </a:lnSpc>
              <a:spcBef>
                <a:spcPts val="1300"/>
              </a:spcBef>
              <a:spcAft>
                <a:spcPts val="0"/>
              </a:spcAft>
              <a:buSzPts val="1200"/>
              <a:buFont typeface="Poppins"/>
              <a:buNone/>
              <a:defRPr sz="1200"/>
            </a:lvl9pPr>
          </a:lstStyle>
          <a:p/>
        </p:txBody>
      </p:sp>
      <p:sp>
        <p:nvSpPr>
          <p:cNvPr id="4212" name="Google Shape;4212;g3970249a880_0_9447"/>
          <p:cNvSpPr txBox="1"/>
          <p:nvPr>
            <p:ph idx="5" type="subTitle"/>
          </p:nvPr>
        </p:nvSpPr>
        <p:spPr>
          <a:xfrm>
            <a:off x="4774356" y="2911753"/>
            <a:ext cx="3956100" cy="274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200"/>
              <a:buFont typeface="Poppins"/>
              <a:buNone/>
              <a:defRPr b="1" sz="1200">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1200"/>
              <a:buFont typeface="Poppins"/>
              <a:buNone/>
              <a:defRPr sz="1200">
                <a:solidFill>
                  <a:schemeClr val="lt1"/>
                </a:solidFill>
              </a:defRPr>
            </a:lvl2pPr>
            <a:lvl3pPr lvl="2" algn="l">
              <a:lnSpc>
                <a:spcPct val="95000"/>
              </a:lnSpc>
              <a:spcBef>
                <a:spcPts val="1300"/>
              </a:spcBef>
              <a:spcAft>
                <a:spcPts val="0"/>
              </a:spcAft>
              <a:buClr>
                <a:schemeClr val="lt1"/>
              </a:buClr>
              <a:buSzPts val="1200"/>
              <a:buFont typeface="Poppins"/>
              <a:buNone/>
              <a:defRPr sz="1200">
                <a:solidFill>
                  <a:schemeClr val="lt1"/>
                </a:solidFill>
              </a:defRPr>
            </a:lvl3pPr>
            <a:lvl4pPr lvl="3" algn="l">
              <a:lnSpc>
                <a:spcPct val="95000"/>
              </a:lnSpc>
              <a:spcBef>
                <a:spcPts val="1300"/>
              </a:spcBef>
              <a:spcAft>
                <a:spcPts val="0"/>
              </a:spcAft>
              <a:buClr>
                <a:schemeClr val="lt1"/>
              </a:buClr>
              <a:buSzPts val="1200"/>
              <a:buFont typeface="Poppins"/>
              <a:buNone/>
              <a:defRPr sz="1200">
                <a:solidFill>
                  <a:schemeClr val="lt1"/>
                </a:solidFill>
              </a:defRPr>
            </a:lvl4pPr>
            <a:lvl5pPr lvl="4" algn="l">
              <a:lnSpc>
                <a:spcPct val="95000"/>
              </a:lnSpc>
              <a:spcBef>
                <a:spcPts val="1300"/>
              </a:spcBef>
              <a:spcAft>
                <a:spcPts val="0"/>
              </a:spcAft>
              <a:buClr>
                <a:schemeClr val="lt1"/>
              </a:buClr>
              <a:buSzPts val="1200"/>
              <a:buFont typeface="Poppins"/>
              <a:buNone/>
              <a:defRPr sz="1200">
                <a:solidFill>
                  <a:schemeClr val="lt1"/>
                </a:solidFill>
              </a:defRPr>
            </a:lvl5pPr>
            <a:lvl6pPr lvl="5" algn="l">
              <a:lnSpc>
                <a:spcPct val="95000"/>
              </a:lnSpc>
              <a:spcBef>
                <a:spcPts val="1300"/>
              </a:spcBef>
              <a:spcAft>
                <a:spcPts val="0"/>
              </a:spcAft>
              <a:buClr>
                <a:schemeClr val="lt1"/>
              </a:buClr>
              <a:buSzPts val="1200"/>
              <a:buFont typeface="Poppins"/>
              <a:buNone/>
              <a:defRPr sz="1200">
                <a:solidFill>
                  <a:schemeClr val="lt1"/>
                </a:solidFill>
              </a:defRPr>
            </a:lvl6pPr>
            <a:lvl7pPr lvl="6" algn="l">
              <a:lnSpc>
                <a:spcPct val="95000"/>
              </a:lnSpc>
              <a:spcBef>
                <a:spcPts val="1300"/>
              </a:spcBef>
              <a:spcAft>
                <a:spcPts val="0"/>
              </a:spcAft>
              <a:buClr>
                <a:schemeClr val="lt1"/>
              </a:buClr>
              <a:buSzPts val="1200"/>
              <a:buFont typeface="Poppins"/>
              <a:buNone/>
              <a:defRPr sz="1200">
                <a:solidFill>
                  <a:schemeClr val="lt1"/>
                </a:solidFill>
              </a:defRPr>
            </a:lvl7pPr>
            <a:lvl8pPr lvl="7" algn="l">
              <a:lnSpc>
                <a:spcPct val="95000"/>
              </a:lnSpc>
              <a:spcBef>
                <a:spcPts val="1300"/>
              </a:spcBef>
              <a:spcAft>
                <a:spcPts val="0"/>
              </a:spcAft>
              <a:buClr>
                <a:schemeClr val="lt1"/>
              </a:buClr>
              <a:buSzPts val="1200"/>
              <a:buFont typeface="Poppins"/>
              <a:buNone/>
              <a:defRPr sz="1200">
                <a:solidFill>
                  <a:schemeClr val="lt1"/>
                </a:solidFill>
              </a:defRPr>
            </a:lvl8pPr>
            <a:lvl9pPr lvl="8" algn="l">
              <a:lnSpc>
                <a:spcPct val="95000"/>
              </a:lnSpc>
              <a:spcBef>
                <a:spcPts val="1300"/>
              </a:spcBef>
              <a:spcAft>
                <a:spcPts val="0"/>
              </a:spcAft>
              <a:buClr>
                <a:schemeClr val="lt1"/>
              </a:buClr>
              <a:buSzPts val="1200"/>
              <a:buFont typeface="Poppins"/>
              <a:buNone/>
              <a:defRPr sz="1200">
                <a:solidFill>
                  <a:schemeClr val="lt1"/>
                </a:solidFill>
              </a:defRPr>
            </a:lvl9pPr>
          </a:lstStyle>
          <a:p/>
        </p:txBody>
      </p:sp>
    </p:spTree>
  </p:cSld>
  <p:clrMapOvr>
    <a:masterClrMapping/>
  </p:clrMapOvr>
</p:sldLayout>
</file>

<file path=ppt/slideLayouts/slideLayout2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5_Custom Layout">
  <p:cSld name="45_Custom Layout">
    <p:spTree>
      <p:nvGrpSpPr>
        <p:cNvPr id="4213" name="Shape 4213"/>
        <p:cNvGrpSpPr/>
        <p:nvPr/>
      </p:nvGrpSpPr>
      <p:grpSpPr>
        <a:xfrm>
          <a:off x="0" y="0"/>
          <a:ext cx="0" cy="0"/>
          <a:chOff x="0" y="0"/>
          <a:chExt cx="0" cy="0"/>
        </a:xfrm>
      </p:grpSpPr>
      <p:sp>
        <p:nvSpPr>
          <p:cNvPr id="4214" name="Google Shape;4214;g3970249a880_0_9461"/>
          <p:cNvSpPr/>
          <p:nvPr/>
        </p:nvSpPr>
        <p:spPr>
          <a:xfrm>
            <a:off x="2318273" y="2154147"/>
            <a:ext cx="4489500" cy="1199100"/>
          </a:xfrm>
          <a:prstGeom prst="roundRect">
            <a:avLst>
              <a:gd fmla="val 7531" name="adj"/>
            </a:avLst>
          </a:prstGeom>
          <a:gradFill>
            <a:gsLst>
              <a:gs pos="0">
                <a:srgbClr val="E6EDFF"/>
              </a:gs>
              <a:gs pos="84000">
                <a:srgbClr val="C8DAFF"/>
              </a:gs>
              <a:gs pos="100000">
                <a:srgbClr val="C8DAFF"/>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215" name="Google Shape;4215;g3970249a880_0_9461"/>
          <p:cNvSpPr/>
          <p:nvPr/>
        </p:nvSpPr>
        <p:spPr>
          <a:xfrm>
            <a:off x="322022" y="896847"/>
            <a:ext cx="4489500" cy="1199100"/>
          </a:xfrm>
          <a:prstGeom prst="roundRect">
            <a:avLst>
              <a:gd fmla="val 7531" name="adj"/>
            </a:avLst>
          </a:prstGeom>
          <a:gradFill>
            <a:gsLst>
              <a:gs pos="0">
                <a:srgbClr val="E9F1FE"/>
              </a:gs>
              <a:gs pos="84000">
                <a:srgbClr val="E0E8FF"/>
              </a:gs>
              <a:gs pos="100000">
                <a:srgbClr val="E0E8FF"/>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216" name="Google Shape;4216;g3970249a880_0_9461"/>
          <p:cNvSpPr/>
          <p:nvPr/>
        </p:nvSpPr>
        <p:spPr>
          <a:xfrm>
            <a:off x="4318096" y="3423108"/>
            <a:ext cx="4489500" cy="1199100"/>
          </a:xfrm>
          <a:prstGeom prst="roundRect">
            <a:avLst>
              <a:gd fmla="val 7531" name="adj"/>
            </a:avLst>
          </a:prstGeom>
          <a:gradFill>
            <a:gsLst>
              <a:gs pos="0">
                <a:srgbClr val="D9E6FF"/>
              </a:gs>
              <a:gs pos="100000">
                <a:srgbClr val="C1D4FF"/>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217" name="Google Shape;4217;g3970249a880_0_9461"/>
          <p:cNvSpPr txBox="1"/>
          <p:nvPr>
            <p:ph type="title"/>
          </p:nvPr>
        </p:nvSpPr>
        <p:spPr>
          <a:xfrm>
            <a:off x="325593" y="36849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218" name="Google Shape;4218;g3970249a880_0_946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4219" name="Google Shape;4219;g3970249a880_0_9461"/>
          <p:cNvPicPr preferRelativeResize="0"/>
          <p:nvPr/>
        </p:nvPicPr>
        <p:blipFill rotWithShape="1">
          <a:blip r:embed="rId2">
            <a:alphaModFix/>
          </a:blip>
          <a:srcRect b="0" l="0" r="0" t="0"/>
          <a:stretch/>
        </p:blipFill>
        <p:spPr>
          <a:xfrm>
            <a:off x="315022" y="1272183"/>
            <a:ext cx="4489492" cy="5953"/>
          </a:xfrm>
          <a:prstGeom prst="rect">
            <a:avLst/>
          </a:prstGeom>
          <a:noFill/>
          <a:ln>
            <a:noFill/>
          </a:ln>
        </p:spPr>
      </p:pic>
      <p:pic>
        <p:nvPicPr>
          <p:cNvPr id="4220" name="Google Shape;4220;g3970249a880_0_9461"/>
          <p:cNvPicPr preferRelativeResize="0"/>
          <p:nvPr/>
        </p:nvPicPr>
        <p:blipFill rotWithShape="1">
          <a:blip r:embed="rId2">
            <a:alphaModFix/>
          </a:blip>
          <a:srcRect b="0" l="0" r="0" t="0"/>
          <a:stretch/>
        </p:blipFill>
        <p:spPr>
          <a:xfrm>
            <a:off x="2318273" y="2536031"/>
            <a:ext cx="4489492" cy="5953"/>
          </a:xfrm>
          <a:prstGeom prst="rect">
            <a:avLst/>
          </a:prstGeom>
          <a:noFill/>
          <a:ln>
            <a:noFill/>
          </a:ln>
        </p:spPr>
      </p:pic>
      <p:pic>
        <p:nvPicPr>
          <p:cNvPr id="4221" name="Google Shape;4221;g3970249a880_0_9461"/>
          <p:cNvPicPr preferRelativeResize="0"/>
          <p:nvPr/>
        </p:nvPicPr>
        <p:blipFill rotWithShape="1">
          <a:blip r:embed="rId2">
            <a:alphaModFix/>
          </a:blip>
          <a:srcRect b="0" l="0" r="0" t="0"/>
          <a:stretch/>
        </p:blipFill>
        <p:spPr>
          <a:xfrm>
            <a:off x="4313810" y="3799522"/>
            <a:ext cx="4489492" cy="5953"/>
          </a:xfrm>
          <a:prstGeom prst="rect">
            <a:avLst/>
          </a:prstGeom>
          <a:noFill/>
          <a:ln>
            <a:noFill/>
          </a:ln>
        </p:spPr>
      </p:pic>
      <p:pic>
        <p:nvPicPr>
          <p:cNvPr id="4222" name="Google Shape;4222;g3970249a880_0_9461"/>
          <p:cNvPicPr preferRelativeResize="0"/>
          <p:nvPr/>
        </p:nvPicPr>
        <p:blipFill rotWithShape="1">
          <a:blip r:embed="rId3">
            <a:alphaModFix/>
          </a:blip>
          <a:srcRect b="0" l="0" r="0" t="0"/>
          <a:stretch/>
        </p:blipFill>
        <p:spPr>
          <a:xfrm>
            <a:off x="1201758" y="1076271"/>
            <a:ext cx="45240" cy="107148"/>
          </a:xfrm>
          <a:prstGeom prst="rect">
            <a:avLst/>
          </a:prstGeom>
          <a:noFill/>
          <a:ln>
            <a:noFill/>
          </a:ln>
        </p:spPr>
      </p:pic>
      <p:pic>
        <p:nvPicPr>
          <p:cNvPr id="4223" name="Google Shape;4223;g3970249a880_0_9461"/>
          <p:cNvPicPr preferRelativeResize="0"/>
          <p:nvPr/>
        </p:nvPicPr>
        <p:blipFill rotWithShape="1">
          <a:blip r:embed="rId3">
            <a:alphaModFix/>
          </a:blip>
          <a:srcRect b="0" l="0" r="0" t="0"/>
          <a:stretch/>
        </p:blipFill>
        <p:spPr>
          <a:xfrm>
            <a:off x="3058337" y="2298992"/>
            <a:ext cx="45240" cy="107148"/>
          </a:xfrm>
          <a:prstGeom prst="rect">
            <a:avLst/>
          </a:prstGeom>
          <a:noFill/>
          <a:ln>
            <a:noFill/>
          </a:ln>
        </p:spPr>
      </p:pic>
      <p:pic>
        <p:nvPicPr>
          <p:cNvPr id="4224" name="Google Shape;4224;g3970249a880_0_9461"/>
          <p:cNvPicPr preferRelativeResize="0"/>
          <p:nvPr/>
        </p:nvPicPr>
        <p:blipFill rotWithShape="1">
          <a:blip r:embed="rId3">
            <a:alphaModFix/>
          </a:blip>
          <a:srcRect b="0" l="0" r="0" t="0"/>
          <a:stretch/>
        </p:blipFill>
        <p:spPr>
          <a:xfrm>
            <a:off x="5151439" y="3594109"/>
            <a:ext cx="45240" cy="107148"/>
          </a:xfrm>
          <a:prstGeom prst="rect">
            <a:avLst/>
          </a:prstGeom>
          <a:noFill/>
          <a:ln>
            <a:noFill/>
          </a:ln>
        </p:spPr>
      </p:pic>
      <p:sp>
        <p:nvSpPr>
          <p:cNvPr id="4225" name="Google Shape;4225;g3970249a880_0_9461"/>
          <p:cNvSpPr txBox="1"/>
          <p:nvPr>
            <p:ph idx="1" type="subTitle"/>
          </p:nvPr>
        </p:nvSpPr>
        <p:spPr>
          <a:xfrm>
            <a:off x="1324159" y="1051439"/>
            <a:ext cx="3093600" cy="156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000"/>
              <a:buNone/>
              <a:defRPr sz="1000"/>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4226" name="Google Shape;4226;g3970249a880_0_9461"/>
          <p:cNvSpPr txBox="1"/>
          <p:nvPr>
            <p:ph idx="2" type="subTitle"/>
          </p:nvPr>
        </p:nvSpPr>
        <p:spPr>
          <a:xfrm>
            <a:off x="3347958" y="2274160"/>
            <a:ext cx="3093600" cy="156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000"/>
              <a:buNone/>
              <a:defRPr sz="1000"/>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4227" name="Google Shape;4227;g3970249a880_0_9461"/>
          <p:cNvSpPr txBox="1"/>
          <p:nvPr>
            <p:ph idx="3" type="subTitle"/>
          </p:nvPr>
        </p:nvSpPr>
        <p:spPr>
          <a:xfrm>
            <a:off x="5364605" y="3569278"/>
            <a:ext cx="3093600" cy="156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000"/>
              <a:buNone/>
              <a:defRPr sz="1000"/>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4228" name="Google Shape;4228;g3970249a880_0_9461"/>
          <p:cNvSpPr txBox="1"/>
          <p:nvPr>
            <p:ph idx="4" type="subTitle"/>
          </p:nvPr>
        </p:nvSpPr>
        <p:spPr>
          <a:xfrm>
            <a:off x="516008" y="1051439"/>
            <a:ext cx="608400" cy="156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000"/>
              <a:buFont typeface="Poppins"/>
              <a:buNone/>
              <a:defRPr b="1" sz="1000">
                <a:latin typeface="Poppins"/>
                <a:ea typeface="Poppins"/>
                <a:cs typeface="Poppins"/>
                <a:sym typeface="Poppins"/>
              </a:defRPr>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4229" name="Google Shape;4229;g3970249a880_0_9461"/>
          <p:cNvSpPr txBox="1"/>
          <p:nvPr>
            <p:ph idx="5" type="subTitle"/>
          </p:nvPr>
        </p:nvSpPr>
        <p:spPr>
          <a:xfrm>
            <a:off x="4556444" y="3569278"/>
            <a:ext cx="608400" cy="156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000"/>
              <a:buFont typeface="Poppins"/>
              <a:buNone/>
              <a:defRPr b="1" sz="1000">
                <a:latin typeface="Poppins"/>
                <a:ea typeface="Poppins"/>
                <a:cs typeface="Poppins"/>
                <a:sym typeface="Poppins"/>
              </a:defRPr>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4230" name="Google Shape;4230;g3970249a880_0_9461"/>
          <p:cNvSpPr txBox="1"/>
          <p:nvPr>
            <p:ph idx="6" type="subTitle"/>
          </p:nvPr>
        </p:nvSpPr>
        <p:spPr>
          <a:xfrm>
            <a:off x="582665" y="1451503"/>
            <a:ext cx="3835200" cy="445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None/>
              <a:defRPr sz="1500"/>
            </a:lvl1pPr>
            <a:lvl2pPr lvl="1" algn="l">
              <a:lnSpc>
                <a:spcPct val="95000"/>
              </a:lnSpc>
              <a:spcBef>
                <a:spcPts val="0"/>
              </a:spcBef>
              <a:spcAft>
                <a:spcPts val="0"/>
              </a:spcAft>
              <a:buSzPts val="1500"/>
              <a:buNone/>
              <a:defRPr sz="1500"/>
            </a:lvl2pPr>
            <a:lvl3pPr lvl="2" algn="l">
              <a:lnSpc>
                <a:spcPct val="95000"/>
              </a:lnSpc>
              <a:spcBef>
                <a:spcPts val="0"/>
              </a:spcBef>
              <a:spcAft>
                <a:spcPts val="0"/>
              </a:spcAft>
              <a:buSzPts val="1500"/>
              <a:buNone/>
              <a:defRPr sz="1500"/>
            </a:lvl3pPr>
            <a:lvl4pPr lvl="3" algn="l">
              <a:lnSpc>
                <a:spcPct val="95000"/>
              </a:lnSpc>
              <a:spcBef>
                <a:spcPts val="0"/>
              </a:spcBef>
              <a:spcAft>
                <a:spcPts val="0"/>
              </a:spcAft>
              <a:buSzPts val="1500"/>
              <a:buNone/>
              <a:defRPr sz="1500"/>
            </a:lvl4pPr>
            <a:lvl5pPr lvl="4" algn="l">
              <a:lnSpc>
                <a:spcPct val="95000"/>
              </a:lnSpc>
              <a:spcBef>
                <a:spcPts val="0"/>
              </a:spcBef>
              <a:spcAft>
                <a:spcPts val="0"/>
              </a:spcAft>
              <a:buSzPts val="1500"/>
              <a:buNone/>
              <a:defRPr sz="1500"/>
            </a:lvl5pPr>
            <a:lvl6pPr lvl="5" algn="l">
              <a:lnSpc>
                <a:spcPct val="95000"/>
              </a:lnSpc>
              <a:spcBef>
                <a:spcPts val="0"/>
              </a:spcBef>
              <a:spcAft>
                <a:spcPts val="0"/>
              </a:spcAft>
              <a:buSzPts val="1500"/>
              <a:buNone/>
              <a:defRPr sz="1500"/>
            </a:lvl6pPr>
            <a:lvl7pPr lvl="6" algn="l">
              <a:lnSpc>
                <a:spcPct val="95000"/>
              </a:lnSpc>
              <a:spcBef>
                <a:spcPts val="0"/>
              </a:spcBef>
              <a:spcAft>
                <a:spcPts val="0"/>
              </a:spcAft>
              <a:buSzPts val="1500"/>
              <a:buNone/>
              <a:defRPr sz="1500"/>
            </a:lvl7pPr>
            <a:lvl8pPr lvl="7" algn="l">
              <a:lnSpc>
                <a:spcPct val="95000"/>
              </a:lnSpc>
              <a:spcBef>
                <a:spcPts val="0"/>
              </a:spcBef>
              <a:spcAft>
                <a:spcPts val="0"/>
              </a:spcAft>
              <a:buSzPts val="1500"/>
              <a:buNone/>
              <a:defRPr sz="1500"/>
            </a:lvl8pPr>
            <a:lvl9pPr lvl="8" algn="l">
              <a:lnSpc>
                <a:spcPct val="95000"/>
              </a:lnSpc>
              <a:spcBef>
                <a:spcPts val="0"/>
              </a:spcBef>
              <a:spcAft>
                <a:spcPts val="0"/>
              </a:spcAft>
              <a:buSzPts val="1500"/>
              <a:buNone/>
              <a:defRPr sz="1500"/>
            </a:lvl9pPr>
          </a:lstStyle>
          <a:p/>
        </p:txBody>
      </p:sp>
      <p:sp>
        <p:nvSpPr>
          <p:cNvPr id="4231" name="Google Shape;4231;g3970249a880_0_9461"/>
          <p:cNvSpPr txBox="1"/>
          <p:nvPr>
            <p:ph idx="7" type="subTitle"/>
          </p:nvPr>
        </p:nvSpPr>
        <p:spPr>
          <a:xfrm>
            <a:off x="2607017" y="2674262"/>
            <a:ext cx="3835200" cy="476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None/>
              <a:defRPr sz="1500"/>
            </a:lvl1pPr>
            <a:lvl2pPr lvl="1" algn="l">
              <a:lnSpc>
                <a:spcPct val="95000"/>
              </a:lnSpc>
              <a:spcBef>
                <a:spcPts val="0"/>
              </a:spcBef>
              <a:spcAft>
                <a:spcPts val="0"/>
              </a:spcAft>
              <a:buSzPts val="1500"/>
              <a:buNone/>
              <a:defRPr sz="1500"/>
            </a:lvl2pPr>
            <a:lvl3pPr lvl="2" algn="l">
              <a:lnSpc>
                <a:spcPct val="95000"/>
              </a:lnSpc>
              <a:spcBef>
                <a:spcPts val="0"/>
              </a:spcBef>
              <a:spcAft>
                <a:spcPts val="0"/>
              </a:spcAft>
              <a:buSzPts val="1500"/>
              <a:buNone/>
              <a:defRPr sz="1500"/>
            </a:lvl3pPr>
            <a:lvl4pPr lvl="3" algn="l">
              <a:lnSpc>
                <a:spcPct val="95000"/>
              </a:lnSpc>
              <a:spcBef>
                <a:spcPts val="0"/>
              </a:spcBef>
              <a:spcAft>
                <a:spcPts val="0"/>
              </a:spcAft>
              <a:buSzPts val="1500"/>
              <a:buNone/>
              <a:defRPr sz="1500"/>
            </a:lvl4pPr>
            <a:lvl5pPr lvl="4" algn="l">
              <a:lnSpc>
                <a:spcPct val="95000"/>
              </a:lnSpc>
              <a:spcBef>
                <a:spcPts val="0"/>
              </a:spcBef>
              <a:spcAft>
                <a:spcPts val="0"/>
              </a:spcAft>
              <a:buSzPts val="1500"/>
              <a:buNone/>
              <a:defRPr sz="1500"/>
            </a:lvl5pPr>
            <a:lvl6pPr lvl="5" algn="l">
              <a:lnSpc>
                <a:spcPct val="95000"/>
              </a:lnSpc>
              <a:spcBef>
                <a:spcPts val="0"/>
              </a:spcBef>
              <a:spcAft>
                <a:spcPts val="0"/>
              </a:spcAft>
              <a:buSzPts val="1500"/>
              <a:buNone/>
              <a:defRPr sz="1500"/>
            </a:lvl6pPr>
            <a:lvl7pPr lvl="6" algn="l">
              <a:lnSpc>
                <a:spcPct val="95000"/>
              </a:lnSpc>
              <a:spcBef>
                <a:spcPts val="0"/>
              </a:spcBef>
              <a:spcAft>
                <a:spcPts val="0"/>
              </a:spcAft>
              <a:buSzPts val="1500"/>
              <a:buNone/>
              <a:defRPr sz="1500"/>
            </a:lvl7pPr>
            <a:lvl8pPr lvl="7" algn="l">
              <a:lnSpc>
                <a:spcPct val="95000"/>
              </a:lnSpc>
              <a:spcBef>
                <a:spcPts val="0"/>
              </a:spcBef>
              <a:spcAft>
                <a:spcPts val="0"/>
              </a:spcAft>
              <a:buSzPts val="1500"/>
              <a:buNone/>
              <a:defRPr sz="1500"/>
            </a:lvl8pPr>
            <a:lvl9pPr lvl="8" algn="l">
              <a:lnSpc>
                <a:spcPct val="95000"/>
              </a:lnSpc>
              <a:spcBef>
                <a:spcPts val="0"/>
              </a:spcBef>
              <a:spcAft>
                <a:spcPts val="0"/>
              </a:spcAft>
              <a:buSzPts val="1500"/>
              <a:buNone/>
              <a:defRPr sz="1500"/>
            </a:lvl9pPr>
          </a:lstStyle>
          <a:p/>
        </p:txBody>
      </p:sp>
      <p:sp>
        <p:nvSpPr>
          <p:cNvPr id="4232" name="Google Shape;4232;g3970249a880_0_9461"/>
          <p:cNvSpPr txBox="1"/>
          <p:nvPr>
            <p:ph idx="8" type="subTitle"/>
          </p:nvPr>
        </p:nvSpPr>
        <p:spPr>
          <a:xfrm>
            <a:off x="4624217" y="3968500"/>
            <a:ext cx="3835200" cy="476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None/>
              <a:defRPr sz="1500"/>
            </a:lvl1pPr>
            <a:lvl2pPr lvl="1" algn="l">
              <a:lnSpc>
                <a:spcPct val="95000"/>
              </a:lnSpc>
              <a:spcBef>
                <a:spcPts val="0"/>
              </a:spcBef>
              <a:spcAft>
                <a:spcPts val="0"/>
              </a:spcAft>
              <a:buSzPts val="1500"/>
              <a:buNone/>
              <a:defRPr sz="1500"/>
            </a:lvl2pPr>
            <a:lvl3pPr lvl="2" algn="l">
              <a:lnSpc>
                <a:spcPct val="95000"/>
              </a:lnSpc>
              <a:spcBef>
                <a:spcPts val="0"/>
              </a:spcBef>
              <a:spcAft>
                <a:spcPts val="0"/>
              </a:spcAft>
              <a:buSzPts val="1500"/>
              <a:buNone/>
              <a:defRPr sz="1500"/>
            </a:lvl3pPr>
            <a:lvl4pPr lvl="3" algn="l">
              <a:lnSpc>
                <a:spcPct val="95000"/>
              </a:lnSpc>
              <a:spcBef>
                <a:spcPts val="0"/>
              </a:spcBef>
              <a:spcAft>
                <a:spcPts val="0"/>
              </a:spcAft>
              <a:buSzPts val="1500"/>
              <a:buNone/>
              <a:defRPr sz="1500"/>
            </a:lvl4pPr>
            <a:lvl5pPr lvl="4" algn="l">
              <a:lnSpc>
                <a:spcPct val="95000"/>
              </a:lnSpc>
              <a:spcBef>
                <a:spcPts val="0"/>
              </a:spcBef>
              <a:spcAft>
                <a:spcPts val="0"/>
              </a:spcAft>
              <a:buSzPts val="1500"/>
              <a:buNone/>
              <a:defRPr sz="1500"/>
            </a:lvl5pPr>
            <a:lvl6pPr lvl="5" algn="l">
              <a:lnSpc>
                <a:spcPct val="95000"/>
              </a:lnSpc>
              <a:spcBef>
                <a:spcPts val="0"/>
              </a:spcBef>
              <a:spcAft>
                <a:spcPts val="0"/>
              </a:spcAft>
              <a:buSzPts val="1500"/>
              <a:buNone/>
              <a:defRPr sz="1500"/>
            </a:lvl6pPr>
            <a:lvl7pPr lvl="6" algn="l">
              <a:lnSpc>
                <a:spcPct val="95000"/>
              </a:lnSpc>
              <a:spcBef>
                <a:spcPts val="0"/>
              </a:spcBef>
              <a:spcAft>
                <a:spcPts val="0"/>
              </a:spcAft>
              <a:buSzPts val="1500"/>
              <a:buNone/>
              <a:defRPr sz="1500"/>
            </a:lvl7pPr>
            <a:lvl8pPr lvl="7" algn="l">
              <a:lnSpc>
                <a:spcPct val="95000"/>
              </a:lnSpc>
              <a:spcBef>
                <a:spcPts val="0"/>
              </a:spcBef>
              <a:spcAft>
                <a:spcPts val="0"/>
              </a:spcAft>
              <a:buSzPts val="1500"/>
              <a:buNone/>
              <a:defRPr sz="1500"/>
            </a:lvl8pPr>
            <a:lvl9pPr lvl="8" algn="l">
              <a:lnSpc>
                <a:spcPct val="95000"/>
              </a:lnSpc>
              <a:spcBef>
                <a:spcPts val="0"/>
              </a:spcBef>
              <a:spcAft>
                <a:spcPts val="0"/>
              </a:spcAft>
              <a:buSzPts val="1500"/>
              <a:buNone/>
              <a:defRPr sz="1500"/>
            </a:lvl9pPr>
          </a:lstStyle>
          <a:p/>
        </p:txBody>
      </p:sp>
      <p:sp>
        <p:nvSpPr>
          <p:cNvPr id="4233" name="Google Shape;4233;g3970249a880_0_9461"/>
          <p:cNvSpPr txBox="1"/>
          <p:nvPr>
            <p:ph idx="9" type="subTitle"/>
          </p:nvPr>
        </p:nvSpPr>
        <p:spPr>
          <a:xfrm>
            <a:off x="2539807" y="2274159"/>
            <a:ext cx="518700" cy="156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000"/>
              <a:buFont typeface="Poppins"/>
              <a:buNone/>
              <a:defRPr b="1" sz="1000">
                <a:latin typeface="Poppins"/>
                <a:ea typeface="Poppins"/>
                <a:cs typeface="Poppins"/>
                <a:sym typeface="Poppins"/>
              </a:defRPr>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Tree>
  </p:cSld>
  <p:clrMapOvr>
    <a:masterClrMapping/>
  </p:clrMapOvr>
</p:sldLayout>
</file>

<file path=ppt/slideLayouts/slideLayout2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6_Custom Layout">
  <p:cSld name="46_Custom Layout">
    <p:spTree>
      <p:nvGrpSpPr>
        <p:cNvPr id="4234" name="Shape 4234"/>
        <p:cNvGrpSpPr/>
        <p:nvPr/>
      </p:nvGrpSpPr>
      <p:grpSpPr>
        <a:xfrm>
          <a:off x="0" y="0"/>
          <a:ext cx="0" cy="0"/>
          <a:chOff x="0" y="0"/>
          <a:chExt cx="0" cy="0"/>
        </a:xfrm>
      </p:grpSpPr>
      <p:sp>
        <p:nvSpPr>
          <p:cNvPr id="4235" name="Google Shape;4235;g3970249a880_0_9482"/>
          <p:cNvSpPr/>
          <p:nvPr/>
        </p:nvSpPr>
        <p:spPr>
          <a:xfrm>
            <a:off x="3539152" y="895965"/>
            <a:ext cx="5386200" cy="3687300"/>
          </a:xfrm>
          <a:prstGeom prst="roundRect">
            <a:avLst>
              <a:gd fmla="val 1368" name="adj"/>
            </a:avLst>
          </a:prstGeom>
          <a:gradFill>
            <a:gsLst>
              <a:gs pos="0">
                <a:srgbClr val="EBF0FF"/>
              </a:gs>
              <a:gs pos="28000">
                <a:srgbClr val="E7EDFF"/>
              </a:gs>
              <a:gs pos="53000">
                <a:srgbClr val="DCE5FF"/>
              </a:gs>
              <a:gs pos="77000">
                <a:srgbClr val="CAD7FF"/>
              </a:gs>
              <a:gs pos="85000">
                <a:srgbClr val="C3D2FF"/>
              </a:gs>
              <a:gs pos="100000">
                <a:srgbClr val="C3D2FF"/>
              </a:gs>
            </a:gsLst>
            <a:lin ang="404279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236" name="Google Shape;4236;g3970249a880_0_948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4237" name="Google Shape;4237;g3970249a880_0_9482"/>
          <p:cNvPicPr preferRelativeResize="0"/>
          <p:nvPr/>
        </p:nvPicPr>
        <p:blipFill rotWithShape="1">
          <a:blip r:embed="rId2">
            <a:alphaModFix/>
          </a:blip>
          <a:srcRect b="0" l="0" r="0" t="0"/>
          <a:stretch/>
        </p:blipFill>
        <p:spPr>
          <a:xfrm>
            <a:off x="3671983" y="1362122"/>
            <a:ext cx="51808" cy="122703"/>
          </a:xfrm>
          <a:prstGeom prst="rect">
            <a:avLst/>
          </a:prstGeom>
          <a:noFill/>
          <a:ln>
            <a:noFill/>
          </a:ln>
        </p:spPr>
      </p:pic>
      <p:pic>
        <p:nvPicPr>
          <p:cNvPr id="4238" name="Google Shape;4238;g3970249a880_0_9482"/>
          <p:cNvPicPr preferRelativeResize="0"/>
          <p:nvPr/>
        </p:nvPicPr>
        <p:blipFill rotWithShape="1">
          <a:blip r:embed="rId2">
            <a:alphaModFix/>
          </a:blip>
          <a:srcRect b="0" l="0" r="0" t="0"/>
          <a:stretch/>
        </p:blipFill>
        <p:spPr>
          <a:xfrm>
            <a:off x="3671983" y="2519235"/>
            <a:ext cx="51808" cy="122703"/>
          </a:xfrm>
          <a:prstGeom prst="rect">
            <a:avLst/>
          </a:prstGeom>
          <a:noFill/>
          <a:ln>
            <a:noFill/>
          </a:ln>
        </p:spPr>
      </p:pic>
      <p:pic>
        <p:nvPicPr>
          <p:cNvPr id="4239" name="Google Shape;4239;g3970249a880_0_9482"/>
          <p:cNvPicPr preferRelativeResize="0"/>
          <p:nvPr/>
        </p:nvPicPr>
        <p:blipFill rotWithShape="1">
          <a:blip r:embed="rId2">
            <a:alphaModFix/>
          </a:blip>
          <a:srcRect b="0" l="0" r="0" t="0"/>
          <a:stretch/>
        </p:blipFill>
        <p:spPr>
          <a:xfrm>
            <a:off x="3671983" y="3713850"/>
            <a:ext cx="51808" cy="122703"/>
          </a:xfrm>
          <a:prstGeom prst="rect">
            <a:avLst/>
          </a:prstGeom>
          <a:noFill/>
          <a:ln>
            <a:noFill/>
          </a:ln>
        </p:spPr>
      </p:pic>
      <p:pic>
        <p:nvPicPr>
          <p:cNvPr id="4240" name="Google Shape;4240;g3970249a880_0_9482"/>
          <p:cNvPicPr preferRelativeResize="0"/>
          <p:nvPr/>
        </p:nvPicPr>
        <p:blipFill rotWithShape="1">
          <a:blip r:embed="rId3">
            <a:alphaModFix/>
          </a:blip>
          <a:srcRect b="0" l="0" r="0" t="0"/>
          <a:stretch/>
        </p:blipFill>
        <p:spPr>
          <a:xfrm>
            <a:off x="314533" y="1193772"/>
            <a:ext cx="8845668" cy="5707"/>
          </a:xfrm>
          <a:prstGeom prst="rect">
            <a:avLst/>
          </a:prstGeom>
          <a:noFill/>
          <a:ln>
            <a:noFill/>
          </a:ln>
        </p:spPr>
      </p:pic>
      <p:pic>
        <p:nvPicPr>
          <p:cNvPr id="4241" name="Google Shape;4241;g3970249a880_0_9482"/>
          <p:cNvPicPr preferRelativeResize="0"/>
          <p:nvPr/>
        </p:nvPicPr>
        <p:blipFill rotWithShape="1">
          <a:blip r:embed="rId3">
            <a:alphaModFix/>
          </a:blip>
          <a:srcRect b="0" l="0" r="0" t="0"/>
          <a:stretch/>
        </p:blipFill>
        <p:spPr>
          <a:xfrm>
            <a:off x="314533" y="2359352"/>
            <a:ext cx="8845668" cy="5707"/>
          </a:xfrm>
          <a:prstGeom prst="rect">
            <a:avLst/>
          </a:prstGeom>
          <a:noFill/>
          <a:ln>
            <a:noFill/>
          </a:ln>
        </p:spPr>
      </p:pic>
      <p:pic>
        <p:nvPicPr>
          <p:cNvPr id="4242" name="Google Shape;4242;g3970249a880_0_9482"/>
          <p:cNvPicPr preferRelativeResize="0"/>
          <p:nvPr/>
        </p:nvPicPr>
        <p:blipFill rotWithShape="1">
          <a:blip r:embed="rId3">
            <a:alphaModFix/>
          </a:blip>
          <a:srcRect b="0" l="0" r="0" t="0"/>
          <a:stretch/>
        </p:blipFill>
        <p:spPr>
          <a:xfrm>
            <a:off x="314533" y="3517788"/>
            <a:ext cx="8845668" cy="5707"/>
          </a:xfrm>
          <a:prstGeom prst="rect">
            <a:avLst/>
          </a:prstGeom>
          <a:noFill/>
          <a:ln>
            <a:noFill/>
          </a:ln>
        </p:spPr>
      </p:pic>
      <p:sp>
        <p:nvSpPr>
          <p:cNvPr id="4243" name="Google Shape;4243;g3970249a880_0_9482"/>
          <p:cNvSpPr txBox="1"/>
          <p:nvPr>
            <p:ph idx="1" type="subTitle"/>
          </p:nvPr>
        </p:nvSpPr>
        <p:spPr>
          <a:xfrm>
            <a:off x="318727" y="1296188"/>
            <a:ext cx="2869500" cy="1515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100"/>
              <a:buFont typeface="Poppins"/>
              <a:buNone/>
              <a:defRPr b="1" sz="1100">
                <a:latin typeface="Poppins"/>
                <a:ea typeface="Poppins"/>
                <a:cs typeface="Poppins"/>
                <a:sym typeface="Poppins"/>
              </a:defRPr>
            </a:lvl1pPr>
            <a:lvl2pPr lvl="1" algn="l">
              <a:lnSpc>
                <a:spcPct val="95000"/>
              </a:lnSpc>
              <a:spcBef>
                <a:spcPts val="1300"/>
              </a:spcBef>
              <a:spcAft>
                <a:spcPts val="0"/>
              </a:spcAft>
              <a:buSzPts val="1100"/>
              <a:buNone/>
              <a:defRPr sz="1100"/>
            </a:lvl2pPr>
            <a:lvl3pPr lvl="2" algn="l">
              <a:lnSpc>
                <a:spcPct val="95000"/>
              </a:lnSpc>
              <a:spcBef>
                <a:spcPts val="1300"/>
              </a:spcBef>
              <a:spcAft>
                <a:spcPts val="0"/>
              </a:spcAft>
              <a:buSzPts val="1100"/>
              <a:buNone/>
              <a:defRPr sz="1100"/>
            </a:lvl3pPr>
            <a:lvl4pPr lvl="3" algn="l">
              <a:lnSpc>
                <a:spcPct val="95000"/>
              </a:lnSpc>
              <a:spcBef>
                <a:spcPts val="1300"/>
              </a:spcBef>
              <a:spcAft>
                <a:spcPts val="0"/>
              </a:spcAft>
              <a:buSzPts val="1100"/>
              <a:buNone/>
              <a:defRPr sz="1100"/>
            </a:lvl4pPr>
            <a:lvl5pPr lvl="4" algn="l">
              <a:lnSpc>
                <a:spcPct val="95000"/>
              </a:lnSpc>
              <a:spcBef>
                <a:spcPts val="1300"/>
              </a:spcBef>
              <a:spcAft>
                <a:spcPts val="0"/>
              </a:spcAft>
              <a:buSzPts val="1100"/>
              <a:buNone/>
              <a:defRPr sz="1100"/>
            </a:lvl5pPr>
            <a:lvl6pPr lvl="5" algn="l">
              <a:lnSpc>
                <a:spcPct val="90000"/>
              </a:lnSpc>
              <a:spcBef>
                <a:spcPts val="400"/>
              </a:spcBef>
              <a:spcAft>
                <a:spcPts val="0"/>
              </a:spcAft>
              <a:buSzPts val="1100"/>
              <a:buNone/>
              <a:defRPr sz="1100"/>
            </a:lvl6pPr>
            <a:lvl7pPr lvl="6" algn="l">
              <a:lnSpc>
                <a:spcPct val="90000"/>
              </a:lnSpc>
              <a:spcBef>
                <a:spcPts val="400"/>
              </a:spcBef>
              <a:spcAft>
                <a:spcPts val="0"/>
              </a:spcAft>
              <a:buSzPts val="1100"/>
              <a:buNone/>
              <a:defRPr sz="1100"/>
            </a:lvl7pPr>
            <a:lvl8pPr lvl="7" algn="l">
              <a:lnSpc>
                <a:spcPct val="90000"/>
              </a:lnSpc>
              <a:spcBef>
                <a:spcPts val="400"/>
              </a:spcBef>
              <a:spcAft>
                <a:spcPts val="0"/>
              </a:spcAft>
              <a:buSzPts val="1100"/>
              <a:buNone/>
              <a:defRPr sz="1100"/>
            </a:lvl8pPr>
            <a:lvl9pPr lvl="8" algn="l">
              <a:lnSpc>
                <a:spcPct val="90000"/>
              </a:lnSpc>
              <a:spcBef>
                <a:spcPts val="400"/>
              </a:spcBef>
              <a:spcAft>
                <a:spcPts val="0"/>
              </a:spcAft>
              <a:buSzPts val="1100"/>
              <a:buNone/>
              <a:defRPr sz="1100"/>
            </a:lvl9pPr>
          </a:lstStyle>
          <a:p/>
        </p:txBody>
      </p:sp>
      <p:sp>
        <p:nvSpPr>
          <p:cNvPr id="4244" name="Google Shape;4244;g3970249a880_0_9482"/>
          <p:cNvSpPr txBox="1"/>
          <p:nvPr>
            <p:ph idx="2" type="subTitle"/>
          </p:nvPr>
        </p:nvSpPr>
        <p:spPr>
          <a:xfrm>
            <a:off x="314537" y="1549173"/>
            <a:ext cx="2869500" cy="156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100"/>
              <a:buNone/>
              <a:defRPr sz="1100"/>
            </a:lvl1pPr>
            <a:lvl2pPr lvl="1" algn="l">
              <a:lnSpc>
                <a:spcPct val="95000"/>
              </a:lnSpc>
              <a:spcBef>
                <a:spcPts val="1300"/>
              </a:spcBef>
              <a:spcAft>
                <a:spcPts val="0"/>
              </a:spcAft>
              <a:buSzPts val="1100"/>
              <a:buNone/>
              <a:defRPr sz="1100"/>
            </a:lvl2pPr>
            <a:lvl3pPr lvl="2" algn="l">
              <a:lnSpc>
                <a:spcPct val="95000"/>
              </a:lnSpc>
              <a:spcBef>
                <a:spcPts val="1300"/>
              </a:spcBef>
              <a:spcAft>
                <a:spcPts val="0"/>
              </a:spcAft>
              <a:buSzPts val="1100"/>
              <a:buNone/>
              <a:defRPr sz="1100"/>
            </a:lvl3pPr>
            <a:lvl4pPr lvl="3" algn="l">
              <a:lnSpc>
                <a:spcPct val="95000"/>
              </a:lnSpc>
              <a:spcBef>
                <a:spcPts val="1300"/>
              </a:spcBef>
              <a:spcAft>
                <a:spcPts val="0"/>
              </a:spcAft>
              <a:buSzPts val="1100"/>
              <a:buNone/>
              <a:defRPr sz="1100"/>
            </a:lvl4pPr>
            <a:lvl5pPr lvl="4" algn="l">
              <a:lnSpc>
                <a:spcPct val="95000"/>
              </a:lnSpc>
              <a:spcBef>
                <a:spcPts val="1300"/>
              </a:spcBef>
              <a:spcAft>
                <a:spcPts val="0"/>
              </a:spcAft>
              <a:buSzPts val="1100"/>
              <a:buNone/>
              <a:defRPr sz="1100"/>
            </a:lvl5pPr>
            <a:lvl6pPr lvl="5" algn="l">
              <a:lnSpc>
                <a:spcPct val="90000"/>
              </a:lnSpc>
              <a:spcBef>
                <a:spcPts val="400"/>
              </a:spcBef>
              <a:spcAft>
                <a:spcPts val="0"/>
              </a:spcAft>
              <a:buSzPts val="1100"/>
              <a:buNone/>
              <a:defRPr sz="1100"/>
            </a:lvl6pPr>
            <a:lvl7pPr lvl="6" algn="l">
              <a:lnSpc>
                <a:spcPct val="90000"/>
              </a:lnSpc>
              <a:spcBef>
                <a:spcPts val="400"/>
              </a:spcBef>
              <a:spcAft>
                <a:spcPts val="0"/>
              </a:spcAft>
              <a:buSzPts val="1100"/>
              <a:buNone/>
              <a:defRPr sz="1100"/>
            </a:lvl7pPr>
            <a:lvl8pPr lvl="7" algn="l">
              <a:lnSpc>
                <a:spcPct val="90000"/>
              </a:lnSpc>
              <a:spcBef>
                <a:spcPts val="400"/>
              </a:spcBef>
              <a:spcAft>
                <a:spcPts val="0"/>
              </a:spcAft>
              <a:buSzPts val="1100"/>
              <a:buNone/>
              <a:defRPr sz="1100"/>
            </a:lvl8pPr>
            <a:lvl9pPr lvl="8" algn="l">
              <a:lnSpc>
                <a:spcPct val="90000"/>
              </a:lnSpc>
              <a:spcBef>
                <a:spcPts val="400"/>
              </a:spcBef>
              <a:spcAft>
                <a:spcPts val="0"/>
              </a:spcAft>
              <a:buSzPts val="1100"/>
              <a:buNone/>
              <a:defRPr sz="1100"/>
            </a:lvl9pPr>
          </a:lstStyle>
          <a:p/>
        </p:txBody>
      </p:sp>
      <p:sp>
        <p:nvSpPr>
          <p:cNvPr id="4245" name="Google Shape;4245;g3970249a880_0_9482"/>
          <p:cNvSpPr txBox="1"/>
          <p:nvPr>
            <p:ph idx="3" type="subTitle"/>
          </p:nvPr>
        </p:nvSpPr>
        <p:spPr>
          <a:xfrm>
            <a:off x="3789726" y="1296188"/>
            <a:ext cx="4824900" cy="445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None/>
              <a:defRPr sz="1500"/>
            </a:lvl1pPr>
            <a:lvl2pPr lvl="1" algn="l">
              <a:lnSpc>
                <a:spcPct val="95000"/>
              </a:lnSpc>
              <a:spcBef>
                <a:spcPts val="0"/>
              </a:spcBef>
              <a:spcAft>
                <a:spcPts val="0"/>
              </a:spcAft>
              <a:buSzPts val="1500"/>
              <a:buNone/>
              <a:defRPr sz="1500"/>
            </a:lvl2pPr>
            <a:lvl3pPr lvl="2" algn="l">
              <a:lnSpc>
                <a:spcPct val="95000"/>
              </a:lnSpc>
              <a:spcBef>
                <a:spcPts val="0"/>
              </a:spcBef>
              <a:spcAft>
                <a:spcPts val="0"/>
              </a:spcAft>
              <a:buSzPts val="1500"/>
              <a:buNone/>
              <a:defRPr sz="1500"/>
            </a:lvl3pPr>
            <a:lvl4pPr lvl="3" algn="l">
              <a:lnSpc>
                <a:spcPct val="95000"/>
              </a:lnSpc>
              <a:spcBef>
                <a:spcPts val="0"/>
              </a:spcBef>
              <a:spcAft>
                <a:spcPts val="0"/>
              </a:spcAft>
              <a:buSzPts val="1500"/>
              <a:buNone/>
              <a:defRPr sz="1500"/>
            </a:lvl4pPr>
            <a:lvl5pPr lvl="4" algn="l">
              <a:lnSpc>
                <a:spcPct val="95000"/>
              </a:lnSpc>
              <a:spcBef>
                <a:spcPts val="0"/>
              </a:spcBef>
              <a:spcAft>
                <a:spcPts val="0"/>
              </a:spcAft>
              <a:buSzPts val="1500"/>
              <a:buNone/>
              <a:defRPr sz="1500"/>
            </a:lvl5pPr>
            <a:lvl6pPr lvl="5" algn="l">
              <a:lnSpc>
                <a:spcPct val="95000"/>
              </a:lnSpc>
              <a:spcBef>
                <a:spcPts val="0"/>
              </a:spcBef>
              <a:spcAft>
                <a:spcPts val="0"/>
              </a:spcAft>
              <a:buSzPts val="1500"/>
              <a:buNone/>
              <a:defRPr sz="1500"/>
            </a:lvl6pPr>
            <a:lvl7pPr lvl="6" algn="l">
              <a:lnSpc>
                <a:spcPct val="95000"/>
              </a:lnSpc>
              <a:spcBef>
                <a:spcPts val="0"/>
              </a:spcBef>
              <a:spcAft>
                <a:spcPts val="0"/>
              </a:spcAft>
              <a:buSzPts val="1500"/>
              <a:buNone/>
              <a:defRPr sz="1500"/>
            </a:lvl7pPr>
            <a:lvl8pPr lvl="7" algn="l">
              <a:lnSpc>
                <a:spcPct val="95000"/>
              </a:lnSpc>
              <a:spcBef>
                <a:spcPts val="0"/>
              </a:spcBef>
              <a:spcAft>
                <a:spcPts val="0"/>
              </a:spcAft>
              <a:buSzPts val="1500"/>
              <a:buNone/>
              <a:defRPr sz="1500"/>
            </a:lvl8pPr>
            <a:lvl9pPr lvl="8" algn="l">
              <a:lnSpc>
                <a:spcPct val="95000"/>
              </a:lnSpc>
              <a:spcBef>
                <a:spcPts val="0"/>
              </a:spcBef>
              <a:spcAft>
                <a:spcPts val="0"/>
              </a:spcAft>
              <a:buSzPts val="1500"/>
              <a:buNone/>
              <a:defRPr sz="1500"/>
            </a:lvl9pPr>
          </a:lstStyle>
          <a:p/>
        </p:txBody>
      </p:sp>
      <p:sp>
        <p:nvSpPr>
          <p:cNvPr id="4246" name="Google Shape;4246;g3970249a880_0_9482"/>
          <p:cNvSpPr txBox="1"/>
          <p:nvPr>
            <p:ph idx="4" type="subTitle"/>
          </p:nvPr>
        </p:nvSpPr>
        <p:spPr>
          <a:xfrm>
            <a:off x="318727" y="2468863"/>
            <a:ext cx="2869500" cy="1515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100"/>
              <a:buFont typeface="Poppins"/>
              <a:buNone/>
              <a:defRPr b="1" sz="1100">
                <a:latin typeface="Poppins"/>
                <a:ea typeface="Poppins"/>
                <a:cs typeface="Poppins"/>
                <a:sym typeface="Poppins"/>
              </a:defRPr>
            </a:lvl1pPr>
            <a:lvl2pPr lvl="1" algn="l">
              <a:lnSpc>
                <a:spcPct val="95000"/>
              </a:lnSpc>
              <a:spcBef>
                <a:spcPts val="1300"/>
              </a:spcBef>
              <a:spcAft>
                <a:spcPts val="0"/>
              </a:spcAft>
              <a:buSzPts val="1100"/>
              <a:buNone/>
              <a:defRPr sz="1100"/>
            </a:lvl2pPr>
            <a:lvl3pPr lvl="2" algn="l">
              <a:lnSpc>
                <a:spcPct val="95000"/>
              </a:lnSpc>
              <a:spcBef>
                <a:spcPts val="1300"/>
              </a:spcBef>
              <a:spcAft>
                <a:spcPts val="0"/>
              </a:spcAft>
              <a:buSzPts val="1100"/>
              <a:buNone/>
              <a:defRPr sz="1100"/>
            </a:lvl3pPr>
            <a:lvl4pPr lvl="3" algn="l">
              <a:lnSpc>
                <a:spcPct val="95000"/>
              </a:lnSpc>
              <a:spcBef>
                <a:spcPts val="1300"/>
              </a:spcBef>
              <a:spcAft>
                <a:spcPts val="0"/>
              </a:spcAft>
              <a:buSzPts val="1100"/>
              <a:buNone/>
              <a:defRPr sz="1100"/>
            </a:lvl4pPr>
            <a:lvl5pPr lvl="4" algn="l">
              <a:lnSpc>
                <a:spcPct val="95000"/>
              </a:lnSpc>
              <a:spcBef>
                <a:spcPts val="1300"/>
              </a:spcBef>
              <a:spcAft>
                <a:spcPts val="0"/>
              </a:spcAft>
              <a:buSzPts val="1100"/>
              <a:buNone/>
              <a:defRPr sz="1100"/>
            </a:lvl5pPr>
            <a:lvl6pPr lvl="5" algn="l">
              <a:lnSpc>
                <a:spcPct val="90000"/>
              </a:lnSpc>
              <a:spcBef>
                <a:spcPts val="400"/>
              </a:spcBef>
              <a:spcAft>
                <a:spcPts val="0"/>
              </a:spcAft>
              <a:buSzPts val="1100"/>
              <a:buNone/>
              <a:defRPr sz="1100"/>
            </a:lvl6pPr>
            <a:lvl7pPr lvl="6" algn="l">
              <a:lnSpc>
                <a:spcPct val="90000"/>
              </a:lnSpc>
              <a:spcBef>
                <a:spcPts val="400"/>
              </a:spcBef>
              <a:spcAft>
                <a:spcPts val="0"/>
              </a:spcAft>
              <a:buSzPts val="1100"/>
              <a:buNone/>
              <a:defRPr sz="1100"/>
            </a:lvl7pPr>
            <a:lvl8pPr lvl="7" algn="l">
              <a:lnSpc>
                <a:spcPct val="90000"/>
              </a:lnSpc>
              <a:spcBef>
                <a:spcPts val="400"/>
              </a:spcBef>
              <a:spcAft>
                <a:spcPts val="0"/>
              </a:spcAft>
              <a:buSzPts val="1100"/>
              <a:buNone/>
              <a:defRPr sz="1100"/>
            </a:lvl8pPr>
            <a:lvl9pPr lvl="8" algn="l">
              <a:lnSpc>
                <a:spcPct val="90000"/>
              </a:lnSpc>
              <a:spcBef>
                <a:spcPts val="400"/>
              </a:spcBef>
              <a:spcAft>
                <a:spcPts val="0"/>
              </a:spcAft>
              <a:buSzPts val="1100"/>
              <a:buNone/>
              <a:defRPr sz="1100"/>
            </a:lvl9pPr>
          </a:lstStyle>
          <a:p/>
        </p:txBody>
      </p:sp>
      <p:sp>
        <p:nvSpPr>
          <p:cNvPr id="4247" name="Google Shape;4247;g3970249a880_0_9482"/>
          <p:cNvSpPr txBox="1"/>
          <p:nvPr>
            <p:ph idx="5" type="subTitle"/>
          </p:nvPr>
        </p:nvSpPr>
        <p:spPr>
          <a:xfrm>
            <a:off x="314537" y="2677028"/>
            <a:ext cx="2869500" cy="156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100"/>
              <a:buNone/>
              <a:defRPr sz="1100"/>
            </a:lvl1pPr>
            <a:lvl2pPr lvl="1" algn="l">
              <a:lnSpc>
                <a:spcPct val="95000"/>
              </a:lnSpc>
              <a:spcBef>
                <a:spcPts val="1300"/>
              </a:spcBef>
              <a:spcAft>
                <a:spcPts val="0"/>
              </a:spcAft>
              <a:buSzPts val="1100"/>
              <a:buNone/>
              <a:defRPr sz="1100"/>
            </a:lvl2pPr>
            <a:lvl3pPr lvl="2" algn="l">
              <a:lnSpc>
                <a:spcPct val="95000"/>
              </a:lnSpc>
              <a:spcBef>
                <a:spcPts val="1300"/>
              </a:spcBef>
              <a:spcAft>
                <a:spcPts val="0"/>
              </a:spcAft>
              <a:buSzPts val="1100"/>
              <a:buNone/>
              <a:defRPr sz="1100"/>
            </a:lvl3pPr>
            <a:lvl4pPr lvl="3" algn="l">
              <a:lnSpc>
                <a:spcPct val="95000"/>
              </a:lnSpc>
              <a:spcBef>
                <a:spcPts val="1300"/>
              </a:spcBef>
              <a:spcAft>
                <a:spcPts val="0"/>
              </a:spcAft>
              <a:buSzPts val="1100"/>
              <a:buNone/>
              <a:defRPr sz="1100"/>
            </a:lvl4pPr>
            <a:lvl5pPr lvl="4" algn="l">
              <a:lnSpc>
                <a:spcPct val="95000"/>
              </a:lnSpc>
              <a:spcBef>
                <a:spcPts val="1300"/>
              </a:spcBef>
              <a:spcAft>
                <a:spcPts val="0"/>
              </a:spcAft>
              <a:buSzPts val="1100"/>
              <a:buNone/>
              <a:defRPr sz="1100"/>
            </a:lvl5pPr>
            <a:lvl6pPr lvl="5" algn="l">
              <a:lnSpc>
                <a:spcPct val="90000"/>
              </a:lnSpc>
              <a:spcBef>
                <a:spcPts val="400"/>
              </a:spcBef>
              <a:spcAft>
                <a:spcPts val="0"/>
              </a:spcAft>
              <a:buSzPts val="1100"/>
              <a:buNone/>
              <a:defRPr sz="1100"/>
            </a:lvl6pPr>
            <a:lvl7pPr lvl="6" algn="l">
              <a:lnSpc>
                <a:spcPct val="90000"/>
              </a:lnSpc>
              <a:spcBef>
                <a:spcPts val="400"/>
              </a:spcBef>
              <a:spcAft>
                <a:spcPts val="0"/>
              </a:spcAft>
              <a:buSzPts val="1100"/>
              <a:buNone/>
              <a:defRPr sz="1100"/>
            </a:lvl7pPr>
            <a:lvl8pPr lvl="7" algn="l">
              <a:lnSpc>
                <a:spcPct val="90000"/>
              </a:lnSpc>
              <a:spcBef>
                <a:spcPts val="400"/>
              </a:spcBef>
              <a:spcAft>
                <a:spcPts val="0"/>
              </a:spcAft>
              <a:buSzPts val="1100"/>
              <a:buNone/>
              <a:defRPr sz="1100"/>
            </a:lvl8pPr>
            <a:lvl9pPr lvl="8" algn="l">
              <a:lnSpc>
                <a:spcPct val="90000"/>
              </a:lnSpc>
              <a:spcBef>
                <a:spcPts val="400"/>
              </a:spcBef>
              <a:spcAft>
                <a:spcPts val="0"/>
              </a:spcAft>
              <a:buSzPts val="1100"/>
              <a:buNone/>
              <a:defRPr sz="1100"/>
            </a:lvl9pPr>
          </a:lstStyle>
          <a:p/>
        </p:txBody>
      </p:sp>
      <p:sp>
        <p:nvSpPr>
          <p:cNvPr id="4248" name="Google Shape;4248;g3970249a880_0_9482"/>
          <p:cNvSpPr txBox="1"/>
          <p:nvPr>
            <p:ph idx="6" type="subTitle"/>
          </p:nvPr>
        </p:nvSpPr>
        <p:spPr>
          <a:xfrm>
            <a:off x="3789726" y="2468863"/>
            <a:ext cx="4824900" cy="445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None/>
              <a:defRPr sz="1500"/>
            </a:lvl1pPr>
            <a:lvl2pPr lvl="1" algn="l">
              <a:lnSpc>
                <a:spcPct val="95000"/>
              </a:lnSpc>
              <a:spcBef>
                <a:spcPts val="0"/>
              </a:spcBef>
              <a:spcAft>
                <a:spcPts val="0"/>
              </a:spcAft>
              <a:buSzPts val="1500"/>
              <a:buNone/>
              <a:defRPr sz="1500"/>
            </a:lvl2pPr>
            <a:lvl3pPr lvl="2" algn="l">
              <a:lnSpc>
                <a:spcPct val="95000"/>
              </a:lnSpc>
              <a:spcBef>
                <a:spcPts val="0"/>
              </a:spcBef>
              <a:spcAft>
                <a:spcPts val="0"/>
              </a:spcAft>
              <a:buSzPts val="1500"/>
              <a:buNone/>
              <a:defRPr sz="1500"/>
            </a:lvl3pPr>
            <a:lvl4pPr lvl="3" algn="l">
              <a:lnSpc>
                <a:spcPct val="95000"/>
              </a:lnSpc>
              <a:spcBef>
                <a:spcPts val="0"/>
              </a:spcBef>
              <a:spcAft>
                <a:spcPts val="0"/>
              </a:spcAft>
              <a:buSzPts val="1500"/>
              <a:buNone/>
              <a:defRPr sz="1500"/>
            </a:lvl4pPr>
            <a:lvl5pPr lvl="4" algn="l">
              <a:lnSpc>
                <a:spcPct val="95000"/>
              </a:lnSpc>
              <a:spcBef>
                <a:spcPts val="0"/>
              </a:spcBef>
              <a:spcAft>
                <a:spcPts val="0"/>
              </a:spcAft>
              <a:buSzPts val="1500"/>
              <a:buNone/>
              <a:defRPr sz="1500"/>
            </a:lvl5pPr>
            <a:lvl6pPr lvl="5" algn="l">
              <a:lnSpc>
                <a:spcPct val="95000"/>
              </a:lnSpc>
              <a:spcBef>
                <a:spcPts val="0"/>
              </a:spcBef>
              <a:spcAft>
                <a:spcPts val="0"/>
              </a:spcAft>
              <a:buSzPts val="1500"/>
              <a:buNone/>
              <a:defRPr sz="1500"/>
            </a:lvl6pPr>
            <a:lvl7pPr lvl="6" algn="l">
              <a:lnSpc>
                <a:spcPct val="95000"/>
              </a:lnSpc>
              <a:spcBef>
                <a:spcPts val="0"/>
              </a:spcBef>
              <a:spcAft>
                <a:spcPts val="0"/>
              </a:spcAft>
              <a:buSzPts val="1500"/>
              <a:buNone/>
              <a:defRPr sz="1500"/>
            </a:lvl7pPr>
            <a:lvl8pPr lvl="7" algn="l">
              <a:lnSpc>
                <a:spcPct val="95000"/>
              </a:lnSpc>
              <a:spcBef>
                <a:spcPts val="0"/>
              </a:spcBef>
              <a:spcAft>
                <a:spcPts val="0"/>
              </a:spcAft>
              <a:buSzPts val="1500"/>
              <a:buNone/>
              <a:defRPr sz="1500"/>
            </a:lvl8pPr>
            <a:lvl9pPr lvl="8" algn="l">
              <a:lnSpc>
                <a:spcPct val="95000"/>
              </a:lnSpc>
              <a:spcBef>
                <a:spcPts val="0"/>
              </a:spcBef>
              <a:spcAft>
                <a:spcPts val="0"/>
              </a:spcAft>
              <a:buSzPts val="1500"/>
              <a:buNone/>
              <a:defRPr sz="1500"/>
            </a:lvl9pPr>
          </a:lstStyle>
          <a:p/>
        </p:txBody>
      </p:sp>
      <p:sp>
        <p:nvSpPr>
          <p:cNvPr id="4249" name="Google Shape;4249;g3970249a880_0_9482"/>
          <p:cNvSpPr txBox="1"/>
          <p:nvPr>
            <p:ph idx="7" type="subTitle"/>
          </p:nvPr>
        </p:nvSpPr>
        <p:spPr>
          <a:xfrm>
            <a:off x="318727" y="3661988"/>
            <a:ext cx="2869500" cy="1515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100"/>
              <a:buFont typeface="Poppins"/>
              <a:buNone/>
              <a:defRPr b="1" sz="1100">
                <a:latin typeface="Poppins"/>
                <a:ea typeface="Poppins"/>
                <a:cs typeface="Poppins"/>
                <a:sym typeface="Poppins"/>
              </a:defRPr>
            </a:lvl1pPr>
            <a:lvl2pPr lvl="1" algn="l">
              <a:lnSpc>
                <a:spcPct val="95000"/>
              </a:lnSpc>
              <a:spcBef>
                <a:spcPts val="1300"/>
              </a:spcBef>
              <a:spcAft>
                <a:spcPts val="0"/>
              </a:spcAft>
              <a:buSzPts val="1100"/>
              <a:buNone/>
              <a:defRPr sz="1100"/>
            </a:lvl2pPr>
            <a:lvl3pPr lvl="2" algn="l">
              <a:lnSpc>
                <a:spcPct val="95000"/>
              </a:lnSpc>
              <a:spcBef>
                <a:spcPts val="1300"/>
              </a:spcBef>
              <a:spcAft>
                <a:spcPts val="0"/>
              </a:spcAft>
              <a:buSzPts val="1100"/>
              <a:buNone/>
              <a:defRPr sz="1100"/>
            </a:lvl3pPr>
            <a:lvl4pPr lvl="3" algn="l">
              <a:lnSpc>
                <a:spcPct val="95000"/>
              </a:lnSpc>
              <a:spcBef>
                <a:spcPts val="1300"/>
              </a:spcBef>
              <a:spcAft>
                <a:spcPts val="0"/>
              </a:spcAft>
              <a:buSzPts val="1100"/>
              <a:buNone/>
              <a:defRPr sz="1100"/>
            </a:lvl4pPr>
            <a:lvl5pPr lvl="4" algn="l">
              <a:lnSpc>
                <a:spcPct val="95000"/>
              </a:lnSpc>
              <a:spcBef>
                <a:spcPts val="1300"/>
              </a:spcBef>
              <a:spcAft>
                <a:spcPts val="0"/>
              </a:spcAft>
              <a:buSzPts val="1100"/>
              <a:buNone/>
              <a:defRPr sz="1100"/>
            </a:lvl5pPr>
            <a:lvl6pPr lvl="5" algn="l">
              <a:lnSpc>
                <a:spcPct val="90000"/>
              </a:lnSpc>
              <a:spcBef>
                <a:spcPts val="400"/>
              </a:spcBef>
              <a:spcAft>
                <a:spcPts val="0"/>
              </a:spcAft>
              <a:buSzPts val="1100"/>
              <a:buNone/>
              <a:defRPr sz="1100"/>
            </a:lvl6pPr>
            <a:lvl7pPr lvl="6" algn="l">
              <a:lnSpc>
                <a:spcPct val="90000"/>
              </a:lnSpc>
              <a:spcBef>
                <a:spcPts val="400"/>
              </a:spcBef>
              <a:spcAft>
                <a:spcPts val="0"/>
              </a:spcAft>
              <a:buSzPts val="1100"/>
              <a:buNone/>
              <a:defRPr sz="1100"/>
            </a:lvl7pPr>
            <a:lvl8pPr lvl="7" algn="l">
              <a:lnSpc>
                <a:spcPct val="90000"/>
              </a:lnSpc>
              <a:spcBef>
                <a:spcPts val="400"/>
              </a:spcBef>
              <a:spcAft>
                <a:spcPts val="0"/>
              </a:spcAft>
              <a:buSzPts val="1100"/>
              <a:buNone/>
              <a:defRPr sz="1100"/>
            </a:lvl8pPr>
            <a:lvl9pPr lvl="8" algn="l">
              <a:lnSpc>
                <a:spcPct val="90000"/>
              </a:lnSpc>
              <a:spcBef>
                <a:spcPts val="400"/>
              </a:spcBef>
              <a:spcAft>
                <a:spcPts val="0"/>
              </a:spcAft>
              <a:buSzPts val="1100"/>
              <a:buNone/>
              <a:defRPr sz="1100"/>
            </a:lvl9pPr>
          </a:lstStyle>
          <a:p/>
        </p:txBody>
      </p:sp>
      <p:sp>
        <p:nvSpPr>
          <p:cNvPr id="4250" name="Google Shape;4250;g3970249a880_0_9482"/>
          <p:cNvSpPr txBox="1"/>
          <p:nvPr>
            <p:ph idx="8" type="subTitle"/>
          </p:nvPr>
        </p:nvSpPr>
        <p:spPr>
          <a:xfrm>
            <a:off x="314537" y="3871600"/>
            <a:ext cx="2869500" cy="156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100"/>
              <a:buNone/>
              <a:defRPr sz="1100"/>
            </a:lvl1pPr>
            <a:lvl2pPr lvl="1" algn="l">
              <a:lnSpc>
                <a:spcPct val="95000"/>
              </a:lnSpc>
              <a:spcBef>
                <a:spcPts val="1300"/>
              </a:spcBef>
              <a:spcAft>
                <a:spcPts val="0"/>
              </a:spcAft>
              <a:buSzPts val="1100"/>
              <a:buNone/>
              <a:defRPr sz="1100"/>
            </a:lvl2pPr>
            <a:lvl3pPr lvl="2" algn="l">
              <a:lnSpc>
                <a:spcPct val="95000"/>
              </a:lnSpc>
              <a:spcBef>
                <a:spcPts val="1300"/>
              </a:spcBef>
              <a:spcAft>
                <a:spcPts val="0"/>
              </a:spcAft>
              <a:buSzPts val="1100"/>
              <a:buNone/>
              <a:defRPr sz="1100"/>
            </a:lvl3pPr>
            <a:lvl4pPr lvl="3" algn="l">
              <a:lnSpc>
                <a:spcPct val="95000"/>
              </a:lnSpc>
              <a:spcBef>
                <a:spcPts val="1300"/>
              </a:spcBef>
              <a:spcAft>
                <a:spcPts val="0"/>
              </a:spcAft>
              <a:buSzPts val="1100"/>
              <a:buNone/>
              <a:defRPr sz="1100"/>
            </a:lvl4pPr>
            <a:lvl5pPr lvl="4" algn="l">
              <a:lnSpc>
                <a:spcPct val="95000"/>
              </a:lnSpc>
              <a:spcBef>
                <a:spcPts val="1300"/>
              </a:spcBef>
              <a:spcAft>
                <a:spcPts val="0"/>
              </a:spcAft>
              <a:buSzPts val="1100"/>
              <a:buNone/>
              <a:defRPr sz="1100"/>
            </a:lvl5pPr>
            <a:lvl6pPr lvl="5" algn="l">
              <a:lnSpc>
                <a:spcPct val="90000"/>
              </a:lnSpc>
              <a:spcBef>
                <a:spcPts val="400"/>
              </a:spcBef>
              <a:spcAft>
                <a:spcPts val="0"/>
              </a:spcAft>
              <a:buSzPts val="1100"/>
              <a:buNone/>
              <a:defRPr sz="1100"/>
            </a:lvl6pPr>
            <a:lvl7pPr lvl="6" algn="l">
              <a:lnSpc>
                <a:spcPct val="90000"/>
              </a:lnSpc>
              <a:spcBef>
                <a:spcPts val="400"/>
              </a:spcBef>
              <a:spcAft>
                <a:spcPts val="0"/>
              </a:spcAft>
              <a:buSzPts val="1100"/>
              <a:buNone/>
              <a:defRPr sz="1100"/>
            </a:lvl7pPr>
            <a:lvl8pPr lvl="7" algn="l">
              <a:lnSpc>
                <a:spcPct val="90000"/>
              </a:lnSpc>
              <a:spcBef>
                <a:spcPts val="400"/>
              </a:spcBef>
              <a:spcAft>
                <a:spcPts val="0"/>
              </a:spcAft>
              <a:buSzPts val="1100"/>
              <a:buNone/>
              <a:defRPr sz="1100"/>
            </a:lvl8pPr>
            <a:lvl9pPr lvl="8" algn="l">
              <a:lnSpc>
                <a:spcPct val="90000"/>
              </a:lnSpc>
              <a:spcBef>
                <a:spcPts val="400"/>
              </a:spcBef>
              <a:spcAft>
                <a:spcPts val="0"/>
              </a:spcAft>
              <a:buSzPts val="1100"/>
              <a:buNone/>
              <a:defRPr sz="1100"/>
            </a:lvl9pPr>
          </a:lstStyle>
          <a:p/>
        </p:txBody>
      </p:sp>
      <p:sp>
        <p:nvSpPr>
          <p:cNvPr id="4251" name="Google Shape;4251;g3970249a880_0_9482"/>
          <p:cNvSpPr txBox="1"/>
          <p:nvPr>
            <p:ph idx="9" type="subTitle"/>
          </p:nvPr>
        </p:nvSpPr>
        <p:spPr>
          <a:xfrm>
            <a:off x="3789726" y="3661988"/>
            <a:ext cx="4824900" cy="445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None/>
              <a:defRPr sz="1500"/>
            </a:lvl1pPr>
            <a:lvl2pPr lvl="1" algn="l">
              <a:lnSpc>
                <a:spcPct val="95000"/>
              </a:lnSpc>
              <a:spcBef>
                <a:spcPts val="0"/>
              </a:spcBef>
              <a:spcAft>
                <a:spcPts val="0"/>
              </a:spcAft>
              <a:buSzPts val="1500"/>
              <a:buNone/>
              <a:defRPr sz="1500"/>
            </a:lvl2pPr>
            <a:lvl3pPr lvl="2" algn="l">
              <a:lnSpc>
                <a:spcPct val="95000"/>
              </a:lnSpc>
              <a:spcBef>
                <a:spcPts val="0"/>
              </a:spcBef>
              <a:spcAft>
                <a:spcPts val="0"/>
              </a:spcAft>
              <a:buSzPts val="1500"/>
              <a:buNone/>
              <a:defRPr sz="1500"/>
            </a:lvl3pPr>
            <a:lvl4pPr lvl="3" algn="l">
              <a:lnSpc>
                <a:spcPct val="95000"/>
              </a:lnSpc>
              <a:spcBef>
                <a:spcPts val="0"/>
              </a:spcBef>
              <a:spcAft>
                <a:spcPts val="0"/>
              </a:spcAft>
              <a:buSzPts val="1500"/>
              <a:buNone/>
              <a:defRPr sz="1500"/>
            </a:lvl4pPr>
            <a:lvl5pPr lvl="4" algn="l">
              <a:lnSpc>
                <a:spcPct val="95000"/>
              </a:lnSpc>
              <a:spcBef>
                <a:spcPts val="0"/>
              </a:spcBef>
              <a:spcAft>
                <a:spcPts val="0"/>
              </a:spcAft>
              <a:buSzPts val="1500"/>
              <a:buNone/>
              <a:defRPr sz="1500"/>
            </a:lvl5pPr>
            <a:lvl6pPr lvl="5" algn="l">
              <a:lnSpc>
                <a:spcPct val="95000"/>
              </a:lnSpc>
              <a:spcBef>
                <a:spcPts val="0"/>
              </a:spcBef>
              <a:spcAft>
                <a:spcPts val="0"/>
              </a:spcAft>
              <a:buSzPts val="1500"/>
              <a:buNone/>
              <a:defRPr sz="1500"/>
            </a:lvl6pPr>
            <a:lvl7pPr lvl="6" algn="l">
              <a:lnSpc>
                <a:spcPct val="95000"/>
              </a:lnSpc>
              <a:spcBef>
                <a:spcPts val="0"/>
              </a:spcBef>
              <a:spcAft>
                <a:spcPts val="0"/>
              </a:spcAft>
              <a:buSzPts val="1500"/>
              <a:buNone/>
              <a:defRPr sz="1500"/>
            </a:lvl7pPr>
            <a:lvl8pPr lvl="7" algn="l">
              <a:lnSpc>
                <a:spcPct val="95000"/>
              </a:lnSpc>
              <a:spcBef>
                <a:spcPts val="0"/>
              </a:spcBef>
              <a:spcAft>
                <a:spcPts val="0"/>
              </a:spcAft>
              <a:buSzPts val="1500"/>
              <a:buNone/>
              <a:defRPr sz="1500"/>
            </a:lvl8pPr>
            <a:lvl9pPr lvl="8" algn="l">
              <a:lnSpc>
                <a:spcPct val="95000"/>
              </a:lnSpc>
              <a:spcBef>
                <a:spcPts val="0"/>
              </a:spcBef>
              <a:spcAft>
                <a:spcPts val="0"/>
              </a:spcAft>
              <a:buSzPts val="1500"/>
              <a:buNone/>
              <a:defRPr sz="1500"/>
            </a:lvl9pPr>
          </a:lstStyle>
          <a:p/>
        </p:txBody>
      </p:sp>
      <p:sp>
        <p:nvSpPr>
          <p:cNvPr id="4252" name="Google Shape;4252;g3970249a880_0_9482"/>
          <p:cNvSpPr txBox="1"/>
          <p:nvPr>
            <p:ph type="title"/>
          </p:nvPr>
        </p:nvSpPr>
        <p:spPr>
          <a:xfrm>
            <a:off x="325593" y="36849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Custom Layout">
  <p:cSld name="5_Custom Layout">
    <p:bg>
      <p:bgPr>
        <a:blipFill>
          <a:blip r:embed="rId2">
            <a:alphaModFix/>
          </a:blip>
          <a:stretch>
            <a:fillRect/>
          </a:stretch>
        </a:blipFill>
      </p:bgPr>
    </p:bg>
    <p:spTree>
      <p:nvGrpSpPr>
        <p:cNvPr id="376" name="Shape 376"/>
        <p:cNvGrpSpPr/>
        <p:nvPr/>
      </p:nvGrpSpPr>
      <p:grpSpPr>
        <a:xfrm>
          <a:off x="0" y="0"/>
          <a:ext cx="0" cy="0"/>
          <a:chOff x="0" y="0"/>
          <a:chExt cx="0" cy="0"/>
        </a:xfrm>
      </p:grpSpPr>
      <p:sp>
        <p:nvSpPr>
          <p:cNvPr id="377" name="Google Shape;377;g3970249a880_0_11765"/>
          <p:cNvSpPr/>
          <p:nvPr/>
        </p:nvSpPr>
        <p:spPr>
          <a:xfrm>
            <a:off x="325593" y="1039761"/>
            <a:ext cx="4795200" cy="3518100"/>
          </a:xfrm>
          <a:prstGeom prst="roundRect">
            <a:avLst>
              <a:gd fmla="val 2428"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378" name="Google Shape;378;g3970249a880_0_11765"/>
          <p:cNvSpPr txBox="1"/>
          <p:nvPr>
            <p:ph type="title"/>
          </p:nvPr>
        </p:nvSpPr>
        <p:spPr>
          <a:xfrm>
            <a:off x="325584" y="347756"/>
            <a:ext cx="8492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379" name="Google Shape;379;g3970249a880_0_1176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380" name="Google Shape;380;g3970249a880_0_11765"/>
          <p:cNvSpPr/>
          <p:nvPr>
            <p:ph idx="2" type="pic"/>
          </p:nvPr>
        </p:nvSpPr>
        <p:spPr>
          <a:xfrm>
            <a:off x="5239004" y="1039761"/>
            <a:ext cx="3596700" cy="3518100"/>
          </a:xfrm>
          <a:prstGeom prst="roundRect">
            <a:avLst>
              <a:gd fmla="val 2719" name="adj"/>
            </a:avLst>
          </a:prstGeom>
          <a:noFill/>
          <a:ln>
            <a:noFill/>
          </a:ln>
        </p:spPr>
      </p:sp>
      <p:sp>
        <p:nvSpPr>
          <p:cNvPr id="381" name="Google Shape;381;g3970249a880_0_11765"/>
          <p:cNvSpPr txBox="1"/>
          <p:nvPr>
            <p:ph idx="1" type="subTitle"/>
          </p:nvPr>
        </p:nvSpPr>
        <p:spPr>
          <a:xfrm>
            <a:off x="588608" y="3022481"/>
            <a:ext cx="4246500" cy="1441800"/>
          </a:xfrm>
          <a:prstGeom prst="rect">
            <a:avLst/>
          </a:prstGeom>
          <a:noFill/>
          <a:ln>
            <a:noFill/>
          </a:ln>
        </p:spPr>
        <p:txBody>
          <a:bodyPr anchorCtr="0" anchor="t" bIns="0" lIns="0" spcFirstLastPara="1" rIns="0" wrap="square" tIns="0">
            <a:noAutofit/>
          </a:bodyPr>
          <a:lstStyle>
            <a:lvl1pPr lvl="0" algn="l">
              <a:lnSpc>
                <a:spcPct val="100000"/>
              </a:lnSpc>
              <a:spcBef>
                <a:spcPts val="1350"/>
              </a:spcBef>
              <a:spcAft>
                <a:spcPts val="0"/>
              </a:spcAft>
              <a:buClr>
                <a:schemeClr val="dk1"/>
              </a:buClr>
              <a:buSzPts val="1957"/>
              <a:buNone/>
              <a:defRPr sz="2175">
                <a:solidFill>
                  <a:schemeClr val="dk1"/>
                </a:solidFill>
                <a:latin typeface="Poppins"/>
                <a:ea typeface="Poppins"/>
                <a:cs typeface="Poppins"/>
                <a:sym typeface="Poppins"/>
              </a:defRPr>
            </a:lvl1pPr>
            <a:lvl2pPr lvl="1" algn="ctr">
              <a:lnSpc>
                <a:spcPct val="100000"/>
              </a:lnSpc>
              <a:spcBef>
                <a:spcPts val="1350"/>
              </a:spcBef>
              <a:spcAft>
                <a:spcPts val="0"/>
              </a:spcAft>
              <a:buClr>
                <a:schemeClr val="dk1"/>
              </a:buClr>
              <a:buSzPts val="675"/>
              <a:buNone/>
              <a:defRPr sz="750"/>
            </a:lvl2pPr>
            <a:lvl3pPr lvl="2" algn="ctr">
              <a:lnSpc>
                <a:spcPct val="100000"/>
              </a:lnSpc>
              <a:spcBef>
                <a:spcPts val="1350"/>
              </a:spcBef>
              <a:spcAft>
                <a:spcPts val="0"/>
              </a:spcAft>
              <a:buClr>
                <a:schemeClr val="dk1"/>
              </a:buClr>
              <a:buSzPts val="607"/>
              <a:buNone/>
              <a:defRPr sz="675"/>
            </a:lvl3pPr>
            <a:lvl4pPr lvl="3" algn="ctr">
              <a:lnSpc>
                <a:spcPct val="100000"/>
              </a:lnSpc>
              <a:spcBef>
                <a:spcPts val="1350"/>
              </a:spcBef>
              <a:spcAft>
                <a:spcPts val="0"/>
              </a:spcAft>
              <a:buClr>
                <a:schemeClr val="dk1"/>
              </a:buClr>
              <a:buSzPts val="540"/>
              <a:buNone/>
              <a:defRPr sz="600"/>
            </a:lvl4pPr>
            <a:lvl5pPr lvl="4" algn="ctr">
              <a:lnSpc>
                <a:spcPct val="100000"/>
              </a:lnSpc>
              <a:spcBef>
                <a:spcPts val="1350"/>
              </a:spcBef>
              <a:spcAft>
                <a:spcPts val="0"/>
              </a:spcAft>
              <a:buClr>
                <a:schemeClr val="dk1"/>
              </a:buClr>
              <a:buSzPts val="540"/>
              <a:buNone/>
              <a:defRPr sz="600"/>
            </a:lvl5pPr>
            <a:lvl6pPr lvl="5" algn="ctr">
              <a:lnSpc>
                <a:spcPct val="100000"/>
              </a:lnSpc>
              <a:spcBef>
                <a:spcPts val="375"/>
              </a:spcBef>
              <a:spcAft>
                <a:spcPts val="0"/>
              </a:spcAft>
              <a:buClr>
                <a:schemeClr val="dk1"/>
              </a:buClr>
              <a:buSzPts val="600"/>
              <a:buNone/>
              <a:defRPr sz="600"/>
            </a:lvl6pPr>
            <a:lvl7pPr lvl="6" algn="ctr">
              <a:lnSpc>
                <a:spcPct val="100000"/>
              </a:lnSpc>
              <a:spcBef>
                <a:spcPts val="375"/>
              </a:spcBef>
              <a:spcAft>
                <a:spcPts val="0"/>
              </a:spcAft>
              <a:buClr>
                <a:schemeClr val="dk1"/>
              </a:buClr>
              <a:buSzPts val="600"/>
              <a:buNone/>
              <a:defRPr sz="600"/>
            </a:lvl7pPr>
            <a:lvl8pPr lvl="7" algn="ctr">
              <a:lnSpc>
                <a:spcPct val="100000"/>
              </a:lnSpc>
              <a:spcBef>
                <a:spcPts val="375"/>
              </a:spcBef>
              <a:spcAft>
                <a:spcPts val="0"/>
              </a:spcAft>
              <a:buClr>
                <a:schemeClr val="dk1"/>
              </a:buClr>
              <a:buSzPts val="600"/>
              <a:buNone/>
              <a:defRPr sz="600"/>
            </a:lvl8pPr>
            <a:lvl9pPr lvl="8" algn="ctr">
              <a:lnSpc>
                <a:spcPct val="10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2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7_Custom Layout">
  <p:cSld name="47_Custom Layout">
    <p:spTree>
      <p:nvGrpSpPr>
        <p:cNvPr id="4253" name="Shape 4253"/>
        <p:cNvGrpSpPr/>
        <p:nvPr/>
      </p:nvGrpSpPr>
      <p:grpSpPr>
        <a:xfrm>
          <a:off x="0" y="0"/>
          <a:ext cx="0" cy="0"/>
          <a:chOff x="0" y="0"/>
          <a:chExt cx="0" cy="0"/>
        </a:xfrm>
      </p:grpSpPr>
      <p:sp>
        <p:nvSpPr>
          <p:cNvPr id="4254" name="Google Shape;4254;g3970249a880_0_9501"/>
          <p:cNvSpPr/>
          <p:nvPr/>
        </p:nvSpPr>
        <p:spPr>
          <a:xfrm>
            <a:off x="316070" y="1252924"/>
            <a:ext cx="4419000" cy="3321600"/>
          </a:xfrm>
          <a:prstGeom prst="roundRect">
            <a:avLst>
              <a:gd fmla="val 2802" name="adj"/>
            </a:avLst>
          </a:prstGeom>
          <a:gradFill>
            <a:gsLst>
              <a:gs pos="0">
                <a:srgbClr val="EBF0FF"/>
              </a:gs>
              <a:gs pos="28000">
                <a:srgbClr val="E7EDFF"/>
              </a:gs>
              <a:gs pos="53000">
                <a:srgbClr val="DCE5FF"/>
              </a:gs>
              <a:gs pos="77000">
                <a:srgbClr val="CAD7FF"/>
              </a:gs>
              <a:gs pos="85000">
                <a:srgbClr val="C3D2FF"/>
              </a:gs>
              <a:gs pos="100000">
                <a:srgbClr val="C3D2FF"/>
              </a:gs>
            </a:gsLst>
            <a:lin ang="404279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255" name="Google Shape;4255;g3970249a880_0_9501"/>
          <p:cNvSpPr txBox="1"/>
          <p:nvPr>
            <p:ph type="title"/>
          </p:nvPr>
        </p:nvSpPr>
        <p:spPr>
          <a:xfrm>
            <a:off x="314709" y="336522"/>
            <a:ext cx="4409400" cy="739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256" name="Google Shape;4256;g3970249a880_0_950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4257" name="Google Shape;4257;g3970249a880_0_9501"/>
          <p:cNvSpPr txBox="1"/>
          <p:nvPr>
            <p:ph idx="1" type="body"/>
          </p:nvPr>
        </p:nvSpPr>
        <p:spPr>
          <a:xfrm>
            <a:off x="487498" y="1740694"/>
            <a:ext cx="3826800" cy="2610600"/>
          </a:xfrm>
          <a:prstGeom prst="rect">
            <a:avLst/>
          </a:prstGeom>
          <a:noFill/>
          <a:ln>
            <a:noFill/>
          </a:ln>
        </p:spPr>
        <p:txBody>
          <a:bodyPr anchorCtr="0" anchor="t" bIns="0" lIns="0" spcFirstLastPara="1" rIns="0" wrap="square" tIns="0">
            <a:noAutofit/>
          </a:bodyPr>
          <a:lstStyle>
            <a:lvl1pPr indent="-285750" lvl="0" marL="457200" algn="l">
              <a:lnSpc>
                <a:spcPct val="89000"/>
              </a:lnSpc>
              <a:spcBef>
                <a:spcPts val="1300"/>
              </a:spcBef>
              <a:spcAft>
                <a:spcPts val="0"/>
              </a:spcAft>
              <a:buClr>
                <a:srgbClr val="DA0025"/>
              </a:buClr>
              <a:buSzPts val="900"/>
              <a:buChar char="●"/>
              <a:defRPr/>
            </a:lvl1pPr>
            <a:lvl2pPr indent="-279400" lvl="1" marL="914400" algn="l">
              <a:lnSpc>
                <a:spcPct val="89000"/>
              </a:lnSpc>
              <a:spcBef>
                <a:spcPts val="1300"/>
              </a:spcBef>
              <a:spcAft>
                <a:spcPts val="0"/>
              </a:spcAft>
              <a:buClr>
                <a:srgbClr val="DA0025"/>
              </a:buClr>
              <a:buSzPts val="800"/>
              <a:buChar char="●"/>
              <a:defRPr/>
            </a:lvl2pPr>
            <a:lvl3pPr indent="-273050" lvl="2" marL="1371600" algn="l">
              <a:lnSpc>
                <a:spcPct val="89000"/>
              </a:lnSpc>
              <a:spcBef>
                <a:spcPts val="1300"/>
              </a:spcBef>
              <a:spcAft>
                <a:spcPts val="0"/>
              </a:spcAft>
              <a:buClr>
                <a:srgbClr val="DA0025"/>
              </a:buClr>
              <a:buSzPts val="700"/>
              <a:buChar char="●"/>
              <a:defRPr/>
            </a:lvl3pPr>
            <a:lvl4pPr indent="-260350" lvl="3" marL="1828800" algn="l">
              <a:lnSpc>
                <a:spcPct val="89000"/>
              </a:lnSpc>
              <a:spcBef>
                <a:spcPts val="1300"/>
              </a:spcBef>
              <a:spcAft>
                <a:spcPts val="0"/>
              </a:spcAft>
              <a:buClr>
                <a:srgbClr val="DA0025"/>
              </a:buClr>
              <a:buSzPts val="500"/>
              <a:buChar char="●"/>
              <a:defRPr/>
            </a:lvl4pPr>
            <a:lvl5pPr indent="-254000" lvl="4" marL="2286000" algn="l">
              <a:lnSpc>
                <a:spcPct val="89000"/>
              </a:lnSpc>
              <a:spcBef>
                <a:spcPts val="1300"/>
              </a:spcBef>
              <a:spcAft>
                <a:spcPts val="0"/>
              </a:spcAft>
              <a:buClr>
                <a:srgbClr val="DA0025"/>
              </a:buClr>
              <a:buSzPts val="4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Tree>
  </p:cSld>
  <p:clrMapOvr>
    <a:masterClrMapping/>
  </p:clrMapOvr>
</p:sldLayout>
</file>

<file path=ppt/slideLayouts/slideLayout2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8_Custom Layout">
  <p:cSld name="48_Custom Layout">
    <p:bg>
      <p:bgPr>
        <a:blipFill>
          <a:blip r:embed="rId2">
            <a:alphaModFix/>
          </a:blip>
          <a:stretch>
            <a:fillRect/>
          </a:stretch>
        </a:blipFill>
      </p:bgPr>
    </p:bg>
    <p:spTree>
      <p:nvGrpSpPr>
        <p:cNvPr id="4258" name="Shape 4258"/>
        <p:cNvGrpSpPr/>
        <p:nvPr/>
      </p:nvGrpSpPr>
      <p:grpSpPr>
        <a:xfrm>
          <a:off x="0" y="0"/>
          <a:ext cx="0" cy="0"/>
          <a:chOff x="0" y="0"/>
          <a:chExt cx="0" cy="0"/>
        </a:xfrm>
      </p:grpSpPr>
      <p:sp>
        <p:nvSpPr>
          <p:cNvPr id="4259" name="Google Shape;4259;g3970249a880_0_9506"/>
          <p:cNvSpPr txBox="1"/>
          <p:nvPr>
            <p:ph type="title"/>
          </p:nvPr>
        </p:nvSpPr>
        <p:spPr>
          <a:xfrm>
            <a:off x="314709" y="336522"/>
            <a:ext cx="4409400" cy="739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260" name="Google Shape;4260;g3970249a880_0_950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4261" name="Google Shape;4261;g3970249a880_0_9506"/>
          <p:cNvSpPr txBox="1"/>
          <p:nvPr>
            <p:ph idx="1" type="body"/>
          </p:nvPr>
        </p:nvSpPr>
        <p:spPr>
          <a:xfrm>
            <a:off x="298208" y="2797765"/>
            <a:ext cx="2992200" cy="1731900"/>
          </a:xfrm>
          <a:prstGeom prst="rect">
            <a:avLst/>
          </a:prstGeom>
          <a:noFill/>
          <a:ln>
            <a:noFill/>
          </a:ln>
        </p:spPr>
        <p:txBody>
          <a:bodyPr anchorCtr="0" anchor="t" bIns="0" lIns="0" spcFirstLastPara="1" rIns="0" wrap="square" tIns="0">
            <a:noAutofit/>
          </a:bodyPr>
          <a:lstStyle>
            <a:lvl1pPr indent="-285750" lvl="0" marL="457200" algn="l">
              <a:lnSpc>
                <a:spcPct val="105000"/>
              </a:lnSpc>
              <a:spcBef>
                <a:spcPts val="1300"/>
              </a:spcBef>
              <a:spcAft>
                <a:spcPts val="0"/>
              </a:spcAft>
              <a:buClr>
                <a:srgbClr val="DA0025"/>
              </a:buClr>
              <a:buSzPts val="900"/>
              <a:buChar char="●"/>
              <a:defRPr/>
            </a:lvl1pPr>
            <a:lvl2pPr indent="-279400" lvl="1" marL="914400" algn="l">
              <a:lnSpc>
                <a:spcPct val="105000"/>
              </a:lnSpc>
              <a:spcBef>
                <a:spcPts val="1300"/>
              </a:spcBef>
              <a:spcAft>
                <a:spcPts val="0"/>
              </a:spcAft>
              <a:buClr>
                <a:srgbClr val="DA0025"/>
              </a:buClr>
              <a:buSzPts val="800"/>
              <a:buChar char="●"/>
              <a:defRPr/>
            </a:lvl2pPr>
            <a:lvl3pPr indent="-273050" lvl="2" marL="1371600" algn="l">
              <a:lnSpc>
                <a:spcPct val="105000"/>
              </a:lnSpc>
              <a:spcBef>
                <a:spcPts val="1300"/>
              </a:spcBef>
              <a:spcAft>
                <a:spcPts val="0"/>
              </a:spcAft>
              <a:buClr>
                <a:srgbClr val="DA0025"/>
              </a:buClr>
              <a:buSzPts val="700"/>
              <a:buChar char="●"/>
              <a:defRPr/>
            </a:lvl3pPr>
            <a:lvl4pPr indent="-260350" lvl="3" marL="1828800" algn="l">
              <a:lnSpc>
                <a:spcPct val="105000"/>
              </a:lnSpc>
              <a:spcBef>
                <a:spcPts val="1300"/>
              </a:spcBef>
              <a:spcAft>
                <a:spcPts val="0"/>
              </a:spcAft>
              <a:buClr>
                <a:srgbClr val="DA0025"/>
              </a:buClr>
              <a:buSzPts val="500"/>
              <a:buChar char="●"/>
              <a:defRPr/>
            </a:lvl4pPr>
            <a:lvl5pPr indent="-254000" lvl="4" marL="2286000" algn="l">
              <a:lnSpc>
                <a:spcPct val="105000"/>
              </a:lnSpc>
              <a:spcBef>
                <a:spcPts val="1300"/>
              </a:spcBef>
              <a:spcAft>
                <a:spcPts val="0"/>
              </a:spcAft>
              <a:buClr>
                <a:srgbClr val="DA0025"/>
              </a:buClr>
              <a:buSzPts val="4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pic>
        <p:nvPicPr>
          <p:cNvPr descr="A computer with a blank screen&#10;&#10;AI-generated content may be incorrect." id="4262" name="Google Shape;4262;g3970249a880_0_9506"/>
          <p:cNvPicPr preferRelativeResize="0"/>
          <p:nvPr/>
        </p:nvPicPr>
        <p:blipFill rotWithShape="1">
          <a:blip r:embed="rId3">
            <a:alphaModFix/>
          </a:blip>
          <a:srcRect b="0" l="0" r="0" t="0"/>
          <a:stretch/>
        </p:blipFill>
        <p:spPr>
          <a:xfrm>
            <a:off x="3202582" y="1058187"/>
            <a:ext cx="5941419" cy="3822747"/>
          </a:xfrm>
          <a:prstGeom prst="rect">
            <a:avLst/>
          </a:prstGeom>
          <a:noFill/>
          <a:ln>
            <a:noFill/>
          </a:ln>
        </p:spPr>
      </p:pic>
      <p:sp>
        <p:nvSpPr>
          <p:cNvPr id="4263" name="Google Shape;4263;g3970249a880_0_9506"/>
          <p:cNvSpPr/>
          <p:nvPr>
            <p:ph idx="2" type="pic"/>
          </p:nvPr>
        </p:nvSpPr>
        <p:spPr>
          <a:xfrm>
            <a:off x="4149978" y="1378744"/>
            <a:ext cx="4497600" cy="2767200"/>
          </a:xfrm>
          <a:prstGeom prst="rect">
            <a:avLst/>
          </a:prstGeom>
          <a:noFill/>
          <a:ln>
            <a:noFill/>
          </a:ln>
        </p:spPr>
      </p:sp>
      <p:sp>
        <p:nvSpPr>
          <p:cNvPr id="4264" name="Google Shape;4264;g3970249a880_0_9506"/>
          <p:cNvSpPr txBox="1"/>
          <p:nvPr>
            <p:ph idx="3" type="subTitle"/>
          </p:nvPr>
        </p:nvSpPr>
        <p:spPr>
          <a:xfrm>
            <a:off x="314709" y="2388803"/>
            <a:ext cx="29757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400"/>
              <a:buNone/>
              <a:defRPr b="1" sz="1500">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2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9_Custom Layout">
  <p:cSld name="49_Custom Layout">
    <p:bg>
      <p:bgPr>
        <a:blipFill>
          <a:blip r:embed="rId2">
            <a:alphaModFix/>
          </a:blip>
          <a:stretch>
            <a:fillRect/>
          </a:stretch>
        </a:blipFill>
      </p:bgPr>
    </p:bg>
    <p:spTree>
      <p:nvGrpSpPr>
        <p:cNvPr id="4265" name="Shape 4265"/>
        <p:cNvGrpSpPr/>
        <p:nvPr/>
      </p:nvGrpSpPr>
      <p:grpSpPr>
        <a:xfrm>
          <a:off x="0" y="0"/>
          <a:ext cx="0" cy="0"/>
          <a:chOff x="0" y="0"/>
          <a:chExt cx="0" cy="0"/>
        </a:xfrm>
      </p:grpSpPr>
      <p:sp>
        <p:nvSpPr>
          <p:cNvPr id="4266" name="Google Shape;4266;g3970249a880_0_9513"/>
          <p:cNvSpPr txBox="1"/>
          <p:nvPr>
            <p:ph type="title"/>
          </p:nvPr>
        </p:nvSpPr>
        <p:spPr>
          <a:xfrm>
            <a:off x="314709" y="336522"/>
            <a:ext cx="4409400" cy="739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SemiBold"/>
              <a:buNone/>
              <a:defRPr>
                <a:solidFill>
                  <a:schemeClr val="dk1"/>
                </a:solidFill>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267" name="Google Shape;4267;g3970249a880_0_951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4268" name="Google Shape;4268;g3970249a880_0_9513"/>
          <p:cNvSpPr txBox="1"/>
          <p:nvPr>
            <p:ph idx="1" type="body"/>
          </p:nvPr>
        </p:nvSpPr>
        <p:spPr>
          <a:xfrm>
            <a:off x="298208" y="2797765"/>
            <a:ext cx="2992200" cy="1731900"/>
          </a:xfrm>
          <a:prstGeom prst="rect">
            <a:avLst/>
          </a:prstGeom>
          <a:noFill/>
          <a:ln>
            <a:noFill/>
          </a:ln>
        </p:spPr>
        <p:txBody>
          <a:bodyPr anchorCtr="0" anchor="t" bIns="0" lIns="0" spcFirstLastPara="1" rIns="0" wrap="square" tIns="0">
            <a:noAutofit/>
          </a:bodyPr>
          <a:lstStyle>
            <a:lvl1pPr indent="-285750" lvl="0" marL="457200" algn="l">
              <a:lnSpc>
                <a:spcPct val="105000"/>
              </a:lnSpc>
              <a:spcBef>
                <a:spcPts val="1300"/>
              </a:spcBef>
              <a:spcAft>
                <a:spcPts val="0"/>
              </a:spcAft>
              <a:buClr>
                <a:srgbClr val="DA0025"/>
              </a:buClr>
              <a:buSzPts val="900"/>
              <a:buChar char="●"/>
              <a:defRPr/>
            </a:lvl1pPr>
            <a:lvl2pPr indent="-279400" lvl="1" marL="914400" algn="l">
              <a:lnSpc>
                <a:spcPct val="105000"/>
              </a:lnSpc>
              <a:spcBef>
                <a:spcPts val="1300"/>
              </a:spcBef>
              <a:spcAft>
                <a:spcPts val="0"/>
              </a:spcAft>
              <a:buClr>
                <a:srgbClr val="DA0025"/>
              </a:buClr>
              <a:buSzPts val="800"/>
              <a:buChar char="●"/>
              <a:defRPr/>
            </a:lvl2pPr>
            <a:lvl3pPr indent="-273050" lvl="2" marL="1371600" algn="l">
              <a:lnSpc>
                <a:spcPct val="105000"/>
              </a:lnSpc>
              <a:spcBef>
                <a:spcPts val="1300"/>
              </a:spcBef>
              <a:spcAft>
                <a:spcPts val="0"/>
              </a:spcAft>
              <a:buClr>
                <a:srgbClr val="DA0025"/>
              </a:buClr>
              <a:buSzPts val="700"/>
              <a:buChar char="●"/>
              <a:defRPr/>
            </a:lvl3pPr>
            <a:lvl4pPr indent="-260350" lvl="3" marL="1828800" algn="l">
              <a:lnSpc>
                <a:spcPct val="105000"/>
              </a:lnSpc>
              <a:spcBef>
                <a:spcPts val="1300"/>
              </a:spcBef>
              <a:spcAft>
                <a:spcPts val="0"/>
              </a:spcAft>
              <a:buClr>
                <a:srgbClr val="DA0025"/>
              </a:buClr>
              <a:buSzPts val="500"/>
              <a:buChar char="●"/>
              <a:defRPr/>
            </a:lvl4pPr>
            <a:lvl5pPr indent="-254000" lvl="4" marL="2286000" algn="l">
              <a:lnSpc>
                <a:spcPct val="105000"/>
              </a:lnSpc>
              <a:spcBef>
                <a:spcPts val="1300"/>
              </a:spcBef>
              <a:spcAft>
                <a:spcPts val="0"/>
              </a:spcAft>
              <a:buClr>
                <a:srgbClr val="DA0025"/>
              </a:buClr>
              <a:buSzPts val="4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pic>
        <p:nvPicPr>
          <p:cNvPr descr="A cell phone with a white screen&#10;&#10;AI-generated content may be incorrect." id="4269" name="Google Shape;4269;g3970249a880_0_9513"/>
          <p:cNvPicPr preferRelativeResize="0"/>
          <p:nvPr/>
        </p:nvPicPr>
        <p:blipFill rotWithShape="1">
          <a:blip r:embed="rId3">
            <a:alphaModFix/>
          </a:blip>
          <a:srcRect b="13284" l="47208" r="37149" t="15374"/>
          <a:stretch/>
        </p:blipFill>
        <p:spPr>
          <a:xfrm>
            <a:off x="5414258" y="728186"/>
            <a:ext cx="1999993" cy="3958113"/>
          </a:xfrm>
          <a:prstGeom prst="rect">
            <a:avLst/>
          </a:prstGeom>
          <a:noFill/>
          <a:ln>
            <a:noFill/>
          </a:ln>
          <a:effectLst>
            <a:outerShdw blurRad="47621" sx="101000" rotWithShape="0" algn="tl" dir="1800000" dist="185721" sy="101000">
              <a:srgbClr val="8097BB"/>
            </a:outerShdw>
          </a:effectLst>
        </p:spPr>
      </p:pic>
      <p:pic>
        <p:nvPicPr>
          <p:cNvPr descr="A cell phone with a white screen&#10;&#10;AI-generated content may be incorrect." id="4270" name="Google Shape;4270;g3970249a880_0_9513"/>
          <p:cNvPicPr preferRelativeResize="0"/>
          <p:nvPr/>
        </p:nvPicPr>
        <p:blipFill rotWithShape="1">
          <a:blip r:embed="rId4">
            <a:alphaModFix/>
          </a:blip>
          <a:srcRect b="0" l="0" r="0" t="0"/>
          <a:stretch/>
        </p:blipFill>
        <p:spPr>
          <a:xfrm>
            <a:off x="4985332" y="508408"/>
            <a:ext cx="3011780" cy="4524809"/>
          </a:xfrm>
          <a:prstGeom prst="rect">
            <a:avLst/>
          </a:prstGeom>
          <a:noFill/>
          <a:ln>
            <a:noFill/>
          </a:ln>
        </p:spPr>
      </p:pic>
      <p:sp>
        <p:nvSpPr>
          <p:cNvPr id="4271" name="Google Shape;4271;g3970249a880_0_9513"/>
          <p:cNvSpPr/>
          <p:nvPr>
            <p:ph idx="2" type="pic"/>
          </p:nvPr>
        </p:nvSpPr>
        <p:spPr>
          <a:xfrm>
            <a:off x="5539980" y="842963"/>
            <a:ext cx="1726800" cy="3743400"/>
          </a:xfrm>
          <a:prstGeom prst="roundRect">
            <a:avLst>
              <a:gd fmla="val 10452" name="adj"/>
            </a:avLst>
          </a:prstGeom>
          <a:noFill/>
          <a:ln>
            <a:noFill/>
          </a:ln>
        </p:spPr>
      </p:sp>
      <p:sp>
        <p:nvSpPr>
          <p:cNvPr id="4272" name="Google Shape;4272;g3970249a880_0_9513"/>
          <p:cNvSpPr txBox="1"/>
          <p:nvPr>
            <p:ph idx="3" type="subTitle"/>
          </p:nvPr>
        </p:nvSpPr>
        <p:spPr>
          <a:xfrm>
            <a:off x="314709" y="2388803"/>
            <a:ext cx="2975700" cy="2661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400"/>
              <a:buNone/>
              <a:defRPr b="1" sz="1500">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2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1_Custom Layout" showMasterSp="0">
  <p:cSld name="51_Custom Layout">
    <p:bg>
      <p:bgPr>
        <a:gradFill>
          <a:gsLst>
            <a:gs pos="0">
              <a:srgbClr val="FF001A"/>
            </a:gs>
            <a:gs pos="70000">
              <a:srgbClr val="290051"/>
            </a:gs>
            <a:gs pos="100000">
              <a:srgbClr val="0C0024"/>
            </a:gs>
          </a:gsLst>
          <a:lin ang="13500032" scaled="0"/>
        </a:gradFill>
      </p:bgPr>
    </p:bg>
    <p:spTree>
      <p:nvGrpSpPr>
        <p:cNvPr id="4273" name="Shape 4273"/>
        <p:cNvGrpSpPr/>
        <p:nvPr/>
      </p:nvGrpSpPr>
      <p:grpSpPr>
        <a:xfrm>
          <a:off x="0" y="0"/>
          <a:ext cx="0" cy="0"/>
          <a:chOff x="0" y="0"/>
          <a:chExt cx="0" cy="0"/>
        </a:xfrm>
      </p:grpSpPr>
      <p:pic>
        <p:nvPicPr>
          <p:cNvPr descr="A black and blue background&#10;&#10;AI-generated content may be incorrect." id="4274" name="Google Shape;4274;g3970249a880_0_9521"/>
          <p:cNvPicPr preferRelativeResize="0"/>
          <p:nvPr/>
        </p:nvPicPr>
        <p:blipFill rotWithShape="1">
          <a:blip r:embed="rId2">
            <a:alphaModFix/>
          </a:blip>
          <a:srcRect b="100" l="0" r="0" t="100"/>
          <a:stretch/>
        </p:blipFill>
        <p:spPr>
          <a:xfrm>
            <a:off x="0" y="0"/>
            <a:ext cx="9143999" cy="5142833"/>
          </a:xfrm>
          <a:prstGeom prst="rect">
            <a:avLst/>
          </a:prstGeom>
          <a:noFill/>
          <a:ln>
            <a:noFill/>
          </a:ln>
        </p:spPr>
      </p:pic>
      <p:sp>
        <p:nvSpPr>
          <p:cNvPr id="4275" name="Google Shape;4275;g3970249a880_0_9521"/>
          <p:cNvSpPr/>
          <p:nvPr/>
        </p:nvSpPr>
        <p:spPr>
          <a:xfrm>
            <a:off x="309948" y="1304925"/>
            <a:ext cx="3423300" cy="2743200"/>
          </a:xfrm>
          <a:prstGeom prst="roundRect">
            <a:avLst>
              <a:gd fmla="val 3171" name="adj"/>
            </a:avLst>
          </a:prstGeom>
          <a:gradFill>
            <a:gsLst>
              <a:gs pos="0">
                <a:srgbClr val="FFFFFF"/>
              </a:gs>
              <a:gs pos="5000">
                <a:srgbClr val="FFFFFF"/>
              </a:gs>
              <a:gs pos="100000">
                <a:srgbClr val="BFBADE">
                  <a:alpha val="80000"/>
                </a:srgbClr>
              </a:gs>
            </a:gsLst>
            <a:lin ang="54000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276" name="Google Shape;4276;g3970249a880_0_952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4277" name="Google Shape;4277;g3970249a880_0_9521"/>
          <p:cNvGrpSpPr/>
          <p:nvPr/>
        </p:nvGrpSpPr>
        <p:grpSpPr>
          <a:xfrm>
            <a:off x="8381796" y="4822425"/>
            <a:ext cx="537710" cy="158585"/>
            <a:chOff x="22351457" y="12859799"/>
            <a:chExt cx="1433894" cy="422893"/>
          </a:xfrm>
        </p:grpSpPr>
        <p:grpSp>
          <p:nvGrpSpPr>
            <p:cNvPr id="4278" name="Google Shape;4278;g3970249a880_0_9521"/>
            <p:cNvGrpSpPr/>
            <p:nvPr/>
          </p:nvGrpSpPr>
          <p:grpSpPr>
            <a:xfrm>
              <a:off x="22351457" y="12859799"/>
              <a:ext cx="1379787" cy="422893"/>
              <a:chOff x="22351457" y="12859799"/>
              <a:chExt cx="1379787" cy="422893"/>
            </a:xfrm>
          </p:grpSpPr>
          <p:sp>
            <p:nvSpPr>
              <p:cNvPr id="4279" name="Google Shape;4279;g3970249a880_0_9521"/>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280" name="Google Shape;4280;g3970249a880_0_9521"/>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4281" name="Google Shape;4281;g3970249a880_0_9521"/>
              <p:cNvGrpSpPr/>
              <p:nvPr/>
            </p:nvGrpSpPr>
            <p:grpSpPr>
              <a:xfrm>
                <a:off x="23288552" y="12859801"/>
                <a:ext cx="442692" cy="422765"/>
                <a:chOff x="23288552" y="12859801"/>
                <a:chExt cx="442692" cy="422765"/>
              </a:xfrm>
            </p:grpSpPr>
            <p:grpSp>
              <p:nvGrpSpPr>
                <p:cNvPr id="4282" name="Google Shape;4282;g3970249a880_0_9521"/>
                <p:cNvGrpSpPr/>
                <p:nvPr/>
              </p:nvGrpSpPr>
              <p:grpSpPr>
                <a:xfrm>
                  <a:off x="23288552" y="12859801"/>
                  <a:ext cx="442692" cy="422765"/>
                  <a:chOff x="23288552" y="12859801"/>
                  <a:chExt cx="442692" cy="422765"/>
                </a:xfrm>
              </p:grpSpPr>
              <p:sp>
                <p:nvSpPr>
                  <p:cNvPr id="4283" name="Google Shape;4283;g3970249a880_0_9521"/>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284" name="Google Shape;4284;g3970249a880_0_9521"/>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285" name="Google Shape;4285;g3970249a880_0_9521"/>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4286" name="Google Shape;4286;g3970249a880_0_9521"/>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287" name="Google Shape;4287;g3970249a880_0_9521"/>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sp>
        <p:nvSpPr>
          <p:cNvPr id="4288" name="Google Shape;4288;g3970249a880_0_9521"/>
          <p:cNvSpPr txBox="1"/>
          <p:nvPr>
            <p:ph type="title"/>
          </p:nvPr>
        </p:nvSpPr>
        <p:spPr>
          <a:xfrm>
            <a:off x="314704" y="347588"/>
            <a:ext cx="8503200" cy="4959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lt1"/>
              </a:buClr>
              <a:buSzPts val="2500"/>
              <a:buFont typeface="Poppins SemiBold"/>
              <a:buNone/>
              <a:defRPr>
                <a:solidFill>
                  <a:schemeClr val="lt1"/>
                </a:solidFill>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289" name="Google Shape;4289;g3970249a880_0_9521"/>
          <p:cNvSpPr txBox="1"/>
          <p:nvPr>
            <p:ph idx="1" type="body"/>
          </p:nvPr>
        </p:nvSpPr>
        <p:spPr>
          <a:xfrm>
            <a:off x="526366" y="1919081"/>
            <a:ext cx="3087300" cy="2065200"/>
          </a:xfrm>
          <a:prstGeom prst="rect">
            <a:avLst/>
          </a:prstGeom>
          <a:noFill/>
          <a:ln>
            <a:noFill/>
          </a:ln>
        </p:spPr>
        <p:txBody>
          <a:bodyPr anchorCtr="0" anchor="t" bIns="0" lIns="0" spcFirstLastPara="1" rIns="0" wrap="square" tIns="0">
            <a:noAutofit/>
          </a:bodyPr>
          <a:lstStyle>
            <a:lvl1pPr indent="-285750" lvl="0" marL="457200" algn="l">
              <a:lnSpc>
                <a:spcPct val="105000"/>
              </a:lnSpc>
              <a:spcBef>
                <a:spcPts val="1300"/>
              </a:spcBef>
              <a:spcAft>
                <a:spcPts val="0"/>
              </a:spcAft>
              <a:buClr>
                <a:srgbClr val="DA0025"/>
              </a:buClr>
              <a:buSzPts val="900"/>
              <a:buChar char="●"/>
              <a:defRPr sz="1000"/>
            </a:lvl1pPr>
            <a:lvl2pPr indent="-273050" lvl="1" marL="914400" algn="l">
              <a:lnSpc>
                <a:spcPct val="105000"/>
              </a:lnSpc>
              <a:spcBef>
                <a:spcPts val="1300"/>
              </a:spcBef>
              <a:spcAft>
                <a:spcPts val="0"/>
              </a:spcAft>
              <a:buClr>
                <a:srgbClr val="DA0025"/>
              </a:buClr>
              <a:buSzPts val="700"/>
              <a:buChar char="●"/>
              <a:defRPr sz="700"/>
            </a:lvl2pPr>
            <a:lvl3pPr indent="-266700" lvl="2" marL="1371600" algn="l">
              <a:lnSpc>
                <a:spcPct val="105000"/>
              </a:lnSpc>
              <a:spcBef>
                <a:spcPts val="1300"/>
              </a:spcBef>
              <a:spcAft>
                <a:spcPts val="0"/>
              </a:spcAft>
              <a:buClr>
                <a:srgbClr val="DA0025"/>
              </a:buClr>
              <a:buSzPts val="600"/>
              <a:buChar char="●"/>
              <a:defRPr sz="700"/>
            </a:lvl3pPr>
            <a:lvl4pPr indent="-260350" lvl="3" marL="1828800" algn="l">
              <a:lnSpc>
                <a:spcPct val="105000"/>
              </a:lnSpc>
              <a:spcBef>
                <a:spcPts val="1300"/>
              </a:spcBef>
              <a:spcAft>
                <a:spcPts val="0"/>
              </a:spcAft>
              <a:buClr>
                <a:srgbClr val="DA0025"/>
              </a:buClr>
              <a:buSzPts val="500"/>
              <a:buChar char="●"/>
              <a:defRPr sz="500"/>
            </a:lvl4pPr>
            <a:lvl5pPr indent="-254000" lvl="4" marL="2286000" algn="l">
              <a:lnSpc>
                <a:spcPct val="105000"/>
              </a:lnSpc>
              <a:spcBef>
                <a:spcPts val="1300"/>
              </a:spcBef>
              <a:spcAft>
                <a:spcPts val="0"/>
              </a:spcAft>
              <a:buClr>
                <a:srgbClr val="DA0025"/>
              </a:buClr>
              <a:buSzPts val="400"/>
              <a:buChar char="●"/>
              <a:defRPr sz="400"/>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cxnSp>
        <p:nvCxnSpPr>
          <p:cNvPr id="4290" name="Google Shape;4290;g3970249a880_0_9521"/>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pic>
        <p:nvPicPr>
          <p:cNvPr descr="A computer with a blank screen&#10;&#10;AI-generated content may be incorrect." id="4291" name="Google Shape;4291;g3970249a880_0_9521"/>
          <p:cNvPicPr preferRelativeResize="0"/>
          <p:nvPr/>
        </p:nvPicPr>
        <p:blipFill rotWithShape="1">
          <a:blip r:embed="rId3">
            <a:alphaModFix/>
          </a:blip>
          <a:srcRect b="0" l="0" r="0" t="0"/>
          <a:stretch/>
        </p:blipFill>
        <p:spPr>
          <a:xfrm>
            <a:off x="3202582" y="1058187"/>
            <a:ext cx="5941419" cy="3822747"/>
          </a:xfrm>
          <a:prstGeom prst="rect">
            <a:avLst/>
          </a:prstGeom>
          <a:noFill/>
          <a:ln>
            <a:noFill/>
          </a:ln>
        </p:spPr>
      </p:pic>
      <p:sp>
        <p:nvSpPr>
          <p:cNvPr id="4292" name="Google Shape;4292;g3970249a880_0_9521"/>
          <p:cNvSpPr/>
          <p:nvPr>
            <p:ph idx="2" type="pic"/>
          </p:nvPr>
        </p:nvSpPr>
        <p:spPr>
          <a:xfrm>
            <a:off x="4149978" y="1378744"/>
            <a:ext cx="4497600" cy="2767200"/>
          </a:xfrm>
          <a:prstGeom prst="rect">
            <a:avLst/>
          </a:prstGeom>
          <a:noFill/>
          <a:ln>
            <a:noFill/>
          </a:ln>
        </p:spPr>
      </p:sp>
      <p:sp>
        <p:nvSpPr>
          <p:cNvPr id="4293" name="Google Shape;4293;g3970249a880_0_9521"/>
          <p:cNvSpPr txBox="1"/>
          <p:nvPr>
            <p:ph idx="3" type="subTitle"/>
          </p:nvPr>
        </p:nvSpPr>
        <p:spPr>
          <a:xfrm>
            <a:off x="544095" y="1536731"/>
            <a:ext cx="3087300" cy="2661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rgbClr val="172DA0"/>
              </a:buClr>
              <a:buSzPts val="1400"/>
              <a:buNone/>
              <a:defRPr b="1" sz="1500">
                <a:solidFill>
                  <a:srgbClr val="172DA0"/>
                </a:solidFill>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2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2_Custom Layout" showMasterSp="0">
  <p:cSld name="52_Custom Layout">
    <p:bg>
      <p:bgPr>
        <a:gradFill>
          <a:gsLst>
            <a:gs pos="0">
              <a:srgbClr val="FF001A"/>
            </a:gs>
            <a:gs pos="70000">
              <a:srgbClr val="290051"/>
            </a:gs>
            <a:gs pos="100000">
              <a:srgbClr val="0C0024"/>
            </a:gs>
          </a:gsLst>
          <a:lin ang="13500032" scaled="0"/>
        </a:gradFill>
      </p:bgPr>
    </p:bg>
    <p:spTree>
      <p:nvGrpSpPr>
        <p:cNvPr id="4294" name="Shape 4294"/>
        <p:cNvGrpSpPr/>
        <p:nvPr/>
      </p:nvGrpSpPr>
      <p:grpSpPr>
        <a:xfrm>
          <a:off x="0" y="0"/>
          <a:ext cx="0" cy="0"/>
          <a:chOff x="0" y="0"/>
          <a:chExt cx="0" cy="0"/>
        </a:xfrm>
      </p:grpSpPr>
      <p:pic>
        <p:nvPicPr>
          <p:cNvPr id="4295" name="Google Shape;4295;g3970249a880_0_9542" title="2-8.png"/>
          <p:cNvPicPr preferRelativeResize="0"/>
          <p:nvPr/>
        </p:nvPicPr>
        <p:blipFill rotWithShape="1">
          <a:blip r:embed="rId2">
            <a:alphaModFix/>
          </a:blip>
          <a:srcRect b="0" l="0" r="0" t="0"/>
          <a:stretch/>
        </p:blipFill>
        <p:spPr>
          <a:xfrm>
            <a:off x="5070212" y="599597"/>
            <a:ext cx="2825611" cy="4342211"/>
          </a:xfrm>
          <a:prstGeom prst="rect">
            <a:avLst/>
          </a:prstGeom>
          <a:noFill/>
          <a:ln>
            <a:noFill/>
          </a:ln>
        </p:spPr>
      </p:pic>
      <p:pic>
        <p:nvPicPr>
          <p:cNvPr descr="A black and blue background&#10;&#10;AI-generated content may be incorrect." id="4296" name="Google Shape;4296;g3970249a880_0_9542"/>
          <p:cNvPicPr preferRelativeResize="0"/>
          <p:nvPr/>
        </p:nvPicPr>
        <p:blipFill rotWithShape="1">
          <a:blip r:embed="rId3">
            <a:alphaModFix/>
          </a:blip>
          <a:srcRect b="100" l="0" r="0" t="100"/>
          <a:stretch/>
        </p:blipFill>
        <p:spPr>
          <a:xfrm>
            <a:off x="0" y="0"/>
            <a:ext cx="9143999" cy="5142833"/>
          </a:xfrm>
          <a:prstGeom prst="rect">
            <a:avLst/>
          </a:prstGeom>
          <a:noFill/>
          <a:ln>
            <a:noFill/>
          </a:ln>
        </p:spPr>
      </p:pic>
      <p:sp>
        <p:nvSpPr>
          <p:cNvPr id="4297" name="Google Shape;4297;g3970249a880_0_9542"/>
          <p:cNvSpPr/>
          <p:nvPr/>
        </p:nvSpPr>
        <p:spPr>
          <a:xfrm>
            <a:off x="309948" y="1304925"/>
            <a:ext cx="3423300" cy="2743200"/>
          </a:xfrm>
          <a:prstGeom prst="roundRect">
            <a:avLst>
              <a:gd fmla="val 3171" name="adj"/>
            </a:avLst>
          </a:prstGeom>
          <a:gradFill>
            <a:gsLst>
              <a:gs pos="0">
                <a:srgbClr val="FFFFFF"/>
              </a:gs>
              <a:gs pos="5000">
                <a:srgbClr val="FFFFFF"/>
              </a:gs>
              <a:gs pos="100000">
                <a:srgbClr val="BFBADE">
                  <a:alpha val="80000"/>
                </a:srgbClr>
              </a:gs>
            </a:gsLst>
            <a:lin ang="54000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298" name="Google Shape;4298;g3970249a880_0_954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4299" name="Google Shape;4299;g3970249a880_0_9542"/>
          <p:cNvGrpSpPr/>
          <p:nvPr/>
        </p:nvGrpSpPr>
        <p:grpSpPr>
          <a:xfrm>
            <a:off x="8381796" y="4822425"/>
            <a:ext cx="537710" cy="158585"/>
            <a:chOff x="22351457" y="12859799"/>
            <a:chExt cx="1433894" cy="422893"/>
          </a:xfrm>
        </p:grpSpPr>
        <p:grpSp>
          <p:nvGrpSpPr>
            <p:cNvPr id="4300" name="Google Shape;4300;g3970249a880_0_9542"/>
            <p:cNvGrpSpPr/>
            <p:nvPr/>
          </p:nvGrpSpPr>
          <p:grpSpPr>
            <a:xfrm>
              <a:off x="22351457" y="12859799"/>
              <a:ext cx="1379787" cy="422893"/>
              <a:chOff x="22351457" y="12859799"/>
              <a:chExt cx="1379787" cy="422893"/>
            </a:xfrm>
          </p:grpSpPr>
          <p:sp>
            <p:nvSpPr>
              <p:cNvPr id="4301" name="Google Shape;4301;g3970249a880_0_9542"/>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302" name="Google Shape;4302;g3970249a880_0_9542"/>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4303" name="Google Shape;4303;g3970249a880_0_9542"/>
              <p:cNvGrpSpPr/>
              <p:nvPr/>
            </p:nvGrpSpPr>
            <p:grpSpPr>
              <a:xfrm>
                <a:off x="23288552" y="12859801"/>
                <a:ext cx="442692" cy="422765"/>
                <a:chOff x="23288552" y="12859801"/>
                <a:chExt cx="442692" cy="422765"/>
              </a:xfrm>
            </p:grpSpPr>
            <p:grpSp>
              <p:nvGrpSpPr>
                <p:cNvPr id="4304" name="Google Shape;4304;g3970249a880_0_9542"/>
                <p:cNvGrpSpPr/>
                <p:nvPr/>
              </p:nvGrpSpPr>
              <p:grpSpPr>
                <a:xfrm>
                  <a:off x="23288552" y="12859801"/>
                  <a:ext cx="442692" cy="422765"/>
                  <a:chOff x="23288552" y="12859801"/>
                  <a:chExt cx="442692" cy="422765"/>
                </a:xfrm>
              </p:grpSpPr>
              <p:sp>
                <p:nvSpPr>
                  <p:cNvPr id="4305" name="Google Shape;4305;g3970249a880_0_9542"/>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306" name="Google Shape;4306;g3970249a880_0_9542"/>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307" name="Google Shape;4307;g3970249a880_0_9542"/>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4308" name="Google Shape;4308;g3970249a880_0_9542"/>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309" name="Google Shape;4309;g3970249a880_0_9542"/>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sp>
        <p:nvSpPr>
          <p:cNvPr id="4310" name="Google Shape;4310;g3970249a880_0_9542"/>
          <p:cNvSpPr txBox="1"/>
          <p:nvPr>
            <p:ph type="title"/>
          </p:nvPr>
        </p:nvSpPr>
        <p:spPr>
          <a:xfrm>
            <a:off x="314709" y="347583"/>
            <a:ext cx="5878800" cy="3807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lt1"/>
              </a:buClr>
              <a:buSzPts val="2500"/>
              <a:buFont typeface="Poppins SemiBold"/>
              <a:buNone/>
              <a:defRPr>
                <a:solidFill>
                  <a:schemeClr val="lt1"/>
                </a:solidFill>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311" name="Google Shape;4311;g3970249a880_0_9542"/>
          <p:cNvSpPr txBox="1"/>
          <p:nvPr>
            <p:ph idx="1" type="body"/>
          </p:nvPr>
        </p:nvSpPr>
        <p:spPr>
          <a:xfrm>
            <a:off x="526366" y="1919084"/>
            <a:ext cx="3120600" cy="2065200"/>
          </a:xfrm>
          <a:prstGeom prst="rect">
            <a:avLst/>
          </a:prstGeom>
          <a:noFill/>
          <a:ln>
            <a:noFill/>
          </a:ln>
        </p:spPr>
        <p:txBody>
          <a:bodyPr anchorCtr="0" anchor="t" bIns="0" lIns="0" spcFirstLastPara="1" rIns="0" wrap="square" tIns="0">
            <a:noAutofit/>
          </a:bodyPr>
          <a:lstStyle>
            <a:lvl1pPr indent="-285750" lvl="0" marL="457200" algn="l">
              <a:lnSpc>
                <a:spcPct val="105000"/>
              </a:lnSpc>
              <a:spcBef>
                <a:spcPts val="1300"/>
              </a:spcBef>
              <a:spcAft>
                <a:spcPts val="0"/>
              </a:spcAft>
              <a:buClr>
                <a:srgbClr val="DA0025"/>
              </a:buClr>
              <a:buSzPts val="900"/>
              <a:buChar char="●"/>
              <a:defRPr sz="1000"/>
            </a:lvl1pPr>
            <a:lvl2pPr indent="-273050" lvl="1" marL="914400" algn="l">
              <a:lnSpc>
                <a:spcPct val="105000"/>
              </a:lnSpc>
              <a:spcBef>
                <a:spcPts val="1300"/>
              </a:spcBef>
              <a:spcAft>
                <a:spcPts val="0"/>
              </a:spcAft>
              <a:buClr>
                <a:srgbClr val="DA0025"/>
              </a:buClr>
              <a:buSzPts val="700"/>
              <a:buChar char="●"/>
              <a:defRPr sz="700"/>
            </a:lvl2pPr>
            <a:lvl3pPr indent="-266700" lvl="2" marL="1371600" algn="l">
              <a:lnSpc>
                <a:spcPct val="105000"/>
              </a:lnSpc>
              <a:spcBef>
                <a:spcPts val="1300"/>
              </a:spcBef>
              <a:spcAft>
                <a:spcPts val="0"/>
              </a:spcAft>
              <a:buClr>
                <a:srgbClr val="DA0025"/>
              </a:buClr>
              <a:buSzPts val="600"/>
              <a:buChar char="●"/>
              <a:defRPr sz="700"/>
            </a:lvl3pPr>
            <a:lvl4pPr indent="-260350" lvl="3" marL="1828800" algn="l">
              <a:lnSpc>
                <a:spcPct val="105000"/>
              </a:lnSpc>
              <a:spcBef>
                <a:spcPts val="1300"/>
              </a:spcBef>
              <a:spcAft>
                <a:spcPts val="0"/>
              </a:spcAft>
              <a:buClr>
                <a:srgbClr val="DA0025"/>
              </a:buClr>
              <a:buSzPts val="500"/>
              <a:buChar char="●"/>
              <a:defRPr sz="500"/>
            </a:lvl4pPr>
            <a:lvl5pPr indent="-254000" lvl="4" marL="2286000" algn="l">
              <a:lnSpc>
                <a:spcPct val="105000"/>
              </a:lnSpc>
              <a:spcBef>
                <a:spcPts val="1300"/>
              </a:spcBef>
              <a:spcAft>
                <a:spcPts val="0"/>
              </a:spcAft>
              <a:buClr>
                <a:srgbClr val="DA0025"/>
              </a:buClr>
              <a:buSzPts val="400"/>
              <a:buChar char="●"/>
              <a:defRPr sz="400"/>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cxnSp>
        <p:nvCxnSpPr>
          <p:cNvPr id="4312" name="Google Shape;4312;g3970249a880_0_9542"/>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sp>
        <p:nvSpPr>
          <p:cNvPr id="4313" name="Google Shape;4313;g3970249a880_0_9542"/>
          <p:cNvSpPr/>
          <p:nvPr>
            <p:ph idx="2" type="pic"/>
          </p:nvPr>
        </p:nvSpPr>
        <p:spPr>
          <a:xfrm>
            <a:off x="5591478" y="926991"/>
            <a:ext cx="1622400" cy="3592800"/>
          </a:xfrm>
          <a:prstGeom prst="roundRect">
            <a:avLst>
              <a:gd fmla="val 10452" name="adj"/>
            </a:avLst>
          </a:prstGeom>
          <a:noFill/>
          <a:ln>
            <a:noFill/>
          </a:ln>
        </p:spPr>
      </p:sp>
      <p:sp>
        <p:nvSpPr>
          <p:cNvPr id="4314" name="Google Shape;4314;g3970249a880_0_9542"/>
          <p:cNvSpPr txBox="1"/>
          <p:nvPr>
            <p:ph idx="3" type="subTitle"/>
          </p:nvPr>
        </p:nvSpPr>
        <p:spPr>
          <a:xfrm>
            <a:off x="544286" y="1536731"/>
            <a:ext cx="3120600" cy="2661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rgbClr val="172DA0"/>
              </a:buClr>
              <a:buSzPts val="1400"/>
              <a:buNone/>
              <a:defRPr b="1" sz="1500">
                <a:solidFill>
                  <a:srgbClr val="172DA0"/>
                </a:solidFill>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2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0_Custom Layout">
  <p:cSld name="50_Custom Layout">
    <p:spTree>
      <p:nvGrpSpPr>
        <p:cNvPr id="4315" name="Shape 4315"/>
        <p:cNvGrpSpPr/>
        <p:nvPr/>
      </p:nvGrpSpPr>
      <p:grpSpPr>
        <a:xfrm>
          <a:off x="0" y="0"/>
          <a:ext cx="0" cy="0"/>
          <a:chOff x="0" y="0"/>
          <a:chExt cx="0" cy="0"/>
        </a:xfrm>
      </p:grpSpPr>
      <p:sp>
        <p:nvSpPr>
          <p:cNvPr id="4316" name="Google Shape;4316;g3970249a880_0_9563"/>
          <p:cNvSpPr/>
          <p:nvPr/>
        </p:nvSpPr>
        <p:spPr>
          <a:xfrm>
            <a:off x="336654" y="1043217"/>
            <a:ext cx="3622800" cy="3503100"/>
          </a:xfrm>
          <a:prstGeom prst="roundRect">
            <a:avLst>
              <a:gd fmla="val 2420" name="adj"/>
            </a:avLst>
          </a:prstGeom>
          <a:gradFill>
            <a:gsLst>
              <a:gs pos="0">
                <a:srgbClr val="FF0103"/>
              </a:gs>
              <a:gs pos="78000">
                <a:schemeClr val="dk1"/>
              </a:gs>
              <a:gs pos="100000">
                <a:schemeClr val="dk1"/>
              </a:gs>
            </a:gsLst>
            <a:lin ang="2700006"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317" name="Google Shape;4317;g3970249a880_0_9563"/>
          <p:cNvSpPr txBox="1"/>
          <p:nvPr>
            <p:ph type="title"/>
          </p:nvPr>
        </p:nvSpPr>
        <p:spPr>
          <a:xfrm>
            <a:off x="391953" y="34775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318" name="Google Shape;4318;g3970249a880_0_956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4319" name="Google Shape;4319;g3970249a880_0_9563"/>
          <p:cNvSpPr/>
          <p:nvPr>
            <p:ph idx="2" type="pic"/>
          </p:nvPr>
        </p:nvSpPr>
        <p:spPr>
          <a:xfrm>
            <a:off x="4049979" y="1050131"/>
            <a:ext cx="4778700" cy="3503400"/>
          </a:xfrm>
          <a:prstGeom prst="roundRect">
            <a:avLst>
              <a:gd fmla="val 2712" name="adj"/>
            </a:avLst>
          </a:prstGeom>
          <a:noFill/>
          <a:ln>
            <a:noFill/>
          </a:ln>
        </p:spPr>
      </p:sp>
      <p:sp>
        <p:nvSpPr>
          <p:cNvPr id="4320" name="Google Shape;4320;g3970249a880_0_9563"/>
          <p:cNvSpPr txBox="1"/>
          <p:nvPr>
            <p:ph idx="1" type="body"/>
          </p:nvPr>
        </p:nvSpPr>
        <p:spPr>
          <a:xfrm>
            <a:off x="589995" y="2860575"/>
            <a:ext cx="3234900" cy="1461300"/>
          </a:xfrm>
          <a:prstGeom prst="rect">
            <a:avLst/>
          </a:prstGeom>
          <a:noFill/>
          <a:ln>
            <a:noFill/>
          </a:ln>
        </p:spPr>
        <p:txBody>
          <a:bodyPr anchorCtr="0" anchor="t" bIns="0" lIns="0" spcFirstLastPara="1" rIns="0" wrap="square" tIns="0">
            <a:noAutofit/>
          </a:bodyPr>
          <a:lstStyle>
            <a:lvl1pPr indent="-285750" lvl="0" marL="457200" algn="l">
              <a:lnSpc>
                <a:spcPct val="105000"/>
              </a:lnSpc>
              <a:spcBef>
                <a:spcPts val="1300"/>
              </a:spcBef>
              <a:spcAft>
                <a:spcPts val="0"/>
              </a:spcAft>
              <a:buClr>
                <a:srgbClr val="DA0025"/>
              </a:buClr>
              <a:buSzPts val="900"/>
              <a:buChar char="●"/>
              <a:defRPr>
                <a:solidFill>
                  <a:schemeClr val="lt1"/>
                </a:solidFill>
              </a:defRPr>
            </a:lvl1pPr>
            <a:lvl2pPr indent="-279400" lvl="1" marL="914400" algn="l">
              <a:lnSpc>
                <a:spcPct val="105000"/>
              </a:lnSpc>
              <a:spcBef>
                <a:spcPts val="1300"/>
              </a:spcBef>
              <a:spcAft>
                <a:spcPts val="0"/>
              </a:spcAft>
              <a:buClr>
                <a:srgbClr val="DA0025"/>
              </a:buClr>
              <a:buSzPts val="800"/>
              <a:buChar char="●"/>
              <a:defRPr>
                <a:solidFill>
                  <a:schemeClr val="lt1"/>
                </a:solidFill>
              </a:defRPr>
            </a:lvl2pPr>
            <a:lvl3pPr indent="-273050" lvl="2" marL="1371600" algn="l">
              <a:lnSpc>
                <a:spcPct val="105000"/>
              </a:lnSpc>
              <a:spcBef>
                <a:spcPts val="1300"/>
              </a:spcBef>
              <a:spcAft>
                <a:spcPts val="0"/>
              </a:spcAft>
              <a:buClr>
                <a:srgbClr val="DA0025"/>
              </a:buClr>
              <a:buSzPts val="700"/>
              <a:buChar char="●"/>
              <a:defRPr>
                <a:solidFill>
                  <a:schemeClr val="lt1"/>
                </a:solidFill>
              </a:defRPr>
            </a:lvl3pPr>
            <a:lvl4pPr indent="-260350" lvl="3" marL="1828800" algn="l">
              <a:lnSpc>
                <a:spcPct val="105000"/>
              </a:lnSpc>
              <a:spcBef>
                <a:spcPts val="1300"/>
              </a:spcBef>
              <a:spcAft>
                <a:spcPts val="0"/>
              </a:spcAft>
              <a:buClr>
                <a:srgbClr val="DA0025"/>
              </a:buClr>
              <a:buSzPts val="500"/>
              <a:buChar char="●"/>
              <a:defRPr>
                <a:solidFill>
                  <a:schemeClr val="lt1"/>
                </a:solidFill>
              </a:defRPr>
            </a:lvl4pPr>
            <a:lvl5pPr indent="-228600" lvl="4" marL="2286000" algn="l">
              <a:lnSpc>
                <a:spcPct val="105000"/>
              </a:lnSpc>
              <a:spcBef>
                <a:spcPts val="1300"/>
              </a:spcBef>
              <a:spcAft>
                <a:spcPts val="0"/>
              </a:spcAft>
              <a:buClr>
                <a:srgbClr val="DA0025"/>
              </a:buClr>
              <a:buSzPts val="400"/>
              <a:buNone/>
              <a:defRPr sz="100">
                <a:solidFill>
                  <a:schemeClr val="lt1"/>
                </a:solidFill>
              </a:defRPr>
            </a:lvl5pPr>
            <a:lvl6pPr indent="-228600" lvl="5" marL="2743200" algn="l">
              <a:lnSpc>
                <a:spcPct val="90000"/>
              </a:lnSpc>
              <a:spcBef>
                <a:spcPts val="400"/>
              </a:spcBef>
              <a:spcAft>
                <a:spcPts val="0"/>
              </a:spcAft>
              <a:buClr>
                <a:schemeClr val="dk1"/>
              </a:buClr>
              <a:buSzPts val="200"/>
              <a:buNone/>
              <a:defRPr sz="100"/>
            </a:lvl6pPr>
            <a:lvl7pPr indent="-228600" lvl="6" marL="3200400" algn="l">
              <a:lnSpc>
                <a:spcPct val="90000"/>
              </a:lnSpc>
              <a:spcBef>
                <a:spcPts val="400"/>
              </a:spcBef>
              <a:spcAft>
                <a:spcPts val="0"/>
              </a:spcAft>
              <a:buClr>
                <a:schemeClr val="dk1"/>
              </a:buClr>
              <a:buSzPts val="200"/>
              <a:buNone/>
              <a:defRPr sz="100"/>
            </a:lvl7pPr>
            <a:lvl8pPr indent="-228600" lvl="7" marL="3657600" algn="l">
              <a:lnSpc>
                <a:spcPct val="90000"/>
              </a:lnSpc>
              <a:spcBef>
                <a:spcPts val="400"/>
              </a:spcBef>
              <a:spcAft>
                <a:spcPts val="0"/>
              </a:spcAft>
              <a:buClr>
                <a:schemeClr val="dk1"/>
              </a:buClr>
              <a:buSzPts val="200"/>
              <a:buNone/>
              <a:defRPr sz="100"/>
            </a:lvl8pPr>
            <a:lvl9pPr indent="-228600" lvl="8" marL="4114800" algn="l">
              <a:lnSpc>
                <a:spcPct val="90000"/>
              </a:lnSpc>
              <a:spcBef>
                <a:spcPts val="400"/>
              </a:spcBef>
              <a:spcAft>
                <a:spcPts val="0"/>
              </a:spcAft>
              <a:buClr>
                <a:schemeClr val="dk1"/>
              </a:buClr>
              <a:buSzPts val="200"/>
              <a:buNone/>
              <a:defRPr sz="100"/>
            </a:lvl9pPr>
          </a:lstStyle>
          <a:p/>
        </p:txBody>
      </p:sp>
      <p:sp>
        <p:nvSpPr>
          <p:cNvPr id="4321" name="Google Shape;4321;g3970249a880_0_9563"/>
          <p:cNvSpPr txBox="1"/>
          <p:nvPr>
            <p:ph idx="3" type="subTitle"/>
          </p:nvPr>
        </p:nvSpPr>
        <p:spPr>
          <a:xfrm>
            <a:off x="608528" y="2245781"/>
            <a:ext cx="3234900" cy="4737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2300"/>
              <a:buNone/>
              <a:defRPr b="1" sz="2600">
                <a:solidFill>
                  <a:schemeClr val="lt1"/>
                </a:solidFill>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2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3_Custom Layout">
  <p:cSld name="53_Custom Layout">
    <p:bg>
      <p:bgPr>
        <a:blipFill>
          <a:blip r:embed="rId2">
            <a:alphaModFix/>
          </a:blip>
          <a:stretch>
            <a:fillRect/>
          </a:stretch>
        </a:blipFill>
      </p:bgPr>
    </p:bg>
    <p:spTree>
      <p:nvGrpSpPr>
        <p:cNvPr id="4322" name="Shape 4322"/>
        <p:cNvGrpSpPr/>
        <p:nvPr/>
      </p:nvGrpSpPr>
      <p:grpSpPr>
        <a:xfrm>
          <a:off x="0" y="0"/>
          <a:ext cx="0" cy="0"/>
          <a:chOff x="0" y="0"/>
          <a:chExt cx="0" cy="0"/>
        </a:xfrm>
      </p:grpSpPr>
      <p:sp>
        <p:nvSpPr>
          <p:cNvPr id="4323" name="Google Shape;4323;g3970249a880_0_9570"/>
          <p:cNvSpPr/>
          <p:nvPr/>
        </p:nvSpPr>
        <p:spPr>
          <a:xfrm rot="10800000">
            <a:off x="4022638" y="1051975"/>
            <a:ext cx="4811602" cy="3503914"/>
          </a:xfrm>
          <a:custGeom>
            <a:rect b="b" l="l" r="r" t="t"/>
            <a:pathLst>
              <a:path extrusionOk="0" h="7007828" w="9623203">
                <a:moveTo>
                  <a:pt x="165354" y="0"/>
                </a:moveTo>
                <a:lnTo>
                  <a:pt x="9457849" y="0"/>
                </a:lnTo>
                <a:cubicBezTo>
                  <a:pt x="9549098" y="0"/>
                  <a:pt x="9623203" y="74105"/>
                  <a:pt x="9623203" y="165354"/>
                </a:cubicBezTo>
                <a:lnTo>
                  <a:pt x="9623203" y="6842475"/>
                </a:lnTo>
                <a:cubicBezTo>
                  <a:pt x="9623203" y="6933724"/>
                  <a:pt x="9549098" y="7007829"/>
                  <a:pt x="9457849" y="7007829"/>
                </a:cubicBezTo>
                <a:lnTo>
                  <a:pt x="190500" y="7007829"/>
                </a:lnTo>
                <a:cubicBezTo>
                  <a:pt x="85344" y="7007829"/>
                  <a:pt x="0" y="6922484"/>
                  <a:pt x="0" y="6817329"/>
                </a:cubicBezTo>
                <a:lnTo>
                  <a:pt x="0" y="165354"/>
                </a:lnTo>
                <a:cubicBezTo>
                  <a:pt x="0" y="74105"/>
                  <a:pt x="74105" y="0"/>
                  <a:pt x="165354" y="0"/>
                </a:cubicBezTo>
                <a:close/>
              </a:path>
            </a:pathLst>
          </a:custGeom>
          <a:gradFill>
            <a:gsLst>
              <a:gs pos="0">
                <a:srgbClr val="FFFFFF"/>
              </a:gs>
              <a:gs pos="23000">
                <a:srgbClr val="FFFFFF"/>
              </a:gs>
              <a:gs pos="51000">
                <a:srgbClr val="F2F4FC">
                  <a:alpha val="90588"/>
                </a:srgbClr>
              </a:gs>
              <a:gs pos="82000">
                <a:srgbClr val="E7EAFA">
                  <a:alpha val="82352"/>
                </a:srgbClr>
              </a:gs>
              <a:gs pos="100000">
                <a:srgbClr val="E3E7FA">
                  <a:alpha val="80000"/>
                </a:srgbClr>
              </a:gs>
            </a:gsLst>
            <a:lin ang="16200038"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324" name="Google Shape;4324;g3970249a880_0_9570"/>
          <p:cNvSpPr/>
          <p:nvPr>
            <p:ph idx="2" type="pic"/>
          </p:nvPr>
        </p:nvSpPr>
        <p:spPr>
          <a:xfrm>
            <a:off x="348885" y="1050131"/>
            <a:ext cx="3610500" cy="3503400"/>
          </a:xfrm>
          <a:prstGeom prst="roundRect">
            <a:avLst>
              <a:gd fmla="val 2189" name="adj"/>
            </a:avLst>
          </a:prstGeom>
          <a:noFill/>
          <a:ln>
            <a:noFill/>
          </a:ln>
        </p:spPr>
      </p:sp>
      <p:sp>
        <p:nvSpPr>
          <p:cNvPr id="4325" name="Google Shape;4325;g3970249a880_0_9570"/>
          <p:cNvSpPr txBox="1"/>
          <p:nvPr>
            <p:ph type="title"/>
          </p:nvPr>
        </p:nvSpPr>
        <p:spPr>
          <a:xfrm>
            <a:off x="391953" y="34775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326" name="Google Shape;4326;g3970249a880_0_957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4327" name="Google Shape;4327;g3970249a880_0_9570"/>
          <p:cNvSpPr txBox="1"/>
          <p:nvPr>
            <p:ph idx="1" type="body"/>
          </p:nvPr>
        </p:nvSpPr>
        <p:spPr>
          <a:xfrm>
            <a:off x="4269784" y="2860581"/>
            <a:ext cx="4356900" cy="1461300"/>
          </a:xfrm>
          <a:prstGeom prst="rect">
            <a:avLst/>
          </a:prstGeom>
          <a:noFill/>
          <a:ln>
            <a:noFill/>
          </a:ln>
        </p:spPr>
        <p:txBody>
          <a:bodyPr anchorCtr="0" anchor="t" bIns="0" lIns="0" spcFirstLastPara="1" rIns="0" wrap="square" tIns="0">
            <a:noAutofit/>
          </a:bodyPr>
          <a:lstStyle>
            <a:lvl1pPr indent="-285750" lvl="0" marL="457200" algn="l">
              <a:lnSpc>
                <a:spcPct val="105000"/>
              </a:lnSpc>
              <a:spcBef>
                <a:spcPts val="1300"/>
              </a:spcBef>
              <a:spcAft>
                <a:spcPts val="0"/>
              </a:spcAft>
              <a:buClr>
                <a:srgbClr val="DA0025"/>
              </a:buClr>
              <a:buSzPts val="900"/>
              <a:buChar char="●"/>
              <a:defRPr>
                <a:solidFill>
                  <a:schemeClr val="dk1"/>
                </a:solidFill>
              </a:defRPr>
            </a:lvl1pPr>
            <a:lvl2pPr indent="-279400" lvl="1" marL="914400" algn="l">
              <a:lnSpc>
                <a:spcPct val="105000"/>
              </a:lnSpc>
              <a:spcBef>
                <a:spcPts val="1300"/>
              </a:spcBef>
              <a:spcAft>
                <a:spcPts val="0"/>
              </a:spcAft>
              <a:buClr>
                <a:srgbClr val="DA0025"/>
              </a:buClr>
              <a:buSzPts val="800"/>
              <a:buChar char="●"/>
              <a:defRPr>
                <a:solidFill>
                  <a:schemeClr val="dk1"/>
                </a:solidFill>
              </a:defRPr>
            </a:lvl2pPr>
            <a:lvl3pPr indent="-273050" lvl="2" marL="1371600" algn="l">
              <a:lnSpc>
                <a:spcPct val="105000"/>
              </a:lnSpc>
              <a:spcBef>
                <a:spcPts val="1300"/>
              </a:spcBef>
              <a:spcAft>
                <a:spcPts val="0"/>
              </a:spcAft>
              <a:buClr>
                <a:srgbClr val="DA0025"/>
              </a:buClr>
              <a:buSzPts val="700"/>
              <a:buChar char="●"/>
              <a:defRPr>
                <a:solidFill>
                  <a:schemeClr val="dk1"/>
                </a:solidFill>
              </a:defRPr>
            </a:lvl3pPr>
            <a:lvl4pPr indent="-260350" lvl="3" marL="1828800" algn="l">
              <a:lnSpc>
                <a:spcPct val="105000"/>
              </a:lnSpc>
              <a:spcBef>
                <a:spcPts val="1300"/>
              </a:spcBef>
              <a:spcAft>
                <a:spcPts val="0"/>
              </a:spcAft>
              <a:buClr>
                <a:srgbClr val="DA0025"/>
              </a:buClr>
              <a:buSzPts val="500"/>
              <a:buChar char="●"/>
              <a:defRPr>
                <a:solidFill>
                  <a:schemeClr val="dk1"/>
                </a:solidFill>
              </a:defRPr>
            </a:lvl4pPr>
            <a:lvl5pPr indent="-254000" lvl="4" marL="2286000" algn="l">
              <a:lnSpc>
                <a:spcPct val="105000"/>
              </a:lnSpc>
              <a:spcBef>
                <a:spcPts val="1300"/>
              </a:spcBef>
              <a:spcAft>
                <a:spcPts val="0"/>
              </a:spcAft>
              <a:buClr>
                <a:srgbClr val="DA0025"/>
              </a:buClr>
              <a:buSzPts val="400"/>
              <a:buChar char="●"/>
              <a:defRPr>
                <a:solidFill>
                  <a:schemeClr val="dk1"/>
                </a:solidFill>
              </a:defRPr>
            </a:lvl5pPr>
            <a:lvl6pPr indent="-273050" lvl="5" marL="2743200" algn="l">
              <a:lnSpc>
                <a:spcPct val="90000"/>
              </a:lnSpc>
              <a:spcBef>
                <a:spcPts val="400"/>
              </a:spcBef>
              <a:spcAft>
                <a:spcPts val="0"/>
              </a:spcAft>
              <a:buClr>
                <a:schemeClr val="dk1"/>
              </a:buClr>
              <a:buSzPts val="700"/>
              <a:buChar char="•"/>
              <a:defRPr/>
            </a:lvl6pPr>
            <a:lvl7pPr indent="-241300" lvl="6" marL="3200400" algn="l">
              <a:lnSpc>
                <a:spcPct val="90000"/>
              </a:lnSpc>
              <a:spcBef>
                <a:spcPts val="400"/>
              </a:spcBef>
              <a:spcAft>
                <a:spcPts val="0"/>
              </a:spcAft>
              <a:buClr>
                <a:schemeClr val="dk1"/>
              </a:buClr>
              <a:buSzPts val="200"/>
              <a:buChar char="•"/>
              <a:defRPr sz="100"/>
            </a:lvl7pPr>
            <a:lvl8pPr indent="-241300" lvl="7" marL="3657600" algn="l">
              <a:lnSpc>
                <a:spcPct val="90000"/>
              </a:lnSpc>
              <a:spcBef>
                <a:spcPts val="400"/>
              </a:spcBef>
              <a:spcAft>
                <a:spcPts val="0"/>
              </a:spcAft>
              <a:buClr>
                <a:schemeClr val="dk1"/>
              </a:buClr>
              <a:buSzPts val="200"/>
              <a:buChar char="•"/>
              <a:defRPr sz="100"/>
            </a:lvl8pPr>
            <a:lvl9pPr indent="-241300" lvl="8" marL="4114800" algn="l">
              <a:lnSpc>
                <a:spcPct val="90000"/>
              </a:lnSpc>
              <a:spcBef>
                <a:spcPts val="400"/>
              </a:spcBef>
              <a:spcAft>
                <a:spcPts val="0"/>
              </a:spcAft>
              <a:buClr>
                <a:schemeClr val="dk1"/>
              </a:buClr>
              <a:buSzPts val="200"/>
              <a:buChar char="•"/>
              <a:defRPr sz="100"/>
            </a:lvl9pPr>
          </a:lstStyle>
          <a:p/>
        </p:txBody>
      </p:sp>
      <p:sp>
        <p:nvSpPr>
          <p:cNvPr id="4328" name="Google Shape;4328;g3970249a880_0_9570"/>
          <p:cNvSpPr txBox="1"/>
          <p:nvPr>
            <p:ph idx="3" type="subTitle"/>
          </p:nvPr>
        </p:nvSpPr>
        <p:spPr>
          <a:xfrm>
            <a:off x="4285633" y="2255269"/>
            <a:ext cx="4356900" cy="4737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2300"/>
              <a:buNone/>
              <a:defRPr b="1" sz="2600">
                <a:solidFill>
                  <a:schemeClr val="dk1"/>
                </a:solidFill>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2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4_Custom Layout">
  <p:cSld name="54_Custom Layout">
    <p:bg>
      <p:bgPr>
        <a:blipFill>
          <a:blip r:embed="rId2">
            <a:alphaModFix/>
          </a:blip>
          <a:stretch>
            <a:fillRect/>
          </a:stretch>
        </a:blipFill>
      </p:bgPr>
    </p:bg>
    <p:spTree>
      <p:nvGrpSpPr>
        <p:cNvPr id="4329" name="Shape 4329"/>
        <p:cNvGrpSpPr/>
        <p:nvPr/>
      </p:nvGrpSpPr>
      <p:grpSpPr>
        <a:xfrm>
          <a:off x="0" y="0"/>
          <a:ext cx="0" cy="0"/>
          <a:chOff x="0" y="0"/>
          <a:chExt cx="0" cy="0"/>
        </a:xfrm>
      </p:grpSpPr>
      <p:sp>
        <p:nvSpPr>
          <p:cNvPr id="4330" name="Google Shape;4330;g3970249a880_0_9577"/>
          <p:cNvSpPr/>
          <p:nvPr/>
        </p:nvSpPr>
        <p:spPr>
          <a:xfrm rot="10800000">
            <a:off x="4022638" y="1051975"/>
            <a:ext cx="4811602" cy="3503914"/>
          </a:xfrm>
          <a:custGeom>
            <a:rect b="b" l="l" r="r" t="t"/>
            <a:pathLst>
              <a:path extrusionOk="0" h="7007828" w="9623203">
                <a:moveTo>
                  <a:pt x="165354" y="0"/>
                </a:moveTo>
                <a:lnTo>
                  <a:pt x="9457849" y="0"/>
                </a:lnTo>
                <a:cubicBezTo>
                  <a:pt x="9549098" y="0"/>
                  <a:pt x="9623203" y="74105"/>
                  <a:pt x="9623203" y="165354"/>
                </a:cubicBezTo>
                <a:lnTo>
                  <a:pt x="9623203" y="6842475"/>
                </a:lnTo>
                <a:cubicBezTo>
                  <a:pt x="9623203" y="6933724"/>
                  <a:pt x="9549098" y="7007829"/>
                  <a:pt x="9457849" y="7007829"/>
                </a:cubicBezTo>
                <a:lnTo>
                  <a:pt x="190500" y="7007829"/>
                </a:lnTo>
                <a:cubicBezTo>
                  <a:pt x="85344" y="7007829"/>
                  <a:pt x="0" y="6922484"/>
                  <a:pt x="0" y="6817329"/>
                </a:cubicBezTo>
                <a:lnTo>
                  <a:pt x="0" y="165354"/>
                </a:lnTo>
                <a:cubicBezTo>
                  <a:pt x="0" y="74105"/>
                  <a:pt x="74105" y="0"/>
                  <a:pt x="165354" y="0"/>
                </a:cubicBezTo>
                <a:close/>
              </a:path>
            </a:pathLst>
          </a:custGeom>
          <a:gradFill>
            <a:gsLst>
              <a:gs pos="0">
                <a:srgbClr val="FFFFFF"/>
              </a:gs>
              <a:gs pos="23000">
                <a:srgbClr val="FFFFFF"/>
              </a:gs>
              <a:gs pos="51000">
                <a:srgbClr val="F2F4FC">
                  <a:alpha val="90588"/>
                </a:srgbClr>
              </a:gs>
              <a:gs pos="82000">
                <a:srgbClr val="E7EAFA">
                  <a:alpha val="82352"/>
                </a:srgbClr>
              </a:gs>
              <a:gs pos="100000">
                <a:srgbClr val="E3E7FA">
                  <a:alpha val="80000"/>
                </a:srgbClr>
              </a:gs>
            </a:gsLst>
            <a:lin ang="16200038"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331" name="Google Shape;4331;g3970249a880_0_9577"/>
          <p:cNvSpPr/>
          <p:nvPr>
            <p:ph idx="2" type="pic"/>
          </p:nvPr>
        </p:nvSpPr>
        <p:spPr>
          <a:xfrm>
            <a:off x="348885" y="1050131"/>
            <a:ext cx="3610500" cy="3503400"/>
          </a:xfrm>
          <a:prstGeom prst="roundRect">
            <a:avLst>
              <a:gd fmla="val 4573" name="adj"/>
            </a:avLst>
          </a:prstGeom>
          <a:noFill/>
          <a:ln>
            <a:noFill/>
          </a:ln>
        </p:spPr>
      </p:sp>
      <p:sp>
        <p:nvSpPr>
          <p:cNvPr id="4332" name="Google Shape;4332;g3970249a880_0_9577"/>
          <p:cNvSpPr txBox="1"/>
          <p:nvPr>
            <p:ph type="title"/>
          </p:nvPr>
        </p:nvSpPr>
        <p:spPr>
          <a:xfrm>
            <a:off x="391953" y="34775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333" name="Google Shape;4333;g3970249a880_0_957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4334" name="Google Shape;4334;g3970249a880_0_9577"/>
          <p:cNvSpPr txBox="1"/>
          <p:nvPr>
            <p:ph idx="1" type="body"/>
          </p:nvPr>
        </p:nvSpPr>
        <p:spPr>
          <a:xfrm>
            <a:off x="4291905" y="2200969"/>
            <a:ext cx="4379100" cy="2223600"/>
          </a:xfrm>
          <a:prstGeom prst="rect">
            <a:avLst/>
          </a:prstGeom>
          <a:noFill/>
          <a:ln>
            <a:noFill/>
          </a:ln>
        </p:spPr>
        <p:txBody>
          <a:bodyPr anchorCtr="0" anchor="t" bIns="0" lIns="0" spcFirstLastPara="1" rIns="0" wrap="square" tIns="0">
            <a:noAutofit/>
          </a:bodyPr>
          <a:lstStyle>
            <a:lvl1pPr indent="-285750" lvl="0" marL="457200" algn="l">
              <a:lnSpc>
                <a:spcPct val="100000"/>
              </a:lnSpc>
              <a:spcBef>
                <a:spcPts val="0"/>
              </a:spcBef>
              <a:spcAft>
                <a:spcPts val="0"/>
              </a:spcAft>
              <a:buClr>
                <a:srgbClr val="DA0025"/>
              </a:buClr>
              <a:buSzPts val="900"/>
              <a:buChar char="●"/>
              <a:defRPr>
                <a:solidFill>
                  <a:schemeClr val="dk1"/>
                </a:solidFill>
              </a:defRPr>
            </a:lvl1pPr>
            <a:lvl2pPr indent="-279400" lvl="1" marL="914400" algn="l">
              <a:lnSpc>
                <a:spcPct val="100000"/>
              </a:lnSpc>
              <a:spcBef>
                <a:spcPts val="1100"/>
              </a:spcBef>
              <a:spcAft>
                <a:spcPts val="0"/>
              </a:spcAft>
              <a:buClr>
                <a:srgbClr val="DA0025"/>
              </a:buClr>
              <a:buSzPts val="800"/>
              <a:buChar char="●"/>
              <a:defRPr>
                <a:solidFill>
                  <a:schemeClr val="dk1"/>
                </a:solidFill>
              </a:defRPr>
            </a:lvl2pPr>
            <a:lvl3pPr indent="-273050" lvl="2" marL="1371600" algn="l">
              <a:lnSpc>
                <a:spcPct val="100000"/>
              </a:lnSpc>
              <a:spcBef>
                <a:spcPts val="1100"/>
              </a:spcBef>
              <a:spcAft>
                <a:spcPts val="0"/>
              </a:spcAft>
              <a:buClr>
                <a:srgbClr val="DA0025"/>
              </a:buClr>
              <a:buSzPts val="700"/>
              <a:buChar char="●"/>
              <a:defRPr>
                <a:solidFill>
                  <a:schemeClr val="dk1"/>
                </a:solidFill>
              </a:defRPr>
            </a:lvl3pPr>
            <a:lvl4pPr indent="-260350" lvl="3" marL="1828800" algn="l">
              <a:lnSpc>
                <a:spcPct val="100000"/>
              </a:lnSpc>
              <a:spcBef>
                <a:spcPts val="1100"/>
              </a:spcBef>
              <a:spcAft>
                <a:spcPts val="0"/>
              </a:spcAft>
              <a:buClr>
                <a:srgbClr val="DA0025"/>
              </a:buClr>
              <a:buSzPts val="500"/>
              <a:buChar char="●"/>
              <a:defRPr>
                <a:solidFill>
                  <a:schemeClr val="dk1"/>
                </a:solidFill>
              </a:defRPr>
            </a:lvl4pPr>
            <a:lvl5pPr indent="-254000" lvl="4" marL="2286000" algn="l">
              <a:lnSpc>
                <a:spcPct val="100000"/>
              </a:lnSpc>
              <a:spcBef>
                <a:spcPts val="1100"/>
              </a:spcBef>
              <a:spcAft>
                <a:spcPts val="0"/>
              </a:spcAft>
              <a:buClr>
                <a:srgbClr val="DA0025"/>
              </a:buClr>
              <a:buSzPts val="400"/>
              <a:buChar char="●"/>
              <a:defRPr>
                <a:solidFill>
                  <a:schemeClr val="dk1"/>
                </a:solidFill>
              </a:defRPr>
            </a:lvl5pPr>
            <a:lvl6pPr indent="-273050" lvl="5" marL="2743200" algn="l">
              <a:lnSpc>
                <a:spcPct val="100000"/>
              </a:lnSpc>
              <a:spcBef>
                <a:spcPts val="1100"/>
              </a:spcBef>
              <a:spcAft>
                <a:spcPts val="0"/>
              </a:spcAft>
              <a:buClr>
                <a:schemeClr val="dk1"/>
              </a:buClr>
              <a:buSzPts val="700"/>
              <a:buChar char="•"/>
              <a:defRPr/>
            </a:lvl6pPr>
            <a:lvl7pPr indent="-273050" lvl="6" marL="3200400" algn="l">
              <a:lnSpc>
                <a:spcPct val="100000"/>
              </a:lnSpc>
              <a:spcBef>
                <a:spcPts val="1100"/>
              </a:spcBef>
              <a:spcAft>
                <a:spcPts val="0"/>
              </a:spcAft>
              <a:buClr>
                <a:schemeClr val="dk1"/>
              </a:buClr>
              <a:buSzPts val="700"/>
              <a:buChar char="•"/>
              <a:defRPr/>
            </a:lvl7pPr>
            <a:lvl8pPr indent="-273050" lvl="7" marL="3657600" algn="l">
              <a:lnSpc>
                <a:spcPct val="100000"/>
              </a:lnSpc>
              <a:spcBef>
                <a:spcPts val="1100"/>
              </a:spcBef>
              <a:spcAft>
                <a:spcPts val="0"/>
              </a:spcAft>
              <a:buClr>
                <a:schemeClr val="dk1"/>
              </a:buClr>
              <a:buSzPts val="700"/>
              <a:buChar char="•"/>
              <a:defRPr/>
            </a:lvl8pPr>
            <a:lvl9pPr indent="-273050" lvl="8" marL="4114800" algn="l">
              <a:lnSpc>
                <a:spcPct val="100000"/>
              </a:lnSpc>
              <a:spcBef>
                <a:spcPts val="1100"/>
              </a:spcBef>
              <a:spcAft>
                <a:spcPts val="1100"/>
              </a:spcAft>
              <a:buClr>
                <a:schemeClr val="dk1"/>
              </a:buClr>
              <a:buSzPts val="700"/>
              <a:buChar char="•"/>
              <a:defRPr/>
            </a:lvl9pPr>
          </a:lstStyle>
          <a:p/>
        </p:txBody>
      </p:sp>
      <p:sp>
        <p:nvSpPr>
          <p:cNvPr id="4335" name="Google Shape;4335;g3970249a880_0_9577"/>
          <p:cNvSpPr txBox="1"/>
          <p:nvPr>
            <p:ph idx="3" type="subTitle"/>
          </p:nvPr>
        </p:nvSpPr>
        <p:spPr>
          <a:xfrm>
            <a:off x="4280667" y="1293281"/>
            <a:ext cx="4379100" cy="4737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2300"/>
              <a:buNone/>
              <a:defRPr b="1" sz="2600">
                <a:solidFill>
                  <a:schemeClr val="dk1"/>
                </a:solidFill>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2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5_Custom Layout">
  <p:cSld name="55_Custom Layout">
    <p:bg>
      <p:bgPr>
        <a:blipFill>
          <a:blip r:embed="rId2">
            <a:alphaModFix/>
          </a:blip>
          <a:stretch>
            <a:fillRect/>
          </a:stretch>
        </a:blipFill>
      </p:bgPr>
    </p:bg>
    <p:spTree>
      <p:nvGrpSpPr>
        <p:cNvPr id="4336" name="Shape 4336"/>
        <p:cNvGrpSpPr/>
        <p:nvPr/>
      </p:nvGrpSpPr>
      <p:grpSpPr>
        <a:xfrm>
          <a:off x="0" y="0"/>
          <a:ext cx="0" cy="0"/>
          <a:chOff x="0" y="0"/>
          <a:chExt cx="0" cy="0"/>
        </a:xfrm>
      </p:grpSpPr>
      <p:sp>
        <p:nvSpPr>
          <p:cNvPr id="4337" name="Google Shape;4337;g3970249a880_0_9584"/>
          <p:cNvSpPr/>
          <p:nvPr/>
        </p:nvSpPr>
        <p:spPr>
          <a:xfrm rot="10800000">
            <a:off x="4022637" y="403751"/>
            <a:ext cx="4811602" cy="4152138"/>
          </a:xfrm>
          <a:custGeom>
            <a:rect b="b" l="l" r="r" t="t"/>
            <a:pathLst>
              <a:path extrusionOk="0" h="7007828" w="9623203">
                <a:moveTo>
                  <a:pt x="165354" y="0"/>
                </a:moveTo>
                <a:lnTo>
                  <a:pt x="9457849" y="0"/>
                </a:lnTo>
                <a:cubicBezTo>
                  <a:pt x="9549098" y="0"/>
                  <a:pt x="9623203" y="74105"/>
                  <a:pt x="9623203" y="165354"/>
                </a:cubicBezTo>
                <a:lnTo>
                  <a:pt x="9623203" y="6842475"/>
                </a:lnTo>
                <a:cubicBezTo>
                  <a:pt x="9623203" y="6933724"/>
                  <a:pt x="9549098" y="7007829"/>
                  <a:pt x="9457849" y="7007829"/>
                </a:cubicBezTo>
                <a:lnTo>
                  <a:pt x="190500" y="7007829"/>
                </a:lnTo>
                <a:cubicBezTo>
                  <a:pt x="85344" y="7007829"/>
                  <a:pt x="0" y="6922484"/>
                  <a:pt x="0" y="6817329"/>
                </a:cubicBezTo>
                <a:lnTo>
                  <a:pt x="0" y="165354"/>
                </a:lnTo>
                <a:cubicBezTo>
                  <a:pt x="0" y="74105"/>
                  <a:pt x="74105" y="0"/>
                  <a:pt x="165354" y="0"/>
                </a:cubicBezTo>
                <a:close/>
              </a:path>
            </a:pathLst>
          </a:custGeom>
          <a:gradFill>
            <a:gsLst>
              <a:gs pos="0">
                <a:srgbClr val="FFFFFF"/>
              </a:gs>
              <a:gs pos="23000">
                <a:srgbClr val="FFFFFF"/>
              </a:gs>
              <a:gs pos="51000">
                <a:srgbClr val="F2F4FC">
                  <a:alpha val="90588"/>
                </a:srgbClr>
              </a:gs>
              <a:gs pos="82000">
                <a:srgbClr val="E7EAFA">
                  <a:alpha val="82352"/>
                </a:srgbClr>
              </a:gs>
              <a:gs pos="100000">
                <a:srgbClr val="E3E7FA">
                  <a:alpha val="80000"/>
                </a:srgbClr>
              </a:gs>
            </a:gsLst>
            <a:lin ang="16200038"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338" name="Google Shape;4338;g3970249a880_0_9584"/>
          <p:cNvSpPr/>
          <p:nvPr>
            <p:ph idx="2" type="pic"/>
          </p:nvPr>
        </p:nvSpPr>
        <p:spPr>
          <a:xfrm>
            <a:off x="348885" y="407194"/>
            <a:ext cx="3610500" cy="4146300"/>
          </a:xfrm>
          <a:prstGeom prst="roundRect">
            <a:avLst>
              <a:gd fmla="val 3414" name="adj"/>
            </a:avLst>
          </a:prstGeom>
          <a:noFill/>
          <a:ln>
            <a:noFill/>
          </a:ln>
        </p:spPr>
      </p:sp>
      <p:sp>
        <p:nvSpPr>
          <p:cNvPr id="4339" name="Google Shape;4339;g3970249a880_0_9584"/>
          <p:cNvSpPr txBox="1"/>
          <p:nvPr>
            <p:ph type="title"/>
          </p:nvPr>
        </p:nvSpPr>
        <p:spPr>
          <a:xfrm>
            <a:off x="4306618" y="786994"/>
            <a:ext cx="4369500" cy="812100"/>
          </a:xfrm>
          <a:prstGeom prst="rect">
            <a:avLst/>
          </a:prstGeom>
          <a:noFill/>
          <a:ln>
            <a:noFill/>
          </a:ln>
        </p:spPr>
        <p:txBody>
          <a:bodyPr anchorCtr="0" anchor="t" bIns="0" lIns="0" spcFirstLastPara="1" rIns="0" wrap="square" tIns="0">
            <a:noAutofit/>
          </a:bodyPr>
          <a:lstStyle>
            <a:lvl1pPr lvl="0" algn="l">
              <a:lnSpc>
                <a:spcPct val="97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340" name="Google Shape;4340;g3970249a880_0_958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4341" name="Google Shape;4341;g3970249a880_0_9584"/>
          <p:cNvSpPr txBox="1"/>
          <p:nvPr>
            <p:ph idx="1" type="body"/>
          </p:nvPr>
        </p:nvSpPr>
        <p:spPr>
          <a:xfrm>
            <a:off x="4271406" y="2550318"/>
            <a:ext cx="4404600" cy="1550100"/>
          </a:xfrm>
          <a:prstGeom prst="rect">
            <a:avLst/>
          </a:prstGeom>
          <a:noFill/>
          <a:ln>
            <a:noFill/>
          </a:ln>
        </p:spPr>
        <p:txBody>
          <a:bodyPr anchorCtr="0" anchor="t" bIns="0" lIns="0" spcFirstLastPara="1" rIns="0" wrap="square" tIns="0">
            <a:noAutofit/>
          </a:bodyPr>
          <a:lstStyle>
            <a:lvl1pPr indent="-285750" lvl="0" marL="457200" algn="l">
              <a:lnSpc>
                <a:spcPct val="105000"/>
              </a:lnSpc>
              <a:spcBef>
                <a:spcPts val="1300"/>
              </a:spcBef>
              <a:spcAft>
                <a:spcPts val="0"/>
              </a:spcAft>
              <a:buClr>
                <a:srgbClr val="DA0025"/>
              </a:buClr>
              <a:buSzPts val="900"/>
              <a:buChar char="●"/>
              <a:defRPr>
                <a:solidFill>
                  <a:schemeClr val="dk1"/>
                </a:solidFill>
              </a:defRPr>
            </a:lvl1pPr>
            <a:lvl2pPr indent="-279400" lvl="1" marL="914400" algn="l">
              <a:lnSpc>
                <a:spcPct val="105000"/>
              </a:lnSpc>
              <a:spcBef>
                <a:spcPts val="1300"/>
              </a:spcBef>
              <a:spcAft>
                <a:spcPts val="0"/>
              </a:spcAft>
              <a:buClr>
                <a:srgbClr val="DA0025"/>
              </a:buClr>
              <a:buSzPts val="800"/>
              <a:buChar char="●"/>
              <a:defRPr>
                <a:solidFill>
                  <a:schemeClr val="dk1"/>
                </a:solidFill>
              </a:defRPr>
            </a:lvl2pPr>
            <a:lvl3pPr indent="-273050" lvl="2" marL="1371600" algn="l">
              <a:lnSpc>
                <a:spcPct val="105000"/>
              </a:lnSpc>
              <a:spcBef>
                <a:spcPts val="1300"/>
              </a:spcBef>
              <a:spcAft>
                <a:spcPts val="0"/>
              </a:spcAft>
              <a:buClr>
                <a:srgbClr val="DA0025"/>
              </a:buClr>
              <a:buSzPts val="700"/>
              <a:buChar char="●"/>
              <a:defRPr>
                <a:solidFill>
                  <a:schemeClr val="dk1"/>
                </a:solidFill>
              </a:defRPr>
            </a:lvl3pPr>
            <a:lvl4pPr indent="-260350" lvl="3" marL="1828800" algn="l">
              <a:lnSpc>
                <a:spcPct val="105000"/>
              </a:lnSpc>
              <a:spcBef>
                <a:spcPts val="1300"/>
              </a:spcBef>
              <a:spcAft>
                <a:spcPts val="0"/>
              </a:spcAft>
              <a:buClr>
                <a:srgbClr val="DA0025"/>
              </a:buClr>
              <a:buSzPts val="500"/>
              <a:buChar char="●"/>
              <a:defRPr>
                <a:solidFill>
                  <a:schemeClr val="dk1"/>
                </a:solidFill>
              </a:defRPr>
            </a:lvl4pPr>
            <a:lvl5pPr indent="-254000" lvl="4" marL="2286000" algn="l">
              <a:lnSpc>
                <a:spcPct val="105000"/>
              </a:lnSpc>
              <a:spcBef>
                <a:spcPts val="1300"/>
              </a:spcBef>
              <a:spcAft>
                <a:spcPts val="0"/>
              </a:spcAft>
              <a:buClr>
                <a:srgbClr val="DA0025"/>
              </a:buClr>
              <a:buSzPts val="400"/>
              <a:buChar char="●"/>
              <a:defRPr>
                <a:solidFill>
                  <a:schemeClr val="dk1"/>
                </a:solidFill>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4342" name="Google Shape;4342;g3970249a880_0_9584"/>
          <p:cNvSpPr txBox="1"/>
          <p:nvPr>
            <p:ph idx="3" type="subTitle"/>
          </p:nvPr>
        </p:nvSpPr>
        <p:spPr>
          <a:xfrm>
            <a:off x="4306618" y="1828799"/>
            <a:ext cx="4369500" cy="478800"/>
          </a:xfrm>
          <a:prstGeom prst="rect">
            <a:avLst/>
          </a:prstGeom>
          <a:noFill/>
          <a:ln>
            <a:noFill/>
          </a:ln>
        </p:spPr>
        <p:txBody>
          <a:bodyPr anchorCtr="0" anchor="t" bIns="0" lIns="0" spcFirstLastPara="1" rIns="0" wrap="square" tIns="0">
            <a:noAutofit/>
          </a:bodyPr>
          <a:lstStyle>
            <a:lvl1pPr lvl="0" algn="l">
              <a:lnSpc>
                <a:spcPct val="100000"/>
              </a:lnSpc>
              <a:spcBef>
                <a:spcPts val="1300"/>
              </a:spcBef>
              <a:spcAft>
                <a:spcPts val="0"/>
              </a:spcAft>
              <a:buClr>
                <a:schemeClr val="dk1"/>
              </a:buClr>
              <a:buSzPts val="1400"/>
              <a:buNone/>
              <a:defRPr b="1" sz="1500">
                <a:solidFill>
                  <a:schemeClr val="dk1"/>
                </a:solidFill>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2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6_Custom Layout" showMasterSp="0">
  <p:cSld name="56_Custom Layout">
    <p:bg>
      <p:bgPr>
        <a:blipFill>
          <a:blip r:embed="rId2">
            <a:alphaModFix/>
          </a:blip>
          <a:stretch>
            <a:fillRect/>
          </a:stretch>
        </a:blipFill>
      </p:bgPr>
    </p:bg>
    <p:spTree>
      <p:nvGrpSpPr>
        <p:cNvPr id="4343" name="Shape 4343"/>
        <p:cNvGrpSpPr/>
        <p:nvPr/>
      </p:nvGrpSpPr>
      <p:grpSpPr>
        <a:xfrm>
          <a:off x="0" y="0"/>
          <a:ext cx="0" cy="0"/>
          <a:chOff x="0" y="0"/>
          <a:chExt cx="0" cy="0"/>
        </a:xfrm>
      </p:grpSpPr>
      <p:sp>
        <p:nvSpPr>
          <p:cNvPr id="4344" name="Google Shape;4344;g3970249a880_0_9591"/>
          <p:cNvSpPr/>
          <p:nvPr>
            <p:ph idx="2" type="pic"/>
          </p:nvPr>
        </p:nvSpPr>
        <p:spPr>
          <a:xfrm>
            <a:off x="413170" y="428625"/>
            <a:ext cx="4203600" cy="4107600"/>
          </a:xfrm>
          <a:prstGeom prst="roundRect">
            <a:avLst>
              <a:gd fmla="val 3414" name="adj"/>
            </a:avLst>
          </a:prstGeom>
          <a:noFill/>
          <a:ln>
            <a:noFill/>
          </a:ln>
        </p:spPr>
      </p:sp>
      <p:sp>
        <p:nvSpPr>
          <p:cNvPr id="4345" name="Google Shape;4345;g3970249a880_0_9591"/>
          <p:cNvSpPr txBox="1"/>
          <p:nvPr>
            <p:ph type="title"/>
          </p:nvPr>
        </p:nvSpPr>
        <p:spPr>
          <a:xfrm>
            <a:off x="5056000" y="1482328"/>
            <a:ext cx="3864000" cy="1232400"/>
          </a:xfrm>
          <a:prstGeom prst="rect">
            <a:avLst/>
          </a:prstGeom>
          <a:noFill/>
          <a:ln>
            <a:noFill/>
          </a:ln>
        </p:spPr>
        <p:txBody>
          <a:bodyPr anchorCtr="0" anchor="t" bIns="0" lIns="0" spcFirstLastPara="1" rIns="0" wrap="square" tIns="0">
            <a:noAutofit/>
          </a:bodyPr>
          <a:lstStyle>
            <a:lvl1pPr lvl="0" algn="l">
              <a:lnSpc>
                <a:spcPct val="92000"/>
              </a:lnSpc>
              <a:spcBef>
                <a:spcPts val="0"/>
              </a:spcBef>
              <a:spcAft>
                <a:spcPts val="0"/>
              </a:spcAft>
              <a:buClr>
                <a:schemeClr val="dk1"/>
              </a:buClr>
              <a:buSzPts val="3000"/>
              <a:buFont typeface="Poppins"/>
              <a:buNone/>
              <a:defRPr b="1" sz="3000">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346" name="Google Shape;4346;g3970249a880_0_9591"/>
          <p:cNvSpPr txBox="1"/>
          <p:nvPr>
            <p:ph idx="1" type="subTitle"/>
          </p:nvPr>
        </p:nvSpPr>
        <p:spPr>
          <a:xfrm>
            <a:off x="5056000" y="2921794"/>
            <a:ext cx="3864000" cy="746700"/>
          </a:xfrm>
          <a:prstGeom prst="rect">
            <a:avLst/>
          </a:prstGeom>
          <a:noFill/>
          <a:ln>
            <a:noFill/>
          </a:ln>
        </p:spPr>
        <p:txBody>
          <a:bodyPr anchorCtr="0" anchor="t" bIns="0" lIns="0" spcFirstLastPara="1" rIns="0" wrap="square" tIns="0">
            <a:noAutofit/>
          </a:bodyPr>
          <a:lstStyle>
            <a:lvl1pPr lvl="0" algn="l">
              <a:lnSpc>
                <a:spcPct val="100000"/>
              </a:lnSpc>
              <a:spcBef>
                <a:spcPts val="1300"/>
              </a:spcBef>
              <a:spcAft>
                <a:spcPts val="0"/>
              </a:spcAft>
              <a:buClr>
                <a:schemeClr val="dk1"/>
              </a:buClr>
              <a:buSzPts val="1400"/>
              <a:buFont typeface="Poppins SemiBold"/>
              <a:buNone/>
              <a:defRPr sz="1500">
                <a:solidFill>
                  <a:schemeClr val="dk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Font typeface="Poppins SemiBold"/>
              <a:buNone/>
              <a:defRPr sz="700">
                <a:latin typeface="Poppins SemiBold"/>
                <a:ea typeface="Poppins SemiBold"/>
                <a:cs typeface="Poppins SemiBold"/>
                <a:sym typeface="Poppins SemiBold"/>
              </a:defRPr>
            </a:lvl2pPr>
            <a:lvl3pPr lvl="2" algn="ctr">
              <a:lnSpc>
                <a:spcPct val="95000"/>
              </a:lnSpc>
              <a:spcBef>
                <a:spcPts val="1300"/>
              </a:spcBef>
              <a:spcAft>
                <a:spcPts val="0"/>
              </a:spcAft>
              <a:buClr>
                <a:schemeClr val="dk1"/>
              </a:buClr>
              <a:buSzPts val="600"/>
              <a:buFont typeface="Poppins SemiBold"/>
              <a:buNone/>
              <a:defRPr sz="700">
                <a:latin typeface="Poppins SemiBold"/>
                <a:ea typeface="Poppins SemiBold"/>
                <a:cs typeface="Poppins SemiBold"/>
                <a:sym typeface="Poppins SemiBold"/>
              </a:defRPr>
            </a:lvl3pPr>
            <a:lvl4pPr lvl="3" algn="ctr">
              <a:lnSpc>
                <a:spcPct val="95000"/>
              </a:lnSpc>
              <a:spcBef>
                <a:spcPts val="1300"/>
              </a:spcBef>
              <a:spcAft>
                <a:spcPts val="0"/>
              </a:spcAft>
              <a:buClr>
                <a:schemeClr val="dk1"/>
              </a:buClr>
              <a:buSzPts val="500"/>
              <a:buFont typeface="Poppins SemiBold"/>
              <a:buNone/>
              <a:defRPr sz="600">
                <a:latin typeface="Poppins SemiBold"/>
                <a:ea typeface="Poppins SemiBold"/>
                <a:cs typeface="Poppins SemiBold"/>
                <a:sym typeface="Poppins SemiBold"/>
              </a:defRPr>
            </a:lvl4pPr>
            <a:lvl5pPr lvl="4" algn="ctr">
              <a:lnSpc>
                <a:spcPct val="95000"/>
              </a:lnSpc>
              <a:spcBef>
                <a:spcPts val="1300"/>
              </a:spcBef>
              <a:spcAft>
                <a:spcPts val="0"/>
              </a:spcAft>
              <a:buClr>
                <a:schemeClr val="dk1"/>
              </a:buClr>
              <a:buSzPts val="500"/>
              <a:buFont typeface="Poppins SemiBold"/>
              <a:buNone/>
              <a:defRPr sz="600">
                <a:latin typeface="Poppins SemiBold"/>
                <a:ea typeface="Poppins SemiBold"/>
                <a:cs typeface="Poppins SemiBold"/>
                <a:sym typeface="Poppins SemiBold"/>
              </a:defRPr>
            </a:lvl5pPr>
            <a:lvl6pPr lvl="5" algn="ctr">
              <a:lnSpc>
                <a:spcPct val="90000"/>
              </a:lnSpc>
              <a:spcBef>
                <a:spcPts val="400"/>
              </a:spcBef>
              <a:spcAft>
                <a:spcPts val="0"/>
              </a:spcAft>
              <a:buClr>
                <a:schemeClr val="dk1"/>
              </a:buClr>
              <a:buSzPts val="600"/>
              <a:buFont typeface="Poppins SemiBold"/>
              <a:buNone/>
              <a:defRPr sz="600">
                <a:latin typeface="Poppins SemiBold"/>
                <a:ea typeface="Poppins SemiBold"/>
                <a:cs typeface="Poppins SemiBold"/>
                <a:sym typeface="Poppins SemiBold"/>
              </a:defRPr>
            </a:lvl6pPr>
            <a:lvl7pPr lvl="6" algn="ctr">
              <a:lnSpc>
                <a:spcPct val="90000"/>
              </a:lnSpc>
              <a:spcBef>
                <a:spcPts val="400"/>
              </a:spcBef>
              <a:spcAft>
                <a:spcPts val="0"/>
              </a:spcAft>
              <a:buClr>
                <a:schemeClr val="dk1"/>
              </a:buClr>
              <a:buSzPts val="600"/>
              <a:buFont typeface="Poppins SemiBold"/>
              <a:buNone/>
              <a:defRPr sz="600">
                <a:latin typeface="Poppins SemiBold"/>
                <a:ea typeface="Poppins SemiBold"/>
                <a:cs typeface="Poppins SemiBold"/>
                <a:sym typeface="Poppins SemiBold"/>
              </a:defRPr>
            </a:lvl7pPr>
            <a:lvl8pPr lvl="7" algn="ctr">
              <a:lnSpc>
                <a:spcPct val="90000"/>
              </a:lnSpc>
              <a:spcBef>
                <a:spcPts val="400"/>
              </a:spcBef>
              <a:spcAft>
                <a:spcPts val="0"/>
              </a:spcAft>
              <a:buClr>
                <a:schemeClr val="dk1"/>
              </a:buClr>
              <a:buSzPts val="600"/>
              <a:buFont typeface="Poppins SemiBold"/>
              <a:buNone/>
              <a:defRPr sz="600">
                <a:latin typeface="Poppins SemiBold"/>
                <a:ea typeface="Poppins SemiBold"/>
                <a:cs typeface="Poppins SemiBold"/>
                <a:sym typeface="Poppins SemiBold"/>
              </a:defRPr>
            </a:lvl8pPr>
            <a:lvl9pPr lvl="8" algn="ctr">
              <a:lnSpc>
                <a:spcPct val="90000"/>
              </a:lnSpc>
              <a:spcBef>
                <a:spcPts val="400"/>
              </a:spcBef>
              <a:spcAft>
                <a:spcPts val="0"/>
              </a:spcAft>
              <a:buClr>
                <a:schemeClr val="dk1"/>
              </a:buClr>
              <a:buSzPts val="600"/>
              <a:buFont typeface="Poppins SemiBold"/>
              <a:buNone/>
              <a:defRPr sz="600">
                <a:latin typeface="Poppins SemiBold"/>
                <a:ea typeface="Poppins SemiBold"/>
                <a:cs typeface="Poppins SemiBold"/>
                <a:sym typeface="Poppins SemiBold"/>
              </a:defRPr>
            </a:lvl9pPr>
          </a:lstStyle>
          <a:p/>
        </p:txBody>
      </p:sp>
      <p:pic>
        <p:nvPicPr>
          <p:cNvPr id="4347" name="Google Shape;4347;g3970249a880_0_9591"/>
          <p:cNvPicPr preferRelativeResize="0"/>
          <p:nvPr/>
        </p:nvPicPr>
        <p:blipFill rotWithShape="1">
          <a:blip r:embed="rId3">
            <a:alphaModFix/>
          </a:blip>
          <a:srcRect b="0" l="0" r="0" t="0"/>
          <a:stretch/>
        </p:blipFill>
        <p:spPr>
          <a:xfrm>
            <a:off x="8380847" y="4822425"/>
            <a:ext cx="539106" cy="160786"/>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Custom Layout">
  <p:cSld name="6_Custom Layout">
    <p:bg>
      <p:bgPr>
        <a:blipFill>
          <a:blip r:embed="rId2">
            <a:alphaModFix/>
          </a:blip>
          <a:stretch>
            <a:fillRect/>
          </a:stretch>
        </a:blipFill>
      </p:bgPr>
    </p:bg>
    <p:spTree>
      <p:nvGrpSpPr>
        <p:cNvPr id="382" name="Shape 382"/>
        <p:cNvGrpSpPr/>
        <p:nvPr/>
      </p:nvGrpSpPr>
      <p:grpSpPr>
        <a:xfrm>
          <a:off x="0" y="0"/>
          <a:ext cx="0" cy="0"/>
          <a:chOff x="0" y="0"/>
          <a:chExt cx="0" cy="0"/>
        </a:xfrm>
      </p:grpSpPr>
      <p:sp>
        <p:nvSpPr>
          <p:cNvPr id="383" name="Google Shape;383;g3970249a880_0_11771"/>
          <p:cNvSpPr/>
          <p:nvPr/>
        </p:nvSpPr>
        <p:spPr>
          <a:xfrm>
            <a:off x="325593" y="1039761"/>
            <a:ext cx="4795200" cy="3518100"/>
          </a:xfrm>
          <a:prstGeom prst="roundRect">
            <a:avLst>
              <a:gd fmla="val 2428" name="adj"/>
            </a:avLst>
          </a:prstGeom>
          <a:gradFill>
            <a:gsLst>
              <a:gs pos="0">
                <a:srgbClr val="FFFFFF"/>
              </a:gs>
              <a:gs pos="22000">
                <a:srgbClr val="FFFFFF"/>
              </a:gs>
              <a:gs pos="100000">
                <a:srgbClr val="E3E7FA">
                  <a:alpha val="86274"/>
                </a:srgbClr>
              </a:gs>
            </a:gsLst>
            <a:lin ang="5400012" scaled="0"/>
          </a:gradFill>
          <a:ln cap="flat" cmpd="sng" w="9525">
            <a:solidFill>
              <a:schemeClr val="lt1"/>
            </a:solidFill>
            <a:prstDash val="solid"/>
            <a:round/>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384" name="Google Shape;384;g3970249a880_0_11771"/>
          <p:cNvSpPr txBox="1"/>
          <p:nvPr>
            <p:ph type="title"/>
          </p:nvPr>
        </p:nvSpPr>
        <p:spPr>
          <a:xfrm>
            <a:off x="325584" y="347756"/>
            <a:ext cx="8492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385" name="Google Shape;385;g3970249a880_0_1177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386" name="Google Shape;386;g3970249a880_0_11771"/>
          <p:cNvSpPr/>
          <p:nvPr>
            <p:ph idx="2" type="pic"/>
          </p:nvPr>
        </p:nvSpPr>
        <p:spPr>
          <a:xfrm>
            <a:off x="5239004" y="1039761"/>
            <a:ext cx="3596700" cy="3518100"/>
          </a:xfrm>
          <a:prstGeom prst="roundRect">
            <a:avLst>
              <a:gd fmla="val 2719" name="adj"/>
            </a:avLst>
          </a:prstGeom>
          <a:noFill/>
          <a:ln>
            <a:noFill/>
          </a:ln>
        </p:spPr>
      </p:sp>
      <p:sp>
        <p:nvSpPr>
          <p:cNvPr id="387" name="Google Shape;387;g3970249a880_0_11771"/>
          <p:cNvSpPr txBox="1"/>
          <p:nvPr>
            <p:ph idx="1" type="subTitle"/>
          </p:nvPr>
        </p:nvSpPr>
        <p:spPr>
          <a:xfrm>
            <a:off x="588608" y="3022481"/>
            <a:ext cx="4246500" cy="1441800"/>
          </a:xfrm>
          <a:prstGeom prst="rect">
            <a:avLst/>
          </a:prstGeom>
          <a:noFill/>
          <a:ln>
            <a:noFill/>
          </a:ln>
        </p:spPr>
        <p:txBody>
          <a:bodyPr anchorCtr="0" anchor="t" bIns="0" lIns="0" spcFirstLastPara="1" rIns="0" wrap="square" tIns="0">
            <a:noAutofit/>
          </a:bodyPr>
          <a:lstStyle>
            <a:lvl1pPr lvl="0" algn="l">
              <a:lnSpc>
                <a:spcPct val="100000"/>
              </a:lnSpc>
              <a:spcBef>
                <a:spcPts val="1350"/>
              </a:spcBef>
              <a:spcAft>
                <a:spcPts val="0"/>
              </a:spcAft>
              <a:buClr>
                <a:schemeClr val="dk1"/>
              </a:buClr>
              <a:buSzPts val="1957"/>
              <a:buNone/>
              <a:defRPr sz="2175">
                <a:solidFill>
                  <a:schemeClr val="dk1"/>
                </a:solidFill>
                <a:latin typeface="Poppins"/>
                <a:ea typeface="Poppins"/>
                <a:cs typeface="Poppins"/>
                <a:sym typeface="Poppins"/>
              </a:defRPr>
            </a:lvl1pPr>
            <a:lvl2pPr lvl="1" algn="ctr">
              <a:lnSpc>
                <a:spcPct val="100000"/>
              </a:lnSpc>
              <a:spcBef>
                <a:spcPts val="1350"/>
              </a:spcBef>
              <a:spcAft>
                <a:spcPts val="0"/>
              </a:spcAft>
              <a:buClr>
                <a:schemeClr val="dk1"/>
              </a:buClr>
              <a:buSzPts val="675"/>
              <a:buNone/>
              <a:defRPr sz="750"/>
            </a:lvl2pPr>
            <a:lvl3pPr lvl="2" algn="ctr">
              <a:lnSpc>
                <a:spcPct val="100000"/>
              </a:lnSpc>
              <a:spcBef>
                <a:spcPts val="1350"/>
              </a:spcBef>
              <a:spcAft>
                <a:spcPts val="0"/>
              </a:spcAft>
              <a:buClr>
                <a:schemeClr val="dk1"/>
              </a:buClr>
              <a:buSzPts val="607"/>
              <a:buNone/>
              <a:defRPr sz="675"/>
            </a:lvl3pPr>
            <a:lvl4pPr lvl="3" algn="ctr">
              <a:lnSpc>
                <a:spcPct val="100000"/>
              </a:lnSpc>
              <a:spcBef>
                <a:spcPts val="1350"/>
              </a:spcBef>
              <a:spcAft>
                <a:spcPts val="0"/>
              </a:spcAft>
              <a:buClr>
                <a:schemeClr val="dk1"/>
              </a:buClr>
              <a:buSzPts val="540"/>
              <a:buNone/>
              <a:defRPr sz="600"/>
            </a:lvl4pPr>
            <a:lvl5pPr lvl="4" algn="ctr">
              <a:lnSpc>
                <a:spcPct val="100000"/>
              </a:lnSpc>
              <a:spcBef>
                <a:spcPts val="1350"/>
              </a:spcBef>
              <a:spcAft>
                <a:spcPts val="0"/>
              </a:spcAft>
              <a:buClr>
                <a:schemeClr val="dk1"/>
              </a:buClr>
              <a:buSzPts val="540"/>
              <a:buNone/>
              <a:defRPr sz="600"/>
            </a:lvl5pPr>
            <a:lvl6pPr lvl="5" algn="ctr">
              <a:lnSpc>
                <a:spcPct val="100000"/>
              </a:lnSpc>
              <a:spcBef>
                <a:spcPts val="375"/>
              </a:spcBef>
              <a:spcAft>
                <a:spcPts val="0"/>
              </a:spcAft>
              <a:buClr>
                <a:schemeClr val="dk1"/>
              </a:buClr>
              <a:buSzPts val="600"/>
              <a:buNone/>
              <a:defRPr sz="600"/>
            </a:lvl6pPr>
            <a:lvl7pPr lvl="6" algn="ctr">
              <a:lnSpc>
                <a:spcPct val="100000"/>
              </a:lnSpc>
              <a:spcBef>
                <a:spcPts val="375"/>
              </a:spcBef>
              <a:spcAft>
                <a:spcPts val="0"/>
              </a:spcAft>
              <a:buClr>
                <a:schemeClr val="dk1"/>
              </a:buClr>
              <a:buSzPts val="600"/>
              <a:buNone/>
              <a:defRPr sz="600"/>
            </a:lvl7pPr>
            <a:lvl8pPr lvl="7" algn="ctr">
              <a:lnSpc>
                <a:spcPct val="100000"/>
              </a:lnSpc>
              <a:spcBef>
                <a:spcPts val="375"/>
              </a:spcBef>
              <a:spcAft>
                <a:spcPts val="0"/>
              </a:spcAft>
              <a:buClr>
                <a:schemeClr val="dk1"/>
              </a:buClr>
              <a:buSzPts val="600"/>
              <a:buNone/>
              <a:defRPr sz="600"/>
            </a:lvl8pPr>
            <a:lvl9pPr lvl="8" algn="ctr">
              <a:lnSpc>
                <a:spcPct val="10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2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7_Custom Layout">
  <p:cSld name="57_Custom Layout">
    <p:bg>
      <p:bgPr>
        <a:blipFill>
          <a:blip r:embed="rId2">
            <a:alphaModFix/>
          </a:blip>
          <a:stretch>
            <a:fillRect/>
          </a:stretch>
        </a:blipFill>
      </p:bgPr>
    </p:bg>
    <p:spTree>
      <p:nvGrpSpPr>
        <p:cNvPr id="4348" name="Shape 4348"/>
        <p:cNvGrpSpPr/>
        <p:nvPr/>
      </p:nvGrpSpPr>
      <p:grpSpPr>
        <a:xfrm>
          <a:off x="0" y="0"/>
          <a:ext cx="0" cy="0"/>
          <a:chOff x="0" y="0"/>
          <a:chExt cx="0" cy="0"/>
        </a:xfrm>
      </p:grpSpPr>
      <p:sp>
        <p:nvSpPr>
          <p:cNvPr id="4349" name="Google Shape;4349;g3970249a880_0_9596"/>
          <p:cNvSpPr/>
          <p:nvPr/>
        </p:nvSpPr>
        <p:spPr>
          <a:xfrm>
            <a:off x="336654" y="364332"/>
            <a:ext cx="3622800" cy="4182000"/>
          </a:xfrm>
          <a:prstGeom prst="roundRect">
            <a:avLst>
              <a:gd fmla="val 2420" name="adj"/>
            </a:avLst>
          </a:prstGeom>
          <a:gradFill>
            <a:gsLst>
              <a:gs pos="0">
                <a:srgbClr val="EF0016"/>
              </a:gs>
              <a:gs pos="72000">
                <a:schemeClr val="dk1"/>
              </a:gs>
              <a:gs pos="100000">
                <a:schemeClr val="dk1"/>
              </a:gs>
            </a:gsLst>
            <a:lin ang="2700006"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350" name="Google Shape;4350;g3970249a880_0_9596"/>
          <p:cNvSpPr txBox="1"/>
          <p:nvPr>
            <p:ph type="title"/>
          </p:nvPr>
        </p:nvSpPr>
        <p:spPr>
          <a:xfrm>
            <a:off x="579666" y="1486125"/>
            <a:ext cx="3230400" cy="1214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3000"/>
              <a:buFont typeface="Poppins"/>
              <a:buNone/>
              <a:defRPr b="1" sz="3000">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351" name="Google Shape;4351;g3970249a880_0_959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4352" name="Google Shape;4352;g3970249a880_0_9596"/>
          <p:cNvSpPr/>
          <p:nvPr>
            <p:ph idx="2" type="pic"/>
          </p:nvPr>
        </p:nvSpPr>
        <p:spPr>
          <a:xfrm>
            <a:off x="4049979" y="364331"/>
            <a:ext cx="4778700" cy="4189200"/>
          </a:xfrm>
          <a:prstGeom prst="roundRect">
            <a:avLst>
              <a:gd fmla="val 4803" name="adj"/>
            </a:avLst>
          </a:prstGeom>
          <a:noFill/>
          <a:ln>
            <a:noFill/>
          </a:ln>
        </p:spPr>
      </p:sp>
      <p:sp>
        <p:nvSpPr>
          <p:cNvPr id="4353" name="Google Shape;4353;g3970249a880_0_9596"/>
          <p:cNvSpPr txBox="1"/>
          <p:nvPr>
            <p:ph idx="1" type="subTitle"/>
          </p:nvPr>
        </p:nvSpPr>
        <p:spPr>
          <a:xfrm>
            <a:off x="579666" y="2912794"/>
            <a:ext cx="3230400" cy="746700"/>
          </a:xfrm>
          <a:prstGeom prst="rect">
            <a:avLst/>
          </a:prstGeom>
          <a:noFill/>
          <a:ln>
            <a:noFill/>
          </a:ln>
        </p:spPr>
        <p:txBody>
          <a:bodyPr anchorCtr="0" anchor="t" bIns="0" lIns="0" spcFirstLastPara="1" rIns="0" wrap="square" tIns="0">
            <a:noAutofit/>
          </a:bodyPr>
          <a:lstStyle>
            <a:lvl1pPr lvl="0" algn="l">
              <a:lnSpc>
                <a:spcPct val="100000"/>
              </a:lnSpc>
              <a:spcBef>
                <a:spcPts val="1300"/>
              </a:spcBef>
              <a:spcAft>
                <a:spcPts val="0"/>
              </a:spcAft>
              <a:buClr>
                <a:schemeClr val="lt1"/>
              </a:buClr>
              <a:buSzPts val="1400"/>
              <a:buFont typeface="Poppins SemiBold"/>
              <a:buNone/>
              <a:defRPr sz="15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Font typeface="Poppins SemiBold"/>
              <a:buNone/>
              <a:defRPr sz="700">
                <a:latin typeface="Poppins SemiBold"/>
                <a:ea typeface="Poppins SemiBold"/>
                <a:cs typeface="Poppins SemiBold"/>
                <a:sym typeface="Poppins SemiBold"/>
              </a:defRPr>
            </a:lvl2pPr>
            <a:lvl3pPr lvl="2" algn="ctr">
              <a:lnSpc>
                <a:spcPct val="95000"/>
              </a:lnSpc>
              <a:spcBef>
                <a:spcPts val="1300"/>
              </a:spcBef>
              <a:spcAft>
                <a:spcPts val="0"/>
              </a:spcAft>
              <a:buClr>
                <a:schemeClr val="dk1"/>
              </a:buClr>
              <a:buSzPts val="600"/>
              <a:buFont typeface="Poppins SemiBold"/>
              <a:buNone/>
              <a:defRPr sz="700">
                <a:latin typeface="Poppins SemiBold"/>
                <a:ea typeface="Poppins SemiBold"/>
                <a:cs typeface="Poppins SemiBold"/>
                <a:sym typeface="Poppins SemiBold"/>
              </a:defRPr>
            </a:lvl3pPr>
            <a:lvl4pPr lvl="3" algn="ctr">
              <a:lnSpc>
                <a:spcPct val="95000"/>
              </a:lnSpc>
              <a:spcBef>
                <a:spcPts val="1300"/>
              </a:spcBef>
              <a:spcAft>
                <a:spcPts val="0"/>
              </a:spcAft>
              <a:buClr>
                <a:schemeClr val="dk1"/>
              </a:buClr>
              <a:buSzPts val="500"/>
              <a:buFont typeface="Poppins SemiBold"/>
              <a:buNone/>
              <a:defRPr sz="600">
                <a:latin typeface="Poppins SemiBold"/>
                <a:ea typeface="Poppins SemiBold"/>
                <a:cs typeface="Poppins SemiBold"/>
                <a:sym typeface="Poppins SemiBold"/>
              </a:defRPr>
            </a:lvl4pPr>
            <a:lvl5pPr lvl="4" algn="ctr">
              <a:lnSpc>
                <a:spcPct val="95000"/>
              </a:lnSpc>
              <a:spcBef>
                <a:spcPts val="1300"/>
              </a:spcBef>
              <a:spcAft>
                <a:spcPts val="0"/>
              </a:spcAft>
              <a:buClr>
                <a:schemeClr val="dk1"/>
              </a:buClr>
              <a:buSzPts val="500"/>
              <a:buFont typeface="Poppins SemiBold"/>
              <a:buNone/>
              <a:defRPr sz="600">
                <a:latin typeface="Poppins SemiBold"/>
                <a:ea typeface="Poppins SemiBold"/>
                <a:cs typeface="Poppins SemiBold"/>
                <a:sym typeface="Poppins SemiBold"/>
              </a:defRPr>
            </a:lvl5pPr>
            <a:lvl6pPr lvl="5" algn="ctr">
              <a:lnSpc>
                <a:spcPct val="90000"/>
              </a:lnSpc>
              <a:spcBef>
                <a:spcPts val="400"/>
              </a:spcBef>
              <a:spcAft>
                <a:spcPts val="0"/>
              </a:spcAft>
              <a:buClr>
                <a:schemeClr val="dk1"/>
              </a:buClr>
              <a:buSzPts val="600"/>
              <a:buFont typeface="Poppins SemiBold"/>
              <a:buNone/>
              <a:defRPr sz="600">
                <a:latin typeface="Poppins SemiBold"/>
                <a:ea typeface="Poppins SemiBold"/>
                <a:cs typeface="Poppins SemiBold"/>
                <a:sym typeface="Poppins SemiBold"/>
              </a:defRPr>
            </a:lvl6pPr>
            <a:lvl7pPr lvl="6" algn="ctr">
              <a:lnSpc>
                <a:spcPct val="90000"/>
              </a:lnSpc>
              <a:spcBef>
                <a:spcPts val="400"/>
              </a:spcBef>
              <a:spcAft>
                <a:spcPts val="0"/>
              </a:spcAft>
              <a:buClr>
                <a:schemeClr val="dk1"/>
              </a:buClr>
              <a:buSzPts val="600"/>
              <a:buFont typeface="Poppins SemiBold"/>
              <a:buNone/>
              <a:defRPr sz="600">
                <a:latin typeface="Poppins SemiBold"/>
                <a:ea typeface="Poppins SemiBold"/>
                <a:cs typeface="Poppins SemiBold"/>
                <a:sym typeface="Poppins SemiBold"/>
              </a:defRPr>
            </a:lvl7pPr>
            <a:lvl8pPr lvl="7" algn="ctr">
              <a:lnSpc>
                <a:spcPct val="90000"/>
              </a:lnSpc>
              <a:spcBef>
                <a:spcPts val="400"/>
              </a:spcBef>
              <a:spcAft>
                <a:spcPts val="0"/>
              </a:spcAft>
              <a:buClr>
                <a:schemeClr val="dk1"/>
              </a:buClr>
              <a:buSzPts val="600"/>
              <a:buFont typeface="Poppins SemiBold"/>
              <a:buNone/>
              <a:defRPr sz="600">
                <a:latin typeface="Poppins SemiBold"/>
                <a:ea typeface="Poppins SemiBold"/>
                <a:cs typeface="Poppins SemiBold"/>
                <a:sym typeface="Poppins SemiBold"/>
              </a:defRPr>
            </a:lvl8pPr>
            <a:lvl9pPr lvl="8" algn="ctr">
              <a:lnSpc>
                <a:spcPct val="90000"/>
              </a:lnSpc>
              <a:spcBef>
                <a:spcPts val="400"/>
              </a:spcBef>
              <a:spcAft>
                <a:spcPts val="0"/>
              </a:spcAft>
              <a:buClr>
                <a:schemeClr val="dk1"/>
              </a:buClr>
              <a:buSzPts val="600"/>
              <a:buFont typeface="Poppins SemiBold"/>
              <a:buNone/>
              <a:defRPr sz="600">
                <a:latin typeface="Poppins SemiBold"/>
                <a:ea typeface="Poppins SemiBold"/>
                <a:cs typeface="Poppins SemiBold"/>
                <a:sym typeface="Poppins SemiBold"/>
              </a:defRPr>
            </a:lvl9pPr>
          </a:lstStyle>
          <a:p/>
        </p:txBody>
      </p:sp>
    </p:spTree>
  </p:cSld>
  <p:clrMapOvr>
    <a:masterClrMapping/>
  </p:clrMapOvr>
</p:sldLayout>
</file>

<file path=ppt/slideLayouts/slideLayout2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8_Custom Layout">
  <p:cSld name="58_Custom Layout">
    <p:bg>
      <p:bgPr>
        <a:blipFill>
          <a:blip r:embed="rId2">
            <a:alphaModFix/>
          </a:blip>
          <a:stretch>
            <a:fillRect/>
          </a:stretch>
        </a:blipFill>
      </p:bgPr>
    </p:bg>
    <p:spTree>
      <p:nvGrpSpPr>
        <p:cNvPr id="4354" name="Shape 4354"/>
        <p:cNvGrpSpPr/>
        <p:nvPr/>
      </p:nvGrpSpPr>
      <p:grpSpPr>
        <a:xfrm>
          <a:off x="0" y="0"/>
          <a:ext cx="0" cy="0"/>
          <a:chOff x="0" y="0"/>
          <a:chExt cx="0" cy="0"/>
        </a:xfrm>
      </p:grpSpPr>
      <p:sp>
        <p:nvSpPr>
          <p:cNvPr id="4355" name="Google Shape;4355;g3970249a880_0_9602"/>
          <p:cNvSpPr/>
          <p:nvPr/>
        </p:nvSpPr>
        <p:spPr>
          <a:xfrm>
            <a:off x="3351134" y="1050822"/>
            <a:ext cx="5494800" cy="3495300"/>
          </a:xfrm>
          <a:prstGeom prst="roundRect">
            <a:avLst>
              <a:gd fmla="val 242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356" name="Google Shape;4356;g3970249a880_0_9602"/>
          <p:cNvSpPr txBox="1"/>
          <p:nvPr>
            <p:ph type="title"/>
          </p:nvPr>
        </p:nvSpPr>
        <p:spPr>
          <a:xfrm>
            <a:off x="309268" y="336522"/>
            <a:ext cx="6005400" cy="3915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SemiBold"/>
              <a:buNone/>
              <a:defRPr>
                <a:solidFill>
                  <a:schemeClr val="dk1"/>
                </a:solidFill>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357" name="Google Shape;4357;g3970249a880_0_960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4358" name="Google Shape;4358;g3970249a880_0_9602"/>
          <p:cNvSpPr txBox="1"/>
          <p:nvPr>
            <p:ph idx="1" type="body"/>
          </p:nvPr>
        </p:nvSpPr>
        <p:spPr>
          <a:xfrm>
            <a:off x="309268" y="1367466"/>
            <a:ext cx="2744400" cy="1731900"/>
          </a:xfrm>
          <a:prstGeom prst="rect">
            <a:avLst/>
          </a:prstGeom>
          <a:noFill/>
          <a:ln>
            <a:noFill/>
          </a:ln>
        </p:spPr>
        <p:txBody>
          <a:bodyPr anchorCtr="0" anchor="t" bIns="0" lIns="0" spcFirstLastPara="1" rIns="0" wrap="square" tIns="0">
            <a:noAutofit/>
          </a:bodyPr>
          <a:lstStyle>
            <a:lvl1pPr indent="-285750" lvl="0" marL="457200" algn="l">
              <a:lnSpc>
                <a:spcPct val="105000"/>
              </a:lnSpc>
              <a:spcBef>
                <a:spcPts val="1300"/>
              </a:spcBef>
              <a:spcAft>
                <a:spcPts val="0"/>
              </a:spcAft>
              <a:buClr>
                <a:srgbClr val="DA0025"/>
              </a:buClr>
              <a:buSzPts val="900"/>
              <a:buChar char="●"/>
              <a:defRPr/>
            </a:lvl1pPr>
            <a:lvl2pPr indent="-279400" lvl="1" marL="914400" algn="l">
              <a:lnSpc>
                <a:spcPct val="105000"/>
              </a:lnSpc>
              <a:spcBef>
                <a:spcPts val="1300"/>
              </a:spcBef>
              <a:spcAft>
                <a:spcPts val="0"/>
              </a:spcAft>
              <a:buClr>
                <a:srgbClr val="DA0025"/>
              </a:buClr>
              <a:buSzPts val="800"/>
              <a:buChar char="●"/>
              <a:defRPr/>
            </a:lvl2pPr>
            <a:lvl3pPr indent="-273050" lvl="2" marL="1371600" algn="l">
              <a:lnSpc>
                <a:spcPct val="105000"/>
              </a:lnSpc>
              <a:spcBef>
                <a:spcPts val="1300"/>
              </a:spcBef>
              <a:spcAft>
                <a:spcPts val="0"/>
              </a:spcAft>
              <a:buClr>
                <a:srgbClr val="DA0025"/>
              </a:buClr>
              <a:buSzPts val="700"/>
              <a:buChar char="●"/>
              <a:defRPr/>
            </a:lvl3pPr>
            <a:lvl4pPr indent="-260350" lvl="3" marL="1828800" algn="l">
              <a:lnSpc>
                <a:spcPct val="105000"/>
              </a:lnSpc>
              <a:spcBef>
                <a:spcPts val="1300"/>
              </a:spcBef>
              <a:spcAft>
                <a:spcPts val="0"/>
              </a:spcAft>
              <a:buClr>
                <a:srgbClr val="DA0025"/>
              </a:buClr>
              <a:buSzPts val="500"/>
              <a:buChar char="●"/>
              <a:defRPr/>
            </a:lvl4pPr>
            <a:lvl5pPr indent="-254000" lvl="4" marL="2286000" algn="l">
              <a:lnSpc>
                <a:spcPct val="105000"/>
              </a:lnSpc>
              <a:spcBef>
                <a:spcPts val="1300"/>
              </a:spcBef>
              <a:spcAft>
                <a:spcPts val="0"/>
              </a:spcAft>
              <a:buClr>
                <a:srgbClr val="DA0025"/>
              </a:buClr>
              <a:buSzPts val="4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4359" name="Google Shape;4359;g3970249a880_0_9602"/>
          <p:cNvSpPr txBox="1"/>
          <p:nvPr>
            <p:ph idx="2" type="subTitle"/>
          </p:nvPr>
        </p:nvSpPr>
        <p:spPr>
          <a:xfrm>
            <a:off x="310260" y="994462"/>
            <a:ext cx="2743200" cy="258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400"/>
              <a:buNone/>
              <a:defRPr b="1" sz="1500">
                <a:solidFill>
                  <a:schemeClr val="dk1"/>
                </a:solidFill>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
        <p:nvSpPr>
          <p:cNvPr id="4360" name="Google Shape;4360;g3970249a880_0_9602"/>
          <p:cNvSpPr txBox="1"/>
          <p:nvPr>
            <p:ph idx="3" type="subTitle"/>
          </p:nvPr>
        </p:nvSpPr>
        <p:spPr>
          <a:xfrm>
            <a:off x="3569741" y="1194000"/>
            <a:ext cx="3029400" cy="2055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100"/>
              <a:buFont typeface="Poppins"/>
              <a:buNone/>
              <a:defRPr b="1" sz="1100">
                <a:latin typeface="Poppins"/>
                <a:ea typeface="Poppins"/>
                <a:cs typeface="Poppins"/>
                <a:sym typeface="Poppins"/>
              </a:defRPr>
            </a:lvl1pPr>
            <a:lvl2pPr lvl="1" algn="l">
              <a:lnSpc>
                <a:spcPct val="95000"/>
              </a:lnSpc>
              <a:spcBef>
                <a:spcPts val="0"/>
              </a:spcBef>
              <a:spcAft>
                <a:spcPts val="0"/>
              </a:spcAft>
              <a:buSzPts val="800"/>
              <a:buNone/>
              <a:defRPr/>
            </a:lvl2pPr>
            <a:lvl3pPr lvl="2" algn="l">
              <a:lnSpc>
                <a:spcPct val="95000"/>
              </a:lnSpc>
              <a:spcBef>
                <a:spcPts val="0"/>
              </a:spcBef>
              <a:spcAft>
                <a:spcPts val="0"/>
              </a:spcAft>
              <a:buSzPts val="700"/>
              <a:buNone/>
              <a:defRPr/>
            </a:lvl3pPr>
            <a:lvl4pPr lvl="3" algn="l">
              <a:lnSpc>
                <a:spcPct val="95000"/>
              </a:lnSpc>
              <a:spcBef>
                <a:spcPts val="0"/>
              </a:spcBef>
              <a:spcAft>
                <a:spcPts val="0"/>
              </a:spcAft>
              <a:buSzPts val="500"/>
              <a:buNone/>
              <a:defRPr/>
            </a:lvl4pPr>
            <a:lvl5pPr lvl="4" algn="l">
              <a:lnSpc>
                <a:spcPct val="95000"/>
              </a:lnSpc>
              <a:spcBef>
                <a:spcPts val="0"/>
              </a:spcBef>
              <a:spcAft>
                <a:spcPts val="0"/>
              </a:spcAft>
              <a:buSzPts val="400"/>
              <a:buNone/>
              <a:defRPr/>
            </a:lvl5pPr>
            <a:lvl6pPr lvl="5" algn="l">
              <a:lnSpc>
                <a:spcPct val="95000"/>
              </a:lnSpc>
              <a:spcBef>
                <a:spcPts val="0"/>
              </a:spcBef>
              <a:spcAft>
                <a:spcPts val="0"/>
              </a:spcAft>
              <a:buSzPts val="200"/>
              <a:buNone/>
              <a:defRPr/>
            </a:lvl6pPr>
            <a:lvl7pPr lvl="6" algn="l">
              <a:lnSpc>
                <a:spcPct val="95000"/>
              </a:lnSpc>
              <a:spcBef>
                <a:spcPts val="0"/>
              </a:spcBef>
              <a:spcAft>
                <a:spcPts val="0"/>
              </a:spcAft>
              <a:buSzPts val="200"/>
              <a:buNone/>
              <a:defRPr/>
            </a:lvl7pPr>
            <a:lvl8pPr lvl="7" algn="l">
              <a:lnSpc>
                <a:spcPct val="95000"/>
              </a:lnSpc>
              <a:spcBef>
                <a:spcPts val="0"/>
              </a:spcBef>
              <a:spcAft>
                <a:spcPts val="0"/>
              </a:spcAft>
              <a:buSzPts val="200"/>
              <a:buNone/>
              <a:defRPr/>
            </a:lvl8pPr>
            <a:lvl9pPr lvl="8" algn="l">
              <a:lnSpc>
                <a:spcPct val="95000"/>
              </a:lnSpc>
              <a:spcBef>
                <a:spcPts val="0"/>
              </a:spcBef>
              <a:spcAft>
                <a:spcPts val="0"/>
              </a:spcAft>
              <a:buSzPts val="200"/>
              <a:buNone/>
              <a:defRPr/>
            </a:lvl9pPr>
          </a:lstStyle>
          <a:p/>
        </p:txBody>
      </p:sp>
      <p:sp>
        <p:nvSpPr>
          <p:cNvPr id="4361" name="Google Shape;4361;g3970249a880_0_9602"/>
          <p:cNvSpPr txBox="1"/>
          <p:nvPr>
            <p:ph idx="4" type="subTitle"/>
          </p:nvPr>
        </p:nvSpPr>
        <p:spPr>
          <a:xfrm>
            <a:off x="3569741" y="4324003"/>
            <a:ext cx="1473000" cy="1158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500"/>
              <a:buFont typeface="Poppins"/>
              <a:buNone/>
              <a:defRPr b="1" sz="500">
                <a:latin typeface="Poppins"/>
                <a:ea typeface="Poppins"/>
                <a:cs typeface="Poppins"/>
                <a:sym typeface="Poppins"/>
              </a:defRPr>
            </a:lvl1pPr>
            <a:lvl2pPr lvl="1" algn="l">
              <a:lnSpc>
                <a:spcPct val="95000"/>
              </a:lnSpc>
              <a:spcBef>
                <a:spcPts val="0"/>
              </a:spcBef>
              <a:spcAft>
                <a:spcPts val="0"/>
              </a:spcAft>
              <a:buSzPts val="800"/>
              <a:buNone/>
              <a:defRPr/>
            </a:lvl2pPr>
            <a:lvl3pPr lvl="2" algn="l">
              <a:lnSpc>
                <a:spcPct val="95000"/>
              </a:lnSpc>
              <a:spcBef>
                <a:spcPts val="0"/>
              </a:spcBef>
              <a:spcAft>
                <a:spcPts val="0"/>
              </a:spcAft>
              <a:buSzPts val="700"/>
              <a:buNone/>
              <a:defRPr/>
            </a:lvl3pPr>
            <a:lvl4pPr lvl="3" algn="l">
              <a:lnSpc>
                <a:spcPct val="95000"/>
              </a:lnSpc>
              <a:spcBef>
                <a:spcPts val="0"/>
              </a:spcBef>
              <a:spcAft>
                <a:spcPts val="0"/>
              </a:spcAft>
              <a:buSzPts val="500"/>
              <a:buNone/>
              <a:defRPr/>
            </a:lvl4pPr>
            <a:lvl5pPr lvl="4" algn="l">
              <a:lnSpc>
                <a:spcPct val="95000"/>
              </a:lnSpc>
              <a:spcBef>
                <a:spcPts val="0"/>
              </a:spcBef>
              <a:spcAft>
                <a:spcPts val="0"/>
              </a:spcAft>
              <a:buSzPts val="400"/>
              <a:buNone/>
              <a:defRPr/>
            </a:lvl5pPr>
            <a:lvl6pPr lvl="5" algn="l">
              <a:lnSpc>
                <a:spcPct val="95000"/>
              </a:lnSpc>
              <a:spcBef>
                <a:spcPts val="0"/>
              </a:spcBef>
              <a:spcAft>
                <a:spcPts val="0"/>
              </a:spcAft>
              <a:buSzPts val="200"/>
              <a:buNone/>
              <a:defRPr/>
            </a:lvl6pPr>
            <a:lvl7pPr lvl="6" algn="l">
              <a:lnSpc>
                <a:spcPct val="95000"/>
              </a:lnSpc>
              <a:spcBef>
                <a:spcPts val="0"/>
              </a:spcBef>
              <a:spcAft>
                <a:spcPts val="0"/>
              </a:spcAft>
              <a:buSzPts val="200"/>
              <a:buNone/>
              <a:defRPr/>
            </a:lvl7pPr>
            <a:lvl8pPr lvl="7" algn="l">
              <a:lnSpc>
                <a:spcPct val="95000"/>
              </a:lnSpc>
              <a:spcBef>
                <a:spcPts val="0"/>
              </a:spcBef>
              <a:spcAft>
                <a:spcPts val="0"/>
              </a:spcAft>
              <a:buSzPts val="200"/>
              <a:buNone/>
              <a:defRPr/>
            </a:lvl8pPr>
            <a:lvl9pPr lvl="8" algn="l">
              <a:lnSpc>
                <a:spcPct val="95000"/>
              </a:lnSpc>
              <a:spcBef>
                <a:spcPts val="0"/>
              </a:spcBef>
              <a:spcAft>
                <a:spcPts val="0"/>
              </a:spcAft>
              <a:buSzPts val="200"/>
              <a:buNone/>
              <a:defRPr/>
            </a:lvl9pPr>
          </a:lstStyle>
          <a:p/>
        </p:txBody>
      </p:sp>
    </p:spTree>
  </p:cSld>
  <p:clrMapOvr>
    <a:masterClrMapping/>
  </p:clrMapOvr>
</p:sldLayout>
</file>

<file path=ppt/slideLayouts/slideLayout2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9_Custom Layout">
  <p:cSld name="59_Custom Layout">
    <p:bg>
      <p:bgPr>
        <a:blipFill>
          <a:blip r:embed="rId2">
            <a:alphaModFix/>
          </a:blip>
          <a:stretch>
            <a:fillRect/>
          </a:stretch>
        </a:blipFill>
      </p:bgPr>
    </p:bg>
    <p:spTree>
      <p:nvGrpSpPr>
        <p:cNvPr id="4362" name="Shape 4362"/>
        <p:cNvGrpSpPr/>
        <p:nvPr/>
      </p:nvGrpSpPr>
      <p:grpSpPr>
        <a:xfrm>
          <a:off x="0" y="0"/>
          <a:ext cx="0" cy="0"/>
          <a:chOff x="0" y="0"/>
          <a:chExt cx="0" cy="0"/>
        </a:xfrm>
      </p:grpSpPr>
      <p:sp>
        <p:nvSpPr>
          <p:cNvPr id="4363" name="Google Shape;4363;g3970249a880_0_9610"/>
          <p:cNvSpPr/>
          <p:nvPr/>
        </p:nvSpPr>
        <p:spPr>
          <a:xfrm>
            <a:off x="309268" y="1053646"/>
            <a:ext cx="8536500" cy="3481500"/>
          </a:xfrm>
          <a:prstGeom prst="roundRect">
            <a:avLst>
              <a:gd fmla="val 242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364" name="Google Shape;4364;g3970249a880_0_9610"/>
          <p:cNvSpPr txBox="1"/>
          <p:nvPr>
            <p:ph type="title"/>
          </p:nvPr>
        </p:nvSpPr>
        <p:spPr>
          <a:xfrm>
            <a:off x="309270" y="314400"/>
            <a:ext cx="8536500" cy="3915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365" name="Google Shape;4365;g3970249a880_0_961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4366" name="Google Shape;4366;g3970249a880_0_9610"/>
          <p:cNvSpPr txBox="1"/>
          <p:nvPr>
            <p:ph idx="1" type="subTitle"/>
          </p:nvPr>
        </p:nvSpPr>
        <p:spPr>
          <a:xfrm>
            <a:off x="558874" y="1200731"/>
            <a:ext cx="3029400" cy="2055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100"/>
              <a:buFont typeface="Poppins"/>
              <a:buNone/>
              <a:defRPr b="1" sz="1100">
                <a:latin typeface="Poppins"/>
                <a:ea typeface="Poppins"/>
                <a:cs typeface="Poppins"/>
                <a:sym typeface="Poppins"/>
              </a:defRPr>
            </a:lvl1pPr>
            <a:lvl2pPr lvl="1" algn="l">
              <a:lnSpc>
                <a:spcPct val="95000"/>
              </a:lnSpc>
              <a:spcBef>
                <a:spcPts val="0"/>
              </a:spcBef>
              <a:spcAft>
                <a:spcPts val="0"/>
              </a:spcAft>
              <a:buSzPts val="800"/>
              <a:buNone/>
              <a:defRPr/>
            </a:lvl2pPr>
            <a:lvl3pPr lvl="2" algn="l">
              <a:lnSpc>
                <a:spcPct val="95000"/>
              </a:lnSpc>
              <a:spcBef>
                <a:spcPts val="0"/>
              </a:spcBef>
              <a:spcAft>
                <a:spcPts val="0"/>
              </a:spcAft>
              <a:buSzPts val="700"/>
              <a:buNone/>
              <a:defRPr/>
            </a:lvl3pPr>
            <a:lvl4pPr lvl="3" algn="l">
              <a:lnSpc>
                <a:spcPct val="95000"/>
              </a:lnSpc>
              <a:spcBef>
                <a:spcPts val="0"/>
              </a:spcBef>
              <a:spcAft>
                <a:spcPts val="0"/>
              </a:spcAft>
              <a:buSzPts val="500"/>
              <a:buNone/>
              <a:defRPr/>
            </a:lvl4pPr>
            <a:lvl5pPr lvl="4" algn="l">
              <a:lnSpc>
                <a:spcPct val="95000"/>
              </a:lnSpc>
              <a:spcBef>
                <a:spcPts val="0"/>
              </a:spcBef>
              <a:spcAft>
                <a:spcPts val="0"/>
              </a:spcAft>
              <a:buSzPts val="400"/>
              <a:buNone/>
              <a:defRPr/>
            </a:lvl5pPr>
            <a:lvl6pPr lvl="5" algn="l">
              <a:lnSpc>
                <a:spcPct val="95000"/>
              </a:lnSpc>
              <a:spcBef>
                <a:spcPts val="0"/>
              </a:spcBef>
              <a:spcAft>
                <a:spcPts val="0"/>
              </a:spcAft>
              <a:buSzPts val="200"/>
              <a:buNone/>
              <a:defRPr/>
            </a:lvl6pPr>
            <a:lvl7pPr lvl="6" algn="l">
              <a:lnSpc>
                <a:spcPct val="95000"/>
              </a:lnSpc>
              <a:spcBef>
                <a:spcPts val="0"/>
              </a:spcBef>
              <a:spcAft>
                <a:spcPts val="0"/>
              </a:spcAft>
              <a:buSzPts val="200"/>
              <a:buNone/>
              <a:defRPr/>
            </a:lvl7pPr>
            <a:lvl8pPr lvl="7" algn="l">
              <a:lnSpc>
                <a:spcPct val="95000"/>
              </a:lnSpc>
              <a:spcBef>
                <a:spcPts val="0"/>
              </a:spcBef>
              <a:spcAft>
                <a:spcPts val="0"/>
              </a:spcAft>
              <a:buSzPts val="200"/>
              <a:buNone/>
              <a:defRPr/>
            </a:lvl8pPr>
            <a:lvl9pPr lvl="8" algn="l">
              <a:lnSpc>
                <a:spcPct val="95000"/>
              </a:lnSpc>
              <a:spcBef>
                <a:spcPts val="0"/>
              </a:spcBef>
              <a:spcAft>
                <a:spcPts val="0"/>
              </a:spcAft>
              <a:buSzPts val="200"/>
              <a:buNone/>
              <a:defRPr/>
            </a:lvl9pPr>
          </a:lstStyle>
          <a:p/>
        </p:txBody>
      </p:sp>
      <p:sp>
        <p:nvSpPr>
          <p:cNvPr id="4367" name="Google Shape;4367;g3970249a880_0_9610"/>
          <p:cNvSpPr txBox="1"/>
          <p:nvPr>
            <p:ph idx="2" type="subTitle"/>
          </p:nvPr>
        </p:nvSpPr>
        <p:spPr>
          <a:xfrm>
            <a:off x="558874" y="4330734"/>
            <a:ext cx="1473000" cy="1158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500"/>
              <a:buFont typeface="Poppins"/>
              <a:buNone/>
              <a:defRPr b="1" sz="500">
                <a:latin typeface="Poppins"/>
                <a:ea typeface="Poppins"/>
                <a:cs typeface="Poppins"/>
                <a:sym typeface="Poppins"/>
              </a:defRPr>
            </a:lvl1pPr>
            <a:lvl2pPr lvl="1" algn="l">
              <a:lnSpc>
                <a:spcPct val="95000"/>
              </a:lnSpc>
              <a:spcBef>
                <a:spcPts val="0"/>
              </a:spcBef>
              <a:spcAft>
                <a:spcPts val="0"/>
              </a:spcAft>
              <a:buSzPts val="800"/>
              <a:buNone/>
              <a:defRPr/>
            </a:lvl2pPr>
            <a:lvl3pPr lvl="2" algn="l">
              <a:lnSpc>
                <a:spcPct val="95000"/>
              </a:lnSpc>
              <a:spcBef>
                <a:spcPts val="0"/>
              </a:spcBef>
              <a:spcAft>
                <a:spcPts val="0"/>
              </a:spcAft>
              <a:buSzPts val="700"/>
              <a:buNone/>
              <a:defRPr/>
            </a:lvl3pPr>
            <a:lvl4pPr lvl="3" algn="l">
              <a:lnSpc>
                <a:spcPct val="95000"/>
              </a:lnSpc>
              <a:spcBef>
                <a:spcPts val="0"/>
              </a:spcBef>
              <a:spcAft>
                <a:spcPts val="0"/>
              </a:spcAft>
              <a:buSzPts val="500"/>
              <a:buNone/>
              <a:defRPr/>
            </a:lvl4pPr>
            <a:lvl5pPr lvl="4" algn="l">
              <a:lnSpc>
                <a:spcPct val="95000"/>
              </a:lnSpc>
              <a:spcBef>
                <a:spcPts val="0"/>
              </a:spcBef>
              <a:spcAft>
                <a:spcPts val="0"/>
              </a:spcAft>
              <a:buSzPts val="400"/>
              <a:buNone/>
              <a:defRPr/>
            </a:lvl5pPr>
            <a:lvl6pPr lvl="5" algn="l">
              <a:lnSpc>
                <a:spcPct val="95000"/>
              </a:lnSpc>
              <a:spcBef>
                <a:spcPts val="0"/>
              </a:spcBef>
              <a:spcAft>
                <a:spcPts val="0"/>
              </a:spcAft>
              <a:buSzPts val="200"/>
              <a:buNone/>
              <a:defRPr/>
            </a:lvl6pPr>
            <a:lvl7pPr lvl="6" algn="l">
              <a:lnSpc>
                <a:spcPct val="95000"/>
              </a:lnSpc>
              <a:spcBef>
                <a:spcPts val="0"/>
              </a:spcBef>
              <a:spcAft>
                <a:spcPts val="0"/>
              </a:spcAft>
              <a:buSzPts val="200"/>
              <a:buNone/>
              <a:defRPr/>
            </a:lvl7pPr>
            <a:lvl8pPr lvl="7" algn="l">
              <a:lnSpc>
                <a:spcPct val="95000"/>
              </a:lnSpc>
              <a:spcBef>
                <a:spcPts val="0"/>
              </a:spcBef>
              <a:spcAft>
                <a:spcPts val="0"/>
              </a:spcAft>
              <a:buSzPts val="200"/>
              <a:buNone/>
              <a:defRPr/>
            </a:lvl8pPr>
            <a:lvl9pPr lvl="8" algn="l">
              <a:lnSpc>
                <a:spcPct val="95000"/>
              </a:lnSpc>
              <a:spcBef>
                <a:spcPts val="0"/>
              </a:spcBef>
              <a:spcAft>
                <a:spcPts val="0"/>
              </a:spcAft>
              <a:buSzPts val="200"/>
              <a:buNone/>
              <a:defRPr/>
            </a:lvl9pPr>
          </a:lstStyle>
          <a:p/>
        </p:txBody>
      </p:sp>
    </p:spTree>
  </p:cSld>
  <p:clrMapOvr>
    <a:masterClrMapping/>
  </p:clrMapOvr>
</p:sldLayout>
</file>

<file path=ppt/slideLayouts/slideLayout2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1_Custom Layout">
  <p:cSld name="61_Custom Layout">
    <p:bg>
      <p:bgPr>
        <a:blipFill>
          <a:blip r:embed="rId2">
            <a:alphaModFix/>
          </a:blip>
          <a:stretch>
            <a:fillRect/>
          </a:stretch>
        </a:blipFill>
      </p:bgPr>
    </p:bg>
    <p:spTree>
      <p:nvGrpSpPr>
        <p:cNvPr id="4368" name="Shape 4368"/>
        <p:cNvGrpSpPr/>
        <p:nvPr/>
      </p:nvGrpSpPr>
      <p:grpSpPr>
        <a:xfrm>
          <a:off x="0" y="0"/>
          <a:ext cx="0" cy="0"/>
          <a:chOff x="0" y="0"/>
          <a:chExt cx="0" cy="0"/>
        </a:xfrm>
      </p:grpSpPr>
      <p:sp>
        <p:nvSpPr>
          <p:cNvPr id="4369" name="Google Shape;4369;g3970249a880_0_9623"/>
          <p:cNvSpPr/>
          <p:nvPr/>
        </p:nvSpPr>
        <p:spPr>
          <a:xfrm>
            <a:off x="3114269" y="325460"/>
            <a:ext cx="5757000" cy="4231800"/>
          </a:xfrm>
          <a:prstGeom prst="roundRect">
            <a:avLst>
              <a:gd fmla="val 1352" name="adj"/>
            </a:avLst>
          </a:prstGeom>
          <a:gradFill>
            <a:gsLst>
              <a:gs pos="0">
                <a:srgbClr val="FFFFFF"/>
              </a:gs>
              <a:gs pos="56000">
                <a:srgbClr val="F1F1FA"/>
              </a:gs>
              <a:gs pos="78000">
                <a:srgbClr val="E8EAF7"/>
              </a:gs>
              <a:gs pos="100000">
                <a:srgbClr val="E4E7F6"/>
              </a:gs>
            </a:gsLst>
            <a:lin ang="2700006" scaled="0"/>
          </a:gradFill>
          <a:ln cap="flat" cmpd="sng" w="9525">
            <a:solidFill>
              <a:srgbClr val="F2F4FC"/>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370" name="Google Shape;4370;g3970249a880_0_9623"/>
          <p:cNvSpPr txBox="1"/>
          <p:nvPr>
            <p:ph type="title"/>
          </p:nvPr>
        </p:nvSpPr>
        <p:spPr>
          <a:xfrm>
            <a:off x="309268" y="314399"/>
            <a:ext cx="2676600" cy="1342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371" name="Google Shape;4371;g3970249a880_0_962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4372" name="Google Shape;4372;g3970249a880_0_9623"/>
          <p:cNvSpPr txBox="1"/>
          <p:nvPr>
            <p:ph idx="1" type="subTitle"/>
          </p:nvPr>
        </p:nvSpPr>
        <p:spPr>
          <a:xfrm>
            <a:off x="3305988" y="3176781"/>
            <a:ext cx="1473000" cy="1158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500"/>
              <a:buFont typeface="Poppins Medium"/>
              <a:buNone/>
              <a:defRPr sz="500"/>
            </a:lvl1pPr>
            <a:lvl2pPr lvl="1" algn="l">
              <a:lnSpc>
                <a:spcPct val="95000"/>
              </a:lnSpc>
              <a:spcBef>
                <a:spcPts val="0"/>
              </a:spcBef>
              <a:spcAft>
                <a:spcPts val="0"/>
              </a:spcAft>
              <a:buSzPts val="800"/>
              <a:buNone/>
              <a:defRPr/>
            </a:lvl2pPr>
            <a:lvl3pPr lvl="2" algn="l">
              <a:lnSpc>
                <a:spcPct val="95000"/>
              </a:lnSpc>
              <a:spcBef>
                <a:spcPts val="0"/>
              </a:spcBef>
              <a:spcAft>
                <a:spcPts val="0"/>
              </a:spcAft>
              <a:buSzPts val="700"/>
              <a:buNone/>
              <a:defRPr/>
            </a:lvl3pPr>
            <a:lvl4pPr lvl="3" algn="l">
              <a:lnSpc>
                <a:spcPct val="95000"/>
              </a:lnSpc>
              <a:spcBef>
                <a:spcPts val="0"/>
              </a:spcBef>
              <a:spcAft>
                <a:spcPts val="0"/>
              </a:spcAft>
              <a:buSzPts val="500"/>
              <a:buNone/>
              <a:defRPr/>
            </a:lvl4pPr>
            <a:lvl5pPr lvl="4" algn="l">
              <a:lnSpc>
                <a:spcPct val="95000"/>
              </a:lnSpc>
              <a:spcBef>
                <a:spcPts val="0"/>
              </a:spcBef>
              <a:spcAft>
                <a:spcPts val="0"/>
              </a:spcAft>
              <a:buSzPts val="400"/>
              <a:buNone/>
              <a:defRPr/>
            </a:lvl5pPr>
            <a:lvl6pPr lvl="5" algn="l">
              <a:lnSpc>
                <a:spcPct val="95000"/>
              </a:lnSpc>
              <a:spcBef>
                <a:spcPts val="0"/>
              </a:spcBef>
              <a:spcAft>
                <a:spcPts val="0"/>
              </a:spcAft>
              <a:buSzPts val="200"/>
              <a:buNone/>
              <a:defRPr/>
            </a:lvl6pPr>
            <a:lvl7pPr lvl="6" algn="l">
              <a:lnSpc>
                <a:spcPct val="95000"/>
              </a:lnSpc>
              <a:spcBef>
                <a:spcPts val="0"/>
              </a:spcBef>
              <a:spcAft>
                <a:spcPts val="0"/>
              </a:spcAft>
              <a:buSzPts val="200"/>
              <a:buNone/>
              <a:defRPr/>
            </a:lvl7pPr>
            <a:lvl8pPr lvl="7" algn="l">
              <a:lnSpc>
                <a:spcPct val="95000"/>
              </a:lnSpc>
              <a:spcBef>
                <a:spcPts val="0"/>
              </a:spcBef>
              <a:spcAft>
                <a:spcPts val="0"/>
              </a:spcAft>
              <a:buSzPts val="200"/>
              <a:buNone/>
              <a:defRPr/>
            </a:lvl8pPr>
            <a:lvl9pPr lvl="8" algn="l">
              <a:lnSpc>
                <a:spcPct val="95000"/>
              </a:lnSpc>
              <a:spcBef>
                <a:spcPts val="0"/>
              </a:spcBef>
              <a:spcAft>
                <a:spcPts val="0"/>
              </a:spcAft>
              <a:buSzPts val="200"/>
              <a:buNone/>
              <a:defRPr/>
            </a:lvl9pPr>
          </a:lstStyle>
          <a:p/>
        </p:txBody>
      </p:sp>
      <p:sp>
        <p:nvSpPr>
          <p:cNvPr id="4373" name="Google Shape;4373;g3970249a880_0_9623"/>
          <p:cNvSpPr txBox="1"/>
          <p:nvPr>
            <p:ph idx="2" type="subTitle"/>
          </p:nvPr>
        </p:nvSpPr>
        <p:spPr>
          <a:xfrm>
            <a:off x="3314747" y="521991"/>
            <a:ext cx="2781600" cy="1941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100"/>
              <a:buFont typeface="Poppins"/>
              <a:buNone/>
              <a:defRPr b="1" sz="1100">
                <a:latin typeface="Poppins"/>
                <a:ea typeface="Poppins"/>
                <a:cs typeface="Poppins"/>
                <a:sym typeface="Poppins"/>
              </a:defRPr>
            </a:lvl1pPr>
            <a:lvl2pPr lvl="1" algn="l">
              <a:lnSpc>
                <a:spcPct val="95000"/>
              </a:lnSpc>
              <a:spcBef>
                <a:spcPts val="0"/>
              </a:spcBef>
              <a:spcAft>
                <a:spcPts val="0"/>
              </a:spcAft>
              <a:buSzPts val="1100"/>
              <a:buFont typeface="Poppins"/>
              <a:buNone/>
              <a:defRPr b="1" sz="1100">
                <a:latin typeface="Poppins"/>
                <a:ea typeface="Poppins"/>
                <a:cs typeface="Poppins"/>
                <a:sym typeface="Poppins"/>
              </a:defRPr>
            </a:lvl2pPr>
            <a:lvl3pPr lvl="2" algn="l">
              <a:lnSpc>
                <a:spcPct val="95000"/>
              </a:lnSpc>
              <a:spcBef>
                <a:spcPts val="0"/>
              </a:spcBef>
              <a:spcAft>
                <a:spcPts val="0"/>
              </a:spcAft>
              <a:buSzPts val="1100"/>
              <a:buFont typeface="Poppins"/>
              <a:buNone/>
              <a:defRPr b="1" sz="1100">
                <a:latin typeface="Poppins"/>
                <a:ea typeface="Poppins"/>
                <a:cs typeface="Poppins"/>
                <a:sym typeface="Poppins"/>
              </a:defRPr>
            </a:lvl3pPr>
            <a:lvl4pPr lvl="3" algn="l">
              <a:lnSpc>
                <a:spcPct val="95000"/>
              </a:lnSpc>
              <a:spcBef>
                <a:spcPts val="0"/>
              </a:spcBef>
              <a:spcAft>
                <a:spcPts val="0"/>
              </a:spcAft>
              <a:buSzPts val="1100"/>
              <a:buFont typeface="Poppins"/>
              <a:buNone/>
              <a:defRPr b="1" sz="1100">
                <a:latin typeface="Poppins"/>
                <a:ea typeface="Poppins"/>
                <a:cs typeface="Poppins"/>
                <a:sym typeface="Poppins"/>
              </a:defRPr>
            </a:lvl4pPr>
            <a:lvl5pPr lvl="4" algn="l">
              <a:lnSpc>
                <a:spcPct val="95000"/>
              </a:lnSpc>
              <a:spcBef>
                <a:spcPts val="0"/>
              </a:spcBef>
              <a:spcAft>
                <a:spcPts val="0"/>
              </a:spcAft>
              <a:buSzPts val="1100"/>
              <a:buFont typeface="Poppins"/>
              <a:buNone/>
              <a:defRPr b="1" sz="1100">
                <a:latin typeface="Poppins"/>
                <a:ea typeface="Poppins"/>
                <a:cs typeface="Poppins"/>
                <a:sym typeface="Poppins"/>
              </a:defRPr>
            </a:lvl5pPr>
            <a:lvl6pPr lvl="5" algn="l">
              <a:lnSpc>
                <a:spcPct val="95000"/>
              </a:lnSpc>
              <a:spcBef>
                <a:spcPts val="0"/>
              </a:spcBef>
              <a:spcAft>
                <a:spcPts val="0"/>
              </a:spcAft>
              <a:buSzPts val="1100"/>
              <a:buFont typeface="Poppins"/>
              <a:buNone/>
              <a:defRPr b="1" sz="1100">
                <a:latin typeface="Poppins"/>
                <a:ea typeface="Poppins"/>
                <a:cs typeface="Poppins"/>
                <a:sym typeface="Poppins"/>
              </a:defRPr>
            </a:lvl6pPr>
            <a:lvl7pPr lvl="6" algn="l">
              <a:lnSpc>
                <a:spcPct val="95000"/>
              </a:lnSpc>
              <a:spcBef>
                <a:spcPts val="0"/>
              </a:spcBef>
              <a:spcAft>
                <a:spcPts val="0"/>
              </a:spcAft>
              <a:buSzPts val="1100"/>
              <a:buFont typeface="Poppins"/>
              <a:buNone/>
              <a:defRPr b="1" sz="1100">
                <a:latin typeface="Poppins"/>
                <a:ea typeface="Poppins"/>
                <a:cs typeface="Poppins"/>
                <a:sym typeface="Poppins"/>
              </a:defRPr>
            </a:lvl7pPr>
            <a:lvl8pPr lvl="7" algn="l">
              <a:lnSpc>
                <a:spcPct val="95000"/>
              </a:lnSpc>
              <a:spcBef>
                <a:spcPts val="0"/>
              </a:spcBef>
              <a:spcAft>
                <a:spcPts val="0"/>
              </a:spcAft>
              <a:buSzPts val="1100"/>
              <a:buFont typeface="Poppins"/>
              <a:buNone/>
              <a:defRPr b="1" sz="1100">
                <a:latin typeface="Poppins"/>
                <a:ea typeface="Poppins"/>
                <a:cs typeface="Poppins"/>
                <a:sym typeface="Poppins"/>
              </a:defRPr>
            </a:lvl8pPr>
            <a:lvl9pPr lvl="8" algn="l">
              <a:lnSpc>
                <a:spcPct val="95000"/>
              </a:lnSpc>
              <a:spcBef>
                <a:spcPts val="0"/>
              </a:spcBef>
              <a:spcAft>
                <a:spcPts val="0"/>
              </a:spcAft>
              <a:buSzPts val="1100"/>
              <a:buFont typeface="Poppins"/>
              <a:buNone/>
              <a:defRPr b="1" sz="1100">
                <a:latin typeface="Poppins"/>
                <a:ea typeface="Poppins"/>
                <a:cs typeface="Poppins"/>
                <a:sym typeface="Poppins"/>
              </a:defRPr>
            </a:lvl9pPr>
          </a:lstStyle>
          <a:p/>
        </p:txBody>
      </p:sp>
    </p:spTree>
  </p:cSld>
  <p:clrMapOvr>
    <a:masterClrMapping/>
  </p:clrMapOvr>
</p:sldLayout>
</file>

<file path=ppt/slideLayouts/slideLayout2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2_Custom Layout">
  <p:cSld name="62_Custom Layout">
    <p:bg>
      <p:bgPr>
        <a:blipFill>
          <a:blip r:embed="rId2">
            <a:alphaModFix/>
          </a:blip>
          <a:stretch>
            <a:fillRect/>
          </a:stretch>
        </a:blipFill>
      </p:bgPr>
    </p:bg>
    <p:spTree>
      <p:nvGrpSpPr>
        <p:cNvPr id="4374" name="Shape 4374"/>
        <p:cNvGrpSpPr/>
        <p:nvPr/>
      </p:nvGrpSpPr>
      <p:grpSpPr>
        <a:xfrm>
          <a:off x="0" y="0"/>
          <a:ext cx="0" cy="0"/>
          <a:chOff x="0" y="0"/>
          <a:chExt cx="0" cy="0"/>
        </a:xfrm>
      </p:grpSpPr>
      <p:sp>
        <p:nvSpPr>
          <p:cNvPr id="4375" name="Google Shape;4375;g3970249a880_0_9629"/>
          <p:cNvSpPr txBox="1"/>
          <p:nvPr>
            <p:ph type="title"/>
          </p:nvPr>
        </p:nvSpPr>
        <p:spPr>
          <a:xfrm>
            <a:off x="309269" y="314400"/>
            <a:ext cx="8385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376" name="Google Shape;4376;g3970249a880_0_962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4377" name="Google Shape;4377;g3970249a880_0_9629"/>
          <p:cNvSpPr/>
          <p:nvPr/>
        </p:nvSpPr>
        <p:spPr>
          <a:xfrm>
            <a:off x="378570" y="1745064"/>
            <a:ext cx="8313450" cy="1753794"/>
          </a:xfrm>
          <a:custGeom>
            <a:rect b="b" l="l" r="r" t="t"/>
            <a:pathLst>
              <a:path extrusionOk="0" h="4676784" w="22169200">
                <a:moveTo>
                  <a:pt x="12227679" y="2880731"/>
                </a:moveTo>
                <a:lnTo>
                  <a:pt x="12263941" y="2880731"/>
                </a:lnTo>
                <a:lnTo>
                  <a:pt x="12263941" y="2884548"/>
                </a:lnTo>
                <a:lnTo>
                  <a:pt x="12228824" y="2966360"/>
                </a:lnTo>
                <a:lnTo>
                  <a:pt x="12228824" y="2966487"/>
                </a:lnTo>
                <a:lnTo>
                  <a:pt x="12197270" y="2966487"/>
                </a:lnTo>
                <a:close/>
                <a:moveTo>
                  <a:pt x="7854224" y="2880731"/>
                </a:moveTo>
                <a:lnTo>
                  <a:pt x="7890487" y="2880731"/>
                </a:lnTo>
                <a:lnTo>
                  <a:pt x="7890487" y="2884548"/>
                </a:lnTo>
                <a:lnTo>
                  <a:pt x="7855370" y="2966360"/>
                </a:lnTo>
                <a:lnTo>
                  <a:pt x="7855370" y="2966487"/>
                </a:lnTo>
                <a:lnTo>
                  <a:pt x="7823815" y="2966487"/>
                </a:lnTo>
                <a:close/>
                <a:moveTo>
                  <a:pt x="15457671" y="303583"/>
                </a:moveTo>
                <a:cubicBezTo>
                  <a:pt x="14475955" y="303583"/>
                  <a:pt x="13654292" y="1002434"/>
                  <a:pt x="13464216" y="1928858"/>
                </a:cubicBezTo>
                <a:lnTo>
                  <a:pt x="13422811" y="2338328"/>
                </a:lnTo>
                <a:lnTo>
                  <a:pt x="13422926" y="2338328"/>
                </a:lnTo>
                <a:cubicBezTo>
                  <a:pt x="13422926" y="2499503"/>
                  <a:pt x="13406537" y="2656921"/>
                  <a:pt x="13375337" y="2809002"/>
                </a:cubicBezTo>
                <a:lnTo>
                  <a:pt x="13360568" y="2866308"/>
                </a:lnTo>
                <a:lnTo>
                  <a:pt x="13390260" y="2981506"/>
                </a:lnTo>
                <a:cubicBezTo>
                  <a:pt x="13664783" y="3862184"/>
                  <a:pt x="14487773" y="4503235"/>
                  <a:pt x="15457671" y="4503235"/>
                </a:cubicBezTo>
                <a:cubicBezTo>
                  <a:pt x="16427570" y="4503235"/>
                  <a:pt x="17250476" y="3862101"/>
                  <a:pt x="17524970" y="2981459"/>
                </a:cubicBezTo>
                <a:lnTo>
                  <a:pt x="17554710" y="2866061"/>
                </a:lnTo>
                <a:lnTo>
                  <a:pt x="17540006" y="2809002"/>
                </a:lnTo>
                <a:cubicBezTo>
                  <a:pt x="17524406" y="2732962"/>
                  <a:pt x="17512508" y="2655587"/>
                  <a:pt x="17504510" y="2577076"/>
                </a:cubicBezTo>
                <a:lnTo>
                  <a:pt x="17492422" y="2338456"/>
                </a:lnTo>
                <a:lnTo>
                  <a:pt x="17492416" y="2338456"/>
                </a:lnTo>
                <a:cubicBezTo>
                  <a:pt x="17492416" y="1216496"/>
                  <a:pt x="16579630" y="303583"/>
                  <a:pt x="15457671" y="303583"/>
                </a:cubicBezTo>
                <a:close/>
                <a:moveTo>
                  <a:pt x="6711400" y="303583"/>
                </a:moveTo>
                <a:cubicBezTo>
                  <a:pt x="5659563" y="303583"/>
                  <a:pt x="4791570" y="1105836"/>
                  <a:pt x="4687180" y="2130689"/>
                </a:cubicBezTo>
                <a:lnTo>
                  <a:pt x="4676654" y="2338455"/>
                </a:lnTo>
                <a:lnTo>
                  <a:pt x="4676912" y="2338455"/>
                </a:lnTo>
                <a:cubicBezTo>
                  <a:pt x="4676912" y="2499631"/>
                  <a:pt x="4660519" y="2657048"/>
                  <a:pt x="4629314" y="2809130"/>
                </a:cubicBezTo>
                <a:lnTo>
                  <a:pt x="4614564" y="2866361"/>
                </a:lnTo>
                <a:lnTo>
                  <a:pt x="4644242" y="2981506"/>
                </a:lnTo>
                <a:cubicBezTo>
                  <a:pt x="4918763" y="3862184"/>
                  <a:pt x="5741733" y="4503235"/>
                  <a:pt x="6711527" y="4503235"/>
                </a:cubicBezTo>
                <a:cubicBezTo>
                  <a:pt x="7690645" y="4503235"/>
                  <a:pt x="8520104" y="3849712"/>
                  <a:pt x="8786578" y="2955990"/>
                </a:cubicBezTo>
                <a:lnTo>
                  <a:pt x="8806150" y="2857159"/>
                </a:lnTo>
                <a:lnTo>
                  <a:pt x="8793738" y="2809002"/>
                </a:lnTo>
                <a:cubicBezTo>
                  <a:pt x="8778136" y="2732962"/>
                  <a:pt x="8766238" y="2655587"/>
                  <a:pt x="8758239" y="2577076"/>
                </a:cubicBezTo>
                <a:lnTo>
                  <a:pt x="8746150" y="2338456"/>
                </a:lnTo>
                <a:lnTo>
                  <a:pt x="8746143" y="2338456"/>
                </a:lnTo>
                <a:cubicBezTo>
                  <a:pt x="8746143" y="1216496"/>
                  <a:pt x="7833357" y="303583"/>
                  <a:pt x="6711400" y="303583"/>
                </a:cubicBezTo>
                <a:close/>
                <a:moveTo>
                  <a:pt x="19830744" y="173548"/>
                </a:moveTo>
                <a:cubicBezTo>
                  <a:pt x="18916802" y="173548"/>
                  <a:pt x="18133380" y="742840"/>
                  <a:pt x="17816354" y="1545431"/>
                </a:cubicBezTo>
                <a:lnTo>
                  <a:pt x="17735418" y="1817366"/>
                </a:lnTo>
                <a:lnTo>
                  <a:pt x="17748410" y="1867776"/>
                </a:lnTo>
                <a:cubicBezTo>
                  <a:pt x="17764010" y="1943819"/>
                  <a:pt x="17775908" y="2021195"/>
                  <a:pt x="17783906" y="2099707"/>
                </a:cubicBezTo>
                <a:lnTo>
                  <a:pt x="17795994" y="2338328"/>
                </a:lnTo>
                <a:lnTo>
                  <a:pt x="17796000" y="2338328"/>
                </a:lnTo>
                <a:cubicBezTo>
                  <a:pt x="17796000" y="3460161"/>
                  <a:pt x="18708784" y="4373073"/>
                  <a:pt x="19830744" y="4373073"/>
                </a:cubicBezTo>
                <a:cubicBezTo>
                  <a:pt x="20952704" y="4373073"/>
                  <a:pt x="21865616" y="3460288"/>
                  <a:pt x="21865616" y="2338328"/>
                </a:cubicBezTo>
                <a:lnTo>
                  <a:pt x="21995636" y="2338328"/>
                </a:lnTo>
                <a:lnTo>
                  <a:pt x="21951586" y="1902667"/>
                </a:lnTo>
                <a:cubicBezTo>
                  <a:pt x="21749374" y="917015"/>
                  <a:pt x="20875248" y="173548"/>
                  <a:pt x="19830744" y="173548"/>
                </a:cubicBezTo>
                <a:close/>
                <a:moveTo>
                  <a:pt x="11084598" y="173548"/>
                </a:moveTo>
                <a:cubicBezTo>
                  <a:pt x="10114803" y="173548"/>
                  <a:pt x="9291748" y="814683"/>
                  <a:pt x="9017197" y="1695393"/>
                </a:cubicBezTo>
                <a:lnTo>
                  <a:pt x="8987514" y="1810545"/>
                </a:lnTo>
                <a:lnTo>
                  <a:pt x="9002264" y="1867776"/>
                </a:lnTo>
                <a:cubicBezTo>
                  <a:pt x="9033463" y="2019861"/>
                  <a:pt x="9049853" y="2177281"/>
                  <a:pt x="9049853" y="2338456"/>
                </a:cubicBezTo>
                <a:lnTo>
                  <a:pt x="9049739" y="2338456"/>
                </a:lnTo>
                <a:lnTo>
                  <a:pt x="9091139" y="2747848"/>
                </a:lnTo>
                <a:cubicBezTo>
                  <a:pt x="9281192" y="3674125"/>
                  <a:pt x="10102772" y="4373073"/>
                  <a:pt x="11084598" y="4373073"/>
                </a:cubicBezTo>
                <a:cubicBezTo>
                  <a:pt x="12066424" y="4373073"/>
                  <a:pt x="12887906" y="3674222"/>
                  <a:pt x="13077936" y="2747884"/>
                </a:cubicBezTo>
                <a:lnTo>
                  <a:pt x="13119330" y="2338456"/>
                </a:lnTo>
                <a:lnTo>
                  <a:pt x="13119215" y="2338456"/>
                </a:lnTo>
                <a:cubicBezTo>
                  <a:pt x="13119215" y="2177281"/>
                  <a:pt x="13135606" y="2019861"/>
                  <a:pt x="13166810" y="1867776"/>
                </a:cubicBezTo>
                <a:lnTo>
                  <a:pt x="13179860" y="1817147"/>
                </a:lnTo>
                <a:lnTo>
                  <a:pt x="13098970" y="1545379"/>
                </a:lnTo>
                <a:cubicBezTo>
                  <a:pt x="12781916" y="742765"/>
                  <a:pt x="11998443" y="173548"/>
                  <a:pt x="11084598" y="173548"/>
                </a:cubicBezTo>
                <a:close/>
                <a:moveTo>
                  <a:pt x="2338327" y="173548"/>
                </a:moveTo>
                <a:cubicBezTo>
                  <a:pt x="1144607" y="173548"/>
                  <a:pt x="173548" y="1144607"/>
                  <a:pt x="173548" y="2338455"/>
                </a:cubicBezTo>
                <a:lnTo>
                  <a:pt x="303710" y="2338455"/>
                </a:lnTo>
                <a:cubicBezTo>
                  <a:pt x="303710" y="3460288"/>
                  <a:pt x="1216496" y="4373200"/>
                  <a:pt x="2338455" y="4373200"/>
                </a:cubicBezTo>
                <a:cubicBezTo>
                  <a:pt x="3390293" y="4373200"/>
                  <a:pt x="4258397" y="3570948"/>
                  <a:pt x="4362802" y="2546200"/>
                </a:cubicBezTo>
                <a:lnTo>
                  <a:pt x="4373328" y="2338456"/>
                </a:lnTo>
                <a:lnTo>
                  <a:pt x="4373072" y="2338456"/>
                </a:lnTo>
                <a:cubicBezTo>
                  <a:pt x="4373088" y="2177281"/>
                  <a:pt x="4389491" y="2019861"/>
                  <a:pt x="4420703" y="1867776"/>
                </a:cubicBezTo>
                <a:lnTo>
                  <a:pt x="4435444" y="1810599"/>
                </a:lnTo>
                <a:lnTo>
                  <a:pt x="4405739" y="1695346"/>
                </a:lnTo>
                <a:cubicBezTo>
                  <a:pt x="4131216" y="814599"/>
                  <a:pt x="3308225" y="173548"/>
                  <a:pt x="2338327" y="173548"/>
                </a:cubicBezTo>
                <a:close/>
                <a:moveTo>
                  <a:pt x="6711527" y="0"/>
                </a:moveTo>
                <a:cubicBezTo>
                  <a:pt x="7759163" y="0"/>
                  <a:pt x="8648051" y="692540"/>
                  <a:pt x="8944553" y="1643848"/>
                </a:cubicBezTo>
                <a:lnTo>
                  <a:pt x="8965134" y="1723706"/>
                </a:lnTo>
                <a:lnTo>
                  <a:pt x="8975753" y="1682506"/>
                </a:lnTo>
                <a:cubicBezTo>
                  <a:pt x="9255779" y="784147"/>
                  <a:pt x="10095265" y="130161"/>
                  <a:pt x="11084598" y="130161"/>
                </a:cubicBezTo>
                <a:cubicBezTo>
                  <a:pt x="12083443" y="130161"/>
                  <a:pt x="12929461" y="796784"/>
                  <a:pt x="13201248" y="1708488"/>
                </a:cubicBezTo>
                <a:lnTo>
                  <a:pt x="13204492" y="1721579"/>
                </a:lnTo>
                <a:lnTo>
                  <a:pt x="13224527" y="1643848"/>
                </a:lnTo>
                <a:cubicBezTo>
                  <a:pt x="13521060" y="692540"/>
                  <a:pt x="14410033" y="0"/>
                  <a:pt x="15457671" y="0"/>
                </a:cubicBezTo>
                <a:cubicBezTo>
                  <a:pt x="16505310" y="0"/>
                  <a:pt x="17394198" y="692540"/>
                  <a:pt x="17690700" y="1643848"/>
                </a:cubicBezTo>
                <a:lnTo>
                  <a:pt x="17710792" y="1721809"/>
                </a:lnTo>
                <a:lnTo>
                  <a:pt x="17714092" y="1708488"/>
                </a:lnTo>
                <a:cubicBezTo>
                  <a:pt x="17985880" y="796784"/>
                  <a:pt x="18831896" y="130161"/>
                  <a:pt x="19830744" y="130161"/>
                </a:cubicBezTo>
                <a:cubicBezTo>
                  <a:pt x="20972282" y="130161"/>
                  <a:pt x="21914318" y="1000852"/>
                  <a:pt x="22027614" y="2112994"/>
                </a:cubicBezTo>
                <a:lnTo>
                  <a:pt x="22039030" y="2338328"/>
                </a:lnTo>
                <a:lnTo>
                  <a:pt x="22169200" y="2338328"/>
                </a:lnTo>
                <a:cubicBezTo>
                  <a:pt x="22169200" y="3627729"/>
                  <a:pt x="21120144" y="4676656"/>
                  <a:pt x="19830744" y="4676656"/>
                </a:cubicBezTo>
                <a:cubicBezTo>
                  <a:pt x="18783104" y="4676656"/>
                  <a:pt x="17894218" y="3984200"/>
                  <a:pt x="17597716" y="3032925"/>
                </a:cubicBezTo>
                <a:lnTo>
                  <a:pt x="17577092" y="2952902"/>
                </a:lnTo>
                <a:lnTo>
                  <a:pt x="17566398" y="2994393"/>
                </a:lnTo>
                <a:cubicBezTo>
                  <a:pt x="17286404" y="3892720"/>
                  <a:pt x="16447004" y="4546622"/>
                  <a:pt x="15457671" y="4546622"/>
                </a:cubicBezTo>
                <a:cubicBezTo>
                  <a:pt x="14468338" y="4546622"/>
                  <a:pt x="13628852" y="3892720"/>
                  <a:pt x="13348826" y="2994393"/>
                </a:cubicBezTo>
                <a:lnTo>
                  <a:pt x="13338191" y="2953132"/>
                </a:lnTo>
                <a:lnTo>
                  <a:pt x="13317626" y="3032925"/>
                </a:lnTo>
                <a:cubicBezTo>
                  <a:pt x="13021124" y="3984200"/>
                  <a:pt x="12132236" y="4676656"/>
                  <a:pt x="11084598" y="4676656"/>
                </a:cubicBezTo>
                <a:cubicBezTo>
                  <a:pt x="10036959" y="4676656"/>
                  <a:pt x="9147988" y="3984200"/>
                  <a:pt x="8851455" y="3032925"/>
                </a:cubicBezTo>
                <a:lnTo>
                  <a:pt x="8831436" y="2955257"/>
                </a:lnTo>
                <a:lnTo>
                  <a:pt x="8828176" y="2968412"/>
                </a:lnTo>
                <a:cubicBezTo>
                  <a:pt x="8556389" y="3880085"/>
                  <a:pt x="7710372" y="4546622"/>
                  <a:pt x="6711527" y="4546622"/>
                </a:cubicBezTo>
                <a:cubicBezTo>
                  <a:pt x="5722194" y="4546622"/>
                  <a:pt x="4882795" y="3892720"/>
                  <a:pt x="4602799" y="2994393"/>
                </a:cubicBezTo>
                <a:lnTo>
                  <a:pt x="4592183" y="2953197"/>
                </a:lnTo>
                <a:lnTo>
                  <a:pt x="4571598" y="3033052"/>
                </a:lnTo>
                <a:cubicBezTo>
                  <a:pt x="4275064" y="3984328"/>
                  <a:pt x="3386094" y="4676784"/>
                  <a:pt x="2338455" y="4676784"/>
                </a:cubicBezTo>
                <a:lnTo>
                  <a:pt x="2338329" y="4676656"/>
                </a:lnTo>
                <a:cubicBezTo>
                  <a:pt x="1048927" y="4676656"/>
                  <a:pt x="0" y="3627857"/>
                  <a:pt x="0" y="2338455"/>
                </a:cubicBezTo>
                <a:lnTo>
                  <a:pt x="130161" y="2338455"/>
                </a:lnTo>
                <a:cubicBezTo>
                  <a:pt x="130161" y="1120814"/>
                  <a:pt x="1120687" y="130161"/>
                  <a:pt x="2338327" y="130161"/>
                </a:cubicBezTo>
                <a:cubicBezTo>
                  <a:pt x="3327661" y="130161"/>
                  <a:pt x="4167147" y="784147"/>
                  <a:pt x="4447172" y="1682506"/>
                </a:cubicBezTo>
                <a:lnTo>
                  <a:pt x="4457817" y="1723808"/>
                </a:lnTo>
                <a:lnTo>
                  <a:pt x="4478431" y="1643848"/>
                </a:lnTo>
                <a:cubicBezTo>
                  <a:pt x="4775000" y="692540"/>
                  <a:pt x="5663888" y="0"/>
                  <a:pt x="6711527" y="0"/>
                </a:cubicBezTo>
                <a:close/>
              </a:path>
            </a:pathLst>
          </a:custGeom>
          <a:solidFill>
            <a:srgbClr val="FFFF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378" name="Google Shape;4378;g3970249a880_0_9629"/>
          <p:cNvSpPr/>
          <p:nvPr/>
        </p:nvSpPr>
        <p:spPr>
          <a:xfrm>
            <a:off x="381949" y="1744533"/>
            <a:ext cx="8313989" cy="1753907"/>
          </a:xfrm>
          <a:custGeom>
            <a:rect b="b" l="l" r="r" t="t"/>
            <a:pathLst>
              <a:path extrusionOk="0" h="4677085" w="22170636">
                <a:moveTo>
                  <a:pt x="12228472" y="2880917"/>
                </a:moveTo>
                <a:lnTo>
                  <a:pt x="12264736" y="2880917"/>
                </a:lnTo>
                <a:lnTo>
                  <a:pt x="12264736" y="2884734"/>
                </a:lnTo>
                <a:lnTo>
                  <a:pt x="12229617" y="2966552"/>
                </a:lnTo>
                <a:lnTo>
                  <a:pt x="12229617" y="2966679"/>
                </a:lnTo>
                <a:lnTo>
                  <a:pt x="12198061" y="2966679"/>
                </a:lnTo>
                <a:close/>
                <a:moveTo>
                  <a:pt x="7854734" y="2880917"/>
                </a:moveTo>
                <a:lnTo>
                  <a:pt x="7890999" y="2880917"/>
                </a:lnTo>
                <a:lnTo>
                  <a:pt x="7890999" y="2884734"/>
                </a:lnTo>
                <a:lnTo>
                  <a:pt x="7855880" y="2966552"/>
                </a:lnTo>
                <a:lnTo>
                  <a:pt x="7855880" y="2966679"/>
                </a:lnTo>
                <a:lnTo>
                  <a:pt x="7824323" y="2966679"/>
                </a:lnTo>
                <a:close/>
                <a:moveTo>
                  <a:pt x="6711962" y="0"/>
                </a:moveTo>
                <a:cubicBezTo>
                  <a:pt x="8001447" y="0"/>
                  <a:pt x="9050441" y="1049122"/>
                  <a:pt x="9050441" y="2338606"/>
                </a:cubicBezTo>
                <a:lnTo>
                  <a:pt x="9050327" y="2338606"/>
                </a:lnTo>
                <a:lnTo>
                  <a:pt x="9091730" y="2748025"/>
                </a:lnTo>
                <a:cubicBezTo>
                  <a:pt x="9281796" y="3674362"/>
                  <a:pt x="10103428" y="4373356"/>
                  <a:pt x="11085317" y="4373356"/>
                </a:cubicBezTo>
                <a:cubicBezTo>
                  <a:pt x="12067207" y="4373356"/>
                  <a:pt x="12888742" y="3674459"/>
                  <a:pt x="13078784" y="2748061"/>
                </a:cubicBezTo>
                <a:lnTo>
                  <a:pt x="13120181" y="2338606"/>
                </a:lnTo>
                <a:lnTo>
                  <a:pt x="13120066" y="2338606"/>
                </a:lnTo>
                <a:cubicBezTo>
                  <a:pt x="13120066" y="1049122"/>
                  <a:pt x="14169189" y="0"/>
                  <a:pt x="15458673" y="0"/>
                </a:cubicBezTo>
                <a:cubicBezTo>
                  <a:pt x="16667566" y="0"/>
                  <a:pt x="17665088" y="922080"/>
                  <a:pt x="17785056" y="2099842"/>
                </a:cubicBezTo>
                <a:lnTo>
                  <a:pt x="17797146" y="2338479"/>
                </a:lnTo>
                <a:lnTo>
                  <a:pt x="17797152" y="2338479"/>
                </a:lnTo>
                <a:cubicBezTo>
                  <a:pt x="17797152" y="3460384"/>
                  <a:pt x="18709996" y="4373356"/>
                  <a:pt x="19832028" y="4373356"/>
                </a:cubicBezTo>
                <a:cubicBezTo>
                  <a:pt x="20954060" y="4373356"/>
                  <a:pt x="21867032" y="3460511"/>
                  <a:pt x="21867032" y="2338479"/>
                </a:cubicBezTo>
                <a:lnTo>
                  <a:pt x="22170636" y="2338479"/>
                </a:lnTo>
                <a:cubicBezTo>
                  <a:pt x="22170636" y="3627964"/>
                  <a:pt x="21121514" y="4676958"/>
                  <a:pt x="19832028" y="4676958"/>
                </a:cubicBezTo>
                <a:cubicBezTo>
                  <a:pt x="18623136" y="4676958"/>
                  <a:pt x="17625614" y="3754991"/>
                  <a:pt x="17505646" y="2577242"/>
                </a:cubicBezTo>
                <a:lnTo>
                  <a:pt x="17493556" y="2338606"/>
                </a:lnTo>
                <a:lnTo>
                  <a:pt x="17493552" y="2338606"/>
                </a:lnTo>
                <a:cubicBezTo>
                  <a:pt x="17493552" y="1216574"/>
                  <a:pt x="16580704" y="303603"/>
                  <a:pt x="15458673" y="303603"/>
                </a:cubicBezTo>
                <a:cubicBezTo>
                  <a:pt x="14476894" y="303603"/>
                  <a:pt x="13655178" y="1002499"/>
                  <a:pt x="13465089" y="1928982"/>
                </a:cubicBezTo>
                <a:lnTo>
                  <a:pt x="13423682" y="2338479"/>
                </a:lnTo>
                <a:lnTo>
                  <a:pt x="13423797" y="2338479"/>
                </a:lnTo>
                <a:cubicBezTo>
                  <a:pt x="13423797" y="3627964"/>
                  <a:pt x="12374803" y="4676958"/>
                  <a:pt x="11085317" y="4676958"/>
                </a:cubicBezTo>
                <a:cubicBezTo>
                  <a:pt x="9876425" y="4676958"/>
                  <a:pt x="8878790" y="3754991"/>
                  <a:pt x="8758808" y="2577242"/>
                </a:cubicBezTo>
                <a:lnTo>
                  <a:pt x="8746717" y="2338606"/>
                </a:lnTo>
                <a:lnTo>
                  <a:pt x="8746711" y="2338606"/>
                </a:lnTo>
                <a:cubicBezTo>
                  <a:pt x="8746711" y="1216574"/>
                  <a:pt x="7833866" y="303603"/>
                  <a:pt x="6711835" y="303603"/>
                </a:cubicBezTo>
                <a:cubicBezTo>
                  <a:pt x="5589803" y="303603"/>
                  <a:pt x="4676960" y="1216447"/>
                  <a:pt x="4676960" y="2338606"/>
                </a:cubicBezTo>
                <a:lnTo>
                  <a:pt x="4677213" y="2338606"/>
                </a:lnTo>
                <a:cubicBezTo>
                  <a:pt x="4677213" y="3628091"/>
                  <a:pt x="3628092" y="4677085"/>
                  <a:pt x="2338608" y="4677085"/>
                </a:cubicBezTo>
                <a:lnTo>
                  <a:pt x="2338480" y="4676958"/>
                </a:lnTo>
                <a:cubicBezTo>
                  <a:pt x="1048995" y="4676958"/>
                  <a:pt x="0" y="3628091"/>
                  <a:pt x="0" y="2338606"/>
                </a:cubicBezTo>
                <a:lnTo>
                  <a:pt x="303730" y="2338606"/>
                </a:lnTo>
                <a:cubicBezTo>
                  <a:pt x="303730" y="3460511"/>
                  <a:pt x="1216574" y="4373482"/>
                  <a:pt x="2338608" y="4373482"/>
                </a:cubicBezTo>
                <a:cubicBezTo>
                  <a:pt x="3460639" y="4373482"/>
                  <a:pt x="4373612" y="3460638"/>
                  <a:pt x="4373612" y="2338606"/>
                </a:cubicBezTo>
                <a:lnTo>
                  <a:pt x="4373357" y="2338606"/>
                </a:lnTo>
                <a:cubicBezTo>
                  <a:pt x="4373483" y="1049122"/>
                  <a:pt x="5422478" y="0"/>
                  <a:pt x="6711962" y="0"/>
                </a:cubicBezTo>
                <a:close/>
              </a:path>
            </a:pathLst>
          </a:cu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2000">
                <a:srgbClr val="1C0B66"/>
              </a:gs>
              <a:gs pos="86000">
                <a:srgbClr val="1C1A7D"/>
              </a:gs>
              <a:gs pos="91000">
                <a:srgbClr val="1C2F9D"/>
              </a:gs>
              <a:gs pos="95000">
                <a:srgbClr val="1C4AC7"/>
              </a:gs>
              <a:gs pos="100000">
                <a:srgbClr val="1C6AF9"/>
              </a:gs>
            </a:gsLst>
            <a:lin ang="0"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379" name="Google Shape;4379;g3970249a880_0_9629"/>
          <p:cNvSpPr txBox="1"/>
          <p:nvPr>
            <p:ph idx="2" type="title"/>
          </p:nvPr>
        </p:nvSpPr>
        <p:spPr>
          <a:xfrm>
            <a:off x="848444" y="2071388"/>
            <a:ext cx="811500" cy="4143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2500"/>
              <a:buNone/>
              <a:defRPr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380" name="Google Shape;4380;g3970249a880_0_9629"/>
          <p:cNvSpPr txBox="1"/>
          <p:nvPr>
            <p:ph idx="3" type="title"/>
          </p:nvPr>
        </p:nvSpPr>
        <p:spPr>
          <a:xfrm>
            <a:off x="2471650" y="2071388"/>
            <a:ext cx="811500" cy="4143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2500"/>
              <a:buNone/>
              <a:defRPr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381" name="Google Shape;4381;g3970249a880_0_9629"/>
          <p:cNvSpPr txBox="1"/>
          <p:nvPr>
            <p:ph idx="4" type="title"/>
          </p:nvPr>
        </p:nvSpPr>
        <p:spPr>
          <a:xfrm>
            <a:off x="4094851" y="2071388"/>
            <a:ext cx="811500" cy="4143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2500"/>
              <a:buNone/>
              <a:defRPr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382" name="Google Shape;4382;g3970249a880_0_9629"/>
          <p:cNvSpPr txBox="1"/>
          <p:nvPr>
            <p:ph idx="5" type="title"/>
          </p:nvPr>
        </p:nvSpPr>
        <p:spPr>
          <a:xfrm>
            <a:off x="5787390" y="2071388"/>
            <a:ext cx="811500" cy="4143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2500"/>
              <a:buNone/>
              <a:defRPr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383" name="Google Shape;4383;g3970249a880_0_9629"/>
          <p:cNvSpPr txBox="1"/>
          <p:nvPr>
            <p:ph idx="6" type="title"/>
          </p:nvPr>
        </p:nvSpPr>
        <p:spPr>
          <a:xfrm>
            <a:off x="7434120" y="2071388"/>
            <a:ext cx="811500" cy="4143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2500"/>
              <a:buNone/>
              <a:defRPr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384" name="Google Shape;4384;g3970249a880_0_9629"/>
          <p:cNvSpPr txBox="1"/>
          <p:nvPr>
            <p:ph idx="1" type="subTitle"/>
          </p:nvPr>
        </p:nvSpPr>
        <p:spPr>
          <a:xfrm>
            <a:off x="602228" y="2544909"/>
            <a:ext cx="1353600" cy="1563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1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385" name="Google Shape;4385;g3970249a880_0_9629"/>
          <p:cNvSpPr txBox="1"/>
          <p:nvPr>
            <p:ph idx="7" type="subTitle"/>
          </p:nvPr>
        </p:nvSpPr>
        <p:spPr>
          <a:xfrm>
            <a:off x="2243129" y="2544909"/>
            <a:ext cx="1353600" cy="1563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1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386" name="Google Shape;4386;g3970249a880_0_9629"/>
          <p:cNvSpPr txBox="1"/>
          <p:nvPr>
            <p:ph idx="8" type="subTitle"/>
          </p:nvPr>
        </p:nvSpPr>
        <p:spPr>
          <a:xfrm>
            <a:off x="3867872" y="2544909"/>
            <a:ext cx="1353600" cy="1563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1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387" name="Google Shape;4387;g3970249a880_0_9629"/>
          <p:cNvSpPr txBox="1"/>
          <p:nvPr>
            <p:ph idx="9" type="subTitle"/>
          </p:nvPr>
        </p:nvSpPr>
        <p:spPr>
          <a:xfrm>
            <a:off x="5530050" y="2544909"/>
            <a:ext cx="1353600" cy="1563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1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388" name="Google Shape;4388;g3970249a880_0_9629"/>
          <p:cNvSpPr txBox="1"/>
          <p:nvPr>
            <p:ph idx="13" type="subTitle"/>
          </p:nvPr>
        </p:nvSpPr>
        <p:spPr>
          <a:xfrm>
            <a:off x="7173798" y="2544909"/>
            <a:ext cx="1353600" cy="1563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1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389" name="Google Shape;4389;g3970249a880_0_9629"/>
          <p:cNvSpPr txBox="1"/>
          <p:nvPr>
            <p:ph idx="14" type="subTitle"/>
          </p:nvPr>
        </p:nvSpPr>
        <p:spPr>
          <a:xfrm>
            <a:off x="763851" y="2769881"/>
            <a:ext cx="937800" cy="414300"/>
          </a:xfrm>
          <a:prstGeom prst="rect">
            <a:avLst/>
          </a:prstGeom>
          <a:noFill/>
          <a:ln>
            <a:noFill/>
          </a:ln>
        </p:spPr>
        <p:txBody>
          <a:bodyPr anchorCtr="0" anchor="t" bIns="0" lIns="0" spcFirstLastPara="1" rIns="0" wrap="square" tIns="0">
            <a:noAutofit/>
          </a:bodyPr>
          <a:lstStyle>
            <a:lvl1pPr lvl="0" marR="0" algn="ctr">
              <a:lnSpc>
                <a:spcPct val="105000"/>
              </a:lnSpc>
              <a:spcBef>
                <a:spcPts val="0"/>
              </a:spcBef>
              <a:spcAft>
                <a:spcPts val="0"/>
              </a:spcAft>
              <a:buSzPts val="900"/>
              <a:buNone/>
              <a:defRPr sz="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390" name="Google Shape;4390;g3970249a880_0_9629"/>
          <p:cNvSpPr txBox="1"/>
          <p:nvPr>
            <p:ph idx="15" type="subTitle"/>
          </p:nvPr>
        </p:nvSpPr>
        <p:spPr>
          <a:xfrm>
            <a:off x="2450943" y="2769881"/>
            <a:ext cx="937800" cy="414300"/>
          </a:xfrm>
          <a:prstGeom prst="rect">
            <a:avLst/>
          </a:prstGeom>
          <a:noFill/>
          <a:ln>
            <a:noFill/>
          </a:ln>
        </p:spPr>
        <p:txBody>
          <a:bodyPr anchorCtr="0" anchor="t" bIns="0" lIns="0" spcFirstLastPara="1" rIns="0" wrap="square" tIns="0">
            <a:noAutofit/>
          </a:bodyPr>
          <a:lstStyle>
            <a:lvl1pPr lvl="0" marR="0" algn="ctr">
              <a:lnSpc>
                <a:spcPct val="105000"/>
              </a:lnSpc>
              <a:spcBef>
                <a:spcPts val="0"/>
              </a:spcBef>
              <a:spcAft>
                <a:spcPts val="0"/>
              </a:spcAft>
              <a:buSzPts val="900"/>
              <a:buNone/>
              <a:defRPr sz="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391" name="Google Shape;4391;g3970249a880_0_9629"/>
          <p:cNvSpPr txBox="1"/>
          <p:nvPr>
            <p:ph idx="16" type="subTitle"/>
          </p:nvPr>
        </p:nvSpPr>
        <p:spPr>
          <a:xfrm>
            <a:off x="4079338" y="2769881"/>
            <a:ext cx="937800" cy="414300"/>
          </a:xfrm>
          <a:prstGeom prst="rect">
            <a:avLst/>
          </a:prstGeom>
          <a:noFill/>
          <a:ln>
            <a:noFill/>
          </a:ln>
        </p:spPr>
        <p:txBody>
          <a:bodyPr anchorCtr="0" anchor="t" bIns="0" lIns="0" spcFirstLastPara="1" rIns="0" wrap="square" tIns="0">
            <a:noAutofit/>
          </a:bodyPr>
          <a:lstStyle>
            <a:lvl1pPr lvl="0" marR="0" algn="ctr">
              <a:lnSpc>
                <a:spcPct val="105000"/>
              </a:lnSpc>
              <a:spcBef>
                <a:spcPts val="0"/>
              </a:spcBef>
              <a:spcAft>
                <a:spcPts val="0"/>
              </a:spcAft>
              <a:buSzPts val="900"/>
              <a:buNone/>
              <a:defRPr sz="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392" name="Google Shape;4392;g3970249a880_0_9629"/>
          <p:cNvSpPr txBox="1"/>
          <p:nvPr>
            <p:ph idx="17" type="subTitle"/>
          </p:nvPr>
        </p:nvSpPr>
        <p:spPr>
          <a:xfrm>
            <a:off x="5722378" y="2769881"/>
            <a:ext cx="937800" cy="414300"/>
          </a:xfrm>
          <a:prstGeom prst="rect">
            <a:avLst/>
          </a:prstGeom>
          <a:noFill/>
          <a:ln>
            <a:noFill/>
          </a:ln>
        </p:spPr>
        <p:txBody>
          <a:bodyPr anchorCtr="0" anchor="t" bIns="0" lIns="0" spcFirstLastPara="1" rIns="0" wrap="square" tIns="0">
            <a:noAutofit/>
          </a:bodyPr>
          <a:lstStyle>
            <a:lvl1pPr lvl="0" marR="0" algn="ctr">
              <a:lnSpc>
                <a:spcPct val="105000"/>
              </a:lnSpc>
              <a:spcBef>
                <a:spcPts val="0"/>
              </a:spcBef>
              <a:spcAft>
                <a:spcPts val="0"/>
              </a:spcAft>
              <a:buSzPts val="900"/>
              <a:buNone/>
              <a:defRPr sz="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393" name="Google Shape;4393;g3970249a880_0_9629"/>
          <p:cNvSpPr txBox="1"/>
          <p:nvPr>
            <p:ph idx="18" type="subTitle"/>
          </p:nvPr>
        </p:nvSpPr>
        <p:spPr>
          <a:xfrm>
            <a:off x="7390011" y="2769881"/>
            <a:ext cx="937800" cy="414300"/>
          </a:xfrm>
          <a:prstGeom prst="rect">
            <a:avLst/>
          </a:prstGeom>
          <a:noFill/>
          <a:ln>
            <a:noFill/>
          </a:ln>
        </p:spPr>
        <p:txBody>
          <a:bodyPr anchorCtr="0" anchor="t" bIns="0" lIns="0" spcFirstLastPara="1" rIns="0" wrap="square" tIns="0">
            <a:noAutofit/>
          </a:bodyPr>
          <a:lstStyle>
            <a:lvl1pPr lvl="0" marR="0" algn="ctr">
              <a:lnSpc>
                <a:spcPct val="105000"/>
              </a:lnSpc>
              <a:spcBef>
                <a:spcPts val="0"/>
              </a:spcBef>
              <a:spcAft>
                <a:spcPts val="0"/>
              </a:spcAft>
              <a:buSzPts val="900"/>
              <a:buNone/>
              <a:defRPr sz="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2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3_Custom Layout">
  <p:cSld name="63_Custom Layout">
    <p:bg>
      <p:bgPr>
        <a:blipFill>
          <a:blip r:embed="rId2">
            <a:alphaModFix/>
          </a:blip>
          <a:stretch>
            <a:fillRect/>
          </a:stretch>
        </a:blipFill>
      </p:bgPr>
    </p:bg>
    <p:spTree>
      <p:nvGrpSpPr>
        <p:cNvPr id="4394" name="Shape 4394"/>
        <p:cNvGrpSpPr/>
        <p:nvPr/>
      </p:nvGrpSpPr>
      <p:grpSpPr>
        <a:xfrm>
          <a:off x="0" y="0"/>
          <a:ext cx="0" cy="0"/>
          <a:chOff x="0" y="0"/>
          <a:chExt cx="0" cy="0"/>
        </a:xfrm>
      </p:grpSpPr>
      <p:sp>
        <p:nvSpPr>
          <p:cNvPr id="4395" name="Google Shape;4395;g3970249a880_0_9649"/>
          <p:cNvSpPr/>
          <p:nvPr/>
        </p:nvSpPr>
        <p:spPr>
          <a:xfrm>
            <a:off x="5359543" y="1806942"/>
            <a:ext cx="1623000" cy="1623300"/>
          </a:xfrm>
          <a:prstGeom prst="ellipse">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396" name="Google Shape;4396;g3970249a880_0_9649"/>
          <p:cNvSpPr/>
          <p:nvPr/>
        </p:nvSpPr>
        <p:spPr>
          <a:xfrm>
            <a:off x="6993423" y="1806942"/>
            <a:ext cx="1623000" cy="1623300"/>
          </a:xfrm>
          <a:prstGeom prst="ellipse">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397" name="Google Shape;4397;g3970249a880_0_9649"/>
          <p:cNvSpPr/>
          <p:nvPr/>
        </p:nvSpPr>
        <p:spPr>
          <a:xfrm>
            <a:off x="3725663" y="1806942"/>
            <a:ext cx="1623000" cy="1623300"/>
          </a:xfrm>
          <a:prstGeom prst="ellipse">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398" name="Google Shape;4398;g3970249a880_0_9649"/>
          <p:cNvSpPr/>
          <p:nvPr/>
        </p:nvSpPr>
        <p:spPr>
          <a:xfrm>
            <a:off x="2091783" y="1806942"/>
            <a:ext cx="1623000" cy="1623300"/>
          </a:xfrm>
          <a:prstGeom prst="ellipse">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399" name="Google Shape;4399;g3970249a880_0_9649"/>
          <p:cNvSpPr/>
          <p:nvPr/>
        </p:nvSpPr>
        <p:spPr>
          <a:xfrm>
            <a:off x="457903" y="1806942"/>
            <a:ext cx="1623000" cy="1623300"/>
          </a:xfrm>
          <a:prstGeom prst="ellipse">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400" name="Google Shape;4400;g3970249a880_0_9649"/>
          <p:cNvSpPr txBox="1"/>
          <p:nvPr>
            <p:ph type="title"/>
          </p:nvPr>
        </p:nvSpPr>
        <p:spPr>
          <a:xfrm>
            <a:off x="309269" y="314400"/>
            <a:ext cx="8385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401" name="Google Shape;4401;g3970249a880_0_964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4402" name="Google Shape;4402;g3970249a880_0_9649"/>
          <p:cNvSpPr/>
          <p:nvPr/>
        </p:nvSpPr>
        <p:spPr>
          <a:xfrm>
            <a:off x="381949" y="1744533"/>
            <a:ext cx="8313989" cy="1753907"/>
          </a:xfrm>
          <a:custGeom>
            <a:rect b="b" l="l" r="r" t="t"/>
            <a:pathLst>
              <a:path extrusionOk="0" h="4677085" w="22170636">
                <a:moveTo>
                  <a:pt x="12228472" y="2880917"/>
                </a:moveTo>
                <a:lnTo>
                  <a:pt x="12264736" y="2880917"/>
                </a:lnTo>
                <a:lnTo>
                  <a:pt x="12264736" y="2884734"/>
                </a:lnTo>
                <a:lnTo>
                  <a:pt x="12229617" y="2966552"/>
                </a:lnTo>
                <a:lnTo>
                  <a:pt x="12229617" y="2966679"/>
                </a:lnTo>
                <a:lnTo>
                  <a:pt x="12198061" y="2966679"/>
                </a:lnTo>
                <a:close/>
                <a:moveTo>
                  <a:pt x="7854734" y="2880917"/>
                </a:moveTo>
                <a:lnTo>
                  <a:pt x="7890999" y="2880917"/>
                </a:lnTo>
                <a:lnTo>
                  <a:pt x="7890999" y="2884734"/>
                </a:lnTo>
                <a:lnTo>
                  <a:pt x="7855880" y="2966552"/>
                </a:lnTo>
                <a:lnTo>
                  <a:pt x="7855880" y="2966679"/>
                </a:lnTo>
                <a:lnTo>
                  <a:pt x="7824323" y="2966679"/>
                </a:lnTo>
                <a:close/>
                <a:moveTo>
                  <a:pt x="6711962" y="0"/>
                </a:moveTo>
                <a:cubicBezTo>
                  <a:pt x="8001447" y="0"/>
                  <a:pt x="9050441" y="1049122"/>
                  <a:pt x="9050441" y="2338606"/>
                </a:cubicBezTo>
                <a:lnTo>
                  <a:pt x="9050327" y="2338606"/>
                </a:lnTo>
                <a:lnTo>
                  <a:pt x="9091730" y="2748025"/>
                </a:lnTo>
                <a:cubicBezTo>
                  <a:pt x="9281796" y="3674362"/>
                  <a:pt x="10103428" y="4373356"/>
                  <a:pt x="11085317" y="4373356"/>
                </a:cubicBezTo>
                <a:cubicBezTo>
                  <a:pt x="12067207" y="4373356"/>
                  <a:pt x="12888742" y="3674459"/>
                  <a:pt x="13078784" y="2748061"/>
                </a:cubicBezTo>
                <a:lnTo>
                  <a:pt x="13120181" y="2338606"/>
                </a:lnTo>
                <a:lnTo>
                  <a:pt x="13120066" y="2338606"/>
                </a:lnTo>
                <a:cubicBezTo>
                  <a:pt x="13120066" y="1049122"/>
                  <a:pt x="14169189" y="0"/>
                  <a:pt x="15458673" y="0"/>
                </a:cubicBezTo>
                <a:cubicBezTo>
                  <a:pt x="16667566" y="0"/>
                  <a:pt x="17665088" y="922080"/>
                  <a:pt x="17785056" y="2099842"/>
                </a:cubicBezTo>
                <a:lnTo>
                  <a:pt x="17797146" y="2338479"/>
                </a:lnTo>
                <a:lnTo>
                  <a:pt x="17797152" y="2338479"/>
                </a:lnTo>
                <a:cubicBezTo>
                  <a:pt x="17797152" y="3460384"/>
                  <a:pt x="18709996" y="4373356"/>
                  <a:pt x="19832028" y="4373356"/>
                </a:cubicBezTo>
                <a:cubicBezTo>
                  <a:pt x="20954060" y="4373356"/>
                  <a:pt x="21867032" y="3460511"/>
                  <a:pt x="21867032" y="2338479"/>
                </a:cubicBezTo>
                <a:lnTo>
                  <a:pt x="22170636" y="2338479"/>
                </a:lnTo>
                <a:cubicBezTo>
                  <a:pt x="22170636" y="3627964"/>
                  <a:pt x="21121514" y="4676958"/>
                  <a:pt x="19832028" y="4676958"/>
                </a:cubicBezTo>
                <a:cubicBezTo>
                  <a:pt x="18623136" y="4676958"/>
                  <a:pt x="17625614" y="3754991"/>
                  <a:pt x="17505646" y="2577242"/>
                </a:cubicBezTo>
                <a:lnTo>
                  <a:pt x="17493556" y="2338606"/>
                </a:lnTo>
                <a:lnTo>
                  <a:pt x="17493552" y="2338606"/>
                </a:lnTo>
                <a:cubicBezTo>
                  <a:pt x="17493552" y="1216574"/>
                  <a:pt x="16580704" y="303603"/>
                  <a:pt x="15458673" y="303603"/>
                </a:cubicBezTo>
                <a:cubicBezTo>
                  <a:pt x="14476894" y="303603"/>
                  <a:pt x="13655178" y="1002499"/>
                  <a:pt x="13465089" y="1928982"/>
                </a:cubicBezTo>
                <a:lnTo>
                  <a:pt x="13423682" y="2338479"/>
                </a:lnTo>
                <a:lnTo>
                  <a:pt x="13423797" y="2338479"/>
                </a:lnTo>
                <a:cubicBezTo>
                  <a:pt x="13423797" y="3627964"/>
                  <a:pt x="12374803" y="4676958"/>
                  <a:pt x="11085317" y="4676958"/>
                </a:cubicBezTo>
                <a:cubicBezTo>
                  <a:pt x="9876425" y="4676958"/>
                  <a:pt x="8878790" y="3754991"/>
                  <a:pt x="8758808" y="2577242"/>
                </a:cubicBezTo>
                <a:lnTo>
                  <a:pt x="8746717" y="2338606"/>
                </a:lnTo>
                <a:lnTo>
                  <a:pt x="8746711" y="2338606"/>
                </a:lnTo>
                <a:cubicBezTo>
                  <a:pt x="8746711" y="1216574"/>
                  <a:pt x="7833866" y="303603"/>
                  <a:pt x="6711835" y="303603"/>
                </a:cubicBezTo>
                <a:cubicBezTo>
                  <a:pt x="5589803" y="303603"/>
                  <a:pt x="4676960" y="1216447"/>
                  <a:pt x="4676960" y="2338606"/>
                </a:cubicBezTo>
                <a:lnTo>
                  <a:pt x="4677213" y="2338606"/>
                </a:lnTo>
                <a:cubicBezTo>
                  <a:pt x="4677213" y="3628091"/>
                  <a:pt x="3628092" y="4677085"/>
                  <a:pt x="2338608" y="4677085"/>
                </a:cubicBezTo>
                <a:lnTo>
                  <a:pt x="2338480" y="4676958"/>
                </a:lnTo>
                <a:cubicBezTo>
                  <a:pt x="1048995" y="4676958"/>
                  <a:pt x="0" y="3628091"/>
                  <a:pt x="0" y="2338606"/>
                </a:cubicBezTo>
                <a:lnTo>
                  <a:pt x="303730" y="2338606"/>
                </a:lnTo>
                <a:cubicBezTo>
                  <a:pt x="303730" y="3460511"/>
                  <a:pt x="1216574" y="4373482"/>
                  <a:pt x="2338608" y="4373482"/>
                </a:cubicBezTo>
                <a:cubicBezTo>
                  <a:pt x="3460639" y="4373482"/>
                  <a:pt x="4373612" y="3460638"/>
                  <a:pt x="4373612" y="2338606"/>
                </a:cubicBezTo>
                <a:lnTo>
                  <a:pt x="4373357" y="2338606"/>
                </a:lnTo>
                <a:cubicBezTo>
                  <a:pt x="4373483" y="1049122"/>
                  <a:pt x="5422478" y="0"/>
                  <a:pt x="6711962" y="0"/>
                </a:cubicBezTo>
                <a:close/>
              </a:path>
            </a:pathLst>
          </a:cu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2000">
                <a:srgbClr val="1C0B66"/>
              </a:gs>
              <a:gs pos="86000">
                <a:srgbClr val="1C1A7D"/>
              </a:gs>
              <a:gs pos="91000">
                <a:srgbClr val="1C2F9D"/>
              </a:gs>
              <a:gs pos="95000">
                <a:srgbClr val="1C4AC7"/>
              </a:gs>
              <a:gs pos="100000">
                <a:srgbClr val="1C6AF9"/>
              </a:gs>
            </a:gsLst>
            <a:lin ang="0"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403" name="Google Shape;4403;g3970249a880_0_9649"/>
          <p:cNvSpPr txBox="1"/>
          <p:nvPr>
            <p:ph idx="2" type="title"/>
          </p:nvPr>
        </p:nvSpPr>
        <p:spPr>
          <a:xfrm>
            <a:off x="848444" y="2071388"/>
            <a:ext cx="811500" cy="4143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2500"/>
              <a:buNone/>
              <a:defRPr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404" name="Google Shape;4404;g3970249a880_0_9649"/>
          <p:cNvSpPr txBox="1"/>
          <p:nvPr>
            <p:ph idx="3" type="title"/>
          </p:nvPr>
        </p:nvSpPr>
        <p:spPr>
          <a:xfrm>
            <a:off x="2471650" y="2071388"/>
            <a:ext cx="811500" cy="4143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2500"/>
              <a:buNone/>
              <a:defRPr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405" name="Google Shape;4405;g3970249a880_0_9649"/>
          <p:cNvSpPr txBox="1"/>
          <p:nvPr>
            <p:ph idx="4" type="title"/>
          </p:nvPr>
        </p:nvSpPr>
        <p:spPr>
          <a:xfrm>
            <a:off x="4094851" y="2071388"/>
            <a:ext cx="811500" cy="4143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2500"/>
              <a:buNone/>
              <a:defRPr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406" name="Google Shape;4406;g3970249a880_0_9649"/>
          <p:cNvSpPr txBox="1"/>
          <p:nvPr>
            <p:ph idx="5" type="title"/>
          </p:nvPr>
        </p:nvSpPr>
        <p:spPr>
          <a:xfrm>
            <a:off x="5787390" y="2071388"/>
            <a:ext cx="811500" cy="4143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2500"/>
              <a:buNone/>
              <a:defRPr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407" name="Google Shape;4407;g3970249a880_0_9649"/>
          <p:cNvSpPr txBox="1"/>
          <p:nvPr>
            <p:ph idx="6" type="title"/>
          </p:nvPr>
        </p:nvSpPr>
        <p:spPr>
          <a:xfrm>
            <a:off x="7434120" y="2071388"/>
            <a:ext cx="811500" cy="4143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2500"/>
              <a:buNone/>
              <a:defRPr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408" name="Google Shape;4408;g3970249a880_0_9649"/>
          <p:cNvSpPr txBox="1"/>
          <p:nvPr>
            <p:ph idx="1" type="subTitle"/>
          </p:nvPr>
        </p:nvSpPr>
        <p:spPr>
          <a:xfrm>
            <a:off x="602228" y="2544909"/>
            <a:ext cx="1353600" cy="1563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1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409" name="Google Shape;4409;g3970249a880_0_9649"/>
          <p:cNvSpPr txBox="1"/>
          <p:nvPr>
            <p:ph idx="7" type="subTitle"/>
          </p:nvPr>
        </p:nvSpPr>
        <p:spPr>
          <a:xfrm>
            <a:off x="2243129" y="2544909"/>
            <a:ext cx="1353600" cy="1563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1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410" name="Google Shape;4410;g3970249a880_0_9649"/>
          <p:cNvSpPr txBox="1"/>
          <p:nvPr>
            <p:ph idx="8" type="subTitle"/>
          </p:nvPr>
        </p:nvSpPr>
        <p:spPr>
          <a:xfrm>
            <a:off x="3867872" y="2544909"/>
            <a:ext cx="1353600" cy="1563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1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411" name="Google Shape;4411;g3970249a880_0_9649"/>
          <p:cNvSpPr txBox="1"/>
          <p:nvPr>
            <p:ph idx="9" type="subTitle"/>
          </p:nvPr>
        </p:nvSpPr>
        <p:spPr>
          <a:xfrm>
            <a:off x="5530050" y="2544909"/>
            <a:ext cx="1353600" cy="1563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1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412" name="Google Shape;4412;g3970249a880_0_9649"/>
          <p:cNvSpPr txBox="1"/>
          <p:nvPr>
            <p:ph idx="13" type="subTitle"/>
          </p:nvPr>
        </p:nvSpPr>
        <p:spPr>
          <a:xfrm>
            <a:off x="7173798" y="2544909"/>
            <a:ext cx="1353600" cy="1563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1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413" name="Google Shape;4413;g3970249a880_0_9649"/>
          <p:cNvSpPr txBox="1"/>
          <p:nvPr>
            <p:ph idx="14" type="subTitle"/>
          </p:nvPr>
        </p:nvSpPr>
        <p:spPr>
          <a:xfrm>
            <a:off x="763851" y="2769881"/>
            <a:ext cx="937800" cy="414300"/>
          </a:xfrm>
          <a:prstGeom prst="rect">
            <a:avLst/>
          </a:prstGeom>
          <a:noFill/>
          <a:ln>
            <a:noFill/>
          </a:ln>
        </p:spPr>
        <p:txBody>
          <a:bodyPr anchorCtr="0" anchor="t" bIns="0" lIns="0" spcFirstLastPara="1" rIns="0" wrap="square" tIns="0">
            <a:noAutofit/>
          </a:bodyPr>
          <a:lstStyle>
            <a:lvl1pPr lvl="0" marR="0" algn="ctr">
              <a:lnSpc>
                <a:spcPct val="105000"/>
              </a:lnSpc>
              <a:spcBef>
                <a:spcPts val="0"/>
              </a:spcBef>
              <a:spcAft>
                <a:spcPts val="0"/>
              </a:spcAft>
              <a:buSzPts val="900"/>
              <a:buNone/>
              <a:defRPr sz="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414" name="Google Shape;4414;g3970249a880_0_9649"/>
          <p:cNvSpPr txBox="1"/>
          <p:nvPr>
            <p:ph idx="15" type="subTitle"/>
          </p:nvPr>
        </p:nvSpPr>
        <p:spPr>
          <a:xfrm>
            <a:off x="2450943" y="2769881"/>
            <a:ext cx="937800" cy="414300"/>
          </a:xfrm>
          <a:prstGeom prst="rect">
            <a:avLst/>
          </a:prstGeom>
          <a:noFill/>
          <a:ln>
            <a:noFill/>
          </a:ln>
        </p:spPr>
        <p:txBody>
          <a:bodyPr anchorCtr="0" anchor="t" bIns="0" lIns="0" spcFirstLastPara="1" rIns="0" wrap="square" tIns="0">
            <a:noAutofit/>
          </a:bodyPr>
          <a:lstStyle>
            <a:lvl1pPr lvl="0" marR="0" algn="ctr">
              <a:lnSpc>
                <a:spcPct val="105000"/>
              </a:lnSpc>
              <a:spcBef>
                <a:spcPts val="0"/>
              </a:spcBef>
              <a:spcAft>
                <a:spcPts val="0"/>
              </a:spcAft>
              <a:buSzPts val="900"/>
              <a:buNone/>
              <a:defRPr sz="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415" name="Google Shape;4415;g3970249a880_0_9649"/>
          <p:cNvSpPr txBox="1"/>
          <p:nvPr>
            <p:ph idx="16" type="subTitle"/>
          </p:nvPr>
        </p:nvSpPr>
        <p:spPr>
          <a:xfrm>
            <a:off x="4079338" y="2769881"/>
            <a:ext cx="937800" cy="414300"/>
          </a:xfrm>
          <a:prstGeom prst="rect">
            <a:avLst/>
          </a:prstGeom>
          <a:noFill/>
          <a:ln>
            <a:noFill/>
          </a:ln>
        </p:spPr>
        <p:txBody>
          <a:bodyPr anchorCtr="0" anchor="t" bIns="0" lIns="0" spcFirstLastPara="1" rIns="0" wrap="square" tIns="0">
            <a:noAutofit/>
          </a:bodyPr>
          <a:lstStyle>
            <a:lvl1pPr lvl="0" marR="0" algn="ctr">
              <a:lnSpc>
                <a:spcPct val="105000"/>
              </a:lnSpc>
              <a:spcBef>
                <a:spcPts val="0"/>
              </a:spcBef>
              <a:spcAft>
                <a:spcPts val="0"/>
              </a:spcAft>
              <a:buSzPts val="900"/>
              <a:buNone/>
              <a:defRPr sz="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416" name="Google Shape;4416;g3970249a880_0_9649"/>
          <p:cNvSpPr txBox="1"/>
          <p:nvPr>
            <p:ph idx="17" type="subTitle"/>
          </p:nvPr>
        </p:nvSpPr>
        <p:spPr>
          <a:xfrm>
            <a:off x="5722378" y="2769881"/>
            <a:ext cx="937800" cy="414300"/>
          </a:xfrm>
          <a:prstGeom prst="rect">
            <a:avLst/>
          </a:prstGeom>
          <a:noFill/>
          <a:ln>
            <a:noFill/>
          </a:ln>
        </p:spPr>
        <p:txBody>
          <a:bodyPr anchorCtr="0" anchor="t" bIns="0" lIns="0" spcFirstLastPara="1" rIns="0" wrap="square" tIns="0">
            <a:noAutofit/>
          </a:bodyPr>
          <a:lstStyle>
            <a:lvl1pPr lvl="0" marR="0" algn="ctr">
              <a:lnSpc>
                <a:spcPct val="105000"/>
              </a:lnSpc>
              <a:spcBef>
                <a:spcPts val="0"/>
              </a:spcBef>
              <a:spcAft>
                <a:spcPts val="0"/>
              </a:spcAft>
              <a:buSzPts val="900"/>
              <a:buNone/>
              <a:defRPr sz="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417" name="Google Shape;4417;g3970249a880_0_9649"/>
          <p:cNvSpPr txBox="1"/>
          <p:nvPr>
            <p:ph idx="18" type="subTitle"/>
          </p:nvPr>
        </p:nvSpPr>
        <p:spPr>
          <a:xfrm>
            <a:off x="7390011" y="2769881"/>
            <a:ext cx="937800" cy="414300"/>
          </a:xfrm>
          <a:prstGeom prst="rect">
            <a:avLst/>
          </a:prstGeom>
          <a:noFill/>
          <a:ln>
            <a:noFill/>
          </a:ln>
        </p:spPr>
        <p:txBody>
          <a:bodyPr anchorCtr="0" anchor="t" bIns="0" lIns="0" spcFirstLastPara="1" rIns="0" wrap="square" tIns="0">
            <a:noAutofit/>
          </a:bodyPr>
          <a:lstStyle>
            <a:lvl1pPr lvl="0" marR="0" algn="ctr">
              <a:lnSpc>
                <a:spcPct val="105000"/>
              </a:lnSpc>
              <a:spcBef>
                <a:spcPts val="0"/>
              </a:spcBef>
              <a:spcAft>
                <a:spcPts val="0"/>
              </a:spcAft>
              <a:buSzPts val="900"/>
              <a:buNone/>
              <a:defRPr sz="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2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4_Custom Layout">
  <p:cSld name="64_Custom Layout">
    <p:bg>
      <p:bgPr>
        <a:blipFill>
          <a:blip r:embed="rId2">
            <a:alphaModFix/>
          </a:blip>
          <a:stretch>
            <a:fillRect/>
          </a:stretch>
        </a:blipFill>
      </p:bgPr>
    </p:bg>
    <p:spTree>
      <p:nvGrpSpPr>
        <p:cNvPr id="4418" name="Shape 4418"/>
        <p:cNvGrpSpPr/>
        <p:nvPr/>
      </p:nvGrpSpPr>
      <p:grpSpPr>
        <a:xfrm>
          <a:off x="0" y="0"/>
          <a:ext cx="0" cy="0"/>
          <a:chOff x="0" y="0"/>
          <a:chExt cx="0" cy="0"/>
        </a:xfrm>
      </p:grpSpPr>
      <p:sp>
        <p:nvSpPr>
          <p:cNvPr id="4419" name="Google Shape;4419;g3970249a880_0_9673"/>
          <p:cNvSpPr/>
          <p:nvPr/>
        </p:nvSpPr>
        <p:spPr>
          <a:xfrm>
            <a:off x="342855"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420" name="Google Shape;4420;g3970249a880_0_9673"/>
          <p:cNvSpPr/>
          <p:nvPr/>
        </p:nvSpPr>
        <p:spPr>
          <a:xfrm>
            <a:off x="2053978"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421" name="Google Shape;4421;g3970249a880_0_9673"/>
          <p:cNvSpPr/>
          <p:nvPr/>
        </p:nvSpPr>
        <p:spPr>
          <a:xfrm>
            <a:off x="3765101"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422" name="Google Shape;4422;g3970249a880_0_9673"/>
          <p:cNvSpPr/>
          <p:nvPr/>
        </p:nvSpPr>
        <p:spPr>
          <a:xfrm>
            <a:off x="5476224"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423" name="Google Shape;4423;g3970249a880_0_9673"/>
          <p:cNvSpPr/>
          <p:nvPr/>
        </p:nvSpPr>
        <p:spPr>
          <a:xfrm>
            <a:off x="7187347"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424" name="Google Shape;4424;g3970249a880_0_9673"/>
          <p:cNvSpPr/>
          <p:nvPr/>
        </p:nvSpPr>
        <p:spPr>
          <a:xfrm>
            <a:off x="227754" y="2374978"/>
            <a:ext cx="8829300" cy="197700"/>
          </a:xfrm>
          <a:prstGeom prst="homePlate">
            <a:avLst>
              <a:gd fmla="val 33471" name="adj"/>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5000">
                <a:srgbClr val="1C0B66"/>
              </a:gs>
              <a:gs pos="86000">
                <a:srgbClr val="1C1A7D"/>
              </a:gs>
              <a:gs pos="91000">
                <a:srgbClr val="1C2F9D"/>
              </a:gs>
              <a:gs pos="95000">
                <a:srgbClr val="1C4AC7"/>
              </a:gs>
              <a:gs pos="100000">
                <a:srgbClr val="1C6AF9"/>
              </a:gs>
            </a:gsLst>
            <a:lin ang="10800025"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accent1"/>
              </a:solidFill>
              <a:latin typeface="Poppins Medium"/>
              <a:ea typeface="Poppins Medium"/>
              <a:cs typeface="Poppins Medium"/>
              <a:sym typeface="Poppins Medium"/>
            </a:endParaRPr>
          </a:p>
        </p:txBody>
      </p:sp>
      <p:sp>
        <p:nvSpPr>
          <p:cNvPr id="4425" name="Google Shape;4425;g3970249a880_0_9673"/>
          <p:cNvSpPr txBox="1"/>
          <p:nvPr>
            <p:ph type="title"/>
          </p:nvPr>
        </p:nvSpPr>
        <p:spPr>
          <a:xfrm>
            <a:off x="309269" y="314400"/>
            <a:ext cx="85461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426" name="Google Shape;4426;g3970249a880_0_967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white arrow on a black background&#10;&#10;AI-generated content may be incorrect." id="4427" name="Google Shape;4427;g3970249a880_0_9673"/>
          <p:cNvPicPr preferRelativeResize="0"/>
          <p:nvPr/>
        </p:nvPicPr>
        <p:blipFill rotWithShape="1">
          <a:blip r:embed="rId3">
            <a:alphaModFix/>
          </a:blip>
          <a:srcRect b="0" l="0" r="0" t="0"/>
          <a:stretch/>
        </p:blipFill>
        <p:spPr>
          <a:xfrm>
            <a:off x="482470" y="2408575"/>
            <a:ext cx="82147" cy="132149"/>
          </a:xfrm>
          <a:prstGeom prst="rect">
            <a:avLst/>
          </a:prstGeom>
          <a:noFill/>
          <a:ln>
            <a:noFill/>
          </a:ln>
        </p:spPr>
      </p:pic>
      <p:pic>
        <p:nvPicPr>
          <p:cNvPr descr="A white arrow on a black background&#10;&#10;AI-generated content may be incorrect." id="4428" name="Google Shape;4428;g3970249a880_0_9673"/>
          <p:cNvPicPr preferRelativeResize="0"/>
          <p:nvPr/>
        </p:nvPicPr>
        <p:blipFill rotWithShape="1">
          <a:blip r:embed="rId3">
            <a:alphaModFix/>
          </a:blip>
          <a:srcRect b="0" l="0" r="0" t="0"/>
          <a:stretch/>
        </p:blipFill>
        <p:spPr>
          <a:xfrm>
            <a:off x="3905722" y="2408575"/>
            <a:ext cx="82147" cy="132149"/>
          </a:xfrm>
          <a:prstGeom prst="rect">
            <a:avLst/>
          </a:prstGeom>
          <a:noFill/>
          <a:ln>
            <a:noFill/>
          </a:ln>
        </p:spPr>
      </p:pic>
      <p:pic>
        <p:nvPicPr>
          <p:cNvPr descr="A white arrow on a black background&#10;&#10;AI-generated content may be incorrect." id="4429" name="Google Shape;4429;g3970249a880_0_9673"/>
          <p:cNvPicPr preferRelativeResize="0"/>
          <p:nvPr/>
        </p:nvPicPr>
        <p:blipFill rotWithShape="1">
          <a:blip r:embed="rId3">
            <a:alphaModFix/>
          </a:blip>
          <a:srcRect b="0" l="0" r="0" t="0"/>
          <a:stretch/>
        </p:blipFill>
        <p:spPr>
          <a:xfrm>
            <a:off x="5622979" y="2408575"/>
            <a:ext cx="82147" cy="132149"/>
          </a:xfrm>
          <a:prstGeom prst="rect">
            <a:avLst/>
          </a:prstGeom>
          <a:noFill/>
          <a:ln>
            <a:noFill/>
          </a:ln>
        </p:spPr>
      </p:pic>
      <p:pic>
        <p:nvPicPr>
          <p:cNvPr descr="A white arrow on a black background&#10;&#10;AI-generated content may be incorrect." id="4430" name="Google Shape;4430;g3970249a880_0_9673"/>
          <p:cNvPicPr preferRelativeResize="0"/>
          <p:nvPr/>
        </p:nvPicPr>
        <p:blipFill rotWithShape="1">
          <a:blip r:embed="rId3">
            <a:alphaModFix/>
          </a:blip>
          <a:srcRect b="0" l="0" r="0" t="0"/>
          <a:stretch/>
        </p:blipFill>
        <p:spPr>
          <a:xfrm>
            <a:off x="7330730" y="2408575"/>
            <a:ext cx="82147" cy="132149"/>
          </a:xfrm>
          <a:prstGeom prst="rect">
            <a:avLst/>
          </a:prstGeom>
          <a:noFill/>
          <a:ln>
            <a:noFill/>
          </a:ln>
        </p:spPr>
      </p:pic>
      <p:pic>
        <p:nvPicPr>
          <p:cNvPr descr="A white arrow on a black background&#10;&#10;AI-generated content may be incorrect." id="4431" name="Google Shape;4431;g3970249a880_0_9673"/>
          <p:cNvPicPr preferRelativeResize="0"/>
          <p:nvPr/>
        </p:nvPicPr>
        <p:blipFill rotWithShape="1">
          <a:blip r:embed="rId3">
            <a:alphaModFix/>
          </a:blip>
          <a:srcRect b="0" l="0" r="0" t="0"/>
          <a:stretch/>
        </p:blipFill>
        <p:spPr>
          <a:xfrm>
            <a:off x="2190871" y="2408575"/>
            <a:ext cx="82147" cy="132149"/>
          </a:xfrm>
          <a:prstGeom prst="rect">
            <a:avLst/>
          </a:prstGeom>
          <a:noFill/>
          <a:ln>
            <a:noFill/>
          </a:ln>
        </p:spPr>
      </p:pic>
      <p:sp>
        <p:nvSpPr>
          <p:cNvPr id="4432" name="Google Shape;4432;g3970249a880_0_9673"/>
          <p:cNvSpPr txBox="1"/>
          <p:nvPr>
            <p:ph idx="2" type="title"/>
          </p:nvPr>
        </p:nvSpPr>
        <p:spPr>
          <a:xfrm>
            <a:off x="419964" y="1198973"/>
            <a:ext cx="811500" cy="4143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28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433" name="Google Shape;4433;g3970249a880_0_9673"/>
          <p:cNvSpPr txBox="1"/>
          <p:nvPr>
            <p:ph idx="3" type="title"/>
          </p:nvPr>
        </p:nvSpPr>
        <p:spPr>
          <a:xfrm>
            <a:off x="2190868" y="1198973"/>
            <a:ext cx="811500" cy="4143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28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434" name="Google Shape;4434;g3970249a880_0_9673"/>
          <p:cNvSpPr txBox="1"/>
          <p:nvPr>
            <p:ph idx="4" type="title"/>
          </p:nvPr>
        </p:nvSpPr>
        <p:spPr>
          <a:xfrm>
            <a:off x="3916056" y="1198973"/>
            <a:ext cx="811500" cy="4143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28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435" name="Google Shape;4435;g3970249a880_0_9673"/>
          <p:cNvSpPr txBox="1"/>
          <p:nvPr>
            <p:ph idx="5" type="title"/>
          </p:nvPr>
        </p:nvSpPr>
        <p:spPr>
          <a:xfrm>
            <a:off x="5641244" y="1198973"/>
            <a:ext cx="811500" cy="4143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28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436" name="Google Shape;4436;g3970249a880_0_9673"/>
          <p:cNvSpPr txBox="1"/>
          <p:nvPr>
            <p:ph idx="6" type="title"/>
          </p:nvPr>
        </p:nvSpPr>
        <p:spPr>
          <a:xfrm>
            <a:off x="7366431" y="1198973"/>
            <a:ext cx="811500" cy="4143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28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437" name="Google Shape;4437;g3970249a880_0_9673"/>
          <p:cNvSpPr txBox="1"/>
          <p:nvPr>
            <p:ph idx="1" type="subTitle"/>
          </p:nvPr>
        </p:nvSpPr>
        <p:spPr>
          <a:xfrm>
            <a:off x="473376" y="2770341"/>
            <a:ext cx="1424400" cy="156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100"/>
              <a:buNone/>
              <a:defRPr sz="1100"/>
            </a:lvl1pPr>
            <a:lvl2pPr lvl="1" algn="l">
              <a:lnSpc>
                <a:spcPct val="100000"/>
              </a:lnSpc>
              <a:spcBef>
                <a:spcPts val="1300"/>
              </a:spcBef>
              <a:spcAft>
                <a:spcPts val="0"/>
              </a:spcAft>
              <a:buSzPts val="1100"/>
              <a:buNone/>
              <a:defRPr sz="1100"/>
            </a:lvl2pPr>
            <a:lvl3pPr lvl="2" algn="l">
              <a:lnSpc>
                <a:spcPct val="100000"/>
              </a:lnSpc>
              <a:spcBef>
                <a:spcPts val="1300"/>
              </a:spcBef>
              <a:spcAft>
                <a:spcPts val="0"/>
              </a:spcAft>
              <a:buSzPts val="1100"/>
              <a:buNone/>
              <a:defRPr sz="1100"/>
            </a:lvl3pPr>
            <a:lvl4pPr lvl="3" algn="l">
              <a:lnSpc>
                <a:spcPct val="100000"/>
              </a:lnSpc>
              <a:spcBef>
                <a:spcPts val="1300"/>
              </a:spcBef>
              <a:spcAft>
                <a:spcPts val="0"/>
              </a:spcAft>
              <a:buSzPts val="1100"/>
              <a:buNone/>
              <a:defRPr sz="1100"/>
            </a:lvl4pPr>
            <a:lvl5pPr lvl="4" algn="l">
              <a:lnSpc>
                <a:spcPct val="100000"/>
              </a:lnSpc>
              <a:spcBef>
                <a:spcPts val="1300"/>
              </a:spcBef>
              <a:spcAft>
                <a:spcPts val="0"/>
              </a:spcAft>
              <a:buSzPts val="1100"/>
              <a:buNone/>
              <a:defRPr sz="1100"/>
            </a:lvl5pPr>
            <a:lvl6pPr lvl="5" algn="l">
              <a:lnSpc>
                <a:spcPct val="100000"/>
              </a:lnSpc>
              <a:spcBef>
                <a:spcPts val="400"/>
              </a:spcBef>
              <a:spcAft>
                <a:spcPts val="0"/>
              </a:spcAft>
              <a:buSzPts val="1100"/>
              <a:buNone/>
              <a:defRPr sz="1100"/>
            </a:lvl6pPr>
            <a:lvl7pPr lvl="6" algn="l">
              <a:lnSpc>
                <a:spcPct val="100000"/>
              </a:lnSpc>
              <a:spcBef>
                <a:spcPts val="400"/>
              </a:spcBef>
              <a:spcAft>
                <a:spcPts val="0"/>
              </a:spcAft>
              <a:buSzPts val="1100"/>
              <a:buNone/>
              <a:defRPr sz="1100"/>
            </a:lvl7pPr>
            <a:lvl8pPr lvl="7" algn="l">
              <a:lnSpc>
                <a:spcPct val="100000"/>
              </a:lnSpc>
              <a:spcBef>
                <a:spcPts val="400"/>
              </a:spcBef>
              <a:spcAft>
                <a:spcPts val="0"/>
              </a:spcAft>
              <a:buSzPts val="1100"/>
              <a:buNone/>
              <a:defRPr sz="1100"/>
            </a:lvl8pPr>
            <a:lvl9pPr lvl="8" algn="l">
              <a:lnSpc>
                <a:spcPct val="100000"/>
              </a:lnSpc>
              <a:spcBef>
                <a:spcPts val="400"/>
              </a:spcBef>
              <a:spcAft>
                <a:spcPts val="0"/>
              </a:spcAft>
              <a:buSzPts val="1100"/>
              <a:buNone/>
              <a:defRPr sz="1100"/>
            </a:lvl9pPr>
          </a:lstStyle>
          <a:p/>
        </p:txBody>
      </p:sp>
      <p:sp>
        <p:nvSpPr>
          <p:cNvPr id="4438" name="Google Shape;4438;g3970249a880_0_9673"/>
          <p:cNvSpPr txBox="1"/>
          <p:nvPr>
            <p:ph idx="7" type="subTitle"/>
          </p:nvPr>
        </p:nvSpPr>
        <p:spPr>
          <a:xfrm>
            <a:off x="2175767" y="2770341"/>
            <a:ext cx="1424400" cy="156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100"/>
              <a:buNone/>
              <a:defRPr sz="1100"/>
            </a:lvl1pPr>
            <a:lvl2pPr lvl="1" algn="l">
              <a:lnSpc>
                <a:spcPct val="100000"/>
              </a:lnSpc>
              <a:spcBef>
                <a:spcPts val="1300"/>
              </a:spcBef>
              <a:spcAft>
                <a:spcPts val="0"/>
              </a:spcAft>
              <a:buSzPts val="1100"/>
              <a:buNone/>
              <a:defRPr sz="1100"/>
            </a:lvl2pPr>
            <a:lvl3pPr lvl="2" algn="l">
              <a:lnSpc>
                <a:spcPct val="100000"/>
              </a:lnSpc>
              <a:spcBef>
                <a:spcPts val="1300"/>
              </a:spcBef>
              <a:spcAft>
                <a:spcPts val="0"/>
              </a:spcAft>
              <a:buSzPts val="1100"/>
              <a:buNone/>
              <a:defRPr sz="1100"/>
            </a:lvl3pPr>
            <a:lvl4pPr lvl="3" algn="l">
              <a:lnSpc>
                <a:spcPct val="100000"/>
              </a:lnSpc>
              <a:spcBef>
                <a:spcPts val="1300"/>
              </a:spcBef>
              <a:spcAft>
                <a:spcPts val="0"/>
              </a:spcAft>
              <a:buSzPts val="1100"/>
              <a:buNone/>
              <a:defRPr sz="1100"/>
            </a:lvl4pPr>
            <a:lvl5pPr lvl="4" algn="l">
              <a:lnSpc>
                <a:spcPct val="100000"/>
              </a:lnSpc>
              <a:spcBef>
                <a:spcPts val="1300"/>
              </a:spcBef>
              <a:spcAft>
                <a:spcPts val="0"/>
              </a:spcAft>
              <a:buSzPts val="1100"/>
              <a:buNone/>
              <a:defRPr sz="1100"/>
            </a:lvl5pPr>
            <a:lvl6pPr lvl="5" algn="l">
              <a:lnSpc>
                <a:spcPct val="100000"/>
              </a:lnSpc>
              <a:spcBef>
                <a:spcPts val="400"/>
              </a:spcBef>
              <a:spcAft>
                <a:spcPts val="0"/>
              </a:spcAft>
              <a:buSzPts val="1100"/>
              <a:buNone/>
              <a:defRPr sz="1100"/>
            </a:lvl6pPr>
            <a:lvl7pPr lvl="6" algn="l">
              <a:lnSpc>
                <a:spcPct val="100000"/>
              </a:lnSpc>
              <a:spcBef>
                <a:spcPts val="400"/>
              </a:spcBef>
              <a:spcAft>
                <a:spcPts val="0"/>
              </a:spcAft>
              <a:buSzPts val="1100"/>
              <a:buNone/>
              <a:defRPr sz="1100"/>
            </a:lvl7pPr>
            <a:lvl8pPr lvl="7" algn="l">
              <a:lnSpc>
                <a:spcPct val="100000"/>
              </a:lnSpc>
              <a:spcBef>
                <a:spcPts val="400"/>
              </a:spcBef>
              <a:spcAft>
                <a:spcPts val="0"/>
              </a:spcAft>
              <a:buSzPts val="1100"/>
              <a:buNone/>
              <a:defRPr sz="1100"/>
            </a:lvl8pPr>
            <a:lvl9pPr lvl="8" algn="l">
              <a:lnSpc>
                <a:spcPct val="100000"/>
              </a:lnSpc>
              <a:spcBef>
                <a:spcPts val="400"/>
              </a:spcBef>
              <a:spcAft>
                <a:spcPts val="0"/>
              </a:spcAft>
              <a:buSzPts val="1100"/>
              <a:buNone/>
              <a:defRPr sz="1100"/>
            </a:lvl9pPr>
          </a:lstStyle>
          <a:p/>
        </p:txBody>
      </p:sp>
      <p:sp>
        <p:nvSpPr>
          <p:cNvPr id="4439" name="Google Shape;4439;g3970249a880_0_9673"/>
          <p:cNvSpPr txBox="1"/>
          <p:nvPr>
            <p:ph idx="8" type="subTitle"/>
          </p:nvPr>
        </p:nvSpPr>
        <p:spPr>
          <a:xfrm>
            <a:off x="3886889" y="2770341"/>
            <a:ext cx="1424400" cy="156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100"/>
              <a:buNone/>
              <a:defRPr sz="1100"/>
            </a:lvl1pPr>
            <a:lvl2pPr lvl="1" algn="l">
              <a:lnSpc>
                <a:spcPct val="100000"/>
              </a:lnSpc>
              <a:spcBef>
                <a:spcPts val="1300"/>
              </a:spcBef>
              <a:spcAft>
                <a:spcPts val="0"/>
              </a:spcAft>
              <a:buSzPts val="1100"/>
              <a:buNone/>
              <a:defRPr sz="1100"/>
            </a:lvl2pPr>
            <a:lvl3pPr lvl="2" algn="l">
              <a:lnSpc>
                <a:spcPct val="100000"/>
              </a:lnSpc>
              <a:spcBef>
                <a:spcPts val="1300"/>
              </a:spcBef>
              <a:spcAft>
                <a:spcPts val="0"/>
              </a:spcAft>
              <a:buSzPts val="1100"/>
              <a:buNone/>
              <a:defRPr sz="1100"/>
            </a:lvl3pPr>
            <a:lvl4pPr lvl="3" algn="l">
              <a:lnSpc>
                <a:spcPct val="100000"/>
              </a:lnSpc>
              <a:spcBef>
                <a:spcPts val="1300"/>
              </a:spcBef>
              <a:spcAft>
                <a:spcPts val="0"/>
              </a:spcAft>
              <a:buSzPts val="1100"/>
              <a:buNone/>
              <a:defRPr sz="1100"/>
            </a:lvl4pPr>
            <a:lvl5pPr lvl="4" algn="l">
              <a:lnSpc>
                <a:spcPct val="100000"/>
              </a:lnSpc>
              <a:spcBef>
                <a:spcPts val="1300"/>
              </a:spcBef>
              <a:spcAft>
                <a:spcPts val="0"/>
              </a:spcAft>
              <a:buSzPts val="1100"/>
              <a:buNone/>
              <a:defRPr sz="1100"/>
            </a:lvl5pPr>
            <a:lvl6pPr lvl="5" algn="l">
              <a:lnSpc>
                <a:spcPct val="100000"/>
              </a:lnSpc>
              <a:spcBef>
                <a:spcPts val="400"/>
              </a:spcBef>
              <a:spcAft>
                <a:spcPts val="0"/>
              </a:spcAft>
              <a:buSzPts val="1100"/>
              <a:buNone/>
              <a:defRPr sz="1100"/>
            </a:lvl6pPr>
            <a:lvl7pPr lvl="6" algn="l">
              <a:lnSpc>
                <a:spcPct val="100000"/>
              </a:lnSpc>
              <a:spcBef>
                <a:spcPts val="400"/>
              </a:spcBef>
              <a:spcAft>
                <a:spcPts val="0"/>
              </a:spcAft>
              <a:buSzPts val="1100"/>
              <a:buNone/>
              <a:defRPr sz="1100"/>
            </a:lvl7pPr>
            <a:lvl8pPr lvl="7" algn="l">
              <a:lnSpc>
                <a:spcPct val="100000"/>
              </a:lnSpc>
              <a:spcBef>
                <a:spcPts val="400"/>
              </a:spcBef>
              <a:spcAft>
                <a:spcPts val="0"/>
              </a:spcAft>
              <a:buSzPts val="1100"/>
              <a:buNone/>
              <a:defRPr sz="1100"/>
            </a:lvl8pPr>
            <a:lvl9pPr lvl="8" algn="l">
              <a:lnSpc>
                <a:spcPct val="100000"/>
              </a:lnSpc>
              <a:spcBef>
                <a:spcPts val="400"/>
              </a:spcBef>
              <a:spcAft>
                <a:spcPts val="0"/>
              </a:spcAft>
              <a:buSzPts val="1100"/>
              <a:buNone/>
              <a:defRPr sz="1100"/>
            </a:lvl9pPr>
          </a:lstStyle>
          <a:p/>
        </p:txBody>
      </p:sp>
      <p:sp>
        <p:nvSpPr>
          <p:cNvPr id="4440" name="Google Shape;4440;g3970249a880_0_9673"/>
          <p:cNvSpPr txBox="1"/>
          <p:nvPr>
            <p:ph idx="9" type="subTitle"/>
          </p:nvPr>
        </p:nvSpPr>
        <p:spPr>
          <a:xfrm>
            <a:off x="5598007" y="2770341"/>
            <a:ext cx="1424400" cy="156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100"/>
              <a:buNone/>
              <a:defRPr sz="1100"/>
            </a:lvl1pPr>
            <a:lvl2pPr lvl="1" algn="l">
              <a:lnSpc>
                <a:spcPct val="100000"/>
              </a:lnSpc>
              <a:spcBef>
                <a:spcPts val="1300"/>
              </a:spcBef>
              <a:spcAft>
                <a:spcPts val="0"/>
              </a:spcAft>
              <a:buSzPts val="1100"/>
              <a:buNone/>
              <a:defRPr sz="1100"/>
            </a:lvl2pPr>
            <a:lvl3pPr lvl="2" algn="l">
              <a:lnSpc>
                <a:spcPct val="100000"/>
              </a:lnSpc>
              <a:spcBef>
                <a:spcPts val="1300"/>
              </a:spcBef>
              <a:spcAft>
                <a:spcPts val="0"/>
              </a:spcAft>
              <a:buSzPts val="1100"/>
              <a:buNone/>
              <a:defRPr sz="1100"/>
            </a:lvl3pPr>
            <a:lvl4pPr lvl="3" algn="l">
              <a:lnSpc>
                <a:spcPct val="100000"/>
              </a:lnSpc>
              <a:spcBef>
                <a:spcPts val="1300"/>
              </a:spcBef>
              <a:spcAft>
                <a:spcPts val="0"/>
              </a:spcAft>
              <a:buSzPts val="1100"/>
              <a:buNone/>
              <a:defRPr sz="1100"/>
            </a:lvl4pPr>
            <a:lvl5pPr lvl="4" algn="l">
              <a:lnSpc>
                <a:spcPct val="100000"/>
              </a:lnSpc>
              <a:spcBef>
                <a:spcPts val="1300"/>
              </a:spcBef>
              <a:spcAft>
                <a:spcPts val="0"/>
              </a:spcAft>
              <a:buSzPts val="1100"/>
              <a:buNone/>
              <a:defRPr sz="1100"/>
            </a:lvl5pPr>
            <a:lvl6pPr lvl="5" algn="l">
              <a:lnSpc>
                <a:spcPct val="100000"/>
              </a:lnSpc>
              <a:spcBef>
                <a:spcPts val="400"/>
              </a:spcBef>
              <a:spcAft>
                <a:spcPts val="0"/>
              </a:spcAft>
              <a:buSzPts val="1100"/>
              <a:buNone/>
              <a:defRPr sz="1100"/>
            </a:lvl6pPr>
            <a:lvl7pPr lvl="6" algn="l">
              <a:lnSpc>
                <a:spcPct val="100000"/>
              </a:lnSpc>
              <a:spcBef>
                <a:spcPts val="400"/>
              </a:spcBef>
              <a:spcAft>
                <a:spcPts val="0"/>
              </a:spcAft>
              <a:buSzPts val="1100"/>
              <a:buNone/>
              <a:defRPr sz="1100"/>
            </a:lvl7pPr>
            <a:lvl8pPr lvl="7" algn="l">
              <a:lnSpc>
                <a:spcPct val="100000"/>
              </a:lnSpc>
              <a:spcBef>
                <a:spcPts val="400"/>
              </a:spcBef>
              <a:spcAft>
                <a:spcPts val="0"/>
              </a:spcAft>
              <a:buSzPts val="1100"/>
              <a:buNone/>
              <a:defRPr sz="1100"/>
            </a:lvl8pPr>
            <a:lvl9pPr lvl="8" algn="l">
              <a:lnSpc>
                <a:spcPct val="100000"/>
              </a:lnSpc>
              <a:spcBef>
                <a:spcPts val="400"/>
              </a:spcBef>
              <a:spcAft>
                <a:spcPts val="0"/>
              </a:spcAft>
              <a:buSzPts val="1100"/>
              <a:buNone/>
              <a:defRPr sz="1100"/>
            </a:lvl9pPr>
          </a:lstStyle>
          <a:p/>
        </p:txBody>
      </p:sp>
      <p:sp>
        <p:nvSpPr>
          <p:cNvPr id="4441" name="Google Shape;4441;g3970249a880_0_9673"/>
          <p:cNvSpPr txBox="1"/>
          <p:nvPr>
            <p:ph idx="13" type="subTitle"/>
          </p:nvPr>
        </p:nvSpPr>
        <p:spPr>
          <a:xfrm>
            <a:off x="7309125" y="2770341"/>
            <a:ext cx="1424400" cy="156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100"/>
              <a:buNone/>
              <a:defRPr sz="1100"/>
            </a:lvl1pPr>
            <a:lvl2pPr lvl="1" algn="l">
              <a:lnSpc>
                <a:spcPct val="100000"/>
              </a:lnSpc>
              <a:spcBef>
                <a:spcPts val="1300"/>
              </a:spcBef>
              <a:spcAft>
                <a:spcPts val="0"/>
              </a:spcAft>
              <a:buSzPts val="1100"/>
              <a:buNone/>
              <a:defRPr sz="1100"/>
            </a:lvl2pPr>
            <a:lvl3pPr lvl="2" algn="l">
              <a:lnSpc>
                <a:spcPct val="100000"/>
              </a:lnSpc>
              <a:spcBef>
                <a:spcPts val="1300"/>
              </a:spcBef>
              <a:spcAft>
                <a:spcPts val="0"/>
              </a:spcAft>
              <a:buSzPts val="1100"/>
              <a:buNone/>
              <a:defRPr sz="1100"/>
            </a:lvl3pPr>
            <a:lvl4pPr lvl="3" algn="l">
              <a:lnSpc>
                <a:spcPct val="100000"/>
              </a:lnSpc>
              <a:spcBef>
                <a:spcPts val="1300"/>
              </a:spcBef>
              <a:spcAft>
                <a:spcPts val="0"/>
              </a:spcAft>
              <a:buSzPts val="1100"/>
              <a:buNone/>
              <a:defRPr sz="1100"/>
            </a:lvl4pPr>
            <a:lvl5pPr lvl="4" algn="l">
              <a:lnSpc>
                <a:spcPct val="100000"/>
              </a:lnSpc>
              <a:spcBef>
                <a:spcPts val="1300"/>
              </a:spcBef>
              <a:spcAft>
                <a:spcPts val="0"/>
              </a:spcAft>
              <a:buSzPts val="1100"/>
              <a:buNone/>
              <a:defRPr sz="1100"/>
            </a:lvl5pPr>
            <a:lvl6pPr lvl="5" algn="l">
              <a:lnSpc>
                <a:spcPct val="100000"/>
              </a:lnSpc>
              <a:spcBef>
                <a:spcPts val="400"/>
              </a:spcBef>
              <a:spcAft>
                <a:spcPts val="0"/>
              </a:spcAft>
              <a:buSzPts val="1100"/>
              <a:buNone/>
              <a:defRPr sz="1100"/>
            </a:lvl6pPr>
            <a:lvl7pPr lvl="6" algn="l">
              <a:lnSpc>
                <a:spcPct val="100000"/>
              </a:lnSpc>
              <a:spcBef>
                <a:spcPts val="400"/>
              </a:spcBef>
              <a:spcAft>
                <a:spcPts val="0"/>
              </a:spcAft>
              <a:buSzPts val="1100"/>
              <a:buNone/>
              <a:defRPr sz="1100"/>
            </a:lvl7pPr>
            <a:lvl8pPr lvl="7" algn="l">
              <a:lnSpc>
                <a:spcPct val="100000"/>
              </a:lnSpc>
              <a:spcBef>
                <a:spcPts val="400"/>
              </a:spcBef>
              <a:spcAft>
                <a:spcPts val="0"/>
              </a:spcAft>
              <a:buSzPts val="1100"/>
              <a:buNone/>
              <a:defRPr sz="1100"/>
            </a:lvl8pPr>
            <a:lvl9pPr lvl="8" algn="l">
              <a:lnSpc>
                <a:spcPct val="100000"/>
              </a:lnSpc>
              <a:spcBef>
                <a:spcPts val="400"/>
              </a:spcBef>
              <a:spcAft>
                <a:spcPts val="0"/>
              </a:spcAft>
              <a:buSzPts val="1100"/>
              <a:buNone/>
              <a:defRPr sz="1100"/>
            </a:lvl9pPr>
          </a:lstStyle>
          <a:p/>
        </p:txBody>
      </p:sp>
    </p:spTree>
  </p:cSld>
  <p:clrMapOvr>
    <a:masterClrMapping/>
  </p:clrMapOvr>
</p:sldLayout>
</file>

<file path=ppt/slideLayouts/slideLayout2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4_Custom Layout  77">
  <p:cSld name="64_Custom Layout_1">
    <p:bg>
      <p:bgPr>
        <a:blipFill>
          <a:blip r:embed="rId2">
            <a:alphaModFix/>
          </a:blip>
          <a:stretch>
            <a:fillRect/>
          </a:stretch>
        </a:blipFill>
      </p:bgPr>
    </p:bg>
    <p:spTree>
      <p:nvGrpSpPr>
        <p:cNvPr id="4442" name="Shape 4442"/>
        <p:cNvGrpSpPr/>
        <p:nvPr/>
      </p:nvGrpSpPr>
      <p:grpSpPr>
        <a:xfrm>
          <a:off x="0" y="0"/>
          <a:ext cx="0" cy="0"/>
          <a:chOff x="0" y="0"/>
          <a:chExt cx="0" cy="0"/>
        </a:xfrm>
      </p:grpSpPr>
      <p:sp>
        <p:nvSpPr>
          <p:cNvPr id="4443" name="Google Shape;4443;g3970249a880_0_9697"/>
          <p:cNvSpPr/>
          <p:nvPr/>
        </p:nvSpPr>
        <p:spPr>
          <a:xfrm>
            <a:off x="342855"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444" name="Google Shape;4444;g3970249a880_0_9697"/>
          <p:cNvSpPr/>
          <p:nvPr/>
        </p:nvSpPr>
        <p:spPr>
          <a:xfrm>
            <a:off x="2053978"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445" name="Google Shape;4445;g3970249a880_0_9697"/>
          <p:cNvSpPr/>
          <p:nvPr/>
        </p:nvSpPr>
        <p:spPr>
          <a:xfrm>
            <a:off x="3765101"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446" name="Google Shape;4446;g3970249a880_0_9697"/>
          <p:cNvSpPr/>
          <p:nvPr/>
        </p:nvSpPr>
        <p:spPr>
          <a:xfrm>
            <a:off x="5476224"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447" name="Google Shape;4447;g3970249a880_0_9697"/>
          <p:cNvSpPr/>
          <p:nvPr/>
        </p:nvSpPr>
        <p:spPr>
          <a:xfrm>
            <a:off x="7187347"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448" name="Google Shape;4448;g3970249a880_0_9697"/>
          <p:cNvSpPr/>
          <p:nvPr/>
        </p:nvSpPr>
        <p:spPr>
          <a:xfrm>
            <a:off x="227754" y="2374978"/>
            <a:ext cx="8829300" cy="197700"/>
          </a:xfrm>
          <a:prstGeom prst="homePlate">
            <a:avLst>
              <a:gd fmla="val 33471" name="adj"/>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5000">
                <a:srgbClr val="1C0B66"/>
              </a:gs>
              <a:gs pos="86000">
                <a:srgbClr val="1C1A7D"/>
              </a:gs>
              <a:gs pos="91000">
                <a:srgbClr val="1C2F9D"/>
              </a:gs>
              <a:gs pos="95000">
                <a:srgbClr val="1C4AC7"/>
              </a:gs>
              <a:gs pos="100000">
                <a:srgbClr val="1C6AF9"/>
              </a:gs>
            </a:gsLst>
            <a:lin ang="10800025"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accent1"/>
              </a:solidFill>
              <a:latin typeface="Poppins Medium"/>
              <a:ea typeface="Poppins Medium"/>
              <a:cs typeface="Poppins Medium"/>
              <a:sym typeface="Poppins Medium"/>
            </a:endParaRPr>
          </a:p>
        </p:txBody>
      </p:sp>
      <p:sp>
        <p:nvSpPr>
          <p:cNvPr id="4449" name="Google Shape;4449;g3970249a880_0_9697"/>
          <p:cNvSpPr txBox="1"/>
          <p:nvPr>
            <p:ph type="title"/>
          </p:nvPr>
        </p:nvSpPr>
        <p:spPr>
          <a:xfrm>
            <a:off x="309269" y="314400"/>
            <a:ext cx="85461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450" name="Google Shape;4450;g3970249a880_0_969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white arrow on a black background&#10;&#10;AI-generated content may be incorrect." id="4451" name="Google Shape;4451;g3970249a880_0_9697"/>
          <p:cNvPicPr preferRelativeResize="0"/>
          <p:nvPr/>
        </p:nvPicPr>
        <p:blipFill rotWithShape="1">
          <a:blip r:embed="rId3">
            <a:alphaModFix/>
          </a:blip>
          <a:srcRect b="0" l="0" r="0" t="0"/>
          <a:stretch/>
        </p:blipFill>
        <p:spPr>
          <a:xfrm>
            <a:off x="482470" y="2408575"/>
            <a:ext cx="82147" cy="132149"/>
          </a:xfrm>
          <a:prstGeom prst="rect">
            <a:avLst/>
          </a:prstGeom>
          <a:noFill/>
          <a:ln>
            <a:noFill/>
          </a:ln>
        </p:spPr>
      </p:pic>
      <p:pic>
        <p:nvPicPr>
          <p:cNvPr descr="A white arrow on a black background&#10;&#10;AI-generated content may be incorrect." id="4452" name="Google Shape;4452;g3970249a880_0_9697"/>
          <p:cNvPicPr preferRelativeResize="0"/>
          <p:nvPr/>
        </p:nvPicPr>
        <p:blipFill rotWithShape="1">
          <a:blip r:embed="rId3">
            <a:alphaModFix/>
          </a:blip>
          <a:srcRect b="0" l="0" r="0" t="0"/>
          <a:stretch/>
        </p:blipFill>
        <p:spPr>
          <a:xfrm>
            <a:off x="3905722" y="2408575"/>
            <a:ext cx="82147" cy="132149"/>
          </a:xfrm>
          <a:prstGeom prst="rect">
            <a:avLst/>
          </a:prstGeom>
          <a:noFill/>
          <a:ln>
            <a:noFill/>
          </a:ln>
        </p:spPr>
      </p:pic>
      <p:pic>
        <p:nvPicPr>
          <p:cNvPr descr="A white arrow on a black background&#10;&#10;AI-generated content may be incorrect." id="4453" name="Google Shape;4453;g3970249a880_0_9697"/>
          <p:cNvPicPr preferRelativeResize="0"/>
          <p:nvPr/>
        </p:nvPicPr>
        <p:blipFill rotWithShape="1">
          <a:blip r:embed="rId3">
            <a:alphaModFix/>
          </a:blip>
          <a:srcRect b="0" l="0" r="0" t="0"/>
          <a:stretch/>
        </p:blipFill>
        <p:spPr>
          <a:xfrm>
            <a:off x="5622979" y="2408575"/>
            <a:ext cx="82147" cy="132149"/>
          </a:xfrm>
          <a:prstGeom prst="rect">
            <a:avLst/>
          </a:prstGeom>
          <a:noFill/>
          <a:ln>
            <a:noFill/>
          </a:ln>
        </p:spPr>
      </p:pic>
      <p:pic>
        <p:nvPicPr>
          <p:cNvPr descr="A white arrow on a black background&#10;&#10;AI-generated content may be incorrect." id="4454" name="Google Shape;4454;g3970249a880_0_9697"/>
          <p:cNvPicPr preferRelativeResize="0"/>
          <p:nvPr/>
        </p:nvPicPr>
        <p:blipFill rotWithShape="1">
          <a:blip r:embed="rId3">
            <a:alphaModFix/>
          </a:blip>
          <a:srcRect b="0" l="0" r="0" t="0"/>
          <a:stretch/>
        </p:blipFill>
        <p:spPr>
          <a:xfrm>
            <a:off x="7330730" y="2408575"/>
            <a:ext cx="82147" cy="132149"/>
          </a:xfrm>
          <a:prstGeom prst="rect">
            <a:avLst/>
          </a:prstGeom>
          <a:noFill/>
          <a:ln>
            <a:noFill/>
          </a:ln>
        </p:spPr>
      </p:pic>
      <p:pic>
        <p:nvPicPr>
          <p:cNvPr descr="A white arrow on a black background&#10;&#10;AI-generated content may be incorrect." id="4455" name="Google Shape;4455;g3970249a880_0_9697"/>
          <p:cNvPicPr preferRelativeResize="0"/>
          <p:nvPr/>
        </p:nvPicPr>
        <p:blipFill rotWithShape="1">
          <a:blip r:embed="rId3">
            <a:alphaModFix/>
          </a:blip>
          <a:srcRect b="0" l="0" r="0" t="0"/>
          <a:stretch/>
        </p:blipFill>
        <p:spPr>
          <a:xfrm>
            <a:off x="2190871" y="2408575"/>
            <a:ext cx="82147" cy="132149"/>
          </a:xfrm>
          <a:prstGeom prst="rect">
            <a:avLst/>
          </a:prstGeom>
          <a:noFill/>
          <a:ln>
            <a:noFill/>
          </a:ln>
        </p:spPr>
      </p:pic>
      <p:sp>
        <p:nvSpPr>
          <p:cNvPr id="4456" name="Google Shape;4456;g3970249a880_0_9697"/>
          <p:cNvSpPr txBox="1"/>
          <p:nvPr>
            <p:ph idx="2" type="title"/>
          </p:nvPr>
        </p:nvSpPr>
        <p:spPr>
          <a:xfrm>
            <a:off x="419964" y="1198973"/>
            <a:ext cx="811500" cy="4143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28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457" name="Google Shape;4457;g3970249a880_0_9697"/>
          <p:cNvSpPr txBox="1"/>
          <p:nvPr>
            <p:ph idx="3" type="title"/>
          </p:nvPr>
        </p:nvSpPr>
        <p:spPr>
          <a:xfrm>
            <a:off x="2190868" y="1198973"/>
            <a:ext cx="811500" cy="4143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28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458" name="Google Shape;4458;g3970249a880_0_9697"/>
          <p:cNvSpPr txBox="1"/>
          <p:nvPr>
            <p:ph idx="4" type="title"/>
          </p:nvPr>
        </p:nvSpPr>
        <p:spPr>
          <a:xfrm>
            <a:off x="3916056" y="1198973"/>
            <a:ext cx="811500" cy="4143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28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459" name="Google Shape;4459;g3970249a880_0_9697"/>
          <p:cNvSpPr txBox="1"/>
          <p:nvPr>
            <p:ph idx="5" type="title"/>
          </p:nvPr>
        </p:nvSpPr>
        <p:spPr>
          <a:xfrm>
            <a:off x="5641244" y="1198973"/>
            <a:ext cx="811500" cy="4143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28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460" name="Google Shape;4460;g3970249a880_0_9697"/>
          <p:cNvSpPr txBox="1"/>
          <p:nvPr>
            <p:ph idx="6" type="title"/>
          </p:nvPr>
        </p:nvSpPr>
        <p:spPr>
          <a:xfrm>
            <a:off x="7366431" y="1198973"/>
            <a:ext cx="811500" cy="4143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28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461" name="Google Shape;4461;g3970249a880_0_9697"/>
          <p:cNvSpPr txBox="1"/>
          <p:nvPr>
            <p:ph idx="1" type="subTitle"/>
          </p:nvPr>
        </p:nvSpPr>
        <p:spPr>
          <a:xfrm>
            <a:off x="2175767" y="2770341"/>
            <a:ext cx="1424400" cy="156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100"/>
              <a:buNone/>
              <a:defRPr sz="1100"/>
            </a:lvl1pPr>
            <a:lvl2pPr lvl="1" algn="l">
              <a:lnSpc>
                <a:spcPct val="100000"/>
              </a:lnSpc>
              <a:spcBef>
                <a:spcPts val="1300"/>
              </a:spcBef>
              <a:spcAft>
                <a:spcPts val="0"/>
              </a:spcAft>
              <a:buSzPts val="1100"/>
              <a:buNone/>
              <a:defRPr sz="1100"/>
            </a:lvl2pPr>
            <a:lvl3pPr lvl="2" algn="l">
              <a:lnSpc>
                <a:spcPct val="100000"/>
              </a:lnSpc>
              <a:spcBef>
                <a:spcPts val="1300"/>
              </a:spcBef>
              <a:spcAft>
                <a:spcPts val="0"/>
              </a:spcAft>
              <a:buSzPts val="1100"/>
              <a:buNone/>
              <a:defRPr sz="1100"/>
            </a:lvl3pPr>
            <a:lvl4pPr lvl="3" algn="l">
              <a:lnSpc>
                <a:spcPct val="100000"/>
              </a:lnSpc>
              <a:spcBef>
                <a:spcPts val="1300"/>
              </a:spcBef>
              <a:spcAft>
                <a:spcPts val="0"/>
              </a:spcAft>
              <a:buSzPts val="1100"/>
              <a:buNone/>
              <a:defRPr sz="1100"/>
            </a:lvl4pPr>
            <a:lvl5pPr lvl="4" algn="l">
              <a:lnSpc>
                <a:spcPct val="100000"/>
              </a:lnSpc>
              <a:spcBef>
                <a:spcPts val="1300"/>
              </a:spcBef>
              <a:spcAft>
                <a:spcPts val="0"/>
              </a:spcAft>
              <a:buSzPts val="1100"/>
              <a:buNone/>
              <a:defRPr sz="1100"/>
            </a:lvl5pPr>
            <a:lvl6pPr lvl="5" algn="l">
              <a:lnSpc>
                <a:spcPct val="100000"/>
              </a:lnSpc>
              <a:spcBef>
                <a:spcPts val="400"/>
              </a:spcBef>
              <a:spcAft>
                <a:spcPts val="0"/>
              </a:spcAft>
              <a:buSzPts val="1100"/>
              <a:buNone/>
              <a:defRPr sz="1100"/>
            </a:lvl6pPr>
            <a:lvl7pPr lvl="6" algn="l">
              <a:lnSpc>
                <a:spcPct val="100000"/>
              </a:lnSpc>
              <a:spcBef>
                <a:spcPts val="400"/>
              </a:spcBef>
              <a:spcAft>
                <a:spcPts val="0"/>
              </a:spcAft>
              <a:buSzPts val="1100"/>
              <a:buNone/>
              <a:defRPr sz="1100"/>
            </a:lvl7pPr>
            <a:lvl8pPr lvl="7" algn="l">
              <a:lnSpc>
                <a:spcPct val="100000"/>
              </a:lnSpc>
              <a:spcBef>
                <a:spcPts val="400"/>
              </a:spcBef>
              <a:spcAft>
                <a:spcPts val="0"/>
              </a:spcAft>
              <a:buSzPts val="1100"/>
              <a:buNone/>
              <a:defRPr sz="1100"/>
            </a:lvl8pPr>
            <a:lvl9pPr lvl="8" algn="l">
              <a:lnSpc>
                <a:spcPct val="100000"/>
              </a:lnSpc>
              <a:spcBef>
                <a:spcPts val="400"/>
              </a:spcBef>
              <a:spcAft>
                <a:spcPts val="0"/>
              </a:spcAft>
              <a:buSzPts val="1100"/>
              <a:buNone/>
              <a:defRPr sz="1100"/>
            </a:lvl9pPr>
          </a:lstStyle>
          <a:p/>
        </p:txBody>
      </p:sp>
      <p:sp>
        <p:nvSpPr>
          <p:cNvPr id="4462" name="Google Shape;4462;g3970249a880_0_9697"/>
          <p:cNvSpPr txBox="1"/>
          <p:nvPr>
            <p:ph idx="7" type="subTitle"/>
          </p:nvPr>
        </p:nvSpPr>
        <p:spPr>
          <a:xfrm>
            <a:off x="3886889" y="2770341"/>
            <a:ext cx="1424400" cy="156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100"/>
              <a:buNone/>
              <a:defRPr sz="1100"/>
            </a:lvl1pPr>
            <a:lvl2pPr lvl="1" algn="l">
              <a:lnSpc>
                <a:spcPct val="100000"/>
              </a:lnSpc>
              <a:spcBef>
                <a:spcPts val="1300"/>
              </a:spcBef>
              <a:spcAft>
                <a:spcPts val="0"/>
              </a:spcAft>
              <a:buSzPts val="1100"/>
              <a:buNone/>
              <a:defRPr sz="1100"/>
            </a:lvl2pPr>
            <a:lvl3pPr lvl="2" algn="l">
              <a:lnSpc>
                <a:spcPct val="100000"/>
              </a:lnSpc>
              <a:spcBef>
                <a:spcPts val="1300"/>
              </a:spcBef>
              <a:spcAft>
                <a:spcPts val="0"/>
              </a:spcAft>
              <a:buSzPts val="1100"/>
              <a:buNone/>
              <a:defRPr sz="1100"/>
            </a:lvl3pPr>
            <a:lvl4pPr lvl="3" algn="l">
              <a:lnSpc>
                <a:spcPct val="100000"/>
              </a:lnSpc>
              <a:spcBef>
                <a:spcPts val="1300"/>
              </a:spcBef>
              <a:spcAft>
                <a:spcPts val="0"/>
              </a:spcAft>
              <a:buSzPts val="1100"/>
              <a:buNone/>
              <a:defRPr sz="1100"/>
            </a:lvl4pPr>
            <a:lvl5pPr lvl="4" algn="l">
              <a:lnSpc>
                <a:spcPct val="100000"/>
              </a:lnSpc>
              <a:spcBef>
                <a:spcPts val="1300"/>
              </a:spcBef>
              <a:spcAft>
                <a:spcPts val="0"/>
              </a:spcAft>
              <a:buSzPts val="1100"/>
              <a:buNone/>
              <a:defRPr sz="1100"/>
            </a:lvl5pPr>
            <a:lvl6pPr lvl="5" algn="l">
              <a:lnSpc>
                <a:spcPct val="100000"/>
              </a:lnSpc>
              <a:spcBef>
                <a:spcPts val="400"/>
              </a:spcBef>
              <a:spcAft>
                <a:spcPts val="0"/>
              </a:spcAft>
              <a:buSzPts val="1100"/>
              <a:buNone/>
              <a:defRPr sz="1100"/>
            </a:lvl6pPr>
            <a:lvl7pPr lvl="6" algn="l">
              <a:lnSpc>
                <a:spcPct val="100000"/>
              </a:lnSpc>
              <a:spcBef>
                <a:spcPts val="400"/>
              </a:spcBef>
              <a:spcAft>
                <a:spcPts val="0"/>
              </a:spcAft>
              <a:buSzPts val="1100"/>
              <a:buNone/>
              <a:defRPr sz="1100"/>
            </a:lvl7pPr>
            <a:lvl8pPr lvl="7" algn="l">
              <a:lnSpc>
                <a:spcPct val="100000"/>
              </a:lnSpc>
              <a:spcBef>
                <a:spcPts val="400"/>
              </a:spcBef>
              <a:spcAft>
                <a:spcPts val="0"/>
              </a:spcAft>
              <a:buSzPts val="1100"/>
              <a:buNone/>
              <a:defRPr sz="1100"/>
            </a:lvl8pPr>
            <a:lvl9pPr lvl="8" algn="l">
              <a:lnSpc>
                <a:spcPct val="100000"/>
              </a:lnSpc>
              <a:spcBef>
                <a:spcPts val="400"/>
              </a:spcBef>
              <a:spcAft>
                <a:spcPts val="0"/>
              </a:spcAft>
              <a:buSzPts val="1100"/>
              <a:buNone/>
              <a:defRPr sz="1100"/>
            </a:lvl9pPr>
          </a:lstStyle>
          <a:p/>
        </p:txBody>
      </p:sp>
      <p:sp>
        <p:nvSpPr>
          <p:cNvPr id="4463" name="Google Shape;4463;g3970249a880_0_9697"/>
          <p:cNvSpPr txBox="1"/>
          <p:nvPr>
            <p:ph idx="8" type="subTitle"/>
          </p:nvPr>
        </p:nvSpPr>
        <p:spPr>
          <a:xfrm>
            <a:off x="5598007" y="2770341"/>
            <a:ext cx="1424400" cy="156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100"/>
              <a:buNone/>
              <a:defRPr sz="1100"/>
            </a:lvl1pPr>
            <a:lvl2pPr lvl="1" algn="l">
              <a:lnSpc>
                <a:spcPct val="100000"/>
              </a:lnSpc>
              <a:spcBef>
                <a:spcPts val="1300"/>
              </a:spcBef>
              <a:spcAft>
                <a:spcPts val="0"/>
              </a:spcAft>
              <a:buSzPts val="1100"/>
              <a:buNone/>
              <a:defRPr sz="1100"/>
            </a:lvl2pPr>
            <a:lvl3pPr lvl="2" algn="l">
              <a:lnSpc>
                <a:spcPct val="100000"/>
              </a:lnSpc>
              <a:spcBef>
                <a:spcPts val="1300"/>
              </a:spcBef>
              <a:spcAft>
                <a:spcPts val="0"/>
              </a:spcAft>
              <a:buSzPts val="1100"/>
              <a:buNone/>
              <a:defRPr sz="1100"/>
            </a:lvl3pPr>
            <a:lvl4pPr lvl="3" algn="l">
              <a:lnSpc>
                <a:spcPct val="100000"/>
              </a:lnSpc>
              <a:spcBef>
                <a:spcPts val="1300"/>
              </a:spcBef>
              <a:spcAft>
                <a:spcPts val="0"/>
              </a:spcAft>
              <a:buSzPts val="1100"/>
              <a:buNone/>
              <a:defRPr sz="1100"/>
            </a:lvl4pPr>
            <a:lvl5pPr lvl="4" algn="l">
              <a:lnSpc>
                <a:spcPct val="100000"/>
              </a:lnSpc>
              <a:spcBef>
                <a:spcPts val="1300"/>
              </a:spcBef>
              <a:spcAft>
                <a:spcPts val="0"/>
              </a:spcAft>
              <a:buSzPts val="1100"/>
              <a:buNone/>
              <a:defRPr sz="1100"/>
            </a:lvl5pPr>
            <a:lvl6pPr lvl="5" algn="l">
              <a:lnSpc>
                <a:spcPct val="100000"/>
              </a:lnSpc>
              <a:spcBef>
                <a:spcPts val="400"/>
              </a:spcBef>
              <a:spcAft>
                <a:spcPts val="0"/>
              </a:spcAft>
              <a:buSzPts val="1100"/>
              <a:buNone/>
              <a:defRPr sz="1100"/>
            </a:lvl6pPr>
            <a:lvl7pPr lvl="6" algn="l">
              <a:lnSpc>
                <a:spcPct val="100000"/>
              </a:lnSpc>
              <a:spcBef>
                <a:spcPts val="400"/>
              </a:spcBef>
              <a:spcAft>
                <a:spcPts val="0"/>
              </a:spcAft>
              <a:buSzPts val="1100"/>
              <a:buNone/>
              <a:defRPr sz="1100"/>
            </a:lvl7pPr>
            <a:lvl8pPr lvl="7" algn="l">
              <a:lnSpc>
                <a:spcPct val="100000"/>
              </a:lnSpc>
              <a:spcBef>
                <a:spcPts val="400"/>
              </a:spcBef>
              <a:spcAft>
                <a:spcPts val="0"/>
              </a:spcAft>
              <a:buSzPts val="1100"/>
              <a:buNone/>
              <a:defRPr sz="1100"/>
            </a:lvl8pPr>
            <a:lvl9pPr lvl="8" algn="l">
              <a:lnSpc>
                <a:spcPct val="100000"/>
              </a:lnSpc>
              <a:spcBef>
                <a:spcPts val="400"/>
              </a:spcBef>
              <a:spcAft>
                <a:spcPts val="0"/>
              </a:spcAft>
              <a:buSzPts val="1100"/>
              <a:buNone/>
              <a:defRPr sz="1100"/>
            </a:lvl9pPr>
          </a:lstStyle>
          <a:p/>
        </p:txBody>
      </p:sp>
      <p:sp>
        <p:nvSpPr>
          <p:cNvPr id="4464" name="Google Shape;4464;g3970249a880_0_9697"/>
          <p:cNvSpPr txBox="1"/>
          <p:nvPr>
            <p:ph idx="9" type="subTitle"/>
          </p:nvPr>
        </p:nvSpPr>
        <p:spPr>
          <a:xfrm>
            <a:off x="7309125" y="2770341"/>
            <a:ext cx="1424400" cy="156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100"/>
              <a:buNone/>
              <a:defRPr sz="1100"/>
            </a:lvl1pPr>
            <a:lvl2pPr lvl="1" algn="l">
              <a:lnSpc>
                <a:spcPct val="100000"/>
              </a:lnSpc>
              <a:spcBef>
                <a:spcPts val="1300"/>
              </a:spcBef>
              <a:spcAft>
                <a:spcPts val="0"/>
              </a:spcAft>
              <a:buSzPts val="1100"/>
              <a:buNone/>
              <a:defRPr sz="1100"/>
            </a:lvl2pPr>
            <a:lvl3pPr lvl="2" algn="l">
              <a:lnSpc>
                <a:spcPct val="100000"/>
              </a:lnSpc>
              <a:spcBef>
                <a:spcPts val="1300"/>
              </a:spcBef>
              <a:spcAft>
                <a:spcPts val="0"/>
              </a:spcAft>
              <a:buSzPts val="1100"/>
              <a:buNone/>
              <a:defRPr sz="1100"/>
            </a:lvl3pPr>
            <a:lvl4pPr lvl="3" algn="l">
              <a:lnSpc>
                <a:spcPct val="100000"/>
              </a:lnSpc>
              <a:spcBef>
                <a:spcPts val="1300"/>
              </a:spcBef>
              <a:spcAft>
                <a:spcPts val="0"/>
              </a:spcAft>
              <a:buSzPts val="1100"/>
              <a:buNone/>
              <a:defRPr sz="1100"/>
            </a:lvl4pPr>
            <a:lvl5pPr lvl="4" algn="l">
              <a:lnSpc>
                <a:spcPct val="100000"/>
              </a:lnSpc>
              <a:spcBef>
                <a:spcPts val="1300"/>
              </a:spcBef>
              <a:spcAft>
                <a:spcPts val="0"/>
              </a:spcAft>
              <a:buSzPts val="1100"/>
              <a:buNone/>
              <a:defRPr sz="1100"/>
            </a:lvl5pPr>
            <a:lvl6pPr lvl="5" algn="l">
              <a:lnSpc>
                <a:spcPct val="100000"/>
              </a:lnSpc>
              <a:spcBef>
                <a:spcPts val="400"/>
              </a:spcBef>
              <a:spcAft>
                <a:spcPts val="0"/>
              </a:spcAft>
              <a:buSzPts val="1100"/>
              <a:buNone/>
              <a:defRPr sz="1100"/>
            </a:lvl6pPr>
            <a:lvl7pPr lvl="6" algn="l">
              <a:lnSpc>
                <a:spcPct val="100000"/>
              </a:lnSpc>
              <a:spcBef>
                <a:spcPts val="400"/>
              </a:spcBef>
              <a:spcAft>
                <a:spcPts val="0"/>
              </a:spcAft>
              <a:buSzPts val="1100"/>
              <a:buNone/>
              <a:defRPr sz="1100"/>
            </a:lvl7pPr>
            <a:lvl8pPr lvl="7" algn="l">
              <a:lnSpc>
                <a:spcPct val="100000"/>
              </a:lnSpc>
              <a:spcBef>
                <a:spcPts val="400"/>
              </a:spcBef>
              <a:spcAft>
                <a:spcPts val="0"/>
              </a:spcAft>
              <a:buSzPts val="1100"/>
              <a:buNone/>
              <a:defRPr sz="1100"/>
            </a:lvl8pPr>
            <a:lvl9pPr lvl="8" algn="l">
              <a:lnSpc>
                <a:spcPct val="100000"/>
              </a:lnSpc>
              <a:spcBef>
                <a:spcPts val="400"/>
              </a:spcBef>
              <a:spcAft>
                <a:spcPts val="0"/>
              </a:spcAft>
              <a:buSzPts val="1100"/>
              <a:buNone/>
              <a:defRPr sz="1100"/>
            </a:lvl9pPr>
          </a:lstStyle>
          <a:p/>
        </p:txBody>
      </p:sp>
      <p:sp>
        <p:nvSpPr>
          <p:cNvPr id="4465" name="Google Shape;4465;g3970249a880_0_9697"/>
          <p:cNvSpPr txBox="1"/>
          <p:nvPr>
            <p:ph idx="13" type="subTitle"/>
          </p:nvPr>
        </p:nvSpPr>
        <p:spPr>
          <a:xfrm>
            <a:off x="473376" y="2770341"/>
            <a:ext cx="1424400" cy="156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100"/>
              <a:buNone/>
              <a:defRPr sz="1100"/>
            </a:lvl1pPr>
            <a:lvl2pPr lvl="1" algn="l">
              <a:lnSpc>
                <a:spcPct val="100000"/>
              </a:lnSpc>
              <a:spcBef>
                <a:spcPts val="1300"/>
              </a:spcBef>
              <a:spcAft>
                <a:spcPts val="0"/>
              </a:spcAft>
              <a:buSzPts val="1100"/>
              <a:buNone/>
              <a:defRPr sz="1100"/>
            </a:lvl2pPr>
            <a:lvl3pPr lvl="2" algn="l">
              <a:lnSpc>
                <a:spcPct val="100000"/>
              </a:lnSpc>
              <a:spcBef>
                <a:spcPts val="1300"/>
              </a:spcBef>
              <a:spcAft>
                <a:spcPts val="0"/>
              </a:spcAft>
              <a:buSzPts val="1100"/>
              <a:buNone/>
              <a:defRPr sz="1100"/>
            </a:lvl3pPr>
            <a:lvl4pPr lvl="3" algn="l">
              <a:lnSpc>
                <a:spcPct val="100000"/>
              </a:lnSpc>
              <a:spcBef>
                <a:spcPts val="1300"/>
              </a:spcBef>
              <a:spcAft>
                <a:spcPts val="0"/>
              </a:spcAft>
              <a:buSzPts val="1100"/>
              <a:buNone/>
              <a:defRPr sz="1100"/>
            </a:lvl4pPr>
            <a:lvl5pPr lvl="4" algn="l">
              <a:lnSpc>
                <a:spcPct val="100000"/>
              </a:lnSpc>
              <a:spcBef>
                <a:spcPts val="1300"/>
              </a:spcBef>
              <a:spcAft>
                <a:spcPts val="0"/>
              </a:spcAft>
              <a:buSzPts val="1100"/>
              <a:buNone/>
              <a:defRPr sz="1100"/>
            </a:lvl5pPr>
            <a:lvl6pPr lvl="5" algn="l">
              <a:lnSpc>
                <a:spcPct val="100000"/>
              </a:lnSpc>
              <a:spcBef>
                <a:spcPts val="400"/>
              </a:spcBef>
              <a:spcAft>
                <a:spcPts val="0"/>
              </a:spcAft>
              <a:buSzPts val="1100"/>
              <a:buNone/>
              <a:defRPr sz="1100"/>
            </a:lvl6pPr>
            <a:lvl7pPr lvl="6" algn="l">
              <a:lnSpc>
                <a:spcPct val="100000"/>
              </a:lnSpc>
              <a:spcBef>
                <a:spcPts val="400"/>
              </a:spcBef>
              <a:spcAft>
                <a:spcPts val="0"/>
              </a:spcAft>
              <a:buSzPts val="1100"/>
              <a:buNone/>
              <a:defRPr sz="1100"/>
            </a:lvl7pPr>
            <a:lvl8pPr lvl="7" algn="l">
              <a:lnSpc>
                <a:spcPct val="100000"/>
              </a:lnSpc>
              <a:spcBef>
                <a:spcPts val="400"/>
              </a:spcBef>
              <a:spcAft>
                <a:spcPts val="0"/>
              </a:spcAft>
              <a:buSzPts val="1100"/>
              <a:buNone/>
              <a:defRPr sz="1100"/>
            </a:lvl8pPr>
            <a:lvl9pPr lvl="8" algn="l">
              <a:lnSpc>
                <a:spcPct val="100000"/>
              </a:lnSpc>
              <a:spcBef>
                <a:spcPts val="400"/>
              </a:spcBef>
              <a:spcAft>
                <a:spcPts val="0"/>
              </a:spcAft>
              <a:buSzPts val="1100"/>
              <a:buNone/>
              <a:defRPr sz="1100"/>
            </a:lvl9pPr>
          </a:lstStyle>
          <a:p/>
        </p:txBody>
      </p:sp>
    </p:spTree>
  </p:cSld>
  <p:clrMapOvr>
    <a:masterClrMapping/>
  </p:clrMapOvr>
</p:sldLayout>
</file>

<file path=ppt/slideLayouts/slideLayout2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5_Custom Layout">
  <p:cSld name="65_Custom Layout">
    <p:bg>
      <p:bgPr>
        <a:blipFill>
          <a:blip r:embed="rId2">
            <a:alphaModFix/>
          </a:blip>
          <a:stretch>
            <a:fillRect/>
          </a:stretch>
        </a:blipFill>
      </p:bgPr>
    </p:bg>
    <p:spTree>
      <p:nvGrpSpPr>
        <p:cNvPr id="4466" name="Shape 4466"/>
        <p:cNvGrpSpPr/>
        <p:nvPr/>
      </p:nvGrpSpPr>
      <p:grpSpPr>
        <a:xfrm>
          <a:off x="0" y="0"/>
          <a:ext cx="0" cy="0"/>
          <a:chOff x="0" y="0"/>
          <a:chExt cx="0" cy="0"/>
        </a:xfrm>
      </p:grpSpPr>
      <p:sp>
        <p:nvSpPr>
          <p:cNvPr id="4467" name="Google Shape;4467;g3970249a880_0_9721"/>
          <p:cNvSpPr/>
          <p:nvPr/>
        </p:nvSpPr>
        <p:spPr>
          <a:xfrm>
            <a:off x="309268" y="894886"/>
            <a:ext cx="8521500" cy="8373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468" name="Google Shape;4468;g3970249a880_0_9721"/>
          <p:cNvSpPr/>
          <p:nvPr/>
        </p:nvSpPr>
        <p:spPr>
          <a:xfrm>
            <a:off x="313224" y="1821774"/>
            <a:ext cx="8517600" cy="8373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469" name="Google Shape;4469;g3970249a880_0_9721"/>
          <p:cNvSpPr/>
          <p:nvPr/>
        </p:nvSpPr>
        <p:spPr>
          <a:xfrm>
            <a:off x="313224" y="2748615"/>
            <a:ext cx="8517600" cy="8373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470" name="Google Shape;4470;g3970249a880_0_9721"/>
          <p:cNvSpPr/>
          <p:nvPr/>
        </p:nvSpPr>
        <p:spPr>
          <a:xfrm>
            <a:off x="313224" y="3675456"/>
            <a:ext cx="8517600" cy="8373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471" name="Google Shape;4471;g3970249a880_0_9721"/>
          <p:cNvSpPr/>
          <p:nvPr/>
        </p:nvSpPr>
        <p:spPr>
          <a:xfrm>
            <a:off x="313224" y="887742"/>
            <a:ext cx="3420999" cy="838581"/>
          </a:xfrm>
          <a:custGeom>
            <a:rect b="b" l="l" r="r" t="t"/>
            <a:pathLst>
              <a:path extrusionOk="0" h="1677162" w="6841998">
                <a:moveTo>
                  <a:pt x="0" y="138589"/>
                </a:moveTo>
                <a:cubicBezTo>
                  <a:pt x="0" y="62103"/>
                  <a:pt x="62103" y="0"/>
                  <a:pt x="138589" y="0"/>
                </a:cubicBezTo>
                <a:lnTo>
                  <a:pt x="6218778" y="0"/>
                </a:lnTo>
                <a:lnTo>
                  <a:pt x="6841998" y="838581"/>
                </a:lnTo>
                <a:lnTo>
                  <a:pt x="6218778" y="1677162"/>
                </a:lnTo>
                <a:lnTo>
                  <a:pt x="138589" y="1677162"/>
                </a:lnTo>
                <a:cubicBezTo>
                  <a:pt x="62008" y="1677162"/>
                  <a:pt x="0" y="1615059"/>
                  <a:pt x="0" y="1538573"/>
                </a:cubicBezTo>
                <a:lnTo>
                  <a:pt x="0" y="138589"/>
                </a:lnTo>
                <a:close/>
              </a:path>
            </a:pathLst>
          </a:custGeom>
          <a:gradFill>
            <a:gsLst>
              <a:gs pos="0">
                <a:srgbClr val="FD0015"/>
              </a:gs>
              <a:gs pos="100000">
                <a:srgbClr val="A10033"/>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472" name="Google Shape;4472;g3970249a880_0_9721"/>
          <p:cNvSpPr/>
          <p:nvPr/>
        </p:nvSpPr>
        <p:spPr>
          <a:xfrm>
            <a:off x="313224" y="1814630"/>
            <a:ext cx="3420999" cy="838581"/>
          </a:xfrm>
          <a:custGeom>
            <a:rect b="b" l="l" r="r" t="t"/>
            <a:pathLst>
              <a:path extrusionOk="0" h="1677162"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3"/>
                </a:cubicBezTo>
                <a:lnTo>
                  <a:pt x="0" y="138684"/>
                </a:lnTo>
                <a:close/>
              </a:path>
            </a:pathLst>
          </a:custGeom>
          <a:gradFill>
            <a:gsLst>
              <a:gs pos="0">
                <a:srgbClr val="8D0032"/>
              </a:gs>
              <a:gs pos="100000">
                <a:srgbClr val="4A004D"/>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473" name="Google Shape;4473;g3970249a880_0_9721"/>
          <p:cNvSpPr/>
          <p:nvPr/>
        </p:nvSpPr>
        <p:spPr>
          <a:xfrm>
            <a:off x="313224" y="2741471"/>
            <a:ext cx="3420999" cy="838580"/>
          </a:xfrm>
          <a:custGeom>
            <a:rect b="b" l="l" r="r" t="t"/>
            <a:pathLst>
              <a:path extrusionOk="0" h="1677161"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3"/>
                </a:cubicBezTo>
                <a:lnTo>
                  <a:pt x="0" y="138684"/>
                </a:lnTo>
                <a:close/>
              </a:path>
            </a:pathLst>
          </a:custGeom>
          <a:gradFill>
            <a:gsLst>
              <a:gs pos="0">
                <a:srgbClr val="40004F"/>
              </a:gs>
              <a:gs pos="100000">
                <a:srgbClr val="210057"/>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474" name="Google Shape;4474;g3970249a880_0_9721"/>
          <p:cNvSpPr/>
          <p:nvPr/>
        </p:nvSpPr>
        <p:spPr>
          <a:xfrm>
            <a:off x="313224" y="3668312"/>
            <a:ext cx="3420999" cy="838581"/>
          </a:xfrm>
          <a:custGeom>
            <a:rect b="b" l="l" r="r" t="t"/>
            <a:pathLst>
              <a:path extrusionOk="0" h="1677162"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4"/>
                </a:cubicBezTo>
                <a:lnTo>
                  <a:pt x="0" y="138684"/>
                </a:lnTo>
                <a:close/>
              </a:path>
            </a:pathLst>
          </a:custGeom>
          <a:gradFill>
            <a:gsLst>
              <a:gs pos="0">
                <a:srgbClr val="1E0056"/>
              </a:gs>
              <a:gs pos="10000">
                <a:srgbClr val="1E0056"/>
              </a:gs>
              <a:gs pos="100000">
                <a:srgbClr val="1543C2"/>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475" name="Google Shape;4475;g3970249a880_0_9721"/>
          <p:cNvSpPr txBox="1"/>
          <p:nvPr>
            <p:ph type="title"/>
          </p:nvPr>
        </p:nvSpPr>
        <p:spPr>
          <a:xfrm>
            <a:off x="309269" y="314400"/>
            <a:ext cx="8517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476" name="Google Shape;4476;g3970249a880_0_972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4477" name="Google Shape;4477;g3970249a880_0_9721"/>
          <p:cNvSpPr txBox="1"/>
          <p:nvPr>
            <p:ph idx="2" type="title"/>
          </p:nvPr>
        </p:nvSpPr>
        <p:spPr>
          <a:xfrm>
            <a:off x="506184" y="1156444"/>
            <a:ext cx="521100" cy="2721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1900">
                <a:solidFill>
                  <a:schemeClr val="lt1"/>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478" name="Google Shape;4478;g3970249a880_0_9721"/>
          <p:cNvSpPr txBox="1"/>
          <p:nvPr>
            <p:ph idx="3" type="title"/>
          </p:nvPr>
        </p:nvSpPr>
        <p:spPr>
          <a:xfrm>
            <a:off x="506184" y="2100759"/>
            <a:ext cx="521100" cy="2721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1900">
                <a:solidFill>
                  <a:schemeClr val="lt1"/>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479" name="Google Shape;4479;g3970249a880_0_9721"/>
          <p:cNvSpPr txBox="1"/>
          <p:nvPr>
            <p:ph idx="4" type="title"/>
          </p:nvPr>
        </p:nvSpPr>
        <p:spPr>
          <a:xfrm>
            <a:off x="506184" y="3017639"/>
            <a:ext cx="521100" cy="2721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1900">
                <a:solidFill>
                  <a:schemeClr val="lt1"/>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480" name="Google Shape;4480;g3970249a880_0_9721"/>
          <p:cNvSpPr txBox="1"/>
          <p:nvPr>
            <p:ph idx="5" type="title"/>
          </p:nvPr>
        </p:nvSpPr>
        <p:spPr>
          <a:xfrm>
            <a:off x="506184" y="3961636"/>
            <a:ext cx="521100" cy="2721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1900">
                <a:solidFill>
                  <a:schemeClr val="lt1"/>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481" name="Google Shape;4481;g3970249a880_0_9721"/>
          <p:cNvSpPr txBox="1"/>
          <p:nvPr>
            <p:ph idx="1" type="subTitle"/>
          </p:nvPr>
        </p:nvSpPr>
        <p:spPr>
          <a:xfrm>
            <a:off x="4049022" y="1910324"/>
            <a:ext cx="4558200" cy="681000"/>
          </a:xfrm>
          <a:prstGeom prst="rect">
            <a:avLst/>
          </a:prstGeom>
          <a:noFill/>
          <a:ln>
            <a:noFill/>
          </a:ln>
        </p:spPr>
        <p:txBody>
          <a:bodyPr anchorCtr="0" anchor="t" bIns="0" lIns="0" spcFirstLastPara="1" rIns="0" wrap="square" tIns="0">
            <a:noAutofit/>
          </a:bodyPr>
          <a:lstStyle>
            <a:lvl1pPr lvl="0" marR="0" algn="l">
              <a:lnSpc>
                <a:spcPct val="164000"/>
              </a:lnSpc>
              <a:spcBef>
                <a:spcPts val="0"/>
              </a:spcBef>
              <a:spcAft>
                <a:spcPts val="0"/>
              </a:spcAft>
              <a:buClr>
                <a:srgbClr val="C00000"/>
              </a:buClr>
              <a:buSzPts val="800"/>
              <a:buFont typeface="Abel"/>
              <a:buNone/>
              <a:defRPr sz="8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482" name="Google Shape;4482;g3970249a880_0_9721"/>
          <p:cNvSpPr txBox="1"/>
          <p:nvPr>
            <p:ph idx="6" type="subTitle"/>
          </p:nvPr>
        </p:nvSpPr>
        <p:spPr>
          <a:xfrm>
            <a:off x="4049022" y="2826131"/>
            <a:ext cx="4558200" cy="573300"/>
          </a:xfrm>
          <a:prstGeom prst="rect">
            <a:avLst/>
          </a:prstGeom>
          <a:noFill/>
          <a:ln>
            <a:noFill/>
          </a:ln>
        </p:spPr>
        <p:txBody>
          <a:bodyPr anchorCtr="0" anchor="t" bIns="0" lIns="0" spcFirstLastPara="1" rIns="0" wrap="square" tIns="0">
            <a:noAutofit/>
          </a:bodyPr>
          <a:lstStyle>
            <a:lvl1pPr lvl="0" marR="0" algn="l">
              <a:lnSpc>
                <a:spcPct val="164000"/>
              </a:lnSpc>
              <a:spcBef>
                <a:spcPts val="0"/>
              </a:spcBef>
              <a:spcAft>
                <a:spcPts val="0"/>
              </a:spcAft>
              <a:buClr>
                <a:srgbClr val="C00000"/>
              </a:buClr>
              <a:buSzPts val="800"/>
              <a:buFont typeface="Abel"/>
              <a:buNone/>
              <a:defRPr sz="8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483" name="Google Shape;4483;g3970249a880_0_9721"/>
          <p:cNvSpPr txBox="1"/>
          <p:nvPr>
            <p:ph idx="7" type="subTitle"/>
          </p:nvPr>
        </p:nvSpPr>
        <p:spPr>
          <a:xfrm>
            <a:off x="4049022" y="3748565"/>
            <a:ext cx="4558200" cy="573300"/>
          </a:xfrm>
          <a:prstGeom prst="rect">
            <a:avLst/>
          </a:prstGeom>
          <a:noFill/>
          <a:ln>
            <a:noFill/>
          </a:ln>
        </p:spPr>
        <p:txBody>
          <a:bodyPr anchorCtr="0" anchor="t" bIns="0" lIns="0" spcFirstLastPara="1" rIns="0" wrap="square" tIns="0">
            <a:noAutofit/>
          </a:bodyPr>
          <a:lstStyle>
            <a:lvl1pPr lvl="0" marR="0" algn="l">
              <a:lnSpc>
                <a:spcPct val="164000"/>
              </a:lnSpc>
              <a:spcBef>
                <a:spcPts val="0"/>
              </a:spcBef>
              <a:spcAft>
                <a:spcPts val="0"/>
              </a:spcAft>
              <a:buClr>
                <a:srgbClr val="C00000"/>
              </a:buClr>
              <a:buSzPts val="800"/>
              <a:buFont typeface="Abel"/>
              <a:buNone/>
              <a:defRPr sz="8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484" name="Google Shape;4484;g3970249a880_0_9721"/>
          <p:cNvSpPr txBox="1"/>
          <p:nvPr>
            <p:ph idx="8" type="subTitle"/>
          </p:nvPr>
        </p:nvSpPr>
        <p:spPr>
          <a:xfrm>
            <a:off x="4049022" y="976144"/>
            <a:ext cx="4558200" cy="681000"/>
          </a:xfrm>
          <a:prstGeom prst="rect">
            <a:avLst/>
          </a:prstGeom>
          <a:noFill/>
          <a:ln>
            <a:noFill/>
          </a:ln>
        </p:spPr>
        <p:txBody>
          <a:bodyPr anchorCtr="0" anchor="t" bIns="0" lIns="0" spcFirstLastPara="1" rIns="0" wrap="square" tIns="0">
            <a:noAutofit/>
          </a:bodyPr>
          <a:lstStyle>
            <a:lvl1pPr lvl="0" marR="0" algn="l">
              <a:lnSpc>
                <a:spcPct val="164000"/>
              </a:lnSpc>
              <a:spcBef>
                <a:spcPts val="0"/>
              </a:spcBef>
              <a:spcAft>
                <a:spcPts val="0"/>
              </a:spcAft>
              <a:buClr>
                <a:srgbClr val="C00000"/>
              </a:buClr>
              <a:buSzPts val="800"/>
              <a:buFont typeface="Abel"/>
              <a:buNone/>
              <a:defRPr sz="8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485" name="Google Shape;4485;g3970249a880_0_9721"/>
          <p:cNvSpPr txBox="1"/>
          <p:nvPr>
            <p:ph idx="9" type="subTitle"/>
          </p:nvPr>
        </p:nvSpPr>
        <p:spPr>
          <a:xfrm>
            <a:off x="1044792" y="1165444"/>
            <a:ext cx="2043300" cy="3534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1100"/>
              <a:buFont typeface="Poppins"/>
              <a:buNone/>
              <a:defRPr b="1" sz="1100">
                <a:solidFill>
                  <a:schemeClr val="lt1"/>
                </a:solidFill>
                <a:latin typeface="Poppins"/>
                <a:ea typeface="Poppins"/>
                <a:cs typeface="Poppins"/>
                <a:sym typeface="Poppins"/>
              </a:defRPr>
            </a:lvl1pPr>
            <a:lvl2pPr lvl="1" algn="l">
              <a:lnSpc>
                <a:spcPct val="115000"/>
              </a:lnSpc>
              <a:spcBef>
                <a:spcPts val="1300"/>
              </a:spcBef>
              <a:spcAft>
                <a:spcPts val="0"/>
              </a:spcAft>
              <a:buSzPts val="800"/>
              <a:buNone/>
              <a:defRPr/>
            </a:lvl2pPr>
            <a:lvl3pPr lvl="2" algn="l">
              <a:lnSpc>
                <a:spcPct val="115000"/>
              </a:lnSpc>
              <a:spcBef>
                <a:spcPts val="1300"/>
              </a:spcBef>
              <a:spcAft>
                <a:spcPts val="0"/>
              </a:spcAft>
              <a:buSzPts val="700"/>
              <a:buNone/>
              <a:defRPr/>
            </a:lvl3pPr>
            <a:lvl4pPr lvl="3" algn="l">
              <a:lnSpc>
                <a:spcPct val="115000"/>
              </a:lnSpc>
              <a:spcBef>
                <a:spcPts val="1300"/>
              </a:spcBef>
              <a:spcAft>
                <a:spcPts val="0"/>
              </a:spcAft>
              <a:buSzPts val="500"/>
              <a:buNone/>
              <a:defRPr/>
            </a:lvl4pPr>
            <a:lvl5pPr lvl="4" algn="l">
              <a:lnSpc>
                <a:spcPct val="115000"/>
              </a:lnSpc>
              <a:spcBef>
                <a:spcPts val="1300"/>
              </a:spcBef>
              <a:spcAft>
                <a:spcPts val="0"/>
              </a:spcAft>
              <a:buSzPts val="400"/>
              <a:buNone/>
              <a:defRPr/>
            </a:lvl5pPr>
            <a:lvl6pPr lvl="5" algn="l">
              <a:lnSpc>
                <a:spcPct val="115000"/>
              </a:lnSpc>
              <a:spcBef>
                <a:spcPts val="400"/>
              </a:spcBef>
              <a:spcAft>
                <a:spcPts val="0"/>
              </a:spcAft>
              <a:buSzPts val="200"/>
              <a:buNone/>
              <a:defRPr/>
            </a:lvl6pPr>
            <a:lvl7pPr lvl="6" algn="l">
              <a:lnSpc>
                <a:spcPct val="115000"/>
              </a:lnSpc>
              <a:spcBef>
                <a:spcPts val="400"/>
              </a:spcBef>
              <a:spcAft>
                <a:spcPts val="0"/>
              </a:spcAft>
              <a:buSzPts val="200"/>
              <a:buNone/>
              <a:defRPr/>
            </a:lvl7pPr>
            <a:lvl8pPr lvl="7" algn="l">
              <a:lnSpc>
                <a:spcPct val="115000"/>
              </a:lnSpc>
              <a:spcBef>
                <a:spcPts val="400"/>
              </a:spcBef>
              <a:spcAft>
                <a:spcPts val="0"/>
              </a:spcAft>
              <a:buSzPts val="200"/>
              <a:buNone/>
              <a:defRPr/>
            </a:lvl8pPr>
            <a:lvl9pPr lvl="8" algn="l">
              <a:lnSpc>
                <a:spcPct val="115000"/>
              </a:lnSpc>
              <a:spcBef>
                <a:spcPts val="400"/>
              </a:spcBef>
              <a:spcAft>
                <a:spcPts val="0"/>
              </a:spcAft>
              <a:buSzPts val="200"/>
              <a:buNone/>
              <a:defRPr/>
            </a:lvl9pPr>
          </a:lstStyle>
          <a:p/>
        </p:txBody>
      </p:sp>
      <p:sp>
        <p:nvSpPr>
          <p:cNvPr id="4486" name="Google Shape;4486;g3970249a880_0_9721"/>
          <p:cNvSpPr txBox="1"/>
          <p:nvPr>
            <p:ph idx="13" type="subTitle"/>
          </p:nvPr>
        </p:nvSpPr>
        <p:spPr>
          <a:xfrm>
            <a:off x="1044792" y="2087623"/>
            <a:ext cx="2043300" cy="3534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1100"/>
              <a:buFont typeface="Poppins"/>
              <a:buNone/>
              <a:defRPr b="1" sz="1100">
                <a:solidFill>
                  <a:schemeClr val="lt1"/>
                </a:solidFill>
                <a:latin typeface="Poppins"/>
                <a:ea typeface="Poppins"/>
                <a:cs typeface="Poppins"/>
                <a:sym typeface="Poppins"/>
              </a:defRPr>
            </a:lvl1pPr>
            <a:lvl2pPr lvl="1" algn="l">
              <a:lnSpc>
                <a:spcPct val="115000"/>
              </a:lnSpc>
              <a:spcBef>
                <a:spcPts val="1300"/>
              </a:spcBef>
              <a:spcAft>
                <a:spcPts val="0"/>
              </a:spcAft>
              <a:buSzPts val="800"/>
              <a:buNone/>
              <a:defRPr/>
            </a:lvl2pPr>
            <a:lvl3pPr lvl="2" algn="l">
              <a:lnSpc>
                <a:spcPct val="115000"/>
              </a:lnSpc>
              <a:spcBef>
                <a:spcPts val="1300"/>
              </a:spcBef>
              <a:spcAft>
                <a:spcPts val="0"/>
              </a:spcAft>
              <a:buSzPts val="700"/>
              <a:buNone/>
              <a:defRPr/>
            </a:lvl3pPr>
            <a:lvl4pPr lvl="3" algn="l">
              <a:lnSpc>
                <a:spcPct val="115000"/>
              </a:lnSpc>
              <a:spcBef>
                <a:spcPts val="1300"/>
              </a:spcBef>
              <a:spcAft>
                <a:spcPts val="0"/>
              </a:spcAft>
              <a:buSzPts val="500"/>
              <a:buNone/>
              <a:defRPr/>
            </a:lvl4pPr>
            <a:lvl5pPr lvl="4" algn="l">
              <a:lnSpc>
                <a:spcPct val="115000"/>
              </a:lnSpc>
              <a:spcBef>
                <a:spcPts val="1300"/>
              </a:spcBef>
              <a:spcAft>
                <a:spcPts val="0"/>
              </a:spcAft>
              <a:buSzPts val="400"/>
              <a:buNone/>
              <a:defRPr/>
            </a:lvl5pPr>
            <a:lvl6pPr lvl="5" algn="l">
              <a:lnSpc>
                <a:spcPct val="115000"/>
              </a:lnSpc>
              <a:spcBef>
                <a:spcPts val="400"/>
              </a:spcBef>
              <a:spcAft>
                <a:spcPts val="0"/>
              </a:spcAft>
              <a:buSzPts val="200"/>
              <a:buNone/>
              <a:defRPr/>
            </a:lvl6pPr>
            <a:lvl7pPr lvl="6" algn="l">
              <a:lnSpc>
                <a:spcPct val="115000"/>
              </a:lnSpc>
              <a:spcBef>
                <a:spcPts val="400"/>
              </a:spcBef>
              <a:spcAft>
                <a:spcPts val="0"/>
              </a:spcAft>
              <a:buSzPts val="200"/>
              <a:buNone/>
              <a:defRPr/>
            </a:lvl7pPr>
            <a:lvl8pPr lvl="7" algn="l">
              <a:lnSpc>
                <a:spcPct val="115000"/>
              </a:lnSpc>
              <a:spcBef>
                <a:spcPts val="400"/>
              </a:spcBef>
              <a:spcAft>
                <a:spcPts val="0"/>
              </a:spcAft>
              <a:buSzPts val="200"/>
              <a:buNone/>
              <a:defRPr/>
            </a:lvl8pPr>
            <a:lvl9pPr lvl="8" algn="l">
              <a:lnSpc>
                <a:spcPct val="115000"/>
              </a:lnSpc>
              <a:spcBef>
                <a:spcPts val="400"/>
              </a:spcBef>
              <a:spcAft>
                <a:spcPts val="0"/>
              </a:spcAft>
              <a:buSzPts val="200"/>
              <a:buNone/>
              <a:defRPr/>
            </a:lvl9pPr>
          </a:lstStyle>
          <a:p/>
        </p:txBody>
      </p:sp>
      <p:sp>
        <p:nvSpPr>
          <p:cNvPr id="4487" name="Google Shape;4487;g3970249a880_0_9721"/>
          <p:cNvSpPr txBox="1"/>
          <p:nvPr>
            <p:ph idx="14" type="subTitle"/>
          </p:nvPr>
        </p:nvSpPr>
        <p:spPr>
          <a:xfrm>
            <a:off x="1044792" y="3010918"/>
            <a:ext cx="2043300" cy="3534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1100"/>
              <a:buFont typeface="Poppins"/>
              <a:buNone/>
              <a:defRPr b="1" sz="1100">
                <a:solidFill>
                  <a:schemeClr val="lt1"/>
                </a:solidFill>
                <a:latin typeface="Poppins"/>
                <a:ea typeface="Poppins"/>
                <a:cs typeface="Poppins"/>
                <a:sym typeface="Poppins"/>
              </a:defRPr>
            </a:lvl1pPr>
            <a:lvl2pPr lvl="1" algn="l">
              <a:lnSpc>
                <a:spcPct val="115000"/>
              </a:lnSpc>
              <a:spcBef>
                <a:spcPts val="1300"/>
              </a:spcBef>
              <a:spcAft>
                <a:spcPts val="0"/>
              </a:spcAft>
              <a:buSzPts val="800"/>
              <a:buNone/>
              <a:defRPr/>
            </a:lvl2pPr>
            <a:lvl3pPr lvl="2" algn="l">
              <a:lnSpc>
                <a:spcPct val="115000"/>
              </a:lnSpc>
              <a:spcBef>
                <a:spcPts val="1300"/>
              </a:spcBef>
              <a:spcAft>
                <a:spcPts val="0"/>
              </a:spcAft>
              <a:buSzPts val="700"/>
              <a:buNone/>
              <a:defRPr/>
            </a:lvl3pPr>
            <a:lvl4pPr lvl="3" algn="l">
              <a:lnSpc>
                <a:spcPct val="115000"/>
              </a:lnSpc>
              <a:spcBef>
                <a:spcPts val="1300"/>
              </a:spcBef>
              <a:spcAft>
                <a:spcPts val="0"/>
              </a:spcAft>
              <a:buSzPts val="500"/>
              <a:buNone/>
              <a:defRPr/>
            </a:lvl4pPr>
            <a:lvl5pPr lvl="4" algn="l">
              <a:lnSpc>
                <a:spcPct val="115000"/>
              </a:lnSpc>
              <a:spcBef>
                <a:spcPts val="1300"/>
              </a:spcBef>
              <a:spcAft>
                <a:spcPts val="0"/>
              </a:spcAft>
              <a:buSzPts val="400"/>
              <a:buNone/>
              <a:defRPr/>
            </a:lvl5pPr>
            <a:lvl6pPr lvl="5" algn="l">
              <a:lnSpc>
                <a:spcPct val="115000"/>
              </a:lnSpc>
              <a:spcBef>
                <a:spcPts val="400"/>
              </a:spcBef>
              <a:spcAft>
                <a:spcPts val="0"/>
              </a:spcAft>
              <a:buSzPts val="200"/>
              <a:buNone/>
              <a:defRPr/>
            </a:lvl6pPr>
            <a:lvl7pPr lvl="6" algn="l">
              <a:lnSpc>
                <a:spcPct val="115000"/>
              </a:lnSpc>
              <a:spcBef>
                <a:spcPts val="400"/>
              </a:spcBef>
              <a:spcAft>
                <a:spcPts val="0"/>
              </a:spcAft>
              <a:buSzPts val="200"/>
              <a:buNone/>
              <a:defRPr/>
            </a:lvl7pPr>
            <a:lvl8pPr lvl="7" algn="l">
              <a:lnSpc>
                <a:spcPct val="115000"/>
              </a:lnSpc>
              <a:spcBef>
                <a:spcPts val="400"/>
              </a:spcBef>
              <a:spcAft>
                <a:spcPts val="0"/>
              </a:spcAft>
              <a:buSzPts val="200"/>
              <a:buNone/>
              <a:defRPr/>
            </a:lvl8pPr>
            <a:lvl9pPr lvl="8" algn="l">
              <a:lnSpc>
                <a:spcPct val="115000"/>
              </a:lnSpc>
              <a:spcBef>
                <a:spcPts val="400"/>
              </a:spcBef>
              <a:spcAft>
                <a:spcPts val="0"/>
              </a:spcAft>
              <a:buSzPts val="200"/>
              <a:buNone/>
              <a:defRPr/>
            </a:lvl9pPr>
          </a:lstStyle>
          <a:p/>
        </p:txBody>
      </p:sp>
      <p:sp>
        <p:nvSpPr>
          <p:cNvPr id="4488" name="Google Shape;4488;g3970249a880_0_9721"/>
          <p:cNvSpPr txBox="1"/>
          <p:nvPr>
            <p:ph idx="15" type="subTitle"/>
          </p:nvPr>
        </p:nvSpPr>
        <p:spPr>
          <a:xfrm>
            <a:off x="1044792" y="3928719"/>
            <a:ext cx="2043300" cy="3534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1100"/>
              <a:buFont typeface="Poppins"/>
              <a:buNone/>
              <a:defRPr b="1" sz="1100">
                <a:solidFill>
                  <a:schemeClr val="lt1"/>
                </a:solidFill>
                <a:latin typeface="Poppins"/>
                <a:ea typeface="Poppins"/>
                <a:cs typeface="Poppins"/>
                <a:sym typeface="Poppins"/>
              </a:defRPr>
            </a:lvl1pPr>
            <a:lvl2pPr lvl="1" algn="l">
              <a:lnSpc>
                <a:spcPct val="115000"/>
              </a:lnSpc>
              <a:spcBef>
                <a:spcPts val="1300"/>
              </a:spcBef>
              <a:spcAft>
                <a:spcPts val="0"/>
              </a:spcAft>
              <a:buSzPts val="800"/>
              <a:buNone/>
              <a:defRPr/>
            </a:lvl2pPr>
            <a:lvl3pPr lvl="2" algn="l">
              <a:lnSpc>
                <a:spcPct val="115000"/>
              </a:lnSpc>
              <a:spcBef>
                <a:spcPts val="1300"/>
              </a:spcBef>
              <a:spcAft>
                <a:spcPts val="0"/>
              </a:spcAft>
              <a:buSzPts val="700"/>
              <a:buNone/>
              <a:defRPr/>
            </a:lvl3pPr>
            <a:lvl4pPr lvl="3" algn="l">
              <a:lnSpc>
                <a:spcPct val="115000"/>
              </a:lnSpc>
              <a:spcBef>
                <a:spcPts val="1300"/>
              </a:spcBef>
              <a:spcAft>
                <a:spcPts val="0"/>
              </a:spcAft>
              <a:buSzPts val="500"/>
              <a:buNone/>
              <a:defRPr/>
            </a:lvl4pPr>
            <a:lvl5pPr lvl="4" algn="l">
              <a:lnSpc>
                <a:spcPct val="115000"/>
              </a:lnSpc>
              <a:spcBef>
                <a:spcPts val="1300"/>
              </a:spcBef>
              <a:spcAft>
                <a:spcPts val="0"/>
              </a:spcAft>
              <a:buSzPts val="400"/>
              <a:buNone/>
              <a:defRPr/>
            </a:lvl5pPr>
            <a:lvl6pPr lvl="5" algn="l">
              <a:lnSpc>
                <a:spcPct val="115000"/>
              </a:lnSpc>
              <a:spcBef>
                <a:spcPts val="400"/>
              </a:spcBef>
              <a:spcAft>
                <a:spcPts val="0"/>
              </a:spcAft>
              <a:buSzPts val="200"/>
              <a:buNone/>
              <a:defRPr/>
            </a:lvl6pPr>
            <a:lvl7pPr lvl="6" algn="l">
              <a:lnSpc>
                <a:spcPct val="115000"/>
              </a:lnSpc>
              <a:spcBef>
                <a:spcPts val="400"/>
              </a:spcBef>
              <a:spcAft>
                <a:spcPts val="0"/>
              </a:spcAft>
              <a:buSzPts val="200"/>
              <a:buNone/>
              <a:defRPr/>
            </a:lvl7pPr>
            <a:lvl8pPr lvl="7" algn="l">
              <a:lnSpc>
                <a:spcPct val="115000"/>
              </a:lnSpc>
              <a:spcBef>
                <a:spcPts val="400"/>
              </a:spcBef>
              <a:spcAft>
                <a:spcPts val="0"/>
              </a:spcAft>
              <a:buSzPts val="200"/>
              <a:buNone/>
              <a:defRPr/>
            </a:lvl8pPr>
            <a:lvl9pPr lvl="8" algn="l">
              <a:lnSpc>
                <a:spcPct val="115000"/>
              </a:lnSpc>
              <a:spcBef>
                <a:spcPts val="400"/>
              </a:spcBef>
              <a:spcAft>
                <a:spcPts val="0"/>
              </a:spcAft>
              <a:buSzPts val="200"/>
              <a:buNone/>
              <a:defRPr/>
            </a:lvl9pPr>
          </a:lstStyle>
          <a:p/>
        </p:txBody>
      </p:sp>
    </p:spTree>
  </p:cSld>
  <p:clrMapOvr>
    <a:masterClrMapping/>
  </p:clrMapOvr>
</p:sldLayout>
</file>

<file path=ppt/slideLayouts/slideLayout2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6_Custom Layout">
  <p:cSld name="66_Custom Layout">
    <p:bg>
      <p:bgPr>
        <a:blipFill>
          <a:blip r:embed="rId2">
            <a:alphaModFix/>
          </a:blip>
          <a:stretch>
            <a:fillRect/>
          </a:stretch>
        </a:blipFill>
      </p:bgPr>
    </p:bg>
    <p:spTree>
      <p:nvGrpSpPr>
        <p:cNvPr id="4489" name="Shape 4489"/>
        <p:cNvGrpSpPr/>
        <p:nvPr/>
      </p:nvGrpSpPr>
      <p:grpSpPr>
        <a:xfrm>
          <a:off x="0" y="0"/>
          <a:ext cx="0" cy="0"/>
          <a:chOff x="0" y="0"/>
          <a:chExt cx="0" cy="0"/>
        </a:xfrm>
      </p:grpSpPr>
      <p:sp>
        <p:nvSpPr>
          <p:cNvPr id="4490" name="Google Shape;4490;g3970249a880_0_9744"/>
          <p:cNvSpPr/>
          <p:nvPr/>
        </p:nvSpPr>
        <p:spPr>
          <a:xfrm>
            <a:off x="309268" y="884849"/>
            <a:ext cx="8517600" cy="6810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491" name="Google Shape;4491;g3970249a880_0_9744"/>
          <p:cNvSpPr/>
          <p:nvPr/>
        </p:nvSpPr>
        <p:spPr>
          <a:xfrm>
            <a:off x="309268" y="1617422"/>
            <a:ext cx="8517600" cy="6810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492" name="Google Shape;4492;g3970249a880_0_9744"/>
          <p:cNvSpPr/>
          <p:nvPr/>
        </p:nvSpPr>
        <p:spPr>
          <a:xfrm>
            <a:off x="309268" y="2349996"/>
            <a:ext cx="8517600" cy="6810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493" name="Google Shape;4493;g3970249a880_0_9744"/>
          <p:cNvSpPr/>
          <p:nvPr/>
        </p:nvSpPr>
        <p:spPr>
          <a:xfrm>
            <a:off x="309268" y="3082570"/>
            <a:ext cx="8517600" cy="7038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494" name="Google Shape;4494;g3970249a880_0_9744"/>
          <p:cNvSpPr/>
          <p:nvPr/>
        </p:nvSpPr>
        <p:spPr>
          <a:xfrm>
            <a:off x="309268" y="3838040"/>
            <a:ext cx="8517600" cy="6951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495" name="Google Shape;4495;g3970249a880_0_9744"/>
          <p:cNvSpPr/>
          <p:nvPr/>
        </p:nvSpPr>
        <p:spPr>
          <a:xfrm>
            <a:off x="313301" y="889135"/>
            <a:ext cx="2993374" cy="675058"/>
          </a:xfrm>
          <a:custGeom>
            <a:rect b="b" l="l" r="r" t="t"/>
            <a:pathLst>
              <a:path extrusionOk="0" h="1677162" w="6841998">
                <a:moveTo>
                  <a:pt x="0" y="138589"/>
                </a:moveTo>
                <a:cubicBezTo>
                  <a:pt x="0" y="62103"/>
                  <a:pt x="62103" y="0"/>
                  <a:pt x="138589" y="0"/>
                </a:cubicBezTo>
                <a:lnTo>
                  <a:pt x="6218778" y="0"/>
                </a:lnTo>
                <a:lnTo>
                  <a:pt x="6841998" y="838581"/>
                </a:lnTo>
                <a:lnTo>
                  <a:pt x="6218778" y="1677162"/>
                </a:lnTo>
                <a:lnTo>
                  <a:pt x="138589" y="1677162"/>
                </a:lnTo>
                <a:cubicBezTo>
                  <a:pt x="62008" y="1677162"/>
                  <a:pt x="0" y="1615059"/>
                  <a:pt x="0" y="1538573"/>
                </a:cubicBezTo>
                <a:lnTo>
                  <a:pt x="0" y="138589"/>
                </a:lnTo>
                <a:close/>
              </a:path>
            </a:pathLst>
          </a:custGeom>
          <a:gradFill>
            <a:gsLst>
              <a:gs pos="0">
                <a:srgbClr val="FD0015"/>
              </a:gs>
              <a:gs pos="100000">
                <a:srgbClr val="A10033"/>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496" name="Google Shape;4496;g3970249a880_0_9744"/>
          <p:cNvSpPr/>
          <p:nvPr/>
        </p:nvSpPr>
        <p:spPr>
          <a:xfrm>
            <a:off x="313301" y="1625989"/>
            <a:ext cx="2993374" cy="679251"/>
          </a:xfrm>
          <a:custGeom>
            <a:rect b="b" l="l" r="r" t="t"/>
            <a:pathLst>
              <a:path extrusionOk="0" h="1677162"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3"/>
                </a:cubicBezTo>
                <a:lnTo>
                  <a:pt x="0" y="138684"/>
                </a:lnTo>
                <a:close/>
              </a:path>
            </a:pathLst>
          </a:custGeom>
          <a:gradFill>
            <a:gsLst>
              <a:gs pos="0">
                <a:srgbClr val="8D0032"/>
              </a:gs>
              <a:gs pos="100000">
                <a:srgbClr val="4A004D"/>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497" name="Google Shape;4497;g3970249a880_0_9744"/>
          <p:cNvSpPr/>
          <p:nvPr/>
        </p:nvSpPr>
        <p:spPr>
          <a:xfrm>
            <a:off x="313301" y="2377089"/>
            <a:ext cx="2993374" cy="666671"/>
          </a:xfrm>
          <a:custGeom>
            <a:rect b="b" l="l" r="r" t="t"/>
            <a:pathLst>
              <a:path extrusionOk="0" h="1677161"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3"/>
                </a:cubicBezTo>
                <a:lnTo>
                  <a:pt x="0" y="138684"/>
                </a:lnTo>
                <a:close/>
              </a:path>
            </a:pathLst>
          </a:custGeom>
          <a:gradFill>
            <a:gsLst>
              <a:gs pos="0">
                <a:srgbClr val="40004F"/>
              </a:gs>
              <a:gs pos="100000">
                <a:srgbClr val="210057"/>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498" name="Google Shape;4498;g3970249a880_0_9744"/>
          <p:cNvSpPr/>
          <p:nvPr/>
        </p:nvSpPr>
        <p:spPr>
          <a:xfrm>
            <a:off x="313301" y="3113901"/>
            <a:ext cx="2993374" cy="679251"/>
          </a:xfrm>
          <a:custGeom>
            <a:rect b="b" l="l" r="r" t="t"/>
            <a:pathLst>
              <a:path extrusionOk="0" h="1677162"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4"/>
                </a:cubicBezTo>
                <a:lnTo>
                  <a:pt x="0" y="138684"/>
                </a:lnTo>
                <a:close/>
              </a:path>
            </a:pathLst>
          </a:custGeom>
          <a:gradFill>
            <a:gsLst>
              <a:gs pos="0">
                <a:srgbClr val="1E0056"/>
              </a:gs>
              <a:gs pos="10000">
                <a:srgbClr val="1E0056"/>
              </a:gs>
              <a:gs pos="100000">
                <a:srgbClr val="1543C2"/>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499" name="Google Shape;4499;g3970249a880_0_9744"/>
          <p:cNvSpPr/>
          <p:nvPr/>
        </p:nvSpPr>
        <p:spPr>
          <a:xfrm>
            <a:off x="313301" y="3852199"/>
            <a:ext cx="2993374" cy="679251"/>
          </a:xfrm>
          <a:custGeom>
            <a:rect b="b" l="l" r="r" t="t"/>
            <a:pathLst>
              <a:path extrusionOk="0" h="1677162"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4"/>
                </a:cubicBezTo>
                <a:lnTo>
                  <a:pt x="0" y="138684"/>
                </a:lnTo>
                <a:close/>
              </a:path>
            </a:pathLst>
          </a:custGeom>
          <a:gradFill>
            <a:gsLst>
              <a:gs pos="0">
                <a:srgbClr val="1E0056"/>
              </a:gs>
              <a:gs pos="26000">
                <a:srgbClr val="1E0056"/>
              </a:gs>
              <a:gs pos="100000">
                <a:srgbClr val="1543C2"/>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500" name="Google Shape;4500;g3970249a880_0_9744"/>
          <p:cNvSpPr txBox="1"/>
          <p:nvPr>
            <p:ph type="title"/>
          </p:nvPr>
        </p:nvSpPr>
        <p:spPr>
          <a:xfrm>
            <a:off x="309269" y="314400"/>
            <a:ext cx="8517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501" name="Google Shape;4501;g3970249a880_0_974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4502" name="Google Shape;4502;g3970249a880_0_9744"/>
          <p:cNvSpPr txBox="1"/>
          <p:nvPr>
            <p:ph idx="2" type="title"/>
          </p:nvPr>
        </p:nvSpPr>
        <p:spPr>
          <a:xfrm>
            <a:off x="456816" y="1091428"/>
            <a:ext cx="491400" cy="272100"/>
          </a:xfrm>
          <a:prstGeom prst="rect">
            <a:avLst/>
          </a:prstGeom>
          <a:noFill/>
          <a:ln>
            <a:noFill/>
          </a:ln>
        </p:spPr>
        <p:txBody>
          <a:bodyPr anchorCtr="0" anchor="t" bIns="0" lIns="0" spcFirstLastPara="1" rIns="0" wrap="square" tIns="0">
            <a:noAutofit/>
          </a:bodyPr>
          <a:lstStyle>
            <a:lvl1pPr lvl="0" marR="0" algn="l">
              <a:lnSpc>
                <a:spcPct val="91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503" name="Google Shape;4503;g3970249a880_0_9744"/>
          <p:cNvSpPr txBox="1"/>
          <p:nvPr>
            <p:ph idx="3" type="title"/>
          </p:nvPr>
        </p:nvSpPr>
        <p:spPr>
          <a:xfrm>
            <a:off x="456816" y="1821858"/>
            <a:ext cx="491400" cy="272100"/>
          </a:xfrm>
          <a:prstGeom prst="rect">
            <a:avLst/>
          </a:prstGeom>
          <a:noFill/>
          <a:ln>
            <a:noFill/>
          </a:ln>
        </p:spPr>
        <p:txBody>
          <a:bodyPr anchorCtr="0" anchor="t" bIns="0" lIns="0" spcFirstLastPara="1" rIns="0" wrap="square" tIns="0">
            <a:noAutofit/>
          </a:bodyPr>
          <a:lstStyle>
            <a:lvl1pPr lvl="0" marR="0" algn="l">
              <a:lnSpc>
                <a:spcPct val="91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504" name="Google Shape;4504;g3970249a880_0_9744"/>
          <p:cNvSpPr txBox="1"/>
          <p:nvPr>
            <p:ph idx="4" type="title"/>
          </p:nvPr>
        </p:nvSpPr>
        <p:spPr>
          <a:xfrm>
            <a:off x="456816" y="2565513"/>
            <a:ext cx="491400" cy="272100"/>
          </a:xfrm>
          <a:prstGeom prst="rect">
            <a:avLst/>
          </a:prstGeom>
          <a:noFill/>
          <a:ln>
            <a:noFill/>
          </a:ln>
        </p:spPr>
        <p:txBody>
          <a:bodyPr anchorCtr="0" anchor="t" bIns="0" lIns="0" spcFirstLastPara="1" rIns="0" wrap="square" tIns="0">
            <a:noAutofit/>
          </a:bodyPr>
          <a:lstStyle>
            <a:lvl1pPr lvl="0" marR="0" algn="l">
              <a:lnSpc>
                <a:spcPct val="91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505" name="Google Shape;4505;g3970249a880_0_9744"/>
          <p:cNvSpPr txBox="1"/>
          <p:nvPr>
            <p:ph idx="5" type="title"/>
          </p:nvPr>
        </p:nvSpPr>
        <p:spPr>
          <a:xfrm>
            <a:off x="456816" y="3337704"/>
            <a:ext cx="491400" cy="272100"/>
          </a:xfrm>
          <a:prstGeom prst="rect">
            <a:avLst/>
          </a:prstGeom>
          <a:noFill/>
          <a:ln>
            <a:noFill/>
          </a:ln>
        </p:spPr>
        <p:txBody>
          <a:bodyPr anchorCtr="0" anchor="t" bIns="0" lIns="0" spcFirstLastPara="1" rIns="0" wrap="square" tIns="0">
            <a:noAutofit/>
          </a:bodyPr>
          <a:lstStyle>
            <a:lvl1pPr lvl="0" marR="0" algn="l">
              <a:lnSpc>
                <a:spcPct val="91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506" name="Google Shape;4506;g3970249a880_0_9744"/>
          <p:cNvSpPr txBox="1"/>
          <p:nvPr>
            <p:ph idx="6" type="title"/>
          </p:nvPr>
        </p:nvSpPr>
        <p:spPr>
          <a:xfrm>
            <a:off x="456816" y="4065522"/>
            <a:ext cx="491400" cy="272100"/>
          </a:xfrm>
          <a:prstGeom prst="rect">
            <a:avLst/>
          </a:prstGeom>
          <a:noFill/>
          <a:ln>
            <a:noFill/>
          </a:ln>
        </p:spPr>
        <p:txBody>
          <a:bodyPr anchorCtr="0" anchor="t" bIns="0" lIns="0" spcFirstLastPara="1" rIns="0" wrap="square" tIns="0">
            <a:noAutofit/>
          </a:bodyPr>
          <a:lstStyle>
            <a:lvl1pPr lvl="0" marR="0" algn="l">
              <a:lnSpc>
                <a:spcPct val="91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4507" name="Google Shape;4507;g3970249a880_0_9744"/>
          <p:cNvSpPr txBox="1"/>
          <p:nvPr>
            <p:ph idx="1" type="subTitle"/>
          </p:nvPr>
        </p:nvSpPr>
        <p:spPr>
          <a:xfrm>
            <a:off x="3555034" y="1694240"/>
            <a:ext cx="4558200" cy="561000"/>
          </a:xfrm>
          <a:prstGeom prst="rect">
            <a:avLst/>
          </a:prstGeom>
          <a:noFill/>
          <a:ln>
            <a:noFill/>
          </a:ln>
        </p:spPr>
        <p:txBody>
          <a:bodyPr anchorCtr="0" anchor="t" bIns="0" lIns="0" spcFirstLastPara="1" rIns="0" wrap="square" tIns="0">
            <a:noAutofit/>
          </a:bodyPr>
          <a:lstStyle>
            <a:lvl1pPr lvl="0" marR="0" algn="l">
              <a:lnSpc>
                <a:spcPct val="164000"/>
              </a:lnSpc>
              <a:spcBef>
                <a:spcPts val="0"/>
              </a:spcBef>
              <a:spcAft>
                <a:spcPts val="0"/>
              </a:spcAft>
              <a:buClr>
                <a:srgbClr val="C00000"/>
              </a:buClr>
              <a:buSzPts val="700"/>
              <a:buFont typeface="Abel"/>
              <a:buNone/>
              <a:defRPr sz="7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508" name="Google Shape;4508;g3970249a880_0_9744"/>
          <p:cNvSpPr txBox="1"/>
          <p:nvPr>
            <p:ph idx="7" type="subTitle"/>
          </p:nvPr>
        </p:nvSpPr>
        <p:spPr>
          <a:xfrm>
            <a:off x="3555034" y="958908"/>
            <a:ext cx="4558200" cy="561000"/>
          </a:xfrm>
          <a:prstGeom prst="rect">
            <a:avLst/>
          </a:prstGeom>
          <a:noFill/>
          <a:ln>
            <a:noFill/>
          </a:ln>
        </p:spPr>
        <p:txBody>
          <a:bodyPr anchorCtr="0" anchor="t" bIns="0" lIns="0" spcFirstLastPara="1" rIns="0" wrap="square" tIns="0">
            <a:noAutofit/>
          </a:bodyPr>
          <a:lstStyle>
            <a:lvl1pPr lvl="0" marR="0" algn="l">
              <a:lnSpc>
                <a:spcPct val="164000"/>
              </a:lnSpc>
              <a:spcBef>
                <a:spcPts val="0"/>
              </a:spcBef>
              <a:spcAft>
                <a:spcPts val="0"/>
              </a:spcAft>
              <a:buClr>
                <a:srgbClr val="C00000"/>
              </a:buClr>
              <a:buSzPts val="700"/>
              <a:buFont typeface="Abel"/>
              <a:buNone/>
              <a:defRPr sz="7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509" name="Google Shape;4509;g3970249a880_0_9744"/>
          <p:cNvSpPr txBox="1"/>
          <p:nvPr>
            <p:ph idx="8" type="subTitle"/>
          </p:nvPr>
        </p:nvSpPr>
        <p:spPr>
          <a:xfrm>
            <a:off x="3555034" y="3166371"/>
            <a:ext cx="4558200" cy="561000"/>
          </a:xfrm>
          <a:prstGeom prst="rect">
            <a:avLst/>
          </a:prstGeom>
          <a:noFill/>
          <a:ln>
            <a:noFill/>
          </a:ln>
        </p:spPr>
        <p:txBody>
          <a:bodyPr anchorCtr="0" anchor="t" bIns="0" lIns="0" spcFirstLastPara="1" rIns="0" wrap="square" tIns="0">
            <a:noAutofit/>
          </a:bodyPr>
          <a:lstStyle>
            <a:lvl1pPr lvl="0" marR="0" algn="l">
              <a:lnSpc>
                <a:spcPct val="164000"/>
              </a:lnSpc>
              <a:spcBef>
                <a:spcPts val="0"/>
              </a:spcBef>
              <a:spcAft>
                <a:spcPts val="0"/>
              </a:spcAft>
              <a:buClr>
                <a:srgbClr val="C00000"/>
              </a:buClr>
              <a:buSzPts val="700"/>
              <a:buFont typeface="Abel"/>
              <a:buNone/>
              <a:defRPr sz="7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510" name="Google Shape;4510;g3970249a880_0_9744"/>
          <p:cNvSpPr txBox="1"/>
          <p:nvPr>
            <p:ph idx="9" type="subTitle"/>
          </p:nvPr>
        </p:nvSpPr>
        <p:spPr>
          <a:xfrm>
            <a:off x="3555034" y="2431039"/>
            <a:ext cx="4558200" cy="561000"/>
          </a:xfrm>
          <a:prstGeom prst="rect">
            <a:avLst/>
          </a:prstGeom>
          <a:noFill/>
          <a:ln>
            <a:noFill/>
          </a:ln>
        </p:spPr>
        <p:txBody>
          <a:bodyPr anchorCtr="0" anchor="t" bIns="0" lIns="0" spcFirstLastPara="1" rIns="0" wrap="square" tIns="0">
            <a:noAutofit/>
          </a:bodyPr>
          <a:lstStyle>
            <a:lvl1pPr lvl="0" marR="0" algn="l">
              <a:lnSpc>
                <a:spcPct val="164000"/>
              </a:lnSpc>
              <a:spcBef>
                <a:spcPts val="0"/>
              </a:spcBef>
              <a:spcAft>
                <a:spcPts val="0"/>
              </a:spcAft>
              <a:buClr>
                <a:srgbClr val="C00000"/>
              </a:buClr>
              <a:buSzPts val="700"/>
              <a:buFont typeface="Abel"/>
              <a:buNone/>
              <a:defRPr sz="7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511" name="Google Shape;4511;g3970249a880_0_9744"/>
          <p:cNvSpPr txBox="1"/>
          <p:nvPr>
            <p:ph idx="13" type="subTitle"/>
          </p:nvPr>
        </p:nvSpPr>
        <p:spPr>
          <a:xfrm>
            <a:off x="3555034" y="3924784"/>
            <a:ext cx="4558200" cy="561000"/>
          </a:xfrm>
          <a:prstGeom prst="rect">
            <a:avLst/>
          </a:prstGeom>
          <a:noFill/>
          <a:ln>
            <a:noFill/>
          </a:ln>
        </p:spPr>
        <p:txBody>
          <a:bodyPr anchorCtr="0" anchor="t" bIns="0" lIns="0" spcFirstLastPara="1" rIns="0" wrap="square" tIns="0">
            <a:noAutofit/>
          </a:bodyPr>
          <a:lstStyle>
            <a:lvl1pPr lvl="0" marR="0" algn="l">
              <a:lnSpc>
                <a:spcPct val="164000"/>
              </a:lnSpc>
              <a:spcBef>
                <a:spcPts val="0"/>
              </a:spcBef>
              <a:spcAft>
                <a:spcPts val="0"/>
              </a:spcAft>
              <a:buClr>
                <a:srgbClr val="C00000"/>
              </a:buClr>
              <a:buSzPts val="700"/>
              <a:buFont typeface="Abel"/>
              <a:buNone/>
              <a:defRPr sz="7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512" name="Google Shape;4512;g3970249a880_0_9744"/>
          <p:cNvSpPr txBox="1"/>
          <p:nvPr>
            <p:ph idx="14" type="subTitle"/>
          </p:nvPr>
        </p:nvSpPr>
        <p:spPr>
          <a:xfrm>
            <a:off x="1003627" y="1091841"/>
            <a:ext cx="2043300" cy="3534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900"/>
              <a:buFont typeface="Poppins"/>
              <a:buNone/>
              <a:defRPr b="1" sz="900">
                <a:solidFill>
                  <a:schemeClr val="lt1"/>
                </a:solidFill>
                <a:latin typeface="Poppins"/>
                <a:ea typeface="Poppins"/>
                <a:cs typeface="Poppins"/>
                <a:sym typeface="Poppins"/>
              </a:defRPr>
            </a:lvl1pPr>
            <a:lvl2pPr lvl="1" algn="l">
              <a:lnSpc>
                <a:spcPct val="115000"/>
              </a:lnSpc>
              <a:spcBef>
                <a:spcPts val="1300"/>
              </a:spcBef>
              <a:spcAft>
                <a:spcPts val="0"/>
              </a:spcAft>
              <a:buSzPts val="800"/>
              <a:buNone/>
              <a:defRPr/>
            </a:lvl2pPr>
            <a:lvl3pPr lvl="2" algn="l">
              <a:lnSpc>
                <a:spcPct val="115000"/>
              </a:lnSpc>
              <a:spcBef>
                <a:spcPts val="1300"/>
              </a:spcBef>
              <a:spcAft>
                <a:spcPts val="0"/>
              </a:spcAft>
              <a:buSzPts val="700"/>
              <a:buNone/>
              <a:defRPr/>
            </a:lvl3pPr>
            <a:lvl4pPr lvl="3" algn="l">
              <a:lnSpc>
                <a:spcPct val="115000"/>
              </a:lnSpc>
              <a:spcBef>
                <a:spcPts val="1300"/>
              </a:spcBef>
              <a:spcAft>
                <a:spcPts val="0"/>
              </a:spcAft>
              <a:buSzPts val="500"/>
              <a:buNone/>
              <a:defRPr/>
            </a:lvl4pPr>
            <a:lvl5pPr lvl="4" algn="l">
              <a:lnSpc>
                <a:spcPct val="115000"/>
              </a:lnSpc>
              <a:spcBef>
                <a:spcPts val="1300"/>
              </a:spcBef>
              <a:spcAft>
                <a:spcPts val="0"/>
              </a:spcAft>
              <a:buSzPts val="400"/>
              <a:buNone/>
              <a:defRPr/>
            </a:lvl5pPr>
            <a:lvl6pPr lvl="5" algn="l">
              <a:lnSpc>
                <a:spcPct val="115000"/>
              </a:lnSpc>
              <a:spcBef>
                <a:spcPts val="400"/>
              </a:spcBef>
              <a:spcAft>
                <a:spcPts val="0"/>
              </a:spcAft>
              <a:buSzPts val="200"/>
              <a:buNone/>
              <a:defRPr/>
            </a:lvl6pPr>
            <a:lvl7pPr lvl="6" algn="l">
              <a:lnSpc>
                <a:spcPct val="115000"/>
              </a:lnSpc>
              <a:spcBef>
                <a:spcPts val="400"/>
              </a:spcBef>
              <a:spcAft>
                <a:spcPts val="0"/>
              </a:spcAft>
              <a:buSzPts val="200"/>
              <a:buNone/>
              <a:defRPr/>
            </a:lvl7pPr>
            <a:lvl8pPr lvl="7" algn="l">
              <a:lnSpc>
                <a:spcPct val="115000"/>
              </a:lnSpc>
              <a:spcBef>
                <a:spcPts val="400"/>
              </a:spcBef>
              <a:spcAft>
                <a:spcPts val="0"/>
              </a:spcAft>
              <a:buSzPts val="200"/>
              <a:buNone/>
              <a:defRPr/>
            </a:lvl8pPr>
            <a:lvl9pPr lvl="8" algn="l">
              <a:lnSpc>
                <a:spcPct val="115000"/>
              </a:lnSpc>
              <a:spcBef>
                <a:spcPts val="400"/>
              </a:spcBef>
              <a:spcAft>
                <a:spcPts val="0"/>
              </a:spcAft>
              <a:buSzPts val="200"/>
              <a:buNone/>
              <a:defRPr/>
            </a:lvl9pPr>
          </a:lstStyle>
          <a:p/>
        </p:txBody>
      </p:sp>
      <p:sp>
        <p:nvSpPr>
          <p:cNvPr id="4513" name="Google Shape;4513;g3970249a880_0_9744"/>
          <p:cNvSpPr txBox="1"/>
          <p:nvPr>
            <p:ph idx="15" type="subTitle"/>
          </p:nvPr>
        </p:nvSpPr>
        <p:spPr>
          <a:xfrm>
            <a:off x="1003627" y="1818525"/>
            <a:ext cx="2043300" cy="3534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900"/>
              <a:buFont typeface="Poppins"/>
              <a:buNone/>
              <a:defRPr b="1" sz="900">
                <a:solidFill>
                  <a:schemeClr val="lt1"/>
                </a:solidFill>
                <a:latin typeface="Poppins"/>
                <a:ea typeface="Poppins"/>
                <a:cs typeface="Poppins"/>
                <a:sym typeface="Poppins"/>
              </a:defRPr>
            </a:lvl1pPr>
            <a:lvl2pPr lvl="1" algn="l">
              <a:lnSpc>
                <a:spcPct val="115000"/>
              </a:lnSpc>
              <a:spcBef>
                <a:spcPts val="1300"/>
              </a:spcBef>
              <a:spcAft>
                <a:spcPts val="0"/>
              </a:spcAft>
              <a:buSzPts val="800"/>
              <a:buNone/>
              <a:defRPr/>
            </a:lvl2pPr>
            <a:lvl3pPr lvl="2" algn="l">
              <a:lnSpc>
                <a:spcPct val="115000"/>
              </a:lnSpc>
              <a:spcBef>
                <a:spcPts val="1300"/>
              </a:spcBef>
              <a:spcAft>
                <a:spcPts val="0"/>
              </a:spcAft>
              <a:buSzPts val="700"/>
              <a:buNone/>
              <a:defRPr/>
            </a:lvl3pPr>
            <a:lvl4pPr lvl="3" algn="l">
              <a:lnSpc>
                <a:spcPct val="115000"/>
              </a:lnSpc>
              <a:spcBef>
                <a:spcPts val="1300"/>
              </a:spcBef>
              <a:spcAft>
                <a:spcPts val="0"/>
              </a:spcAft>
              <a:buSzPts val="500"/>
              <a:buNone/>
              <a:defRPr/>
            </a:lvl4pPr>
            <a:lvl5pPr lvl="4" algn="l">
              <a:lnSpc>
                <a:spcPct val="115000"/>
              </a:lnSpc>
              <a:spcBef>
                <a:spcPts val="1300"/>
              </a:spcBef>
              <a:spcAft>
                <a:spcPts val="0"/>
              </a:spcAft>
              <a:buSzPts val="400"/>
              <a:buNone/>
              <a:defRPr/>
            </a:lvl5pPr>
            <a:lvl6pPr lvl="5" algn="l">
              <a:lnSpc>
                <a:spcPct val="115000"/>
              </a:lnSpc>
              <a:spcBef>
                <a:spcPts val="400"/>
              </a:spcBef>
              <a:spcAft>
                <a:spcPts val="0"/>
              </a:spcAft>
              <a:buSzPts val="200"/>
              <a:buNone/>
              <a:defRPr/>
            </a:lvl6pPr>
            <a:lvl7pPr lvl="6" algn="l">
              <a:lnSpc>
                <a:spcPct val="115000"/>
              </a:lnSpc>
              <a:spcBef>
                <a:spcPts val="400"/>
              </a:spcBef>
              <a:spcAft>
                <a:spcPts val="0"/>
              </a:spcAft>
              <a:buSzPts val="200"/>
              <a:buNone/>
              <a:defRPr/>
            </a:lvl7pPr>
            <a:lvl8pPr lvl="7" algn="l">
              <a:lnSpc>
                <a:spcPct val="115000"/>
              </a:lnSpc>
              <a:spcBef>
                <a:spcPts val="400"/>
              </a:spcBef>
              <a:spcAft>
                <a:spcPts val="0"/>
              </a:spcAft>
              <a:buSzPts val="200"/>
              <a:buNone/>
              <a:defRPr/>
            </a:lvl8pPr>
            <a:lvl9pPr lvl="8" algn="l">
              <a:lnSpc>
                <a:spcPct val="115000"/>
              </a:lnSpc>
              <a:spcBef>
                <a:spcPts val="400"/>
              </a:spcBef>
              <a:spcAft>
                <a:spcPts val="0"/>
              </a:spcAft>
              <a:buSzPts val="200"/>
              <a:buNone/>
              <a:defRPr/>
            </a:lvl9pPr>
          </a:lstStyle>
          <a:p/>
        </p:txBody>
      </p:sp>
      <p:sp>
        <p:nvSpPr>
          <p:cNvPr id="4514" name="Google Shape;4514;g3970249a880_0_9744"/>
          <p:cNvSpPr txBox="1"/>
          <p:nvPr>
            <p:ph idx="16" type="subTitle"/>
          </p:nvPr>
        </p:nvSpPr>
        <p:spPr>
          <a:xfrm>
            <a:off x="1003627" y="2570081"/>
            <a:ext cx="2043300" cy="3534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900"/>
              <a:buFont typeface="Poppins"/>
              <a:buNone/>
              <a:defRPr b="1" sz="900">
                <a:solidFill>
                  <a:schemeClr val="lt1"/>
                </a:solidFill>
                <a:latin typeface="Poppins"/>
                <a:ea typeface="Poppins"/>
                <a:cs typeface="Poppins"/>
                <a:sym typeface="Poppins"/>
              </a:defRPr>
            </a:lvl1pPr>
            <a:lvl2pPr lvl="1" algn="l">
              <a:lnSpc>
                <a:spcPct val="115000"/>
              </a:lnSpc>
              <a:spcBef>
                <a:spcPts val="1300"/>
              </a:spcBef>
              <a:spcAft>
                <a:spcPts val="0"/>
              </a:spcAft>
              <a:buSzPts val="800"/>
              <a:buNone/>
              <a:defRPr/>
            </a:lvl2pPr>
            <a:lvl3pPr lvl="2" algn="l">
              <a:lnSpc>
                <a:spcPct val="115000"/>
              </a:lnSpc>
              <a:spcBef>
                <a:spcPts val="1300"/>
              </a:spcBef>
              <a:spcAft>
                <a:spcPts val="0"/>
              </a:spcAft>
              <a:buSzPts val="700"/>
              <a:buNone/>
              <a:defRPr/>
            </a:lvl3pPr>
            <a:lvl4pPr lvl="3" algn="l">
              <a:lnSpc>
                <a:spcPct val="115000"/>
              </a:lnSpc>
              <a:spcBef>
                <a:spcPts val="1300"/>
              </a:spcBef>
              <a:spcAft>
                <a:spcPts val="0"/>
              </a:spcAft>
              <a:buSzPts val="500"/>
              <a:buNone/>
              <a:defRPr/>
            </a:lvl4pPr>
            <a:lvl5pPr lvl="4" algn="l">
              <a:lnSpc>
                <a:spcPct val="115000"/>
              </a:lnSpc>
              <a:spcBef>
                <a:spcPts val="1300"/>
              </a:spcBef>
              <a:spcAft>
                <a:spcPts val="0"/>
              </a:spcAft>
              <a:buSzPts val="400"/>
              <a:buNone/>
              <a:defRPr/>
            </a:lvl5pPr>
            <a:lvl6pPr lvl="5" algn="l">
              <a:lnSpc>
                <a:spcPct val="115000"/>
              </a:lnSpc>
              <a:spcBef>
                <a:spcPts val="400"/>
              </a:spcBef>
              <a:spcAft>
                <a:spcPts val="0"/>
              </a:spcAft>
              <a:buSzPts val="200"/>
              <a:buNone/>
              <a:defRPr/>
            </a:lvl6pPr>
            <a:lvl7pPr lvl="6" algn="l">
              <a:lnSpc>
                <a:spcPct val="115000"/>
              </a:lnSpc>
              <a:spcBef>
                <a:spcPts val="400"/>
              </a:spcBef>
              <a:spcAft>
                <a:spcPts val="0"/>
              </a:spcAft>
              <a:buSzPts val="200"/>
              <a:buNone/>
              <a:defRPr/>
            </a:lvl7pPr>
            <a:lvl8pPr lvl="7" algn="l">
              <a:lnSpc>
                <a:spcPct val="115000"/>
              </a:lnSpc>
              <a:spcBef>
                <a:spcPts val="400"/>
              </a:spcBef>
              <a:spcAft>
                <a:spcPts val="0"/>
              </a:spcAft>
              <a:buSzPts val="200"/>
              <a:buNone/>
              <a:defRPr/>
            </a:lvl8pPr>
            <a:lvl9pPr lvl="8" algn="l">
              <a:lnSpc>
                <a:spcPct val="115000"/>
              </a:lnSpc>
              <a:spcBef>
                <a:spcPts val="400"/>
              </a:spcBef>
              <a:spcAft>
                <a:spcPts val="0"/>
              </a:spcAft>
              <a:buSzPts val="200"/>
              <a:buNone/>
              <a:defRPr/>
            </a:lvl9pPr>
          </a:lstStyle>
          <a:p/>
        </p:txBody>
      </p:sp>
      <p:sp>
        <p:nvSpPr>
          <p:cNvPr id="4515" name="Google Shape;4515;g3970249a880_0_9744"/>
          <p:cNvSpPr txBox="1"/>
          <p:nvPr>
            <p:ph idx="17" type="subTitle"/>
          </p:nvPr>
        </p:nvSpPr>
        <p:spPr>
          <a:xfrm>
            <a:off x="1003627" y="3302261"/>
            <a:ext cx="2043300" cy="3534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900"/>
              <a:buFont typeface="Poppins"/>
              <a:buNone/>
              <a:defRPr b="1" sz="900">
                <a:solidFill>
                  <a:schemeClr val="lt1"/>
                </a:solidFill>
                <a:latin typeface="Poppins"/>
                <a:ea typeface="Poppins"/>
                <a:cs typeface="Poppins"/>
                <a:sym typeface="Poppins"/>
              </a:defRPr>
            </a:lvl1pPr>
            <a:lvl2pPr lvl="1" algn="l">
              <a:lnSpc>
                <a:spcPct val="115000"/>
              </a:lnSpc>
              <a:spcBef>
                <a:spcPts val="1300"/>
              </a:spcBef>
              <a:spcAft>
                <a:spcPts val="0"/>
              </a:spcAft>
              <a:buSzPts val="800"/>
              <a:buNone/>
              <a:defRPr/>
            </a:lvl2pPr>
            <a:lvl3pPr lvl="2" algn="l">
              <a:lnSpc>
                <a:spcPct val="115000"/>
              </a:lnSpc>
              <a:spcBef>
                <a:spcPts val="1300"/>
              </a:spcBef>
              <a:spcAft>
                <a:spcPts val="0"/>
              </a:spcAft>
              <a:buSzPts val="700"/>
              <a:buNone/>
              <a:defRPr/>
            </a:lvl3pPr>
            <a:lvl4pPr lvl="3" algn="l">
              <a:lnSpc>
                <a:spcPct val="115000"/>
              </a:lnSpc>
              <a:spcBef>
                <a:spcPts val="1300"/>
              </a:spcBef>
              <a:spcAft>
                <a:spcPts val="0"/>
              </a:spcAft>
              <a:buSzPts val="500"/>
              <a:buNone/>
              <a:defRPr/>
            </a:lvl4pPr>
            <a:lvl5pPr lvl="4" algn="l">
              <a:lnSpc>
                <a:spcPct val="115000"/>
              </a:lnSpc>
              <a:spcBef>
                <a:spcPts val="1300"/>
              </a:spcBef>
              <a:spcAft>
                <a:spcPts val="0"/>
              </a:spcAft>
              <a:buSzPts val="400"/>
              <a:buNone/>
              <a:defRPr/>
            </a:lvl5pPr>
            <a:lvl6pPr lvl="5" algn="l">
              <a:lnSpc>
                <a:spcPct val="115000"/>
              </a:lnSpc>
              <a:spcBef>
                <a:spcPts val="400"/>
              </a:spcBef>
              <a:spcAft>
                <a:spcPts val="0"/>
              </a:spcAft>
              <a:buSzPts val="200"/>
              <a:buNone/>
              <a:defRPr/>
            </a:lvl6pPr>
            <a:lvl7pPr lvl="6" algn="l">
              <a:lnSpc>
                <a:spcPct val="115000"/>
              </a:lnSpc>
              <a:spcBef>
                <a:spcPts val="400"/>
              </a:spcBef>
              <a:spcAft>
                <a:spcPts val="0"/>
              </a:spcAft>
              <a:buSzPts val="200"/>
              <a:buNone/>
              <a:defRPr/>
            </a:lvl7pPr>
            <a:lvl8pPr lvl="7" algn="l">
              <a:lnSpc>
                <a:spcPct val="115000"/>
              </a:lnSpc>
              <a:spcBef>
                <a:spcPts val="400"/>
              </a:spcBef>
              <a:spcAft>
                <a:spcPts val="0"/>
              </a:spcAft>
              <a:buSzPts val="200"/>
              <a:buNone/>
              <a:defRPr/>
            </a:lvl8pPr>
            <a:lvl9pPr lvl="8" algn="l">
              <a:lnSpc>
                <a:spcPct val="115000"/>
              </a:lnSpc>
              <a:spcBef>
                <a:spcPts val="400"/>
              </a:spcBef>
              <a:spcAft>
                <a:spcPts val="0"/>
              </a:spcAft>
              <a:buSzPts val="200"/>
              <a:buNone/>
              <a:defRPr/>
            </a:lvl9pPr>
          </a:lstStyle>
          <a:p/>
        </p:txBody>
      </p:sp>
      <p:sp>
        <p:nvSpPr>
          <p:cNvPr id="4516" name="Google Shape;4516;g3970249a880_0_9744"/>
          <p:cNvSpPr txBox="1"/>
          <p:nvPr>
            <p:ph idx="18" type="subTitle"/>
          </p:nvPr>
        </p:nvSpPr>
        <p:spPr>
          <a:xfrm>
            <a:off x="1003627" y="4039934"/>
            <a:ext cx="2043300" cy="3534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900"/>
              <a:buFont typeface="Poppins"/>
              <a:buNone/>
              <a:defRPr b="1" sz="900">
                <a:solidFill>
                  <a:schemeClr val="lt1"/>
                </a:solidFill>
                <a:latin typeface="Poppins"/>
                <a:ea typeface="Poppins"/>
                <a:cs typeface="Poppins"/>
                <a:sym typeface="Poppins"/>
              </a:defRPr>
            </a:lvl1pPr>
            <a:lvl2pPr lvl="1" algn="l">
              <a:lnSpc>
                <a:spcPct val="115000"/>
              </a:lnSpc>
              <a:spcBef>
                <a:spcPts val="1300"/>
              </a:spcBef>
              <a:spcAft>
                <a:spcPts val="0"/>
              </a:spcAft>
              <a:buSzPts val="800"/>
              <a:buNone/>
              <a:defRPr/>
            </a:lvl2pPr>
            <a:lvl3pPr lvl="2" algn="l">
              <a:lnSpc>
                <a:spcPct val="115000"/>
              </a:lnSpc>
              <a:spcBef>
                <a:spcPts val="1300"/>
              </a:spcBef>
              <a:spcAft>
                <a:spcPts val="0"/>
              </a:spcAft>
              <a:buSzPts val="700"/>
              <a:buNone/>
              <a:defRPr/>
            </a:lvl3pPr>
            <a:lvl4pPr lvl="3" algn="l">
              <a:lnSpc>
                <a:spcPct val="115000"/>
              </a:lnSpc>
              <a:spcBef>
                <a:spcPts val="1300"/>
              </a:spcBef>
              <a:spcAft>
                <a:spcPts val="0"/>
              </a:spcAft>
              <a:buSzPts val="500"/>
              <a:buNone/>
              <a:defRPr/>
            </a:lvl4pPr>
            <a:lvl5pPr lvl="4" algn="l">
              <a:lnSpc>
                <a:spcPct val="115000"/>
              </a:lnSpc>
              <a:spcBef>
                <a:spcPts val="1300"/>
              </a:spcBef>
              <a:spcAft>
                <a:spcPts val="0"/>
              </a:spcAft>
              <a:buSzPts val="400"/>
              <a:buNone/>
              <a:defRPr/>
            </a:lvl5pPr>
            <a:lvl6pPr lvl="5" algn="l">
              <a:lnSpc>
                <a:spcPct val="115000"/>
              </a:lnSpc>
              <a:spcBef>
                <a:spcPts val="400"/>
              </a:spcBef>
              <a:spcAft>
                <a:spcPts val="0"/>
              </a:spcAft>
              <a:buSzPts val="200"/>
              <a:buNone/>
              <a:defRPr/>
            </a:lvl6pPr>
            <a:lvl7pPr lvl="6" algn="l">
              <a:lnSpc>
                <a:spcPct val="115000"/>
              </a:lnSpc>
              <a:spcBef>
                <a:spcPts val="400"/>
              </a:spcBef>
              <a:spcAft>
                <a:spcPts val="0"/>
              </a:spcAft>
              <a:buSzPts val="200"/>
              <a:buNone/>
              <a:defRPr/>
            </a:lvl7pPr>
            <a:lvl8pPr lvl="7" algn="l">
              <a:lnSpc>
                <a:spcPct val="115000"/>
              </a:lnSpc>
              <a:spcBef>
                <a:spcPts val="400"/>
              </a:spcBef>
              <a:spcAft>
                <a:spcPts val="0"/>
              </a:spcAft>
              <a:buSzPts val="200"/>
              <a:buNone/>
              <a:defRPr/>
            </a:lvl8pPr>
            <a:lvl9pPr lvl="8" algn="l">
              <a:lnSpc>
                <a:spcPct val="115000"/>
              </a:lnSpc>
              <a:spcBef>
                <a:spcPts val="400"/>
              </a:spcBef>
              <a:spcAft>
                <a:spcPts val="0"/>
              </a:spcAft>
              <a:buSzPts val="200"/>
              <a:buNon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Custom Layout">
  <p:cSld name="7_Custom Layout">
    <p:bg>
      <p:bgPr>
        <a:blipFill>
          <a:blip r:embed="rId2">
            <a:alphaModFix/>
          </a:blip>
          <a:stretch>
            <a:fillRect/>
          </a:stretch>
        </a:blipFill>
      </p:bgPr>
    </p:bg>
    <p:spTree>
      <p:nvGrpSpPr>
        <p:cNvPr id="388" name="Shape 388"/>
        <p:cNvGrpSpPr/>
        <p:nvPr/>
      </p:nvGrpSpPr>
      <p:grpSpPr>
        <a:xfrm>
          <a:off x="0" y="0"/>
          <a:ext cx="0" cy="0"/>
          <a:chOff x="0" y="0"/>
          <a:chExt cx="0" cy="0"/>
        </a:xfrm>
      </p:grpSpPr>
      <p:sp>
        <p:nvSpPr>
          <p:cNvPr id="389" name="Google Shape;389;g3970249a880_0_11777"/>
          <p:cNvSpPr/>
          <p:nvPr/>
        </p:nvSpPr>
        <p:spPr>
          <a:xfrm>
            <a:off x="315022" y="1802299"/>
            <a:ext cx="8610900" cy="2748300"/>
          </a:xfrm>
          <a:prstGeom prst="roundRect">
            <a:avLst>
              <a:gd fmla="val 186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390" name="Google Shape;390;g3970249a880_0_11777"/>
          <p:cNvSpPr txBox="1"/>
          <p:nvPr>
            <p:ph type="title"/>
          </p:nvPr>
        </p:nvSpPr>
        <p:spPr>
          <a:xfrm>
            <a:off x="325593" y="339924"/>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391" name="Google Shape;391;g3970249a880_0_1177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392" name="Google Shape;392;g3970249a880_0_11777"/>
          <p:cNvPicPr preferRelativeResize="0"/>
          <p:nvPr/>
        </p:nvPicPr>
        <p:blipFill rotWithShape="1">
          <a:blip r:embed="rId3">
            <a:alphaModFix/>
          </a:blip>
          <a:srcRect b="0" l="0" r="0" t="0"/>
          <a:stretch/>
        </p:blipFill>
        <p:spPr>
          <a:xfrm>
            <a:off x="556032" y="2718197"/>
            <a:ext cx="8128945" cy="7143"/>
          </a:xfrm>
          <a:prstGeom prst="rect">
            <a:avLst/>
          </a:prstGeom>
          <a:noFill/>
          <a:ln>
            <a:noFill/>
          </a:ln>
        </p:spPr>
      </p:pic>
      <p:pic>
        <p:nvPicPr>
          <p:cNvPr id="393" name="Google Shape;393;g3970249a880_0_11777"/>
          <p:cNvPicPr preferRelativeResize="0"/>
          <p:nvPr/>
        </p:nvPicPr>
        <p:blipFill rotWithShape="1">
          <a:blip r:embed="rId3">
            <a:alphaModFix/>
          </a:blip>
          <a:srcRect b="0" l="0" r="0" t="0"/>
          <a:stretch/>
        </p:blipFill>
        <p:spPr>
          <a:xfrm>
            <a:off x="556032" y="3624943"/>
            <a:ext cx="8128945" cy="7143"/>
          </a:xfrm>
          <a:prstGeom prst="rect">
            <a:avLst/>
          </a:prstGeom>
          <a:noFill/>
          <a:ln>
            <a:noFill/>
          </a:ln>
        </p:spPr>
      </p:pic>
      <p:sp>
        <p:nvSpPr>
          <p:cNvPr id="394" name="Google Shape;394;g3970249a880_0_11777"/>
          <p:cNvSpPr txBox="1"/>
          <p:nvPr>
            <p:ph idx="1" type="subTitle"/>
          </p:nvPr>
        </p:nvSpPr>
        <p:spPr>
          <a:xfrm>
            <a:off x="512821" y="2166408"/>
            <a:ext cx="36633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8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395" name="Google Shape;395;g3970249a880_0_11777"/>
          <p:cNvSpPr txBox="1"/>
          <p:nvPr>
            <p:ph idx="2" type="subTitle"/>
          </p:nvPr>
        </p:nvSpPr>
        <p:spPr>
          <a:xfrm>
            <a:off x="512821" y="3039512"/>
            <a:ext cx="36633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8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396" name="Google Shape;396;g3970249a880_0_11777"/>
          <p:cNvSpPr txBox="1"/>
          <p:nvPr>
            <p:ph idx="3" type="subTitle"/>
          </p:nvPr>
        </p:nvSpPr>
        <p:spPr>
          <a:xfrm>
            <a:off x="512821" y="3938875"/>
            <a:ext cx="36633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8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397" name="Google Shape;397;g3970249a880_0_11777"/>
          <p:cNvSpPr txBox="1"/>
          <p:nvPr>
            <p:ph idx="4" type="subTitle"/>
          </p:nvPr>
        </p:nvSpPr>
        <p:spPr>
          <a:xfrm>
            <a:off x="4483465" y="2166408"/>
            <a:ext cx="36633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8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398" name="Google Shape;398;g3970249a880_0_11777"/>
          <p:cNvSpPr txBox="1"/>
          <p:nvPr>
            <p:ph idx="5" type="subTitle"/>
          </p:nvPr>
        </p:nvSpPr>
        <p:spPr>
          <a:xfrm>
            <a:off x="4483465" y="3039512"/>
            <a:ext cx="36633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8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399" name="Google Shape;399;g3970249a880_0_11777"/>
          <p:cNvSpPr txBox="1"/>
          <p:nvPr>
            <p:ph idx="6" type="subTitle"/>
          </p:nvPr>
        </p:nvSpPr>
        <p:spPr>
          <a:xfrm>
            <a:off x="4483465" y="3938875"/>
            <a:ext cx="36633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8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Tree>
  </p:cSld>
  <p:clrMapOvr>
    <a:masterClrMapping/>
  </p:clrMapOvr>
</p:sldLayout>
</file>

<file path=ppt/slideLayouts/slideLayout2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7_Custom Layout">
  <p:cSld name="67_Custom Layout">
    <p:bg>
      <p:bgPr>
        <a:blipFill>
          <a:blip r:embed="rId2">
            <a:alphaModFix/>
          </a:blip>
          <a:stretch>
            <a:fillRect/>
          </a:stretch>
        </a:blipFill>
      </p:bgPr>
    </p:bg>
    <p:spTree>
      <p:nvGrpSpPr>
        <p:cNvPr id="4517" name="Shape 4517"/>
        <p:cNvGrpSpPr/>
        <p:nvPr/>
      </p:nvGrpSpPr>
      <p:grpSpPr>
        <a:xfrm>
          <a:off x="0" y="0"/>
          <a:ext cx="0" cy="0"/>
          <a:chOff x="0" y="0"/>
          <a:chExt cx="0" cy="0"/>
        </a:xfrm>
      </p:grpSpPr>
      <p:sp>
        <p:nvSpPr>
          <p:cNvPr id="4518" name="Google Shape;4518;g3970249a880_0_9772"/>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519" name="Google Shape;4519;g3970249a880_0_977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2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8_Custom Layout">
  <p:cSld name="68_Custom Layout">
    <p:bg>
      <p:bgPr>
        <a:blipFill>
          <a:blip r:embed="rId2">
            <a:alphaModFix/>
          </a:blip>
          <a:stretch>
            <a:fillRect/>
          </a:stretch>
        </a:blipFill>
      </p:bgPr>
    </p:bg>
    <p:spTree>
      <p:nvGrpSpPr>
        <p:cNvPr id="4520" name="Shape 4520"/>
        <p:cNvGrpSpPr/>
        <p:nvPr/>
      </p:nvGrpSpPr>
      <p:grpSpPr>
        <a:xfrm>
          <a:off x="0" y="0"/>
          <a:ext cx="0" cy="0"/>
          <a:chOff x="0" y="0"/>
          <a:chExt cx="0" cy="0"/>
        </a:xfrm>
      </p:grpSpPr>
      <p:sp>
        <p:nvSpPr>
          <p:cNvPr id="4521" name="Google Shape;4521;g3970249a880_0_9775"/>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522" name="Google Shape;4522;g3970249a880_0_977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2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9_Custom Layout">
  <p:cSld name="69_Custom Layout">
    <p:bg>
      <p:bgPr>
        <a:solidFill>
          <a:schemeClr val="lt1"/>
        </a:solidFill>
      </p:bgPr>
    </p:bg>
    <p:spTree>
      <p:nvGrpSpPr>
        <p:cNvPr id="4523" name="Shape 4523"/>
        <p:cNvGrpSpPr/>
        <p:nvPr/>
      </p:nvGrpSpPr>
      <p:grpSpPr>
        <a:xfrm>
          <a:off x="0" y="0"/>
          <a:ext cx="0" cy="0"/>
          <a:chOff x="0" y="0"/>
          <a:chExt cx="0" cy="0"/>
        </a:xfrm>
      </p:grpSpPr>
      <p:sp>
        <p:nvSpPr>
          <p:cNvPr id="4524" name="Google Shape;4524;g3970249a880_0_9778"/>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525" name="Google Shape;4525;g3970249a880_0_977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2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1_Custom Layout">
  <p:cSld name="71_Custom Layout">
    <p:bg>
      <p:bgPr>
        <a:solidFill>
          <a:schemeClr val="lt1"/>
        </a:solidFill>
      </p:bgPr>
    </p:bg>
    <p:spTree>
      <p:nvGrpSpPr>
        <p:cNvPr id="4526" name="Shape 4526"/>
        <p:cNvGrpSpPr/>
        <p:nvPr/>
      </p:nvGrpSpPr>
      <p:grpSpPr>
        <a:xfrm>
          <a:off x="0" y="0"/>
          <a:ext cx="0" cy="0"/>
          <a:chOff x="0" y="0"/>
          <a:chExt cx="0" cy="0"/>
        </a:xfrm>
      </p:grpSpPr>
      <p:sp>
        <p:nvSpPr>
          <p:cNvPr id="4527" name="Google Shape;4527;g3970249a880_0_9781"/>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528" name="Google Shape;4528;g3970249a880_0_978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2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3_Custom Layout">
  <p:cSld name="73_Custom Layout">
    <p:bg>
      <p:bgPr>
        <a:solidFill>
          <a:schemeClr val="lt1"/>
        </a:solidFill>
      </p:bgPr>
    </p:bg>
    <p:spTree>
      <p:nvGrpSpPr>
        <p:cNvPr id="4529" name="Shape 4529"/>
        <p:cNvGrpSpPr/>
        <p:nvPr/>
      </p:nvGrpSpPr>
      <p:grpSpPr>
        <a:xfrm>
          <a:off x="0" y="0"/>
          <a:ext cx="0" cy="0"/>
          <a:chOff x="0" y="0"/>
          <a:chExt cx="0" cy="0"/>
        </a:xfrm>
      </p:grpSpPr>
      <p:sp>
        <p:nvSpPr>
          <p:cNvPr id="4530" name="Google Shape;4530;g3970249a880_0_9784"/>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531" name="Google Shape;4531;g3970249a880_0_978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2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2_Custom Layout">
  <p:cSld name="72_Custom Layout">
    <p:bg>
      <p:bgPr>
        <a:solidFill>
          <a:schemeClr val="lt1"/>
        </a:solidFill>
      </p:bgPr>
    </p:bg>
    <p:spTree>
      <p:nvGrpSpPr>
        <p:cNvPr id="4532" name="Shape 4532"/>
        <p:cNvGrpSpPr/>
        <p:nvPr/>
      </p:nvGrpSpPr>
      <p:grpSpPr>
        <a:xfrm>
          <a:off x="0" y="0"/>
          <a:ext cx="0" cy="0"/>
          <a:chOff x="0" y="0"/>
          <a:chExt cx="0" cy="0"/>
        </a:xfrm>
      </p:grpSpPr>
      <p:sp>
        <p:nvSpPr>
          <p:cNvPr id="4533" name="Google Shape;4533;g3970249a880_0_9787"/>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534" name="Google Shape;4534;g3970249a880_0_978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2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0_Custom Layout">
  <p:cSld name="70_Custom Layout">
    <p:bg>
      <p:bgPr>
        <a:blipFill>
          <a:blip r:embed="rId2">
            <a:alphaModFix/>
          </a:blip>
          <a:stretch>
            <a:fillRect/>
          </a:stretch>
        </a:blipFill>
      </p:bgPr>
    </p:bg>
    <p:spTree>
      <p:nvGrpSpPr>
        <p:cNvPr id="4535" name="Shape 4535"/>
        <p:cNvGrpSpPr/>
        <p:nvPr/>
      </p:nvGrpSpPr>
      <p:grpSpPr>
        <a:xfrm>
          <a:off x="0" y="0"/>
          <a:ext cx="0" cy="0"/>
          <a:chOff x="0" y="0"/>
          <a:chExt cx="0" cy="0"/>
        </a:xfrm>
      </p:grpSpPr>
      <p:sp>
        <p:nvSpPr>
          <p:cNvPr id="4536" name="Google Shape;4536;g3970249a880_0_9790"/>
          <p:cNvSpPr/>
          <p:nvPr/>
        </p:nvSpPr>
        <p:spPr>
          <a:xfrm rot="5400000">
            <a:off x="5664849" y="1490119"/>
            <a:ext cx="3921900" cy="2499000"/>
          </a:xfrm>
          <a:prstGeom prst="round2SameRect">
            <a:avLst>
              <a:gd fmla="val 5928" name="adj1"/>
              <a:gd fmla="val 0" name="adj2"/>
            </a:avLst>
          </a:prstGeom>
          <a:solidFill>
            <a:srgbClr val="EDF0FF"/>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537" name="Google Shape;4537;g3970249a880_0_9790"/>
          <p:cNvSpPr/>
          <p:nvPr/>
        </p:nvSpPr>
        <p:spPr>
          <a:xfrm>
            <a:off x="322164" y="778669"/>
            <a:ext cx="8541900" cy="3921900"/>
          </a:xfrm>
          <a:prstGeom prst="roundRect">
            <a:avLst>
              <a:gd fmla="val 3553"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538" name="Google Shape;4538;g3970249a880_0_9790"/>
          <p:cNvSpPr txBox="1"/>
          <p:nvPr>
            <p:ph type="title"/>
          </p:nvPr>
        </p:nvSpPr>
        <p:spPr>
          <a:xfrm>
            <a:off x="309269" y="314400"/>
            <a:ext cx="8508600" cy="3570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539" name="Google Shape;4539;g3970249a880_0_979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cxnSp>
        <p:nvCxnSpPr>
          <p:cNvPr id="4540" name="Google Shape;4540;g3970249a880_0_9790"/>
          <p:cNvCxnSpPr/>
          <p:nvPr/>
        </p:nvCxnSpPr>
        <p:spPr>
          <a:xfrm>
            <a:off x="6605918" y="1291590"/>
            <a:ext cx="2054100" cy="0"/>
          </a:xfrm>
          <a:prstGeom prst="straightConnector1">
            <a:avLst/>
          </a:prstGeom>
          <a:noFill/>
          <a:ln cap="flat" cmpd="sng" w="9525">
            <a:solidFill>
              <a:srgbClr val="D1DCFF">
                <a:alpha val="89803"/>
              </a:srgbClr>
            </a:solidFill>
            <a:prstDash val="solid"/>
            <a:miter lim="800000"/>
            <a:headEnd len="sm" w="sm" type="none"/>
            <a:tailEnd len="sm" w="sm" type="none"/>
          </a:ln>
        </p:spPr>
      </p:cxnSp>
      <p:cxnSp>
        <p:nvCxnSpPr>
          <p:cNvPr id="4541" name="Google Shape;4541;g3970249a880_0_9790"/>
          <p:cNvCxnSpPr/>
          <p:nvPr/>
        </p:nvCxnSpPr>
        <p:spPr>
          <a:xfrm>
            <a:off x="6605918" y="1705928"/>
            <a:ext cx="2054100" cy="0"/>
          </a:xfrm>
          <a:prstGeom prst="straightConnector1">
            <a:avLst/>
          </a:prstGeom>
          <a:noFill/>
          <a:ln cap="flat" cmpd="sng" w="9525">
            <a:solidFill>
              <a:srgbClr val="D1DCFF">
                <a:alpha val="89803"/>
              </a:srgbClr>
            </a:solidFill>
            <a:prstDash val="solid"/>
            <a:miter lim="800000"/>
            <a:headEnd len="sm" w="sm" type="none"/>
            <a:tailEnd len="sm" w="sm" type="none"/>
          </a:ln>
        </p:spPr>
      </p:cxnSp>
      <p:cxnSp>
        <p:nvCxnSpPr>
          <p:cNvPr id="4542" name="Google Shape;4542;g3970249a880_0_9790"/>
          <p:cNvCxnSpPr/>
          <p:nvPr/>
        </p:nvCxnSpPr>
        <p:spPr>
          <a:xfrm>
            <a:off x="6605918" y="2117408"/>
            <a:ext cx="2054100" cy="0"/>
          </a:xfrm>
          <a:prstGeom prst="straightConnector1">
            <a:avLst/>
          </a:prstGeom>
          <a:noFill/>
          <a:ln cap="flat" cmpd="sng" w="9525">
            <a:solidFill>
              <a:srgbClr val="D1DCFF">
                <a:alpha val="89803"/>
              </a:srgbClr>
            </a:solidFill>
            <a:prstDash val="solid"/>
            <a:miter lim="800000"/>
            <a:headEnd len="sm" w="sm" type="none"/>
            <a:tailEnd len="sm" w="sm" type="none"/>
          </a:ln>
        </p:spPr>
      </p:cxnSp>
      <p:cxnSp>
        <p:nvCxnSpPr>
          <p:cNvPr id="4543" name="Google Shape;4543;g3970249a880_0_9790"/>
          <p:cNvCxnSpPr/>
          <p:nvPr/>
        </p:nvCxnSpPr>
        <p:spPr>
          <a:xfrm>
            <a:off x="6605918" y="2528888"/>
            <a:ext cx="2054100" cy="0"/>
          </a:xfrm>
          <a:prstGeom prst="straightConnector1">
            <a:avLst/>
          </a:prstGeom>
          <a:noFill/>
          <a:ln cap="flat" cmpd="sng" w="9525">
            <a:solidFill>
              <a:srgbClr val="D1DCFF">
                <a:alpha val="89803"/>
              </a:srgbClr>
            </a:solidFill>
            <a:prstDash val="solid"/>
            <a:miter lim="800000"/>
            <a:headEnd len="sm" w="sm" type="none"/>
            <a:tailEnd len="sm" w="sm" type="none"/>
          </a:ln>
        </p:spPr>
      </p:cxnSp>
      <p:cxnSp>
        <p:nvCxnSpPr>
          <p:cNvPr id="4544" name="Google Shape;4544;g3970249a880_0_9790"/>
          <p:cNvCxnSpPr/>
          <p:nvPr/>
        </p:nvCxnSpPr>
        <p:spPr>
          <a:xfrm>
            <a:off x="6605918" y="2940368"/>
            <a:ext cx="2054100" cy="0"/>
          </a:xfrm>
          <a:prstGeom prst="straightConnector1">
            <a:avLst/>
          </a:prstGeom>
          <a:noFill/>
          <a:ln cap="flat" cmpd="sng" w="9525">
            <a:solidFill>
              <a:srgbClr val="D1DCFF">
                <a:alpha val="89803"/>
              </a:srgbClr>
            </a:solidFill>
            <a:prstDash val="solid"/>
            <a:miter lim="800000"/>
            <a:headEnd len="sm" w="sm" type="none"/>
            <a:tailEnd len="sm" w="sm" type="none"/>
          </a:ln>
        </p:spPr>
      </p:cxnSp>
      <p:cxnSp>
        <p:nvCxnSpPr>
          <p:cNvPr id="4545" name="Google Shape;4545;g3970249a880_0_9790"/>
          <p:cNvCxnSpPr/>
          <p:nvPr/>
        </p:nvCxnSpPr>
        <p:spPr>
          <a:xfrm>
            <a:off x="6605918" y="3354705"/>
            <a:ext cx="2054100" cy="0"/>
          </a:xfrm>
          <a:prstGeom prst="straightConnector1">
            <a:avLst/>
          </a:prstGeom>
          <a:noFill/>
          <a:ln cap="flat" cmpd="sng" w="9525">
            <a:solidFill>
              <a:srgbClr val="D1DCFF">
                <a:alpha val="89803"/>
              </a:srgbClr>
            </a:solidFill>
            <a:prstDash val="solid"/>
            <a:miter lim="800000"/>
            <a:headEnd len="sm" w="sm" type="none"/>
            <a:tailEnd len="sm" w="sm" type="none"/>
          </a:ln>
        </p:spPr>
      </p:cxnSp>
      <p:cxnSp>
        <p:nvCxnSpPr>
          <p:cNvPr id="4546" name="Google Shape;4546;g3970249a880_0_9790"/>
          <p:cNvCxnSpPr/>
          <p:nvPr/>
        </p:nvCxnSpPr>
        <p:spPr>
          <a:xfrm>
            <a:off x="6605918" y="3763328"/>
            <a:ext cx="2054100" cy="0"/>
          </a:xfrm>
          <a:prstGeom prst="straightConnector1">
            <a:avLst/>
          </a:prstGeom>
          <a:noFill/>
          <a:ln cap="flat" cmpd="sng" w="9525">
            <a:solidFill>
              <a:srgbClr val="D1DCFF">
                <a:alpha val="89803"/>
              </a:srgbClr>
            </a:solidFill>
            <a:prstDash val="solid"/>
            <a:miter lim="800000"/>
            <a:headEnd len="sm" w="sm" type="none"/>
            <a:tailEnd len="sm" w="sm" type="none"/>
          </a:ln>
        </p:spPr>
      </p:cxnSp>
      <p:cxnSp>
        <p:nvCxnSpPr>
          <p:cNvPr id="4547" name="Google Shape;4547;g3970249a880_0_9790"/>
          <p:cNvCxnSpPr/>
          <p:nvPr/>
        </p:nvCxnSpPr>
        <p:spPr>
          <a:xfrm>
            <a:off x="6605918" y="4174808"/>
            <a:ext cx="2054100" cy="0"/>
          </a:xfrm>
          <a:prstGeom prst="straightConnector1">
            <a:avLst/>
          </a:prstGeom>
          <a:noFill/>
          <a:ln cap="flat" cmpd="sng" w="9525">
            <a:solidFill>
              <a:srgbClr val="D1DCFF">
                <a:alpha val="89803"/>
              </a:srgbClr>
            </a:solidFill>
            <a:prstDash val="solid"/>
            <a:miter lim="800000"/>
            <a:headEnd len="sm" w="sm" type="none"/>
            <a:tailEnd len="sm" w="sm" type="none"/>
          </a:ln>
        </p:spPr>
      </p:cxnSp>
    </p:spTree>
  </p:cSld>
  <p:clrMapOvr>
    <a:masterClrMapping/>
  </p:clrMapOvr>
</p:sldLayout>
</file>

<file path=ppt/slideLayouts/slideLayout2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4_Custom Layout">
  <p:cSld name="74_Custom Layout">
    <p:bg>
      <p:bgPr>
        <a:blipFill>
          <a:blip r:embed="rId2">
            <a:alphaModFix/>
          </a:blip>
          <a:stretch>
            <a:fillRect/>
          </a:stretch>
        </a:blipFill>
      </p:bgPr>
    </p:bg>
    <p:spTree>
      <p:nvGrpSpPr>
        <p:cNvPr id="4548" name="Shape 4548"/>
        <p:cNvGrpSpPr/>
        <p:nvPr/>
      </p:nvGrpSpPr>
      <p:grpSpPr>
        <a:xfrm>
          <a:off x="0" y="0"/>
          <a:ext cx="0" cy="0"/>
          <a:chOff x="0" y="0"/>
          <a:chExt cx="0" cy="0"/>
        </a:xfrm>
      </p:grpSpPr>
      <p:sp>
        <p:nvSpPr>
          <p:cNvPr id="4549" name="Google Shape;4549;g3970249a880_0_9803"/>
          <p:cNvSpPr/>
          <p:nvPr/>
        </p:nvSpPr>
        <p:spPr>
          <a:xfrm>
            <a:off x="260713" y="676128"/>
            <a:ext cx="3046500" cy="3595800"/>
          </a:xfrm>
          <a:prstGeom prst="roundRect">
            <a:avLst>
              <a:gd fmla="val 2130" name="adj"/>
            </a:avLst>
          </a:prstGeom>
          <a:gradFill>
            <a:gsLst>
              <a:gs pos="0">
                <a:srgbClr val="9AC2FC">
                  <a:alpha val="49803"/>
                </a:srgbClr>
              </a:gs>
              <a:gs pos="2730">
                <a:srgbClr val="9AC2FC">
                  <a:alpha val="49803"/>
                </a:srgbClr>
              </a:gs>
              <a:gs pos="100000">
                <a:srgbClr val="96C4FF"/>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550" name="Google Shape;4550;g3970249a880_0_9803"/>
          <p:cNvSpPr/>
          <p:nvPr/>
        </p:nvSpPr>
        <p:spPr>
          <a:xfrm>
            <a:off x="3447803" y="676128"/>
            <a:ext cx="5401200" cy="3595800"/>
          </a:xfrm>
          <a:prstGeom prst="roundRect">
            <a:avLst>
              <a:gd fmla="val 1667" name="adj"/>
            </a:avLst>
          </a:prstGeom>
          <a:gradFill>
            <a:gsLst>
              <a:gs pos="0">
                <a:srgbClr val="FFFFFF">
                  <a:alpha val="94901"/>
                </a:srgbClr>
              </a:gs>
              <a:gs pos="23000">
                <a:srgbClr val="FFFFFF">
                  <a:alpha val="94901"/>
                </a:srgbClr>
              </a:gs>
              <a:gs pos="29000">
                <a:srgbClr val="FBFCFE">
                  <a:alpha val="96862"/>
                </a:srgbClr>
              </a:gs>
              <a:gs pos="61000">
                <a:srgbClr val="ECEEF9">
                  <a:alpha val="81960"/>
                </a:srgbClr>
              </a:gs>
              <a:gs pos="86000">
                <a:srgbClr val="E2E5F6">
                  <a:alpha val="72549"/>
                </a:srgbClr>
              </a:gs>
              <a:gs pos="100000">
                <a:srgbClr val="DFE2F5">
                  <a:alpha val="69803"/>
                </a:srgbClr>
              </a:gs>
            </a:gsLst>
            <a:lin ang="5400012"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551" name="Google Shape;4551;g3970249a880_0_9803"/>
          <p:cNvSpPr txBox="1"/>
          <p:nvPr>
            <p:ph type="title"/>
          </p:nvPr>
        </p:nvSpPr>
        <p:spPr>
          <a:xfrm>
            <a:off x="3953747" y="1880006"/>
            <a:ext cx="4767000" cy="8250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552" name="Google Shape;4552;g3970249a880_0_980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4553" name="Google Shape;4553;g3970249a880_0_9803"/>
          <p:cNvSpPr txBox="1"/>
          <p:nvPr/>
        </p:nvSpPr>
        <p:spPr>
          <a:xfrm>
            <a:off x="3953026" y="1067392"/>
            <a:ext cx="1566000" cy="423300"/>
          </a:xfrm>
          <a:prstGeom prst="rect">
            <a:avLst/>
          </a:prstGeom>
          <a:solidFill>
            <a:schemeClr val="lt2"/>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1000"/>
              <a:buFont typeface="Arial"/>
              <a:buNone/>
            </a:pPr>
            <a:r>
              <a:rPr b="1" i="0" lang="en" sz="1000" u="none" cap="none" strike="noStrike">
                <a:solidFill>
                  <a:schemeClr val="dk1"/>
                </a:solidFill>
                <a:latin typeface="Poppins"/>
                <a:ea typeface="Poppins"/>
                <a:cs typeface="Poppins"/>
                <a:sym typeface="Poppins"/>
              </a:rPr>
              <a:t>PARTNER LOGO HERE</a:t>
            </a:r>
            <a:endParaRPr b="1" i="0" sz="1000" u="none" cap="none" strike="noStrike">
              <a:solidFill>
                <a:schemeClr val="dk1"/>
              </a:solidFill>
              <a:latin typeface="Poppins"/>
              <a:ea typeface="Poppins"/>
              <a:cs typeface="Poppins"/>
              <a:sym typeface="Poppins"/>
            </a:endParaRPr>
          </a:p>
        </p:txBody>
      </p:sp>
      <p:sp>
        <p:nvSpPr>
          <p:cNvPr id="4554" name="Google Shape;4554;g3970249a880_0_9803"/>
          <p:cNvSpPr/>
          <p:nvPr/>
        </p:nvSpPr>
        <p:spPr>
          <a:xfrm>
            <a:off x="1545825" y="4035623"/>
            <a:ext cx="473700" cy="473700"/>
          </a:xfrm>
          <a:prstGeom prst="ellipse">
            <a:avLst/>
          </a:prstGeom>
          <a:solidFill>
            <a:srgbClr val="1E50D5"/>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555" name="Google Shape;4555;g3970249a880_0_9803"/>
          <p:cNvSpPr/>
          <p:nvPr/>
        </p:nvSpPr>
        <p:spPr>
          <a:xfrm>
            <a:off x="1692623" y="4196981"/>
            <a:ext cx="178023" cy="144410"/>
          </a:xfrm>
          <a:custGeom>
            <a:rect b="b" l="l" r="r" t="t"/>
            <a:pathLst>
              <a:path extrusionOk="0" h="385094" w="474727">
                <a:moveTo>
                  <a:pt x="209101" y="385094"/>
                </a:moveTo>
                <a:lnTo>
                  <a:pt x="26688" y="385094"/>
                </a:lnTo>
                <a:cubicBezTo>
                  <a:pt x="8812" y="327437"/>
                  <a:pt x="0" y="267514"/>
                  <a:pt x="0" y="205073"/>
                </a:cubicBezTo>
                <a:cubicBezTo>
                  <a:pt x="0" y="142632"/>
                  <a:pt x="16491" y="92906"/>
                  <a:pt x="49474" y="55769"/>
                </a:cubicBezTo>
                <a:cubicBezTo>
                  <a:pt x="82457" y="18632"/>
                  <a:pt x="131428" y="0"/>
                  <a:pt x="196513" y="0"/>
                </a:cubicBezTo>
                <a:lnTo>
                  <a:pt x="196513" y="87996"/>
                </a:lnTo>
                <a:cubicBezTo>
                  <a:pt x="144143" y="87996"/>
                  <a:pt x="117958" y="119972"/>
                  <a:pt x="117958" y="183924"/>
                </a:cubicBezTo>
                <a:lnTo>
                  <a:pt x="117958" y="213759"/>
                </a:lnTo>
                <a:lnTo>
                  <a:pt x="209101" y="213759"/>
                </a:lnTo>
                <a:lnTo>
                  <a:pt x="209101" y="385094"/>
                </a:lnTo>
                <a:close/>
                <a:moveTo>
                  <a:pt x="474727" y="385094"/>
                </a:moveTo>
                <a:lnTo>
                  <a:pt x="292314" y="385094"/>
                </a:lnTo>
                <a:cubicBezTo>
                  <a:pt x="274438" y="327437"/>
                  <a:pt x="265626" y="267514"/>
                  <a:pt x="265626" y="205073"/>
                </a:cubicBezTo>
                <a:cubicBezTo>
                  <a:pt x="265626" y="142632"/>
                  <a:pt x="282117" y="92906"/>
                  <a:pt x="315100" y="55769"/>
                </a:cubicBezTo>
                <a:cubicBezTo>
                  <a:pt x="348083" y="18632"/>
                  <a:pt x="397054" y="0"/>
                  <a:pt x="462138" y="0"/>
                </a:cubicBezTo>
                <a:lnTo>
                  <a:pt x="462138" y="87996"/>
                </a:lnTo>
                <a:cubicBezTo>
                  <a:pt x="409768" y="87996"/>
                  <a:pt x="383583" y="119972"/>
                  <a:pt x="383583" y="183924"/>
                </a:cubicBezTo>
                <a:lnTo>
                  <a:pt x="383583" y="213759"/>
                </a:lnTo>
                <a:lnTo>
                  <a:pt x="474727" y="213759"/>
                </a:lnTo>
                <a:lnTo>
                  <a:pt x="474727" y="385094"/>
                </a:lnTo>
                <a:close/>
              </a:path>
            </a:pathLst>
          </a:custGeom>
          <a:solidFill>
            <a:srgbClr val="FFFF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556" name="Google Shape;4556;g3970249a880_0_9803"/>
          <p:cNvSpPr/>
          <p:nvPr>
            <p:ph idx="2" type="pic"/>
          </p:nvPr>
        </p:nvSpPr>
        <p:spPr>
          <a:xfrm>
            <a:off x="1396124" y="302419"/>
            <a:ext cx="765900" cy="765600"/>
          </a:xfrm>
          <a:prstGeom prst="ellipse">
            <a:avLst/>
          </a:prstGeom>
          <a:noFill/>
          <a:ln>
            <a:noFill/>
          </a:ln>
        </p:spPr>
      </p:sp>
      <p:sp>
        <p:nvSpPr>
          <p:cNvPr id="4557" name="Google Shape;4557;g3970249a880_0_9803"/>
          <p:cNvSpPr txBox="1"/>
          <p:nvPr>
            <p:ph idx="1" type="body"/>
          </p:nvPr>
        </p:nvSpPr>
        <p:spPr>
          <a:xfrm>
            <a:off x="3931185" y="2937019"/>
            <a:ext cx="4789500" cy="1243500"/>
          </a:xfrm>
          <a:prstGeom prst="rect">
            <a:avLst/>
          </a:prstGeom>
          <a:noFill/>
          <a:ln>
            <a:noFill/>
          </a:ln>
        </p:spPr>
        <p:txBody>
          <a:bodyPr anchorCtr="0" anchor="t" bIns="0" lIns="0" spcFirstLastPara="1" rIns="0" wrap="square" tIns="0">
            <a:noAutofit/>
          </a:bodyPr>
          <a:lstStyle>
            <a:lvl1pPr indent="-285750" lvl="0" marL="457200" algn="l">
              <a:lnSpc>
                <a:spcPct val="131000"/>
              </a:lnSpc>
              <a:spcBef>
                <a:spcPts val="1300"/>
              </a:spcBef>
              <a:spcAft>
                <a:spcPts val="0"/>
              </a:spcAft>
              <a:buClr>
                <a:srgbClr val="DA0325"/>
              </a:buClr>
              <a:buSzPts val="900"/>
              <a:buChar char="●"/>
              <a:defRPr sz="1000"/>
            </a:lvl1pPr>
            <a:lvl2pPr indent="-279400" lvl="1" marL="914400" algn="l">
              <a:lnSpc>
                <a:spcPct val="131000"/>
              </a:lnSpc>
              <a:spcBef>
                <a:spcPts val="1300"/>
              </a:spcBef>
              <a:spcAft>
                <a:spcPts val="0"/>
              </a:spcAft>
              <a:buClr>
                <a:srgbClr val="DA0325"/>
              </a:buClr>
              <a:buSzPts val="800"/>
              <a:buChar char="●"/>
              <a:defRPr/>
            </a:lvl2pPr>
            <a:lvl3pPr indent="-273050" lvl="2" marL="1371600" algn="l">
              <a:lnSpc>
                <a:spcPct val="131000"/>
              </a:lnSpc>
              <a:spcBef>
                <a:spcPts val="1300"/>
              </a:spcBef>
              <a:spcAft>
                <a:spcPts val="0"/>
              </a:spcAft>
              <a:buClr>
                <a:srgbClr val="DA0325"/>
              </a:buClr>
              <a:buSzPts val="700"/>
              <a:buChar char="●"/>
              <a:defRPr/>
            </a:lvl3pPr>
            <a:lvl4pPr indent="-260350" lvl="3" marL="1828800" algn="l">
              <a:lnSpc>
                <a:spcPct val="131000"/>
              </a:lnSpc>
              <a:spcBef>
                <a:spcPts val="1300"/>
              </a:spcBef>
              <a:spcAft>
                <a:spcPts val="0"/>
              </a:spcAft>
              <a:buClr>
                <a:srgbClr val="DA0325"/>
              </a:buClr>
              <a:buSzPts val="500"/>
              <a:buChar char="●"/>
              <a:defRPr/>
            </a:lvl4pPr>
            <a:lvl5pPr indent="-254000" lvl="4" marL="2286000" algn="l">
              <a:lnSpc>
                <a:spcPct val="95000"/>
              </a:lnSpc>
              <a:spcBef>
                <a:spcPts val="1300"/>
              </a:spcBef>
              <a:spcAft>
                <a:spcPts val="0"/>
              </a:spcAft>
              <a:buClr>
                <a:srgbClr val="DA0325"/>
              </a:buClr>
              <a:buSzPts val="4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4558" name="Google Shape;4558;g3970249a880_0_9803"/>
          <p:cNvSpPr txBox="1"/>
          <p:nvPr/>
        </p:nvSpPr>
        <p:spPr>
          <a:xfrm>
            <a:off x="514962" y="3202911"/>
            <a:ext cx="2547900" cy="318600"/>
          </a:xfrm>
          <a:prstGeom prst="rect">
            <a:avLst/>
          </a:prstGeom>
          <a:noFill/>
          <a:ln>
            <a:noFill/>
          </a:ln>
        </p:spPr>
        <p:txBody>
          <a:bodyPr anchorCtr="0" anchor="t" bIns="0" lIns="0" spcFirstLastPara="1" rIns="0" wrap="square" tIns="0">
            <a:noAutofit/>
          </a:bodyPr>
          <a:lstStyle/>
          <a:p>
            <a:pPr indent="-101600" lvl="0" marL="101600" marR="0" rtl="0" algn="ctr">
              <a:lnSpc>
                <a:spcPct val="107000"/>
              </a:lnSpc>
              <a:spcBef>
                <a:spcPts val="0"/>
              </a:spcBef>
              <a:spcAft>
                <a:spcPts val="0"/>
              </a:spcAft>
              <a:buClr>
                <a:srgbClr val="000000"/>
              </a:buClr>
              <a:buSzPts val="900"/>
              <a:buFont typeface="Arial"/>
              <a:buNone/>
            </a:pPr>
            <a:r>
              <a:rPr b="0" i="0" lang="en" sz="900" u="none" cap="none" strike="noStrike">
                <a:solidFill>
                  <a:srgbClr val="1E50D5"/>
                </a:solidFill>
                <a:latin typeface="Poppins Medium"/>
                <a:ea typeface="Poppins Medium"/>
                <a:cs typeface="Poppins Medium"/>
                <a:sym typeface="Poppins Medium"/>
              </a:rPr>
              <a:t>NICOLE SNOW</a:t>
            </a:r>
            <a:endParaRPr b="0" i="0" sz="500" u="none" cap="none" strike="noStrike">
              <a:solidFill>
                <a:srgbClr val="000000"/>
              </a:solidFill>
              <a:latin typeface="Arial"/>
              <a:ea typeface="Arial"/>
              <a:cs typeface="Arial"/>
              <a:sym typeface="Arial"/>
            </a:endParaRPr>
          </a:p>
          <a:p>
            <a:pPr indent="-101600" lvl="0" marL="101600" marR="0" rtl="0" algn="ctr">
              <a:lnSpc>
                <a:spcPct val="107000"/>
              </a:lnSpc>
              <a:spcBef>
                <a:spcPts val="0"/>
              </a:spcBef>
              <a:spcAft>
                <a:spcPts val="0"/>
              </a:spcAft>
              <a:buClr>
                <a:srgbClr val="000000"/>
              </a:buClr>
              <a:buSzPts val="900"/>
              <a:buFont typeface="Arial"/>
              <a:buNone/>
            </a:pPr>
            <a:r>
              <a:rPr b="0" i="0" lang="en" sz="900" u="none" cap="none" strike="noStrike">
                <a:solidFill>
                  <a:srgbClr val="1E50D5"/>
                </a:solidFill>
                <a:latin typeface="Poppins Medium"/>
                <a:ea typeface="Poppins Medium"/>
                <a:cs typeface="Poppins Medium"/>
                <a:sym typeface="Poppins Medium"/>
              </a:rPr>
              <a:t>SMALL BUSINESS OWNER</a:t>
            </a:r>
            <a:endParaRPr b="0" i="0" sz="500" u="none" cap="none" strike="noStrike">
              <a:solidFill>
                <a:srgbClr val="000000"/>
              </a:solidFill>
              <a:latin typeface="Arial"/>
              <a:ea typeface="Arial"/>
              <a:cs typeface="Arial"/>
              <a:sym typeface="Arial"/>
            </a:endParaRPr>
          </a:p>
        </p:txBody>
      </p:sp>
      <p:sp>
        <p:nvSpPr>
          <p:cNvPr id="4559" name="Google Shape;4559;g3970249a880_0_9803"/>
          <p:cNvSpPr/>
          <p:nvPr>
            <p:ph idx="3" type="pic"/>
          </p:nvPr>
        </p:nvSpPr>
        <p:spPr>
          <a:xfrm>
            <a:off x="3953026" y="1074729"/>
            <a:ext cx="1566000" cy="429900"/>
          </a:xfrm>
          <a:prstGeom prst="rect">
            <a:avLst/>
          </a:prstGeom>
          <a:solidFill>
            <a:schemeClr val="lt2"/>
          </a:solidFill>
          <a:ln>
            <a:noFill/>
          </a:ln>
        </p:spPr>
      </p:sp>
      <p:sp>
        <p:nvSpPr>
          <p:cNvPr id="4560" name="Google Shape;4560;g3970249a880_0_9803"/>
          <p:cNvSpPr txBox="1"/>
          <p:nvPr>
            <p:ph idx="4" type="subTitle"/>
          </p:nvPr>
        </p:nvSpPr>
        <p:spPr>
          <a:xfrm>
            <a:off x="527313" y="1638225"/>
            <a:ext cx="2535600" cy="1433700"/>
          </a:xfrm>
          <a:prstGeom prst="rect">
            <a:avLst/>
          </a:prstGeom>
          <a:noFill/>
          <a:ln>
            <a:noFill/>
          </a:ln>
        </p:spPr>
        <p:txBody>
          <a:bodyPr anchorCtr="0" anchor="t" bIns="0" lIns="0" spcFirstLastPara="1" rIns="0" wrap="square" tIns="0">
            <a:noAutofit/>
          </a:bodyPr>
          <a:lstStyle>
            <a:lvl1pPr lvl="0" algn="ctr">
              <a:lnSpc>
                <a:spcPct val="99000"/>
              </a:lnSpc>
              <a:spcBef>
                <a:spcPts val="0"/>
              </a:spcBef>
              <a:spcAft>
                <a:spcPts val="0"/>
              </a:spcAft>
              <a:buSzPts val="1700"/>
              <a:buFont typeface="Poppins"/>
              <a:buNone/>
              <a:defRPr b="1" sz="1700">
                <a:latin typeface="Poppins"/>
                <a:ea typeface="Poppins"/>
                <a:cs typeface="Poppins"/>
                <a:sym typeface="Poppins"/>
              </a:defRPr>
            </a:lvl1pPr>
            <a:lvl2pPr lvl="1" algn="ctr">
              <a:lnSpc>
                <a:spcPct val="95000"/>
              </a:lnSpc>
              <a:spcBef>
                <a:spcPts val="0"/>
              </a:spcBef>
              <a:spcAft>
                <a:spcPts val="0"/>
              </a:spcAft>
              <a:buSzPts val="1700"/>
              <a:buFont typeface="Poppins"/>
              <a:buNone/>
              <a:defRPr b="1" sz="1700">
                <a:latin typeface="Poppins"/>
                <a:ea typeface="Poppins"/>
                <a:cs typeface="Poppins"/>
                <a:sym typeface="Poppins"/>
              </a:defRPr>
            </a:lvl2pPr>
            <a:lvl3pPr lvl="2" algn="ctr">
              <a:lnSpc>
                <a:spcPct val="95000"/>
              </a:lnSpc>
              <a:spcBef>
                <a:spcPts val="0"/>
              </a:spcBef>
              <a:spcAft>
                <a:spcPts val="0"/>
              </a:spcAft>
              <a:buSzPts val="1700"/>
              <a:buFont typeface="Poppins"/>
              <a:buNone/>
              <a:defRPr b="1" sz="1700">
                <a:latin typeface="Poppins"/>
                <a:ea typeface="Poppins"/>
                <a:cs typeface="Poppins"/>
                <a:sym typeface="Poppins"/>
              </a:defRPr>
            </a:lvl3pPr>
            <a:lvl4pPr lvl="3" algn="ctr">
              <a:lnSpc>
                <a:spcPct val="95000"/>
              </a:lnSpc>
              <a:spcBef>
                <a:spcPts val="0"/>
              </a:spcBef>
              <a:spcAft>
                <a:spcPts val="0"/>
              </a:spcAft>
              <a:buSzPts val="1700"/>
              <a:buFont typeface="Poppins"/>
              <a:buNone/>
              <a:defRPr b="1" sz="1700">
                <a:latin typeface="Poppins"/>
                <a:ea typeface="Poppins"/>
                <a:cs typeface="Poppins"/>
                <a:sym typeface="Poppins"/>
              </a:defRPr>
            </a:lvl4pPr>
            <a:lvl5pPr lvl="4" algn="ctr">
              <a:lnSpc>
                <a:spcPct val="95000"/>
              </a:lnSpc>
              <a:spcBef>
                <a:spcPts val="0"/>
              </a:spcBef>
              <a:spcAft>
                <a:spcPts val="0"/>
              </a:spcAft>
              <a:buSzPts val="1700"/>
              <a:buFont typeface="Poppins"/>
              <a:buNone/>
              <a:defRPr b="1" sz="1700">
                <a:latin typeface="Poppins"/>
                <a:ea typeface="Poppins"/>
                <a:cs typeface="Poppins"/>
                <a:sym typeface="Poppins"/>
              </a:defRPr>
            </a:lvl5pPr>
            <a:lvl6pPr lvl="5" algn="ctr">
              <a:lnSpc>
                <a:spcPct val="95000"/>
              </a:lnSpc>
              <a:spcBef>
                <a:spcPts val="0"/>
              </a:spcBef>
              <a:spcAft>
                <a:spcPts val="0"/>
              </a:spcAft>
              <a:buSzPts val="1700"/>
              <a:buFont typeface="Poppins"/>
              <a:buNone/>
              <a:defRPr b="1" sz="1700">
                <a:latin typeface="Poppins"/>
                <a:ea typeface="Poppins"/>
                <a:cs typeface="Poppins"/>
                <a:sym typeface="Poppins"/>
              </a:defRPr>
            </a:lvl6pPr>
            <a:lvl7pPr lvl="6" algn="ctr">
              <a:lnSpc>
                <a:spcPct val="95000"/>
              </a:lnSpc>
              <a:spcBef>
                <a:spcPts val="0"/>
              </a:spcBef>
              <a:spcAft>
                <a:spcPts val="0"/>
              </a:spcAft>
              <a:buSzPts val="1700"/>
              <a:buFont typeface="Poppins"/>
              <a:buNone/>
              <a:defRPr b="1" sz="1700">
                <a:latin typeface="Poppins"/>
                <a:ea typeface="Poppins"/>
                <a:cs typeface="Poppins"/>
                <a:sym typeface="Poppins"/>
              </a:defRPr>
            </a:lvl7pPr>
            <a:lvl8pPr lvl="7" algn="ctr">
              <a:lnSpc>
                <a:spcPct val="95000"/>
              </a:lnSpc>
              <a:spcBef>
                <a:spcPts val="0"/>
              </a:spcBef>
              <a:spcAft>
                <a:spcPts val="0"/>
              </a:spcAft>
              <a:buSzPts val="1700"/>
              <a:buFont typeface="Poppins"/>
              <a:buNone/>
              <a:defRPr b="1" sz="1700">
                <a:latin typeface="Poppins"/>
                <a:ea typeface="Poppins"/>
                <a:cs typeface="Poppins"/>
                <a:sym typeface="Poppins"/>
              </a:defRPr>
            </a:lvl8pPr>
            <a:lvl9pPr lvl="8" algn="ctr">
              <a:lnSpc>
                <a:spcPct val="95000"/>
              </a:lnSpc>
              <a:spcBef>
                <a:spcPts val="0"/>
              </a:spcBef>
              <a:spcAft>
                <a:spcPts val="0"/>
              </a:spcAft>
              <a:buSzPts val="1700"/>
              <a:buFont typeface="Poppins"/>
              <a:buNone/>
              <a:defRPr b="1" sz="1700">
                <a:latin typeface="Poppins"/>
                <a:ea typeface="Poppins"/>
                <a:cs typeface="Poppins"/>
                <a:sym typeface="Poppins"/>
              </a:defRPr>
            </a:lvl9pPr>
          </a:lstStyle>
          <a:p/>
        </p:txBody>
      </p:sp>
    </p:spTree>
  </p:cSld>
  <p:clrMapOvr>
    <a:masterClrMapping/>
  </p:clrMapOvr>
</p:sldLayout>
</file>

<file path=ppt/slideLayouts/slideLayout2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5_Custom Layout">
  <p:cSld name="75_Custom Layout">
    <p:bg>
      <p:bgPr>
        <a:blipFill>
          <a:blip r:embed="rId2">
            <a:alphaModFix/>
          </a:blip>
          <a:stretch>
            <a:fillRect/>
          </a:stretch>
        </a:blipFill>
      </p:bgPr>
    </p:bg>
    <p:spTree>
      <p:nvGrpSpPr>
        <p:cNvPr id="4561" name="Shape 4561"/>
        <p:cNvGrpSpPr/>
        <p:nvPr/>
      </p:nvGrpSpPr>
      <p:grpSpPr>
        <a:xfrm>
          <a:off x="0" y="0"/>
          <a:ext cx="0" cy="0"/>
          <a:chOff x="0" y="0"/>
          <a:chExt cx="0" cy="0"/>
        </a:xfrm>
      </p:grpSpPr>
      <p:pic>
        <p:nvPicPr>
          <p:cNvPr id="4562" name="Google Shape;4562;g3970249a880_0_9816"/>
          <p:cNvPicPr preferRelativeResize="0"/>
          <p:nvPr/>
        </p:nvPicPr>
        <p:blipFill rotWithShape="1">
          <a:blip r:embed="rId3">
            <a:alphaModFix/>
          </a:blip>
          <a:srcRect b="0" l="0" r="0" t="0"/>
          <a:stretch/>
        </p:blipFill>
        <p:spPr>
          <a:xfrm>
            <a:off x="262582" y="683439"/>
            <a:ext cx="3061306" cy="3595366"/>
          </a:xfrm>
          <a:prstGeom prst="rect">
            <a:avLst/>
          </a:prstGeom>
          <a:noFill/>
          <a:ln>
            <a:noFill/>
          </a:ln>
        </p:spPr>
      </p:pic>
      <p:sp>
        <p:nvSpPr>
          <p:cNvPr id="4563" name="Google Shape;4563;g3970249a880_0_9816"/>
          <p:cNvSpPr/>
          <p:nvPr/>
        </p:nvSpPr>
        <p:spPr>
          <a:xfrm>
            <a:off x="3447803" y="676128"/>
            <a:ext cx="5401200" cy="3595800"/>
          </a:xfrm>
          <a:prstGeom prst="roundRect">
            <a:avLst>
              <a:gd fmla="val 1667" name="adj"/>
            </a:avLst>
          </a:prstGeom>
          <a:gradFill>
            <a:gsLst>
              <a:gs pos="0">
                <a:srgbClr val="FFFFFF"/>
              </a:gs>
              <a:gs pos="23000">
                <a:srgbClr val="FFFFFF"/>
              </a:gs>
              <a:gs pos="29000">
                <a:srgbClr val="FBFCFE">
                  <a:alpha val="96862"/>
                </a:srgbClr>
              </a:gs>
              <a:gs pos="61000">
                <a:srgbClr val="ECEEF9">
                  <a:alpha val="81960"/>
                </a:srgbClr>
              </a:gs>
              <a:gs pos="86000">
                <a:srgbClr val="E2E5F6">
                  <a:alpha val="72549"/>
                </a:srgbClr>
              </a:gs>
              <a:gs pos="100000">
                <a:srgbClr val="DFE2F5">
                  <a:alpha val="69803"/>
                </a:srgbClr>
              </a:gs>
            </a:gsLst>
            <a:lin ang="5400012"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564" name="Google Shape;4564;g3970249a880_0_9816"/>
          <p:cNvSpPr txBox="1"/>
          <p:nvPr>
            <p:ph type="title"/>
          </p:nvPr>
        </p:nvSpPr>
        <p:spPr>
          <a:xfrm>
            <a:off x="3955002" y="1880006"/>
            <a:ext cx="4776900" cy="8250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565" name="Google Shape;4565;g3970249a880_0_981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4566" name="Google Shape;4566;g3970249a880_0_9816"/>
          <p:cNvSpPr/>
          <p:nvPr/>
        </p:nvSpPr>
        <p:spPr>
          <a:xfrm>
            <a:off x="1545825" y="4035623"/>
            <a:ext cx="473700" cy="473700"/>
          </a:xfrm>
          <a:prstGeom prst="ellipse">
            <a:avLst/>
          </a:prstGeom>
          <a:solidFill>
            <a:srgbClr val="1E50D5"/>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567" name="Google Shape;4567;g3970249a880_0_9816"/>
          <p:cNvSpPr/>
          <p:nvPr/>
        </p:nvSpPr>
        <p:spPr>
          <a:xfrm>
            <a:off x="1692623" y="4196981"/>
            <a:ext cx="178023" cy="144410"/>
          </a:xfrm>
          <a:custGeom>
            <a:rect b="b" l="l" r="r" t="t"/>
            <a:pathLst>
              <a:path extrusionOk="0" h="385094" w="474727">
                <a:moveTo>
                  <a:pt x="209101" y="385094"/>
                </a:moveTo>
                <a:lnTo>
                  <a:pt x="26688" y="385094"/>
                </a:lnTo>
                <a:cubicBezTo>
                  <a:pt x="8812" y="327437"/>
                  <a:pt x="0" y="267514"/>
                  <a:pt x="0" y="205073"/>
                </a:cubicBezTo>
                <a:cubicBezTo>
                  <a:pt x="0" y="142632"/>
                  <a:pt x="16491" y="92906"/>
                  <a:pt x="49474" y="55769"/>
                </a:cubicBezTo>
                <a:cubicBezTo>
                  <a:pt x="82457" y="18632"/>
                  <a:pt x="131428" y="0"/>
                  <a:pt x="196513" y="0"/>
                </a:cubicBezTo>
                <a:lnTo>
                  <a:pt x="196513" y="87996"/>
                </a:lnTo>
                <a:cubicBezTo>
                  <a:pt x="144143" y="87996"/>
                  <a:pt x="117958" y="119972"/>
                  <a:pt x="117958" y="183924"/>
                </a:cubicBezTo>
                <a:lnTo>
                  <a:pt x="117958" y="213759"/>
                </a:lnTo>
                <a:lnTo>
                  <a:pt x="209101" y="213759"/>
                </a:lnTo>
                <a:lnTo>
                  <a:pt x="209101" y="385094"/>
                </a:lnTo>
                <a:close/>
                <a:moveTo>
                  <a:pt x="474727" y="385094"/>
                </a:moveTo>
                <a:lnTo>
                  <a:pt x="292314" y="385094"/>
                </a:lnTo>
                <a:cubicBezTo>
                  <a:pt x="274438" y="327437"/>
                  <a:pt x="265626" y="267514"/>
                  <a:pt x="265626" y="205073"/>
                </a:cubicBezTo>
                <a:cubicBezTo>
                  <a:pt x="265626" y="142632"/>
                  <a:pt x="282117" y="92906"/>
                  <a:pt x="315100" y="55769"/>
                </a:cubicBezTo>
                <a:cubicBezTo>
                  <a:pt x="348083" y="18632"/>
                  <a:pt x="397054" y="0"/>
                  <a:pt x="462138" y="0"/>
                </a:cubicBezTo>
                <a:lnTo>
                  <a:pt x="462138" y="87996"/>
                </a:lnTo>
                <a:cubicBezTo>
                  <a:pt x="409768" y="87996"/>
                  <a:pt x="383583" y="119972"/>
                  <a:pt x="383583" y="183924"/>
                </a:cubicBezTo>
                <a:lnTo>
                  <a:pt x="383583" y="213759"/>
                </a:lnTo>
                <a:lnTo>
                  <a:pt x="474727" y="213759"/>
                </a:lnTo>
                <a:lnTo>
                  <a:pt x="474727" y="385094"/>
                </a:lnTo>
                <a:close/>
              </a:path>
            </a:pathLst>
          </a:custGeom>
          <a:solidFill>
            <a:srgbClr val="FFFF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568" name="Google Shape;4568;g3970249a880_0_9816"/>
          <p:cNvSpPr/>
          <p:nvPr>
            <p:ph idx="2" type="pic"/>
          </p:nvPr>
        </p:nvSpPr>
        <p:spPr>
          <a:xfrm>
            <a:off x="1396124" y="302419"/>
            <a:ext cx="765900" cy="765600"/>
          </a:xfrm>
          <a:prstGeom prst="ellipse">
            <a:avLst/>
          </a:prstGeom>
          <a:noFill/>
          <a:ln>
            <a:noFill/>
          </a:ln>
        </p:spPr>
      </p:sp>
      <p:sp>
        <p:nvSpPr>
          <p:cNvPr id="4569" name="Google Shape;4569;g3970249a880_0_9816"/>
          <p:cNvSpPr txBox="1"/>
          <p:nvPr>
            <p:ph idx="1" type="body"/>
          </p:nvPr>
        </p:nvSpPr>
        <p:spPr>
          <a:xfrm>
            <a:off x="3931185" y="2937013"/>
            <a:ext cx="4777200" cy="1243500"/>
          </a:xfrm>
          <a:prstGeom prst="rect">
            <a:avLst/>
          </a:prstGeom>
          <a:noFill/>
          <a:ln>
            <a:noFill/>
          </a:ln>
        </p:spPr>
        <p:txBody>
          <a:bodyPr anchorCtr="0" anchor="t" bIns="0" lIns="0" spcFirstLastPara="1" rIns="0" wrap="square" tIns="0">
            <a:noAutofit/>
          </a:bodyPr>
          <a:lstStyle>
            <a:lvl1pPr indent="-285750" lvl="0" marL="457200" algn="l">
              <a:lnSpc>
                <a:spcPct val="131000"/>
              </a:lnSpc>
              <a:spcBef>
                <a:spcPts val="1300"/>
              </a:spcBef>
              <a:spcAft>
                <a:spcPts val="0"/>
              </a:spcAft>
              <a:buClr>
                <a:srgbClr val="DA0325"/>
              </a:buClr>
              <a:buSzPts val="900"/>
              <a:buChar char="●"/>
              <a:defRPr sz="1000"/>
            </a:lvl1pPr>
            <a:lvl2pPr indent="-279400" lvl="1" marL="914400" algn="l">
              <a:lnSpc>
                <a:spcPct val="131000"/>
              </a:lnSpc>
              <a:spcBef>
                <a:spcPts val="1300"/>
              </a:spcBef>
              <a:spcAft>
                <a:spcPts val="0"/>
              </a:spcAft>
              <a:buClr>
                <a:srgbClr val="DA0325"/>
              </a:buClr>
              <a:buSzPts val="800"/>
              <a:buChar char="●"/>
              <a:defRPr/>
            </a:lvl2pPr>
            <a:lvl3pPr indent="-273050" lvl="2" marL="1371600" algn="l">
              <a:lnSpc>
                <a:spcPct val="131000"/>
              </a:lnSpc>
              <a:spcBef>
                <a:spcPts val="1300"/>
              </a:spcBef>
              <a:spcAft>
                <a:spcPts val="0"/>
              </a:spcAft>
              <a:buClr>
                <a:srgbClr val="DA0325"/>
              </a:buClr>
              <a:buSzPts val="700"/>
              <a:buChar char="●"/>
              <a:defRPr/>
            </a:lvl3pPr>
            <a:lvl4pPr indent="-260350" lvl="3" marL="1828800" algn="l">
              <a:lnSpc>
                <a:spcPct val="131000"/>
              </a:lnSpc>
              <a:spcBef>
                <a:spcPts val="1300"/>
              </a:spcBef>
              <a:spcAft>
                <a:spcPts val="0"/>
              </a:spcAft>
              <a:buClr>
                <a:srgbClr val="DA0325"/>
              </a:buClr>
              <a:buSzPts val="500"/>
              <a:buChar char="●"/>
              <a:defRPr/>
            </a:lvl4pPr>
            <a:lvl5pPr indent="-254000" lvl="4" marL="2286000" algn="l">
              <a:lnSpc>
                <a:spcPct val="95000"/>
              </a:lnSpc>
              <a:spcBef>
                <a:spcPts val="1300"/>
              </a:spcBef>
              <a:spcAft>
                <a:spcPts val="0"/>
              </a:spcAft>
              <a:buClr>
                <a:srgbClr val="DA0325"/>
              </a:buClr>
              <a:buSzPts val="4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4570" name="Google Shape;4570;g3970249a880_0_9816"/>
          <p:cNvSpPr txBox="1"/>
          <p:nvPr/>
        </p:nvSpPr>
        <p:spPr>
          <a:xfrm>
            <a:off x="514962" y="3202911"/>
            <a:ext cx="2547900" cy="318600"/>
          </a:xfrm>
          <a:prstGeom prst="rect">
            <a:avLst/>
          </a:prstGeom>
          <a:noFill/>
          <a:ln>
            <a:noFill/>
          </a:ln>
        </p:spPr>
        <p:txBody>
          <a:bodyPr anchorCtr="0" anchor="t" bIns="0" lIns="0" spcFirstLastPara="1" rIns="0" wrap="square" tIns="0">
            <a:noAutofit/>
          </a:bodyPr>
          <a:lstStyle/>
          <a:p>
            <a:pPr indent="-101600" lvl="0" marL="101600" marR="0" rtl="0" algn="ctr">
              <a:lnSpc>
                <a:spcPct val="107000"/>
              </a:lnSpc>
              <a:spcBef>
                <a:spcPts val="0"/>
              </a:spcBef>
              <a:spcAft>
                <a:spcPts val="0"/>
              </a:spcAft>
              <a:buClr>
                <a:srgbClr val="000000"/>
              </a:buClr>
              <a:buSzPts val="900"/>
              <a:buFont typeface="Arial"/>
              <a:buNone/>
            </a:pPr>
            <a:r>
              <a:rPr b="0" i="0" lang="en" sz="900" u="none" cap="none" strike="noStrike">
                <a:solidFill>
                  <a:schemeClr val="lt1"/>
                </a:solidFill>
                <a:latin typeface="Poppins Medium"/>
                <a:ea typeface="Poppins Medium"/>
                <a:cs typeface="Poppins Medium"/>
                <a:sym typeface="Poppins Medium"/>
              </a:rPr>
              <a:t>NICOLE SNOW</a:t>
            </a:r>
            <a:endParaRPr b="0" i="0" sz="500" u="none" cap="none" strike="noStrike">
              <a:solidFill>
                <a:srgbClr val="000000"/>
              </a:solidFill>
              <a:latin typeface="Arial"/>
              <a:ea typeface="Arial"/>
              <a:cs typeface="Arial"/>
              <a:sym typeface="Arial"/>
            </a:endParaRPr>
          </a:p>
          <a:p>
            <a:pPr indent="-101600" lvl="0" marL="101600" marR="0" rtl="0" algn="ctr">
              <a:lnSpc>
                <a:spcPct val="107000"/>
              </a:lnSpc>
              <a:spcBef>
                <a:spcPts val="0"/>
              </a:spcBef>
              <a:spcAft>
                <a:spcPts val="0"/>
              </a:spcAft>
              <a:buClr>
                <a:srgbClr val="000000"/>
              </a:buClr>
              <a:buSzPts val="900"/>
              <a:buFont typeface="Arial"/>
              <a:buNone/>
            </a:pPr>
            <a:r>
              <a:rPr b="0" i="0" lang="en" sz="900" u="none" cap="none" strike="noStrike">
                <a:solidFill>
                  <a:schemeClr val="lt1"/>
                </a:solidFill>
                <a:latin typeface="Poppins Medium"/>
                <a:ea typeface="Poppins Medium"/>
                <a:cs typeface="Poppins Medium"/>
                <a:sym typeface="Poppins Medium"/>
              </a:rPr>
              <a:t>SMALL BUSINESS OWNER</a:t>
            </a:r>
            <a:endParaRPr b="0" i="0" sz="500" u="none" cap="none" strike="noStrike">
              <a:solidFill>
                <a:srgbClr val="000000"/>
              </a:solidFill>
              <a:latin typeface="Arial"/>
              <a:ea typeface="Arial"/>
              <a:cs typeface="Arial"/>
              <a:sym typeface="Arial"/>
            </a:endParaRPr>
          </a:p>
        </p:txBody>
      </p:sp>
      <p:sp>
        <p:nvSpPr>
          <p:cNvPr id="4571" name="Google Shape;4571;g3970249a880_0_9816"/>
          <p:cNvSpPr/>
          <p:nvPr>
            <p:ph idx="3" type="pic"/>
          </p:nvPr>
        </p:nvSpPr>
        <p:spPr>
          <a:xfrm>
            <a:off x="3953026" y="1074729"/>
            <a:ext cx="1566000" cy="429900"/>
          </a:xfrm>
          <a:prstGeom prst="rect">
            <a:avLst/>
          </a:prstGeom>
          <a:solidFill>
            <a:schemeClr val="lt2"/>
          </a:solidFill>
          <a:ln>
            <a:noFill/>
          </a:ln>
        </p:spPr>
      </p:sp>
      <p:sp>
        <p:nvSpPr>
          <p:cNvPr id="4572" name="Google Shape;4572;g3970249a880_0_9816"/>
          <p:cNvSpPr txBox="1"/>
          <p:nvPr>
            <p:ph idx="4" type="subTitle"/>
          </p:nvPr>
        </p:nvSpPr>
        <p:spPr>
          <a:xfrm>
            <a:off x="521145" y="1638225"/>
            <a:ext cx="2547900" cy="1347900"/>
          </a:xfrm>
          <a:prstGeom prst="rect">
            <a:avLst/>
          </a:prstGeom>
          <a:noFill/>
          <a:ln>
            <a:noFill/>
          </a:ln>
        </p:spPr>
        <p:txBody>
          <a:bodyPr anchorCtr="0" anchor="t" bIns="0" lIns="0" spcFirstLastPara="1" rIns="0" wrap="square" tIns="0">
            <a:noAutofit/>
          </a:bodyPr>
          <a:lstStyle>
            <a:lvl1pPr lvl="0" algn="ctr">
              <a:lnSpc>
                <a:spcPct val="99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1pPr>
            <a:lvl2pPr lvl="1" algn="ctr">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2pPr>
            <a:lvl3pPr lvl="2" algn="ctr">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3pPr>
            <a:lvl4pPr lvl="3" algn="ctr">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4pPr>
            <a:lvl5pPr lvl="4" algn="ctr">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5pPr>
            <a:lvl6pPr lvl="5" algn="ctr">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6pPr>
            <a:lvl7pPr lvl="6" algn="ctr">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7pPr>
            <a:lvl8pPr lvl="7" algn="ctr">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8pPr>
            <a:lvl9pPr lvl="8" algn="ctr">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9pPr>
          </a:lstStyle>
          <a:p/>
        </p:txBody>
      </p:sp>
    </p:spTree>
  </p:cSld>
  <p:clrMapOvr>
    <a:masterClrMapping/>
  </p:clrMapOvr>
</p:sldLayout>
</file>

<file path=ppt/slideLayouts/slideLayout2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6_Custom Layout" showMasterSp="0">
  <p:cSld name="76_Custom Layout">
    <p:bg>
      <p:bgPr>
        <a:blipFill>
          <a:blip r:embed="rId2">
            <a:alphaModFix/>
          </a:blip>
          <a:stretch>
            <a:fillRect/>
          </a:stretch>
        </a:blipFill>
      </p:bgPr>
    </p:bg>
    <p:spTree>
      <p:nvGrpSpPr>
        <p:cNvPr id="4573" name="Shape 4573"/>
        <p:cNvGrpSpPr/>
        <p:nvPr/>
      </p:nvGrpSpPr>
      <p:grpSpPr>
        <a:xfrm>
          <a:off x="0" y="0"/>
          <a:ext cx="0" cy="0"/>
          <a:chOff x="0" y="0"/>
          <a:chExt cx="0" cy="0"/>
        </a:xfrm>
      </p:grpSpPr>
      <p:sp>
        <p:nvSpPr>
          <p:cNvPr id="4574" name="Google Shape;4574;g3970249a880_0_9828"/>
          <p:cNvSpPr/>
          <p:nvPr/>
        </p:nvSpPr>
        <p:spPr>
          <a:xfrm>
            <a:off x="1090672" y="1476228"/>
            <a:ext cx="6952200" cy="2638500"/>
          </a:xfrm>
          <a:prstGeom prst="roundRect">
            <a:avLst>
              <a:gd fmla="val 1667" name="adj"/>
            </a:avLst>
          </a:prstGeom>
          <a:gradFill>
            <a:gsLst>
              <a:gs pos="0">
                <a:srgbClr val="FFFFFF"/>
              </a:gs>
              <a:gs pos="23000">
                <a:srgbClr val="FFFFFF"/>
              </a:gs>
              <a:gs pos="29000">
                <a:srgbClr val="FBFCFE">
                  <a:alpha val="96862"/>
                </a:srgbClr>
              </a:gs>
              <a:gs pos="61000">
                <a:srgbClr val="ECEEF9">
                  <a:alpha val="81960"/>
                </a:srgbClr>
              </a:gs>
              <a:gs pos="86000">
                <a:srgbClr val="E2E5F6">
                  <a:alpha val="72549"/>
                </a:srgbClr>
              </a:gs>
              <a:gs pos="100000">
                <a:srgbClr val="DFE2F5">
                  <a:alpha val="69803"/>
                </a:srgbClr>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575" name="Google Shape;4575;g3970249a880_0_9828"/>
          <p:cNvSpPr txBox="1"/>
          <p:nvPr>
            <p:ph type="title"/>
          </p:nvPr>
        </p:nvSpPr>
        <p:spPr>
          <a:xfrm>
            <a:off x="1512237" y="2053191"/>
            <a:ext cx="6144900" cy="1169100"/>
          </a:xfrm>
          <a:prstGeom prst="rect">
            <a:avLst/>
          </a:prstGeom>
          <a:noFill/>
          <a:ln>
            <a:noFill/>
          </a:ln>
        </p:spPr>
        <p:txBody>
          <a:bodyPr anchorCtr="0" anchor="t" bIns="0" lIns="0" spcFirstLastPara="1" rIns="0" wrap="square" tIns="34275">
            <a:noAutofit/>
          </a:bodyPr>
          <a:lstStyle>
            <a:lvl1pPr lvl="0" algn="ctr">
              <a:lnSpc>
                <a:spcPct val="99000"/>
              </a:lnSpc>
              <a:spcBef>
                <a:spcPts val="0"/>
              </a:spcBef>
              <a:spcAft>
                <a:spcPts val="0"/>
              </a:spcAft>
              <a:buClr>
                <a:schemeClr val="dk1"/>
              </a:buClr>
              <a:buSzPts val="2700"/>
              <a:buFont typeface="Poppins SemiBold"/>
              <a:buNone/>
              <a:defRPr sz="2700">
                <a:solidFill>
                  <a:schemeClr val="dk1"/>
                </a:solidFill>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576" name="Google Shape;4576;g3970249a880_0_982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4577" name="Google Shape;4577;g3970249a880_0_9828"/>
          <p:cNvGrpSpPr/>
          <p:nvPr/>
        </p:nvGrpSpPr>
        <p:grpSpPr>
          <a:xfrm>
            <a:off x="4363971" y="1237055"/>
            <a:ext cx="473625" cy="473625"/>
            <a:chOff x="-5326064" y="9047077"/>
            <a:chExt cx="1263000" cy="1263000"/>
          </a:xfrm>
        </p:grpSpPr>
        <p:sp>
          <p:nvSpPr>
            <p:cNvPr id="4578" name="Google Shape;4578;g3970249a880_0_9828"/>
            <p:cNvSpPr/>
            <p:nvPr/>
          </p:nvSpPr>
          <p:spPr>
            <a:xfrm>
              <a:off x="-5326064" y="9047077"/>
              <a:ext cx="1263000" cy="1263000"/>
            </a:xfrm>
            <a:prstGeom prst="ellipse">
              <a:avLst/>
            </a:prstGeom>
            <a:solidFill>
              <a:srgbClr val="1E50D5"/>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579" name="Google Shape;4579;g3970249a880_0_9828"/>
            <p:cNvSpPr/>
            <p:nvPr/>
          </p:nvSpPr>
          <p:spPr>
            <a:xfrm>
              <a:off x="-4934550" y="9477365"/>
              <a:ext cx="474727" cy="385094"/>
            </a:xfrm>
            <a:custGeom>
              <a:rect b="b" l="l" r="r" t="t"/>
              <a:pathLst>
                <a:path extrusionOk="0" h="385094" w="474727">
                  <a:moveTo>
                    <a:pt x="209101" y="385094"/>
                  </a:moveTo>
                  <a:lnTo>
                    <a:pt x="26688" y="385094"/>
                  </a:lnTo>
                  <a:cubicBezTo>
                    <a:pt x="8812" y="327437"/>
                    <a:pt x="0" y="267514"/>
                    <a:pt x="0" y="205073"/>
                  </a:cubicBezTo>
                  <a:cubicBezTo>
                    <a:pt x="0" y="142632"/>
                    <a:pt x="16491" y="92906"/>
                    <a:pt x="49474" y="55769"/>
                  </a:cubicBezTo>
                  <a:cubicBezTo>
                    <a:pt x="82457" y="18632"/>
                    <a:pt x="131428" y="0"/>
                    <a:pt x="196513" y="0"/>
                  </a:cubicBezTo>
                  <a:lnTo>
                    <a:pt x="196513" y="87996"/>
                  </a:lnTo>
                  <a:cubicBezTo>
                    <a:pt x="144143" y="87996"/>
                    <a:pt x="117958" y="119972"/>
                    <a:pt x="117958" y="183924"/>
                  </a:cubicBezTo>
                  <a:lnTo>
                    <a:pt x="117958" y="213759"/>
                  </a:lnTo>
                  <a:lnTo>
                    <a:pt x="209101" y="213759"/>
                  </a:lnTo>
                  <a:lnTo>
                    <a:pt x="209101" y="385094"/>
                  </a:lnTo>
                  <a:close/>
                  <a:moveTo>
                    <a:pt x="474727" y="385094"/>
                  </a:moveTo>
                  <a:lnTo>
                    <a:pt x="292314" y="385094"/>
                  </a:lnTo>
                  <a:cubicBezTo>
                    <a:pt x="274438" y="327437"/>
                    <a:pt x="265626" y="267514"/>
                    <a:pt x="265626" y="205073"/>
                  </a:cubicBezTo>
                  <a:cubicBezTo>
                    <a:pt x="265626" y="142632"/>
                    <a:pt x="282117" y="92906"/>
                    <a:pt x="315100" y="55769"/>
                  </a:cubicBezTo>
                  <a:cubicBezTo>
                    <a:pt x="348083" y="18632"/>
                    <a:pt x="397054" y="0"/>
                    <a:pt x="462138" y="0"/>
                  </a:cubicBezTo>
                  <a:lnTo>
                    <a:pt x="462138" y="87996"/>
                  </a:lnTo>
                  <a:cubicBezTo>
                    <a:pt x="409768" y="87996"/>
                    <a:pt x="383583" y="119972"/>
                    <a:pt x="383583" y="183924"/>
                  </a:cubicBezTo>
                  <a:lnTo>
                    <a:pt x="383583" y="213759"/>
                  </a:lnTo>
                  <a:lnTo>
                    <a:pt x="474727" y="213759"/>
                  </a:lnTo>
                  <a:lnTo>
                    <a:pt x="474727" y="385094"/>
                  </a:lnTo>
                  <a:close/>
                </a:path>
              </a:pathLst>
            </a:custGeom>
            <a:solidFill>
              <a:srgbClr val="FFFFFF"/>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580" name="Google Shape;4580;g3970249a880_0_9828"/>
          <p:cNvSpPr txBox="1"/>
          <p:nvPr>
            <p:ph idx="1" type="subTitle"/>
          </p:nvPr>
        </p:nvSpPr>
        <p:spPr>
          <a:xfrm>
            <a:off x="1512245" y="3433659"/>
            <a:ext cx="6144900" cy="264600"/>
          </a:xfrm>
          <a:prstGeom prst="rect">
            <a:avLst/>
          </a:prstGeom>
          <a:noFill/>
          <a:ln>
            <a:noFill/>
          </a:ln>
        </p:spPr>
        <p:txBody>
          <a:bodyPr anchorCtr="0" anchor="ctr" bIns="0" lIns="0" spcFirstLastPara="1" rIns="0" wrap="square" tIns="0">
            <a:noAutofit/>
          </a:bodyPr>
          <a:lstStyle>
            <a:lvl1pPr lvl="0" algn="ctr">
              <a:lnSpc>
                <a:spcPct val="95000"/>
              </a:lnSpc>
              <a:spcBef>
                <a:spcPts val="1300"/>
              </a:spcBef>
              <a:spcAft>
                <a:spcPts val="0"/>
              </a:spcAft>
              <a:buClr>
                <a:schemeClr val="accent3"/>
              </a:buClr>
              <a:buSzPts val="900"/>
              <a:buNone/>
              <a:defRPr sz="1000">
                <a:solidFill>
                  <a:schemeClr val="accent3"/>
                </a:solidFill>
                <a:latin typeface="Poppins Medium"/>
                <a:ea typeface="Poppins Medium"/>
                <a:cs typeface="Poppins Medium"/>
                <a:sym typeface="Poppins Medium"/>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4581" name="Google Shape;4581;g3970249a880_0_9828"/>
          <p:cNvGrpSpPr/>
          <p:nvPr/>
        </p:nvGrpSpPr>
        <p:grpSpPr>
          <a:xfrm>
            <a:off x="8381796" y="4822425"/>
            <a:ext cx="537710" cy="158585"/>
            <a:chOff x="22351457" y="12859799"/>
            <a:chExt cx="1433894" cy="422893"/>
          </a:xfrm>
        </p:grpSpPr>
        <p:grpSp>
          <p:nvGrpSpPr>
            <p:cNvPr id="4582" name="Google Shape;4582;g3970249a880_0_9828"/>
            <p:cNvGrpSpPr/>
            <p:nvPr/>
          </p:nvGrpSpPr>
          <p:grpSpPr>
            <a:xfrm>
              <a:off x="22351457" y="12859799"/>
              <a:ext cx="1379787" cy="422893"/>
              <a:chOff x="22351457" y="12859799"/>
              <a:chExt cx="1379787" cy="422893"/>
            </a:xfrm>
          </p:grpSpPr>
          <p:sp>
            <p:nvSpPr>
              <p:cNvPr id="4583" name="Google Shape;4583;g3970249a880_0_9828"/>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584" name="Google Shape;4584;g3970249a880_0_9828"/>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4585" name="Google Shape;4585;g3970249a880_0_9828"/>
              <p:cNvGrpSpPr/>
              <p:nvPr/>
            </p:nvGrpSpPr>
            <p:grpSpPr>
              <a:xfrm>
                <a:off x="23288552" y="12859801"/>
                <a:ext cx="442692" cy="422765"/>
                <a:chOff x="23288552" y="12859801"/>
                <a:chExt cx="442692" cy="422765"/>
              </a:xfrm>
            </p:grpSpPr>
            <p:grpSp>
              <p:nvGrpSpPr>
                <p:cNvPr id="4586" name="Google Shape;4586;g3970249a880_0_9828"/>
                <p:cNvGrpSpPr/>
                <p:nvPr/>
              </p:nvGrpSpPr>
              <p:grpSpPr>
                <a:xfrm>
                  <a:off x="23288552" y="12859801"/>
                  <a:ext cx="442692" cy="422765"/>
                  <a:chOff x="23288552" y="12859801"/>
                  <a:chExt cx="442692" cy="422765"/>
                </a:xfrm>
              </p:grpSpPr>
              <p:sp>
                <p:nvSpPr>
                  <p:cNvPr id="4587" name="Google Shape;4587;g3970249a880_0_9828"/>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588" name="Google Shape;4588;g3970249a880_0_9828"/>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589" name="Google Shape;4589;g3970249a880_0_9828"/>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4590" name="Google Shape;4590;g3970249a880_0_9828"/>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591" name="Google Shape;4591;g3970249a880_0_9828"/>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cxnSp>
        <p:nvCxnSpPr>
          <p:cNvPr id="4592" name="Google Shape;4592;g3970249a880_0_9828"/>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Custom Layout">
  <p:cSld name="8_Custom Layout">
    <p:bg>
      <p:bgPr>
        <a:blipFill>
          <a:blip r:embed="rId2">
            <a:alphaModFix/>
          </a:blip>
          <a:stretch>
            <a:fillRect/>
          </a:stretch>
        </a:blipFill>
      </p:bgPr>
    </p:bg>
    <p:spTree>
      <p:nvGrpSpPr>
        <p:cNvPr id="400" name="Shape 400"/>
        <p:cNvGrpSpPr/>
        <p:nvPr/>
      </p:nvGrpSpPr>
      <p:grpSpPr>
        <a:xfrm>
          <a:off x="0" y="0"/>
          <a:ext cx="0" cy="0"/>
          <a:chOff x="0" y="0"/>
          <a:chExt cx="0" cy="0"/>
        </a:xfrm>
      </p:grpSpPr>
      <p:sp>
        <p:nvSpPr>
          <p:cNvPr id="401" name="Google Shape;401;g3970249a880_0_11789"/>
          <p:cNvSpPr/>
          <p:nvPr/>
        </p:nvSpPr>
        <p:spPr>
          <a:xfrm>
            <a:off x="315022" y="1802299"/>
            <a:ext cx="8610900" cy="2748300"/>
          </a:xfrm>
          <a:prstGeom prst="roundRect">
            <a:avLst>
              <a:gd fmla="val 186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402" name="Google Shape;402;g3970249a880_0_11789"/>
          <p:cNvSpPr txBox="1"/>
          <p:nvPr>
            <p:ph type="title"/>
          </p:nvPr>
        </p:nvSpPr>
        <p:spPr>
          <a:xfrm>
            <a:off x="325593" y="339924"/>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403" name="Google Shape;403;g3970249a880_0_1178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404" name="Google Shape;404;g3970249a880_0_11789"/>
          <p:cNvPicPr preferRelativeResize="0"/>
          <p:nvPr/>
        </p:nvPicPr>
        <p:blipFill rotWithShape="1">
          <a:blip r:embed="rId3">
            <a:alphaModFix/>
          </a:blip>
          <a:srcRect b="0" l="0" r="0" t="0"/>
          <a:stretch/>
        </p:blipFill>
        <p:spPr>
          <a:xfrm>
            <a:off x="556032" y="2718197"/>
            <a:ext cx="8128945" cy="7143"/>
          </a:xfrm>
          <a:prstGeom prst="rect">
            <a:avLst/>
          </a:prstGeom>
          <a:noFill/>
          <a:ln>
            <a:noFill/>
          </a:ln>
        </p:spPr>
      </p:pic>
      <p:pic>
        <p:nvPicPr>
          <p:cNvPr id="405" name="Google Shape;405;g3970249a880_0_11789"/>
          <p:cNvPicPr preferRelativeResize="0"/>
          <p:nvPr/>
        </p:nvPicPr>
        <p:blipFill rotWithShape="1">
          <a:blip r:embed="rId3">
            <a:alphaModFix/>
          </a:blip>
          <a:srcRect b="0" l="0" r="0" t="0"/>
          <a:stretch/>
        </p:blipFill>
        <p:spPr>
          <a:xfrm>
            <a:off x="556032" y="3624943"/>
            <a:ext cx="8128945" cy="7143"/>
          </a:xfrm>
          <a:prstGeom prst="rect">
            <a:avLst/>
          </a:prstGeom>
          <a:noFill/>
          <a:ln>
            <a:noFill/>
          </a:ln>
        </p:spPr>
      </p:pic>
      <p:sp>
        <p:nvSpPr>
          <p:cNvPr id="406" name="Google Shape;406;g3970249a880_0_11789"/>
          <p:cNvSpPr txBox="1"/>
          <p:nvPr>
            <p:ph idx="1" type="subTitle"/>
          </p:nvPr>
        </p:nvSpPr>
        <p:spPr>
          <a:xfrm>
            <a:off x="1000257" y="2161134"/>
            <a:ext cx="32442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407" name="Google Shape;407;g3970249a880_0_11789"/>
          <p:cNvSpPr txBox="1"/>
          <p:nvPr>
            <p:ph idx="2" type="subTitle"/>
          </p:nvPr>
        </p:nvSpPr>
        <p:spPr>
          <a:xfrm>
            <a:off x="1000257" y="3017362"/>
            <a:ext cx="32442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408" name="Google Shape;408;g3970249a880_0_11789"/>
          <p:cNvSpPr txBox="1"/>
          <p:nvPr>
            <p:ph idx="3" type="subTitle"/>
          </p:nvPr>
        </p:nvSpPr>
        <p:spPr>
          <a:xfrm>
            <a:off x="1000257" y="3907851"/>
            <a:ext cx="32442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409" name="Google Shape;409;g3970249a880_0_11789"/>
          <p:cNvSpPr txBox="1"/>
          <p:nvPr>
            <p:ph idx="4" type="subTitle"/>
          </p:nvPr>
        </p:nvSpPr>
        <p:spPr>
          <a:xfrm>
            <a:off x="4978030" y="2161134"/>
            <a:ext cx="32442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410" name="Google Shape;410;g3970249a880_0_11789"/>
          <p:cNvSpPr txBox="1"/>
          <p:nvPr>
            <p:ph idx="5" type="subTitle"/>
          </p:nvPr>
        </p:nvSpPr>
        <p:spPr>
          <a:xfrm>
            <a:off x="4978030" y="3017362"/>
            <a:ext cx="32442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411" name="Google Shape;411;g3970249a880_0_11789"/>
          <p:cNvSpPr txBox="1"/>
          <p:nvPr>
            <p:ph idx="6" type="subTitle"/>
          </p:nvPr>
        </p:nvSpPr>
        <p:spPr>
          <a:xfrm>
            <a:off x="4978030" y="3907851"/>
            <a:ext cx="32442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412" name="Google Shape;412;g3970249a880_0_11789"/>
          <p:cNvSpPr txBox="1"/>
          <p:nvPr>
            <p:ph idx="7" type="title"/>
          </p:nvPr>
        </p:nvSpPr>
        <p:spPr>
          <a:xfrm>
            <a:off x="372046" y="2123955"/>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413" name="Google Shape;413;g3970249a880_0_11789"/>
          <p:cNvSpPr txBox="1"/>
          <p:nvPr>
            <p:ph idx="8" type="title"/>
          </p:nvPr>
        </p:nvSpPr>
        <p:spPr>
          <a:xfrm>
            <a:off x="372046" y="2989127"/>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414" name="Google Shape;414;g3970249a880_0_11789"/>
          <p:cNvSpPr txBox="1"/>
          <p:nvPr>
            <p:ph idx="9" type="title"/>
          </p:nvPr>
        </p:nvSpPr>
        <p:spPr>
          <a:xfrm>
            <a:off x="372046" y="3888133"/>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415" name="Google Shape;415;g3970249a880_0_11789"/>
          <p:cNvSpPr txBox="1"/>
          <p:nvPr>
            <p:ph idx="13" type="title"/>
          </p:nvPr>
        </p:nvSpPr>
        <p:spPr>
          <a:xfrm>
            <a:off x="4387041" y="2142273"/>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416" name="Google Shape;416;g3970249a880_0_11789"/>
          <p:cNvSpPr txBox="1"/>
          <p:nvPr>
            <p:ph idx="14" type="title"/>
          </p:nvPr>
        </p:nvSpPr>
        <p:spPr>
          <a:xfrm>
            <a:off x="4387041" y="3007444"/>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417" name="Google Shape;417;g3970249a880_0_11789"/>
          <p:cNvSpPr txBox="1"/>
          <p:nvPr>
            <p:ph idx="15" type="title"/>
          </p:nvPr>
        </p:nvSpPr>
        <p:spPr>
          <a:xfrm>
            <a:off x="4387041" y="3906451"/>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Tree>
  </p:cSld>
  <p:clrMapOvr>
    <a:masterClrMapping/>
  </p:clrMapOvr>
</p:sldLayout>
</file>

<file path=ppt/slideLayouts/slideLayout2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7_Custom Layout" showMasterSp="0">
  <p:cSld name="77_Custom Layout">
    <p:bg>
      <p:bgPr>
        <a:gradFill>
          <a:gsLst>
            <a:gs pos="0">
              <a:srgbClr val="FF001A"/>
            </a:gs>
            <a:gs pos="70000">
              <a:srgbClr val="290051"/>
            </a:gs>
            <a:gs pos="100000">
              <a:srgbClr val="0C0024"/>
            </a:gs>
          </a:gsLst>
          <a:lin ang="13500032" scaled="0"/>
        </a:gradFill>
      </p:bgPr>
    </p:bg>
    <p:spTree>
      <p:nvGrpSpPr>
        <p:cNvPr id="4593" name="Shape 4593"/>
        <p:cNvGrpSpPr/>
        <p:nvPr/>
      </p:nvGrpSpPr>
      <p:grpSpPr>
        <a:xfrm>
          <a:off x="0" y="0"/>
          <a:ext cx="0" cy="0"/>
          <a:chOff x="0" y="0"/>
          <a:chExt cx="0" cy="0"/>
        </a:xfrm>
      </p:grpSpPr>
      <p:pic>
        <p:nvPicPr>
          <p:cNvPr descr="A black and blue background&#10;&#10;AI-generated content may be incorrect." id="4594" name="Google Shape;4594;g3970249a880_0_9848"/>
          <p:cNvPicPr preferRelativeResize="0"/>
          <p:nvPr/>
        </p:nvPicPr>
        <p:blipFill rotWithShape="1">
          <a:blip r:embed="rId2">
            <a:alphaModFix/>
          </a:blip>
          <a:srcRect b="100" l="0" r="0" t="100"/>
          <a:stretch/>
        </p:blipFill>
        <p:spPr>
          <a:xfrm>
            <a:off x="0" y="0"/>
            <a:ext cx="9143999" cy="5142833"/>
          </a:xfrm>
          <a:prstGeom prst="rect">
            <a:avLst/>
          </a:prstGeom>
          <a:noFill/>
          <a:ln>
            <a:noFill/>
          </a:ln>
        </p:spPr>
      </p:pic>
      <p:sp>
        <p:nvSpPr>
          <p:cNvPr id="4595" name="Google Shape;4595;g3970249a880_0_9848"/>
          <p:cNvSpPr/>
          <p:nvPr/>
        </p:nvSpPr>
        <p:spPr>
          <a:xfrm>
            <a:off x="1090672" y="1476228"/>
            <a:ext cx="6952200" cy="2638500"/>
          </a:xfrm>
          <a:prstGeom prst="roundRect">
            <a:avLst>
              <a:gd fmla="val 1667" name="adj"/>
            </a:avLst>
          </a:prstGeom>
          <a:gradFill>
            <a:gsLst>
              <a:gs pos="0">
                <a:srgbClr val="FFFFFF"/>
              </a:gs>
              <a:gs pos="23000">
                <a:srgbClr val="FFFFFF"/>
              </a:gs>
              <a:gs pos="29000">
                <a:srgbClr val="FBFCFE">
                  <a:alpha val="96862"/>
                </a:srgbClr>
              </a:gs>
              <a:gs pos="61000">
                <a:srgbClr val="ECEEF9">
                  <a:alpha val="81960"/>
                </a:srgbClr>
              </a:gs>
              <a:gs pos="86000">
                <a:srgbClr val="E2E5F6">
                  <a:alpha val="72549"/>
                </a:srgbClr>
              </a:gs>
              <a:gs pos="100000">
                <a:srgbClr val="DFE2F5">
                  <a:alpha val="69803"/>
                </a:srgbClr>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4596" name="Google Shape;4596;g3970249a880_0_9848"/>
          <p:cNvGrpSpPr/>
          <p:nvPr/>
        </p:nvGrpSpPr>
        <p:grpSpPr>
          <a:xfrm>
            <a:off x="4363971" y="1237055"/>
            <a:ext cx="473625" cy="473625"/>
            <a:chOff x="-5326064" y="9047077"/>
            <a:chExt cx="1263000" cy="1263000"/>
          </a:xfrm>
        </p:grpSpPr>
        <p:sp>
          <p:nvSpPr>
            <p:cNvPr id="4597" name="Google Shape;4597;g3970249a880_0_9848"/>
            <p:cNvSpPr/>
            <p:nvPr/>
          </p:nvSpPr>
          <p:spPr>
            <a:xfrm>
              <a:off x="-5326064" y="9047077"/>
              <a:ext cx="1263000" cy="1263000"/>
            </a:xfrm>
            <a:prstGeom prst="ellipse">
              <a:avLst/>
            </a:prstGeom>
            <a:solidFill>
              <a:srgbClr val="1E50D5"/>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598" name="Google Shape;4598;g3970249a880_0_9848"/>
            <p:cNvSpPr/>
            <p:nvPr/>
          </p:nvSpPr>
          <p:spPr>
            <a:xfrm>
              <a:off x="-4934550" y="9477365"/>
              <a:ext cx="474727" cy="385094"/>
            </a:xfrm>
            <a:custGeom>
              <a:rect b="b" l="l" r="r" t="t"/>
              <a:pathLst>
                <a:path extrusionOk="0" h="385094" w="474727">
                  <a:moveTo>
                    <a:pt x="209101" y="385094"/>
                  </a:moveTo>
                  <a:lnTo>
                    <a:pt x="26688" y="385094"/>
                  </a:lnTo>
                  <a:cubicBezTo>
                    <a:pt x="8812" y="327437"/>
                    <a:pt x="0" y="267514"/>
                    <a:pt x="0" y="205073"/>
                  </a:cubicBezTo>
                  <a:cubicBezTo>
                    <a:pt x="0" y="142632"/>
                    <a:pt x="16491" y="92906"/>
                    <a:pt x="49474" y="55769"/>
                  </a:cubicBezTo>
                  <a:cubicBezTo>
                    <a:pt x="82457" y="18632"/>
                    <a:pt x="131428" y="0"/>
                    <a:pt x="196513" y="0"/>
                  </a:cubicBezTo>
                  <a:lnTo>
                    <a:pt x="196513" y="87996"/>
                  </a:lnTo>
                  <a:cubicBezTo>
                    <a:pt x="144143" y="87996"/>
                    <a:pt x="117958" y="119972"/>
                    <a:pt x="117958" y="183924"/>
                  </a:cubicBezTo>
                  <a:lnTo>
                    <a:pt x="117958" y="213759"/>
                  </a:lnTo>
                  <a:lnTo>
                    <a:pt x="209101" y="213759"/>
                  </a:lnTo>
                  <a:lnTo>
                    <a:pt x="209101" y="385094"/>
                  </a:lnTo>
                  <a:close/>
                  <a:moveTo>
                    <a:pt x="474727" y="385094"/>
                  </a:moveTo>
                  <a:lnTo>
                    <a:pt x="292314" y="385094"/>
                  </a:lnTo>
                  <a:cubicBezTo>
                    <a:pt x="274438" y="327437"/>
                    <a:pt x="265626" y="267514"/>
                    <a:pt x="265626" y="205073"/>
                  </a:cubicBezTo>
                  <a:cubicBezTo>
                    <a:pt x="265626" y="142632"/>
                    <a:pt x="282117" y="92906"/>
                    <a:pt x="315100" y="55769"/>
                  </a:cubicBezTo>
                  <a:cubicBezTo>
                    <a:pt x="348083" y="18632"/>
                    <a:pt x="397054" y="0"/>
                    <a:pt x="462138" y="0"/>
                  </a:cubicBezTo>
                  <a:lnTo>
                    <a:pt x="462138" y="87996"/>
                  </a:lnTo>
                  <a:cubicBezTo>
                    <a:pt x="409768" y="87996"/>
                    <a:pt x="383583" y="119972"/>
                    <a:pt x="383583" y="183924"/>
                  </a:cubicBezTo>
                  <a:lnTo>
                    <a:pt x="383583" y="213759"/>
                  </a:lnTo>
                  <a:lnTo>
                    <a:pt x="474727" y="213759"/>
                  </a:lnTo>
                  <a:lnTo>
                    <a:pt x="474727" y="385094"/>
                  </a:lnTo>
                  <a:close/>
                </a:path>
              </a:pathLst>
            </a:custGeom>
            <a:solidFill>
              <a:srgbClr val="FFFFFF"/>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599" name="Google Shape;4599;g3970249a880_0_984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4600" name="Google Shape;4600;g3970249a880_0_9848"/>
          <p:cNvGrpSpPr/>
          <p:nvPr/>
        </p:nvGrpSpPr>
        <p:grpSpPr>
          <a:xfrm>
            <a:off x="8381796" y="4822425"/>
            <a:ext cx="537710" cy="158585"/>
            <a:chOff x="22351457" y="12859799"/>
            <a:chExt cx="1433894" cy="422893"/>
          </a:xfrm>
        </p:grpSpPr>
        <p:grpSp>
          <p:nvGrpSpPr>
            <p:cNvPr id="4601" name="Google Shape;4601;g3970249a880_0_9848"/>
            <p:cNvGrpSpPr/>
            <p:nvPr/>
          </p:nvGrpSpPr>
          <p:grpSpPr>
            <a:xfrm>
              <a:off x="22351457" y="12859799"/>
              <a:ext cx="1379787" cy="422893"/>
              <a:chOff x="22351457" y="12859799"/>
              <a:chExt cx="1379787" cy="422893"/>
            </a:xfrm>
          </p:grpSpPr>
          <p:sp>
            <p:nvSpPr>
              <p:cNvPr id="4602" name="Google Shape;4602;g3970249a880_0_9848"/>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603" name="Google Shape;4603;g3970249a880_0_9848"/>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4604" name="Google Shape;4604;g3970249a880_0_9848"/>
              <p:cNvGrpSpPr/>
              <p:nvPr/>
            </p:nvGrpSpPr>
            <p:grpSpPr>
              <a:xfrm>
                <a:off x="23288552" y="12859801"/>
                <a:ext cx="442692" cy="422765"/>
                <a:chOff x="23288552" y="12859801"/>
                <a:chExt cx="442692" cy="422765"/>
              </a:xfrm>
            </p:grpSpPr>
            <p:grpSp>
              <p:nvGrpSpPr>
                <p:cNvPr id="4605" name="Google Shape;4605;g3970249a880_0_9848"/>
                <p:cNvGrpSpPr/>
                <p:nvPr/>
              </p:nvGrpSpPr>
              <p:grpSpPr>
                <a:xfrm>
                  <a:off x="23288552" y="12859801"/>
                  <a:ext cx="442692" cy="422765"/>
                  <a:chOff x="23288552" y="12859801"/>
                  <a:chExt cx="442692" cy="422765"/>
                </a:xfrm>
              </p:grpSpPr>
              <p:sp>
                <p:nvSpPr>
                  <p:cNvPr id="4606" name="Google Shape;4606;g3970249a880_0_9848"/>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607" name="Google Shape;4607;g3970249a880_0_9848"/>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608" name="Google Shape;4608;g3970249a880_0_9848"/>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4609" name="Google Shape;4609;g3970249a880_0_9848"/>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610" name="Google Shape;4610;g3970249a880_0_9848"/>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cxnSp>
        <p:nvCxnSpPr>
          <p:cNvPr id="4611" name="Google Shape;4611;g3970249a880_0_9848"/>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sp>
        <p:nvSpPr>
          <p:cNvPr id="4612" name="Google Shape;4612;g3970249a880_0_9848"/>
          <p:cNvSpPr txBox="1"/>
          <p:nvPr>
            <p:ph type="title"/>
          </p:nvPr>
        </p:nvSpPr>
        <p:spPr>
          <a:xfrm>
            <a:off x="1512237" y="2053191"/>
            <a:ext cx="6144900" cy="1169100"/>
          </a:xfrm>
          <a:prstGeom prst="rect">
            <a:avLst/>
          </a:prstGeom>
          <a:noFill/>
          <a:ln>
            <a:noFill/>
          </a:ln>
        </p:spPr>
        <p:txBody>
          <a:bodyPr anchorCtr="0" anchor="t" bIns="0" lIns="0" spcFirstLastPara="1" rIns="0" wrap="square" tIns="34275">
            <a:noAutofit/>
          </a:bodyPr>
          <a:lstStyle>
            <a:lvl1pPr lvl="0" algn="ctr">
              <a:lnSpc>
                <a:spcPct val="99000"/>
              </a:lnSpc>
              <a:spcBef>
                <a:spcPts val="0"/>
              </a:spcBef>
              <a:spcAft>
                <a:spcPts val="0"/>
              </a:spcAft>
              <a:buClr>
                <a:schemeClr val="dk1"/>
              </a:buClr>
              <a:buSzPts val="2700"/>
              <a:buFont typeface="Poppins SemiBold"/>
              <a:buNone/>
              <a:defRPr sz="2700">
                <a:solidFill>
                  <a:schemeClr val="dk1"/>
                </a:solidFill>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613" name="Google Shape;4613;g3970249a880_0_9848"/>
          <p:cNvSpPr txBox="1"/>
          <p:nvPr>
            <p:ph idx="1" type="subTitle"/>
          </p:nvPr>
        </p:nvSpPr>
        <p:spPr>
          <a:xfrm>
            <a:off x="1512245" y="3433659"/>
            <a:ext cx="6144900" cy="264600"/>
          </a:xfrm>
          <a:prstGeom prst="rect">
            <a:avLst/>
          </a:prstGeom>
          <a:noFill/>
          <a:ln>
            <a:noFill/>
          </a:ln>
        </p:spPr>
        <p:txBody>
          <a:bodyPr anchorCtr="0" anchor="ctr" bIns="0" lIns="0" spcFirstLastPara="1" rIns="0" wrap="square" tIns="0">
            <a:noAutofit/>
          </a:bodyPr>
          <a:lstStyle>
            <a:lvl1pPr lvl="0" algn="ctr">
              <a:lnSpc>
                <a:spcPct val="95000"/>
              </a:lnSpc>
              <a:spcBef>
                <a:spcPts val="1300"/>
              </a:spcBef>
              <a:spcAft>
                <a:spcPts val="0"/>
              </a:spcAft>
              <a:buClr>
                <a:schemeClr val="accent3"/>
              </a:buClr>
              <a:buSzPts val="900"/>
              <a:buNone/>
              <a:defRPr sz="1000">
                <a:solidFill>
                  <a:schemeClr val="accent3"/>
                </a:solidFill>
                <a:latin typeface="Poppins Medium"/>
                <a:ea typeface="Poppins Medium"/>
                <a:cs typeface="Poppins Medium"/>
                <a:sym typeface="Poppins Medium"/>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2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8_Custom Layout" showMasterSp="0">
  <p:cSld name="78_Custom Layout">
    <p:bg>
      <p:bgPr>
        <a:gradFill>
          <a:gsLst>
            <a:gs pos="0">
              <a:srgbClr val="FF001A"/>
            </a:gs>
            <a:gs pos="70000">
              <a:srgbClr val="290051"/>
            </a:gs>
            <a:gs pos="100000">
              <a:srgbClr val="0C0024"/>
            </a:gs>
          </a:gsLst>
          <a:lin ang="13500032" scaled="0"/>
        </a:gradFill>
      </p:bgPr>
    </p:bg>
    <p:spTree>
      <p:nvGrpSpPr>
        <p:cNvPr id="4614" name="Shape 4614"/>
        <p:cNvGrpSpPr/>
        <p:nvPr/>
      </p:nvGrpSpPr>
      <p:grpSpPr>
        <a:xfrm>
          <a:off x="0" y="0"/>
          <a:ext cx="0" cy="0"/>
          <a:chOff x="0" y="0"/>
          <a:chExt cx="0" cy="0"/>
        </a:xfrm>
      </p:grpSpPr>
      <p:pic>
        <p:nvPicPr>
          <p:cNvPr descr="A black and blue background&#10;&#10;AI-generated content may be incorrect." id="4615" name="Google Shape;4615;g3970249a880_0_9869"/>
          <p:cNvPicPr preferRelativeResize="0"/>
          <p:nvPr/>
        </p:nvPicPr>
        <p:blipFill rotWithShape="1">
          <a:blip r:embed="rId2">
            <a:alphaModFix/>
          </a:blip>
          <a:srcRect b="100" l="0" r="0" t="100"/>
          <a:stretch/>
        </p:blipFill>
        <p:spPr>
          <a:xfrm>
            <a:off x="0" y="0"/>
            <a:ext cx="9143999" cy="5142833"/>
          </a:xfrm>
          <a:prstGeom prst="rect">
            <a:avLst/>
          </a:prstGeom>
          <a:noFill/>
          <a:ln>
            <a:noFill/>
          </a:ln>
        </p:spPr>
      </p:pic>
      <p:sp>
        <p:nvSpPr>
          <p:cNvPr id="4616" name="Google Shape;4616;g3970249a880_0_9869"/>
          <p:cNvSpPr/>
          <p:nvPr>
            <p:ph idx="2" type="pic"/>
          </p:nvPr>
        </p:nvSpPr>
        <p:spPr>
          <a:xfrm>
            <a:off x="809642" y="727999"/>
            <a:ext cx="3804900" cy="3702600"/>
          </a:xfrm>
          <a:prstGeom prst="roundRect">
            <a:avLst>
              <a:gd fmla="val 3253" name="adj"/>
            </a:avLst>
          </a:prstGeom>
          <a:noFill/>
          <a:ln>
            <a:noFill/>
          </a:ln>
        </p:spPr>
      </p:sp>
      <p:sp>
        <p:nvSpPr>
          <p:cNvPr id="4617" name="Google Shape;4617;g3970249a880_0_986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4618" name="Google Shape;4618;g3970249a880_0_9869"/>
          <p:cNvSpPr txBox="1"/>
          <p:nvPr>
            <p:ph type="title"/>
          </p:nvPr>
        </p:nvSpPr>
        <p:spPr>
          <a:xfrm>
            <a:off x="4544195" y="1830366"/>
            <a:ext cx="3383400" cy="1169100"/>
          </a:xfrm>
          <a:prstGeom prst="rect">
            <a:avLst/>
          </a:prstGeom>
          <a:noFill/>
          <a:ln>
            <a:noFill/>
          </a:ln>
        </p:spPr>
        <p:txBody>
          <a:bodyPr anchorCtr="0" anchor="t" bIns="0" lIns="0" spcFirstLastPara="1" rIns="0" wrap="square" tIns="0">
            <a:noAutofit/>
          </a:bodyPr>
          <a:lstStyle>
            <a:lvl1pPr lvl="0" algn="ctr">
              <a:lnSpc>
                <a:spcPct val="99000"/>
              </a:lnSpc>
              <a:spcBef>
                <a:spcPts val="0"/>
              </a:spcBef>
              <a:spcAft>
                <a:spcPts val="0"/>
              </a:spcAft>
              <a:buClr>
                <a:schemeClr val="lt1"/>
              </a:buClr>
              <a:buSzPts val="2100"/>
              <a:buFont typeface="Poppins SemiBold"/>
              <a:buNone/>
              <a:defRPr sz="2100">
                <a:solidFill>
                  <a:schemeClr val="lt1"/>
                </a:solidFill>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619" name="Google Shape;4619;g3970249a880_0_9869"/>
          <p:cNvSpPr txBox="1"/>
          <p:nvPr>
            <p:ph idx="1" type="subTitle"/>
          </p:nvPr>
        </p:nvSpPr>
        <p:spPr>
          <a:xfrm>
            <a:off x="4761880" y="3186236"/>
            <a:ext cx="2908200" cy="264600"/>
          </a:xfrm>
          <a:prstGeom prst="rect">
            <a:avLst/>
          </a:prstGeom>
          <a:noFill/>
          <a:ln>
            <a:noFill/>
          </a:ln>
        </p:spPr>
        <p:txBody>
          <a:bodyPr anchorCtr="0" anchor="ctr" bIns="0" lIns="0" spcFirstLastPara="1" rIns="0" wrap="square" tIns="0">
            <a:noAutofit/>
          </a:bodyPr>
          <a:lstStyle>
            <a:lvl1pPr lvl="0" algn="ctr">
              <a:lnSpc>
                <a:spcPct val="95000"/>
              </a:lnSpc>
              <a:spcBef>
                <a:spcPts val="1300"/>
              </a:spcBef>
              <a:spcAft>
                <a:spcPts val="0"/>
              </a:spcAft>
              <a:buClr>
                <a:schemeClr val="lt2"/>
              </a:buClr>
              <a:buSzPts val="800"/>
              <a:buNone/>
              <a:defRPr sz="900">
                <a:solidFill>
                  <a:schemeClr val="lt2"/>
                </a:solidFill>
                <a:latin typeface="Poppins Medium"/>
                <a:ea typeface="Poppins Medium"/>
                <a:cs typeface="Poppins Medium"/>
                <a:sym typeface="Poppins Medium"/>
              </a:defRPr>
            </a:lvl1pPr>
            <a:lvl2pPr lvl="1" algn="ctr">
              <a:lnSpc>
                <a:spcPct val="95000"/>
              </a:lnSpc>
              <a:spcBef>
                <a:spcPts val="1300"/>
              </a:spcBef>
              <a:spcAft>
                <a:spcPts val="0"/>
              </a:spcAft>
              <a:buClr>
                <a:schemeClr val="lt2"/>
              </a:buClr>
              <a:buSzPts val="700"/>
              <a:buNone/>
              <a:defRPr sz="700">
                <a:solidFill>
                  <a:schemeClr val="lt2"/>
                </a:solidFill>
              </a:defRPr>
            </a:lvl2pPr>
            <a:lvl3pPr lvl="2" algn="ctr">
              <a:lnSpc>
                <a:spcPct val="95000"/>
              </a:lnSpc>
              <a:spcBef>
                <a:spcPts val="1300"/>
              </a:spcBef>
              <a:spcAft>
                <a:spcPts val="0"/>
              </a:spcAft>
              <a:buClr>
                <a:schemeClr val="lt2"/>
              </a:buClr>
              <a:buSzPts val="600"/>
              <a:buNone/>
              <a:defRPr sz="700">
                <a:solidFill>
                  <a:schemeClr val="lt2"/>
                </a:solidFill>
              </a:defRPr>
            </a:lvl3pPr>
            <a:lvl4pPr lvl="3" algn="ctr">
              <a:lnSpc>
                <a:spcPct val="95000"/>
              </a:lnSpc>
              <a:spcBef>
                <a:spcPts val="1300"/>
              </a:spcBef>
              <a:spcAft>
                <a:spcPts val="0"/>
              </a:spcAft>
              <a:buClr>
                <a:schemeClr val="lt2"/>
              </a:buClr>
              <a:buSzPts val="500"/>
              <a:buNone/>
              <a:defRPr sz="600">
                <a:solidFill>
                  <a:schemeClr val="lt2"/>
                </a:solidFill>
              </a:defRPr>
            </a:lvl4pPr>
            <a:lvl5pPr lvl="4" algn="ctr">
              <a:lnSpc>
                <a:spcPct val="95000"/>
              </a:lnSpc>
              <a:spcBef>
                <a:spcPts val="1300"/>
              </a:spcBef>
              <a:spcAft>
                <a:spcPts val="0"/>
              </a:spcAft>
              <a:buClr>
                <a:schemeClr val="lt2"/>
              </a:buClr>
              <a:buSzPts val="500"/>
              <a:buNone/>
              <a:defRPr sz="600">
                <a:solidFill>
                  <a:schemeClr val="lt2"/>
                </a:solidFill>
              </a:defRPr>
            </a:lvl5pPr>
            <a:lvl6pPr lvl="5" algn="ctr">
              <a:lnSpc>
                <a:spcPct val="90000"/>
              </a:lnSpc>
              <a:spcBef>
                <a:spcPts val="400"/>
              </a:spcBef>
              <a:spcAft>
                <a:spcPts val="0"/>
              </a:spcAft>
              <a:buClr>
                <a:schemeClr val="lt2"/>
              </a:buClr>
              <a:buSzPts val="600"/>
              <a:buNone/>
              <a:defRPr sz="600">
                <a:solidFill>
                  <a:schemeClr val="lt2"/>
                </a:solidFill>
              </a:defRPr>
            </a:lvl6pPr>
            <a:lvl7pPr lvl="6" algn="ctr">
              <a:lnSpc>
                <a:spcPct val="90000"/>
              </a:lnSpc>
              <a:spcBef>
                <a:spcPts val="400"/>
              </a:spcBef>
              <a:spcAft>
                <a:spcPts val="0"/>
              </a:spcAft>
              <a:buClr>
                <a:schemeClr val="lt2"/>
              </a:buClr>
              <a:buSzPts val="600"/>
              <a:buNone/>
              <a:defRPr sz="600">
                <a:solidFill>
                  <a:schemeClr val="lt2"/>
                </a:solidFill>
              </a:defRPr>
            </a:lvl7pPr>
            <a:lvl8pPr lvl="7" algn="ctr">
              <a:lnSpc>
                <a:spcPct val="90000"/>
              </a:lnSpc>
              <a:spcBef>
                <a:spcPts val="400"/>
              </a:spcBef>
              <a:spcAft>
                <a:spcPts val="0"/>
              </a:spcAft>
              <a:buClr>
                <a:schemeClr val="lt2"/>
              </a:buClr>
              <a:buSzPts val="600"/>
              <a:buNone/>
              <a:defRPr sz="600">
                <a:solidFill>
                  <a:schemeClr val="lt2"/>
                </a:solidFill>
              </a:defRPr>
            </a:lvl8pPr>
            <a:lvl9pPr lvl="8" algn="ctr">
              <a:lnSpc>
                <a:spcPct val="90000"/>
              </a:lnSpc>
              <a:spcBef>
                <a:spcPts val="400"/>
              </a:spcBef>
              <a:spcAft>
                <a:spcPts val="0"/>
              </a:spcAft>
              <a:buClr>
                <a:schemeClr val="lt2"/>
              </a:buClr>
              <a:buSzPts val="600"/>
              <a:buNone/>
              <a:defRPr sz="600">
                <a:solidFill>
                  <a:schemeClr val="lt2"/>
                </a:solidFill>
              </a:defRPr>
            </a:lvl9pPr>
          </a:lstStyle>
          <a:p/>
        </p:txBody>
      </p:sp>
      <p:grpSp>
        <p:nvGrpSpPr>
          <p:cNvPr id="4620" name="Google Shape;4620;g3970249a880_0_9869"/>
          <p:cNvGrpSpPr/>
          <p:nvPr/>
        </p:nvGrpSpPr>
        <p:grpSpPr>
          <a:xfrm>
            <a:off x="8381796" y="4822425"/>
            <a:ext cx="537710" cy="158585"/>
            <a:chOff x="22351457" y="12859799"/>
            <a:chExt cx="1433894" cy="422893"/>
          </a:xfrm>
        </p:grpSpPr>
        <p:grpSp>
          <p:nvGrpSpPr>
            <p:cNvPr id="4621" name="Google Shape;4621;g3970249a880_0_9869"/>
            <p:cNvGrpSpPr/>
            <p:nvPr/>
          </p:nvGrpSpPr>
          <p:grpSpPr>
            <a:xfrm>
              <a:off x="22351457" y="12859799"/>
              <a:ext cx="1379787" cy="422893"/>
              <a:chOff x="22351457" y="12859799"/>
              <a:chExt cx="1379787" cy="422893"/>
            </a:xfrm>
          </p:grpSpPr>
          <p:sp>
            <p:nvSpPr>
              <p:cNvPr id="4622" name="Google Shape;4622;g3970249a880_0_9869"/>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623" name="Google Shape;4623;g3970249a880_0_9869"/>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4624" name="Google Shape;4624;g3970249a880_0_9869"/>
              <p:cNvGrpSpPr/>
              <p:nvPr/>
            </p:nvGrpSpPr>
            <p:grpSpPr>
              <a:xfrm>
                <a:off x="23288552" y="12859801"/>
                <a:ext cx="442692" cy="422765"/>
                <a:chOff x="23288552" y="12859801"/>
                <a:chExt cx="442692" cy="422765"/>
              </a:xfrm>
            </p:grpSpPr>
            <p:grpSp>
              <p:nvGrpSpPr>
                <p:cNvPr id="4625" name="Google Shape;4625;g3970249a880_0_9869"/>
                <p:cNvGrpSpPr/>
                <p:nvPr/>
              </p:nvGrpSpPr>
              <p:grpSpPr>
                <a:xfrm>
                  <a:off x="23288552" y="12859801"/>
                  <a:ext cx="442692" cy="422765"/>
                  <a:chOff x="23288552" y="12859801"/>
                  <a:chExt cx="442692" cy="422765"/>
                </a:xfrm>
              </p:grpSpPr>
              <p:sp>
                <p:nvSpPr>
                  <p:cNvPr id="4626" name="Google Shape;4626;g3970249a880_0_9869"/>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627" name="Google Shape;4627;g3970249a880_0_9869"/>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628" name="Google Shape;4628;g3970249a880_0_9869"/>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4629" name="Google Shape;4629;g3970249a880_0_9869"/>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630" name="Google Shape;4630;g3970249a880_0_9869"/>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cxnSp>
        <p:nvCxnSpPr>
          <p:cNvPr id="4631" name="Google Shape;4631;g3970249a880_0_9869"/>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spTree>
  </p:cSld>
  <p:clrMapOvr>
    <a:masterClrMapping/>
  </p:clrMapOvr>
</p:sldLayout>
</file>

<file path=ppt/slideLayouts/slideLayout2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9_Custom Layout" showMasterSp="0">
  <p:cSld name="79_Custom Layout">
    <p:bg>
      <p:bgPr>
        <a:blipFill>
          <a:blip r:embed="rId2">
            <a:alphaModFix/>
          </a:blip>
          <a:stretch>
            <a:fillRect/>
          </a:stretch>
        </a:blipFill>
      </p:bgPr>
    </p:bg>
    <p:spTree>
      <p:nvGrpSpPr>
        <p:cNvPr id="4632" name="Shape 4632"/>
        <p:cNvGrpSpPr/>
        <p:nvPr/>
      </p:nvGrpSpPr>
      <p:grpSpPr>
        <a:xfrm>
          <a:off x="0" y="0"/>
          <a:ext cx="0" cy="0"/>
          <a:chOff x="0" y="0"/>
          <a:chExt cx="0" cy="0"/>
        </a:xfrm>
      </p:grpSpPr>
      <p:sp>
        <p:nvSpPr>
          <p:cNvPr id="4633" name="Google Shape;4633;g3970249a880_0_988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4634" name="Google Shape;4634;g3970249a880_0_9887"/>
          <p:cNvSpPr/>
          <p:nvPr/>
        </p:nvSpPr>
        <p:spPr>
          <a:xfrm>
            <a:off x="1090672" y="1469084"/>
            <a:ext cx="6952200" cy="2638500"/>
          </a:xfrm>
          <a:prstGeom prst="roundRect">
            <a:avLst>
              <a:gd fmla="val 1667" name="adj"/>
            </a:avLst>
          </a:prstGeom>
          <a:gradFill>
            <a:gsLst>
              <a:gs pos="0">
                <a:srgbClr val="FFFFFF"/>
              </a:gs>
              <a:gs pos="23000">
                <a:srgbClr val="FFFFFF"/>
              </a:gs>
              <a:gs pos="29000">
                <a:srgbClr val="FBFCFE">
                  <a:alpha val="96862"/>
                </a:srgbClr>
              </a:gs>
              <a:gs pos="61000">
                <a:srgbClr val="ECEEF9">
                  <a:alpha val="81960"/>
                </a:srgbClr>
              </a:gs>
              <a:gs pos="86000">
                <a:srgbClr val="E2E5F6">
                  <a:alpha val="72549"/>
                </a:srgbClr>
              </a:gs>
              <a:gs pos="100000">
                <a:srgbClr val="DFE2F5">
                  <a:alpha val="69803"/>
                </a:srgbClr>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635" name="Google Shape;4635;g3970249a880_0_9887"/>
          <p:cNvSpPr txBox="1"/>
          <p:nvPr>
            <p:ph type="title"/>
          </p:nvPr>
        </p:nvSpPr>
        <p:spPr>
          <a:xfrm>
            <a:off x="1512234" y="2053191"/>
            <a:ext cx="6144900" cy="1169100"/>
          </a:xfrm>
          <a:prstGeom prst="rect">
            <a:avLst/>
          </a:prstGeom>
          <a:noFill/>
          <a:ln>
            <a:noFill/>
          </a:ln>
        </p:spPr>
        <p:txBody>
          <a:bodyPr anchorCtr="0" anchor="t" bIns="0" lIns="0" spcFirstLastPara="1" rIns="0" wrap="square" tIns="0">
            <a:noAutofit/>
          </a:bodyPr>
          <a:lstStyle>
            <a:lvl1pPr lvl="0" algn="ctr">
              <a:lnSpc>
                <a:spcPct val="102000"/>
              </a:lnSpc>
              <a:spcBef>
                <a:spcPts val="0"/>
              </a:spcBef>
              <a:spcAft>
                <a:spcPts val="0"/>
              </a:spcAft>
              <a:buClr>
                <a:schemeClr val="dk1"/>
              </a:buClr>
              <a:buSzPts val="2700"/>
              <a:buFont typeface="Poppins SemiBold"/>
              <a:buNone/>
              <a:defRPr sz="2700">
                <a:solidFill>
                  <a:schemeClr val="dk1"/>
                </a:solidFill>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grpSp>
        <p:nvGrpSpPr>
          <p:cNvPr id="4636" name="Google Shape;4636;g3970249a880_0_9887"/>
          <p:cNvGrpSpPr/>
          <p:nvPr/>
        </p:nvGrpSpPr>
        <p:grpSpPr>
          <a:xfrm>
            <a:off x="4356948" y="1194032"/>
            <a:ext cx="428662" cy="428662"/>
            <a:chOff x="-5326064" y="9047077"/>
            <a:chExt cx="1263000" cy="1263000"/>
          </a:xfrm>
        </p:grpSpPr>
        <p:sp>
          <p:nvSpPr>
            <p:cNvPr id="4637" name="Google Shape;4637;g3970249a880_0_9887"/>
            <p:cNvSpPr/>
            <p:nvPr/>
          </p:nvSpPr>
          <p:spPr>
            <a:xfrm>
              <a:off x="-5326064" y="9047077"/>
              <a:ext cx="1263000" cy="1263000"/>
            </a:xfrm>
            <a:prstGeom prst="ellipse">
              <a:avLst/>
            </a:prstGeom>
            <a:solidFill>
              <a:schemeClr val="accent2"/>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638" name="Google Shape;4638;g3970249a880_0_9887"/>
            <p:cNvSpPr/>
            <p:nvPr/>
          </p:nvSpPr>
          <p:spPr>
            <a:xfrm>
              <a:off x="-4934550" y="9477365"/>
              <a:ext cx="474727" cy="385094"/>
            </a:xfrm>
            <a:custGeom>
              <a:rect b="b" l="l" r="r" t="t"/>
              <a:pathLst>
                <a:path extrusionOk="0" h="385094" w="474727">
                  <a:moveTo>
                    <a:pt x="209101" y="385094"/>
                  </a:moveTo>
                  <a:lnTo>
                    <a:pt x="26688" y="385094"/>
                  </a:lnTo>
                  <a:cubicBezTo>
                    <a:pt x="8812" y="327437"/>
                    <a:pt x="0" y="267514"/>
                    <a:pt x="0" y="205073"/>
                  </a:cubicBezTo>
                  <a:cubicBezTo>
                    <a:pt x="0" y="142632"/>
                    <a:pt x="16491" y="92906"/>
                    <a:pt x="49474" y="55769"/>
                  </a:cubicBezTo>
                  <a:cubicBezTo>
                    <a:pt x="82457" y="18632"/>
                    <a:pt x="131428" y="0"/>
                    <a:pt x="196513" y="0"/>
                  </a:cubicBezTo>
                  <a:lnTo>
                    <a:pt x="196513" y="87996"/>
                  </a:lnTo>
                  <a:cubicBezTo>
                    <a:pt x="144143" y="87996"/>
                    <a:pt x="117958" y="119972"/>
                    <a:pt x="117958" y="183924"/>
                  </a:cubicBezTo>
                  <a:lnTo>
                    <a:pt x="117958" y="213759"/>
                  </a:lnTo>
                  <a:lnTo>
                    <a:pt x="209101" y="213759"/>
                  </a:lnTo>
                  <a:lnTo>
                    <a:pt x="209101" y="385094"/>
                  </a:lnTo>
                  <a:close/>
                  <a:moveTo>
                    <a:pt x="474727" y="385094"/>
                  </a:moveTo>
                  <a:lnTo>
                    <a:pt x="292314" y="385094"/>
                  </a:lnTo>
                  <a:cubicBezTo>
                    <a:pt x="274438" y="327437"/>
                    <a:pt x="265626" y="267514"/>
                    <a:pt x="265626" y="205073"/>
                  </a:cubicBezTo>
                  <a:cubicBezTo>
                    <a:pt x="265626" y="142632"/>
                    <a:pt x="282117" y="92906"/>
                    <a:pt x="315100" y="55769"/>
                  </a:cubicBezTo>
                  <a:cubicBezTo>
                    <a:pt x="348083" y="18632"/>
                    <a:pt x="397054" y="0"/>
                    <a:pt x="462138" y="0"/>
                  </a:cubicBezTo>
                  <a:lnTo>
                    <a:pt x="462138" y="87996"/>
                  </a:lnTo>
                  <a:cubicBezTo>
                    <a:pt x="409768" y="87996"/>
                    <a:pt x="383583" y="119972"/>
                    <a:pt x="383583" y="183924"/>
                  </a:cubicBezTo>
                  <a:lnTo>
                    <a:pt x="383583" y="213759"/>
                  </a:lnTo>
                  <a:lnTo>
                    <a:pt x="474727" y="213759"/>
                  </a:lnTo>
                  <a:lnTo>
                    <a:pt x="474727" y="385094"/>
                  </a:lnTo>
                  <a:close/>
                </a:path>
              </a:pathLst>
            </a:custGeom>
            <a:solidFill>
              <a:srgbClr val="FFFFFF"/>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639" name="Google Shape;4639;g3970249a880_0_9887"/>
          <p:cNvSpPr txBox="1"/>
          <p:nvPr>
            <p:ph idx="1" type="subTitle"/>
          </p:nvPr>
        </p:nvSpPr>
        <p:spPr>
          <a:xfrm>
            <a:off x="1512243" y="3477909"/>
            <a:ext cx="6144900" cy="264600"/>
          </a:xfrm>
          <a:prstGeom prst="rect">
            <a:avLst/>
          </a:prstGeom>
          <a:noFill/>
          <a:ln>
            <a:noFill/>
          </a:ln>
        </p:spPr>
        <p:txBody>
          <a:bodyPr anchorCtr="0" anchor="ctr" bIns="0" lIns="0" spcFirstLastPara="1" rIns="0" wrap="square" tIns="0">
            <a:noAutofit/>
          </a:bodyPr>
          <a:lstStyle>
            <a:lvl1pPr lvl="0" algn="ctr">
              <a:lnSpc>
                <a:spcPct val="95000"/>
              </a:lnSpc>
              <a:spcBef>
                <a:spcPts val="1300"/>
              </a:spcBef>
              <a:spcAft>
                <a:spcPts val="0"/>
              </a:spcAft>
              <a:buClr>
                <a:schemeClr val="accent3"/>
              </a:buClr>
              <a:buSzPts val="900"/>
              <a:buNone/>
              <a:defRPr sz="1000">
                <a:solidFill>
                  <a:schemeClr val="accent3"/>
                </a:solidFill>
                <a:latin typeface="Poppins Medium"/>
                <a:ea typeface="Poppins Medium"/>
                <a:cs typeface="Poppins Medium"/>
                <a:sym typeface="Poppins Medium"/>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4640" name="Google Shape;4640;g3970249a880_0_9887"/>
          <p:cNvGrpSpPr/>
          <p:nvPr/>
        </p:nvGrpSpPr>
        <p:grpSpPr>
          <a:xfrm>
            <a:off x="8381796" y="4822425"/>
            <a:ext cx="537710" cy="158585"/>
            <a:chOff x="22351457" y="12859799"/>
            <a:chExt cx="1433894" cy="422893"/>
          </a:xfrm>
        </p:grpSpPr>
        <p:grpSp>
          <p:nvGrpSpPr>
            <p:cNvPr id="4641" name="Google Shape;4641;g3970249a880_0_9887"/>
            <p:cNvGrpSpPr/>
            <p:nvPr/>
          </p:nvGrpSpPr>
          <p:grpSpPr>
            <a:xfrm>
              <a:off x="22351457" y="12859799"/>
              <a:ext cx="1379787" cy="422893"/>
              <a:chOff x="22351457" y="12859799"/>
              <a:chExt cx="1379787" cy="422893"/>
            </a:xfrm>
          </p:grpSpPr>
          <p:sp>
            <p:nvSpPr>
              <p:cNvPr id="4642" name="Google Shape;4642;g3970249a880_0_9887"/>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643" name="Google Shape;4643;g3970249a880_0_9887"/>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4644" name="Google Shape;4644;g3970249a880_0_9887"/>
              <p:cNvGrpSpPr/>
              <p:nvPr/>
            </p:nvGrpSpPr>
            <p:grpSpPr>
              <a:xfrm>
                <a:off x="23288552" y="12859801"/>
                <a:ext cx="442692" cy="422765"/>
                <a:chOff x="23288552" y="12859801"/>
                <a:chExt cx="442692" cy="422765"/>
              </a:xfrm>
            </p:grpSpPr>
            <p:grpSp>
              <p:nvGrpSpPr>
                <p:cNvPr id="4645" name="Google Shape;4645;g3970249a880_0_9887"/>
                <p:cNvGrpSpPr/>
                <p:nvPr/>
              </p:nvGrpSpPr>
              <p:grpSpPr>
                <a:xfrm>
                  <a:off x="23288552" y="12859801"/>
                  <a:ext cx="442692" cy="422765"/>
                  <a:chOff x="23288552" y="12859801"/>
                  <a:chExt cx="442692" cy="422765"/>
                </a:xfrm>
              </p:grpSpPr>
              <p:sp>
                <p:nvSpPr>
                  <p:cNvPr id="4646" name="Google Shape;4646;g3970249a880_0_9887"/>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647" name="Google Shape;4647;g3970249a880_0_9887"/>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648" name="Google Shape;4648;g3970249a880_0_9887"/>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4649" name="Google Shape;4649;g3970249a880_0_9887"/>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650" name="Google Shape;4650;g3970249a880_0_9887"/>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cxnSp>
        <p:nvCxnSpPr>
          <p:cNvPr id="4651" name="Google Shape;4651;g3970249a880_0_9887"/>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spTree>
  </p:cSld>
  <p:clrMapOvr>
    <a:masterClrMapping/>
  </p:clrMapOvr>
</p:sldLayout>
</file>

<file path=ppt/slideLayouts/slideLayout2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0_Custom Layout" showMasterSp="0">
  <p:cSld name="80_Custom Layout">
    <p:bg>
      <p:bgPr>
        <a:blipFill>
          <a:blip r:embed="rId2">
            <a:alphaModFix/>
          </a:blip>
          <a:stretch>
            <a:fillRect/>
          </a:stretch>
        </a:blipFill>
      </p:bgPr>
    </p:bg>
    <p:spTree>
      <p:nvGrpSpPr>
        <p:cNvPr id="4652" name="Shape 4652"/>
        <p:cNvGrpSpPr/>
        <p:nvPr/>
      </p:nvGrpSpPr>
      <p:grpSpPr>
        <a:xfrm>
          <a:off x="0" y="0"/>
          <a:ext cx="0" cy="0"/>
          <a:chOff x="0" y="0"/>
          <a:chExt cx="0" cy="0"/>
        </a:xfrm>
      </p:grpSpPr>
      <p:sp>
        <p:nvSpPr>
          <p:cNvPr id="4653" name="Google Shape;4653;g3970249a880_0_990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4654" name="Google Shape;4654;g3970249a880_0_9907"/>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sp>
        <p:nvSpPr>
          <p:cNvPr id="4655" name="Google Shape;4655;g3970249a880_0_9907"/>
          <p:cNvSpPr txBox="1"/>
          <p:nvPr>
            <p:ph idx="1" type="body"/>
          </p:nvPr>
        </p:nvSpPr>
        <p:spPr>
          <a:xfrm>
            <a:off x="301713" y="1980348"/>
            <a:ext cx="5270400" cy="2046300"/>
          </a:xfrm>
          <a:prstGeom prst="rect">
            <a:avLst/>
          </a:prstGeom>
          <a:noFill/>
          <a:ln>
            <a:noFill/>
          </a:ln>
        </p:spPr>
        <p:txBody>
          <a:bodyPr anchorCtr="0" anchor="t" bIns="0" lIns="0" spcFirstLastPara="1" rIns="0" wrap="square" tIns="0">
            <a:noAutofit/>
          </a:bodyPr>
          <a:lstStyle>
            <a:lvl1pPr indent="-330200" lvl="0" marL="457200" algn="l">
              <a:lnSpc>
                <a:spcPct val="100000"/>
              </a:lnSpc>
              <a:spcBef>
                <a:spcPts val="0"/>
              </a:spcBef>
              <a:spcAft>
                <a:spcPts val="0"/>
              </a:spcAft>
              <a:buClr>
                <a:schemeClr val="lt1"/>
              </a:buClr>
              <a:buSzPts val="1600"/>
              <a:buChar char="●"/>
              <a:defRPr sz="1700">
                <a:solidFill>
                  <a:schemeClr val="lt1"/>
                </a:solidFill>
              </a:defRPr>
            </a:lvl1pPr>
            <a:lvl2pPr indent="-330200" lvl="1" marL="914400" algn="l">
              <a:lnSpc>
                <a:spcPct val="100000"/>
              </a:lnSpc>
              <a:spcBef>
                <a:spcPts val="0"/>
              </a:spcBef>
              <a:spcAft>
                <a:spcPts val="0"/>
              </a:spcAft>
              <a:buClr>
                <a:schemeClr val="lt1"/>
              </a:buClr>
              <a:buSzPts val="1600"/>
              <a:buChar char="●"/>
              <a:defRPr sz="1700">
                <a:solidFill>
                  <a:schemeClr val="lt1"/>
                </a:solidFill>
              </a:defRPr>
            </a:lvl2pPr>
            <a:lvl3pPr indent="-311150" lvl="2" marL="1371600" algn="l">
              <a:lnSpc>
                <a:spcPct val="100000"/>
              </a:lnSpc>
              <a:spcBef>
                <a:spcPts val="0"/>
              </a:spcBef>
              <a:spcAft>
                <a:spcPts val="0"/>
              </a:spcAft>
              <a:buClr>
                <a:schemeClr val="lt1"/>
              </a:buClr>
              <a:buSzPts val="1300"/>
              <a:buChar char="●"/>
              <a:defRPr sz="1500">
                <a:solidFill>
                  <a:schemeClr val="lt1"/>
                </a:solidFill>
              </a:defRPr>
            </a:lvl3pPr>
            <a:lvl4pPr indent="-298450" lvl="3" marL="1828800" algn="l">
              <a:lnSpc>
                <a:spcPct val="100000"/>
              </a:lnSpc>
              <a:spcBef>
                <a:spcPts val="0"/>
              </a:spcBef>
              <a:spcAft>
                <a:spcPts val="0"/>
              </a:spcAft>
              <a:buClr>
                <a:schemeClr val="lt1"/>
              </a:buClr>
              <a:buSzPts val="1100"/>
              <a:buChar char="●"/>
              <a:defRPr sz="1200">
                <a:solidFill>
                  <a:schemeClr val="lt1"/>
                </a:solidFill>
              </a:defRPr>
            </a:lvl4pPr>
            <a:lvl5pPr indent="-279400" lvl="4" marL="2286000" algn="l">
              <a:lnSpc>
                <a:spcPct val="100000"/>
              </a:lnSpc>
              <a:spcBef>
                <a:spcPts val="0"/>
              </a:spcBef>
              <a:spcAft>
                <a:spcPts val="0"/>
              </a:spcAft>
              <a:buClr>
                <a:schemeClr val="lt1"/>
              </a:buClr>
              <a:buSzPts val="800"/>
              <a:buChar char="●"/>
              <a:defRPr sz="900">
                <a:solidFill>
                  <a:schemeClr val="lt1"/>
                </a:solidFill>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grpSp>
        <p:nvGrpSpPr>
          <p:cNvPr id="4656" name="Google Shape;4656;g3970249a880_0_9907"/>
          <p:cNvGrpSpPr/>
          <p:nvPr/>
        </p:nvGrpSpPr>
        <p:grpSpPr>
          <a:xfrm>
            <a:off x="7848585" y="4616745"/>
            <a:ext cx="948486" cy="279733"/>
            <a:chOff x="20929561" y="12311319"/>
            <a:chExt cx="2529297" cy="745954"/>
          </a:xfrm>
        </p:grpSpPr>
        <p:grpSp>
          <p:nvGrpSpPr>
            <p:cNvPr id="4657" name="Google Shape;4657;g3970249a880_0_9907"/>
            <p:cNvGrpSpPr/>
            <p:nvPr/>
          </p:nvGrpSpPr>
          <p:grpSpPr>
            <a:xfrm>
              <a:off x="20929561" y="12311319"/>
              <a:ext cx="2433857" cy="745954"/>
              <a:chOff x="20929561" y="12311319"/>
              <a:chExt cx="2433857" cy="745954"/>
            </a:xfrm>
          </p:grpSpPr>
          <p:sp>
            <p:nvSpPr>
              <p:cNvPr id="4658" name="Google Shape;4658;g3970249a880_0_9907"/>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659" name="Google Shape;4659;g3970249a880_0_9907"/>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4660" name="Google Shape;4660;g3970249a880_0_9907"/>
              <p:cNvGrpSpPr/>
              <p:nvPr/>
            </p:nvGrpSpPr>
            <p:grpSpPr>
              <a:xfrm>
                <a:off x="22582537" y="12311321"/>
                <a:ext cx="780881" cy="745730"/>
                <a:chOff x="22582537" y="12311321"/>
                <a:chExt cx="780881" cy="745730"/>
              </a:xfrm>
            </p:grpSpPr>
            <p:grpSp>
              <p:nvGrpSpPr>
                <p:cNvPr id="4661" name="Google Shape;4661;g3970249a880_0_9907"/>
                <p:cNvGrpSpPr/>
                <p:nvPr/>
              </p:nvGrpSpPr>
              <p:grpSpPr>
                <a:xfrm>
                  <a:off x="22582537" y="12311321"/>
                  <a:ext cx="780881" cy="745730"/>
                  <a:chOff x="22582537" y="12311321"/>
                  <a:chExt cx="780881" cy="745730"/>
                </a:xfrm>
              </p:grpSpPr>
              <p:sp>
                <p:nvSpPr>
                  <p:cNvPr id="4662" name="Google Shape;4662;g3970249a880_0_9907"/>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663" name="Google Shape;4663;g3970249a880_0_9907"/>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664" name="Google Shape;4664;g3970249a880_0_9907"/>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4665" name="Google Shape;4665;g3970249a880_0_9907"/>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2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2_Custom Layout">
  <p:cSld name="32_Custom Layout">
    <p:spTree>
      <p:nvGrpSpPr>
        <p:cNvPr id="4666" name="Shape 4666"/>
        <p:cNvGrpSpPr/>
        <p:nvPr/>
      </p:nvGrpSpPr>
      <p:grpSpPr>
        <a:xfrm>
          <a:off x="0" y="0"/>
          <a:ext cx="0" cy="0"/>
          <a:chOff x="0" y="0"/>
          <a:chExt cx="0" cy="0"/>
        </a:xfrm>
      </p:grpSpPr>
      <p:sp>
        <p:nvSpPr>
          <p:cNvPr id="4667" name="Google Shape;4667;g3970249a880_0_9921"/>
          <p:cNvSpPr txBox="1"/>
          <p:nvPr>
            <p:ph type="title"/>
          </p:nvPr>
        </p:nvSpPr>
        <p:spPr>
          <a:xfrm>
            <a:off x="325593" y="325636"/>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700"/>
              <a:buNone/>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668" name="Google Shape;4668;g3970249a880_0_992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2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3_Custom Layout 1" showMasterSp="0">
  <p:cSld name="33_Custom Layout_1">
    <p:bg>
      <p:bgPr>
        <a:gradFill>
          <a:gsLst>
            <a:gs pos="0">
              <a:srgbClr val="FF001A"/>
            </a:gs>
            <a:gs pos="70000">
              <a:srgbClr val="290051"/>
            </a:gs>
            <a:gs pos="100000">
              <a:srgbClr val="0C0024"/>
            </a:gs>
          </a:gsLst>
          <a:lin ang="13500032" scaled="0"/>
        </a:gradFill>
      </p:bgPr>
    </p:bg>
    <p:spTree>
      <p:nvGrpSpPr>
        <p:cNvPr id="4669" name="Shape 4669"/>
        <p:cNvGrpSpPr/>
        <p:nvPr/>
      </p:nvGrpSpPr>
      <p:grpSpPr>
        <a:xfrm>
          <a:off x="0" y="0"/>
          <a:ext cx="0" cy="0"/>
          <a:chOff x="0" y="0"/>
          <a:chExt cx="0" cy="0"/>
        </a:xfrm>
      </p:grpSpPr>
      <p:pic>
        <p:nvPicPr>
          <p:cNvPr descr="A black and blue background&#10;&#10;AI-generated content may be incorrect." id="4670" name="Google Shape;4670;g3970249a880_0_9924"/>
          <p:cNvPicPr preferRelativeResize="0"/>
          <p:nvPr/>
        </p:nvPicPr>
        <p:blipFill rotWithShape="1">
          <a:blip r:embed="rId2">
            <a:alphaModFix/>
          </a:blip>
          <a:srcRect b="100" l="0" r="0" t="100"/>
          <a:stretch/>
        </p:blipFill>
        <p:spPr>
          <a:xfrm>
            <a:off x="0" y="0"/>
            <a:ext cx="9143999" cy="5142833"/>
          </a:xfrm>
          <a:prstGeom prst="rect">
            <a:avLst/>
          </a:prstGeom>
          <a:noFill/>
          <a:ln>
            <a:noFill/>
          </a:ln>
        </p:spPr>
      </p:pic>
      <p:sp>
        <p:nvSpPr>
          <p:cNvPr id="4671" name="Google Shape;4671;g3970249a880_0_992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4672" name="Google Shape;4672;g3970249a880_0_9924"/>
          <p:cNvGrpSpPr/>
          <p:nvPr/>
        </p:nvGrpSpPr>
        <p:grpSpPr>
          <a:xfrm>
            <a:off x="8381796" y="4822425"/>
            <a:ext cx="537710" cy="158585"/>
            <a:chOff x="22351457" y="12859799"/>
            <a:chExt cx="1433894" cy="422893"/>
          </a:xfrm>
        </p:grpSpPr>
        <p:grpSp>
          <p:nvGrpSpPr>
            <p:cNvPr id="4673" name="Google Shape;4673;g3970249a880_0_9924"/>
            <p:cNvGrpSpPr/>
            <p:nvPr/>
          </p:nvGrpSpPr>
          <p:grpSpPr>
            <a:xfrm>
              <a:off x="22351457" y="12859799"/>
              <a:ext cx="1379787" cy="422893"/>
              <a:chOff x="22351457" y="12859799"/>
              <a:chExt cx="1379787" cy="422893"/>
            </a:xfrm>
          </p:grpSpPr>
          <p:sp>
            <p:nvSpPr>
              <p:cNvPr id="4674" name="Google Shape;4674;g3970249a880_0_9924"/>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675" name="Google Shape;4675;g3970249a880_0_9924"/>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4676" name="Google Shape;4676;g3970249a880_0_9924"/>
              <p:cNvGrpSpPr/>
              <p:nvPr/>
            </p:nvGrpSpPr>
            <p:grpSpPr>
              <a:xfrm>
                <a:off x="23288552" y="12859801"/>
                <a:ext cx="442692" cy="422765"/>
                <a:chOff x="23288552" y="12859801"/>
                <a:chExt cx="442692" cy="422765"/>
              </a:xfrm>
            </p:grpSpPr>
            <p:grpSp>
              <p:nvGrpSpPr>
                <p:cNvPr id="4677" name="Google Shape;4677;g3970249a880_0_9924"/>
                <p:cNvGrpSpPr/>
                <p:nvPr/>
              </p:nvGrpSpPr>
              <p:grpSpPr>
                <a:xfrm>
                  <a:off x="23288552" y="12859801"/>
                  <a:ext cx="442692" cy="422765"/>
                  <a:chOff x="23288552" y="12859801"/>
                  <a:chExt cx="442692" cy="422765"/>
                </a:xfrm>
              </p:grpSpPr>
              <p:sp>
                <p:nvSpPr>
                  <p:cNvPr id="4678" name="Google Shape;4678;g3970249a880_0_9924"/>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679" name="Google Shape;4679;g3970249a880_0_9924"/>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680" name="Google Shape;4680;g3970249a880_0_9924"/>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4681" name="Google Shape;4681;g3970249a880_0_9924"/>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682" name="Google Shape;4682;g3970249a880_0_9924"/>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6_Custom Layout 1">
  <p:cSld name="16_Custom Layout_1">
    <p:bg>
      <p:bgPr>
        <a:blipFill>
          <a:blip r:embed="rId2">
            <a:alphaModFix/>
          </a:blip>
          <a:stretch>
            <a:fillRect/>
          </a:stretch>
        </a:blipFill>
      </p:bgPr>
    </p:bg>
    <p:spTree>
      <p:nvGrpSpPr>
        <p:cNvPr id="4683" name="Shape 4683"/>
        <p:cNvGrpSpPr/>
        <p:nvPr/>
      </p:nvGrpSpPr>
      <p:grpSpPr>
        <a:xfrm>
          <a:off x="0" y="0"/>
          <a:ext cx="0" cy="0"/>
          <a:chOff x="0" y="0"/>
          <a:chExt cx="0" cy="0"/>
        </a:xfrm>
      </p:grpSpPr>
      <p:sp>
        <p:nvSpPr>
          <p:cNvPr id="4684" name="Google Shape;4684;g3970249a880_0_993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2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9_Custom Layout 1">
  <p:cSld name="29_Custom Layout_1">
    <p:bg>
      <p:bgPr>
        <a:blipFill>
          <a:blip r:embed="rId2">
            <a:alphaModFix/>
          </a:blip>
          <a:stretch>
            <a:fillRect/>
          </a:stretch>
        </a:blipFill>
      </p:bgPr>
    </p:bg>
    <p:spTree>
      <p:nvGrpSpPr>
        <p:cNvPr id="4685" name="Shape 4685"/>
        <p:cNvGrpSpPr/>
        <p:nvPr/>
      </p:nvGrpSpPr>
      <p:grpSpPr>
        <a:xfrm>
          <a:off x="0" y="0"/>
          <a:ext cx="0" cy="0"/>
          <a:chOff x="0" y="0"/>
          <a:chExt cx="0" cy="0"/>
        </a:xfrm>
      </p:grpSpPr>
      <p:sp>
        <p:nvSpPr>
          <p:cNvPr id="4686" name="Google Shape;4686;g3970249a880_0_9940"/>
          <p:cNvSpPr/>
          <p:nvPr/>
        </p:nvSpPr>
        <p:spPr>
          <a:xfrm>
            <a:off x="639994" y="1670789"/>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687" name="Google Shape;4687;g3970249a880_0_9940"/>
          <p:cNvSpPr/>
          <p:nvPr/>
        </p:nvSpPr>
        <p:spPr>
          <a:xfrm>
            <a:off x="639994" y="2624242"/>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688" name="Google Shape;4688;g3970249a880_0_9940"/>
          <p:cNvSpPr/>
          <p:nvPr/>
        </p:nvSpPr>
        <p:spPr>
          <a:xfrm>
            <a:off x="639994" y="3577694"/>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689" name="Google Shape;4689;g3970249a880_0_9940"/>
          <p:cNvSpPr/>
          <p:nvPr/>
        </p:nvSpPr>
        <p:spPr>
          <a:xfrm>
            <a:off x="639994" y="717337"/>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690" name="Google Shape;4690;g3970249a880_0_9940"/>
          <p:cNvSpPr/>
          <p:nvPr/>
        </p:nvSpPr>
        <p:spPr>
          <a:xfrm rot="-5400000">
            <a:off x="292444" y="1064948"/>
            <a:ext cx="862800" cy="167700"/>
          </a:xfrm>
          <a:prstGeom prst="round2SameRect">
            <a:avLst>
              <a:gd fmla="val 15604" name="adj1"/>
              <a:gd fmla="val 0" name="adj2"/>
            </a:avLst>
          </a:prstGeom>
          <a:gradFill>
            <a:gsLst>
              <a:gs pos="0">
                <a:srgbClr val="F20019"/>
              </a:gs>
              <a:gs pos="100000">
                <a:schemeClr val="accent3"/>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691" name="Google Shape;4691;g3970249a880_0_9940"/>
          <p:cNvSpPr txBox="1"/>
          <p:nvPr>
            <p:ph type="title"/>
          </p:nvPr>
        </p:nvSpPr>
        <p:spPr>
          <a:xfrm>
            <a:off x="4879198" y="1805745"/>
            <a:ext cx="3421800" cy="12141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692" name="Google Shape;4692;g3970249a880_0_994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4693" name="Google Shape;4693;g3970249a880_0_9940"/>
          <p:cNvSpPr/>
          <p:nvPr/>
        </p:nvSpPr>
        <p:spPr>
          <a:xfrm rot="-5400000">
            <a:off x="292444" y="2018400"/>
            <a:ext cx="862800" cy="167700"/>
          </a:xfrm>
          <a:prstGeom prst="round2SameRect">
            <a:avLst>
              <a:gd fmla="val 15604" name="adj1"/>
              <a:gd fmla="val 0" name="adj2"/>
            </a:avLst>
          </a:prstGeom>
          <a:gradFill>
            <a:gsLst>
              <a:gs pos="0">
                <a:srgbClr val="83003C"/>
              </a:gs>
              <a:gs pos="100000">
                <a:srgbClr val="40004F"/>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694" name="Google Shape;4694;g3970249a880_0_9940"/>
          <p:cNvSpPr/>
          <p:nvPr/>
        </p:nvSpPr>
        <p:spPr>
          <a:xfrm rot="-5400000">
            <a:off x="292444" y="2971853"/>
            <a:ext cx="862800" cy="167700"/>
          </a:xfrm>
          <a:prstGeom prst="round2SameRect">
            <a:avLst>
              <a:gd fmla="val 15604" name="adj1"/>
              <a:gd fmla="val 0" name="adj2"/>
            </a:avLst>
          </a:prstGeom>
          <a:gradFill>
            <a:gsLst>
              <a:gs pos="0">
                <a:srgbClr val="1F0057"/>
              </a:gs>
              <a:gs pos="100000">
                <a:srgbClr val="370051"/>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695" name="Google Shape;4695;g3970249a880_0_9940"/>
          <p:cNvSpPr/>
          <p:nvPr/>
        </p:nvSpPr>
        <p:spPr>
          <a:xfrm rot="-5400000">
            <a:off x="292444" y="3925305"/>
            <a:ext cx="862800" cy="167700"/>
          </a:xfrm>
          <a:prstGeom prst="round2SameRect">
            <a:avLst>
              <a:gd fmla="val 15604" name="adj1"/>
              <a:gd fmla="val 0" name="adj2"/>
            </a:avLst>
          </a:prstGeom>
          <a:gradFill>
            <a:gsLst>
              <a:gs pos="0">
                <a:srgbClr val="20035F"/>
              </a:gs>
              <a:gs pos="100000">
                <a:srgbClr val="026FFF"/>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696" name="Google Shape;4696;g3970249a880_0_9940"/>
          <p:cNvSpPr txBox="1"/>
          <p:nvPr>
            <p:ph idx="1" type="subTitle"/>
          </p:nvPr>
        </p:nvSpPr>
        <p:spPr>
          <a:xfrm>
            <a:off x="1038746" y="950522"/>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4697" name="Google Shape;4697;g3970249a880_0_9940"/>
          <p:cNvSpPr txBox="1"/>
          <p:nvPr>
            <p:ph idx="2" type="subTitle"/>
          </p:nvPr>
        </p:nvSpPr>
        <p:spPr>
          <a:xfrm>
            <a:off x="1038746" y="1172710"/>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4698" name="Google Shape;4698;g3970249a880_0_9940"/>
          <p:cNvSpPr txBox="1"/>
          <p:nvPr>
            <p:ph idx="3" type="subTitle"/>
          </p:nvPr>
        </p:nvSpPr>
        <p:spPr>
          <a:xfrm>
            <a:off x="1038746" y="1905606"/>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4699" name="Google Shape;4699;g3970249a880_0_9940"/>
          <p:cNvSpPr txBox="1"/>
          <p:nvPr>
            <p:ph idx="4" type="subTitle"/>
          </p:nvPr>
        </p:nvSpPr>
        <p:spPr>
          <a:xfrm>
            <a:off x="1038746" y="2127793"/>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4700" name="Google Shape;4700;g3970249a880_0_9940"/>
          <p:cNvSpPr txBox="1"/>
          <p:nvPr>
            <p:ph idx="5" type="subTitle"/>
          </p:nvPr>
        </p:nvSpPr>
        <p:spPr>
          <a:xfrm>
            <a:off x="1038746" y="2859682"/>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4701" name="Google Shape;4701;g3970249a880_0_9940"/>
          <p:cNvSpPr txBox="1"/>
          <p:nvPr>
            <p:ph idx="6" type="subTitle"/>
          </p:nvPr>
        </p:nvSpPr>
        <p:spPr>
          <a:xfrm>
            <a:off x="1038746" y="3081870"/>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4702" name="Google Shape;4702;g3970249a880_0_9940"/>
          <p:cNvSpPr txBox="1"/>
          <p:nvPr>
            <p:ph idx="7" type="subTitle"/>
          </p:nvPr>
        </p:nvSpPr>
        <p:spPr>
          <a:xfrm>
            <a:off x="1038746" y="3808265"/>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4703" name="Google Shape;4703;g3970249a880_0_9940"/>
          <p:cNvSpPr txBox="1"/>
          <p:nvPr>
            <p:ph idx="8" type="subTitle"/>
          </p:nvPr>
        </p:nvSpPr>
        <p:spPr>
          <a:xfrm>
            <a:off x="1038746" y="4030453"/>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Tree>
  </p:cSld>
  <p:clrMapOvr>
    <a:masterClrMapping/>
  </p:clrMapOvr>
</p:sldLayout>
</file>

<file path=ppt/slideLayouts/slideLayout2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p:cSld name="70_Custom Layout_1">
    <p:bg>
      <p:bgPr>
        <a:blipFill>
          <a:blip r:embed="rId2">
            <a:alphaModFix/>
          </a:blip>
          <a:stretch>
            <a:fillRect/>
          </a:stretch>
        </a:blipFill>
      </p:bgPr>
    </p:bg>
    <p:spTree>
      <p:nvGrpSpPr>
        <p:cNvPr id="4704" name="Shape 4704"/>
        <p:cNvGrpSpPr/>
        <p:nvPr/>
      </p:nvGrpSpPr>
      <p:grpSpPr>
        <a:xfrm>
          <a:off x="0" y="0"/>
          <a:ext cx="0" cy="0"/>
          <a:chOff x="0" y="0"/>
          <a:chExt cx="0" cy="0"/>
        </a:xfrm>
      </p:grpSpPr>
      <p:sp>
        <p:nvSpPr>
          <p:cNvPr id="4705" name="Google Shape;4705;g3970249a880_0_9959"/>
          <p:cNvSpPr txBox="1"/>
          <p:nvPr>
            <p:ph type="title"/>
          </p:nvPr>
        </p:nvSpPr>
        <p:spPr>
          <a:xfrm>
            <a:off x="309269" y="314400"/>
            <a:ext cx="8508600" cy="3570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706" name="Google Shape;4706;g3970249a880_0_995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2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duct Description-1">
  <p:cSld name="70_Custom Layout_1_2">
    <p:bg>
      <p:bgPr>
        <a:blipFill>
          <a:blip r:embed="rId2">
            <a:alphaModFix/>
          </a:blip>
          <a:stretch>
            <a:fillRect/>
          </a:stretch>
        </a:blipFill>
      </p:bgPr>
    </p:bg>
    <p:spTree>
      <p:nvGrpSpPr>
        <p:cNvPr id="4707" name="Shape 4707"/>
        <p:cNvGrpSpPr/>
        <p:nvPr/>
      </p:nvGrpSpPr>
      <p:grpSpPr>
        <a:xfrm>
          <a:off x="0" y="0"/>
          <a:ext cx="0" cy="0"/>
          <a:chOff x="0" y="0"/>
          <a:chExt cx="0" cy="0"/>
        </a:xfrm>
      </p:grpSpPr>
      <p:sp>
        <p:nvSpPr>
          <p:cNvPr id="4708" name="Google Shape;4708;g3970249a880_0_9969"/>
          <p:cNvSpPr txBox="1"/>
          <p:nvPr>
            <p:ph type="title"/>
          </p:nvPr>
        </p:nvSpPr>
        <p:spPr>
          <a:xfrm>
            <a:off x="309269" y="314400"/>
            <a:ext cx="8508600" cy="3570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709" name="Google Shape;4709;g3970249a880_0_996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4710" name="Google Shape;4710;g3970249a880_0_9969"/>
          <p:cNvPicPr preferRelativeResize="0"/>
          <p:nvPr/>
        </p:nvPicPr>
        <p:blipFill rotWithShape="1">
          <a:blip r:embed="rId3">
            <a:alphaModFix/>
          </a:blip>
          <a:srcRect b="0" l="0" r="0" t="0"/>
          <a:stretch/>
        </p:blipFill>
        <p:spPr>
          <a:xfrm>
            <a:off x="354170" y="980939"/>
            <a:ext cx="7127139" cy="3571055"/>
          </a:xfrm>
          <a:prstGeom prst="rect">
            <a:avLst/>
          </a:prstGeom>
          <a:noFill/>
          <a:ln>
            <a:noFill/>
          </a:ln>
        </p:spPr>
      </p:pic>
      <p:sp>
        <p:nvSpPr>
          <p:cNvPr id="4711" name="Google Shape;4711;g3970249a880_0_9969"/>
          <p:cNvSpPr txBox="1"/>
          <p:nvPr>
            <p:ph idx="1" type="subTitle"/>
          </p:nvPr>
        </p:nvSpPr>
        <p:spPr>
          <a:xfrm>
            <a:off x="714282" y="1298700"/>
            <a:ext cx="4145400" cy="824100"/>
          </a:xfrm>
          <a:prstGeom prst="rect">
            <a:avLst/>
          </a:prstGeom>
          <a:noFill/>
          <a:ln>
            <a:noFill/>
          </a:ln>
        </p:spPr>
        <p:txBody>
          <a:bodyPr anchorCtr="0" anchor="t" bIns="0" lIns="0" spcFirstLastPara="1" rIns="0" wrap="square" tIns="0">
            <a:noAutofit/>
          </a:bodyPr>
          <a:lstStyle>
            <a:lvl1pPr lvl="0" marR="0" algn="l">
              <a:lnSpc>
                <a:spcPct val="100000"/>
              </a:lnSpc>
              <a:spcBef>
                <a:spcPts val="1300"/>
              </a:spcBef>
              <a:spcAft>
                <a:spcPts val="0"/>
              </a:spcAft>
              <a:buSzPts val="900"/>
              <a:buNone/>
              <a:defRPr b="1" sz="2200">
                <a:solidFill>
                  <a:srgbClr val="25146F"/>
                </a:solidFill>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712" name="Google Shape;4712;g3970249a880_0_9969"/>
          <p:cNvSpPr txBox="1"/>
          <p:nvPr>
            <p:ph idx="2" type="body"/>
          </p:nvPr>
        </p:nvSpPr>
        <p:spPr>
          <a:xfrm>
            <a:off x="696509" y="2234250"/>
            <a:ext cx="3798000" cy="2205000"/>
          </a:xfrm>
          <a:prstGeom prst="rect">
            <a:avLst/>
          </a:prstGeom>
          <a:noFill/>
          <a:ln>
            <a:noFill/>
          </a:ln>
        </p:spPr>
        <p:txBody>
          <a:bodyPr anchorCtr="0" anchor="t" bIns="0" lIns="0" spcFirstLastPara="1" rIns="0" wrap="square" tIns="0">
            <a:noAutofit/>
          </a:bodyPr>
          <a:lstStyle>
            <a:lvl1pPr indent="-285750" lvl="0" marL="457200" algn="l">
              <a:lnSpc>
                <a:spcPct val="105000"/>
              </a:lnSpc>
              <a:spcBef>
                <a:spcPts val="1300"/>
              </a:spcBef>
              <a:spcAft>
                <a:spcPts val="0"/>
              </a:spcAft>
              <a:buClr>
                <a:schemeClr val="dk2"/>
              </a:buClr>
              <a:buSzPts val="900"/>
              <a:buChar char="●"/>
              <a:defRPr sz="900"/>
            </a:lvl1pPr>
            <a:lvl2pPr indent="-285750" lvl="1" marL="914400" algn="l">
              <a:lnSpc>
                <a:spcPct val="105000"/>
              </a:lnSpc>
              <a:spcBef>
                <a:spcPts val="1300"/>
              </a:spcBef>
              <a:spcAft>
                <a:spcPts val="0"/>
              </a:spcAft>
              <a:buClr>
                <a:schemeClr val="dk2"/>
              </a:buClr>
              <a:buSzPts val="900"/>
              <a:buChar char="●"/>
              <a:defRPr sz="900"/>
            </a:lvl2pPr>
            <a:lvl3pPr indent="-285750" lvl="2" marL="1371600" algn="l">
              <a:lnSpc>
                <a:spcPct val="105000"/>
              </a:lnSpc>
              <a:spcBef>
                <a:spcPts val="1300"/>
              </a:spcBef>
              <a:spcAft>
                <a:spcPts val="0"/>
              </a:spcAft>
              <a:buClr>
                <a:schemeClr val="dk2"/>
              </a:buClr>
              <a:buSzPts val="900"/>
              <a:buChar char="●"/>
              <a:defRPr sz="900"/>
            </a:lvl3pPr>
            <a:lvl4pPr indent="-285750" lvl="3" marL="1828800" algn="l">
              <a:lnSpc>
                <a:spcPct val="105000"/>
              </a:lnSpc>
              <a:spcBef>
                <a:spcPts val="1300"/>
              </a:spcBef>
              <a:spcAft>
                <a:spcPts val="0"/>
              </a:spcAft>
              <a:buClr>
                <a:schemeClr val="dk2"/>
              </a:buClr>
              <a:buSzPts val="900"/>
              <a:buChar char="●"/>
              <a:defRPr sz="900"/>
            </a:lvl4pPr>
            <a:lvl5pPr indent="-285750" lvl="4" marL="2286000" algn="l">
              <a:lnSpc>
                <a:spcPct val="105000"/>
              </a:lnSpc>
              <a:spcBef>
                <a:spcPts val="1300"/>
              </a:spcBef>
              <a:spcAft>
                <a:spcPts val="0"/>
              </a:spcAft>
              <a:buClr>
                <a:schemeClr val="dk2"/>
              </a:buClr>
              <a:buSzPts val="900"/>
              <a:buChar char="●"/>
              <a:defRPr sz="900"/>
            </a:lvl5pPr>
            <a:lvl6pPr indent="-228600" lvl="5" marL="2743200" algn="l">
              <a:lnSpc>
                <a:spcPct val="105000"/>
              </a:lnSpc>
              <a:spcBef>
                <a:spcPts val="1300"/>
              </a:spcBef>
              <a:spcAft>
                <a:spcPts val="0"/>
              </a:spcAft>
              <a:buSzPts val="200"/>
              <a:buNone/>
              <a:defRPr sz="100"/>
            </a:lvl6pPr>
            <a:lvl7pPr indent="-228600" lvl="6" marL="3200400" algn="l">
              <a:lnSpc>
                <a:spcPct val="105000"/>
              </a:lnSpc>
              <a:spcBef>
                <a:spcPts val="1300"/>
              </a:spcBef>
              <a:spcAft>
                <a:spcPts val="0"/>
              </a:spcAft>
              <a:buSzPts val="200"/>
              <a:buNone/>
              <a:defRPr sz="100"/>
            </a:lvl7pPr>
            <a:lvl8pPr indent="-228600" lvl="7" marL="3657600" algn="l">
              <a:lnSpc>
                <a:spcPct val="105000"/>
              </a:lnSpc>
              <a:spcBef>
                <a:spcPts val="1300"/>
              </a:spcBef>
              <a:spcAft>
                <a:spcPts val="0"/>
              </a:spcAft>
              <a:buSzPts val="200"/>
              <a:buNone/>
              <a:defRPr sz="100"/>
            </a:lvl8pPr>
            <a:lvl9pPr indent="-228600" lvl="8" marL="4114800" algn="l">
              <a:lnSpc>
                <a:spcPct val="105000"/>
              </a:lnSpc>
              <a:spcBef>
                <a:spcPts val="1300"/>
              </a:spcBef>
              <a:spcAft>
                <a:spcPts val="0"/>
              </a:spcAft>
              <a:buSzPts val="200"/>
              <a:buNone/>
              <a:defRPr sz="100"/>
            </a:lvl9pPr>
          </a:lstStyle>
          <a:p/>
        </p:txBody>
      </p:sp>
      <p:sp>
        <p:nvSpPr>
          <p:cNvPr id="4713" name="Google Shape;4713;g3970249a880_0_9969"/>
          <p:cNvSpPr/>
          <p:nvPr>
            <p:ph idx="3" type="pic"/>
          </p:nvPr>
        </p:nvSpPr>
        <p:spPr>
          <a:xfrm>
            <a:off x="4859592" y="604509"/>
            <a:ext cx="4140900" cy="4140900"/>
          </a:xfrm>
          <a:prstGeom prst="rect">
            <a:avLst/>
          </a:prstGeom>
          <a:noFill/>
          <a:ln>
            <a:noFill/>
          </a:ln>
        </p:spPr>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5_Custom Layout">
  <p:cSld name="75_Custom Layout">
    <p:bg>
      <p:bgPr>
        <a:blipFill>
          <a:blip r:embed="rId2">
            <a:alphaModFix/>
          </a:blip>
          <a:stretch>
            <a:fillRect/>
          </a:stretch>
        </a:blipFill>
      </p:bgPr>
    </p:bg>
    <p:spTree>
      <p:nvGrpSpPr>
        <p:cNvPr id="29" name="Shape 29"/>
        <p:cNvGrpSpPr/>
        <p:nvPr/>
      </p:nvGrpSpPr>
      <p:grpSpPr>
        <a:xfrm>
          <a:off x="0" y="0"/>
          <a:ext cx="0" cy="0"/>
          <a:chOff x="0" y="0"/>
          <a:chExt cx="0" cy="0"/>
        </a:xfrm>
      </p:grpSpPr>
      <p:sp>
        <p:nvSpPr>
          <p:cNvPr id="30" name="Google Shape;30;g3970249a880_0_1141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Custom Layout">
  <p:cSld name="9_Custom Layout">
    <p:bg>
      <p:bgPr>
        <a:blipFill>
          <a:blip r:embed="rId2">
            <a:alphaModFix/>
          </a:blip>
          <a:stretch>
            <a:fillRect/>
          </a:stretch>
        </a:blipFill>
      </p:bgPr>
    </p:bg>
    <p:spTree>
      <p:nvGrpSpPr>
        <p:cNvPr id="418" name="Shape 418"/>
        <p:cNvGrpSpPr/>
        <p:nvPr/>
      </p:nvGrpSpPr>
      <p:grpSpPr>
        <a:xfrm>
          <a:off x="0" y="0"/>
          <a:ext cx="0" cy="0"/>
          <a:chOff x="0" y="0"/>
          <a:chExt cx="0" cy="0"/>
        </a:xfrm>
      </p:grpSpPr>
      <p:sp>
        <p:nvSpPr>
          <p:cNvPr id="419" name="Google Shape;419;g3970249a880_0_11807"/>
          <p:cNvSpPr/>
          <p:nvPr/>
        </p:nvSpPr>
        <p:spPr>
          <a:xfrm>
            <a:off x="315022" y="1381969"/>
            <a:ext cx="8610900" cy="3175200"/>
          </a:xfrm>
          <a:prstGeom prst="roundRect">
            <a:avLst>
              <a:gd fmla="val 186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420" name="Google Shape;420;g3970249a880_0_11807"/>
          <p:cNvSpPr txBox="1"/>
          <p:nvPr>
            <p:ph type="title"/>
          </p:nvPr>
        </p:nvSpPr>
        <p:spPr>
          <a:xfrm>
            <a:off x="325593" y="339924"/>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421" name="Google Shape;421;g3970249a880_0_1180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422" name="Google Shape;422;g3970249a880_0_11807"/>
          <p:cNvPicPr preferRelativeResize="0"/>
          <p:nvPr/>
        </p:nvPicPr>
        <p:blipFill rotWithShape="1">
          <a:blip r:embed="rId3">
            <a:alphaModFix/>
          </a:blip>
          <a:srcRect b="0" l="0" r="0" t="0"/>
          <a:stretch/>
        </p:blipFill>
        <p:spPr>
          <a:xfrm>
            <a:off x="556032" y="2419542"/>
            <a:ext cx="8128945" cy="7143"/>
          </a:xfrm>
          <a:prstGeom prst="rect">
            <a:avLst/>
          </a:prstGeom>
          <a:noFill/>
          <a:ln>
            <a:noFill/>
          </a:ln>
        </p:spPr>
      </p:pic>
      <p:pic>
        <p:nvPicPr>
          <p:cNvPr id="423" name="Google Shape;423;g3970249a880_0_11807"/>
          <p:cNvPicPr preferRelativeResize="0"/>
          <p:nvPr/>
        </p:nvPicPr>
        <p:blipFill rotWithShape="1">
          <a:blip r:embed="rId3">
            <a:alphaModFix/>
          </a:blip>
          <a:srcRect b="0" l="0" r="0" t="0"/>
          <a:stretch/>
        </p:blipFill>
        <p:spPr>
          <a:xfrm>
            <a:off x="556032" y="3492209"/>
            <a:ext cx="8128945" cy="7143"/>
          </a:xfrm>
          <a:prstGeom prst="rect">
            <a:avLst/>
          </a:prstGeom>
          <a:noFill/>
          <a:ln>
            <a:noFill/>
          </a:ln>
        </p:spPr>
      </p:pic>
      <p:sp>
        <p:nvSpPr>
          <p:cNvPr id="424" name="Google Shape;424;g3970249a880_0_11807"/>
          <p:cNvSpPr txBox="1"/>
          <p:nvPr>
            <p:ph idx="2" type="title"/>
          </p:nvPr>
        </p:nvSpPr>
        <p:spPr>
          <a:xfrm>
            <a:off x="390361" y="3727815"/>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425" name="Google Shape;425;g3970249a880_0_11807"/>
          <p:cNvSpPr txBox="1"/>
          <p:nvPr>
            <p:ph idx="3" type="title"/>
          </p:nvPr>
        </p:nvSpPr>
        <p:spPr>
          <a:xfrm>
            <a:off x="4405357" y="3727815"/>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426" name="Google Shape;426;g3970249a880_0_11807"/>
          <p:cNvSpPr txBox="1"/>
          <p:nvPr>
            <p:ph idx="4" type="title"/>
          </p:nvPr>
        </p:nvSpPr>
        <p:spPr>
          <a:xfrm>
            <a:off x="381204" y="1710014"/>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427" name="Google Shape;427;g3970249a880_0_11807"/>
          <p:cNvSpPr txBox="1"/>
          <p:nvPr>
            <p:ph idx="5" type="title"/>
          </p:nvPr>
        </p:nvSpPr>
        <p:spPr>
          <a:xfrm>
            <a:off x="390361" y="2709939"/>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428" name="Google Shape;428;g3970249a880_0_11807"/>
          <p:cNvSpPr txBox="1"/>
          <p:nvPr>
            <p:ph idx="6" type="title"/>
          </p:nvPr>
        </p:nvSpPr>
        <p:spPr>
          <a:xfrm>
            <a:off x="4396199" y="1710014"/>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429" name="Google Shape;429;g3970249a880_0_11807"/>
          <p:cNvSpPr txBox="1"/>
          <p:nvPr>
            <p:ph idx="7" type="title"/>
          </p:nvPr>
        </p:nvSpPr>
        <p:spPr>
          <a:xfrm>
            <a:off x="4405357" y="2709939"/>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430" name="Google Shape;430;g3970249a880_0_11807"/>
          <p:cNvSpPr txBox="1"/>
          <p:nvPr>
            <p:ph idx="1" type="subTitle"/>
          </p:nvPr>
        </p:nvSpPr>
        <p:spPr>
          <a:xfrm>
            <a:off x="982822" y="2076019"/>
            <a:ext cx="3344100" cy="1335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975"/>
              <a:buNone/>
              <a:defRPr sz="975">
                <a:solidFill>
                  <a:schemeClr val="accent5"/>
                </a:solidFill>
              </a:defRPr>
            </a:lvl1pPr>
            <a:lvl2pPr lvl="1" algn="l">
              <a:lnSpc>
                <a:spcPct val="95000"/>
              </a:lnSpc>
              <a:spcBef>
                <a:spcPts val="1350"/>
              </a:spcBef>
              <a:spcAft>
                <a:spcPts val="0"/>
              </a:spcAft>
              <a:buClr>
                <a:schemeClr val="accent5"/>
              </a:buClr>
              <a:buSzPts val="975"/>
              <a:buNone/>
              <a:defRPr sz="975">
                <a:solidFill>
                  <a:schemeClr val="accent5"/>
                </a:solidFill>
              </a:defRPr>
            </a:lvl2pPr>
            <a:lvl3pPr lvl="2" algn="l">
              <a:lnSpc>
                <a:spcPct val="95000"/>
              </a:lnSpc>
              <a:spcBef>
                <a:spcPts val="1350"/>
              </a:spcBef>
              <a:spcAft>
                <a:spcPts val="0"/>
              </a:spcAft>
              <a:buClr>
                <a:schemeClr val="accent5"/>
              </a:buClr>
              <a:buSzPts val="975"/>
              <a:buNone/>
              <a:defRPr sz="975">
                <a:solidFill>
                  <a:schemeClr val="accent5"/>
                </a:solidFill>
              </a:defRPr>
            </a:lvl3pPr>
            <a:lvl4pPr lvl="3" algn="l">
              <a:lnSpc>
                <a:spcPct val="95000"/>
              </a:lnSpc>
              <a:spcBef>
                <a:spcPts val="1350"/>
              </a:spcBef>
              <a:spcAft>
                <a:spcPts val="0"/>
              </a:spcAft>
              <a:buClr>
                <a:schemeClr val="accent5"/>
              </a:buClr>
              <a:buSzPts val="975"/>
              <a:buNone/>
              <a:defRPr sz="975">
                <a:solidFill>
                  <a:schemeClr val="accent5"/>
                </a:solidFill>
              </a:defRPr>
            </a:lvl4pPr>
            <a:lvl5pPr lvl="4" algn="l">
              <a:lnSpc>
                <a:spcPct val="95000"/>
              </a:lnSpc>
              <a:spcBef>
                <a:spcPts val="1350"/>
              </a:spcBef>
              <a:spcAft>
                <a:spcPts val="0"/>
              </a:spcAft>
              <a:buClr>
                <a:schemeClr val="accent5"/>
              </a:buClr>
              <a:buSzPts val="975"/>
              <a:buNone/>
              <a:defRPr sz="975">
                <a:solidFill>
                  <a:schemeClr val="accent5"/>
                </a:solidFill>
              </a:defRPr>
            </a:lvl5pPr>
            <a:lvl6pPr lvl="5" algn="l">
              <a:lnSpc>
                <a:spcPct val="90000"/>
              </a:lnSpc>
              <a:spcBef>
                <a:spcPts val="375"/>
              </a:spcBef>
              <a:spcAft>
                <a:spcPts val="0"/>
              </a:spcAft>
              <a:buClr>
                <a:schemeClr val="accent5"/>
              </a:buClr>
              <a:buSzPts val="975"/>
              <a:buNone/>
              <a:defRPr sz="975">
                <a:solidFill>
                  <a:schemeClr val="accent5"/>
                </a:solidFill>
              </a:defRPr>
            </a:lvl6pPr>
            <a:lvl7pPr lvl="6" algn="l">
              <a:lnSpc>
                <a:spcPct val="90000"/>
              </a:lnSpc>
              <a:spcBef>
                <a:spcPts val="375"/>
              </a:spcBef>
              <a:spcAft>
                <a:spcPts val="0"/>
              </a:spcAft>
              <a:buClr>
                <a:schemeClr val="accent5"/>
              </a:buClr>
              <a:buSzPts val="975"/>
              <a:buNone/>
              <a:defRPr sz="975">
                <a:solidFill>
                  <a:schemeClr val="accent5"/>
                </a:solidFill>
              </a:defRPr>
            </a:lvl7pPr>
            <a:lvl8pPr lvl="7" algn="l">
              <a:lnSpc>
                <a:spcPct val="90000"/>
              </a:lnSpc>
              <a:spcBef>
                <a:spcPts val="375"/>
              </a:spcBef>
              <a:spcAft>
                <a:spcPts val="0"/>
              </a:spcAft>
              <a:buClr>
                <a:schemeClr val="accent5"/>
              </a:buClr>
              <a:buSzPts val="975"/>
              <a:buNone/>
              <a:defRPr sz="975">
                <a:solidFill>
                  <a:schemeClr val="accent5"/>
                </a:solidFill>
              </a:defRPr>
            </a:lvl8pPr>
            <a:lvl9pPr lvl="8" algn="l">
              <a:lnSpc>
                <a:spcPct val="90000"/>
              </a:lnSpc>
              <a:spcBef>
                <a:spcPts val="375"/>
              </a:spcBef>
              <a:spcAft>
                <a:spcPts val="0"/>
              </a:spcAft>
              <a:buClr>
                <a:schemeClr val="accent5"/>
              </a:buClr>
              <a:buSzPts val="975"/>
              <a:buNone/>
              <a:defRPr sz="975">
                <a:solidFill>
                  <a:schemeClr val="accent5"/>
                </a:solidFill>
              </a:defRPr>
            </a:lvl9pPr>
          </a:lstStyle>
          <a:p/>
        </p:txBody>
      </p:sp>
      <p:sp>
        <p:nvSpPr>
          <p:cNvPr id="431" name="Google Shape;431;g3970249a880_0_11807"/>
          <p:cNvSpPr txBox="1"/>
          <p:nvPr>
            <p:ph idx="8" type="subTitle"/>
          </p:nvPr>
        </p:nvSpPr>
        <p:spPr>
          <a:xfrm>
            <a:off x="982822" y="3090131"/>
            <a:ext cx="3344100" cy="1335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975"/>
              <a:buNone/>
              <a:defRPr sz="975">
                <a:solidFill>
                  <a:schemeClr val="accent5"/>
                </a:solidFill>
              </a:defRPr>
            </a:lvl1pPr>
            <a:lvl2pPr lvl="1" algn="l">
              <a:lnSpc>
                <a:spcPct val="95000"/>
              </a:lnSpc>
              <a:spcBef>
                <a:spcPts val="1350"/>
              </a:spcBef>
              <a:spcAft>
                <a:spcPts val="0"/>
              </a:spcAft>
              <a:buClr>
                <a:schemeClr val="accent5"/>
              </a:buClr>
              <a:buSzPts val="975"/>
              <a:buNone/>
              <a:defRPr sz="975">
                <a:solidFill>
                  <a:schemeClr val="accent5"/>
                </a:solidFill>
              </a:defRPr>
            </a:lvl2pPr>
            <a:lvl3pPr lvl="2" algn="l">
              <a:lnSpc>
                <a:spcPct val="95000"/>
              </a:lnSpc>
              <a:spcBef>
                <a:spcPts val="1350"/>
              </a:spcBef>
              <a:spcAft>
                <a:spcPts val="0"/>
              </a:spcAft>
              <a:buClr>
                <a:schemeClr val="accent5"/>
              </a:buClr>
              <a:buSzPts val="975"/>
              <a:buNone/>
              <a:defRPr sz="975">
                <a:solidFill>
                  <a:schemeClr val="accent5"/>
                </a:solidFill>
              </a:defRPr>
            </a:lvl3pPr>
            <a:lvl4pPr lvl="3" algn="l">
              <a:lnSpc>
                <a:spcPct val="95000"/>
              </a:lnSpc>
              <a:spcBef>
                <a:spcPts val="1350"/>
              </a:spcBef>
              <a:spcAft>
                <a:spcPts val="0"/>
              </a:spcAft>
              <a:buClr>
                <a:schemeClr val="accent5"/>
              </a:buClr>
              <a:buSzPts val="975"/>
              <a:buNone/>
              <a:defRPr sz="975">
                <a:solidFill>
                  <a:schemeClr val="accent5"/>
                </a:solidFill>
              </a:defRPr>
            </a:lvl4pPr>
            <a:lvl5pPr lvl="4" algn="l">
              <a:lnSpc>
                <a:spcPct val="95000"/>
              </a:lnSpc>
              <a:spcBef>
                <a:spcPts val="1350"/>
              </a:spcBef>
              <a:spcAft>
                <a:spcPts val="0"/>
              </a:spcAft>
              <a:buClr>
                <a:schemeClr val="accent5"/>
              </a:buClr>
              <a:buSzPts val="975"/>
              <a:buNone/>
              <a:defRPr sz="975">
                <a:solidFill>
                  <a:schemeClr val="accent5"/>
                </a:solidFill>
              </a:defRPr>
            </a:lvl5pPr>
            <a:lvl6pPr lvl="5" algn="l">
              <a:lnSpc>
                <a:spcPct val="90000"/>
              </a:lnSpc>
              <a:spcBef>
                <a:spcPts val="375"/>
              </a:spcBef>
              <a:spcAft>
                <a:spcPts val="0"/>
              </a:spcAft>
              <a:buClr>
                <a:schemeClr val="accent5"/>
              </a:buClr>
              <a:buSzPts val="975"/>
              <a:buNone/>
              <a:defRPr sz="975">
                <a:solidFill>
                  <a:schemeClr val="accent5"/>
                </a:solidFill>
              </a:defRPr>
            </a:lvl6pPr>
            <a:lvl7pPr lvl="6" algn="l">
              <a:lnSpc>
                <a:spcPct val="90000"/>
              </a:lnSpc>
              <a:spcBef>
                <a:spcPts val="375"/>
              </a:spcBef>
              <a:spcAft>
                <a:spcPts val="0"/>
              </a:spcAft>
              <a:buClr>
                <a:schemeClr val="accent5"/>
              </a:buClr>
              <a:buSzPts val="975"/>
              <a:buNone/>
              <a:defRPr sz="975">
                <a:solidFill>
                  <a:schemeClr val="accent5"/>
                </a:solidFill>
              </a:defRPr>
            </a:lvl7pPr>
            <a:lvl8pPr lvl="7" algn="l">
              <a:lnSpc>
                <a:spcPct val="90000"/>
              </a:lnSpc>
              <a:spcBef>
                <a:spcPts val="375"/>
              </a:spcBef>
              <a:spcAft>
                <a:spcPts val="0"/>
              </a:spcAft>
              <a:buClr>
                <a:schemeClr val="accent5"/>
              </a:buClr>
              <a:buSzPts val="975"/>
              <a:buNone/>
              <a:defRPr sz="975">
                <a:solidFill>
                  <a:schemeClr val="accent5"/>
                </a:solidFill>
              </a:defRPr>
            </a:lvl8pPr>
            <a:lvl9pPr lvl="8" algn="l">
              <a:lnSpc>
                <a:spcPct val="90000"/>
              </a:lnSpc>
              <a:spcBef>
                <a:spcPts val="375"/>
              </a:spcBef>
              <a:spcAft>
                <a:spcPts val="0"/>
              </a:spcAft>
              <a:buClr>
                <a:schemeClr val="accent5"/>
              </a:buClr>
              <a:buSzPts val="975"/>
              <a:buNone/>
              <a:defRPr sz="975">
                <a:solidFill>
                  <a:schemeClr val="accent5"/>
                </a:solidFill>
              </a:defRPr>
            </a:lvl9pPr>
          </a:lstStyle>
          <a:p/>
        </p:txBody>
      </p:sp>
      <p:sp>
        <p:nvSpPr>
          <p:cNvPr id="432" name="Google Shape;432;g3970249a880_0_11807"/>
          <p:cNvSpPr txBox="1"/>
          <p:nvPr>
            <p:ph idx="9" type="subTitle"/>
          </p:nvPr>
        </p:nvSpPr>
        <p:spPr>
          <a:xfrm>
            <a:off x="982822" y="4109738"/>
            <a:ext cx="3344100" cy="1335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975"/>
              <a:buNone/>
              <a:defRPr sz="975">
                <a:solidFill>
                  <a:schemeClr val="accent5"/>
                </a:solidFill>
              </a:defRPr>
            </a:lvl1pPr>
            <a:lvl2pPr lvl="1" algn="l">
              <a:lnSpc>
                <a:spcPct val="95000"/>
              </a:lnSpc>
              <a:spcBef>
                <a:spcPts val="1350"/>
              </a:spcBef>
              <a:spcAft>
                <a:spcPts val="0"/>
              </a:spcAft>
              <a:buClr>
                <a:schemeClr val="accent5"/>
              </a:buClr>
              <a:buSzPts val="975"/>
              <a:buNone/>
              <a:defRPr sz="975">
                <a:solidFill>
                  <a:schemeClr val="accent5"/>
                </a:solidFill>
              </a:defRPr>
            </a:lvl2pPr>
            <a:lvl3pPr lvl="2" algn="l">
              <a:lnSpc>
                <a:spcPct val="95000"/>
              </a:lnSpc>
              <a:spcBef>
                <a:spcPts val="1350"/>
              </a:spcBef>
              <a:spcAft>
                <a:spcPts val="0"/>
              </a:spcAft>
              <a:buClr>
                <a:schemeClr val="accent5"/>
              </a:buClr>
              <a:buSzPts val="975"/>
              <a:buNone/>
              <a:defRPr sz="975">
                <a:solidFill>
                  <a:schemeClr val="accent5"/>
                </a:solidFill>
              </a:defRPr>
            </a:lvl3pPr>
            <a:lvl4pPr lvl="3" algn="l">
              <a:lnSpc>
                <a:spcPct val="95000"/>
              </a:lnSpc>
              <a:spcBef>
                <a:spcPts val="1350"/>
              </a:spcBef>
              <a:spcAft>
                <a:spcPts val="0"/>
              </a:spcAft>
              <a:buClr>
                <a:schemeClr val="accent5"/>
              </a:buClr>
              <a:buSzPts val="975"/>
              <a:buNone/>
              <a:defRPr sz="975">
                <a:solidFill>
                  <a:schemeClr val="accent5"/>
                </a:solidFill>
              </a:defRPr>
            </a:lvl4pPr>
            <a:lvl5pPr lvl="4" algn="l">
              <a:lnSpc>
                <a:spcPct val="95000"/>
              </a:lnSpc>
              <a:spcBef>
                <a:spcPts val="1350"/>
              </a:spcBef>
              <a:spcAft>
                <a:spcPts val="0"/>
              </a:spcAft>
              <a:buClr>
                <a:schemeClr val="accent5"/>
              </a:buClr>
              <a:buSzPts val="975"/>
              <a:buNone/>
              <a:defRPr sz="975">
                <a:solidFill>
                  <a:schemeClr val="accent5"/>
                </a:solidFill>
              </a:defRPr>
            </a:lvl5pPr>
            <a:lvl6pPr lvl="5" algn="l">
              <a:lnSpc>
                <a:spcPct val="90000"/>
              </a:lnSpc>
              <a:spcBef>
                <a:spcPts val="375"/>
              </a:spcBef>
              <a:spcAft>
                <a:spcPts val="0"/>
              </a:spcAft>
              <a:buClr>
                <a:schemeClr val="accent5"/>
              </a:buClr>
              <a:buSzPts val="975"/>
              <a:buNone/>
              <a:defRPr sz="975">
                <a:solidFill>
                  <a:schemeClr val="accent5"/>
                </a:solidFill>
              </a:defRPr>
            </a:lvl6pPr>
            <a:lvl7pPr lvl="6" algn="l">
              <a:lnSpc>
                <a:spcPct val="90000"/>
              </a:lnSpc>
              <a:spcBef>
                <a:spcPts val="375"/>
              </a:spcBef>
              <a:spcAft>
                <a:spcPts val="0"/>
              </a:spcAft>
              <a:buClr>
                <a:schemeClr val="accent5"/>
              </a:buClr>
              <a:buSzPts val="975"/>
              <a:buNone/>
              <a:defRPr sz="975">
                <a:solidFill>
                  <a:schemeClr val="accent5"/>
                </a:solidFill>
              </a:defRPr>
            </a:lvl7pPr>
            <a:lvl8pPr lvl="7" algn="l">
              <a:lnSpc>
                <a:spcPct val="90000"/>
              </a:lnSpc>
              <a:spcBef>
                <a:spcPts val="375"/>
              </a:spcBef>
              <a:spcAft>
                <a:spcPts val="0"/>
              </a:spcAft>
              <a:buClr>
                <a:schemeClr val="accent5"/>
              </a:buClr>
              <a:buSzPts val="975"/>
              <a:buNone/>
              <a:defRPr sz="975">
                <a:solidFill>
                  <a:schemeClr val="accent5"/>
                </a:solidFill>
              </a:defRPr>
            </a:lvl8pPr>
            <a:lvl9pPr lvl="8" algn="l">
              <a:lnSpc>
                <a:spcPct val="90000"/>
              </a:lnSpc>
              <a:spcBef>
                <a:spcPts val="375"/>
              </a:spcBef>
              <a:spcAft>
                <a:spcPts val="0"/>
              </a:spcAft>
              <a:buClr>
                <a:schemeClr val="accent5"/>
              </a:buClr>
              <a:buSzPts val="975"/>
              <a:buNone/>
              <a:defRPr sz="975">
                <a:solidFill>
                  <a:schemeClr val="accent5"/>
                </a:solidFill>
              </a:defRPr>
            </a:lvl9pPr>
          </a:lstStyle>
          <a:p/>
        </p:txBody>
      </p:sp>
      <p:sp>
        <p:nvSpPr>
          <p:cNvPr id="433" name="Google Shape;433;g3970249a880_0_11807"/>
          <p:cNvSpPr txBox="1"/>
          <p:nvPr>
            <p:ph idx="13" type="subTitle"/>
          </p:nvPr>
        </p:nvSpPr>
        <p:spPr>
          <a:xfrm>
            <a:off x="4959161" y="2076019"/>
            <a:ext cx="3442200" cy="1335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975"/>
              <a:buNone/>
              <a:defRPr sz="975">
                <a:solidFill>
                  <a:schemeClr val="accent5"/>
                </a:solidFill>
              </a:defRPr>
            </a:lvl1pPr>
            <a:lvl2pPr lvl="1" algn="l">
              <a:lnSpc>
                <a:spcPct val="95000"/>
              </a:lnSpc>
              <a:spcBef>
                <a:spcPts val="1350"/>
              </a:spcBef>
              <a:spcAft>
                <a:spcPts val="0"/>
              </a:spcAft>
              <a:buClr>
                <a:schemeClr val="accent5"/>
              </a:buClr>
              <a:buSzPts val="975"/>
              <a:buNone/>
              <a:defRPr sz="975">
                <a:solidFill>
                  <a:schemeClr val="accent5"/>
                </a:solidFill>
              </a:defRPr>
            </a:lvl2pPr>
            <a:lvl3pPr lvl="2" algn="l">
              <a:lnSpc>
                <a:spcPct val="95000"/>
              </a:lnSpc>
              <a:spcBef>
                <a:spcPts val="1350"/>
              </a:spcBef>
              <a:spcAft>
                <a:spcPts val="0"/>
              </a:spcAft>
              <a:buClr>
                <a:schemeClr val="accent5"/>
              </a:buClr>
              <a:buSzPts val="975"/>
              <a:buNone/>
              <a:defRPr sz="975">
                <a:solidFill>
                  <a:schemeClr val="accent5"/>
                </a:solidFill>
              </a:defRPr>
            </a:lvl3pPr>
            <a:lvl4pPr lvl="3" algn="l">
              <a:lnSpc>
                <a:spcPct val="95000"/>
              </a:lnSpc>
              <a:spcBef>
                <a:spcPts val="1350"/>
              </a:spcBef>
              <a:spcAft>
                <a:spcPts val="0"/>
              </a:spcAft>
              <a:buClr>
                <a:schemeClr val="accent5"/>
              </a:buClr>
              <a:buSzPts val="975"/>
              <a:buNone/>
              <a:defRPr sz="975">
                <a:solidFill>
                  <a:schemeClr val="accent5"/>
                </a:solidFill>
              </a:defRPr>
            </a:lvl4pPr>
            <a:lvl5pPr lvl="4" algn="l">
              <a:lnSpc>
                <a:spcPct val="95000"/>
              </a:lnSpc>
              <a:spcBef>
                <a:spcPts val="1350"/>
              </a:spcBef>
              <a:spcAft>
                <a:spcPts val="0"/>
              </a:spcAft>
              <a:buClr>
                <a:schemeClr val="accent5"/>
              </a:buClr>
              <a:buSzPts val="975"/>
              <a:buNone/>
              <a:defRPr sz="975">
                <a:solidFill>
                  <a:schemeClr val="accent5"/>
                </a:solidFill>
              </a:defRPr>
            </a:lvl5pPr>
            <a:lvl6pPr lvl="5" algn="l">
              <a:lnSpc>
                <a:spcPct val="90000"/>
              </a:lnSpc>
              <a:spcBef>
                <a:spcPts val="375"/>
              </a:spcBef>
              <a:spcAft>
                <a:spcPts val="0"/>
              </a:spcAft>
              <a:buClr>
                <a:schemeClr val="accent5"/>
              </a:buClr>
              <a:buSzPts val="975"/>
              <a:buNone/>
              <a:defRPr sz="975">
                <a:solidFill>
                  <a:schemeClr val="accent5"/>
                </a:solidFill>
              </a:defRPr>
            </a:lvl6pPr>
            <a:lvl7pPr lvl="6" algn="l">
              <a:lnSpc>
                <a:spcPct val="90000"/>
              </a:lnSpc>
              <a:spcBef>
                <a:spcPts val="375"/>
              </a:spcBef>
              <a:spcAft>
                <a:spcPts val="0"/>
              </a:spcAft>
              <a:buClr>
                <a:schemeClr val="accent5"/>
              </a:buClr>
              <a:buSzPts val="975"/>
              <a:buNone/>
              <a:defRPr sz="975">
                <a:solidFill>
                  <a:schemeClr val="accent5"/>
                </a:solidFill>
              </a:defRPr>
            </a:lvl7pPr>
            <a:lvl8pPr lvl="7" algn="l">
              <a:lnSpc>
                <a:spcPct val="90000"/>
              </a:lnSpc>
              <a:spcBef>
                <a:spcPts val="375"/>
              </a:spcBef>
              <a:spcAft>
                <a:spcPts val="0"/>
              </a:spcAft>
              <a:buClr>
                <a:schemeClr val="accent5"/>
              </a:buClr>
              <a:buSzPts val="975"/>
              <a:buNone/>
              <a:defRPr sz="975">
                <a:solidFill>
                  <a:schemeClr val="accent5"/>
                </a:solidFill>
              </a:defRPr>
            </a:lvl8pPr>
            <a:lvl9pPr lvl="8" algn="l">
              <a:lnSpc>
                <a:spcPct val="90000"/>
              </a:lnSpc>
              <a:spcBef>
                <a:spcPts val="375"/>
              </a:spcBef>
              <a:spcAft>
                <a:spcPts val="0"/>
              </a:spcAft>
              <a:buClr>
                <a:schemeClr val="accent5"/>
              </a:buClr>
              <a:buSzPts val="975"/>
              <a:buNone/>
              <a:defRPr sz="975">
                <a:solidFill>
                  <a:schemeClr val="accent5"/>
                </a:solidFill>
              </a:defRPr>
            </a:lvl9pPr>
          </a:lstStyle>
          <a:p/>
        </p:txBody>
      </p:sp>
      <p:sp>
        <p:nvSpPr>
          <p:cNvPr id="434" name="Google Shape;434;g3970249a880_0_11807"/>
          <p:cNvSpPr txBox="1"/>
          <p:nvPr>
            <p:ph idx="14" type="subTitle"/>
          </p:nvPr>
        </p:nvSpPr>
        <p:spPr>
          <a:xfrm>
            <a:off x="4959161" y="3090131"/>
            <a:ext cx="3442200" cy="1335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975"/>
              <a:buNone/>
              <a:defRPr sz="975">
                <a:solidFill>
                  <a:schemeClr val="accent5"/>
                </a:solidFill>
              </a:defRPr>
            </a:lvl1pPr>
            <a:lvl2pPr lvl="1" algn="l">
              <a:lnSpc>
                <a:spcPct val="95000"/>
              </a:lnSpc>
              <a:spcBef>
                <a:spcPts val="1350"/>
              </a:spcBef>
              <a:spcAft>
                <a:spcPts val="0"/>
              </a:spcAft>
              <a:buClr>
                <a:schemeClr val="accent5"/>
              </a:buClr>
              <a:buSzPts val="975"/>
              <a:buNone/>
              <a:defRPr sz="975">
                <a:solidFill>
                  <a:schemeClr val="accent5"/>
                </a:solidFill>
              </a:defRPr>
            </a:lvl2pPr>
            <a:lvl3pPr lvl="2" algn="l">
              <a:lnSpc>
                <a:spcPct val="95000"/>
              </a:lnSpc>
              <a:spcBef>
                <a:spcPts val="1350"/>
              </a:spcBef>
              <a:spcAft>
                <a:spcPts val="0"/>
              </a:spcAft>
              <a:buClr>
                <a:schemeClr val="accent5"/>
              </a:buClr>
              <a:buSzPts val="975"/>
              <a:buNone/>
              <a:defRPr sz="975">
                <a:solidFill>
                  <a:schemeClr val="accent5"/>
                </a:solidFill>
              </a:defRPr>
            </a:lvl3pPr>
            <a:lvl4pPr lvl="3" algn="l">
              <a:lnSpc>
                <a:spcPct val="95000"/>
              </a:lnSpc>
              <a:spcBef>
                <a:spcPts val="1350"/>
              </a:spcBef>
              <a:spcAft>
                <a:spcPts val="0"/>
              </a:spcAft>
              <a:buClr>
                <a:schemeClr val="accent5"/>
              </a:buClr>
              <a:buSzPts val="975"/>
              <a:buNone/>
              <a:defRPr sz="975">
                <a:solidFill>
                  <a:schemeClr val="accent5"/>
                </a:solidFill>
              </a:defRPr>
            </a:lvl4pPr>
            <a:lvl5pPr lvl="4" algn="l">
              <a:lnSpc>
                <a:spcPct val="95000"/>
              </a:lnSpc>
              <a:spcBef>
                <a:spcPts val="1350"/>
              </a:spcBef>
              <a:spcAft>
                <a:spcPts val="0"/>
              </a:spcAft>
              <a:buClr>
                <a:schemeClr val="accent5"/>
              </a:buClr>
              <a:buSzPts val="975"/>
              <a:buNone/>
              <a:defRPr sz="975">
                <a:solidFill>
                  <a:schemeClr val="accent5"/>
                </a:solidFill>
              </a:defRPr>
            </a:lvl5pPr>
            <a:lvl6pPr lvl="5" algn="l">
              <a:lnSpc>
                <a:spcPct val="90000"/>
              </a:lnSpc>
              <a:spcBef>
                <a:spcPts val="375"/>
              </a:spcBef>
              <a:spcAft>
                <a:spcPts val="0"/>
              </a:spcAft>
              <a:buClr>
                <a:schemeClr val="accent5"/>
              </a:buClr>
              <a:buSzPts val="975"/>
              <a:buNone/>
              <a:defRPr sz="975">
                <a:solidFill>
                  <a:schemeClr val="accent5"/>
                </a:solidFill>
              </a:defRPr>
            </a:lvl6pPr>
            <a:lvl7pPr lvl="6" algn="l">
              <a:lnSpc>
                <a:spcPct val="90000"/>
              </a:lnSpc>
              <a:spcBef>
                <a:spcPts val="375"/>
              </a:spcBef>
              <a:spcAft>
                <a:spcPts val="0"/>
              </a:spcAft>
              <a:buClr>
                <a:schemeClr val="accent5"/>
              </a:buClr>
              <a:buSzPts val="975"/>
              <a:buNone/>
              <a:defRPr sz="975">
                <a:solidFill>
                  <a:schemeClr val="accent5"/>
                </a:solidFill>
              </a:defRPr>
            </a:lvl7pPr>
            <a:lvl8pPr lvl="7" algn="l">
              <a:lnSpc>
                <a:spcPct val="90000"/>
              </a:lnSpc>
              <a:spcBef>
                <a:spcPts val="375"/>
              </a:spcBef>
              <a:spcAft>
                <a:spcPts val="0"/>
              </a:spcAft>
              <a:buClr>
                <a:schemeClr val="accent5"/>
              </a:buClr>
              <a:buSzPts val="975"/>
              <a:buNone/>
              <a:defRPr sz="975">
                <a:solidFill>
                  <a:schemeClr val="accent5"/>
                </a:solidFill>
              </a:defRPr>
            </a:lvl8pPr>
            <a:lvl9pPr lvl="8" algn="l">
              <a:lnSpc>
                <a:spcPct val="90000"/>
              </a:lnSpc>
              <a:spcBef>
                <a:spcPts val="375"/>
              </a:spcBef>
              <a:spcAft>
                <a:spcPts val="0"/>
              </a:spcAft>
              <a:buClr>
                <a:schemeClr val="accent5"/>
              </a:buClr>
              <a:buSzPts val="975"/>
              <a:buNone/>
              <a:defRPr sz="975">
                <a:solidFill>
                  <a:schemeClr val="accent5"/>
                </a:solidFill>
              </a:defRPr>
            </a:lvl9pPr>
          </a:lstStyle>
          <a:p/>
        </p:txBody>
      </p:sp>
      <p:sp>
        <p:nvSpPr>
          <p:cNvPr id="435" name="Google Shape;435;g3970249a880_0_11807"/>
          <p:cNvSpPr txBox="1"/>
          <p:nvPr>
            <p:ph idx="15" type="subTitle"/>
          </p:nvPr>
        </p:nvSpPr>
        <p:spPr>
          <a:xfrm>
            <a:off x="4959161" y="4109738"/>
            <a:ext cx="3442200" cy="1335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975"/>
              <a:buNone/>
              <a:defRPr sz="975">
                <a:solidFill>
                  <a:schemeClr val="accent5"/>
                </a:solidFill>
              </a:defRPr>
            </a:lvl1pPr>
            <a:lvl2pPr lvl="1" algn="l">
              <a:lnSpc>
                <a:spcPct val="95000"/>
              </a:lnSpc>
              <a:spcBef>
                <a:spcPts val="1350"/>
              </a:spcBef>
              <a:spcAft>
                <a:spcPts val="0"/>
              </a:spcAft>
              <a:buClr>
                <a:schemeClr val="accent5"/>
              </a:buClr>
              <a:buSzPts val="975"/>
              <a:buNone/>
              <a:defRPr sz="975">
                <a:solidFill>
                  <a:schemeClr val="accent5"/>
                </a:solidFill>
              </a:defRPr>
            </a:lvl2pPr>
            <a:lvl3pPr lvl="2" algn="l">
              <a:lnSpc>
                <a:spcPct val="95000"/>
              </a:lnSpc>
              <a:spcBef>
                <a:spcPts val="1350"/>
              </a:spcBef>
              <a:spcAft>
                <a:spcPts val="0"/>
              </a:spcAft>
              <a:buClr>
                <a:schemeClr val="accent5"/>
              </a:buClr>
              <a:buSzPts val="975"/>
              <a:buNone/>
              <a:defRPr sz="975">
                <a:solidFill>
                  <a:schemeClr val="accent5"/>
                </a:solidFill>
              </a:defRPr>
            </a:lvl3pPr>
            <a:lvl4pPr lvl="3" algn="l">
              <a:lnSpc>
                <a:spcPct val="95000"/>
              </a:lnSpc>
              <a:spcBef>
                <a:spcPts val="1350"/>
              </a:spcBef>
              <a:spcAft>
                <a:spcPts val="0"/>
              </a:spcAft>
              <a:buClr>
                <a:schemeClr val="accent5"/>
              </a:buClr>
              <a:buSzPts val="975"/>
              <a:buNone/>
              <a:defRPr sz="975">
                <a:solidFill>
                  <a:schemeClr val="accent5"/>
                </a:solidFill>
              </a:defRPr>
            </a:lvl4pPr>
            <a:lvl5pPr lvl="4" algn="l">
              <a:lnSpc>
                <a:spcPct val="95000"/>
              </a:lnSpc>
              <a:spcBef>
                <a:spcPts val="1350"/>
              </a:spcBef>
              <a:spcAft>
                <a:spcPts val="0"/>
              </a:spcAft>
              <a:buClr>
                <a:schemeClr val="accent5"/>
              </a:buClr>
              <a:buSzPts val="975"/>
              <a:buNone/>
              <a:defRPr sz="975">
                <a:solidFill>
                  <a:schemeClr val="accent5"/>
                </a:solidFill>
              </a:defRPr>
            </a:lvl5pPr>
            <a:lvl6pPr lvl="5" algn="l">
              <a:lnSpc>
                <a:spcPct val="90000"/>
              </a:lnSpc>
              <a:spcBef>
                <a:spcPts val="375"/>
              </a:spcBef>
              <a:spcAft>
                <a:spcPts val="0"/>
              </a:spcAft>
              <a:buClr>
                <a:schemeClr val="accent5"/>
              </a:buClr>
              <a:buSzPts val="975"/>
              <a:buNone/>
              <a:defRPr sz="975">
                <a:solidFill>
                  <a:schemeClr val="accent5"/>
                </a:solidFill>
              </a:defRPr>
            </a:lvl6pPr>
            <a:lvl7pPr lvl="6" algn="l">
              <a:lnSpc>
                <a:spcPct val="90000"/>
              </a:lnSpc>
              <a:spcBef>
                <a:spcPts val="375"/>
              </a:spcBef>
              <a:spcAft>
                <a:spcPts val="0"/>
              </a:spcAft>
              <a:buClr>
                <a:schemeClr val="accent5"/>
              </a:buClr>
              <a:buSzPts val="975"/>
              <a:buNone/>
              <a:defRPr sz="975">
                <a:solidFill>
                  <a:schemeClr val="accent5"/>
                </a:solidFill>
              </a:defRPr>
            </a:lvl7pPr>
            <a:lvl8pPr lvl="7" algn="l">
              <a:lnSpc>
                <a:spcPct val="90000"/>
              </a:lnSpc>
              <a:spcBef>
                <a:spcPts val="375"/>
              </a:spcBef>
              <a:spcAft>
                <a:spcPts val="0"/>
              </a:spcAft>
              <a:buClr>
                <a:schemeClr val="accent5"/>
              </a:buClr>
              <a:buSzPts val="975"/>
              <a:buNone/>
              <a:defRPr sz="975">
                <a:solidFill>
                  <a:schemeClr val="accent5"/>
                </a:solidFill>
              </a:defRPr>
            </a:lvl8pPr>
            <a:lvl9pPr lvl="8" algn="l">
              <a:lnSpc>
                <a:spcPct val="90000"/>
              </a:lnSpc>
              <a:spcBef>
                <a:spcPts val="375"/>
              </a:spcBef>
              <a:spcAft>
                <a:spcPts val="0"/>
              </a:spcAft>
              <a:buClr>
                <a:schemeClr val="accent5"/>
              </a:buClr>
              <a:buSzPts val="975"/>
              <a:buNone/>
              <a:defRPr sz="975">
                <a:solidFill>
                  <a:schemeClr val="accent5"/>
                </a:solidFill>
              </a:defRPr>
            </a:lvl9pPr>
          </a:lstStyle>
          <a:p/>
        </p:txBody>
      </p:sp>
      <p:sp>
        <p:nvSpPr>
          <p:cNvPr id="436" name="Google Shape;436;g3970249a880_0_11807"/>
          <p:cNvSpPr txBox="1"/>
          <p:nvPr>
            <p:ph idx="16" type="subTitle"/>
          </p:nvPr>
        </p:nvSpPr>
        <p:spPr>
          <a:xfrm>
            <a:off x="953997" y="3718960"/>
            <a:ext cx="3442200" cy="3720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837"/>
              <a:buFont typeface="Poppins Medium"/>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437" name="Google Shape;437;g3970249a880_0_11807"/>
          <p:cNvSpPr txBox="1"/>
          <p:nvPr>
            <p:ph idx="17" type="subTitle"/>
          </p:nvPr>
        </p:nvSpPr>
        <p:spPr>
          <a:xfrm>
            <a:off x="953997" y="1718850"/>
            <a:ext cx="3442200" cy="3720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837"/>
              <a:buFont typeface="Poppins Medium"/>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438" name="Google Shape;438;g3970249a880_0_11807"/>
          <p:cNvSpPr txBox="1"/>
          <p:nvPr>
            <p:ph idx="18" type="subTitle"/>
          </p:nvPr>
        </p:nvSpPr>
        <p:spPr>
          <a:xfrm>
            <a:off x="953997" y="2723332"/>
            <a:ext cx="3442200" cy="3720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837"/>
              <a:buFont typeface="Poppins Medium"/>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439" name="Google Shape;439;g3970249a880_0_11807"/>
          <p:cNvSpPr txBox="1"/>
          <p:nvPr>
            <p:ph idx="19" type="subTitle"/>
          </p:nvPr>
        </p:nvSpPr>
        <p:spPr>
          <a:xfrm>
            <a:off x="4947992" y="1718845"/>
            <a:ext cx="3890700" cy="3720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837"/>
              <a:buFont typeface="Poppins Medium"/>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440" name="Google Shape;440;g3970249a880_0_11807"/>
          <p:cNvSpPr txBox="1"/>
          <p:nvPr>
            <p:ph idx="20" type="subTitle"/>
          </p:nvPr>
        </p:nvSpPr>
        <p:spPr>
          <a:xfrm>
            <a:off x="4947992" y="2723330"/>
            <a:ext cx="3890700" cy="3720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837"/>
              <a:buFont typeface="Poppins Medium"/>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441" name="Google Shape;441;g3970249a880_0_11807"/>
          <p:cNvSpPr txBox="1"/>
          <p:nvPr>
            <p:ph idx="21" type="subTitle"/>
          </p:nvPr>
        </p:nvSpPr>
        <p:spPr>
          <a:xfrm>
            <a:off x="4947992" y="3718959"/>
            <a:ext cx="3890700" cy="3720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837"/>
              <a:buFont typeface="Poppins Medium"/>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Tree>
  </p:cSld>
  <p:clrMapOvr>
    <a:masterClrMapping/>
  </p:clrMapOvr>
</p:sldLayout>
</file>

<file path=ppt/slideLayouts/slideLayout3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duct Feature">
  <p:cSld name="70_Custom Layout_1_1">
    <p:bg>
      <p:bgPr>
        <a:blipFill>
          <a:blip r:embed="rId2">
            <a:alphaModFix/>
          </a:blip>
          <a:stretch>
            <a:fillRect/>
          </a:stretch>
        </a:blipFill>
      </p:bgPr>
    </p:bg>
    <p:spTree>
      <p:nvGrpSpPr>
        <p:cNvPr id="4714" name="Shape 4714"/>
        <p:cNvGrpSpPr/>
        <p:nvPr/>
      </p:nvGrpSpPr>
      <p:grpSpPr>
        <a:xfrm>
          <a:off x="0" y="0"/>
          <a:ext cx="0" cy="0"/>
          <a:chOff x="0" y="0"/>
          <a:chExt cx="0" cy="0"/>
        </a:xfrm>
      </p:grpSpPr>
      <p:sp>
        <p:nvSpPr>
          <p:cNvPr id="4715" name="Google Shape;4715;g3970249a880_0_9976"/>
          <p:cNvSpPr txBox="1"/>
          <p:nvPr>
            <p:ph type="title"/>
          </p:nvPr>
        </p:nvSpPr>
        <p:spPr>
          <a:xfrm>
            <a:off x="309269" y="314400"/>
            <a:ext cx="8508600" cy="3570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716" name="Google Shape;4716;g3970249a880_0_997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4717" name="Google Shape;4717;g3970249a880_0_9976"/>
          <p:cNvPicPr preferRelativeResize="0"/>
          <p:nvPr/>
        </p:nvPicPr>
        <p:blipFill rotWithShape="1">
          <a:blip r:embed="rId3">
            <a:alphaModFix/>
          </a:blip>
          <a:srcRect b="0" l="0" r="0" t="0"/>
          <a:stretch/>
        </p:blipFill>
        <p:spPr>
          <a:xfrm>
            <a:off x="354170" y="1233187"/>
            <a:ext cx="7127139" cy="2824779"/>
          </a:xfrm>
          <a:prstGeom prst="rect">
            <a:avLst/>
          </a:prstGeom>
          <a:noFill/>
          <a:ln>
            <a:noFill/>
          </a:ln>
        </p:spPr>
      </p:pic>
      <p:sp>
        <p:nvSpPr>
          <p:cNvPr id="4718" name="Google Shape;4718;g3970249a880_0_9976"/>
          <p:cNvSpPr txBox="1"/>
          <p:nvPr/>
        </p:nvSpPr>
        <p:spPr>
          <a:xfrm>
            <a:off x="315022" y="4856559"/>
            <a:ext cx="3249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rgbClr val="25146F"/>
                </a:solidFill>
                <a:latin typeface="Poppins Medium"/>
                <a:ea typeface="Poppins Medium"/>
                <a:cs typeface="Poppins Medium"/>
                <a:sym typeface="Poppins Medium"/>
              </a:rPr>
              <a:t>Page </a:t>
            </a:r>
            <a:fld id="{00000000-1234-1234-1234-123412341234}" type="slidenum">
              <a:rPr b="0" i="0" lang="en" sz="500" u="none" cap="none" strike="noStrike">
                <a:solidFill>
                  <a:srgbClr val="25146F"/>
                </a:solidFill>
                <a:latin typeface="Poppins Medium"/>
                <a:ea typeface="Poppins Medium"/>
                <a:cs typeface="Poppins Medium"/>
                <a:sym typeface="Poppins Medium"/>
              </a:rPr>
              <a:t>‹#›</a:t>
            </a:fld>
            <a:endParaRPr b="0" i="0" sz="500" u="none" cap="none" strike="noStrike">
              <a:solidFill>
                <a:srgbClr val="25146F"/>
              </a:solidFill>
              <a:latin typeface="Poppins Medium"/>
              <a:ea typeface="Poppins Medium"/>
              <a:cs typeface="Poppins Medium"/>
              <a:sym typeface="Poppins Medium"/>
            </a:endParaRPr>
          </a:p>
        </p:txBody>
      </p:sp>
      <p:sp>
        <p:nvSpPr>
          <p:cNvPr id="4719" name="Google Shape;4719;g3970249a880_0_9976"/>
          <p:cNvSpPr txBox="1"/>
          <p:nvPr>
            <p:ph idx="1" type="subTitle"/>
          </p:nvPr>
        </p:nvSpPr>
        <p:spPr>
          <a:xfrm>
            <a:off x="714057" y="1699650"/>
            <a:ext cx="3648300" cy="615000"/>
          </a:xfrm>
          <a:prstGeom prst="rect">
            <a:avLst/>
          </a:prstGeom>
          <a:noFill/>
          <a:ln>
            <a:noFill/>
          </a:ln>
        </p:spPr>
        <p:txBody>
          <a:bodyPr anchorCtr="0" anchor="t" bIns="0" lIns="0" spcFirstLastPara="1" rIns="0" wrap="square" tIns="0">
            <a:noAutofit/>
          </a:bodyPr>
          <a:lstStyle>
            <a:lvl1pPr lvl="0" marR="0" algn="l">
              <a:lnSpc>
                <a:spcPct val="95000"/>
              </a:lnSpc>
              <a:spcBef>
                <a:spcPts val="0"/>
              </a:spcBef>
              <a:spcAft>
                <a:spcPts val="0"/>
              </a:spcAft>
              <a:buSzPts val="900"/>
              <a:buNone/>
              <a:defRPr b="1" sz="2200">
                <a:solidFill>
                  <a:srgbClr val="25146F"/>
                </a:solidFill>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720" name="Google Shape;4720;g3970249a880_0_9976"/>
          <p:cNvSpPr/>
          <p:nvPr>
            <p:ph idx="2" type="pic"/>
          </p:nvPr>
        </p:nvSpPr>
        <p:spPr>
          <a:xfrm>
            <a:off x="4658506" y="1828744"/>
            <a:ext cx="3806400" cy="2423400"/>
          </a:xfrm>
          <a:prstGeom prst="rect">
            <a:avLst/>
          </a:prstGeom>
          <a:noFill/>
          <a:ln>
            <a:noFill/>
          </a:ln>
        </p:spPr>
      </p:sp>
      <p:sp>
        <p:nvSpPr>
          <p:cNvPr id="4721" name="Google Shape;4721;g3970249a880_0_9976"/>
          <p:cNvSpPr txBox="1"/>
          <p:nvPr>
            <p:ph idx="3" type="body"/>
          </p:nvPr>
        </p:nvSpPr>
        <p:spPr>
          <a:xfrm>
            <a:off x="697859" y="2617650"/>
            <a:ext cx="3490200" cy="1447200"/>
          </a:xfrm>
          <a:prstGeom prst="rect">
            <a:avLst/>
          </a:prstGeom>
          <a:noFill/>
          <a:ln>
            <a:noFill/>
          </a:ln>
        </p:spPr>
        <p:txBody>
          <a:bodyPr anchorCtr="0" anchor="t" bIns="0" lIns="0" spcFirstLastPara="1" rIns="0" wrap="square" tIns="0">
            <a:noAutofit/>
          </a:bodyPr>
          <a:lstStyle>
            <a:lvl1pPr indent="-292100" lvl="0" marL="457200" algn="l">
              <a:lnSpc>
                <a:spcPct val="105000"/>
              </a:lnSpc>
              <a:spcBef>
                <a:spcPts val="500"/>
              </a:spcBef>
              <a:spcAft>
                <a:spcPts val="0"/>
              </a:spcAft>
              <a:buClr>
                <a:schemeClr val="dk2"/>
              </a:buClr>
              <a:buSzPts val="1000"/>
              <a:buChar char="●"/>
              <a:defRPr/>
            </a:lvl1pPr>
            <a:lvl2pPr indent="-292100" lvl="1" marL="914400" algn="l">
              <a:lnSpc>
                <a:spcPct val="105000"/>
              </a:lnSpc>
              <a:spcBef>
                <a:spcPts val="500"/>
              </a:spcBef>
              <a:spcAft>
                <a:spcPts val="0"/>
              </a:spcAft>
              <a:buClr>
                <a:schemeClr val="dk2"/>
              </a:buClr>
              <a:buSzPts val="1000"/>
              <a:buChar char="●"/>
              <a:defRPr sz="1000"/>
            </a:lvl2pPr>
            <a:lvl3pPr indent="-292100" lvl="2" marL="1371600" algn="l">
              <a:lnSpc>
                <a:spcPct val="105000"/>
              </a:lnSpc>
              <a:spcBef>
                <a:spcPts val="500"/>
              </a:spcBef>
              <a:spcAft>
                <a:spcPts val="0"/>
              </a:spcAft>
              <a:buClr>
                <a:schemeClr val="dk2"/>
              </a:buClr>
              <a:buSzPts val="1000"/>
              <a:buChar char="●"/>
              <a:defRPr sz="1000"/>
            </a:lvl3pPr>
            <a:lvl4pPr indent="-292100" lvl="3" marL="1828800" algn="l">
              <a:lnSpc>
                <a:spcPct val="105000"/>
              </a:lnSpc>
              <a:spcBef>
                <a:spcPts val="500"/>
              </a:spcBef>
              <a:spcAft>
                <a:spcPts val="0"/>
              </a:spcAft>
              <a:buClr>
                <a:schemeClr val="dk2"/>
              </a:buClr>
              <a:buSzPts val="1000"/>
              <a:buChar char="●"/>
              <a:defRPr sz="1000"/>
            </a:lvl4pPr>
            <a:lvl5pPr indent="-292100" lvl="4" marL="2286000" algn="l">
              <a:lnSpc>
                <a:spcPct val="105000"/>
              </a:lnSpc>
              <a:spcBef>
                <a:spcPts val="500"/>
              </a:spcBef>
              <a:spcAft>
                <a:spcPts val="0"/>
              </a:spcAft>
              <a:buClr>
                <a:schemeClr val="dk2"/>
              </a:buClr>
              <a:buSzPts val="1000"/>
              <a:buChar char="●"/>
              <a:defRPr sz="1000"/>
            </a:lvl5pPr>
            <a:lvl6pPr indent="-228600" lvl="5" marL="2743200" algn="l">
              <a:lnSpc>
                <a:spcPct val="105000"/>
              </a:lnSpc>
              <a:spcBef>
                <a:spcPts val="500"/>
              </a:spcBef>
              <a:spcAft>
                <a:spcPts val="0"/>
              </a:spcAft>
              <a:buSzPts val="200"/>
              <a:buNone/>
              <a:defRPr sz="100"/>
            </a:lvl6pPr>
            <a:lvl7pPr indent="-228600" lvl="6" marL="3200400" algn="l">
              <a:lnSpc>
                <a:spcPct val="105000"/>
              </a:lnSpc>
              <a:spcBef>
                <a:spcPts val="500"/>
              </a:spcBef>
              <a:spcAft>
                <a:spcPts val="0"/>
              </a:spcAft>
              <a:buSzPts val="200"/>
              <a:buNone/>
              <a:defRPr sz="100"/>
            </a:lvl7pPr>
            <a:lvl8pPr indent="-228600" lvl="7" marL="3657600" algn="l">
              <a:lnSpc>
                <a:spcPct val="105000"/>
              </a:lnSpc>
              <a:spcBef>
                <a:spcPts val="500"/>
              </a:spcBef>
              <a:spcAft>
                <a:spcPts val="0"/>
              </a:spcAft>
              <a:buSzPts val="200"/>
              <a:buNone/>
              <a:defRPr sz="100"/>
            </a:lvl8pPr>
            <a:lvl9pPr indent="-228600" lvl="8" marL="4114800" algn="l">
              <a:lnSpc>
                <a:spcPct val="105000"/>
              </a:lnSpc>
              <a:spcBef>
                <a:spcPts val="500"/>
              </a:spcBef>
              <a:spcAft>
                <a:spcPts val="0"/>
              </a:spcAft>
              <a:buSzPts val="200"/>
              <a:buNone/>
              <a:defRPr sz="100"/>
            </a:lvl9pPr>
          </a:lstStyle>
          <a:p/>
        </p:txBody>
      </p:sp>
    </p:spTree>
  </p:cSld>
  <p:clrMapOvr>
    <a:masterClrMapping/>
  </p:clrMapOvr>
</p:sldLayout>
</file>

<file path=ppt/slideLayouts/slideLayout3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0_Custom Layout">
  <p:cSld name="60_Custom Layout">
    <p:bg>
      <p:bgPr>
        <a:blipFill>
          <a:blip r:embed="rId2">
            <a:alphaModFix/>
          </a:blip>
          <a:stretch>
            <a:fillRect/>
          </a:stretch>
        </a:blipFill>
      </p:bgPr>
    </p:bg>
    <p:spTree>
      <p:nvGrpSpPr>
        <p:cNvPr id="4729" name="Shape 4729"/>
        <p:cNvGrpSpPr/>
        <p:nvPr/>
      </p:nvGrpSpPr>
      <p:grpSpPr>
        <a:xfrm>
          <a:off x="0" y="0"/>
          <a:ext cx="0" cy="0"/>
          <a:chOff x="0" y="0"/>
          <a:chExt cx="0" cy="0"/>
        </a:xfrm>
      </p:grpSpPr>
      <p:sp>
        <p:nvSpPr>
          <p:cNvPr id="4730" name="Google Shape;4730;g3d53bdb51f7_0_5004"/>
          <p:cNvSpPr/>
          <p:nvPr/>
        </p:nvSpPr>
        <p:spPr>
          <a:xfrm>
            <a:off x="4028551" y="325460"/>
            <a:ext cx="4842900" cy="4231800"/>
          </a:xfrm>
          <a:prstGeom prst="roundRect">
            <a:avLst>
              <a:gd fmla="val 1352" name="adj"/>
            </a:avLst>
          </a:prstGeom>
          <a:gradFill>
            <a:gsLst>
              <a:gs pos="0">
                <a:srgbClr val="FFFFFF"/>
              </a:gs>
              <a:gs pos="56000">
                <a:srgbClr val="F1F1FA"/>
              </a:gs>
              <a:gs pos="78000">
                <a:srgbClr val="E8EAF7"/>
              </a:gs>
              <a:gs pos="100000">
                <a:srgbClr val="E4E7F6"/>
              </a:gs>
            </a:gsLst>
            <a:lin ang="2700006" scaled="0"/>
          </a:gradFill>
          <a:ln cap="flat" cmpd="sng" w="9525">
            <a:solidFill>
              <a:srgbClr val="F2F4FC"/>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731" name="Google Shape;4731;g3d53bdb51f7_0_5004"/>
          <p:cNvSpPr txBox="1"/>
          <p:nvPr>
            <p:ph type="title"/>
          </p:nvPr>
        </p:nvSpPr>
        <p:spPr>
          <a:xfrm>
            <a:off x="309268" y="314399"/>
            <a:ext cx="3349200" cy="1342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732" name="Google Shape;4732;g3d53bdb51f7_0_500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4733" name="Google Shape;4733;g3d53bdb51f7_0_5004"/>
          <p:cNvSpPr txBox="1"/>
          <p:nvPr>
            <p:ph idx="1" type="body"/>
          </p:nvPr>
        </p:nvSpPr>
        <p:spPr>
          <a:xfrm>
            <a:off x="292941" y="1935412"/>
            <a:ext cx="3364200" cy="2733900"/>
          </a:xfrm>
          <a:prstGeom prst="rect">
            <a:avLst/>
          </a:prstGeom>
          <a:noFill/>
          <a:ln>
            <a:noFill/>
          </a:ln>
        </p:spPr>
        <p:txBody>
          <a:bodyPr anchorCtr="0" anchor="t" bIns="0" lIns="0" spcFirstLastPara="1" rIns="0" wrap="square" tIns="0">
            <a:noAutofit/>
          </a:bodyPr>
          <a:lstStyle>
            <a:lvl1pPr indent="-285750" lvl="0" marL="457200" algn="l">
              <a:lnSpc>
                <a:spcPct val="105000"/>
              </a:lnSpc>
              <a:spcBef>
                <a:spcPts val="1300"/>
              </a:spcBef>
              <a:spcAft>
                <a:spcPts val="0"/>
              </a:spcAft>
              <a:buClr>
                <a:srgbClr val="DA0025"/>
              </a:buClr>
              <a:buSzPts val="900"/>
              <a:buChar char="●"/>
              <a:defRPr sz="1000"/>
            </a:lvl1pPr>
            <a:lvl2pPr indent="-273050" lvl="1" marL="914400" algn="l">
              <a:lnSpc>
                <a:spcPct val="105000"/>
              </a:lnSpc>
              <a:spcBef>
                <a:spcPts val="1300"/>
              </a:spcBef>
              <a:spcAft>
                <a:spcPts val="0"/>
              </a:spcAft>
              <a:buClr>
                <a:srgbClr val="DA0025"/>
              </a:buClr>
              <a:buSzPts val="700"/>
              <a:buChar char="●"/>
              <a:defRPr sz="700"/>
            </a:lvl2pPr>
            <a:lvl3pPr indent="-266700" lvl="2" marL="1371600" algn="l">
              <a:lnSpc>
                <a:spcPct val="105000"/>
              </a:lnSpc>
              <a:spcBef>
                <a:spcPts val="1300"/>
              </a:spcBef>
              <a:spcAft>
                <a:spcPts val="0"/>
              </a:spcAft>
              <a:buClr>
                <a:srgbClr val="DA0025"/>
              </a:buClr>
              <a:buSzPts val="600"/>
              <a:buChar char="●"/>
              <a:defRPr sz="700"/>
            </a:lvl3pPr>
            <a:lvl4pPr indent="-260350" lvl="3" marL="1828800" algn="l">
              <a:lnSpc>
                <a:spcPct val="105000"/>
              </a:lnSpc>
              <a:spcBef>
                <a:spcPts val="1300"/>
              </a:spcBef>
              <a:spcAft>
                <a:spcPts val="0"/>
              </a:spcAft>
              <a:buClr>
                <a:srgbClr val="DA0025"/>
              </a:buClr>
              <a:buSzPts val="500"/>
              <a:buChar char="●"/>
              <a:defRPr sz="500"/>
            </a:lvl4pPr>
            <a:lvl5pPr indent="-254000" lvl="4" marL="2286000" algn="l">
              <a:lnSpc>
                <a:spcPct val="105000"/>
              </a:lnSpc>
              <a:spcBef>
                <a:spcPts val="1300"/>
              </a:spcBef>
              <a:spcAft>
                <a:spcPts val="0"/>
              </a:spcAft>
              <a:buClr>
                <a:srgbClr val="DA0025"/>
              </a:buClr>
              <a:buSzPts val="400"/>
              <a:buChar char="●"/>
              <a:defRPr sz="400"/>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4734" name="Google Shape;4734;g3d53bdb51f7_0_5004"/>
          <p:cNvSpPr txBox="1"/>
          <p:nvPr>
            <p:ph idx="2" type="subTitle"/>
          </p:nvPr>
        </p:nvSpPr>
        <p:spPr>
          <a:xfrm>
            <a:off x="4201717" y="483989"/>
            <a:ext cx="3029400" cy="2055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100"/>
              <a:buFont typeface="Poppins"/>
              <a:buNone/>
              <a:defRPr b="1" sz="1100">
                <a:latin typeface="Poppins"/>
                <a:ea typeface="Poppins"/>
                <a:cs typeface="Poppins"/>
                <a:sym typeface="Poppins"/>
              </a:defRPr>
            </a:lvl1pPr>
            <a:lvl2pPr lvl="1" algn="l">
              <a:lnSpc>
                <a:spcPct val="95000"/>
              </a:lnSpc>
              <a:spcBef>
                <a:spcPts val="0"/>
              </a:spcBef>
              <a:spcAft>
                <a:spcPts val="0"/>
              </a:spcAft>
              <a:buSzPts val="800"/>
              <a:buNone/>
              <a:defRPr/>
            </a:lvl2pPr>
            <a:lvl3pPr lvl="2" algn="l">
              <a:lnSpc>
                <a:spcPct val="95000"/>
              </a:lnSpc>
              <a:spcBef>
                <a:spcPts val="0"/>
              </a:spcBef>
              <a:spcAft>
                <a:spcPts val="0"/>
              </a:spcAft>
              <a:buSzPts val="700"/>
              <a:buNone/>
              <a:defRPr/>
            </a:lvl3pPr>
            <a:lvl4pPr lvl="3" algn="l">
              <a:lnSpc>
                <a:spcPct val="95000"/>
              </a:lnSpc>
              <a:spcBef>
                <a:spcPts val="0"/>
              </a:spcBef>
              <a:spcAft>
                <a:spcPts val="0"/>
              </a:spcAft>
              <a:buSzPts val="500"/>
              <a:buNone/>
              <a:defRPr/>
            </a:lvl4pPr>
            <a:lvl5pPr lvl="4" algn="l">
              <a:lnSpc>
                <a:spcPct val="95000"/>
              </a:lnSpc>
              <a:spcBef>
                <a:spcPts val="0"/>
              </a:spcBef>
              <a:spcAft>
                <a:spcPts val="0"/>
              </a:spcAft>
              <a:buSzPts val="400"/>
              <a:buNone/>
              <a:defRPr/>
            </a:lvl5pPr>
            <a:lvl6pPr lvl="5" algn="l">
              <a:lnSpc>
                <a:spcPct val="95000"/>
              </a:lnSpc>
              <a:spcBef>
                <a:spcPts val="0"/>
              </a:spcBef>
              <a:spcAft>
                <a:spcPts val="0"/>
              </a:spcAft>
              <a:buSzPts val="200"/>
              <a:buNone/>
              <a:defRPr/>
            </a:lvl6pPr>
            <a:lvl7pPr lvl="6" algn="l">
              <a:lnSpc>
                <a:spcPct val="95000"/>
              </a:lnSpc>
              <a:spcBef>
                <a:spcPts val="0"/>
              </a:spcBef>
              <a:spcAft>
                <a:spcPts val="0"/>
              </a:spcAft>
              <a:buSzPts val="200"/>
              <a:buNone/>
              <a:defRPr/>
            </a:lvl7pPr>
            <a:lvl8pPr lvl="7" algn="l">
              <a:lnSpc>
                <a:spcPct val="95000"/>
              </a:lnSpc>
              <a:spcBef>
                <a:spcPts val="0"/>
              </a:spcBef>
              <a:spcAft>
                <a:spcPts val="0"/>
              </a:spcAft>
              <a:buSzPts val="200"/>
              <a:buNone/>
              <a:defRPr/>
            </a:lvl8pPr>
            <a:lvl9pPr lvl="8" algn="l">
              <a:lnSpc>
                <a:spcPct val="95000"/>
              </a:lnSpc>
              <a:spcBef>
                <a:spcPts val="0"/>
              </a:spcBef>
              <a:spcAft>
                <a:spcPts val="0"/>
              </a:spcAft>
              <a:buSzPts val="200"/>
              <a:buNone/>
              <a:defRPr/>
            </a:lvl9pPr>
          </a:lstStyle>
          <a:p/>
        </p:txBody>
      </p:sp>
      <p:sp>
        <p:nvSpPr>
          <p:cNvPr id="4735" name="Google Shape;4735;g3d53bdb51f7_0_5004"/>
          <p:cNvSpPr txBox="1"/>
          <p:nvPr>
            <p:ph idx="3" type="subTitle"/>
          </p:nvPr>
        </p:nvSpPr>
        <p:spPr>
          <a:xfrm>
            <a:off x="4208019" y="777149"/>
            <a:ext cx="1473000" cy="1158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500"/>
              <a:buFont typeface="Poppins Medium"/>
              <a:buNone/>
              <a:defRPr sz="500"/>
            </a:lvl1pPr>
            <a:lvl2pPr lvl="1" algn="l">
              <a:lnSpc>
                <a:spcPct val="95000"/>
              </a:lnSpc>
              <a:spcBef>
                <a:spcPts val="0"/>
              </a:spcBef>
              <a:spcAft>
                <a:spcPts val="0"/>
              </a:spcAft>
              <a:buSzPts val="800"/>
              <a:buNone/>
              <a:defRPr/>
            </a:lvl2pPr>
            <a:lvl3pPr lvl="2" algn="l">
              <a:lnSpc>
                <a:spcPct val="95000"/>
              </a:lnSpc>
              <a:spcBef>
                <a:spcPts val="0"/>
              </a:spcBef>
              <a:spcAft>
                <a:spcPts val="0"/>
              </a:spcAft>
              <a:buSzPts val="700"/>
              <a:buNone/>
              <a:defRPr/>
            </a:lvl3pPr>
            <a:lvl4pPr lvl="3" algn="l">
              <a:lnSpc>
                <a:spcPct val="95000"/>
              </a:lnSpc>
              <a:spcBef>
                <a:spcPts val="0"/>
              </a:spcBef>
              <a:spcAft>
                <a:spcPts val="0"/>
              </a:spcAft>
              <a:buSzPts val="500"/>
              <a:buNone/>
              <a:defRPr/>
            </a:lvl4pPr>
            <a:lvl5pPr lvl="4" algn="l">
              <a:lnSpc>
                <a:spcPct val="95000"/>
              </a:lnSpc>
              <a:spcBef>
                <a:spcPts val="0"/>
              </a:spcBef>
              <a:spcAft>
                <a:spcPts val="0"/>
              </a:spcAft>
              <a:buSzPts val="400"/>
              <a:buNone/>
              <a:defRPr/>
            </a:lvl5pPr>
            <a:lvl6pPr lvl="5" algn="l">
              <a:lnSpc>
                <a:spcPct val="95000"/>
              </a:lnSpc>
              <a:spcBef>
                <a:spcPts val="0"/>
              </a:spcBef>
              <a:spcAft>
                <a:spcPts val="0"/>
              </a:spcAft>
              <a:buSzPts val="200"/>
              <a:buNone/>
              <a:defRPr/>
            </a:lvl6pPr>
            <a:lvl7pPr lvl="6" algn="l">
              <a:lnSpc>
                <a:spcPct val="95000"/>
              </a:lnSpc>
              <a:spcBef>
                <a:spcPts val="0"/>
              </a:spcBef>
              <a:spcAft>
                <a:spcPts val="0"/>
              </a:spcAft>
              <a:buSzPts val="200"/>
              <a:buNone/>
              <a:defRPr/>
            </a:lvl7pPr>
            <a:lvl8pPr lvl="7" algn="l">
              <a:lnSpc>
                <a:spcPct val="95000"/>
              </a:lnSpc>
              <a:spcBef>
                <a:spcPts val="0"/>
              </a:spcBef>
              <a:spcAft>
                <a:spcPts val="0"/>
              </a:spcAft>
              <a:buSzPts val="200"/>
              <a:buNone/>
              <a:defRPr/>
            </a:lvl8pPr>
            <a:lvl9pPr lvl="8" algn="l">
              <a:lnSpc>
                <a:spcPct val="95000"/>
              </a:lnSpc>
              <a:spcBef>
                <a:spcPts val="0"/>
              </a:spcBef>
              <a:spcAft>
                <a:spcPts val="0"/>
              </a:spcAft>
              <a:buSzPts val="200"/>
              <a:buNone/>
              <a:defRPr/>
            </a:lvl9pPr>
          </a:lstStyle>
          <a:p/>
        </p:txBody>
      </p:sp>
    </p:spTree>
  </p:cSld>
  <p:clrMapOvr>
    <a:masterClrMapping/>
  </p:clrMapOvr>
</p:sldLayout>
</file>

<file path=ppt/slideLayouts/slideLayout3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duct Description-2">
  <p:cSld name="70_Custom Layout_1_3">
    <p:bg>
      <p:bgPr>
        <a:blipFill>
          <a:blip r:embed="rId2">
            <a:alphaModFix/>
          </a:blip>
          <a:stretch>
            <a:fillRect/>
          </a:stretch>
        </a:blipFill>
      </p:bgPr>
    </p:bg>
    <p:spTree>
      <p:nvGrpSpPr>
        <p:cNvPr id="4736" name="Shape 4736"/>
        <p:cNvGrpSpPr/>
        <p:nvPr/>
      </p:nvGrpSpPr>
      <p:grpSpPr>
        <a:xfrm>
          <a:off x="0" y="0"/>
          <a:ext cx="0" cy="0"/>
          <a:chOff x="0" y="0"/>
          <a:chExt cx="0" cy="0"/>
        </a:xfrm>
      </p:grpSpPr>
      <p:sp>
        <p:nvSpPr>
          <p:cNvPr id="4737" name="Google Shape;4737;g3d53bdb51f7_0_5011"/>
          <p:cNvSpPr txBox="1"/>
          <p:nvPr>
            <p:ph type="title"/>
          </p:nvPr>
        </p:nvSpPr>
        <p:spPr>
          <a:xfrm>
            <a:off x="309269" y="314400"/>
            <a:ext cx="8508600" cy="3570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738" name="Google Shape;4738;g3d53bdb51f7_0_501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4739" name="Google Shape;4739;g3d53bdb51f7_0_5011"/>
          <p:cNvPicPr preferRelativeResize="0"/>
          <p:nvPr/>
        </p:nvPicPr>
        <p:blipFill rotWithShape="1">
          <a:blip r:embed="rId3">
            <a:alphaModFix/>
          </a:blip>
          <a:srcRect b="0" l="0" r="0" t="0"/>
          <a:stretch/>
        </p:blipFill>
        <p:spPr>
          <a:xfrm>
            <a:off x="354170" y="1233187"/>
            <a:ext cx="7127139" cy="2824779"/>
          </a:xfrm>
          <a:prstGeom prst="rect">
            <a:avLst/>
          </a:prstGeom>
          <a:noFill/>
          <a:ln>
            <a:noFill/>
          </a:ln>
        </p:spPr>
      </p:pic>
      <p:sp>
        <p:nvSpPr>
          <p:cNvPr id="4740" name="Google Shape;4740;g3d53bdb51f7_0_5011"/>
          <p:cNvSpPr txBox="1"/>
          <p:nvPr>
            <p:ph idx="1" type="subTitle"/>
          </p:nvPr>
        </p:nvSpPr>
        <p:spPr>
          <a:xfrm>
            <a:off x="714057" y="1699650"/>
            <a:ext cx="3633300" cy="618300"/>
          </a:xfrm>
          <a:prstGeom prst="rect">
            <a:avLst/>
          </a:prstGeom>
          <a:noFill/>
          <a:ln>
            <a:noFill/>
          </a:ln>
        </p:spPr>
        <p:txBody>
          <a:bodyPr anchorCtr="0" anchor="t" bIns="0" lIns="0" spcFirstLastPara="1" rIns="0" wrap="square" tIns="0">
            <a:noAutofit/>
          </a:bodyPr>
          <a:lstStyle>
            <a:lvl1pPr lvl="0" marR="0" algn="l">
              <a:lnSpc>
                <a:spcPct val="94000"/>
              </a:lnSpc>
              <a:spcBef>
                <a:spcPts val="0"/>
              </a:spcBef>
              <a:spcAft>
                <a:spcPts val="0"/>
              </a:spcAft>
              <a:buSzPts val="900"/>
              <a:buNone/>
              <a:defRPr b="1" sz="2200">
                <a:solidFill>
                  <a:srgbClr val="25146F"/>
                </a:solidFill>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4741" name="Google Shape;4741;g3d53bdb51f7_0_5011"/>
          <p:cNvSpPr txBox="1"/>
          <p:nvPr>
            <p:ph idx="2" type="body"/>
          </p:nvPr>
        </p:nvSpPr>
        <p:spPr>
          <a:xfrm>
            <a:off x="697859" y="2625750"/>
            <a:ext cx="3489000" cy="1359000"/>
          </a:xfrm>
          <a:prstGeom prst="rect">
            <a:avLst/>
          </a:prstGeom>
          <a:noFill/>
          <a:ln>
            <a:noFill/>
          </a:ln>
        </p:spPr>
        <p:txBody>
          <a:bodyPr anchorCtr="0" anchor="t" bIns="0" lIns="0" spcFirstLastPara="1" rIns="0" wrap="square" tIns="0">
            <a:noAutofit/>
          </a:bodyPr>
          <a:lstStyle>
            <a:lvl1pPr indent="-292100" lvl="0" marL="457200" algn="l">
              <a:lnSpc>
                <a:spcPct val="105000"/>
              </a:lnSpc>
              <a:spcBef>
                <a:spcPts val="500"/>
              </a:spcBef>
              <a:spcAft>
                <a:spcPts val="0"/>
              </a:spcAft>
              <a:buClr>
                <a:schemeClr val="dk2"/>
              </a:buClr>
              <a:buSzPts val="1000"/>
              <a:buChar char="●"/>
              <a:defRPr/>
            </a:lvl1pPr>
            <a:lvl2pPr indent="-292100" lvl="1" marL="914400" algn="l">
              <a:lnSpc>
                <a:spcPct val="105000"/>
              </a:lnSpc>
              <a:spcBef>
                <a:spcPts val="500"/>
              </a:spcBef>
              <a:spcAft>
                <a:spcPts val="0"/>
              </a:spcAft>
              <a:buClr>
                <a:schemeClr val="dk2"/>
              </a:buClr>
              <a:buSzPts val="1000"/>
              <a:buChar char="●"/>
              <a:defRPr sz="1000"/>
            </a:lvl2pPr>
            <a:lvl3pPr indent="-292100" lvl="2" marL="1371600" algn="l">
              <a:lnSpc>
                <a:spcPct val="105000"/>
              </a:lnSpc>
              <a:spcBef>
                <a:spcPts val="500"/>
              </a:spcBef>
              <a:spcAft>
                <a:spcPts val="0"/>
              </a:spcAft>
              <a:buClr>
                <a:schemeClr val="dk2"/>
              </a:buClr>
              <a:buSzPts val="1000"/>
              <a:buChar char="●"/>
              <a:defRPr sz="1000"/>
            </a:lvl3pPr>
            <a:lvl4pPr indent="-292100" lvl="3" marL="1828800" algn="l">
              <a:lnSpc>
                <a:spcPct val="105000"/>
              </a:lnSpc>
              <a:spcBef>
                <a:spcPts val="500"/>
              </a:spcBef>
              <a:spcAft>
                <a:spcPts val="0"/>
              </a:spcAft>
              <a:buClr>
                <a:schemeClr val="dk2"/>
              </a:buClr>
              <a:buSzPts val="1000"/>
              <a:buChar char="●"/>
              <a:defRPr sz="1000"/>
            </a:lvl4pPr>
            <a:lvl5pPr indent="-292100" lvl="4" marL="2286000" algn="l">
              <a:lnSpc>
                <a:spcPct val="105000"/>
              </a:lnSpc>
              <a:spcBef>
                <a:spcPts val="500"/>
              </a:spcBef>
              <a:spcAft>
                <a:spcPts val="0"/>
              </a:spcAft>
              <a:buClr>
                <a:schemeClr val="dk2"/>
              </a:buClr>
              <a:buSzPts val="1000"/>
              <a:buChar char="●"/>
              <a:defRPr sz="1000"/>
            </a:lvl5pPr>
            <a:lvl6pPr indent="-228600" lvl="5" marL="2743200" algn="l">
              <a:lnSpc>
                <a:spcPct val="105000"/>
              </a:lnSpc>
              <a:spcBef>
                <a:spcPts val="500"/>
              </a:spcBef>
              <a:spcAft>
                <a:spcPts val="0"/>
              </a:spcAft>
              <a:buSzPts val="200"/>
              <a:buNone/>
              <a:defRPr sz="100"/>
            </a:lvl6pPr>
            <a:lvl7pPr indent="-228600" lvl="6" marL="3200400" algn="l">
              <a:lnSpc>
                <a:spcPct val="105000"/>
              </a:lnSpc>
              <a:spcBef>
                <a:spcPts val="500"/>
              </a:spcBef>
              <a:spcAft>
                <a:spcPts val="0"/>
              </a:spcAft>
              <a:buSzPts val="200"/>
              <a:buNone/>
              <a:defRPr sz="100"/>
            </a:lvl7pPr>
            <a:lvl8pPr indent="-228600" lvl="7" marL="3657600" algn="l">
              <a:lnSpc>
                <a:spcPct val="105000"/>
              </a:lnSpc>
              <a:spcBef>
                <a:spcPts val="500"/>
              </a:spcBef>
              <a:spcAft>
                <a:spcPts val="0"/>
              </a:spcAft>
              <a:buSzPts val="200"/>
              <a:buNone/>
              <a:defRPr sz="100"/>
            </a:lvl8pPr>
            <a:lvl9pPr indent="-228600" lvl="8" marL="4114800" algn="l">
              <a:lnSpc>
                <a:spcPct val="105000"/>
              </a:lnSpc>
              <a:spcBef>
                <a:spcPts val="500"/>
              </a:spcBef>
              <a:spcAft>
                <a:spcPts val="0"/>
              </a:spcAft>
              <a:buSzPts val="200"/>
              <a:buNone/>
              <a:defRPr sz="100"/>
            </a:lvl9pPr>
          </a:lstStyle>
          <a:p/>
        </p:txBody>
      </p:sp>
      <p:sp>
        <p:nvSpPr>
          <p:cNvPr id="4742" name="Google Shape;4742;g3d53bdb51f7_0_5011"/>
          <p:cNvSpPr/>
          <p:nvPr>
            <p:ph idx="3" type="pic"/>
          </p:nvPr>
        </p:nvSpPr>
        <p:spPr>
          <a:xfrm>
            <a:off x="4859592" y="604509"/>
            <a:ext cx="4140900" cy="4140900"/>
          </a:xfrm>
          <a:prstGeom prst="rect">
            <a:avLst/>
          </a:prstGeom>
          <a:noFill/>
          <a:ln>
            <a:noFill/>
          </a:ln>
        </p:spPr>
      </p:sp>
    </p:spTree>
  </p:cSld>
  <p:clrMapOvr>
    <a:masterClrMapping/>
  </p:clrMapOvr>
</p:sldLayout>
</file>

<file path=ppt/slideLayouts/slideLayout3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4_Custom Layout">
  <p:cSld name="54_Custom Layout">
    <p:bg>
      <p:bgPr>
        <a:blipFill>
          <a:blip r:embed="rId2">
            <a:alphaModFix/>
          </a:blip>
          <a:stretch>
            <a:fillRect/>
          </a:stretch>
        </a:blipFill>
      </p:bgPr>
    </p:bg>
    <p:spTree>
      <p:nvGrpSpPr>
        <p:cNvPr id="4743" name="Shape 4743"/>
        <p:cNvGrpSpPr/>
        <p:nvPr/>
      </p:nvGrpSpPr>
      <p:grpSpPr>
        <a:xfrm>
          <a:off x="0" y="0"/>
          <a:ext cx="0" cy="0"/>
          <a:chOff x="0" y="0"/>
          <a:chExt cx="0" cy="0"/>
        </a:xfrm>
      </p:grpSpPr>
      <p:sp>
        <p:nvSpPr>
          <p:cNvPr id="4744" name="Google Shape;4744;g3d53bdb51f7_0_5018"/>
          <p:cNvSpPr/>
          <p:nvPr/>
        </p:nvSpPr>
        <p:spPr>
          <a:xfrm rot="10800000">
            <a:off x="4022638" y="1051975"/>
            <a:ext cx="4811602" cy="3503914"/>
          </a:xfrm>
          <a:custGeom>
            <a:rect b="b" l="l" r="r" t="t"/>
            <a:pathLst>
              <a:path extrusionOk="0" h="7007828" w="9623203">
                <a:moveTo>
                  <a:pt x="165354" y="0"/>
                </a:moveTo>
                <a:lnTo>
                  <a:pt x="9457849" y="0"/>
                </a:lnTo>
                <a:cubicBezTo>
                  <a:pt x="9549098" y="0"/>
                  <a:pt x="9623203" y="74105"/>
                  <a:pt x="9623203" y="165354"/>
                </a:cubicBezTo>
                <a:lnTo>
                  <a:pt x="9623203" y="6842475"/>
                </a:lnTo>
                <a:cubicBezTo>
                  <a:pt x="9623203" y="6933724"/>
                  <a:pt x="9549098" y="7007829"/>
                  <a:pt x="9457849" y="7007829"/>
                </a:cubicBezTo>
                <a:lnTo>
                  <a:pt x="190500" y="7007829"/>
                </a:lnTo>
                <a:cubicBezTo>
                  <a:pt x="85344" y="7007829"/>
                  <a:pt x="0" y="6922484"/>
                  <a:pt x="0" y="6817329"/>
                </a:cubicBezTo>
                <a:lnTo>
                  <a:pt x="0" y="165354"/>
                </a:lnTo>
                <a:cubicBezTo>
                  <a:pt x="0" y="74105"/>
                  <a:pt x="74105" y="0"/>
                  <a:pt x="165354" y="0"/>
                </a:cubicBezTo>
                <a:close/>
              </a:path>
            </a:pathLst>
          </a:custGeom>
          <a:gradFill>
            <a:gsLst>
              <a:gs pos="0">
                <a:srgbClr val="FFFFFF"/>
              </a:gs>
              <a:gs pos="23000">
                <a:srgbClr val="FFFFFF"/>
              </a:gs>
              <a:gs pos="51000">
                <a:srgbClr val="F2F4FC">
                  <a:alpha val="90588"/>
                </a:srgbClr>
              </a:gs>
              <a:gs pos="82000">
                <a:srgbClr val="E7EAFA">
                  <a:alpha val="82352"/>
                </a:srgbClr>
              </a:gs>
              <a:gs pos="100000">
                <a:srgbClr val="E3E7FA">
                  <a:alpha val="80000"/>
                </a:srgbClr>
              </a:gs>
            </a:gsLst>
            <a:lin ang="16200038"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745" name="Google Shape;4745;g3d53bdb51f7_0_5018"/>
          <p:cNvSpPr/>
          <p:nvPr>
            <p:ph idx="2" type="pic"/>
          </p:nvPr>
        </p:nvSpPr>
        <p:spPr>
          <a:xfrm>
            <a:off x="348885" y="1050131"/>
            <a:ext cx="3610500" cy="3503400"/>
          </a:xfrm>
          <a:prstGeom prst="roundRect">
            <a:avLst>
              <a:gd fmla="val 4573" name="adj"/>
            </a:avLst>
          </a:prstGeom>
          <a:noFill/>
          <a:ln>
            <a:noFill/>
          </a:ln>
        </p:spPr>
      </p:sp>
      <p:sp>
        <p:nvSpPr>
          <p:cNvPr id="4746" name="Google Shape;4746;g3d53bdb51f7_0_5018"/>
          <p:cNvSpPr txBox="1"/>
          <p:nvPr>
            <p:ph type="title"/>
          </p:nvPr>
        </p:nvSpPr>
        <p:spPr>
          <a:xfrm>
            <a:off x="391953" y="34775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747" name="Google Shape;4747;g3d53bdb51f7_0_501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4748" name="Google Shape;4748;g3d53bdb51f7_0_5018"/>
          <p:cNvSpPr txBox="1"/>
          <p:nvPr>
            <p:ph idx="1" type="body"/>
          </p:nvPr>
        </p:nvSpPr>
        <p:spPr>
          <a:xfrm>
            <a:off x="4291905" y="2200969"/>
            <a:ext cx="4379100" cy="2223600"/>
          </a:xfrm>
          <a:prstGeom prst="rect">
            <a:avLst/>
          </a:prstGeom>
          <a:noFill/>
          <a:ln>
            <a:noFill/>
          </a:ln>
        </p:spPr>
        <p:txBody>
          <a:bodyPr anchorCtr="0" anchor="t" bIns="0" lIns="0" spcFirstLastPara="1" rIns="0" wrap="square" tIns="0">
            <a:noAutofit/>
          </a:bodyPr>
          <a:lstStyle>
            <a:lvl1pPr indent="-285750" lvl="0" marL="457200" algn="l">
              <a:lnSpc>
                <a:spcPct val="100000"/>
              </a:lnSpc>
              <a:spcBef>
                <a:spcPts val="0"/>
              </a:spcBef>
              <a:spcAft>
                <a:spcPts val="0"/>
              </a:spcAft>
              <a:buClr>
                <a:srgbClr val="DA0025"/>
              </a:buClr>
              <a:buSzPts val="900"/>
              <a:buChar char="●"/>
              <a:defRPr>
                <a:solidFill>
                  <a:schemeClr val="dk1"/>
                </a:solidFill>
              </a:defRPr>
            </a:lvl1pPr>
            <a:lvl2pPr indent="-279400" lvl="1" marL="914400" algn="l">
              <a:lnSpc>
                <a:spcPct val="100000"/>
              </a:lnSpc>
              <a:spcBef>
                <a:spcPts val="1100"/>
              </a:spcBef>
              <a:spcAft>
                <a:spcPts val="0"/>
              </a:spcAft>
              <a:buClr>
                <a:srgbClr val="DA0025"/>
              </a:buClr>
              <a:buSzPts val="800"/>
              <a:buChar char="●"/>
              <a:defRPr>
                <a:solidFill>
                  <a:schemeClr val="dk1"/>
                </a:solidFill>
              </a:defRPr>
            </a:lvl2pPr>
            <a:lvl3pPr indent="-273050" lvl="2" marL="1371600" algn="l">
              <a:lnSpc>
                <a:spcPct val="100000"/>
              </a:lnSpc>
              <a:spcBef>
                <a:spcPts val="1100"/>
              </a:spcBef>
              <a:spcAft>
                <a:spcPts val="0"/>
              </a:spcAft>
              <a:buClr>
                <a:srgbClr val="DA0025"/>
              </a:buClr>
              <a:buSzPts val="700"/>
              <a:buChar char="●"/>
              <a:defRPr>
                <a:solidFill>
                  <a:schemeClr val="dk1"/>
                </a:solidFill>
              </a:defRPr>
            </a:lvl3pPr>
            <a:lvl4pPr indent="-260350" lvl="3" marL="1828800" algn="l">
              <a:lnSpc>
                <a:spcPct val="100000"/>
              </a:lnSpc>
              <a:spcBef>
                <a:spcPts val="1100"/>
              </a:spcBef>
              <a:spcAft>
                <a:spcPts val="0"/>
              </a:spcAft>
              <a:buClr>
                <a:srgbClr val="DA0025"/>
              </a:buClr>
              <a:buSzPts val="500"/>
              <a:buChar char="●"/>
              <a:defRPr>
                <a:solidFill>
                  <a:schemeClr val="dk1"/>
                </a:solidFill>
              </a:defRPr>
            </a:lvl4pPr>
            <a:lvl5pPr indent="-254000" lvl="4" marL="2286000" algn="l">
              <a:lnSpc>
                <a:spcPct val="100000"/>
              </a:lnSpc>
              <a:spcBef>
                <a:spcPts val="1100"/>
              </a:spcBef>
              <a:spcAft>
                <a:spcPts val="0"/>
              </a:spcAft>
              <a:buClr>
                <a:srgbClr val="DA0025"/>
              </a:buClr>
              <a:buSzPts val="400"/>
              <a:buChar char="●"/>
              <a:defRPr>
                <a:solidFill>
                  <a:schemeClr val="dk1"/>
                </a:solidFill>
              </a:defRPr>
            </a:lvl5pPr>
            <a:lvl6pPr indent="-273050" lvl="5" marL="2743200" algn="l">
              <a:lnSpc>
                <a:spcPct val="100000"/>
              </a:lnSpc>
              <a:spcBef>
                <a:spcPts val="1100"/>
              </a:spcBef>
              <a:spcAft>
                <a:spcPts val="0"/>
              </a:spcAft>
              <a:buClr>
                <a:schemeClr val="dk1"/>
              </a:buClr>
              <a:buSzPts val="700"/>
              <a:buChar char="•"/>
              <a:defRPr/>
            </a:lvl6pPr>
            <a:lvl7pPr indent="-273050" lvl="6" marL="3200400" algn="l">
              <a:lnSpc>
                <a:spcPct val="100000"/>
              </a:lnSpc>
              <a:spcBef>
                <a:spcPts val="1100"/>
              </a:spcBef>
              <a:spcAft>
                <a:spcPts val="0"/>
              </a:spcAft>
              <a:buClr>
                <a:schemeClr val="dk1"/>
              </a:buClr>
              <a:buSzPts val="700"/>
              <a:buChar char="•"/>
              <a:defRPr/>
            </a:lvl7pPr>
            <a:lvl8pPr indent="-273050" lvl="7" marL="3657600" algn="l">
              <a:lnSpc>
                <a:spcPct val="100000"/>
              </a:lnSpc>
              <a:spcBef>
                <a:spcPts val="1100"/>
              </a:spcBef>
              <a:spcAft>
                <a:spcPts val="0"/>
              </a:spcAft>
              <a:buClr>
                <a:schemeClr val="dk1"/>
              </a:buClr>
              <a:buSzPts val="700"/>
              <a:buChar char="•"/>
              <a:defRPr/>
            </a:lvl8pPr>
            <a:lvl9pPr indent="-273050" lvl="8" marL="4114800" algn="l">
              <a:lnSpc>
                <a:spcPct val="100000"/>
              </a:lnSpc>
              <a:spcBef>
                <a:spcPts val="1100"/>
              </a:spcBef>
              <a:spcAft>
                <a:spcPts val="1100"/>
              </a:spcAft>
              <a:buClr>
                <a:schemeClr val="dk1"/>
              </a:buClr>
              <a:buSzPts val="700"/>
              <a:buChar char="•"/>
              <a:defRPr/>
            </a:lvl9pPr>
          </a:lstStyle>
          <a:p/>
        </p:txBody>
      </p:sp>
      <p:sp>
        <p:nvSpPr>
          <p:cNvPr id="4749" name="Google Shape;4749;g3d53bdb51f7_0_5018"/>
          <p:cNvSpPr txBox="1"/>
          <p:nvPr>
            <p:ph idx="3" type="subTitle"/>
          </p:nvPr>
        </p:nvSpPr>
        <p:spPr>
          <a:xfrm>
            <a:off x="4280667" y="1293281"/>
            <a:ext cx="4379100" cy="4737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2300"/>
              <a:buNone/>
              <a:defRPr b="1" sz="2600">
                <a:solidFill>
                  <a:schemeClr val="dk1"/>
                </a:solidFill>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3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showMasterSp="0">
  <p:cSld name="Title Slide">
    <p:bg>
      <p:bgPr>
        <a:blipFill>
          <a:blip r:embed="rId2">
            <a:alphaModFix/>
          </a:blip>
          <a:stretch>
            <a:fillRect/>
          </a:stretch>
        </a:blipFill>
      </p:bgPr>
    </p:bg>
    <p:spTree>
      <p:nvGrpSpPr>
        <p:cNvPr id="4750" name="Shape 4750"/>
        <p:cNvGrpSpPr/>
        <p:nvPr/>
      </p:nvGrpSpPr>
      <p:grpSpPr>
        <a:xfrm>
          <a:off x="0" y="0"/>
          <a:ext cx="0" cy="0"/>
          <a:chOff x="0" y="0"/>
          <a:chExt cx="0" cy="0"/>
        </a:xfrm>
      </p:grpSpPr>
      <p:sp>
        <p:nvSpPr>
          <p:cNvPr id="4751" name="Google Shape;4751;g3d53bdb51f7_0_5025"/>
          <p:cNvSpPr txBox="1"/>
          <p:nvPr>
            <p:ph type="title"/>
          </p:nvPr>
        </p:nvSpPr>
        <p:spPr>
          <a:xfrm>
            <a:off x="4352819" y="561586"/>
            <a:ext cx="4363800" cy="1831200"/>
          </a:xfrm>
          <a:prstGeom prst="rect">
            <a:avLst/>
          </a:prstGeom>
          <a:noFill/>
          <a:ln>
            <a:noFill/>
          </a:ln>
        </p:spPr>
        <p:txBody>
          <a:bodyPr anchorCtr="0" anchor="t" bIns="0" lIns="0" spcFirstLastPara="1" rIns="0" wrap="square" tIns="0">
            <a:noAutofit/>
          </a:bodyPr>
          <a:lstStyle>
            <a:lvl1pPr lvl="0" algn="r">
              <a:lnSpc>
                <a:spcPct val="91000"/>
              </a:lnSpc>
              <a:spcBef>
                <a:spcPts val="0"/>
              </a:spcBef>
              <a:spcAft>
                <a:spcPts val="0"/>
              </a:spcAft>
              <a:buClr>
                <a:schemeClr val="lt1"/>
              </a:buClr>
              <a:buSzPts val="4600"/>
              <a:buFont typeface="Poppins SemiBold"/>
              <a:buNone/>
              <a:defRPr b="1" sz="4600">
                <a:solidFill>
                  <a:schemeClr val="lt1"/>
                </a:solidFill>
                <a:latin typeface="Poppins SemiBold"/>
                <a:ea typeface="Poppins SemiBold"/>
                <a:cs typeface="Poppins SemiBold"/>
                <a:sym typeface="Poppins SemiBold"/>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752" name="Google Shape;4752;g3d53bdb51f7_0_5025"/>
          <p:cNvSpPr txBox="1"/>
          <p:nvPr>
            <p:ph idx="1" type="subTitle"/>
          </p:nvPr>
        </p:nvSpPr>
        <p:spPr>
          <a:xfrm>
            <a:off x="4352423" y="2876141"/>
            <a:ext cx="4363800" cy="264600"/>
          </a:xfrm>
          <a:prstGeom prst="rect">
            <a:avLst/>
          </a:prstGeom>
          <a:noFill/>
          <a:ln>
            <a:noFill/>
          </a:ln>
        </p:spPr>
        <p:txBody>
          <a:bodyPr anchorCtr="0" anchor="t" bIns="0" lIns="0" spcFirstLastPara="1" rIns="0" wrap="square" tIns="0">
            <a:noAutofit/>
          </a:bodyPr>
          <a:lstStyle>
            <a:lvl1pPr lvl="0" algn="r">
              <a:lnSpc>
                <a:spcPct val="95000"/>
              </a:lnSpc>
              <a:spcBef>
                <a:spcPts val="1300"/>
              </a:spcBef>
              <a:spcAft>
                <a:spcPts val="0"/>
              </a:spcAft>
              <a:buClr>
                <a:schemeClr val="lt1"/>
              </a:buClr>
              <a:buSzPts val="1600"/>
              <a:buNone/>
              <a:defRPr b="1" sz="17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4753" name="Google Shape;4753;g3d53bdb51f7_0_5025"/>
          <p:cNvGrpSpPr/>
          <p:nvPr/>
        </p:nvGrpSpPr>
        <p:grpSpPr>
          <a:xfrm>
            <a:off x="7848588" y="4616741"/>
            <a:ext cx="948486" cy="279733"/>
            <a:chOff x="20929561" y="12311319"/>
            <a:chExt cx="2529297" cy="745954"/>
          </a:xfrm>
        </p:grpSpPr>
        <p:grpSp>
          <p:nvGrpSpPr>
            <p:cNvPr id="4754" name="Google Shape;4754;g3d53bdb51f7_0_5025"/>
            <p:cNvGrpSpPr/>
            <p:nvPr/>
          </p:nvGrpSpPr>
          <p:grpSpPr>
            <a:xfrm>
              <a:off x="20929561" y="12311319"/>
              <a:ext cx="2433857" cy="745954"/>
              <a:chOff x="20929561" y="12311319"/>
              <a:chExt cx="2433857" cy="745954"/>
            </a:xfrm>
          </p:grpSpPr>
          <p:sp>
            <p:nvSpPr>
              <p:cNvPr id="4755" name="Google Shape;4755;g3d53bdb51f7_0_5025"/>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756" name="Google Shape;4756;g3d53bdb51f7_0_5025"/>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4757" name="Google Shape;4757;g3d53bdb51f7_0_5025"/>
              <p:cNvGrpSpPr/>
              <p:nvPr/>
            </p:nvGrpSpPr>
            <p:grpSpPr>
              <a:xfrm>
                <a:off x="22582537" y="12311321"/>
                <a:ext cx="780881" cy="745730"/>
                <a:chOff x="22582537" y="12311321"/>
                <a:chExt cx="780881" cy="745730"/>
              </a:xfrm>
            </p:grpSpPr>
            <p:grpSp>
              <p:nvGrpSpPr>
                <p:cNvPr id="4758" name="Google Shape;4758;g3d53bdb51f7_0_5025"/>
                <p:cNvGrpSpPr/>
                <p:nvPr/>
              </p:nvGrpSpPr>
              <p:grpSpPr>
                <a:xfrm>
                  <a:off x="22582537" y="12311321"/>
                  <a:ext cx="780881" cy="745730"/>
                  <a:chOff x="22582537" y="12311321"/>
                  <a:chExt cx="780881" cy="745730"/>
                </a:xfrm>
              </p:grpSpPr>
              <p:sp>
                <p:nvSpPr>
                  <p:cNvPr id="4759" name="Google Shape;4759;g3d53bdb51f7_0_5025"/>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760" name="Google Shape;4760;g3d53bdb51f7_0_5025"/>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761" name="Google Shape;4761;g3d53bdb51f7_0_5025"/>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4762" name="Google Shape;4762;g3d53bdb51f7_0_5025"/>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3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Slide" showMasterSp="0">
  <p:cSld name="1_Title Slide">
    <p:bg>
      <p:bgPr>
        <a:blipFill>
          <a:blip r:embed="rId2">
            <a:alphaModFix/>
          </a:blip>
          <a:stretch>
            <a:fillRect/>
          </a:stretch>
        </a:blipFill>
      </p:bgPr>
    </p:bg>
    <p:spTree>
      <p:nvGrpSpPr>
        <p:cNvPr id="4763" name="Shape 4763"/>
        <p:cNvGrpSpPr/>
        <p:nvPr/>
      </p:nvGrpSpPr>
      <p:grpSpPr>
        <a:xfrm>
          <a:off x="0" y="0"/>
          <a:ext cx="0" cy="0"/>
          <a:chOff x="0" y="0"/>
          <a:chExt cx="0" cy="0"/>
        </a:xfrm>
      </p:grpSpPr>
      <p:sp>
        <p:nvSpPr>
          <p:cNvPr id="4764" name="Google Shape;4764;g3d53bdb51f7_0_5038"/>
          <p:cNvSpPr txBox="1"/>
          <p:nvPr>
            <p:ph type="title"/>
          </p:nvPr>
        </p:nvSpPr>
        <p:spPr>
          <a:xfrm>
            <a:off x="4352819" y="561586"/>
            <a:ext cx="4363800" cy="1831200"/>
          </a:xfrm>
          <a:prstGeom prst="rect">
            <a:avLst/>
          </a:prstGeom>
          <a:noFill/>
          <a:ln>
            <a:noFill/>
          </a:ln>
        </p:spPr>
        <p:txBody>
          <a:bodyPr anchorCtr="0" anchor="t" bIns="0" lIns="0" spcFirstLastPara="1" rIns="0" wrap="square" tIns="0">
            <a:noAutofit/>
          </a:bodyPr>
          <a:lstStyle>
            <a:lvl1pPr lvl="0" algn="r">
              <a:lnSpc>
                <a:spcPct val="91000"/>
              </a:lnSpc>
              <a:spcBef>
                <a:spcPts val="0"/>
              </a:spcBef>
              <a:spcAft>
                <a:spcPts val="0"/>
              </a:spcAft>
              <a:buClr>
                <a:schemeClr val="lt1"/>
              </a:buClr>
              <a:buSzPts val="4600"/>
              <a:buFont typeface="Poppins SemiBold"/>
              <a:buNone/>
              <a:defRPr sz="4600">
                <a:solidFill>
                  <a:schemeClr val="lt1"/>
                </a:solidFill>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765" name="Google Shape;4765;g3d53bdb51f7_0_5038"/>
          <p:cNvSpPr txBox="1"/>
          <p:nvPr>
            <p:ph idx="1" type="subTitle"/>
          </p:nvPr>
        </p:nvSpPr>
        <p:spPr>
          <a:xfrm>
            <a:off x="4352423" y="2876141"/>
            <a:ext cx="4363800" cy="264600"/>
          </a:xfrm>
          <a:prstGeom prst="rect">
            <a:avLst/>
          </a:prstGeom>
          <a:noFill/>
          <a:ln>
            <a:noFill/>
          </a:ln>
        </p:spPr>
        <p:txBody>
          <a:bodyPr anchorCtr="0" anchor="t" bIns="0" lIns="0" spcFirstLastPara="1" rIns="0" wrap="square" tIns="0">
            <a:noAutofit/>
          </a:bodyPr>
          <a:lstStyle>
            <a:lvl1pPr lvl="0" algn="r">
              <a:lnSpc>
                <a:spcPct val="95000"/>
              </a:lnSpc>
              <a:spcBef>
                <a:spcPts val="1300"/>
              </a:spcBef>
              <a:spcAft>
                <a:spcPts val="0"/>
              </a:spcAft>
              <a:buClr>
                <a:schemeClr val="lt1"/>
              </a:buClr>
              <a:buSzPts val="1600"/>
              <a:buNone/>
              <a:defRPr b="1" sz="17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4766" name="Google Shape;4766;g3d53bdb51f7_0_5038"/>
          <p:cNvGrpSpPr/>
          <p:nvPr/>
        </p:nvGrpSpPr>
        <p:grpSpPr>
          <a:xfrm>
            <a:off x="7848588" y="4616741"/>
            <a:ext cx="948486" cy="279733"/>
            <a:chOff x="20929561" y="12311319"/>
            <a:chExt cx="2529297" cy="745954"/>
          </a:xfrm>
        </p:grpSpPr>
        <p:grpSp>
          <p:nvGrpSpPr>
            <p:cNvPr id="4767" name="Google Shape;4767;g3d53bdb51f7_0_5038"/>
            <p:cNvGrpSpPr/>
            <p:nvPr/>
          </p:nvGrpSpPr>
          <p:grpSpPr>
            <a:xfrm>
              <a:off x="20929561" y="12311319"/>
              <a:ext cx="2433857" cy="745954"/>
              <a:chOff x="20929561" y="12311319"/>
              <a:chExt cx="2433857" cy="745954"/>
            </a:xfrm>
          </p:grpSpPr>
          <p:sp>
            <p:nvSpPr>
              <p:cNvPr id="4768" name="Google Shape;4768;g3d53bdb51f7_0_5038"/>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769" name="Google Shape;4769;g3d53bdb51f7_0_5038"/>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4770" name="Google Shape;4770;g3d53bdb51f7_0_5038"/>
              <p:cNvGrpSpPr/>
              <p:nvPr/>
            </p:nvGrpSpPr>
            <p:grpSpPr>
              <a:xfrm>
                <a:off x="22582537" y="12311321"/>
                <a:ext cx="780881" cy="745730"/>
                <a:chOff x="22582537" y="12311321"/>
                <a:chExt cx="780881" cy="745730"/>
              </a:xfrm>
            </p:grpSpPr>
            <p:grpSp>
              <p:nvGrpSpPr>
                <p:cNvPr id="4771" name="Google Shape;4771;g3d53bdb51f7_0_5038"/>
                <p:cNvGrpSpPr/>
                <p:nvPr/>
              </p:nvGrpSpPr>
              <p:grpSpPr>
                <a:xfrm>
                  <a:off x="22582537" y="12311321"/>
                  <a:ext cx="780881" cy="745730"/>
                  <a:chOff x="22582537" y="12311321"/>
                  <a:chExt cx="780881" cy="745730"/>
                </a:xfrm>
              </p:grpSpPr>
              <p:sp>
                <p:nvSpPr>
                  <p:cNvPr id="4772" name="Google Shape;4772;g3d53bdb51f7_0_5038"/>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773" name="Google Shape;4773;g3d53bdb51f7_0_5038"/>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774" name="Google Shape;4774;g3d53bdb51f7_0_5038"/>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4775" name="Google Shape;4775;g3d53bdb51f7_0_5038"/>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3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Title Slide" showMasterSp="0">
  <p:cSld name="2_Title Slide">
    <p:bg>
      <p:bgPr>
        <a:blipFill>
          <a:blip r:embed="rId2">
            <a:alphaModFix/>
          </a:blip>
          <a:stretch>
            <a:fillRect/>
          </a:stretch>
        </a:blipFill>
      </p:bgPr>
    </p:bg>
    <p:spTree>
      <p:nvGrpSpPr>
        <p:cNvPr id="4776" name="Shape 4776"/>
        <p:cNvGrpSpPr/>
        <p:nvPr/>
      </p:nvGrpSpPr>
      <p:grpSpPr>
        <a:xfrm>
          <a:off x="0" y="0"/>
          <a:ext cx="0" cy="0"/>
          <a:chOff x="0" y="0"/>
          <a:chExt cx="0" cy="0"/>
        </a:xfrm>
      </p:grpSpPr>
      <p:sp>
        <p:nvSpPr>
          <p:cNvPr id="4777" name="Google Shape;4777;g3d53bdb51f7_0_5051"/>
          <p:cNvSpPr txBox="1"/>
          <p:nvPr>
            <p:ph type="title"/>
          </p:nvPr>
        </p:nvSpPr>
        <p:spPr>
          <a:xfrm>
            <a:off x="645155" y="561586"/>
            <a:ext cx="4363800" cy="1831200"/>
          </a:xfrm>
          <a:prstGeom prst="rect">
            <a:avLst/>
          </a:prstGeom>
          <a:noFill/>
          <a:ln>
            <a:noFill/>
          </a:ln>
        </p:spPr>
        <p:txBody>
          <a:bodyPr anchorCtr="0" anchor="t" bIns="0" lIns="0" spcFirstLastPara="1" rIns="0" wrap="square" tIns="0">
            <a:noAutofit/>
          </a:bodyPr>
          <a:lstStyle>
            <a:lvl1pPr lvl="0" algn="l">
              <a:lnSpc>
                <a:spcPct val="91000"/>
              </a:lnSpc>
              <a:spcBef>
                <a:spcPts val="0"/>
              </a:spcBef>
              <a:spcAft>
                <a:spcPts val="0"/>
              </a:spcAft>
              <a:buClr>
                <a:schemeClr val="lt1"/>
              </a:buClr>
              <a:buSzPts val="4600"/>
              <a:buFont typeface="Poppins"/>
              <a:buNone/>
              <a:defRPr b="1" sz="4600">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778" name="Google Shape;4778;g3d53bdb51f7_0_5051"/>
          <p:cNvSpPr txBox="1"/>
          <p:nvPr>
            <p:ph idx="1" type="subTitle"/>
          </p:nvPr>
        </p:nvSpPr>
        <p:spPr>
          <a:xfrm>
            <a:off x="644759" y="2876141"/>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600"/>
              <a:buNone/>
              <a:defRPr b="1" sz="17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4779" name="Google Shape;4779;g3d53bdb51f7_0_5051"/>
          <p:cNvGrpSpPr/>
          <p:nvPr/>
        </p:nvGrpSpPr>
        <p:grpSpPr>
          <a:xfrm>
            <a:off x="7848588" y="4616741"/>
            <a:ext cx="948486" cy="279733"/>
            <a:chOff x="20929561" y="12311319"/>
            <a:chExt cx="2529297" cy="745954"/>
          </a:xfrm>
        </p:grpSpPr>
        <p:grpSp>
          <p:nvGrpSpPr>
            <p:cNvPr id="4780" name="Google Shape;4780;g3d53bdb51f7_0_5051"/>
            <p:cNvGrpSpPr/>
            <p:nvPr/>
          </p:nvGrpSpPr>
          <p:grpSpPr>
            <a:xfrm>
              <a:off x="20929561" y="12311319"/>
              <a:ext cx="2433857" cy="745954"/>
              <a:chOff x="20929561" y="12311319"/>
              <a:chExt cx="2433857" cy="745954"/>
            </a:xfrm>
          </p:grpSpPr>
          <p:sp>
            <p:nvSpPr>
              <p:cNvPr id="4781" name="Google Shape;4781;g3d53bdb51f7_0_5051"/>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782" name="Google Shape;4782;g3d53bdb51f7_0_5051"/>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4783" name="Google Shape;4783;g3d53bdb51f7_0_5051"/>
              <p:cNvGrpSpPr/>
              <p:nvPr/>
            </p:nvGrpSpPr>
            <p:grpSpPr>
              <a:xfrm>
                <a:off x="22582537" y="12311321"/>
                <a:ext cx="780881" cy="745730"/>
                <a:chOff x="22582537" y="12311321"/>
                <a:chExt cx="780881" cy="745730"/>
              </a:xfrm>
            </p:grpSpPr>
            <p:grpSp>
              <p:nvGrpSpPr>
                <p:cNvPr id="4784" name="Google Shape;4784;g3d53bdb51f7_0_5051"/>
                <p:cNvGrpSpPr/>
                <p:nvPr/>
              </p:nvGrpSpPr>
              <p:grpSpPr>
                <a:xfrm>
                  <a:off x="22582537" y="12311321"/>
                  <a:ext cx="780881" cy="745730"/>
                  <a:chOff x="22582537" y="12311321"/>
                  <a:chExt cx="780881" cy="745730"/>
                </a:xfrm>
              </p:grpSpPr>
              <p:sp>
                <p:nvSpPr>
                  <p:cNvPr id="4785" name="Google Shape;4785;g3d53bdb51f7_0_5051"/>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786" name="Google Shape;4786;g3d53bdb51f7_0_5051"/>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787" name="Google Shape;4787;g3d53bdb51f7_0_5051"/>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4788" name="Google Shape;4788;g3d53bdb51f7_0_5051"/>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3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 showMasterSp="0">
  <p:cSld name="3_Title Slide">
    <p:bg>
      <p:bgPr>
        <a:blipFill>
          <a:blip r:embed="rId2">
            <a:alphaModFix/>
          </a:blip>
          <a:stretch>
            <a:fillRect/>
          </a:stretch>
        </a:blipFill>
      </p:bgPr>
    </p:bg>
    <p:spTree>
      <p:nvGrpSpPr>
        <p:cNvPr id="4789" name="Shape 4789"/>
        <p:cNvGrpSpPr/>
        <p:nvPr/>
      </p:nvGrpSpPr>
      <p:grpSpPr>
        <a:xfrm>
          <a:off x="0" y="0"/>
          <a:ext cx="0" cy="0"/>
          <a:chOff x="0" y="0"/>
          <a:chExt cx="0" cy="0"/>
        </a:xfrm>
      </p:grpSpPr>
      <p:sp>
        <p:nvSpPr>
          <p:cNvPr id="4790" name="Google Shape;4790;g3d53bdb51f7_0_5064"/>
          <p:cNvSpPr/>
          <p:nvPr/>
        </p:nvSpPr>
        <p:spPr>
          <a:xfrm>
            <a:off x="1573868" y="661956"/>
            <a:ext cx="33229" cy="33229"/>
          </a:xfrm>
          <a:custGeom>
            <a:rect b="b" l="l" r="r" t="t"/>
            <a:pathLst>
              <a:path extrusionOk="0" h="88610" w="88610">
                <a:moveTo>
                  <a:pt x="0" y="44305"/>
                </a:moveTo>
                <a:cubicBezTo>
                  <a:pt x="0" y="19790"/>
                  <a:pt x="19918" y="0"/>
                  <a:pt x="44305" y="0"/>
                </a:cubicBezTo>
                <a:cubicBezTo>
                  <a:pt x="68692" y="0"/>
                  <a:pt x="88610" y="19790"/>
                  <a:pt x="88610" y="44305"/>
                </a:cubicBezTo>
                <a:cubicBezTo>
                  <a:pt x="88610" y="68820"/>
                  <a:pt x="68820" y="88610"/>
                  <a:pt x="44305" y="88610"/>
                </a:cubicBezTo>
                <a:cubicBezTo>
                  <a:pt x="19790" y="88610"/>
                  <a:pt x="0" y="68820"/>
                  <a:pt x="0" y="44305"/>
                </a:cubicBezTo>
                <a:close/>
                <a:moveTo>
                  <a:pt x="76991" y="44305"/>
                </a:moveTo>
                <a:cubicBezTo>
                  <a:pt x="76991" y="26302"/>
                  <a:pt x="62436" y="11747"/>
                  <a:pt x="44433" y="11747"/>
                </a:cubicBezTo>
                <a:cubicBezTo>
                  <a:pt x="26430" y="11747"/>
                  <a:pt x="11874" y="26302"/>
                  <a:pt x="11874" y="44305"/>
                </a:cubicBezTo>
                <a:cubicBezTo>
                  <a:pt x="11874" y="62308"/>
                  <a:pt x="26430" y="76864"/>
                  <a:pt x="44433" y="76864"/>
                </a:cubicBezTo>
                <a:cubicBezTo>
                  <a:pt x="62436" y="76864"/>
                  <a:pt x="76991" y="62308"/>
                  <a:pt x="76991" y="44305"/>
                </a:cubicBezTo>
                <a:close/>
                <a:moveTo>
                  <a:pt x="28345" y="23366"/>
                </a:moveTo>
                <a:lnTo>
                  <a:pt x="48391" y="23366"/>
                </a:lnTo>
                <a:cubicBezTo>
                  <a:pt x="56179" y="23366"/>
                  <a:pt x="62563" y="28345"/>
                  <a:pt x="62563" y="36900"/>
                </a:cubicBezTo>
                <a:cubicBezTo>
                  <a:pt x="62563" y="42390"/>
                  <a:pt x="59882" y="46348"/>
                  <a:pt x="56052" y="48519"/>
                </a:cubicBezTo>
                <a:lnTo>
                  <a:pt x="63840" y="64223"/>
                </a:lnTo>
                <a:lnTo>
                  <a:pt x="52221" y="64223"/>
                </a:lnTo>
                <a:lnTo>
                  <a:pt x="45965" y="50434"/>
                </a:lnTo>
                <a:lnTo>
                  <a:pt x="39070" y="50434"/>
                </a:lnTo>
                <a:lnTo>
                  <a:pt x="39070" y="64223"/>
                </a:lnTo>
                <a:lnTo>
                  <a:pt x="28473" y="64223"/>
                </a:lnTo>
                <a:lnTo>
                  <a:pt x="28473" y="23366"/>
                </a:lnTo>
                <a:lnTo>
                  <a:pt x="28473" y="23366"/>
                </a:lnTo>
                <a:close/>
                <a:moveTo>
                  <a:pt x="45582" y="42773"/>
                </a:moveTo>
                <a:cubicBezTo>
                  <a:pt x="48646" y="42773"/>
                  <a:pt x="51200" y="40730"/>
                  <a:pt x="51200" y="36900"/>
                </a:cubicBezTo>
                <a:cubicBezTo>
                  <a:pt x="51200" y="33069"/>
                  <a:pt x="48519" y="31282"/>
                  <a:pt x="45582" y="31282"/>
                </a:cubicBezTo>
                <a:lnTo>
                  <a:pt x="38815" y="31282"/>
                </a:lnTo>
                <a:lnTo>
                  <a:pt x="38815" y="42901"/>
                </a:lnTo>
                <a:lnTo>
                  <a:pt x="45582" y="42901"/>
                </a:lnTo>
                <a:close/>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4791" name="Google Shape;4791;g3d53bdb51f7_0_5064"/>
          <p:cNvGrpSpPr/>
          <p:nvPr/>
        </p:nvGrpSpPr>
        <p:grpSpPr>
          <a:xfrm>
            <a:off x="645294" y="661954"/>
            <a:ext cx="1204506" cy="283739"/>
            <a:chOff x="1720785" y="1765213"/>
            <a:chExt cx="3212015" cy="756636"/>
          </a:xfrm>
        </p:grpSpPr>
        <p:grpSp>
          <p:nvGrpSpPr>
            <p:cNvPr id="4792" name="Google Shape;4792;g3d53bdb51f7_0_5064"/>
            <p:cNvGrpSpPr/>
            <p:nvPr/>
          </p:nvGrpSpPr>
          <p:grpSpPr>
            <a:xfrm>
              <a:off x="1720785" y="1765213"/>
              <a:ext cx="2468571" cy="756636"/>
              <a:chOff x="1720785" y="1765213"/>
              <a:chExt cx="2468571" cy="756636"/>
            </a:xfrm>
          </p:grpSpPr>
          <p:sp>
            <p:nvSpPr>
              <p:cNvPr id="4793" name="Google Shape;4793;g3d53bdb51f7_0_5064"/>
              <p:cNvSpPr/>
              <p:nvPr/>
            </p:nvSpPr>
            <p:spPr>
              <a:xfrm>
                <a:off x="1720785" y="1765216"/>
                <a:ext cx="913552" cy="756633"/>
              </a:xfrm>
              <a:custGeom>
                <a:rect b="b" l="l" r="r" t="t"/>
                <a:pathLst>
                  <a:path extrusionOk="0" h="756633" w="913552">
                    <a:moveTo>
                      <a:pt x="383" y="478163"/>
                    </a:moveTo>
                    <a:lnTo>
                      <a:pt x="383" y="0"/>
                    </a:lnTo>
                    <a:lnTo>
                      <a:pt x="178625" y="0"/>
                    </a:lnTo>
                    <a:lnTo>
                      <a:pt x="178625" y="478163"/>
                    </a:lnTo>
                    <a:cubicBezTo>
                      <a:pt x="178625" y="561794"/>
                      <a:pt x="219355" y="591543"/>
                      <a:pt x="273236" y="591543"/>
                    </a:cubicBezTo>
                    <a:cubicBezTo>
                      <a:pt x="327117" y="591543"/>
                      <a:pt x="367847" y="561921"/>
                      <a:pt x="367847" y="478163"/>
                    </a:cubicBezTo>
                    <a:lnTo>
                      <a:pt x="367847" y="0"/>
                    </a:lnTo>
                    <a:lnTo>
                      <a:pt x="546089" y="0"/>
                    </a:lnTo>
                    <a:lnTo>
                      <a:pt x="546089" y="478163"/>
                    </a:lnTo>
                    <a:cubicBezTo>
                      <a:pt x="546089" y="561794"/>
                      <a:pt x="587968" y="591543"/>
                      <a:pt x="640700" y="591543"/>
                    </a:cubicBezTo>
                    <a:cubicBezTo>
                      <a:pt x="693432" y="591543"/>
                      <a:pt x="735311" y="561921"/>
                      <a:pt x="735311" y="478163"/>
                    </a:cubicBezTo>
                    <a:lnTo>
                      <a:pt x="735311" y="0"/>
                    </a:lnTo>
                    <a:lnTo>
                      <a:pt x="913553" y="0"/>
                    </a:lnTo>
                    <a:lnTo>
                      <a:pt x="913553" y="478163"/>
                    </a:lnTo>
                    <a:cubicBezTo>
                      <a:pt x="913553" y="670705"/>
                      <a:pt x="801322" y="756634"/>
                      <a:pt x="656021" y="756634"/>
                    </a:cubicBezTo>
                    <a:cubicBezTo>
                      <a:pt x="569071" y="756634"/>
                      <a:pt x="499741" y="722543"/>
                      <a:pt x="456840" y="657554"/>
                    </a:cubicBezTo>
                    <a:cubicBezTo>
                      <a:pt x="413940" y="722415"/>
                      <a:pt x="344609" y="756634"/>
                      <a:pt x="257659" y="756634"/>
                    </a:cubicBezTo>
                    <a:cubicBezTo>
                      <a:pt x="112359" y="756634"/>
                      <a:pt x="0" y="670705"/>
                      <a:pt x="0" y="478163"/>
                    </a:cubicBezTo>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794" name="Google Shape;4794;g3d53bdb51f7_0_5064"/>
              <p:cNvSpPr/>
              <p:nvPr/>
            </p:nvSpPr>
            <p:spPr>
              <a:xfrm>
                <a:off x="2708901" y="1765213"/>
                <a:ext cx="756508" cy="756510"/>
              </a:xfrm>
              <a:custGeom>
                <a:rect b="b" l="l" r="r" t="t"/>
                <a:pathLst>
                  <a:path extrusionOk="0" h="756510" w="756508">
                    <a:moveTo>
                      <a:pt x="751784" y="437435"/>
                    </a:moveTo>
                    <a:cubicBezTo>
                      <a:pt x="754849" y="417773"/>
                      <a:pt x="756509" y="397471"/>
                      <a:pt x="756509" y="376915"/>
                    </a:cubicBezTo>
                    <a:cubicBezTo>
                      <a:pt x="755742" y="168285"/>
                      <a:pt x="585417" y="-763"/>
                      <a:pt x="376915" y="3"/>
                    </a:cubicBezTo>
                    <a:cubicBezTo>
                      <a:pt x="168413" y="769"/>
                      <a:pt x="-763" y="171094"/>
                      <a:pt x="3" y="379596"/>
                    </a:cubicBezTo>
                    <a:cubicBezTo>
                      <a:pt x="769" y="588098"/>
                      <a:pt x="171094" y="757147"/>
                      <a:pt x="379596" y="756509"/>
                    </a:cubicBezTo>
                    <a:cubicBezTo>
                      <a:pt x="533451" y="755998"/>
                      <a:pt x="665600" y="663174"/>
                      <a:pt x="724205" y="530770"/>
                    </a:cubicBezTo>
                    <a:lnTo>
                      <a:pt x="517874" y="531536"/>
                    </a:lnTo>
                    <a:cubicBezTo>
                      <a:pt x="481102" y="565116"/>
                      <a:pt x="432456" y="585800"/>
                      <a:pt x="378958" y="585928"/>
                    </a:cubicBezTo>
                    <a:cubicBezTo>
                      <a:pt x="285496" y="586311"/>
                      <a:pt x="205951" y="524386"/>
                      <a:pt x="179777" y="439351"/>
                    </a:cubicBezTo>
                    <a:lnTo>
                      <a:pt x="751784" y="437435"/>
                    </a:lnTo>
                    <a:moveTo>
                      <a:pt x="377426" y="170584"/>
                    </a:moveTo>
                    <a:cubicBezTo>
                      <a:pt x="461695" y="170328"/>
                      <a:pt x="534472" y="220507"/>
                      <a:pt x="567286" y="292646"/>
                    </a:cubicBezTo>
                    <a:lnTo>
                      <a:pt x="188331" y="294050"/>
                    </a:lnTo>
                    <a:cubicBezTo>
                      <a:pt x="220634" y="221656"/>
                      <a:pt x="293029" y="170967"/>
                      <a:pt x="377298" y="170584"/>
                    </a:cubicBezTo>
                    <a:close/>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4795" name="Google Shape;4795;g3d53bdb51f7_0_5064"/>
              <p:cNvGrpSpPr/>
              <p:nvPr/>
            </p:nvGrpSpPr>
            <p:grpSpPr>
              <a:xfrm>
                <a:off x="3397356" y="1765216"/>
                <a:ext cx="792000" cy="756633"/>
                <a:chOff x="3397356" y="1765216"/>
                <a:chExt cx="792000" cy="756633"/>
              </a:xfrm>
            </p:grpSpPr>
            <p:grpSp>
              <p:nvGrpSpPr>
                <p:cNvPr id="4796" name="Google Shape;4796;g3d53bdb51f7_0_5064"/>
                <p:cNvGrpSpPr/>
                <p:nvPr/>
              </p:nvGrpSpPr>
              <p:grpSpPr>
                <a:xfrm>
                  <a:off x="3397356" y="1765216"/>
                  <a:ext cx="792000" cy="756633"/>
                  <a:chOff x="3397356" y="1765216"/>
                  <a:chExt cx="792000" cy="756633"/>
                </a:xfrm>
              </p:grpSpPr>
              <p:sp>
                <p:nvSpPr>
                  <p:cNvPr id="4797" name="Google Shape;4797;g3d53bdb51f7_0_5064"/>
                  <p:cNvSpPr/>
                  <p:nvPr/>
                </p:nvSpPr>
                <p:spPr>
                  <a:xfrm>
                    <a:off x="3397356" y="1765216"/>
                    <a:ext cx="792000" cy="756633"/>
                  </a:xfrm>
                  <a:custGeom>
                    <a:rect b="b" l="l" r="r" t="t"/>
                    <a:pathLst>
                      <a:path extrusionOk="0" h="756633" w="792000">
                        <a:moveTo>
                          <a:pt x="792001" y="0"/>
                        </a:moveTo>
                        <a:lnTo>
                          <a:pt x="561027" y="0"/>
                        </a:lnTo>
                        <a:lnTo>
                          <a:pt x="395937" y="242337"/>
                        </a:lnTo>
                        <a:lnTo>
                          <a:pt x="230974" y="0"/>
                        </a:lnTo>
                        <a:lnTo>
                          <a:pt x="0" y="0"/>
                        </a:lnTo>
                        <a:lnTo>
                          <a:pt x="257659" y="378317"/>
                        </a:lnTo>
                        <a:lnTo>
                          <a:pt x="0" y="756634"/>
                        </a:lnTo>
                        <a:lnTo>
                          <a:pt x="230974" y="756634"/>
                        </a:lnTo>
                        <a:lnTo>
                          <a:pt x="395937" y="514296"/>
                        </a:lnTo>
                        <a:lnTo>
                          <a:pt x="561027" y="756634"/>
                        </a:lnTo>
                        <a:lnTo>
                          <a:pt x="792001" y="756634"/>
                        </a:lnTo>
                        <a:lnTo>
                          <a:pt x="534214" y="378317"/>
                        </a:lnTo>
                        <a:lnTo>
                          <a:pt x="792001" y="0"/>
                        </a:lnTo>
                        <a:close/>
                        <a:moveTo>
                          <a:pt x="210162" y="717180"/>
                        </a:moveTo>
                        <a:lnTo>
                          <a:pt x="74565" y="717180"/>
                        </a:lnTo>
                        <a:lnTo>
                          <a:pt x="305411" y="378317"/>
                        </a:lnTo>
                        <a:lnTo>
                          <a:pt x="74565" y="39453"/>
                        </a:lnTo>
                        <a:lnTo>
                          <a:pt x="210162" y="39453"/>
                        </a:lnTo>
                        <a:lnTo>
                          <a:pt x="441008" y="378317"/>
                        </a:lnTo>
                        <a:lnTo>
                          <a:pt x="210162" y="717180"/>
                        </a:lnTo>
                        <a:close/>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798" name="Google Shape;4798;g3d53bdb51f7_0_5064"/>
                  <p:cNvSpPr/>
                  <p:nvPr/>
                </p:nvSpPr>
                <p:spPr>
                  <a:xfrm>
                    <a:off x="3546359" y="1843994"/>
                    <a:ext cx="244252" cy="598948"/>
                  </a:xfrm>
                  <a:custGeom>
                    <a:rect b="b" l="l" r="r" t="t"/>
                    <a:pathLst>
                      <a:path extrusionOk="0" h="598948" w="244252">
                        <a:moveTo>
                          <a:pt x="40219" y="0"/>
                        </a:moveTo>
                        <a:lnTo>
                          <a:pt x="0" y="0"/>
                        </a:lnTo>
                        <a:lnTo>
                          <a:pt x="204033" y="299538"/>
                        </a:lnTo>
                        <a:lnTo>
                          <a:pt x="0" y="598949"/>
                        </a:lnTo>
                        <a:lnTo>
                          <a:pt x="40219" y="598949"/>
                        </a:lnTo>
                        <a:lnTo>
                          <a:pt x="244253" y="299538"/>
                        </a:lnTo>
                        <a:lnTo>
                          <a:pt x="40219" y="0"/>
                        </a:lnTo>
                        <a:close/>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799" name="Google Shape;4799;g3d53bdb51f7_0_5064"/>
                <p:cNvSpPr/>
                <p:nvPr/>
              </p:nvSpPr>
              <p:spPr>
                <a:xfrm>
                  <a:off x="3793292" y="2143532"/>
                  <a:ext cx="92696" cy="271831"/>
                </a:xfrm>
                <a:custGeom>
                  <a:rect b="b" l="l" r="r" t="t"/>
                  <a:pathLst>
                    <a:path extrusionOk="0" h="271831" w="92696">
                      <a:moveTo>
                        <a:pt x="92696" y="0"/>
                      </a:moveTo>
                      <a:lnTo>
                        <a:pt x="92696" y="271831"/>
                      </a:lnTo>
                      <a:lnTo>
                        <a:pt x="0" y="135980"/>
                      </a:lnTo>
                      <a:lnTo>
                        <a:pt x="92696" y="0"/>
                      </a:lnTo>
                      <a:close/>
                    </a:path>
                  </a:pathLst>
                </a:custGeom>
                <a:solidFill>
                  <a:srgbClr val="A01D28"/>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4800" name="Google Shape;4800;g3d53bdb51f7_0_5064"/>
            <p:cNvSpPr/>
            <p:nvPr/>
          </p:nvSpPr>
          <p:spPr>
            <a:xfrm>
              <a:off x="4699018" y="1932094"/>
              <a:ext cx="33300" cy="4344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801" name="Google Shape;4801;g3d53bdb51f7_0_5064"/>
            <p:cNvSpPr/>
            <p:nvPr/>
          </p:nvSpPr>
          <p:spPr>
            <a:xfrm rot="5400000">
              <a:off x="4698950" y="1932130"/>
              <a:ext cx="33300" cy="4344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802" name="Google Shape;4802;g3d53bdb51f7_0_5064"/>
          <p:cNvSpPr/>
          <p:nvPr>
            <p:ph idx="2" type="pic"/>
          </p:nvPr>
        </p:nvSpPr>
        <p:spPr>
          <a:xfrm>
            <a:off x="4899403" y="439313"/>
            <a:ext cx="3857100" cy="4264800"/>
          </a:xfrm>
          <a:prstGeom prst="roundRect">
            <a:avLst>
              <a:gd fmla="val 3145" name="adj"/>
            </a:avLst>
          </a:prstGeom>
          <a:noFill/>
          <a:ln>
            <a:noFill/>
          </a:ln>
        </p:spPr>
      </p:sp>
      <p:sp>
        <p:nvSpPr>
          <p:cNvPr id="4803" name="Google Shape;4803;g3d53bdb51f7_0_5064"/>
          <p:cNvSpPr/>
          <p:nvPr>
            <p:ph idx="3" type="pic"/>
          </p:nvPr>
        </p:nvSpPr>
        <p:spPr>
          <a:xfrm>
            <a:off x="1991065" y="636560"/>
            <a:ext cx="1566000" cy="339600"/>
          </a:xfrm>
          <a:prstGeom prst="rect">
            <a:avLst/>
          </a:prstGeom>
          <a:solidFill>
            <a:schemeClr val="lt1"/>
          </a:solidFill>
          <a:ln>
            <a:noFill/>
          </a:ln>
        </p:spPr>
      </p:sp>
      <p:sp>
        <p:nvSpPr>
          <p:cNvPr id="4804" name="Google Shape;4804;g3d53bdb51f7_0_5064"/>
          <p:cNvSpPr txBox="1"/>
          <p:nvPr>
            <p:ph type="title"/>
          </p:nvPr>
        </p:nvSpPr>
        <p:spPr>
          <a:xfrm>
            <a:off x="645210" y="1768508"/>
            <a:ext cx="3927000" cy="15372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900"/>
              <a:buFont typeface="Poppins"/>
              <a:buNone/>
              <a:defRPr b="1" sz="3900">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805" name="Google Shape;4805;g3d53bdb51f7_0_5064"/>
          <p:cNvSpPr txBox="1"/>
          <p:nvPr>
            <p:ph idx="1" type="subTitle"/>
          </p:nvPr>
        </p:nvSpPr>
        <p:spPr>
          <a:xfrm>
            <a:off x="645210" y="3607664"/>
            <a:ext cx="39270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300"/>
              <a:buNone/>
              <a:defRPr b="1" sz="15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3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Title Slide" showMasterSp="0">
  <p:cSld name="4_Title Slide">
    <p:bg>
      <p:bgPr>
        <a:blipFill>
          <a:blip r:embed="rId2">
            <a:alphaModFix/>
          </a:blip>
          <a:stretch>
            <a:fillRect/>
          </a:stretch>
        </a:blipFill>
      </p:bgPr>
    </p:bg>
    <p:spTree>
      <p:nvGrpSpPr>
        <p:cNvPr id="4806" name="Shape 4806"/>
        <p:cNvGrpSpPr/>
        <p:nvPr/>
      </p:nvGrpSpPr>
      <p:grpSpPr>
        <a:xfrm>
          <a:off x="0" y="0"/>
          <a:ext cx="0" cy="0"/>
          <a:chOff x="0" y="0"/>
          <a:chExt cx="0" cy="0"/>
        </a:xfrm>
      </p:grpSpPr>
      <p:grpSp>
        <p:nvGrpSpPr>
          <p:cNvPr id="4807" name="Google Shape;4807;g3d53bdb51f7_0_5081"/>
          <p:cNvGrpSpPr/>
          <p:nvPr/>
        </p:nvGrpSpPr>
        <p:grpSpPr>
          <a:xfrm>
            <a:off x="645294" y="661954"/>
            <a:ext cx="962007" cy="283739"/>
            <a:chOff x="1720785" y="1765213"/>
            <a:chExt cx="2565353" cy="756636"/>
          </a:xfrm>
        </p:grpSpPr>
        <p:grpSp>
          <p:nvGrpSpPr>
            <p:cNvPr id="4808" name="Google Shape;4808;g3d53bdb51f7_0_5081"/>
            <p:cNvGrpSpPr/>
            <p:nvPr/>
          </p:nvGrpSpPr>
          <p:grpSpPr>
            <a:xfrm>
              <a:off x="1720785" y="1765213"/>
              <a:ext cx="2468571" cy="756636"/>
              <a:chOff x="1720785" y="1765213"/>
              <a:chExt cx="2468571" cy="756636"/>
            </a:xfrm>
          </p:grpSpPr>
          <p:sp>
            <p:nvSpPr>
              <p:cNvPr id="4809" name="Google Shape;4809;g3d53bdb51f7_0_5081"/>
              <p:cNvSpPr/>
              <p:nvPr/>
            </p:nvSpPr>
            <p:spPr>
              <a:xfrm>
                <a:off x="1720785" y="1765216"/>
                <a:ext cx="913552" cy="756633"/>
              </a:xfrm>
              <a:custGeom>
                <a:rect b="b" l="l" r="r" t="t"/>
                <a:pathLst>
                  <a:path extrusionOk="0" h="756633" w="913552">
                    <a:moveTo>
                      <a:pt x="383" y="478163"/>
                    </a:moveTo>
                    <a:lnTo>
                      <a:pt x="383" y="0"/>
                    </a:lnTo>
                    <a:lnTo>
                      <a:pt x="178625" y="0"/>
                    </a:lnTo>
                    <a:lnTo>
                      <a:pt x="178625" y="478163"/>
                    </a:lnTo>
                    <a:cubicBezTo>
                      <a:pt x="178625" y="561794"/>
                      <a:pt x="219355" y="591543"/>
                      <a:pt x="273236" y="591543"/>
                    </a:cubicBezTo>
                    <a:cubicBezTo>
                      <a:pt x="327117" y="591543"/>
                      <a:pt x="367847" y="561921"/>
                      <a:pt x="367847" y="478163"/>
                    </a:cubicBezTo>
                    <a:lnTo>
                      <a:pt x="367847" y="0"/>
                    </a:lnTo>
                    <a:lnTo>
                      <a:pt x="546089" y="0"/>
                    </a:lnTo>
                    <a:lnTo>
                      <a:pt x="546089" y="478163"/>
                    </a:lnTo>
                    <a:cubicBezTo>
                      <a:pt x="546089" y="561794"/>
                      <a:pt x="587968" y="591543"/>
                      <a:pt x="640700" y="591543"/>
                    </a:cubicBezTo>
                    <a:cubicBezTo>
                      <a:pt x="693432" y="591543"/>
                      <a:pt x="735311" y="561921"/>
                      <a:pt x="735311" y="478163"/>
                    </a:cubicBezTo>
                    <a:lnTo>
                      <a:pt x="735311" y="0"/>
                    </a:lnTo>
                    <a:lnTo>
                      <a:pt x="913553" y="0"/>
                    </a:lnTo>
                    <a:lnTo>
                      <a:pt x="913553" y="478163"/>
                    </a:lnTo>
                    <a:cubicBezTo>
                      <a:pt x="913553" y="670705"/>
                      <a:pt x="801322" y="756634"/>
                      <a:pt x="656021" y="756634"/>
                    </a:cubicBezTo>
                    <a:cubicBezTo>
                      <a:pt x="569071" y="756634"/>
                      <a:pt x="499741" y="722543"/>
                      <a:pt x="456840" y="657554"/>
                    </a:cubicBezTo>
                    <a:cubicBezTo>
                      <a:pt x="413940" y="722415"/>
                      <a:pt x="344609" y="756634"/>
                      <a:pt x="257659" y="756634"/>
                    </a:cubicBezTo>
                    <a:cubicBezTo>
                      <a:pt x="112359" y="756634"/>
                      <a:pt x="0" y="670705"/>
                      <a:pt x="0" y="478163"/>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810" name="Google Shape;4810;g3d53bdb51f7_0_5081"/>
              <p:cNvSpPr/>
              <p:nvPr/>
            </p:nvSpPr>
            <p:spPr>
              <a:xfrm>
                <a:off x="2708901" y="1765213"/>
                <a:ext cx="756508" cy="756510"/>
              </a:xfrm>
              <a:custGeom>
                <a:rect b="b" l="l" r="r" t="t"/>
                <a:pathLst>
                  <a:path extrusionOk="0" h="756510" w="756508">
                    <a:moveTo>
                      <a:pt x="751784" y="437435"/>
                    </a:moveTo>
                    <a:cubicBezTo>
                      <a:pt x="754849" y="417773"/>
                      <a:pt x="756509" y="397471"/>
                      <a:pt x="756509" y="376915"/>
                    </a:cubicBezTo>
                    <a:cubicBezTo>
                      <a:pt x="755742" y="168285"/>
                      <a:pt x="585417" y="-763"/>
                      <a:pt x="376915" y="3"/>
                    </a:cubicBezTo>
                    <a:cubicBezTo>
                      <a:pt x="168413" y="769"/>
                      <a:pt x="-763" y="171094"/>
                      <a:pt x="3" y="379596"/>
                    </a:cubicBezTo>
                    <a:cubicBezTo>
                      <a:pt x="769" y="588098"/>
                      <a:pt x="171094" y="757147"/>
                      <a:pt x="379596" y="756509"/>
                    </a:cubicBezTo>
                    <a:cubicBezTo>
                      <a:pt x="533451" y="755998"/>
                      <a:pt x="665600" y="663174"/>
                      <a:pt x="724205" y="530770"/>
                    </a:cubicBezTo>
                    <a:lnTo>
                      <a:pt x="517874" y="531536"/>
                    </a:lnTo>
                    <a:cubicBezTo>
                      <a:pt x="481102" y="565116"/>
                      <a:pt x="432456" y="585800"/>
                      <a:pt x="378958" y="585928"/>
                    </a:cubicBezTo>
                    <a:cubicBezTo>
                      <a:pt x="285496" y="586311"/>
                      <a:pt x="205951" y="524386"/>
                      <a:pt x="179777" y="439351"/>
                    </a:cubicBezTo>
                    <a:lnTo>
                      <a:pt x="751784" y="437435"/>
                    </a:lnTo>
                    <a:moveTo>
                      <a:pt x="377426" y="170584"/>
                    </a:moveTo>
                    <a:cubicBezTo>
                      <a:pt x="461695" y="170328"/>
                      <a:pt x="534472" y="220507"/>
                      <a:pt x="567286" y="292646"/>
                    </a:cubicBezTo>
                    <a:lnTo>
                      <a:pt x="188331" y="294050"/>
                    </a:lnTo>
                    <a:cubicBezTo>
                      <a:pt x="220634" y="221656"/>
                      <a:pt x="293029" y="170967"/>
                      <a:pt x="377298" y="170584"/>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4811" name="Google Shape;4811;g3d53bdb51f7_0_5081"/>
              <p:cNvGrpSpPr/>
              <p:nvPr/>
            </p:nvGrpSpPr>
            <p:grpSpPr>
              <a:xfrm>
                <a:off x="3397356" y="1765216"/>
                <a:ext cx="792000" cy="756633"/>
                <a:chOff x="3397356" y="1765216"/>
                <a:chExt cx="792000" cy="756633"/>
              </a:xfrm>
            </p:grpSpPr>
            <p:grpSp>
              <p:nvGrpSpPr>
                <p:cNvPr id="4812" name="Google Shape;4812;g3d53bdb51f7_0_5081"/>
                <p:cNvGrpSpPr/>
                <p:nvPr/>
              </p:nvGrpSpPr>
              <p:grpSpPr>
                <a:xfrm>
                  <a:off x="3397356" y="1765216"/>
                  <a:ext cx="792000" cy="756633"/>
                  <a:chOff x="3397356" y="1765216"/>
                  <a:chExt cx="792000" cy="756633"/>
                </a:xfrm>
              </p:grpSpPr>
              <p:sp>
                <p:nvSpPr>
                  <p:cNvPr id="4813" name="Google Shape;4813;g3d53bdb51f7_0_5081"/>
                  <p:cNvSpPr/>
                  <p:nvPr/>
                </p:nvSpPr>
                <p:spPr>
                  <a:xfrm>
                    <a:off x="3397356" y="1765216"/>
                    <a:ext cx="792000" cy="756633"/>
                  </a:xfrm>
                  <a:custGeom>
                    <a:rect b="b" l="l" r="r" t="t"/>
                    <a:pathLst>
                      <a:path extrusionOk="0" h="756633" w="792000">
                        <a:moveTo>
                          <a:pt x="792001" y="0"/>
                        </a:moveTo>
                        <a:lnTo>
                          <a:pt x="561027" y="0"/>
                        </a:lnTo>
                        <a:lnTo>
                          <a:pt x="395937" y="242337"/>
                        </a:lnTo>
                        <a:lnTo>
                          <a:pt x="230974" y="0"/>
                        </a:lnTo>
                        <a:lnTo>
                          <a:pt x="0" y="0"/>
                        </a:lnTo>
                        <a:lnTo>
                          <a:pt x="257659" y="378317"/>
                        </a:lnTo>
                        <a:lnTo>
                          <a:pt x="0" y="756634"/>
                        </a:lnTo>
                        <a:lnTo>
                          <a:pt x="230974" y="756634"/>
                        </a:lnTo>
                        <a:lnTo>
                          <a:pt x="395937" y="514296"/>
                        </a:lnTo>
                        <a:lnTo>
                          <a:pt x="561027" y="756634"/>
                        </a:lnTo>
                        <a:lnTo>
                          <a:pt x="792001" y="756634"/>
                        </a:lnTo>
                        <a:lnTo>
                          <a:pt x="534214" y="378317"/>
                        </a:lnTo>
                        <a:lnTo>
                          <a:pt x="792001" y="0"/>
                        </a:lnTo>
                        <a:close/>
                        <a:moveTo>
                          <a:pt x="210162" y="717180"/>
                        </a:moveTo>
                        <a:lnTo>
                          <a:pt x="74565" y="717180"/>
                        </a:lnTo>
                        <a:lnTo>
                          <a:pt x="305411" y="378317"/>
                        </a:lnTo>
                        <a:lnTo>
                          <a:pt x="74565" y="39453"/>
                        </a:lnTo>
                        <a:lnTo>
                          <a:pt x="210162" y="39453"/>
                        </a:lnTo>
                        <a:lnTo>
                          <a:pt x="441008" y="378317"/>
                        </a:lnTo>
                        <a:lnTo>
                          <a:pt x="210162" y="71718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814" name="Google Shape;4814;g3d53bdb51f7_0_5081"/>
                  <p:cNvSpPr/>
                  <p:nvPr/>
                </p:nvSpPr>
                <p:spPr>
                  <a:xfrm>
                    <a:off x="3546359" y="1843994"/>
                    <a:ext cx="244252" cy="598948"/>
                  </a:xfrm>
                  <a:custGeom>
                    <a:rect b="b" l="l" r="r" t="t"/>
                    <a:pathLst>
                      <a:path extrusionOk="0" h="598948" w="244252">
                        <a:moveTo>
                          <a:pt x="40219" y="0"/>
                        </a:moveTo>
                        <a:lnTo>
                          <a:pt x="0" y="0"/>
                        </a:lnTo>
                        <a:lnTo>
                          <a:pt x="204033" y="299538"/>
                        </a:lnTo>
                        <a:lnTo>
                          <a:pt x="0" y="598949"/>
                        </a:lnTo>
                        <a:lnTo>
                          <a:pt x="40219" y="598949"/>
                        </a:lnTo>
                        <a:lnTo>
                          <a:pt x="244253" y="299538"/>
                        </a:lnTo>
                        <a:lnTo>
                          <a:pt x="40219"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815" name="Google Shape;4815;g3d53bdb51f7_0_5081"/>
                <p:cNvSpPr/>
                <p:nvPr/>
              </p:nvSpPr>
              <p:spPr>
                <a:xfrm>
                  <a:off x="3793292" y="2143532"/>
                  <a:ext cx="92696" cy="271831"/>
                </a:xfrm>
                <a:custGeom>
                  <a:rect b="b" l="l" r="r" t="t"/>
                  <a:pathLst>
                    <a:path extrusionOk="0" h="271831" w="92696">
                      <a:moveTo>
                        <a:pt x="92696" y="0"/>
                      </a:moveTo>
                      <a:lnTo>
                        <a:pt x="92696" y="271831"/>
                      </a:lnTo>
                      <a:lnTo>
                        <a:pt x="0" y="135980"/>
                      </a:lnTo>
                      <a:lnTo>
                        <a:pt x="92696"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4816" name="Google Shape;4816;g3d53bdb51f7_0_5081"/>
            <p:cNvSpPr/>
            <p:nvPr/>
          </p:nvSpPr>
          <p:spPr>
            <a:xfrm>
              <a:off x="4197528" y="1765216"/>
              <a:ext cx="88610" cy="88610"/>
            </a:xfrm>
            <a:custGeom>
              <a:rect b="b" l="l" r="r" t="t"/>
              <a:pathLst>
                <a:path extrusionOk="0" h="88610" w="88610">
                  <a:moveTo>
                    <a:pt x="0" y="44305"/>
                  </a:moveTo>
                  <a:cubicBezTo>
                    <a:pt x="0" y="19790"/>
                    <a:pt x="19918" y="0"/>
                    <a:pt x="44305" y="0"/>
                  </a:cubicBezTo>
                  <a:cubicBezTo>
                    <a:pt x="68692" y="0"/>
                    <a:pt x="88610" y="19790"/>
                    <a:pt x="88610" y="44305"/>
                  </a:cubicBezTo>
                  <a:cubicBezTo>
                    <a:pt x="88610" y="68820"/>
                    <a:pt x="68820" y="88610"/>
                    <a:pt x="44305" y="88610"/>
                  </a:cubicBezTo>
                  <a:cubicBezTo>
                    <a:pt x="19790" y="88610"/>
                    <a:pt x="0" y="68820"/>
                    <a:pt x="0" y="44305"/>
                  </a:cubicBezTo>
                  <a:close/>
                  <a:moveTo>
                    <a:pt x="76991" y="44305"/>
                  </a:moveTo>
                  <a:cubicBezTo>
                    <a:pt x="76991" y="26302"/>
                    <a:pt x="62436" y="11747"/>
                    <a:pt x="44433" y="11747"/>
                  </a:cubicBezTo>
                  <a:cubicBezTo>
                    <a:pt x="26430" y="11747"/>
                    <a:pt x="11874" y="26302"/>
                    <a:pt x="11874" y="44305"/>
                  </a:cubicBezTo>
                  <a:cubicBezTo>
                    <a:pt x="11874" y="62308"/>
                    <a:pt x="26430" y="76864"/>
                    <a:pt x="44433" y="76864"/>
                  </a:cubicBezTo>
                  <a:cubicBezTo>
                    <a:pt x="62436" y="76864"/>
                    <a:pt x="76991" y="62308"/>
                    <a:pt x="76991" y="44305"/>
                  </a:cubicBezTo>
                  <a:close/>
                  <a:moveTo>
                    <a:pt x="28345" y="23366"/>
                  </a:moveTo>
                  <a:lnTo>
                    <a:pt x="48391" y="23366"/>
                  </a:lnTo>
                  <a:cubicBezTo>
                    <a:pt x="56179" y="23366"/>
                    <a:pt x="62563" y="28345"/>
                    <a:pt x="62563" y="36900"/>
                  </a:cubicBezTo>
                  <a:cubicBezTo>
                    <a:pt x="62563" y="42390"/>
                    <a:pt x="59882" y="46348"/>
                    <a:pt x="56052" y="48519"/>
                  </a:cubicBezTo>
                  <a:lnTo>
                    <a:pt x="63840" y="64223"/>
                  </a:lnTo>
                  <a:lnTo>
                    <a:pt x="52221" y="64223"/>
                  </a:lnTo>
                  <a:lnTo>
                    <a:pt x="45965" y="50434"/>
                  </a:lnTo>
                  <a:lnTo>
                    <a:pt x="39070" y="50434"/>
                  </a:lnTo>
                  <a:lnTo>
                    <a:pt x="39070" y="64223"/>
                  </a:lnTo>
                  <a:lnTo>
                    <a:pt x="28473" y="64223"/>
                  </a:lnTo>
                  <a:lnTo>
                    <a:pt x="28473" y="23366"/>
                  </a:lnTo>
                  <a:lnTo>
                    <a:pt x="28473" y="23366"/>
                  </a:lnTo>
                  <a:close/>
                  <a:moveTo>
                    <a:pt x="45582" y="42773"/>
                  </a:moveTo>
                  <a:cubicBezTo>
                    <a:pt x="48646" y="42773"/>
                    <a:pt x="51200" y="40730"/>
                    <a:pt x="51200" y="36900"/>
                  </a:cubicBezTo>
                  <a:cubicBezTo>
                    <a:pt x="51200" y="33069"/>
                    <a:pt x="48519" y="31282"/>
                    <a:pt x="45582" y="31282"/>
                  </a:cubicBezTo>
                  <a:lnTo>
                    <a:pt x="38815" y="31282"/>
                  </a:lnTo>
                  <a:lnTo>
                    <a:pt x="38815" y="42901"/>
                  </a:lnTo>
                  <a:lnTo>
                    <a:pt x="45582" y="42901"/>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817" name="Google Shape;4817;g3d53bdb51f7_0_5081"/>
          <p:cNvSpPr/>
          <p:nvPr/>
        </p:nvSpPr>
        <p:spPr>
          <a:xfrm>
            <a:off x="1761902" y="724535"/>
            <a:ext cx="12600" cy="1629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818" name="Google Shape;4818;g3d53bdb51f7_0_5081"/>
          <p:cNvSpPr/>
          <p:nvPr/>
        </p:nvSpPr>
        <p:spPr>
          <a:xfrm rot="5400000">
            <a:off x="1761809" y="724605"/>
            <a:ext cx="12600" cy="1629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4819" name="Google Shape;4819;g3d53bdb51f7_0_5081"/>
          <p:cNvGrpSpPr/>
          <p:nvPr/>
        </p:nvGrpSpPr>
        <p:grpSpPr>
          <a:xfrm>
            <a:off x="645294" y="661954"/>
            <a:ext cx="1204506" cy="283739"/>
            <a:chOff x="1720785" y="1765213"/>
            <a:chExt cx="3212015" cy="756636"/>
          </a:xfrm>
        </p:grpSpPr>
        <p:grpSp>
          <p:nvGrpSpPr>
            <p:cNvPr id="4820" name="Google Shape;4820;g3d53bdb51f7_0_5081"/>
            <p:cNvGrpSpPr/>
            <p:nvPr/>
          </p:nvGrpSpPr>
          <p:grpSpPr>
            <a:xfrm>
              <a:off x="1720785" y="1765213"/>
              <a:ext cx="2468571" cy="756636"/>
              <a:chOff x="1720785" y="1765213"/>
              <a:chExt cx="2468571" cy="756636"/>
            </a:xfrm>
          </p:grpSpPr>
          <p:sp>
            <p:nvSpPr>
              <p:cNvPr id="4821" name="Google Shape;4821;g3d53bdb51f7_0_5081"/>
              <p:cNvSpPr/>
              <p:nvPr/>
            </p:nvSpPr>
            <p:spPr>
              <a:xfrm>
                <a:off x="1720785" y="1765216"/>
                <a:ext cx="913552" cy="756633"/>
              </a:xfrm>
              <a:custGeom>
                <a:rect b="b" l="l" r="r" t="t"/>
                <a:pathLst>
                  <a:path extrusionOk="0" h="756633" w="913552">
                    <a:moveTo>
                      <a:pt x="383" y="478163"/>
                    </a:moveTo>
                    <a:lnTo>
                      <a:pt x="383" y="0"/>
                    </a:lnTo>
                    <a:lnTo>
                      <a:pt x="178625" y="0"/>
                    </a:lnTo>
                    <a:lnTo>
                      <a:pt x="178625" y="478163"/>
                    </a:lnTo>
                    <a:cubicBezTo>
                      <a:pt x="178625" y="561794"/>
                      <a:pt x="219355" y="591543"/>
                      <a:pt x="273236" y="591543"/>
                    </a:cubicBezTo>
                    <a:cubicBezTo>
                      <a:pt x="327117" y="591543"/>
                      <a:pt x="367847" y="561921"/>
                      <a:pt x="367847" y="478163"/>
                    </a:cubicBezTo>
                    <a:lnTo>
                      <a:pt x="367847" y="0"/>
                    </a:lnTo>
                    <a:lnTo>
                      <a:pt x="546089" y="0"/>
                    </a:lnTo>
                    <a:lnTo>
                      <a:pt x="546089" y="478163"/>
                    </a:lnTo>
                    <a:cubicBezTo>
                      <a:pt x="546089" y="561794"/>
                      <a:pt x="587968" y="591543"/>
                      <a:pt x="640700" y="591543"/>
                    </a:cubicBezTo>
                    <a:cubicBezTo>
                      <a:pt x="693432" y="591543"/>
                      <a:pt x="735311" y="561921"/>
                      <a:pt x="735311" y="478163"/>
                    </a:cubicBezTo>
                    <a:lnTo>
                      <a:pt x="735311" y="0"/>
                    </a:lnTo>
                    <a:lnTo>
                      <a:pt x="913553" y="0"/>
                    </a:lnTo>
                    <a:lnTo>
                      <a:pt x="913553" y="478163"/>
                    </a:lnTo>
                    <a:cubicBezTo>
                      <a:pt x="913553" y="670705"/>
                      <a:pt x="801322" y="756634"/>
                      <a:pt x="656021" y="756634"/>
                    </a:cubicBezTo>
                    <a:cubicBezTo>
                      <a:pt x="569071" y="756634"/>
                      <a:pt x="499741" y="722543"/>
                      <a:pt x="456840" y="657554"/>
                    </a:cubicBezTo>
                    <a:cubicBezTo>
                      <a:pt x="413940" y="722415"/>
                      <a:pt x="344609" y="756634"/>
                      <a:pt x="257659" y="756634"/>
                    </a:cubicBezTo>
                    <a:cubicBezTo>
                      <a:pt x="112359" y="756634"/>
                      <a:pt x="0" y="670705"/>
                      <a:pt x="0" y="478163"/>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822" name="Google Shape;4822;g3d53bdb51f7_0_5081"/>
              <p:cNvSpPr/>
              <p:nvPr/>
            </p:nvSpPr>
            <p:spPr>
              <a:xfrm>
                <a:off x="2708901" y="1765213"/>
                <a:ext cx="756508" cy="756510"/>
              </a:xfrm>
              <a:custGeom>
                <a:rect b="b" l="l" r="r" t="t"/>
                <a:pathLst>
                  <a:path extrusionOk="0" h="756510" w="756508">
                    <a:moveTo>
                      <a:pt x="751784" y="437435"/>
                    </a:moveTo>
                    <a:cubicBezTo>
                      <a:pt x="754849" y="417773"/>
                      <a:pt x="756509" y="397471"/>
                      <a:pt x="756509" y="376915"/>
                    </a:cubicBezTo>
                    <a:cubicBezTo>
                      <a:pt x="755742" y="168285"/>
                      <a:pt x="585417" y="-763"/>
                      <a:pt x="376915" y="3"/>
                    </a:cubicBezTo>
                    <a:cubicBezTo>
                      <a:pt x="168413" y="769"/>
                      <a:pt x="-763" y="171094"/>
                      <a:pt x="3" y="379596"/>
                    </a:cubicBezTo>
                    <a:cubicBezTo>
                      <a:pt x="769" y="588098"/>
                      <a:pt x="171094" y="757147"/>
                      <a:pt x="379596" y="756509"/>
                    </a:cubicBezTo>
                    <a:cubicBezTo>
                      <a:pt x="533451" y="755998"/>
                      <a:pt x="665600" y="663174"/>
                      <a:pt x="724205" y="530770"/>
                    </a:cubicBezTo>
                    <a:lnTo>
                      <a:pt x="517874" y="531536"/>
                    </a:lnTo>
                    <a:cubicBezTo>
                      <a:pt x="481102" y="565116"/>
                      <a:pt x="432456" y="585800"/>
                      <a:pt x="378958" y="585928"/>
                    </a:cubicBezTo>
                    <a:cubicBezTo>
                      <a:pt x="285496" y="586311"/>
                      <a:pt x="205951" y="524386"/>
                      <a:pt x="179777" y="439351"/>
                    </a:cubicBezTo>
                    <a:lnTo>
                      <a:pt x="751784" y="437435"/>
                    </a:lnTo>
                    <a:moveTo>
                      <a:pt x="377426" y="170584"/>
                    </a:moveTo>
                    <a:cubicBezTo>
                      <a:pt x="461695" y="170328"/>
                      <a:pt x="534472" y="220507"/>
                      <a:pt x="567286" y="292646"/>
                    </a:cubicBezTo>
                    <a:lnTo>
                      <a:pt x="188331" y="294050"/>
                    </a:lnTo>
                    <a:cubicBezTo>
                      <a:pt x="220634" y="221656"/>
                      <a:pt x="293029" y="170967"/>
                      <a:pt x="377298" y="170584"/>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4823" name="Google Shape;4823;g3d53bdb51f7_0_5081"/>
              <p:cNvGrpSpPr/>
              <p:nvPr/>
            </p:nvGrpSpPr>
            <p:grpSpPr>
              <a:xfrm>
                <a:off x="3397356" y="1765216"/>
                <a:ext cx="792000" cy="756633"/>
                <a:chOff x="3397356" y="1765216"/>
                <a:chExt cx="792000" cy="756633"/>
              </a:xfrm>
            </p:grpSpPr>
            <p:grpSp>
              <p:nvGrpSpPr>
                <p:cNvPr id="4824" name="Google Shape;4824;g3d53bdb51f7_0_5081"/>
                <p:cNvGrpSpPr/>
                <p:nvPr/>
              </p:nvGrpSpPr>
              <p:grpSpPr>
                <a:xfrm>
                  <a:off x="3397356" y="1765216"/>
                  <a:ext cx="792000" cy="756633"/>
                  <a:chOff x="3397356" y="1765216"/>
                  <a:chExt cx="792000" cy="756633"/>
                </a:xfrm>
              </p:grpSpPr>
              <p:sp>
                <p:nvSpPr>
                  <p:cNvPr id="4825" name="Google Shape;4825;g3d53bdb51f7_0_5081"/>
                  <p:cNvSpPr/>
                  <p:nvPr/>
                </p:nvSpPr>
                <p:spPr>
                  <a:xfrm>
                    <a:off x="3397356" y="1765216"/>
                    <a:ext cx="792000" cy="756633"/>
                  </a:xfrm>
                  <a:custGeom>
                    <a:rect b="b" l="l" r="r" t="t"/>
                    <a:pathLst>
                      <a:path extrusionOk="0" h="756633" w="792000">
                        <a:moveTo>
                          <a:pt x="792001" y="0"/>
                        </a:moveTo>
                        <a:lnTo>
                          <a:pt x="561027" y="0"/>
                        </a:lnTo>
                        <a:lnTo>
                          <a:pt x="395937" y="242337"/>
                        </a:lnTo>
                        <a:lnTo>
                          <a:pt x="230974" y="0"/>
                        </a:lnTo>
                        <a:lnTo>
                          <a:pt x="0" y="0"/>
                        </a:lnTo>
                        <a:lnTo>
                          <a:pt x="257659" y="378317"/>
                        </a:lnTo>
                        <a:lnTo>
                          <a:pt x="0" y="756634"/>
                        </a:lnTo>
                        <a:lnTo>
                          <a:pt x="230974" y="756634"/>
                        </a:lnTo>
                        <a:lnTo>
                          <a:pt x="395937" y="514296"/>
                        </a:lnTo>
                        <a:lnTo>
                          <a:pt x="561027" y="756634"/>
                        </a:lnTo>
                        <a:lnTo>
                          <a:pt x="792001" y="756634"/>
                        </a:lnTo>
                        <a:lnTo>
                          <a:pt x="534214" y="378317"/>
                        </a:lnTo>
                        <a:lnTo>
                          <a:pt x="792001" y="0"/>
                        </a:lnTo>
                        <a:close/>
                        <a:moveTo>
                          <a:pt x="210162" y="717180"/>
                        </a:moveTo>
                        <a:lnTo>
                          <a:pt x="74565" y="717180"/>
                        </a:lnTo>
                        <a:lnTo>
                          <a:pt x="305411" y="378317"/>
                        </a:lnTo>
                        <a:lnTo>
                          <a:pt x="74565" y="39453"/>
                        </a:lnTo>
                        <a:lnTo>
                          <a:pt x="210162" y="39453"/>
                        </a:lnTo>
                        <a:lnTo>
                          <a:pt x="441008" y="378317"/>
                        </a:lnTo>
                        <a:lnTo>
                          <a:pt x="210162" y="71718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826" name="Google Shape;4826;g3d53bdb51f7_0_5081"/>
                  <p:cNvSpPr/>
                  <p:nvPr/>
                </p:nvSpPr>
                <p:spPr>
                  <a:xfrm>
                    <a:off x="3546359" y="1843994"/>
                    <a:ext cx="244252" cy="598948"/>
                  </a:xfrm>
                  <a:custGeom>
                    <a:rect b="b" l="l" r="r" t="t"/>
                    <a:pathLst>
                      <a:path extrusionOk="0" h="598948" w="244252">
                        <a:moveTo>
                          <a:pt x="40219" y="0"/>
                        </a:moveTo>
                        <a:lnTo>
                          <a:pt x="0" y="0"/>
                        </a:lnTo>
                        <a:lnTo>
                          <a:pt x="204033" y="299538"/>
                        </a:lnTo>
                        <a:lnTo>
                          <a:pt x="0" y="598949"/>
                        </a:lnTo>
                        <a:lnTo>
                          <a:pt x="40219" y="598949"/>
                        </a:lnTo>
                        <a:lnTo>
                          <a:pt x="244253" y="299538"/>
                        </a:lnTo>
                        <a:lnTo>
                          <a:pt x="40219"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827" name="Google Shape;4827;g3d53bdb51f7_0_5081"/>
                <p:cNvSpPr/>
                <p:nvPr/>
              </p:nvSpPr>
              <p:spPr>
                <a:xfrm>
                  <a:off x="3793292" y="2143532"/>
                  <a:ext cx="92696" cy="271831"/>
                </a:xfrm>
                <a:custGeom>
                  <a:rect b="b" l="l" r="r" t="t"/>
                  <a:pathLst>
                    <a:path extrusionOk="0" h="271831" w="92696">
                      <a:moveTo>
                        <a:pt x="92696" y="0"/>
                      </a:moveTo>
                      <a:lnTo>
                        <a:pt x="92696" y="271831"/>
                      </a:lnTo>
                      <a:lnTo>
                        <a:pt x="0" y="135980"/>
                      </a:lnTo>
                      <a:lnTo>
                        <a:pt x="92696"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4828" name="Google Shape;4828;g3d53bdb51f7_0_5081"/>
            <p:cNvSpPr/>
            <p:nvPr/>
          </p:nvSpPr>
          <p:spPr>
            <a:xfrm>
              <a:off x="4699018" y="1932094"/>
              <a:ext cx="33300" cy="4344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829" name="Google Shape;4829;g3d53bdb51f7_0_5081"/>
            <p:cNvSpPr/>
            <p:nvPr/>
          </p:nvSpPr>
          <p:spPr>
            <a:xfrm rot="5400000">
              <a:off x="4698950" y="1932130"/>
              <a:ext cx="33300" cy="4344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830" name="Google Shape;4830;g3d53bdb51f7_0_5081"/>
          <p:cNvSpPr/>
          <p:nvPr>
            <p:ph idx="2" type="pic"/>
          </p:nvPr>
        </p:nvSpPr>
        <p:spPr>
          <a:xfrm>
            <a:off x="1991065" y="636560"/>
            <a:ext cx="1566000" cy="339600"/>
          </a:xfrm>
          <a:prstGeom prst="rect">
            <a:avLst/>
          </a:prstGeom>
          <a:solidFill>
            <a:schemeClr val="lt1"/>
          </a:solidFill>
          <a:ln>
            <a:noFill/>
          </a:ln>
        </p:spPr>
      </p:sp>
      <p:sp>
        <p:nvSpPr>
          <p:cNvPr id="4831" name="Google Shape;4831;g3d53bdb51f7_0_5081"/>
          <p:cNvSpPr txBox="1"/>
          <p:nvPr>
            <p:ph type="title"/>
          </p:nvPr>
        </p:nvSpPr>
        <p:spPr>
          <a:xfrm>
            <a:off x="645210" y="1768508"/>
            <a:ext cx="3927000" cy="15372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900"/>
              <a:buFont typeface="Poppins"/>
              <a:buNone/>
              <a:defRPr b="1" sz="3900">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832" name="Google Shape;4832;g3d53bdb51f7_0_5081"/>
          <p:cNvSpPr txBox="1"/>
          <p:nvPr>
            <p:ph idx="1" type="subTitle"/>
          </p:nvPr>
        </p:nvSpPr>
        <p:spPr>
          <a:xfrm>
            <a:off x="645210" y="3607664"/>
            <a:ext cx="39270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300"/>
              <a:buNone/>
              <a:defRPr b="1" sz="15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
        <p:nvSpPr>
          <p:cNvPr id="4833" name="Google Shape;4833;g3d53bdb51f7_0_5081"/>
          <p:cNvSpPr/>
          <p:nvPr>
            <p:ph idx="3" type="pic"/>
          </p:nvPr>
        </p:nvSpPr>
        <p:spPr>
          <a:xfrm>
            <a:off x="4899403" y="439313"/>
            <a:ext cx="3857100" cy="4264800"/>
          </a:xfrm>
          <a:prstGeom prst="roundRect">
            <a:avLst>
              <a:gd fmla="val 3145" name="adj"/>
            </a:avLst>
          </a:prstGeom>
          <a:noFill/>
          <a:ln>
            <a:noFill/>
          </a:ln>
        </p:spPr>
      </p:sp>
    </p:spTree>
  </p:cSld>
  <p:clrMapOvr>
    <a:masterClrMapping/>
  </p:clrMapOvr>
</p:sldLayout>
</file>

<file path=ppt/slideLayouts/slideLayout3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Title Slide" showMasterSp="0">
  <p:cSld name="5_Title Slide">
    <p:bg>
      <p:bgPr>
        <a:blipFill>
          <a:blip r:embed="rId2">
            <a:alphaModFix/>
          </a:blip>
          <a:stretch>
            <a:fillRect/>
          </a:stretch>
        </a:blipFill>
      </p:bgPr>
    </p:bg>
    <p:spTree>
      <p:nvGrpSpPr>
        <p:cNvPr id="4834" name="Shape 4834"/>
        <p:cNvGrpSpPr/>
        <p:nvPr/>
      </p:nvGrpSpPr>
      <p:grpSpPr>
        <a:xfrm>
          <a:off x="0" y="0"/>
          <a:ext cx="0" cy="0"/>
          <a:chOff x="0" y="0"/>
          <a:chExt cx="0" cy="0"/>
        </a:xfrm>
      </p:grpSpPr>
      <p:grpSp>
        <p:nvGrpSpPr>
          <p:cNvPr id="4835" name="Google Shape;4835;g3d53bdb51f7_0_5109"/>
          <p:cNvGrpSpPr/>
          <p:nvPr/>
        </p:nvGrpSpPr>
        <p:grpSpPr>
          <a:xfrm>
            <a:off x="645294" y="661954"/>
            <a:ext cx="925714" cy="283739"/>
            <a:chOff x="1720785" y="1765213"/>
            <a:chExt cx="2468571" cy="756636"/>
          </a:xfrm>
        </p:grpSpPr>
        <p:sp>
          <p:nvSpPr>
            <p:cNvPr id="4836" name="Google Shape;4836;g3d53bdb51f7_0_5109"/>
            <p:cNvSpPr/>
            <p:nvPr/>
          </p:nvSpPr>
          <p:spPr>
            <a:xfrm>
              <a:off x="1720785" y="1765216"/>
              <a:ext cx="913552" cy="756633"/>
            </a:xfrm>
            <a:custGeom>
              <a:rect b="b" l="l" r="r" t="t"/>
              <a:pathLst>
                <a:path extrusionOk="0" h="756633" w="913552">
                  <a:moveTo>
                    <a:pt x="383" y="478163"/>
                  </a:moveTo>
                  <a:lnTo>
                    <a:pt x="383" y="0"/>
                  </a:lnTo>
                  <a:lnTo>
                    <a:pt x="178625" y="0"/>
                  </a:lnTo>
                  <a:lnTo>
                    <a:pt x="178625" y="478163"/>
                  </a:lnTo>
                  <a:cubicBezTo>
                    <a:pt x="178625" y="561794"/>
                    <a:pt x="219355" y="591543"/>
                    <a:pt x="273236" y="591543"/>
                  </a:cubicBezTo>
                  <a:cubicBezTo>
                    <a:pt x="327117" y="591543"/>
                    <a:pt x="367847" y="561921"/>
                    <a:pt x="367847" y="478163"/>
                  </a:cubicBezTo>
                  <a:lnTo>
                    <a:pt x="367847" y="0"/>
                  </a:lnTo>
                  <a:lnTo>
                    <a:pt x="546089" y="0"/>
                  </a:lnTo>
                  <a:lnTo>
                    <a:pt x="546089" y="478163"/>
                  </a:lnTo>
                  <a:cubicBezTo>
                    <a:pt x="546089" y="561794"/>
                    <a:pt x="587968" y="591543"/>
                    <a:pt x="640700" y="591543"/>
                  </a:cubicBezTo>
                  <a:cubicBezTo>
                    <a:pt x="693432" y="591543"/>
                    <a:pt x="735311" y="561921"/>
                    <a:pt x="735311" y="478163"/>
                  </a:cubicBezTo>
                  <a:lnTo>
                    <a:pt x="735311" y="0"/>
                  </a:lnTo>
                  <a:lnTo>
                    <a:pt x="913553" y="0"/>
                  </a:lnTo>
                  <a:lnTo>
                    <a:pt x="913553" y="478163"/>
                  </a:lnTo>
                  <a:cubicBezTo>
                    <a:pt x="913553" y="670705"/>
                    <a:pt x="801322" y="756634"/>
                    <a:pt x="656021" y="756634"/>
                  </a:cubicBezTo>
                  <a:cubicBezTo>
                    <a:pt x="569071" y="756634"/>
                    <a:pt x="499741" y="722543"/>
                    <a:pt x="456840" y="657554"/>
                  </a:cubicBezTo>
                  <a:cubicBezTo>
                    <a:pt x="413940" y="722415"/>
                    <a:pt x="344609" y="756634"/>
                    <a:pt x="257659" y="756634"/>
                  </a:cubicBezTo>
                  <a:cubicBezTo>
                    <a:pt x="112359" y="756634"/>
                    <a:pt x="0" y="670705"/>
                    <a:pt x="0" y="478163"/>
                  </a:cubicBezTo>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837" name="Google Shape;4837;g3d53bdb51f7_0_5109"/>
            <p:cNvSpPr/>
            <p:nvPr/>
          </p:nvSpPr>
          <p:spPr>
            <a:xfrm>
              <a:off x="2708901" y="1765213"/>
              <a:ext cx="756508" cy="756510"/>
            </a:xfrm>
            <a:custGeom>
              <a:rect b="b" l="l" r="r" t="t"/>
              <a:pathLst>
                <a:path extrusionOk="0" h="756510" w="756508">
                  <a:moveTo>
                    <a:pt x="751784" y="437435"/>
                  </a:moveTo>
                  <a:cubicBezTo>
                    <a:pt x="754849" y="417773"/>
                    <a:pt x="756509" y="397471"/>
                    <a:pt x="756509" y="376915"/>
                  </a:cubicBezTo>
                  <a:cubicBezTo>
                    <a:pt x="755742" y="168285"/>
                    <a:pt x="585417" y="-763"/>
                    <a:pt x="376915" y="3"/>
                  </a:cubicBezTo>
                  <a:cubicBezTo>
                    <a:pt x="168413" y="769"/>
                    <a:pt x="-763" y="171094"/>
                    <a:pt x="3" y="379596"/>
                  </a:cubicBezTo>
                  <a:cubicBezTo>
                    <a:pt x="769" y="588098"/>
                    <a:pt x="171094" y="757147"/>
                    <a:pt x="379596" y="756509"/>
                  </a:cubicBezTo>
                  <a:cubicBezTo>
                    <a:pt x="533451" y="755998"/>
                    <a:pt x="665600" y="663174"/>
                    <a:pt x="724205" y="530770"/>
                  </a:cubicBezTo>
                  <a:lnTo>
                    <a:pt x="517874" y="531536"/>
                  </a:lnTo>
                  <a:cubicBezTo>
                    <a:pt x="481102" y="565116"/>
                    <a:pt x="432456" y="585800"/>
                    <a:pt x="378958" y="585928"/>
                  </a:cubicBezTo>
                  <a:cubicBezTo>
                    <a:pt x="285496" y="586311"/>
                    <a:pt x="205951" y="524386"/>
                    <a:pt x="179777" y="439351"/>
                  </a:cubicBezTo>
                  <a:lnTo>
                    <a:pt x="751784" y="437435"/>
                  </a:lnTo>
                  <a:moveTo>
                    <a:pt x="377426" y="170584"/>
                  </a:moveTo>
                  <a:cubicBezTo>
                    <a:pt x="461695" y="170328"/>
                    <a:pt x="534472" y="220507"/>
                    <a:pt x="567286" y="292646"/>
                  </a:cubicBezTo>
                  <a:lnTo>
                    <a:pt x="188331" y="294050"/>
                  </a:lnTo>
                  <a:cubicBezTo>
                    <a:pt x="220634" y="221656"/>
                    <a:pt x="293029" y="170967"/>
                    <a:pt x="377298" y="170584"/>
                  </a:cubicBezTo>
                  <a:close/>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4838" name="Google Shape;4838;g3d53bdb51f7_0_5109"/>
            <p:cNvGrpSpPr/>
            <p:nvPr/>
          </p:nvGrpSpPr>
          <p:grpSpPr>
            <a:xfrm>
              <a:off x="3397356" y="1765216"/>
              <a:ext cx="792000" cy="756633"/>
              <a:chOff x="3397356" y="1765216"/>
              <a:chExt cx="792000" cy="756633"/>
            </a:xfrm>
          </p:grpSpPr>
          <p:grpSp>
            <p:nvGrpSpPr>
              <p:cNvPr id="4839" name="Google Shape;4839;g3d53bdb51f7_0_5109"/>
              <p:cNvGrpSpPr/>
              <p:nvPr/>
            </p:nvGrpSpPr>
            <p:grpSpPr>
              <a:xfrm>
                <a:off x="3397356" y="1765216"/>
                <a:ext cx="792000" cy="756633"/>
                <a:chOff x="3397356" y="1765216"/>
                <a:chExt cx="792000" cy="756633"/>
              </a:xfrm>
            </p:grpSpPr>
            <p:sp>
              <p:nvSpPr>
                <p:cNvPr id="4840" name="Google Shape;4840;g3d53bdb51f7_0_5109"/>
                <p:cNvSpPr/>
                <p:nvPr/>
              </p:nvSpPr>
              <p:spPr>
                <a:xfrm>
                  <a:off x="3397356" y="1765216"/>
                  <a:ext cx="792000" cy="756633"/>
                </a:xfrm>
                <a:custGeom>
                  <a:rect b="b" l="l" r="r" t="t"/>
                  <a:pathLst>
                    <a:path extrusionOk="0" h="756633" w="792000">
                      <a:moveTo>
                        <a:pt x="792001" y="0"/>
                      </a:moveTo>
                      <a:lnTo>
                        <a:pt x="561027" y="0"/>
                      </a:lnTo>
                      <a:lnTo>
                        <a:pt x="395937" y="242337"/>
                      </a:lnTo>
                      <a:lnTo>
                        <a:pt x="230974" y="0"/>
                      </a:lnTo>
                      <a:lnTo>
                        <a:pt x="0" y="0"/>
                      </a:lnTo>
                      <a:lnTo>
                        <a:pt x="257659" y="378317"/>
                      </a:lnTo>
                      <a:lnTo>
                        <a:pt x="0" y="756634"/>
                      </a:lnTo>
                      <a:lnTo>
                        <a:pt x="230974" y="756634"/>
                      </a:lnTo>
                      <a:lnTo>
                        <a:pt x="395937" y="514296"/>
                      </a:lnTo>
                      <a:lnTo>
                        <a:pt x="561027" y="756634"/>
                      </a:lnTo>
                      <a:lnTo>
                        <a:pt x="792001" y="756634"/>
                      </a:lnTo>
                      <a:lnTo>
                        <a:pt x="534214" y="378317"/>
                      </a:lnTo>
                      <a:lnTo>
                        <a:pt x="792001" y="0"/>
                      </a:lnTo>
                      <a:close/>
                      <a:moveTo>
                        <a:pt x="210162" y="717180"/>
                      </a:moveTo>
                      <a:lnTo>
                        <a:pt x="74565" y="717180"/>
                      </a:lnTo>
                      <a:lnTo>
                        <a:pt x="305411" y="378317"/>
                      </a:lnTo>
                      <a:lnTo>
                        <a:pt x="74565" y="39453"/>
                      </a:lnTo>
                      <a:lnTo>
                        <a:pt x="210162" y="39453"/>
                      </a:lnTo>
                      <a:lnTo>
                        <a:pt x="441008" y="378317"/>
                      </a:lnTo>
                      <a:lnTo>
                        <a:pt x="210162" y="717180"/>
                      </a:lnTo>
                      <a:close/>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841" name="Google Shape;4841;g3d53bdb51f7_0_5109"/>
                <p:cNvSpPr/>
                <p:nvPr/>
              </p:nvSpPr>
              <p:spPr>
                <a:xfrm>
                  <a:off x="3546359" y="1843994"/>
                  <a:ext cx="244252" cy="598948"/>
                </a:xfrm>
                <a:custGeom>
                  <a:rect b="b" l="l" r="r" t="t"/>
                  <a:pathLst>
                    <a:path extrusionOk="0" h="598948" w="244252">
                      <a:moveTo>
                        <a:pt x="40219" y="0"/>
                      </a:moveTo>
                      <a:lnTo>
                        <a:pt x="0" y="0"/>
                      </a:lnTo>
                      <a:lnTo>
                        <a:pt x="204033" y="299538"/>
                      </a:lnTo>
                      <a:lnTo>
                        <a:pt x="0" y="598949"/>
                      </a:lnTo>
                      <a:lnTo>
                        <a:pt x="40219" y="598949"/>
                      </a:lnTo>
                      <a:lnTo>
                        <a:pt x="244253" y="299538"/>
                      </a:lnTo>
                      <a:lnTo>
                        <a:pt x="40219" y="0"/>
                      </a:lnTo>
                      <a:close/>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842" name="Google Shape;4842;g3d53bdb51f7_0_5109"/>
              <p:cNvSpPr/>
              <p:nvPr/>
            </p:nvSpPr>
            <p:spPr>
              <a:xfrm>
                <a:off x="3793292" y="2143532"/>
                <a:ext cx="92696" cy="271831"/>
              </a:xfrm>
              <a:custGeom>
                <a:rect b="b" l="l" r="r" t="t"/>
                <a:pathLst>
                  <a:path extrusionOk="0" h="271831" w="92696">
                    <a:moveTo>
                      <a:pt x="92696" y="0"/>
                    </a:moveTo>
                    <a:lnTo>
                      <a:pt x="92696" y="271831"/>
                    </a:lnTo>
                    <a:lnTo>
                      <a:pt x="0" y="135980"/>
                    </a:lnTo>
                    <a:lnTo>
                      <a:pt x="92696" y="0"/>
                    </a:lnTo>
                    <a:close/>
                  </a:path>
                </a:pathLst>
              </a:custGeom>
              <a:solidFill>
                <a:srgbClr val="A01D28"/>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4843" name="Google Shape;4843;g3d53bdb51f7_0_5109"/>
          <p:cNvSpPr/>
          <p:nvPr/>
        </p:nvSpPr>
        <p:spPr>
          <a:xfrm>
            <a:off x="1761902" y="724535"/>
            <a:ext cx="12600" cy="162900"/>
          </a:xfrm>
          <a:prstGeom prst="rect">
            <a:avLst/>
          </a:prstGeom>
          <a:solidFill>
            <a:schemeClr val="dk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844" name="Google Shape;4844;g3d53bdb51f7_0_5109"/>
          <p:cNvSpPr/>
          <p:nvPr/>
        </p:nvSpPr>
        <p:spPr>
          <a:xfrm rot="5400000">
            <a:off x="1761809" y="724605"/>
            <a:ext cx="12600" cy="162900"/>
          </a:xfrm>
          <a:prstGeom prst="rect">
            <a:avLst/>
          </a:prstGeom>
          <a:solidFill>
            <a:schemeClr val="dk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845" name="Google Shape;4845;g3d53bdb51f7_0_5109"/>
          <p:cNvSpPr/>
          <p:nvPr>
            <p:ph idx="2" type="pic"/>
          </p:nvPr>
        </p:nvSpPr>
        <p:spPr>
          <a:xfrm>
            <a:off x="1991065" y="636560"/>
            <a:ext cx="1566000" cy="339600"/>
          </a:xfrm>
          <a:prstGeom prst="rect">
            <a:avLst/>
          </a:prstGeom>
          <a:solidFill>
            <a:schemeClr val="lt2"/>
          </a:solidFill>
          <a:ln>
            <a:noFill/>
          </a:ln>
        </p:spPr>
      </p:sp>
      <p:sp>
        <p:nvSpPr>
          <p:cNvPr id="4846" name="Google Shape;4846;g3d53bdb51f7_0_5109"/>
          <p:cNvSpPr txBox="1"/>
          <p:nvPr>
            <p:ph type="title"/>
          </p:nvPr>
        </p:nvSpPr>
        <p:spPr>
          <a:xfrm>
            <a:off x="645210" y="1768508"/>
            <a:ext cx="3927000" cy="15372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SzPts val="3900"/>
              <a:buFont typeface="Poppins"/>
              <a:buNone/>
              <a:defRPr b="1" sz="3900">
                <a:latin typeface="Poppins"/>
                <a:ea typeface="Poppins"/>
                <a:cs typeface="Poppins"/>
                <a:sym typeface="Poppins"/>
              </a:defRPr>
            </a:lvl1pPr>
            <a:lvl2pPr lvl="1" algn="l">
              <a:lnSpc>
                <a:spcPct val="100000"/>
              </a:lnSpc>
              <a:spcBef>
                <a:spcPts val="0"/>
              </a:spcBef>
              <a:spcAft>
                <a:spcPts val="0"/>
              </a:spcAft>
              <a:buClr>
                <a:schemeClr val="dk1"/>
              </a:buClr>
              <a:buSzPts val="500"/>
              <a:buNone/>
              <a:defRPr>
                <a:solidFill>
                  <a:schemeClr val="dk1"/>
                </a:solidFill>
              </a:defRPr>
            </a:lvl2pPr>
            <a:lvl3pPr lvl="2" algn="l">
              <a:lnSpc>
                <a:spcPct val="100000"/>
              </a:lnSpc>
              <a:spcBef>
                <a:spcPts val="0"/>
              </a:spcBef>
              <a:spcAft>
                <a:spcPts val="0"/>
              </a:spcAft>
              <a:buClr>
                <a:schemeClr val="dk1"/>
              </a:buClr>
              <a:buSzPts val="500"/>
              <a:buNone/>
              <a:defRPr>
                <a:solidFill>
                  <a:schemeClr val="dk1"/>
                </a:solidFill>
              </a:defRPr>
            </a:lvl3pPr>
            <a:lvl4pPr lvl="3" algn="l">
              <a:lnSpc>
                <a:spcPct val="100000"/>
              </a:lnSpc>
              <a:spcBef>
                <a:spcPts val="0"/>
              </a:spcBef>
              <a:spcAft>
                <a:spcPts val="0"/>
              </a:spcAft>
              <a:buClr>
                <a:schemeClr val="dk1"/>
              </a:buClr>
              <a:buSzPts val="500"/>
              <a:buNone/>
              <a:defRPr>
                <a:solidFill>
                  <a:schemeClr val="dk1"/>
                </a:solidFill>
              </a:defRPr>
            </a:lvl4pPr>
            <a:lvl5pPr lvl="4" algn="l">
              <a:lnSpc>
                <a:spcPct val="100000"/>
              </a:lnSpc>
              <a:spcBef>
                <a:spcPts val="0"/>
              </a:spcBef>
              <a:spcAft>
                <a:spcPts val="0"/>
              </a:spcAft>
              <a:buClr>
                <a:schemeClr val="dk1"/>
              </a:buClr>
              <a:buSzPts val="500"/>
              <a:buNone/>
              <a:defRPr>
                <a:solidFill>
                  <a:schemeClr val="dk1"/>
                </a:solidFill>
              </a:defRPr>
            </a:lvl5pPr>
            <a:lvl6pPr lvl="5" algn="l">
              <a:lnSpc>
                <a:spcPct val="100000"/>
              </a:lnSpc>
              <a:spcBef>
                <a:spcPts val="0"/>
              </a:spcBef>
              <a:spcAft>
                <a:spcPts val="0"/>
              </a:spcAft>
              <a:buClr>
                <a:schemeClr val="dk1"/>
              </a:buClr>
              <a:buSzPts val="500"/>
              <a:buNone/>
              <a:defRPr>
                <a:solidFill>
                  <a:schemeClr val="dk1"/>
                </a:solidFill>
              </a:defRPr>
            </a:lvl6pPr>
            <a:lvl7pPr lvl="6" algn="l">
              <a:lnSpc>
                <a:spcPct val="100000"/>
              </a:lnSpc>
              <a:spcBef>
                <a:spcPts val="0"/>
              </a:spcBef>
              <a:spcAft>
                <a:spcPts val="0"/>
              </a:spcAft>
              <a:buClr>
                <a:schemeClr val="dk1"/>
              </a:buClr>
              <a:buSzPts val="500"/>
              <a:buNone/>
              <a:defRPr>
                <a:solidFill>
                  <a:schemeClr val="dk1"/>
                </a:solidFill>
              </a:defRPr>
            </a:lvl7pPr>
            <a:lvl8pPr lvl="7" algn="l">
              <a:lnSpc>
                <a:spcPct val="100000"/>
              </a:lnSpc>
              <a:spcBef>
                <a:spcPts val="0"/>
              </a:spcBef>
              <a:spcAft>
                <a:spcPts val="0"/>
              </a:spcAft>
              <a:buClr>
                <a:schemeClr val="dk1"/>
              </a:buClr>
              <a:buSzPts val="500"/>
              <a:buNone/>
              <a:defRPr>
                <a:solidFill>
                  <a:schemeClr val="dk1"/>
                </a:solidFill>
              </a:defRPr>
            </a:lvl8pPr>
            <a:lvl9pPr lvl="8" algn="l">
              <a:lnSpc>
                <a:spcPct val="100000"/>
              </a:lnSpc>
              <a:spcBef>
                <a:spcPts val="0"/>
              </a:spcBef>
              <a:spcAft>
                <a:spcPts val="0"/>
              </a:spcAft>
              <a:buClr>
                <a:schemeClr val="dk1"/>
              </a:buClr>
              <a:buSzPts val="500"/>
              <a:buNone/>
              <a:defRPr>
                <a:solidFill>
                  <a:schemeClr val="dk1"/>
                </a:solidFill>
              </a:defRPr>
            </a:lvl9pPr>
          </a:lstStyle>
          <a:p/>
        </p:txBody>
      </p:sp>
      <p:sp>
        <p:nvSpPr>
          <p:cNvPr id="4847" name="Google Shape;4847;g3d53bdb51f7_0_5109"/>
          <p:cNvSpPr txBox="1"/>
          <p:nvPr>
            <p:ph idx="1" type="subTitle"/>
          </p:nvPr>
        </p:nvSpPr>
        <p:spPr>
          <a:xfrm>
            <a:off x="645210" y="3607664"/>
            <a:ext cx="39270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2"/>
              </a:buClr>
              <a:buSzPts val="1300"/>
              <a:buNone/>
              <a:defRPr b="1" sz="1500">
                <a:solidFill>
                  <a:schemeClr val="dk2"/>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2"/>
              </a:buClr>
              <a:buSzPts val="700"/>
              <a:buNone/>
              <a:defRPr sz="700">
                <a:solidFill>
                  <a:schemeClr val="dk2"/>
                </a:solidFill>
              </a:defRPr>
            </a:lvl2pPr>
            <a:lvl3pPr lvl="2" algn="ctr">
              <a:lnSpc>
                <a:spcPct val="95000"/>
              </a:lnSpc>
              <a:spcBef>
                <a:spcPts val="1300"/>
              </a:spcBef>
              <a:spcAft>
                <a:spcPts val="0"/>
              </a:spcAft>
              <a:buClr>
                <a:schemeClr val="dk2"/>
              </a:buClr>
              <a:buSzPts val="600"/>
              <a:buNone/>
              <a:defRPr sz="700">
                <a:solidFill>
                  <a:schemeClr val="dk2"/>
                </a:solidFill>
              </a:defRPr>
            </a:lvl3pPr>
            <a:lvl4pPr lvl="3" algn="ctr">
              <a:lnSpc>
                <a:spcPct val="95000"/>
              </a:lnSpc>
              <a:spcBef>
                <a:spcPts val="1300"/>
              </a:spcBef>
              <a:spcAft>
                <a:spcPts val="0"/>
              </a:spcAft>
              <a:buClr>
                <a:schemeClr val="dk2"/>
              </a:buClr>
              <a:buSzPts val="500"/>
              <a:buNone/>
              <a:defRPr sz="600">
                <a:solidFill>
                  <a:schemeClr val="dk2"/>
                </a:solidFill>
              </a:defRPr>
            </a:lvl4pPr>
            <a:lvl5pPr lvl="4" algn="ctr">
              <a:lnSpc>
                <a:spcPct val="95000"/>
              </a:lnSpc>
              <a:spcBef>
                <a:spcPts val="1300"/>
              </a:spcBef>
              <a:spcAft>
                <a:spcPts val="0"/>
              </a:spcAft>
              <a:buClr>
                <a:schemeClr val="dk2"/>
              </a:buClr>
              <a:buSzPts val="500"/>
              <a:buNone/>
              <a:defRPr sz="600">
                <a:solidFill>
                  <a:schemeClr val="dk2"/>
                </a:solidFill>
              </a:defRPr>
            </a:lvl5pPr>
            <a:lvl6pPr lvl="5" algn="ctr">
              <a:lnSpc>
                <a:spcPct val="90000"/>
              </a:lnSpc>
              <a:spcBef>
                <a:spcPts val="400"/>
              </a:spcBef>
              <a:spcAft>
                <a:spcPts val="0"/>
              </a:spcAft>
              <a:buClr>
                <a:schemeClr val="dk2"/>
              </a:buClr>
              <a:buSzPts val="600"/>
              <a:buNone/>
              <a:defRPr sz="600">
                <a:solidFill>
                  <a:schemeClr val="dk2"/>
                </a:solidFill>
              </a:defRPr>
            </a:lvl6pPr>
            <a:lvl7pPr lvl="6" algn="ctr">
              <a:lnSpc>
                <a:spcPct val="90000"/>
              </a:lnSpc>
              <a:spcBef>
                <a:spcPts val="400"/>
              </a:spcBef>
              <a:spcAft>
                <a:spcPts val="0"/>
              </a:spcAft>
              <a:buClr>
                <a:schemeClr val="dk2"/>
              </a:buClr>
              <a:buSzPts val="600"/>
              <a:buNone/>
              <a:defRPr sz="600">
                <a:solidFill>
                  <a:schemeClr val="dk2"/>
                </a:solidFill>
              </a:defRPr>
            </a:lvl7pPr>
            <a:lvl8pPr lvl="7" algn="ctr">
              <a:lnSpc>
                <a:spcPct val="90000"/>
              </a:lnSpc>
              <a:spcBef>
                <a:spcPts val="400"/>
              </a:spcBef>
              <a:spcAft>
                <a:spcPts val="0"/>
              </a:spcAft>
              <a:buClr>
                <a:schemeClr val="dk2"/>
              </a:buClr>
              <a:buSzPts val="600"/>
              <a:buNone/>
              <a:defRPr sz="600">
                <a:solidFill>
                  <a:schemeClr val="dk2"/>
                </a:solidFill>
              </a:defRPr>
            </a:lvl8pPr>
            <a:lvl9pPr lvl="8" algn="ctr">
              <a:lnSpc>
                <a:spcPct val="90000"/>
              </a:lnSpc>
              <a:spcBef>
                <a:spcPts val="400"/>
              </a:spcBef>
              <a:spcAft>
                <a:spcPts val="0"/>
              </a:spcAft>
              <a:buClr>
                <a:schemeClr val="dk2"/>
              </a:buClr>
              <a:buSzPts val="600"/>
              <a:buNone/>
              <a:defRPr sz="600">
                <a:solidFill>
                  <a:schemeClr val="dk2"/>
                </a:solidFill>
              </a:defRPr>
            </a:lvl9pPr>
          </a:lstStyle>
          <a:p/>
        </p:txBody>
      </p:sp>
      <p:sp>
        <p:nvSpPr>
          <p:cNvPr id="4848" name="Google Shape;4848;g3d53bdb51f7_0_5109"/>
          <p:cNvSpPr/>
          <p:nvPr>
            <p:ph idx="3" type="pic"/>
          </p:nvPr>
        </p:nvSpPr>
        <p:spPr>
          <a:xfrm>
            <a:off x="4899403" y="439313"/>
            <a:ext cx="3857100" cy="4264800"/>
          </a:xfrm>
          <a:prstGeom prst="roundRect">
            <a:avLst>
              <a:gd fmla="val 3145" name="adj"/>
            </a:avLst>
          </a:prstGeom>
          <a:noFill/>
          <a:ln>
            <a:noFill/>
          </a:ln>
        </p:spPr>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_Custom Layout">
  <p:cSld name="10_Custom Layout">
    <p:bg>
      <p:bgPr>
        <a:blipFill>
          <a:blip r:embed="rId2">
            <a:alphaModFix/>
          </a:blip>
          <a:stretch>
            <a:fillRect/>
          </a:stretch>
        </a:blipFill>
      </p:bgPr>
    </p:bg>
    <p:spTree>
      <p:nvGrpSpPr>
        <p:cNvPr id="442" name="Shape 442"/>
        <p:cNvGrpSpPr/>
        <p:nvPr/>
      </p:nvGrpSpPr>
      <p:grpSpPr>
        <a:xfrm>
          <a:off x="0" y="0"/>
          <a:ext cx="0" cy="0"/>
          <a:chOff x="0" y="0"/>
          <a:chExt cx="0" cy="0"/>
        </a:xfrm>
      </p:grpSpPr>
      <p:sp>
        <p:nvSpPr>
          <p:cNvPr id="443" name="Google Shape;443;g3970249a880_0_11831"/>
          <p:cNvSpPr txBox="1"/>
          <p:nvPr>
            <p:ph type="title"/>
          </p:nvPr>
        </p:nvSpPr>
        <p:spPr>
          <a:xfrm>
            <a:off x="325593" y="339924"/>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444" name="Google Shape;444;g3970249a880_0_1183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445" name="Google Shape;445;g3970249a880_0_11831"/>
          <p:cNvPicPr preferRelativeResize="0"/>
          <p:nvPr/>
        </p:nvPicPr>
        <p:blipFill rotWithShape="1">
          <a:blip r:embed="rId3">
            <a:alphaModFix/>
          </a:blip>
          <a:srcRect b="0" l="0" r="0" t="0"/>
          <a:stretch/>
        </p:blipFill>
        <p:spPr>
          <a:xfrm>
            <a:off x="337766" y="1058928"/>
            <a:ext cx="8556350" cy="9524"/>
          </a:xfrm>
          <a:prstGeom prst="rect">
            <a:avLst/>
          </a:prstGeom>
          <a:noFill/>
          <a:ln>
            <a:noFill/>
          </a:ln>
        </p:spPr>
      </p:pic>
      <p:pic>
        <p:nvPicPr>
          <p:cNvPr id="446" name="Google Shape;446;g3970249a880_0_11831"/>
          <p:cNvPicPr preferRelativeResize="0"/>
          <p:nvPr/>
        </p:nvPicPr>
        <p:blipFill rotWithShape="1">
          <a:blip r:embed="rId3">
            <a:alphaModFix/>
          </a:blip>
          <a:srcRect b="0" l="0" r="0" t="0"/>
          <a:stretch/>
        </p:blipFill>
        <p:spPr>
          <a:xfrm>
            <a:off x="337766" y="1642588"/>
            <a:ext cx="8556350" cy="9524"/>
          </a:xfrm>
          <a:prstGeom prst="rect">
            <a:avLst/>
          </a:prstGeom>
          <a:noFill/>
          <a:ln>
            <a:noFill/>
          </a:ln>
        </p:spPr>
      </p:pic>
      <p:pic>
        <p:nvPicPr>
          <p:cNvPr id="447" name="Google Shape;447;g3970249a880_0_11831"/>
          <p:cNvPicPr preferRelativeResize="0"/>
          <p:nvPr/>
        </p:nvPicPr>
        <p:blipFill rotWithShape="1">
          <a:blip r:embed="rId3">
            <a:alphaModFix/>
          </a:blip>
          <a:srcRect b="0" l="0" r="0" t="0"/>
          <a:stretch/>
        </p:blipFill>
        <p:spPr>
          <a:xfrm>
            <a:off x="337766" y="2226249"/>
            <a:ext cx="8556350" cy="9524"/>
          </a:xfrm>
          <a:prstGeom prst="rect">
            <a:avLst/>
          </a:prstGeom>
          <a:noFill/>
          <a:ln>
            <a:noFill/>
          </a:ln>
        </p:spPr>
      </p:pic>
      <p:pic>
        <p:nvPicPr>
          <p:cNvPr id="448" name="Google Shape;448;g3970249a880_0_11831"/>
          <p:cNvPicPr preferRelativeResize="0"/>
          <p:nvPr/>
        </p:nvPicPr>
        <p:blipFill rotWithShape="1">
          <a:blip r:embed="rId3">
            <a:alphaModFix/>
          </a:blip>
          <a:srcRect b="0" l="0" r="0" t="0"/>
          <a:stretch/>
        </p:blipFill>
        <p:spPr>
          <a:xfrm>
            <a:off x="337766" y="2809910"/>
            <a:ext cx="8556350" cy="9524"/>
          </a:xfrm>
          <a:prstGeom prst="rect">
            <a:avLst/>
          </a:prstGeom>
          <a:noFill/>
          <a:ln>
            <a:noFill/>
          </a:ln>
        </p:spPr>
      </p:pic>
      <p:pic>
        <p:nvPicPr>
          <p:cNvPr id="449" name="Google Shape;449;g3970249a880_0_11831"/>
          <p:cNvPicPr preferRelativeResize="0"/>
          <p:nvPr/>
        </p:nvPicPr>
        <p:blipFill rotWithShape="1">
          <a:blip r:embed="rId3">
            <a:alphaModFix/>
          </a:blip>
          <a:srcRect b="0" l="0" r="0" t="0"/>
          <a:stretch/>
        </p:blipFill>
        <p:spPr>
          <a:xfrm>
            <a:off x="337766" y="3393571"/>
            <a:ext cx="8556350" cy="9524"/>
          </a:xfrm>
          <a:prstGeom prst="rect">
            <a:avLst/>
          </a:prstGeom>
          <a:noFill/>
          <a:ln>
            <a:noFill/>
          </a:ln>
        </p:spPr>
      </p:pic>
      <p:sp>
        <p:nvSpPr>
          <p:cNvPr id="450" name="Google Shape;450;g3970249a880_0_11831"/>
          <p:cNvSpPr txBox="1"/>
          <p:nvPr>
            <p:ph idx="2" type="title"/>
          </p:nvPr>
        </p:nvSpPr>
        <p:spPr>
          <a:xfrm>
            <a:off x="142756" y="1187435"/>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451" name="Google Shape;451;g3970249a880_0_11831"/>
          <p:cNvSpPr txBox="1"/>
          <p:nvPr>
            <p:ph idx="3" type="title"/>
          </p:nvPr>
        </p:nvSpPr>
        <p:spPr>
          <a:xfrm>
            <a:off x="142756" y="1770171"/>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452" name="Google Shape;452;g3970249a880_0_11831"/>
          <p:cNvSpPr txBox="1"/>
          <p:nvPr>
            <p:ph idx="4" type="title"/>
          </p:nvPr>
        </p:nvSpPr>
        <p:spPr>
          <a:xfrm>
            <a:off x="142756" y="2353207"/>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453" name="Google Shape;453;g3970249a880_0_11831"/>
          <p:cNvSpPr txBox="1"/>
          <p:nvPr>
            <p:ph idx="5" type="title"/>
          </p:nvPr>
        </p:nvSpPr>
        <p:spPr>
          <a:xfrm>
            <a:off x="142756" y="2938422"/>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454" name="Google Shape;454;g3970249a880_0_11831"/>
          <p:cNvSpPr txBox="1"/>
          <p:nvPr>
            <p:ph idx="6" type="title"/>
          </p:nvPr>
        </p:nvSpPr>
        <p:spPr>
          <a:xfrm>
            <a:off x="142756" y="3528712"/>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455" name="Google Shape;455;g3970249a880_0_11831"/>
          <p:cNvSpPr txBox="1"/>
          <p:nvPr>
            <p:ph idx="1" type="subTitle"/>
          </p:nvPr>
        </p:nvSpPr>
        <p:spPr>
          <a:xfrm>
            <a:off x="727790" y="1279931"/>
            <a:ext cx="77049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456" name="Google Shape;456;g3970249a880_0_11831"/>
          <p:cNvSpPr txBox="1"/>
          <p:nvPr>
            <p:ph idx="7" type="subTitle"/>
          </p:nvPr>
        </p:nvSpPr>
        <p:spPr>
          <a:xfrm>
            <a:off x="727790" y="1852994"/>
            <a:ext cx="77049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457" name="Google Shape;457;g3970249a880_0_11831"/>
          <p:cNvSpPr txBox="1"/>
          <p:nvPr>
            <p:ph idx="8" type="subTitle"/>
          </p:nvPr>
        </p:nvSpPr>
        <p:spPr>
          <a:xfrm>
            <a:off x="727790" y="2431159"/>
            <a:ext cx="77049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458" name="Google Shape;458;g3970249a880_0_11831"/>
          <p:cNvSpPr txBox="1"/>
          <p:nvPr>
            <p:ph idx="9" type="subTitle"/>
          </p:nvPr>
        </p:nvSpPr>
        <p:spPr>
          <a:xfrm>
            <a:off x="727790" y="3023378"/>
            <a:ext cx="77049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459" name="Google Shape;459;g3970249a880_0_11831"/>
          <p:cNvSpPr txBox="1"/>
          <p:nvPr>
            <p:ph idx="13" type="subTitle"/>
          </p:nvPr>
        </p:nvSpPr>
        <p:spPr>
          <a:xfrm>
            <a:off x="727790" y="3619172"/>
            <a:ext cx="77049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Tree>
  </p:cSld>
  <p:clrMapOvr>
    <a:masterClrMapping/>
  </p:clrMapOvr>
</p:sldLayout>
</file>

<file path=ppt/slideLayouts/slideLayout3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Title Slide" showMasterSp="0">
  <p:cSld name="6_Title Slide">
    <p:bg>
      <p:bgPr>
        <a:blipFill>
          <a:blip r:embed="rId2">
            <a:alphaModFix/>
          </a:blip>
          <a:stretch>
            <a:fillRect/>
          </a:stretch>
        </a:blipFill>
      </p:bgPr>
    </p:bg>
    <p:spTree>
      <p:nvGrpSpPr>
        <p:cNvPr id="4849" name="Shape 4849"/>
        <p:cNvGrpSpPr/>
        <p:nvPr/>
      </p:nvGrpSpPr>
      <p:grpSpPr>
        <a:xfrm>
          <a:off x="0" y="0"/>
          <a:ext cx="0" cy="0"/>
          <a:chOff x="0" y="0"/>
          <a:chExt cx="0" cy="0"/>
        </a:xfrm>
      </p:grpSpPr>
      <p:grpSp>
        <p:nvGrpSpPr>
          <p:cNvPr id="4850" name="Google Shape;4850;g3d53bdb51f7_0_5124"/>
          <p:cNvGrpSpPr/>
          <p:nvPr/>
        </p:nvGrpSpPr>
        <p:grpSpPr>
          <a:xfrm>
            <a:off x="645294" y="661954"/>
            <a:ext cx="925714" cy="283739"/>
            <a:chOff x="1720785" y="1765213"/>
            <a:chExt cx="2468571" cy="756636"/>
          </a:xfrm>
        </p:grpSpPr>
        <p:sp>
          <p:nvSpPr>
            <p:cNvPr id="4851" name="Google Shape;4851;g3d53bdb51f7_0_5124"/>
            <p:cNvSpPr/>
            <p:nvPr/>
          </p:nvSpPr>
          <p:spPr>
            <a:xfrm>
              <a:off x="1720785" y="1765216"/>
              <a:ext cx="913552" cy="756633"/>
            </a:xfrm>
            <a:custGeom>
              <a:rect b="b" l="l" r="r" t="t"/>
              <a:pathLst>
                <a:path extrusionOk="0" h="756633" w="913552">
                  <a:moveTo>
                    <a:pt x="383" y="478163"/>
                  </a:moveTo>
                  <a:lnTo>
                    <a:pt x="383" y="0"/>
                  </a:lnTo>
                  <a:lnTo>
                    <a:pt x="178625" y="0"/>
                  </a:lnTo>
                  <a:lnTo>
                    <a:pt x="178625" y="478163"/>
                  </a:lnTo>
                  <a:cubicBezTo>
                    <a:pt x="178625" y="561794"/>
                    <a:pt x="219355" y="591543"/>
                    <a:pt x="273236" y="591543"/>
                  </a:cubicBezTo>
                  <a:cubicBezTo>
                    <a:pt x="327117" y="591543"/>
                    <a:pt x="367847" y="561921"/>
                    <a:pt x="367847" y="478163"/>
                  </a:cubicBezTo>
                  <a:lnTo>
                    <a:pt x="367847" y="0"/>
                  </a:lnTo>
                  <a:lnTo>
                    <a:pt x="546089" y="0"/>
                  </a:lnTo>
                  <a:lnTo>
                    <a:pt x="546089" y="478163"/>
                  </a:lnTo>
                  <a:cubicBezTo>
                    <a:pt x="546089" y="561794"/>
                    <a:pt x="587968" y="591543"/>
                    <a:pt x="640700" y="591543"/>
                  </a:cubicBezTo>
                  <a:cubicBezTo>
                    <a:pt x="693432" y="591543"/>
                    <a:pt x="735311" y="561921"/>
                    <a:pt x="735311" y="478163"/>
                  </a:cubicBezTo>
                  <a:lnTo>
                    <a:pt x="735311" y="0"/>
                  </a:lnTo>
                  <a:lnTo>
                    <a:pt x="913553" y="0"/>
                  </a:lnTo>
                  <a:lnTo>
                    <a:pt x="913553" y="478163"/>
                  </a:lnTo>
                  <a:cubicBezTo>
                    <a:pt x="913553" y="670705"/>
                    <a:pt x="801322" y="756634"/>
                    <a:pt x="656021" y="756634"/>
                  </a:cubicBezTo>
                  <a:cubicBezTo>
                    <a:pt x="569071" y="756634"/>
                    <a:pt x="499741" y="722543"/>
                    <a:pt x="456840" y="657554"/>
                  </a:cubicBezTo>
                  <a:cubicBezTo>
                    <a:pt x="413940" y="722415"/>
                    <a:pt x="344609" y="756634"/>
                    <a:pt x="257659" y="756634"/>
                  </a:cubicBezTo>
                  <a:cubicBezTo>
                    <a:pt x="112359" y="756634"/>
                    <a:pt x="0" y="670705"/>
                    <a:pt x="0" y="478163"/>
                  </a:cubicBezTo>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852" name="Google Shape;4852;g3d53bdb51f7_0_5124"/>
            <p:cNvSpPr/>
            <p:nvPr/>
          </p:nvSpPr>
          <p:spPr>
            <a:xfrm>
              <a:off x="2708901" y="1765213"/>
              <a:ext cx="756508" cy="756510"/>
            </a:xfrm>
            <a:custGeom>
              <a:rect b="b" l="l" r="r" t="t"/>
              <a:pathLst>
                <a:path extrusionOk="0" h="756510" w="756508">
                  <a:moveTo>
                    <a:pt x="751784" y="437435"/>
                  </a:moveTo>
                  <a:cubicBezTo>
                    <a:pt x="754849" y="417773"/>
                    <a:pt x="756509" y="397471"/>
                    <a:pt x="756509" y="376915"/>
                  </a:cubicBezTo>
                  <a:cubicBezTo>
                    <a:pt x="755742" y="168285"/>
                    <a:pt x="585417" y="-763"/>
                    <a:pt x="376915" y="3"/>
                  </a:cubicBezTo>
                  <a:cubicBezTo>
                    <a:pt x="168413" y="769"/>
                    <a:pt x="-763" y="171094"/>
                    <a:pt x="3" y="379596"/>
                  </a:cubicBezTo>
                  <a:cubicBezTo>
                    <a:pt x="769" y="588098"/>
                    <a:pt x="171094" y="757147"/>
                    <a:pt x="379596" y="756509"/>
                  </a:cubicBezTo>
                  <a:cubicBezTo>
                    <a:pt x="533451" y="755998"/>
                    <a:pt x="665600" y="663174"/>
                    <a:pt x="724205" y="530770"/>
                  </a:cubicBezTo>
                  <a:lnTo>
                    <a:pt x="517874" y="531536"/>
                  </a:lnTo>
                  <a:cubicBezTo>
                    <a:pt x="481102" y="565116"/>
                    <a:pt x="432456" y="585800"/>
                    <a:pt x="378958" y="585928"/>
                  </a:cubicBezTo>
                  <a:cubicBezTo>
                    <a:pt x="285496" y="586311"/>
                    <a:pt x="205951" y="524386"/>
                    <a:pt x="179777" y="439351"/>
                  </a:cubicBezTo>
                  <a:lnTo>
                    <a:pt x="751784" y="437435"/>
                  </a:lnTo>
                  <a:moveTo>
                    <a:pt x="377426" y="170584"/>
                  </a:moveTo>
                  <a:cubicBezTo>
                    <a:pt x="461695" y="170328"/>
                    <a:pt x="534472" y="220507"/>
                    <a:pt x="567286" y="292646"/>
                  </a:cubicBezTo>
                  <a:lnTo>
                    <a:pt x="188331" y="294050"/>
                  </a:lnTo>
                  <a:cubicBezTo>
                    <a:pt x="220634" y="221656"/>
                    <a:pt x="293029" y="170967"/>
                    <a:pt x="377298" y="170584"/>
                  </a:cubicBezTo>
                  <a:close/>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4853" name="Google Shape;4853;g3d53bdb51f7_0_5124"/>
            <p:cNvGrpSpPr/>
            <p:nvPr/>
          </p:nvGrpSpPr>
          <p:grpSpPr>
            <a:xfrm>
              <a:off x="3397356" y="1765216"/>
              <a:ext cx="792000" cy="756633"/>
              <a:chOff x="3397356" y="1765216"/>
              <a:chExt cx="792000" cy="756633"/>
            </a:xfrm>
          </p:grpSpPr>
          <p:grpSp>
            <p:nvGrpSpPr>
              <p:cNvPr id="4854" name="Google Shape;4854;g3d53bdb51f7_0_5124"/>
              <p:cNvGrpSpPr/>
              <p:nvPr/>
            </p:nvGrpSpPr>
            <p:grpSpPr>
              <a:xfrm>
                <a:off x="3397356" y="1765216"/>
                <a:ext cx="792000" cy="756633"/>
                <a:chOff x="3397356" y="1765216"/>
                <a:chExt cx="792000" cy="756633"/>
              </a:xfrm>
            </p:grpSpPr>
            <p:sp>
              <p:nvSpPr>
                <p:cNvPr id="4855" name="Google Shape;4855;g3d53bdb51f7_0_5124"/>
                <p:cNvSpPr/>
                <p:nvPr/>
              </p:nvSpPr>
              <p:spPr>
                <a:xfrm>
                  <a:off x="3397356" y="1765216"/>
                  <a:ext cx="792000" cy="756633"/>
                </a:xfrm>
                <a:custGeom>
                  <a:rect b="b" l="l" r="r" t="t"/>
                  <a:pathLst>
                    <a:path extrusionOk="0" h="756633" w="792000">
                      <a:moveTo>
                        <a:pt x="792001" y="0"/>
                      </a:moveTo>
                      <a:lnTo>
                        <a:pt x="561027" y="0"/>
                      </a:lnTo>
                      <a:lnTo>
                        <a:pt x="395937" y="242337"/>
                      </a:lnTo>
                      <a:lnTo>
                        <a:pt x="230974" y="0"/>
                      </a:lnTo>
                      <a:lnTo>
                        <a:pt x="0" y="0"/>
                      </a:lnTo>
                      <a:lnTo>
                        <a:pt x="257659" y="378317"/>
                      </a:lnTo>
                      <a:lnTo>
                        <a:pt x="0" y="756634"/>
                      </a:lnTo>
                      <a:lnTo>
                        <a:pt x="230974" y="756634"/>
                      </a:lnTo>
                      <a:lnTo>
                        <a:pt x="395937" y="514296"/>
                      </a:lnTo>
                      <a:lnTo>
                        <a:pt x="561027" y="756634"/>
                      </a:lnTo>
                      <a:lnTo>
                        <a:pt x="792001" y="756634"/>
                      </a:lnTo>
                      <a:lnTo>
                        <a:pt x="534214" y="378317"/>
                      </a:lnTo>
                      <a:lnTo>
                        <a:pt x="792001" y="0"/>
                      </a:lnTo>
                      <a:close/>
                      <a:moveTo>
                        <a:pt x="210162" y="717180"/>
                      </a:moveTo>
                      <a:lnTo>
                        <a:pt x="74565" y="717180"/>
                      </a:lnTo>
                      <a:lnTo>
                        <a:pt x="305411" y="378317"/>
                      </a:lnTo>
                      <a:lnTo>
                        <a:pt x="74565" y="39453"/>
                      </a:lnTo>
                      <a:lnTo>
                        <a:pt x="210162" y="39453"/>
                      </a:lnTo>
                      <a:lnTo>
                        <a:pt x="441008" y="378317"/>
                      </a:lnTo>
                      <a:lnTo>
                        <a:pt x="210162" y="717180"/>
                      </a:lnTo>
                      <a:close/>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856" name="Google Shape;4856;g3d53bdb51f7_0_5124"/>
                <p:cNvSpPr/>
                <p:nvPr/>
              </p:nvSpPr>
              <p:spPr>
                <a:xfrm>
                  <a:off x="3546359" y="1843994"/>
                  <a:ext cx="244252" cy="598948"/>
                </a:xfrm>
                <a:custGeom>
                  <a:rect b="b" l="l" r="r" t="t"/>
                  <a:pathLst>
                    <a:path extrusionOk="0" h="598948" w="244252">
                      <a:moveTo>
                        <a:pt x="40219" y="0"/>
                      </a:moveTo>
                      <a:lnTo>
                        <a:pt x="0" y="0"/>
                      </a:lnTo>
                      <a:lnTo>
                        <a:pt x="204033" y="299538"/>
                      </a:lnTo>
                      <a:lnTo>
                        <a:pt x="0" y="598949"/>
                      </a:lnTo>
                      <a:lnTo>
                        <a:pt x="40219" y="598949"/>
                      </a:lnTo>
                      <a:lnTo>
                        <a:pt x="244253" y="299538"/>
                      </a:lnTo>
                      <a:lnTo>
                        <a:pt x="40219" y="0"/>
                      </a:lnTo>
                      <a:close/>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857" name="Google Shape;4857;g3d53bdb51f7_0_5124"/>
              <p:cNvSpPr/>
              <p:nvPr/>
            </p:nvSpPr>
            <p:spPr>
              <a:xfrm>
                <a:off x="3793292" y="2143532"/>
                <a:ext cx="92696" cy="271831"/>
              </a:xfrm>
              <a:custGeom>
                <a:rect b="b" l="l" r="r" t="t"/>
                <a:pathLst>
                  <a:path extrusionOk="0" h="271831" w="92696">
                    <a:moveTo>
                      <a:pt x="92696" y="0"/>
                    </a:moveTo>
                    <a:lnTo>
                      <a:pt x="92696" y="271831"/>
                    </a:lnTo>
                    <a:lnTo>
                      <a:pt x="0" y="135980"/>
                    </a:lnTo>
                    <a:lnTo>
                      <a:pt x="92696" y="0"/>
                    </a:lnTo>
                    <a:close/>
                  </a:path>
                </a:pathLst>
              </a:custGeom>
              <a:solidFill>
                <a:srgbClr val="A01D28"/>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4858" name="Google Shape;4858;g3d53bdb51f7_0_5124"/>
          <p:cNvSpPr/>
          <p:nvPr/>
        </p:nvSpPr>
        <p:spPr>
          <a:xfrm>
            <a:off x="1761902" y="724535"/>
            <a:ext cx="12600" cy="162900"/>
          </a:xfrm>
          <a:prstGeom prst="rect">
            <a:avLst/>
          </a:prstGeom>
          <a:solidFill>
            <a:schemeClr val="dk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859" name="Google Shape;4859;g3d53bdb51f7_0_5124"/>
          <p:cNvSpPr/>
          <p:nvPr/>
        </p:nvSpPr>
        <p:spPr>
          <a:xfrm rot="5400000">
            <a:off x="1761809" y="724605"/>
            <a:ext cx="12600" cy="162900"/>
          </a:xfrm>
          <a:prstGeom prst="rect">
            <a:avLst/>
          </a:prstGeom>
          <a:solidFill>
            <a:schemeClr val="dk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860" name="Google Shape;4860;g3d53bdb51f7_0_5124"/>
          <p:cNvSpPr/>
          <p:nvPr>
            <p:ph idx="2" type="pic"/>
          </p:nvPr>
        </p:nvSpPr>
        <p:spPr>
          <a:xfrm>
            <a:off x="1991065" y="636560"/>
            <a:ext cx="1566000" cy="339600"/>
          </a:xfrm>
          <a:prstGeom prst="rect">
            <a:avLst/>
          </a:prstGeom>
          <a:solidFill>
            <a:schemeClr val="lt2"/>
          </a:solidFill>
          <a:ln>
            <a:noFill/>
          </a:ln>
        </p:spPr>
      </p:sp>
      <p:sp>
        <p:nvSpPr>
          <p:cNvPr id="4861" name="Google Shape;4861;g3d53bdb51f7_0_5124"/>
          <p:cNvSpPr txBox="1"/>
          <p:nvPr>
            <p:ph type="title"/>
          </p:nvPr>
        </p:nvSpPr>
        <p:spPr>
          <a:xfrm>
            <a:off x="645210" y="1768508"/>
            <a:ext cx="3927000" cy="15372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SzPts val="3900"/>
              <a:buFont typeface="Poppins"/>
              <a:buNone/>
              <a:defRPr b="1" sz="3900">
                <a:latin typeface="Poppins"/>
                <a:ea typeface="Poppins"/>
                <a:cs typeface="Poppins"/>
                <a:sym typeface="Poppins"/>
              </a:defRPr>
            </a:lvl1pPr>
            <a:lvl2pPr lvl="1" algn="l">
              <a:lnSpc>
                <a:spcPct val="100000"/>
              </a:lnSpc>
              <a:spcBef>
                <a:spcPts val="0"/>
              </a:spcBef>
              <a:spcAft>
                <a:spcPts val="0"/>
              </a:spcAft>
              <a:buClr>
                <a:schemeClr val="dk1"/>
              </a:buClr>
              <a:buSzPts val="500"/>
              <a:buNone/>
              <a:defRPr>
                <a:solidFill>
                  <a:schemeClr val="dk1"/>
                </a:solidFill>
              </a:defRPr>
            </a:lvl2pPr>
            <a:lvl3pPr lvl="2" algn="l">
              <a:lnSpc>
                <a:spcPct val="100000"/>
              </a:lnSpc>
              <a:spcBef>
                <a:spcPts val="0"/>
              </a:spcBef>
              <a:spcAft>
                <a:spcPts val="0"/>
              </a:spcAft>
              <a:buClr>
                <a:schemeClr val="dk1"/>
              </a:buClr>
              <a:buSzPts val="500"/>
              <a:buNone/>
              <a:defRPr>
                <a:solidFill>
                  <a:schemeClr val="dk1"/>
                </a:solidFill>
              </a:defRPr>
            </a:lvl3pPr>
            <a:lvl4pPr lvl="3" algn="l">
              <a:lnSpc>
                <a:spcPct val="100000"/>
              </a:lnSpc>
              <a:spcBef>
                <a:spcPts val="0"/>
              </a:spcBef>
              <a:spcAft>
                <a:spcPts val="0"/>
              </a:spcAft>
              <a:buClr>
                <a:schemeClr val="dk1"/>
              </a:buClr>
              <a:buSzPts val="500"/>
              <a:buNone/>
              <a:defRPr>
                <a:solidFill>
                  <a:schemeClr val="dk1"/>
                </a:solidFill>
              </a:defRPr>
            </a:lvl4pPr>
            <a:lvl5pPr lvl="4" algn="l">
              <a:lnSpc>
                <a:spcPct val="100000"/>
              </a:lnSpc>
              <a:spcBef>
                <a:spcPts val="0"/>
              </a:spcBef>
              <a:spcAft>
                <a:spcPts val="0"/>
              </a:spcAft>
              <a:buClr>
                <a:schemeClr val="dk1"/>
              </a:buClr>
              <a:buSzPts val="500"/>
              <a:buNone/>
              <a:defRPr>
                <a:solidFill>
                  <a:schemeClr val="dk1"/>
                </a:solidFill>
              </a:defRPr>
            </a:lvl5pPr>
            <a:lvl6pPr lvl="5" algn="l">
              <a:lnSpc>
                <a:spcPct val="100000"/>
              </a:lnSpc>
              <a:spcBef>
                <a:spcPts val="0"/>
              </a:spcBef>
              <a:spcAft>
                <a:spcPts val="0"/>
              </a:spcAft>
              <a:buClr>
                <a:schemeClr val="dk1"/>
              </a:buClr>
              <a:buSzPts val="500"/>
              <a:buNone/>
              <a:defRPr>
                <a:solidFill>
                  <a:schemeClr val="dk1"/>
                </a:solidFill>
              </a:defRPr>
            </a:lvl6pPr>
            <a:lvl7pPr lvl="6" algn="l">
              <a:lnSpc>
                <a:spcPct val="100000"/>
              </a:lnSpc>
              <a:spcBef>
                <a:spcPts val="0"/>
              </a:spcBef>
              <a:spcAft>
                <a:spcPts val="0"/>
              </a:spcAft>
              <a:buClr>
                <a:schemeClr val="dk1"/>
              </a:buClr>
              <a:buSzPts val="500"/>
              <a:buNone/>
              <a:defRPr>
                <a:solidFill>
                  <a:schemeClr val="dk1"/>
                </a:solidFill>
              </a:defRPr>
            </a:lvl7pPr>
            <a:lvl8pPr lvl="7" algn="l">
              <a:lnSpc>
                <a:spcPct val="100000"/>
              </a:lnSpc>
              <a:spcBef>
                <a:spcPts val="0"/>
              </a:spcBef>
              <a:spcAft>
                <a:spcPts val="0"/>
              </a:spcAft>
              <a:buClr>
                <a:schemeClr val="dk1"/>
              </a:buClr>
              <a:buSzPts val="500"/>
              <a:buNone/>
              <a:defRPr>
                <a:solidFill>
                  <a:schemeClr val="dk1"/>
                </a:solidFill>
              </a:defRPr>
            </a:lvl8pPr>
            <a:lvl9pPr lvl="8" algn="l">
              <a:lnSpc>
                <a:spcPct val="100000"/>
              </a:lnSpc>
              <a:spcBef>
                <a:spcPts val="0"/>
              </a:spcBef>
              <a:spcAft>
                <a:spcPts val="0"/>
              </a:spcAft>
              <a:buClr>
                <a:schemeClr val="dk1"/>
              </a:buClr>
              <a:buSzPts val="500"/>
              <a:buNone/>
              <a:defRPr>
                <a:solidFill>
                  <a:schemeClr val="dk1"/>
                </a:solidFill>
              </a:defRPr>
            </a:lvl9pPr>
          </a:lstStyle>
          <a:p/>
        </p:txBody>
      </p:sp>
      <p:sp>
        <p:nvSpPr>
          <p:cNvPr id="4862" name="Google Shape;4862;g3d53bdb51f7_0_5124"/>
          <p:cNvSpPr txBox="1"/>
          <p:nvPr>
            <p:ph idx="1" type="subTitle"/>
          </p:nvPr>
        </p:nvSpPr>
        <p:spPr>
          <a:xfrm>
            <a:off x="645210" y="3607664"/>
            <a:ext cx="39270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2"/>
              </a:buClr>
              <a:buSzPts val="1300"/>
              <a:buNone/>
              <a:defRPr b="1" sz="1500">
                <a:solidFill>
                  <a:schemeClr val="dk2"/>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2"/>
              </a:buClr>
              <a:buSzPts val="700"/>
              <a:buNone/>
              <a:defRPr sz="700">
                <a:solidFill>
                  <a:schemeClr val="dk2"/>
                </a:solidFill>
              </a:defRPr>
            </a:lvl2pPr>
            <a:lvl3pPr lvl="2" algn="ctr">
              <a:lnSpc>
                <a:spcPct val="95000"/>
              </a:lnSpc>
              <a:spcBef>
                <a:spcPts val="1300"/>
              </a:spcBef>
              <a:spcAft>
                <a:spcPts val="0"/>
              </a:spcAft>
              <a:buClr>
                <a:schemeClr val="dk2"/>
              </a:buClr>
              <a:buSzPts val="600"/>
              <a:buNone/>
              <a:defRPr sz="700">
                <a:solidFill>
                  <a:schemeClr val="dk2"/>
                </a:solidFill>
              </a:defRPr>
            </a:lvl3pPr>
            <a:lvl4pPr lvl="3" algn="ctr">
              <a:lnSpc>
                <a:spcPct val="95000"/>
              </a:lnSpc>
              <a:spcBef>
                <a:spcPts val="1300"/>
              </a:spcBef>
              <a:spcAft>
                <a:spcPts val="0"/>
              </a:spcAft>
              <a:buClr>
                <a:schemeClr val="dk2"/>
              </a:buClr>
              <a:buSzPts val="500"/>
              <a:buNone/>
              <a:defRPr sz="600">
                <a:solidFill>
                  <a:schemeClr val="dk2"/>
                </a:solidFill>
              </a:defRPr>
            </a:lvl4pPr>
            <a:lvl5pPr lvl="4" algn="ctr">
              <a:lnSpc>
                <a:spcPct val="95000"/>
              </a:lnSpc>
              <a:spcBef>
                <a:spcPts val="1300"/>
              </a:spcBef>
              <a:spcAft>
                <a:spcPts val="0"/>
              </a:spcAft>
              <a:buClr>
                <a:schemeClr val="dk2"/>
              </a:buClr>
              <a:buSzPts val="500"/>
              <a:buNone/>
              <a:defRPr sz="600">
                <a:solidFill>
                  <a:schemeClr val="dk2"/>
                </a:solidFill>
              </a:defRPr>
            </a:lvl5pPr>
            <a:lvl6pPr lvl="5" algn="ctr">
              <a:lnSpc>
                <a:spcPct val="90000"/>
              </a:lnSpc>
              <a:spcBef>
                <a:spcPts val="400"/>
              </a:spcBef>
              <a:spcAft>
                <a:spcPts val="0"/>
              </a:spcAft>
              <a:buClr>
                <a:schemeClr val="dk2"/>
              </a:buClr>
              <a:buSzPts val="600"/>
              <a:buNone/>
              <a:defRPr sz="600">
                <a:solidFill>
                  <a:schemeClr val="dk2"/>
                </a:solidFill>
              </a:defRPr>
            </a:lvl6pPr>
            <a:lvl7pPr lvl="6" algn="ctr">
              <a:lnSpc>
                <a:spcPct val="90000"/>
              </a:lnSpc>
              <a:spcBef>
                <a:spcPts val="400"/>
              </a:spcBef>
              <a:spcAft>
                <a:spcPts val="0"/>
              </a:spcAft>
              <a:buClr>
                <a:schemeClr val="dk2"/>
              </a:buClr>
              <a:buSzPts val="600"/>
              <a:buNone/>
              <a:defRPr sz="600">
                <a:solidFill>
                  <a:schemeClr val="dk2"/>
                </a:solidFill>
              </a:defRPr>
            </a:lvl7pPr>
            <a:lvl8pPr lvl="7" algn="ctr">
              <a:lnSpc>
                <a:spcPct val="90000"/>
              </a:lnSpc>
              <a:spcBef>
                <a:spcPts val="400"/>
              </a:spcBef>
              <a:spcAft>
                <a:spcPts val="0"/>
              </a:spcAft>
              <a:buClr>
                <a:schemeClr val="dk2"/>
              </a:buClr>
              <a:buSzPts val="600"/>
              <a:buNone/>
              <a:defRPr sz="600">
                <a:solidFill>
                  <a:schemeClr val="dk2"/>
                </a:solidFill>
              </a:defRPr>
            </a:lvl8pPr>
            <a:lvl9pPr lvl="8" algn="ctr">
              <a:lnSpc>
                <a:spcPct val="90000"/>
              </a:lnSpc>
              <a:spcBef>
                <a:spcPts val="400"/>
              </a:spcBef>
              <a:spcAft>
                <a:spcPts val="0"/>
              </a:spcAft>
              <a:buClr>
                <a:schemeClr val="dk2"/>
              </a:buClr>
              <a:buSzPts val="600"/>
              <a:buNone/>
              <a:defRPr sz="600">
                <a:solidFill>
                  <a:schemeClr val="dk2"/>
                </a:solidFill>
              </a:defRPr>
            </a:lvl9pPr>
          </a:lstStyle>
          <a:p/>
        </p:txBody>
      </p:sp>
      <p:sp>
        <p:nvSpPr>
          <p:cNvPr id="4863" name="Google Shape;4863;g3d53bdb51f7_0_5124"/>
          <p:cNvSpPr/>
          <p:nvPr>
            <p:ph idx="3" type="pic"/>
          </p:nvPr>
        </p:nvSpPr>
        <p:spPr>
          <a:xfrm>
            <a:off x="4899403" y="439313"/>
            <a:ext cx="3857100" cy="4264800"/>
          </a:xfrm>
          <a:prstGeom prst="roundRect">
            <a:avLst>
              <a:gd fmla="val 3145" name="adj"/>
            </a:avLst>
          </a:prstGeom>
          <a:noFill/>
          <a:ln>
            <a:noFill/>
          </a:ln>
        </p:spPr>
      </p:sp>
    </p:spTree>
  </p:cSld>
  <p:clrMapOvr>
    <a:masterClrMapping/>
  </p:clrMapOvr>
</p:sldLayout>
</file>

<file path=ppt/slideLayouts/slideLayout3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Title Slide" showMasterSp="0">
  <p:cSld name="7_Title Slide">
    <p:bg>
      <p:bgPr>
        <a:blipFill>
          <a:blip r:embed="rId2">
            <a:alphaModFix/>
          </a:blip>
          <a:stretch>
            <a:fillRect/>
          </a:stretch>
        </a:blipFill>
      </p:bgPr>
    </p:bg>
    <p:spTree>
      <p:nvGrpSpPr>
        <p:cNvPr id="4864" name="Shape 4864"/>
        <p:cNvGrpSpPr/>
        <p:nvPr/>
      </p:nvGrpSpPr>
      <p:grpSpPr>
        <a:xfrm>
          <a:off x="0" y="0"/>
          <a:ext cx="0" cy="0"/>
          <a:chOff x="0" y="0"/>
          <a:chExt cx="0" cy="0"/>
        </a:xfrm>
      </p:grpSpPr>
      <p:pic>
        <p:nvPicPr>
          <p:cNvPr descr="A black and red background&#10;&#10;AI-generated content may be incorrect." id="4865" name="Google Shape;4865;g3d53bdb51f7_0_5139"/>
          <p:cNvPicPr preferRelativeResize="0"/>
          <p:nvPr/>
        </p:nvPicPr>
        <p:blipFill rotWithShape="1">
          <a:blip r:embed="rId3">
            <a:alphaModFix/>
          </a:blip>
          <a:srcRect b="0" l="0" r="0" t="0"/>
          <a:stretch/>
        </p:blipFill>
        <p:spPr>
          <a:xfrm>
            <a:off x="403950" y="442803"/>
            <a:ext cx="8336094" cy="4257342"/>
          </a:xfrm>
          <a:prstGeom prst="rect">
            <a:avLst/>
          </a:prstGeom>
          <a:noFill/>
          <a:ln>
            <a:noFill/>
          </a:ln>
        </p:spPr>
      </p:pic>
      <p:sp>
        <p:nvSpPr>
          <p:cNvPr id="4866" name="Google Shape;4866;g3d53bdb51f7_0_5139"/>
          <p:cNvSpPr txBox="1"/>
          <p:nvPr>
            <p:ph type="title"/>
          </p:nvPr>
        </p:nvSpPr>
        <p:spPr>
          <a:xfrm>
            <a:off x="730869" y="806514"/>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900"/>
              <a:buFont typeface="Poppins"/>
              <a:buNone/>
              <a:defRPr b="1" sz="3900">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867" name="Google Shape;4867;g3d53bdb51f7_0_5139"/>
          <p:cNvSpPr txBox="1"/>
          <p:nvPr>
            <p:ph idx="1" type="subTitle"/>
          </p:nvPr>
        </p:nvSpPr>
        <p:spPr>
          <a:xfrm>
            <a:off x="739996" y="2649582"/>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300"/>
              <a:buNone/>
              <a:defRPr b="1" sz="15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4868" name="Google Shape;4868;g3d53bdb51f7_0_5139"/>
          <p:cNvGrpSpPr/>
          <p:nvPr/>
        </p:nvGrpSpPr>
        <p:grpSpPr>
          <a:xfrm>
            <a:off x="7564576" y="4241694"/>
            <a:ext cx="948486" cy="279733"/>
            <a:chOff x="20929561" y="12311319"/>
            <a:chExt cx="2529297" cy="745954"/>
          </a:xfrm>
        </p:grpSpPr>
        <p:grpSp>
          <p:nvGrpSpPr>
            <p:cNvPr id="4869" name="Google Shape;4869;g3d53bdb51f7_0_5139"/>
            <p:cNvGrpSpPr/>
            <p:nvPr/>
          </p:nvGrpSpPr>
          <p:grpSpPr>
            <a:xfrm>
              <a:off x="20929561" y="12311319"/>
              <a:ext cx="2433857" cy="745954"/>
              <a:chOff x="20929561" y="12311319"/>
              <a:chExt cx="2433857" cy="745954"/>
            </a:xfrm>
          </p:grpSpPr>
          <p:sp>
            <p:nvSpPr>
              <p:cNvPr id="4870" name="Google Shape;4870;g3d53bdb51f7_0_5139"/>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871" name="Google Shape;4871;g3d53bdb51f7_0_5139"/>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4872" name="Google Shape;4872;g3d53bdb51f7_0_5139"/>
              <p:cNvGrpSpPr/>
              <p:nvPr/>
            </p:nvGrpSpPr>
            <p:grpSpPr>
              <a:xfrm>
                <a:off x="22582537" y="12311321"/>
                <a:ext cx="780881" cy="745730"/>
                <a:chOff x="22582537" y="12311321"/>
                <a:chExt cx="780881" cy="745730"/>
              </a:xfrm>
            </p:grpSpPr>
            <p:grpSp>
              <p:nvGrpSpPr>
                <p:cNvPr id="4873" name="Google Shape;4873;g3d53bdb51f7_0_5139"/>
                <p:cNvGrpSpPr/>
                <p:nvPr/>
              </p:nvGrpSpPr>
              <p:grpSpPr>
                <a:xfrm>
                  <a:off x="22582537" y="12311321"/>
                  <a:ext cx="780881" cy="745730"/>
                  <a:chOff x="22582537" y="12311321"/>
                  <a:chExt cx="780881" cy="745730"/>
                </a:xfrm>
              </p:grpSpPr>
              <p:sp>
                <p:nvSpPr>
                  <p:cNvPr id="4874" name="Google Shape;4874;g3d53bdb51f7_0_5139"/>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875" name="Google Shape;4875;g3d53bdb51f7_0_5139"/>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876" name="Google Shape;4876;g3d53bdb51f7_0_5139"/>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4877" name="Google Shape;4877;g3d53bdb51f7_0_5139"/>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3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Title Slide" showMasterSp="0">
  <p:cSld name="8_Title Slide">
    <p:bg>
      <p:bgPr>
        <a:blipFill>
          <a:blip r:embed="rId2">
            <a:alphaModFix/>
          </a:blip>
          <a:stretch>
            <a:fillRect/>
          </a:stretch>
        </a:blipFill>
      </p:bgPr>
    </p:bg>
    <p:spTree>
      <p:nvGrpSpPr>
        <p:cNvPr id="4878" name="Shape 4878"/>
        <p:cNvGrpSpPr/>
        <p:nvPr/>
      </p:nvGrpSpPr>
      <p:grpSpPr>
        <a:xfrm>
          <a:off x="0" y="0"/>
          <a:ext cx="0" cy="0"/>
          <a:chOff x="0" y="0"/>
          <a:chExt cx="0" cy="0"/>
        </a:xfrm>
      </p:grpSpPr>
      <p:sp>
        <p:nvSpPr>
          <p:cNvPr id="4879" name="Google Shape;4879;g3d53bdb51f7_0_5153"/>
          <p:cNvSpPr txBox="1"/>
          <p:nvPr>
            <p:ph type="title"/>
          </p:nvPr>
        </p:nvSpPr>
        <p:spPr>
          <a:xfrm>
            <a:off x="730869" y="2262633"/>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900"/>
              <a:buFont typeface="Poppins"/>
              <a:buNone/>
              <a:defRPr b="1" sz="3900">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880" name="Google Shape;4880;g3d53bdb51f7_0_5153"/>
          <p:cNvSpPr txBox="1"/>
          <p:nvPr>
            <p:ph idx="1" type="subTitle"/>
          </p:nvPr>
        </p:nvSpPr>
        <p:spPr>
          <a:xfrm>
            <a:off x="739996" y="4105701"/>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300"/>
              <a:buNone/>
              <a:defRPr b="1" sz="15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4881" name="Google Shape;4881;g3d53bdb51f7_0_5153"/>
          <p:cNvGrpSpPr/>
          <p:nvPr/>
        </p:nvGrpSpPr>
        <p:grpSpPr>
          <a:xfrm>
            <a:off x="633110" y="622065"/>
            <a:ext cx="948486" cy="279733"/>
            <a:chOff x="20929561" y="12311319"/>
            <a:chExt cx="2529297" cy="745954"/>
          </a:xfrm>
        </p:grpSpPr>
        <p:grpSp>
          <p:nvGrpSpPr>
            <p:cNvPr id="4882" name="Google Shape;4882;g3d53bdb51f7_0_5153"/>
            <p:cNvGrpSpPr/>
            <p:nvPr/>
          </p:nvGrpSpPr>
          <p:grpSpPr>
            <a:xfrm>
              <a:off x="20929561" y="12311319"/>
              <a:ext cx="2433857" cy="745954"/>
              <a:chOff x="20929561" y="12311319"/>
              <a:chExt cx="2433857" cy="745954"/>
            </a:xfrm>
          </p:grpSpPr>
          <p:sp>
            <p:nvSpPr>
              <p:cNvPr id="4883" name="Google Shape;4883;g3d53bdb51f7_0_5153"/>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884" name="Google Shape;4884;g3d53bdb51f7_0_5153"/>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4885" name="Google Shape;4885;g3d53bdb51f7_0_5153"/>
              <p:cNvGrpSpPr/>
              <p:nvPr/>
            </p:nvGrpSpPr>
            <p:grpSpPr>
              <a:xfrm>
                <a:off x="22582537" y="12311321"/>
                <a:ext cx="780881" cy="745730"/>
                <a:chOff x="22582537" y="12311321"/>
                <a:chExt cx="780881" cy="745730"/>
              </a:xfrm>
            </p:grpSpPr>
            <p:grpSp>
              <p:nvGrpSpPr>
                <p:cNvPr id="4886" name="Google Shape;4886;g3d53bdb51f7_0_5153"/>
                <p:cNvGrpSpPr/>
                <p:nvPr/>
              </p:nvGrpSpPr>
              <p:grpSpPr>
                <a:xfrm>
                  <a:off x="22582537" y="12311321"/>
                  <a:ext cx="780881" cy="745730"/>
                  <a:chOff x="22582537" y="12311321"/>
                  <a:chExt cx="780881" cy="745730"/>
                </a:xfrm>
              </p:grpSpPr>
              <p:sp>
                <p:nvSpPr>
                  <p:cNvPr id="4887" name="Google Shape;4887;g3d53bdb51f7_0_5153"/>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888" name="Google Shape;4888;g3d53bdb51f7_0_5153"/>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889" name="Google Shape;4889;g3d53bdb51f7_0_5153"/>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4890" name="Google Shape;4890;g3d53bdb51f7_0_5153"/>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3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Title Slide" showMasterSp="0">
  <p:cSld name="9_Title Slide">
    <p:bg>
      <p:bgPr>
        <a:blipFill>
          <a:blip r:embed="rId2">
            <a:alphaModFix/>
          </a:blip>
          <a:stretch>
            <a:fillRect/>
          </a:stretch>
        </a:blipFill>
      </p:bgPr>
    </p:bg>
    <p:spTree>
      <p:nvGrpSpPr>
        <p:cNvPr id="4891" name="Shape 4891"/>
        <p:cNvGrpSpPr/>
        <p:nvPr/>
      </p:nvGrpSpPr>
      <p:grpSpPr>
        <a:xfrm>
          <a:off x="0" y="0"/>
          <a:ext cx="0" cy="0"/>
          <a:chOff x="0" y="0"/>
          <a:chExt cx="0" cy="0"/>
        </a:xfrm>
      </p:grpSpPr>
      <p:pic>
        <p:nvPicPr>
          <p:cNvPr descr="A black and red background&#10;&#10;AI-generated content may be incorrect." id="4892" name="Google Shape;4892;g3d53bdb51f7_0_5166"/>
          <p:cNvPicPr preferRelativeResize="0"/>
          <p:nvPr/>
        </p:nvPicPr>
        <p:blipFill rotWithShape="1">
          <a:blip r:embed="rId3">
            <a:alphaModFix/>
          </a:blip>
          <a:srcRect b="0" l="0" r="0" t="0"/>
          <a:stretch/>
        </p:blipFill>
        <p:spPr>
          <a:xfrm>
            <a:off x="403950" y="442803"/>
            <a:ext cx="8336094" cy="4257342"/>
          </a:xfrm>
          <a:prstGeom prst="rect">
            <a:avLst/>
          </a:prstGeom>
          <a:noFill/>
          <a:ln>
            <a:noFill/>
          </a:ln>
        </p:spPr>
      </p:pic>
      <p:sp>
        <p:nvSpPr>
          <p:cNvPr id="4893" name="Google Shape;4893;g3d53bdb51f7_0_5166"/>
          <p:cNvSpPr txBox="1"/>
          <p:nvPr>
            <p:ph type="title"/>
          </p:nvPr>
        </p:nvSpPr>
        <p:spPr>
          <a:xfrm>
            <a:off x="730869" y="813604"/>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900"/>
              <a:buFont typeface="Poppins"/>
              <a:buNone/>
              <a:defRPr b="1" sz="3900">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894" name="Google Shape;4894;g3d53bdb51f7_0_5166"/>
          <p:cNvSpPr txBox="1"/>
          <p:nvPr>
            <p:ph idx="1" type="subTitle"/>
          </p:nvPr>
        </p:nvSpPr>
        <p:spPr>
          <a:xfrm>
            <a:off x="739996" y="2656672"/>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300"/>
              <a:buNone/>
              <a:defRPr b="1" sz="15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4895" name="Google Shape;4895;g3d53bdb51f7_0_5166"/>
          <p:cNvGrpSpPr/>
          <p:nvPr/>
        </p:nvGrpSpPr>
        <p:grpSpPr>
          <a:xfrm>
            <a:off x="7564576" y="4241694"/>
            <a:ext cx="948486" cy="279733"/>
            <a:chOff x="20929561" y="12311319"/>
            <a:chExt cx="2529297" cy="745954"/>
          </a:xfrm>
        </p:grpSpPr>
        <p:grpSp>
          <p:nvGrpSpPr>
            <p:cNvPr id="4896" name="Google Shape;4896;g3d53bdb51f7_0_5166"/>
            <p:cNvGrpSpPr/>
            <p:nvPr/>
          </p:nvGrpSpPr>
          <p:grpSpPr>
            <a:xfrm>
              <a:off x="20929561" y="12311319"/>
              <a:ext cx="2433857" cy="745954"/>
              <a:chOff x="20929561" y="12311319"/>
              <a:chExt cx="2433857" cy="745954"/>
            </a:xfrm>
          </p:grpSpPr>
          <p:sp>
            <p:nvSpPr>
              <p:cNvPr id="4897" name="Google Shape;4897;g3d53bdb51f7_0_5166"/>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898" name="Google Shape;4898;g3d53bdb51f7_0_5166"/>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4899" name="Google Shape;4899;g3d53bdb51f7_0_5166"/>
              <p:cNvGrpSpPr/>
              <p:nvPr/>
            </p:nvGrpSpPr>
            <p:grpSpPr>
              <a:xfrm>
                <a:off x="22582537" y="12311321"/>
                <a:ext cx="780881" cy="745730"/>
                <a:chOff x="22582537" y="12311321"/>
                <a:chExt cx="780881" cy="745730"/>
              </a:xfrm>
            </p:grpSpPr>
            <p:grpSp>
              <p:nvGrpSpPr>
                <p:cNvPr id="4900" name="Google Shape;4900;g3d53bdb51f7_0_5166"/>
                <p:cNvGrpSpPr/>
                <p:nvPr/>
              </p:nvGrpSpPr>
              <p:grpSpPr>
                <a:xfrm>
                  <a:off x="22582537" y="12311321"/>
                  <a:ext cx="780881" cy="745730"/>
                  <a:chOff x="22582537" y="12311321"/>
                  <a:chExt cx="780881" cy="745730"/>
                </a:xfrm>
              </p:grpSpPr>
              <p:sp>
                <p:nvSpPr>
                  <p:cNvPr id="4901" name="Google Shape;4901;g3d53bdb51f7_0_5166"/>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902" name="Google Shape;4902;g3d53bdb51f7_0_5166"/>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903" name="Google Shape;4903;g3d53bdb51f7_0_5166"/>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4904" name="Google Shape;4904;g3d53bdb51f7_0_5166"/>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3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_Title Slide" showMasterSp="0">
  <p:cSld name="10_Title Slide">
    <p:bg>
      <p:bgPr>
        <a:blipFill>
          <a:blip r:embed="rId2">
            <a:alphaModFix/>
          </a:blip>
          <a:stretch>
            <a:fillRect/>
          </a:stretch>
        </a:blipFill>
      </p:bgPr>
    </p:bg>
    <p:spTree>
      <p:nvGrpSpPr>
        <p:cNvPr id="4905" name="Shape 4905"/>
        <p:cNvGrpSpPr/>
        <p:nvPr/>
      </p:nvGrpSpPr>
      <p:grpSpPr>
        <a:xfrm>
          <a:off x="0" y="0"/>
          <a:ext cx="0" cy="0"/>
          <a:chOff x="0" y="0"/>
          <a:chExt cx="0" cy="0"/>
        </a:xfrm>
      </p:grpSpPr>
      <p:pic>
        <p:nvPicPr>
          <p:cNvPr descr="A black and red background&#10;&#10;AI-generated content may be incorrect." id="4906" name="Google Shape;4906;g3d53bdb51f7_0_5180"/>
          <p:cNvPicPr preferRelativeResize="0"/>
          <p:nvPr/>
        </p:nvPicPr>
        <p:blipFill rotWithShape="1">
          <a:blip r:embed="rId3">
            <a:alphaModFix/>
          </a:blip>
          <a:srcRect b="0" l="0" r="0" t="0"/>
          <a:stretch/>
        </p:blipFill>
        <p:spPr>
          <a:xfrm>
            <a:off x="403950" y="442803"/>
            <a:ext cx="8336094" cy="4257342"/>
          </a:xfrm>
          <a:prstGeom prst="rect">
            <a:avLst/>
          </a:prstGeom>
          <a:noFill/>
          <a:ln>
            <a:noFill/>
          </a:ln>
        </p:spPr>
      </p:pic>
      <p:sp>
        <p:nvSpPr>
          <p:cNvPr id="4907" name="Google Shape;4907;g3d53bdb51f7_0_5180"/>
          <p:cNvSpPr txBox="1"/>
          <p:nvPr>
            <p:ph type="title"/>
          </p:nvPr>
        </p:nvSpPr>
        <p:spPr>
          <a:xfrm>
            <a:off x="730869" y="813604"/>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900"/>
              <a:buFont typeface="Poppins"/>
              <a:buNone/>
              <a:defRPr b="1" sz="3900">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908" name="Google Shape;4908;g3d53bdb51f7_0_5180"/>
          <p:cNvSpPr txBox="1"/>
          <p:nvPr>
            <p:ph idx="1" type="subTitle"/>
          </p:nvPr>
        </p:nvSpPr>
        <p:spPr>
          <a:xfrm>
            <a:off x="739996" y="2656672"/>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300"/>
              <a:buNone/>
              <a:defRPr b="1" sz="15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4909" name="Google Shape;4909;g3d53bdb51f7_0_5180"/>
          <p:cNvGrpSpPr/>
          <p:nvPr/>
        </p:nvGrpSpPr>
        <p:grpSpPr>
          <a:xfrm>
            <a:off x="7564576" y="4241694"/>
            <a:ext cx="948486" cy="279733"/>
            <a:chOff x="20929561" y="12311319"/>
            <a:chExt cx="2529297" cy="745954"/>
          </a:xfrm>
        </p:grpSpPr>
        <p:grpSp>
          <p:nvGrpSpPr>
            <p:cNvPr id="4910" name="Google Shape;4910;g3d53bdb51f7_0_5180"/>
            <p:cNvGrpSpPr/>
            <p:nvPr/>
          </p:nvGrpSpPr>
          <p:grpSpPr>
            <a:xfrm>
              <a:off x="20929561" y="12311319"/>
              <a:ext cx="2433857" cy="745954"/>
              <a:chOff x="20929561" y="12311319"/>
              <a:chExt cx="2433857" cy="745954"/>
            </a:xfrm>
          </p:grpSpPr>
          <p:sp>
            <p:nvSpPr>
              <p:cNvPr id="4911" name="Google Shape;4911;g3d53bdb51f7_0_5180"/>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912" name="Google Shape;4912;g3d53bdb51f7_0_5180"/>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4913" name="Google Shape;4913;g3d53bdb51f7_0_5180"/>
              <p:cNvGrpSpPr/>
              <p:nvPr/>
            </p:nvGrpSpPr>
            <p:grpSpPr>
              <a:xfrm>
                <a:off x="22582537" y="12311321"/>
                <a:ext cx="780881" cy="745730"/>
                <a:chOff x="22582537" y="12311321"/>
                <a:chExt cx="780881" cy="745730"/>
              </a:xfrm>
            </p:grpSpPr>
            <p:grpSp>
              <p:nvGrpSpPr>
                <p:cNvPr id="4914" name="Google Shape;4914;g3d53bdb51f7_0_5180"/>
                <p:cNvGrpSpPr/>
                <p:nvPr/>
              </p:nvGrpSpPr>
              <p:grpSpPr>
                <a:xfrm>
                  <a:off x="22582537" y="12311321"/>
                  <a:ext cx="780881" cy="745730"/>
                  <a:chOff x="22582537" y="12311321"/>
                  <a:chExt cx="780881" cy="745730"/>
                </a:xfrm>
              </p:grpSpPr>
              <p:sp>
                <p:nvSpPr>
                  <p:cNvPr id="4915" name="Google Shape;4915;g3d53bdb51f7_0_5180"/>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916" name="Google Shape;4916;g3d53bdb51f7_0_5180"/>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917" name="Google Shape;4917;g3d53bdb51f7_0_5180"/>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4918" name="Google Shape;4918;g3d53bdb51f7_0_5180"/>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3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Title Slide" showMasterSp="0">
  <p:cSld name="11_Title Slide">
    <p:bg>
      <p:bgPr>
        <a:blipFill>
          <a:blip r:embed="rId2">
            <a:alphaModFix/>
          </a:blip>
          <a:stretch>
            <a:fillRect/>
          </a:stretch>
        </a:blipFill>
      </p:bgPr>
    </p:bg>
    <p:spTree>
      <p:nvGrpSpPr>
        <p:cNvPr id="4919" name="Shape 4919"/>
        <p:cNvGrpSpPr/>
        <p:nvPr/>
      </p:nvGrpSpPr>
      <p:grpSpPr>
        <a:xfrm>
          <a:off x="0" y="0"/>
          <a:ext cx="0" cy="0"/>
          <a:chOff x="0" y="0"/>
          <a:chExt cx="0" cy="0"/>
        </a:xfrm>
      </p:grpSpPr>
      <p:pic>
        <p:nvPicPr>
          <p:cNvPr descr="A black and red background&#10;&#10;AI-generated content may be incorrect." id="4920" name="Google Shape;4920;g3d53bdb51f7_0_5194"/>
          <p:cNvPicPr preferRelativeResize="0"/>
          <p:nvPr/>
        </p:nvPicPr>
        <p:blipFill rotWithShape="1">
          <a:blip r:embed="rId3">
            <a:alphaModFix/>
          </a:blip>
          <a:srcRect b="0" l="0" r="0" t="0"/>
          <a:stretch/>
        </p:blipFill>
        <p:spPr>
          <a:xfrm>
            <a:off x="403950" y="442803"/>
            <a:ext cx="8336094" cy="4257342"/>
          </a:xfrm>
          <a:prstGeom prst="rect">
            <a:avLst/>
          </a:prstGeom>
          <a:noFill/>
          <a:ln>
            <a:noFill/>
          </a:ln>
        </p:spPr>
      </p:pic>
      <p:sp>
        <p:nvSpPr>
          <p:cNvPr id="4921" name="Google Shape;4921;g3d53bdb51f7_0_5194"/>
          <p:cNvSpPr txBox="1"/>
          <p:nvPr>
            <p:ph type="title"/>
          </p:nvPr>
        </p:nvSpPr>
        <p:spPr>
          <a:xfrm>
            <a:off x="730869" y="813604"/>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900"/>
              <a:buFont typeface="Poppins"/>
              <a:buNone/>
              <a:defRPr b="1" sz="3900">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922" name="Google Shape;4922;g3d53bdb51f7_0_5194"/>
          <p:cNvSpPr txBox="1"/>
          <p:nvPr>
            <p:ph idx="1" type="subTitle"/>
          </p:nvPr>
        </p:nvSpPr>
        <p:spPr>
          <a:xfrm>
            <a:off x="739996" y="2656672"/>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300"/>
              <a:buNone/>
              <a:defRPr b="1" sz="15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4923" name="Google Shape;4923;g3d53bdb51f7_0_5194"/>
          <p:cNvGrpSpPr/>
          <p:nvPr/>
        </p:nvGrpSpPr>
        <p:grpSpPr>
          <a:xfrm>
            <a:off x="7564576" y="4241694"/>
            <a:ext cx="948486" cy="279733"/>
            <a:chOff x="20929561" y="12311319"/>
            <a:chExt cx="2529297" cy="745954"/>
          </a:xfrm>
        </p:grpSpPr>
        <p:grpSp>
          <p:nvGrpSpPr>
            <p:cNvPr id="4924" name="Google Shape;4924;g3d53bdb51f7_0_5194"/>
            <p:cNvGrpSpPr/>
            <p:nvPr/>
          </p:nvGrpSpPr>
          <p:grpSpPr>
            <a:xfrm>
              <a:off x="20929561" y="12311319"/>
              <a:ext cx="2433857" cy="745954"/>
              <a:chOff x="20929561" y="12311319"/>
              <a:chExt cx="2433857" cy="745954"/>
            </a:xfrm>
          </p:grpSpPr>
          <p:sp>
            <p:nvSpPr>
              <p:cNvPr id="4925" name="Google Shape;4925;g3d53bdb51f7_0_5194"/>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926" name="Google Shape;4926;g3d53bdb51f7_0_5194"/>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4927" name="Google Shape;4927;g3d53bdb51f7_0_5194"/>
              <p:cNvGrpSpPr/>
              <p:nvPr/>
            </p:nvGrpSpPr>
            <p:grpSpPr>
              <a:xfrm>
                <a:off x="22582537" y="12311321"/>
                <a:ext cx="780881" cy="745730"/>
                <a:chOff x="22582537" y="12311321"/>
                <a:chExt cx="780881" cy="745730"/>
              </a:xfrm>
            </p:grpSpPr>
            <p:grpSp>
              <p:nvGrpSpPr>
                <p:cNvPr id="4928" name="Google Shape;4928;g3d53bdb51f7_0_5194"/>
                <p:cNvGrpSpPr/>
                <p:nvPr/>
              </p:nvGrpSpPr>
              <p:grpSpPr>
                <a:xfrm>
                  <a:off x="22582537" y="12311321"/>
                  <a:ext cx="780881" cy="745730"/>
                  <a:chOff x="22582537" y="12311321"/>
                  <a:chExt cx="780881" cy="745730"/>
                </a:xfrm>
              </p:grpSpPr>
              <p:sp>
                <p:nvSpPr>
                  <p:cNvPr id="4929" name="Google Shape;4929;g3d53bdb51f7_0_5194"/>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930" name="Google Shape;4930;g3d53bdb51f7_0_5194"/>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931" name="Google Shape;4931;g3d53bdb51f7_0_5194"/>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4932" name="Google Shape;4932;g3d53bdb51f7_0_5194"/>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3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_Title Slide" showMasterSp="0">
  <p:cSld name="12_Title Slide">
    <p:bg>
      <p:bgPr>
        <a:blipFill>
          <a:blip r:embed="rId2">
            <a:alphaModFix/>
          </a:blip>
          <a:stretch>
            <a:fillRect/>
          </a:stretch>
        </a:blipFill>
      </p:bgPr>
    </p:bg>
    <p:spTree>
      <p:nvGrpSpPr>
        <p:cNvPr id="4933" name="Shape 4933"/>
        <p:cNvGrpSpPr/>
        <p:nvPr/>
      </p:nvGrpSpPr>
      <p:grpSpPr>
        <a:xfrm>
          <a:off x="0" y="0"/>
          <a:ext cx="0" cy="0"/>
          <a:chOff x="0" y="0"/>
          <a:chExt cx="0" cy="0"/>
        </a:xfrm>
      </p:grpSpPr>
      <p:pic>
        <p:nvPicPr>
          <p:cNvPr descr="A black and red background&#10;&#10;AI-generated content may be incorrect." id="4934" name="Google Shape;4934;g3d53bdb51f7_0_5208"/>
          <p:cNvPicPr preferRelativeResize="0"/>
          <p:nvPr/>
        </p:nvPicPr>
        <p:blipFill rotWithShape="1">
          <a:blip r:embed="rId3">
            <a:alphaModFix/>
          </a:blip>
          <a:srcRect b="0" l="0" r="0" t="0"/>
          <a:stretch/>
        </p:blipFill>
        <p:spPr>
          <a:xfrm>
            <a:off x="403950" y="442803"/>
            <a:ext cx="8336094" cy="4257342"/>
          </a:xfrm>
          <a:prstGeom prst="rect">
            <a:avLst/>
          </a:prstGeom>
          <a:noFill/>
          <a:ln>
            <a:noFill/>
          </a:ln>
        </p:spPr>
      </p:pic>
      <p:sp>
        <p:nvSpPr>
          <p:cNvPr id="4935" name="Google Shape;4935;g3d53bdb51f7_0_5208"/>
          <p:cNvSpPr txBox="1"/>
          <p:nvPr>
            <p:ph type="title"/>
          </p:nvPr>
        </p:nvSpPr>
        <p:spPr>
          <a:xfrm>
            <a:off x="730869" y="1985179"/>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900"/>
              <a:buFont typeface="Poppins"/>
              <a:buNone/>
              <a:defRPr b="1" sz="3900">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936" name="Google Shape;4936;g3d53bdb51f7_0_5208"/>
          <p:cNvSpPr txBox="1"/>
          <p:nvPr>
            <p:ph idx="1" type="subTitle"/>
          </p:nvPr>
        </p:nvSpPr>
        <p:spPr>
          <a:xfrm>
            <a:off x="739996" y="3828247"/>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300"/>
              <a:buNone/>
              <a:defRPr b="1" sz="15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4937" name="Google Shape;4937;g3d53bdb51f7_0_5208"/>
          <p:cNvGrpSpPr/>
          <p:nvPr/>
        </p:nvGrpSpPr>
        <p:grpSpPr>
          <a:xfrm>
            <a:off x="7564576" y="4241694"/>
            <a:ext cx="948486" cy="279733"/>
            <a:chOff x="20929561" y="12311319"/>
            <a:chExt cx="2529297" cy="745954"/>
          </a:xfrm>
        </p:grpSpPr>
        <p:grpSp>
          <p:nvGrpSpPr>
            <p:cNvPr id="4938" name="Google Shape;4938;g3d53bdb51f7_0_5208"/>
            <p:cNvGrpSpPr/>
            <p:nvPr/>
          </p:nvGrpSpPr>
          <p:grpSpPr>
            <a:xfrm>
              <a:off x="20929561" y="12311319"/>
              <a:ext cx="2433857" cy="745954"/>
              <a:chOff x="20929561" y="12311319"/>
              <a:chExt cx="2433857" cy="745954"/>
            </a:xfrm>
          </p:grpSpPr>
          <p:sp>
            <p:nvSpPr>
              <p:cNvPr id="4939" name="Google Shape;4939;g3d53bdb51f7_0_5208"/>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940" name="Google Shape;4940;g3d53bdb51f7_0_5208"/>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4941" name="Google Shape;4941;g3d53bdb51f7_0_5208"/>
              <p:cNvGrpSpPr/>
              <p:nvPr/>
            </p:nvGrpSpPr>
            <p:grpSpPr>
              <a:xfrm>
                <a:off x="22582537" y="12311321"/>
                <a:ext cx="780881" cy="745730"/>
                <a:chOff x="22582537" y="12311321"/>
                <a:chExt cx="780881" cy="745730"/>
              </a:xfrm>
            </p:grpSpPr>
            <p:grpSp>
              <p:nvGrpSpPr>
                <p:cNvPr id="4942" name="Google Shape;4942;g3d53bdb51f7_0_5208"/>
                <p:cNvGrpSpPr/>
                <p:nvPr/>
              </p:nvGrpSpPr>
              <p:grpSpPr>
                <a:xfrm>
                  <a:off x="22582537" y="12311321"/>
                  <a:ext cx="780881" cy="745730"/>
                  <a:chOff x="22582537" y="12311321"/>
                  <a:chExt cx="780881" cy="745730"/>
                </a:xfrm>
              </p:grpSpPr>
              <p:sp>
                <p:nvSpPr>
                  <p:cNvPr id="4943" name="Google Shape;4943;g3d53bdb51f7_0_5208"/>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944" name="Google Shape;4944;g3d53bdb51f7_0_5208"/>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945" name="Google Shape;4945;g3d53bdb51f7_0_5208"/>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4946" name="Google Shape;4946;g3d53bdb51f7_0_5208"/>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3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ustom Layout">
  <p:cSld name="Custom Layout">
    <p:bg>
      <p:bgPr>
        <a:blipFill>
          <a:blip r:embed="rId2">
            <a:alphaModFix/>
          </a:blip>
          <a:stretch>
            <a:fillRect/>
          </a:stretch>
        </a:blipFill>
      </p:bgPr>
    </p:bg>
    <p:spTree>
      <p:nvGrpSpPr>
        <p:cNvPr id="4947" name="Shape 4947"/>
        <p:cNvGrpSpPr/>
        <p:nvPr/>
      </p:nvGrpSpPr>
      <p:grpSpPr>
        <a:xfrm>
          <a:off x="0" y="0"/>
          <a:ext cx="0" cy="0"/>
          <a:chOff x="0" y="0"/>
          <a:chExt cx="0" cy="0"/>
        </a:xfrm>
      </p:grpSpPr>
      <p:sp>
        <p:nvSpPr>
          <p:cNvPr id="4948" name="Google Shape;4948;g3d53bdb51f7_0_5222"/>
          <p:cNvSpPr/>
          <p:nvPr/>
        </p:nvSpPr>
        <p:spPr>
          <a:xfrm>
            <a:off x="1171422" y="335756"/>
            <a:ext cx="6785700" cy="2023800"/>
          </a:xfrm>
          <a:prstGeom prst="roundRect">
            <a:avLst>
              <a:gd fmla="val 347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949" name="Google Shape;4949;g3d53bdb51f7_0_5222"/>
          <p:cNvSpPr/>
          <p:nvPr/>
        </p:nvSpPr>
        <p:spPr>
          <a:xfrm>
            <a:off x="1171422" y="2442299"/>
            <a:ext cx="6785700" cy="2023800"/>
          </a:xfrm>
          <a:prstGeom prst="roundRect">
            <a:avLst>
              <a:gd fmla="val 347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950" name="Google Shape;4950;g3d53bdb51f7_0_522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gold circle with black text and a red ribbon&#10;&#10;AI-generated content may be incorrect." id="4951" name="Google Shape;4951;g3d53bdb51f7_0_5222"/>
          <p:cNvPicPr preferRelativeResize="0"/>
          <p:nvPr/>
        </p:nvPicPr>
        <p:blipFill rotWithShape="1">
          <a:blip r:embed="rId3">
            <a:alphaModFix/>
          </a:blip>
          <a:srcRect b="0" l="0" r="0" t="0"/>
          <a:stretch/>
        </p:blipFill>
        <p:spPr>
          <a:xfrm>
            <a:off x="1361816" y="611668"/>
            <a:ext cx="1458446" cy="1464279"/>
          </a:xfrm>
          <a:prstGeom prst="rect">
            <a:avLst/>
          </a:prstGeom>
          <a:noFill/>
          <a:ln>
            <a:noFill/>
          </a:ln>
        </p:spPr>
      </p:pic>
      <p:pic>
        <p:nvPicPr>
          <p:cNvPr descr="A gold and red logo&#10;&#10;AI-generated content may be incorrect." id="4952" name="Google Shape;4952;g3d53bdb51f7_0_5222"/>
          <p:cNvPicPr preferRelativeResize="0"/>
          <p:nvPr/>
        </p:nvPicPr>
        <p:blipFill rotWithShape="1">
          <a:blip r:embed="rId4">
            <a:alphaModFix/>
          </a:blip>
          <a:srcRect b="0" l="0" r="0" t="0"/>
          <a:stretch/>
        </p:blipFill>
        <p:spPr>
          <a:xfrm>
            <a:off x="2773101" y="600051"/>
            <a:ext cx="1676875" cy="1496061"/>
          </a:xfrm>
          <a:prstGeom prst="rect">
            <a:avLst/>
          </a:prstGeom>
          <a:noFill/>
          <a:ln>
            <a:noFill/>
          </a:ln>
        </p:spPr>
      </p:pic>
      <p:pic>
        <p:nvPicPr>
          <p:cNvPr descr="A gold and black logo&#10;&#10;AI-generated content may be incorrect." id="4953" name="Google Shape;4953;g3d53bdb51f7_0_5222"/>
          <p:cNvPicPr preferRelativeResize="0"/>
          <p:nvPr/>
        </p:nvPicPr>
        <p:blipFill rotWithShape="1">
          <a:blip r:embed="rId5">
            <a:alphaModFix/>
          </a:blip>
          <a:srcRect b="0" l="0" r="0" t="0"/>
          <a:stretch/>
        </p:blipFill>
        <p:spPr>
          <a:xfrm>
            <a:off x="4564857" y="2660504"/>
            <a:ext cx="1531540" cy="861100"/>
          </a:xfrm>
          <a:prstGeom prst="rect">
            <a:avLst/>
          </a:prstGeom>
          <a:noFill/>
          <a:ln>
            <a:noFill/>
          </a:ln>
        </p:spPr>
      </p:pic>
      <p:sp>
        <p:nvSpPr>
          <p:cNvPr id="4954" name="Google Shape;4954;g3d53bdb51f7_0_5222"/>
          <p:cNvSpPr txBox="1"/>
          <p:nvPr>
            <p:ph type="title"/>
          </p:nvPr>
        </p:nvSpPr>
        <p:spPr>
          <a:xfrm>
            <a:off x="4740910" y="616519"/>
            <a:ext cx="3124800" cy="160200"/>
          </a:xfrm>
          <a:prstGeom prst="rect">
            <a:avLst/>
          </a:prstGeom>
          <a:noFill/>
          <a:ln>
            <a:noFill/>
          </a:ln>
        </p:spPr>
        <p:txBody>
          <a:bodyPr anchorCtr="0" anchor="t" bIns="0" lIns="0" spcFirstLastPara="1" rIns="0" wrap="square" tIns="0">
            <a:noAutofit/>
          </a:bodyPr>
          <a:lstStyle>
            <a:lvl1pPr lvl="0" marR="0" algn="l">
              <a:lnSpc>
                <a:spcPct val="100000"/>
              </a:lnSpc>
              <a:spcBef>
                <a:spcPts val="0"/>
              </a:spcBef>
              <a:spcAft>
                <a:spcPts val="0"/>
              </a:spcAft>
              <a:buSzPts val="2500"/>
              <a:buNone/>
              <a:defRPr b="0" sz="1000">
                <a:latin typeface="Poppins Medium"/>
                <a:ea typeface="Poppins Medium"/>
                <a:cs typeface="Poppins Medium"/>
                <a:sym typeface="Poppins Medium"/>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955" name="Google Shape;4955;g3d53bdb51f7_0_5222"/>
          <p:cNvSpPr txBox="1"/>
          <p:nvPr>
            <p:ph idx="2" type="title"/>
          </p:nvPr>
        </p:nvSpPr>
        <p:spPr>
          <a:xfrm>
            <a:off x="4740910" y="857605"/>
            <a:ext cx="3124800" cy="5748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2500"/>
              <a:buNone/>
              <a:defRPr sz="2000">
                <a:solidFill>
                  <a:schemeClr val="accent2"/>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956" name="Google Shape;4956;g3d53bdb51f7_0_5222"/>
          <p:cNvSpPr txBox="1"/>
          <p:nvPr>
            <p:ph idx="3" type="title"/>
          </p:nvPr>
        </p:nvSpPr>
        <p:spPr>
          <a:xfrm>
            <a:off x="4740910" y="1560607"/>
            <a:ext cx="3124800" cy="574800"/>
          </a:xfrm>
          <a:prstGeom prst="rect">
            <a:avLst/>
          </a:prstGeom>
          <a:noFill/>
          <a:ln>
            <a:noFill/>
          </a:ln>
        </p:spPr>
        <p:txBody>
          <a:bodyPr anchorCtr="0" anchor="t" bIns="0" lIns="0" spcFirstLastPara="1" rIns="0" wrap="square" tIns="0">
            <a:noAutofit/>
          </a:bodyPr>
          <a:lstStyle>
            <a:lvl1pPr lvl="0" marR="0" algn="l">
              <a:lnSpc>
                <a:spcPct val="108000"/>
              </a:lnSpc>
              <a:spcBef>
                <a:spcPts val="0"/>
              </a:spcBef>
              <a:spcAft>
                <a:spcPts val="0"/>
              </a:spcAft>
              <a:buSzPts val="2500"/>
              <a:buNone/>
              <a:defRPr b="0" sz="8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957" name="Google Shape;4957;g3d53bdb51f7_0_5222"/>
          <p:cNvSpPr txBox="1"/>
          <p:nvPr>
            <p:ph idx="4" type="title"/>
          </p:nvPr>
        </p:nvSpPr>
        <p:spPr>
          <a:xfrm>
            <a:off x="1362120" y="2696381"/>
            <a:ext cx="3202800" cy="160200"/>
          </a:xfrm>
          <a:prstGeom prst="rect">
            <a:avLst/>
          </a:prstGeom>
          <a:noFill/>
          <a:ln>
            <a:noFill/>
          </a:ln>
        </p:spPr>
        <p:txBody>
          <a:bodyPr anchorCtr="0" anchor="t" bIns="0" lIns="0" spcFirstLastPara="1" rIns="0" wrap="square" tIns="0">
            <a:noAutofit/>
          </a:bodyPr>
          <a:lstStyle>
            <a:lvl1pPr lvl="0" marR="0" algn="l">
              <a:lnSpc>
                <a:spcPct val="100000"/>
              </a:lnSpc>
              <a:spcBef>
                <a:spcPts val="0"/>
              </a:spcBef>
              <a:spcAft>
                <a:spcPts val="0"/>
              </a:spcAft>
              <a:buSzPts val="2500"/>
              <a:buNone/>
              <a:defRPr b="0" sz="1000">
                <a:latin typeface="Poppins Medium"/>
                <a:ea typeface="Poppins Medium"/>
                <a:cs typeface="Poppins Medium"/>
                <a:sym typeface="Poppins Medium"/>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958" name="Google Shape;4958;g3d53bdb51f7_0_5222"/>
          <p:cNvSpPr txBox="1"/>
          <p:nvPr>
            <p:ph idx="5" type="title"/>
          </p:nvPr>
        </p:nvSpPr>
        <p:spPr>
          <a:xfrm>
            <a:off x="1353405" y="2980803"/>
            <a:ext cx="3202800" cy="5748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2500"/>
              <a:buNone/>
              <a:defRPr sz="2000">
                <a:solidFill>
                  <a:schemeClr val="accent2"/>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959" name="Google Shape;4959;g3d53bdb51f7_0_5222"/>
          <p:cNvSpPr txBox="1"/>
          <p:nvPr>
            <p:ph idx="6" type="title"/>
          </p:nvPr>
        </p:nvSpPr>
        <p:spPr>
          <a:xfrm>
            <a:off x="1362120" y="3679716"/>
            <a:ext cx="3202800" cy="170700"/>
          </a:xfrm>
          <a:prstGeom prst="rect">
            <a:avLst/>
          </a:prstGeom>
          <a:noFill/>
          <a:ln>
            <a:noFill/>
          </a:ln>
        </p:spPr>
        <p:txBody>
          <a:bodyPr anchorCtr="0" anchor="t" bIns="0" lIns="0" spcFirstLastPara="1" rIns="0" wrap="square" tIns="0">
            <a:noAutofit/>
          </a:bodyPr>
          <a:lstStyle>
            <a:lvl1pPr lvl="0" marR="0" algn="l">
              <a:lnSpc>
                <a:spcPct val="100000"/>
              </a:lnSpc>
              <a:spcBef>
                <a:spcPts val="0"/>
              </a:spcBef>
              <a:spcAft>
                <a:spcPts val="0"/>
              </a:spcAft>
              <a:buSzPts val="2500"/>
              <a:buNone/>
              <a:defRPr sz="10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960" name="Google Shape;4960;g3d53bdb51f7_0_5222"/>
          <p:cNvSpPr txBox="1"/>
          <p:nvPr>
            <p:ph idx="7" type="title"/>
          </p:nvPr>
        </p:nvSpPr>
        <p:spPr>
          <a:xfrm>
            <a:off x="1361813" y="3850500"/>
            <a:ext cx="3202800" cy="378000"/>
          </a:xfrm>
          <a:prstGeom prst="rect">
            <a:avLst/>
          </a:prstGeom>
          <a:noFill/>
          <a:ln>
            <a:noFill/>
          </a:ln>
        </p:spPr>
        <p:txBody>
          <a:bodyPr anchorCtr="0" anchor="t" bIns="0" lIns="0" spcFirstLastPara="1" rIns="0" wrap="square" tIns="0">
            <a:noAutofit/>
          </a:bodyPr>
          <a:lstStyle>
            <a:lvl1pPr lvl="0" marR="0" algn="l">
              <a:lnSpc>
                <a:spcPct val="105000"/>
              </a:lnSpc>
              <a:spcBef>
                <a:spcPts val="0"/>
              </a:spcBef>
              <a:spcAft>
                <a:spcPts val="0"/>
              </a:spcAft>
              <a:buSzPts val="2500"/>
              <a:buNone/>
              <a:defRPr b="0" sz="10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961" name="Google Shape;4961;g3d53bdb51f7_0_5222"/>
          <p:cNvSpPr txBox="1"/>
          <p:nvPr>
            <p:ph idx="8" type="title"/>
          </p:nvPr>
        </p:nvSpPr>
        <p:spPr>
          <a:xfrm>
            <a:off x="4777600" y="3637547"/>
            <a:ext cx="3088200" cy="160200"/>
          </a:xfrm>
          <a:prstGeom prst="rect">
            <a:avLst/>
          </a:prstGeom>
          <a:noFill/>
          <a:ln>
            <a:noFill/>
          </a:ln>
        </p:spPr>
        <p:txBody>
          <a:bodyPr anchorCtr="0" anchor="t" bIns="0" lIns="0" spcFirstLastPara="1" rIns="0" wrap="square" tIns="0">
            <a:noAutofit/>
          </a:bodyPr>
          <a:lstStyle>
            <a:lvl1pPr lvl="0" marR="0" algn="l">
              <a:lnSpc>
                <a:spcPct val="100000"/>
              </a:lnSpc>
              <a:spcBef>
                <a:spcPts val="0"/>
              </a:spcBef>
              <a:spcAft>
                <a:spcPts val="0"/>
              </a:spcAft>
              <a:buSzPts val="2500"/>
              <a:buNone/>
              <a:defRPr b="0" sz="8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962" name="Google Shape;4962;g3d53bdb51f7_0_5222"/>
          <p:cNvSpPr txBox="1"/>
          <p:nvPr>
            <p:ph idx="9" type="title"/>
          </p:nvPr>
        </p:nvSpPr>
        <p:spPr>
          <a:xfrm>
            <a:off x="4777600" y="3824852"/>
            <a:ext cx="3088200" cy="403500"/>
          </a:xfrm>
          <a:prstGeom prst="rect">
            <a:avLst/>
          </a:prstGeom>
          <a:noFill/>
          <a:ln>
            <a:noFill/>
          </a:ln>
        </p:spPr>
        <p:txBody>
          <a:bodyPr anchorCtr="0" anchor="t" bIns="0" lIns="0" spcFirstLastPara="1" rIns="0" wrap="square" tIns="0">
            <a:noAutofit/>
          </a:bodyPr>
          <a:lstStyle>
            <a:lvl1pPr lvl="0" marR="0" algn="l">
              <a:lnSpc>
                <a:spcPct val="100000"/>
              </a:lnSpc>
              <a:spcBef>
                <a:spcPts val="0"/>
              </a:spcBef>
              <a:spcAft>
                <a:spcPts val="0"/>
              </a:spcAft>
              <a:buSzPts val="2500"/>
              <a:buNone/>
              <a:defRPr b="0" sz="8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Tree>
  </p:cSld>
  <p:clrMapOvr>
    <a:masterClrMapping/>
  </p:clrMapOvr>
</p:sldLayout>
</file>

<file path=ppt/slideLayouts/slideLayout3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Custom Layout">
  <p:cSld name="1_Custom Layout">
    <p:bg>
      <p:bgPr>
        <a:blipFill>
          <a:blip r:embed="rId2">
            <a:alphaModFix/>
          </a:blip>
          <a:stretch>
            <a:fillRect/>
          </a:stretch>
        </a:blipFill>
      </p:bgPr>
    </p:bg>
    <p:spTree>
      <p:nvGrpSpPr>
        <p:cNvPr id="4963" name="Shape 4963"/>
        <p:cNvGrpSpPr/>
        <p:nvPr/>
      </p:nvGrpSpPr>
      <p:grpSpPr>
        <a:xfrm>
          <a:off x="0" y="0"/>
          <a:ext cx="0" cy="0"/>
          <a:chOff x="0" y="0"/>
          <a:chExt cx="0" cy="0"/>
        </a:xfrm>
      </p:grpSpPr>
      <p:sp>
        <p:nvSpPr>
          <p:cNvPr id="4964" name="Google Shape;4964;g3d53bdb51f7_0_5238"/>
          <p:cNvSpPr/>
          <p:nvPr/>
        </p:nvSpPr>
        <p:spPr>
          <a:xfrm>
            <a:off x="1186899" y="334252"/>
            <a:ext cx="6777300" cy="2016000"/>
          </a:xfrm>
          <a:prstGeom prst="roundRect">
            <a:avLst>
              <a:gd fmla="val 4618" name="adj"/>
            </a:avLst>
          </a:prstGeom>
          <a:gradFill>
            <a:gsLst>
              <a:gs pos="0">
                <a:srgbClr val="FFFFFF"/>
              </a:gs>
              <a:gs pos="23000">
                <a:srgbClr val="FFFFFF"/>
              </a:gs>
              <a:gs pos="100000">
                <a:srgbClr val="E3E7FA">
                  <a:alpha val="80000"/>
                </a:srgbClr>
              </a:gs>
            </a:gsLst>
            <a:lin ang="5400012"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965" name="Google Shape;4965;g3d53bdb51f7_0_5238"/>
          <p:cNvSpPr/>
          <p:nvPr/>
        </p:nvSpPr>
        <p:spPr>
          <a:xfrm>
            <a:off x="1186899" y="2455251"/>
            <a:ext cx="6788400" cy="2004000"/>
          </a:xfrm>
          <a:prstGeom prst="roundRect">
            <a:avLst>
              <a:gd fmla="val 4904" name="adj"/>
            </a:avLst>
          </a:prstGeom>
          <a:gradFill>
            <a:gsLst>
              <a:gs pos="0">
                <a:srgbClr val="FFFFFF">
                  <a:alpha val="80000"/>
                </a:srgbClr>
              </a:gs>
              <a:gs pos="23000">
                <a:srgbClr val="FFFFFF">
                  <a:alpha val="80000"/>
                </a:srgbClr>
              </a:gs>
              <a:gs pos="100000">
                <a:srgbClr val="E3E7FA">
                  <a:alpha val="80000"/>
                </a:srgbClr>
              </a:gs>
            </a:gsLst>
            <a:lin ang="5400012"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966" name="Google Shape;4966;g3d53bdb51f7_0_523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gold circle with black text and a red ribbon&#10;&#10;AI-generated content may be incorrect." id="4967" name="Google Shape;4967;g3d53bdb51f7_0_5238"/>
          <p:cNvPicPr preferRelativeResize="0"/>
          <p:nvPr/>
        </p:nvPicPr>
        <p:blipFill rotWithShape="1">
          <a:blip r:embed="rId3">
            <a:alphaModFix/>
          </a:blip>
          <a:srcRect b="0" l="0" r="0" t="0"/>
          <a:stretch/>
        </p:blipFill>
        <p:spPr>
          <a:xfrm>
            <a:off x="1361816" y="611668"/>
            <a:ext cx="1458446" cy="1464279"/>
          </a:xfrm>
          <a:prstGeom prst="rect">
            <a:avLst/>
          </a:prstGeom>
          <a:noFill/>
          <a:ln>
            <a:noFill/>
          </a:ln>
        </p:spPr>
      </p:pic>
      <p:pic>
        <p:nvPicPr>
          <p:cNvPr descr="A gold and red logo&#10;&#10;AI-generated content may be incorrect." id="4968" name="Google Shape;4968;g3d53bdb51f7_0_5238"/>
          <p:cNvPicPr preferRelativeResize="0"/>
          <p:nvPr/>
        </p:nvPicPr>
        <p:blipFill rotWithShape="1">
          <a:blip r:embed="rId4">
            <a:alphaModFix/>
          </a:blip>
          <a:srcRect b="0" l="0" r="0" t="0"/>
          <a:stretch/>
        </p:blipFill>
        <p:spPr>
          <a:xfrm>
            <a:off x="2773101" y="600051"/>
            <a:ext cx="1676875" cy="1496061"/>
          </a:xfrm>
          <a:prstGeom prst="rect">
            <a:avLst/>
          </a:prstGeom>
          <a:noFill/>
          <a:ln>
            <a:noFill/>
          </a:ln>
        </p:spPr>
      </p:pic>
      <p:pic>
        <p:nvPicPr>
          <p:cNvPr descr="A gold and black logo&#10;&#10;AI-generated content may be incorrect." id="4969" name="Google Shape;4969;g3d53bdb51f7_0_5238"/>
          <p:cNvPicPr preferRelativeResize="0"/>
          <p:nvPr/>
        </p:nvPicPr>
        <p:blipFill rotWithShape="1">
          <a:blip r:embed="rId5">
            <a:alphaModFix/>
          </a:blip>
          <a:srcRect b="0" l="0" r="0" t="0"/>
          <a:stretch/>
        </p:blipFill>
        <p:spPr>
          <a:xfrm>
            <a:off x="4564857" y="2660504"/>
            <a:ext cx="1531540" cy="861100"/>
          </a:xfrm>
          <a:prstGeom prst="rect">
            <a:avLst/>
          </a:prstGeom>
          <a:noFill/>
          <a:ln>
            <a:noFill/>
          </a:ln>
        </p:spPr>
      </p:pic>
      <p:sp>
        <p:nvSpPr>
          <p:cNvPr id="4970" name="Google Shape;4970;g3d53bdb51f7_0_5238"/>
          <p:cNvSpPr txBox="1"/>
          <p:nvPr>
            <p:ph type="title"/>
          </p:nvPr>
        </p:nvSpPr>
        <p:spPr>
          <a:xfrm>
            <a:off x="4740910" y="616519"/>
            <a:ext cx="3088200" cy="160200"/>
          </a:xfrm>
          <a:prstGeom prst="rect">
            <a:avLst/>
          </a:prstGeom>
          <a:noFill/>
          <a:ln>
            <a:noFill/>
          </a:ln>
        </p:spPr>
        <p:txBody>
          <a:bodyPr anchorCtr="0" anchor="t" bIns="0" lIns="0" spcFirstLastPara="1" rIns="0" wrap="square" tIns="0">
            <a:noAutofit/>
          </a:bodyPr>
          <a:lstStyle>
            <a:lvl1pPr lvl="0" marR="0" algn="l">
              <a:lnSpc>
                <a:spcPct val="100000"/>
              </a:lnSpc>
              <a:spcBef>
                <a:spcPts val="0"/>
              </a:spcBef>
              <a:spcAft>
                <a:spcPts val="0"/>
              </a:spcAft>
              <a:buSzPts val="2500"/>
              <a:buNone/>
              <a:defRPr b="0" sz="1000">
                <a:latin typeface="Poppins Medium"/>
                <a:ea typeface="Poppins Medium"/>
                <a:cs typeface="Poppins Medium"/>
                <a:sym typeface="Poppins Medium"/>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971" name="Google Shape;4971;g3d53bdb51f7_0_5238"/>
          <p:cNvSpPr txBox="1"/>
          <p:nvPr>
            <p:ph idx="2" type="title"/>
          </p:nvPr>
        </p:nvSpPr>
        <p:spPr>
          <a:xfrm>
            <a:off x="4740910" y="857605"/>
            <a:ext cx="3088200" cy="5748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2500"/>
              <a:buNone/>
              <a:defRPr sz="2000">
                <a:solidFill>
                  <a:schemeClr val="accent2"/>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972" name="Google Shape;4972;g3d53bdb51f7_0_5238"/>
          <p:cNvSpPr txBox="1"/>
          <p:nvPr>
            <p:ph idx="3" type="title"/>
          </p:nvPr>
        </p:nvSpPr>
        <p:spPr>
          <a:xfrm>
            <a:off x="4740910" y="1560607"/>
            <a:ext cx="3088200" cy="574800"/>
          </a:xfrm>
          <a:prstGeom prst="rect">
            <a:avLst/>
          </a:prstGeom>
          <a:noFill/>
          <a:ln>
            <a:noFill/>
          </a:ln>
        </p:spPr>
        <p:txBody>
          <a:bodyPr anchorCtr="0" anchor="t" bIns="0" lIns="0" spcFirstLastPara="1" rIns="0" wrap="square" tIns="0">
            <a:noAutofit/>
          </a:bodyPr>
          <a:lstStyle>
            <a:lvl1pPr lvl="0" marR="0" algn="l">
              <a:lnSpc>
                <a:spcPct val="108000"/>
              </a:lnSpc>
              <a:spcBef>
                <a:spcPts val="0"/>
              </a:spcBef>
              <a:spcAft>
                <a:spcPts val="0"/>
              </a:spcAft>
              <a:buSzPts val="2500"/>
              <a:buNone/>
              <a:defRPr b="0" sz="8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973" name="Google Shape;4973;g3d53bdb51f7_0_5238"/>
          <p:cNvSpPr txBox="1"/>
          <p:nvPr>
            <p:ph idx="4" type="title"/>
          </p:nvPr>
        </p:nvSpPr>
        <p:spPr>
          <a:xfrm>
            <a:off x="1362061" y="2696381"/>
            <a:ext cx="3180900" cy="160200"/>
          </a:xfrm>
          <a:prstGeom prst="rect">
            <a:avLst/>
          </a:prstGeom>
          <a:noFill/>
          <a:ln>
            <a:noFill/>
          </a:ln>
        </p:spPr>
        <p:txBody>
          <a:bodyPr anchorCtr="0" anchor="t" bIns="0" lIns="0" spcFirstLastPara="1" rIns="0" wrap="square" tIns="0">
            <a:noAutofit/>
          </a:bodyPr>
          <a:lstStyle>
            <a:lvl1pPr lvl="0" marR="0" algn="l">
              <a:lnSpc>
                <a:spcPct val="100000"/>
              </a:lnSpc>
              <a:spcBef>
                <a:spcPts val="0"/>
              </a:spcBef>
              <a:spcAft>
                <a:spcPts val="0"/>
              </a:spcAft>
              <a:buSzPts val="2500"/>
              <a:buNone/>
              <a:defRPr b="0" sz="1000">
                <a:latin typeface="Poppins Medium"/>
                <a:ea typeface="Poppins Medium"/>
                <a:cs typeface="Poppins Medium"/>
                <a:sym typeface="Poppins Medium"/>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974" name="Google Shape;4974;g3d53bdb51f7_0_5238"/>
          <p:cNvSpPr txBox="1"/>
          <p:nvPr>
            <p:ph idx="5" type="title"/>
          </p:nvPr>
        </p:nvSpPr>
        <p:spPr>
          <a:xfrm>
            <a:off x="1353405" y="2980803"/>
            <a:ext cx="3180900" cy="5748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2500"/>
              <a:buNone/>
              <a:defRPr sz="2000">
                <a:solidFill>
                  <a:schemeClr val="accent2"/>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975" name="Google Shape;4975;g3d53bdb51f7_0_5238"/>
          <p:cNvSpPr txBox="1"/>
          <p:nvPr>
            <p:ph idx="6" type="title"/>
          </p:nvPr>
        </p:nvSpPr>
        <p:spPr>
          <a:xfrm>
            <a:off x="1362061" y="3679716"/>
            <a:ext cx="3180900" cy="170700"/>
          </a:xfrm>
          <a:prstGeom prst="rect">
            <a:avLst/>
          </a:prstGeom>
          <a:noFill/>
          <a:ln>
            <a:noFill/>
          </a:ln>
        </p:spPr>
        <p:txBody>
          <a:bodyPr anchorCtr="0" anchor="t" bIns="0" lIns="0" spcFirstLastPara="1" rIns="0" wrap="square" tIns="0">
            <a:noAutofit/>
          </a:bodyPr>
          <a:lstStyle>
            <a:lvl1pPr lvl="0" marR="0" algn="l">
              <a:lnSpc>
                <a:spcPct val="100000"/>
              </a:lnSpc>
              <a:spcBef>
                <a:spcPts val="0"/>
              </a:spcBef>
              <a:spcAft>
                <a:spcPts val="0"/>
              </a:spcAft>
              <a:buSzPts val="2500"/>
              <a:buNone/>
              <a:defRPr sz="10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976" name="Google Shape;4976;g3d53bdb51f7_0_5238"/>
          <p:cNvSpPr txBox="1"/>
          <p:nvPr>
            <p:ph idx="7" type="title"/>
          </p:nvPr>
        </p:nvSpPr>
        <p:spPr>
          <a:xfrm>
            <a:off x="1362061" y="3850500"/>
            <a:ext cx="3180900" cy="378000"/>
          </a:xfrm>
          <a:prstGeom prst="rect">
            <a:avLst/>
          </a:prstGeom>
          <a:noFill/>
          <a:ln>
            <a:noFill/>
          </a:ln>
        </p:spPr>
        <p:txBody>
          <a:bodyPr anchorCtr="0" anchor="t" bIns="0" lIns="0" spcFirstLastPara="1" rIns="0" wrap="square" tIns="0">
            <a:noAutofit/>
          </a:bodyPr>
          <a:lstStyle>
            <a:lvl1pPr lvl="0" marR="0" algn="l">
              <a:lnSpc>
                <a:spcPct val="105000"/>
              </a:lnSpc>
              <a:spcBef>
                <a:spcPts val="0"/>
              </a:spcBef>
              <a:spcAft>
                <a:spcPts val="0"/>
              </a:spcAft>
              <a:buSzPts val="2500"/>
              <a:buNone/>
              <a:defRPr b="0" sz="10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977" name="Google Shape;4977;g3d53bdb51f7_0_5238"/>
          <p:cNvSpPr txBox="1"/>
          <p:nvPr>
            <p:ph idx="8" type="title"/>
          </p:nvPr>
        </p:nvSpPr>
        <p:spPr>
          <a:xfrm>
            <a:off x="4777600" y="3637547"/>
            <a:ext cx="3088200" cy="160200"/>
          </a:xfrm>
          <a:prstGeom prst="rect">
            <a:avLst/>
          </a:prstGeom>
          <a:noFill/>
          <a:ln>
            <a:noFill/>
          </a:ln>
        </p:spPr>
        <p:txBody>
          <a:bodyPr anchorCtr="0" anchor="t" bIns="0" lIns="0" spcFirstLastPara="1" rIns="0" wrap="square" tIns="0">
            <a:noAutofit/>
          </a:bodyPr>
          <a:lstStyle>
            <a:lvl1pPr lvl="0" marR="0" algn="l">
              <a:lnSpc>
                <a:spcPct val="100000"/>
              </a:lnSpc>
              <a:spcBef>
                <a:spcPts val="0"/>
              </a:spcBef>
              <a:spcAft>
                <a:spcPts val="0"/>
              </a:spcAft>
              <a:buSzPts val="2500"/>
              <a:buNone/>
              <a:defRPr b="0" sz="8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978" name="Google Shape;4978;g3d53bdb51f7_0_5238"/>
          <p:cNvSpPr txBox="1"/>
          <p:nvPr>
            <p:ph idx="9" type="title"/>
          </p:nvPr>
        </p:nvSpPr>
        <p:spPr>
          <a:xfrm>
            <a:off x="4777600" y="3824852"/>
            <a:ext cx="3088200" cy="403500"/>
          </a:xfrm>
          <a:prstGeom prst="rect">
            <a:avLst/>
          </a:prstGeom>
          <a:noFill/>
          <a:ln>
            <a:noFill/>
          </a:ln>
        </p:spPr>
        <p:txBody>
          <a:bodyPr anchorCtr="0" anchor="t" bIns="0" lIns="0" spcFirstLastPara="1" rIns="0" wrap="square" tIns="0">
            <a:noAutofit/>
          </a:bodyPr>
          <a:lstStyle>
            <a:lvl1pPr lvl="0" marR="0" algn="l">
              <a:lnSpc>
                <a:spcPct val="100000"/>
              </a:lnSpc>
              <a:spcBef>
                <a:spcPts val="0"/>
              </a:spcBef>
              <a:spcAft>
                <a:spcPts val="0"/>
              </a:spcAft>
              <a:buSzPts val="2500"/>
              <a:buNone/>
              <a:defRPr b="0" sz="8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Tree>
  </p:cSld>
  <p:clrMapOvr>
    <a:masterClrMapping/>
  </p:clrMapOvr>
</p:sldLayout>
</file>

<file path=ppt/slideLayouts/slideLayout3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Custom Layout">
  <p:cSld name="2_Custom Layout">
    <p:bg>
      <p:bgPr>
        <a:blipFill>
          <a:blip r:embed="rId2">
            <a:alphaModFix/>
          </a:blip>
          <a:stretch>
            <a:fillRect/>
          </a:stretch>
        </a:blipFill>
      </p:bgPr>
    </p:bg>
    <p:spTree>
      <p:nvGrpSpPr>
        <p:cNvPr id="4979" name="Shape 4979"/>
        <p:cNvGrpSpPr/>
        <p:nvPr/>
      </p:nvGrpSpPr>
      <p:grpSpPr>
        <a:xfrm>
          <a:off x="0" y="0"/>
          <a:ext cx="0" cy="0"/>
          <a:chOff x="0" y="0"/>
          <a:chExt cx="0" cy="0"/>
        </a:xfrm>
      </p:grpSpPr>
      <p:sp>
        <p:nvSpPr>
          <p:cNvPr id="4980" name="Google Shape;4980;g3d53bdb51f7_0_5254"/>
          <p:cNvSpPr/>
          <p:nvPr/>
        </p:nvSpPr>
        <p:spPr>
          <a:xfrm>
            <a:off x="325593" y="1957953"/>
            <a:ext cx="16821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981" name="Google Shape;4981;g3d53bdb51f7_0_5254"/>
          <p:cNvSpPr/>
          <p:nvPr/>
        </p:nvSpPr>
        <p:spPr>
          <a:xfrm>
            <a:off x="2095200" y="1957953"/>
            <a:ext cx="16821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982" name="Google Shape;4982;g3d53bdb51f7_0_5254"/>
          <p:cNvSpPr/>
          <p:nvPr/>
        </p:nvSpPr>
        <p:spPr>
          <a:xfrm>
            <a:off x="3864806" y="1957953"/>
            <a:ext cx="16821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4983" name="Google Shape;4983;g3d53bdb51f7_0_5254"/>
          <p:cNvSpPr/>
          <p:nvPr/>
        </p:nvSpPr>
        <p:spPr>
          <a:xfrm>
            <a:off x="6118333" y="245938"/>
            <a:ext cx="2802900" cy="4383300"/>
          </a:xfrm>
          <a:prstGeom prst="roundRect">
            <a:avLst>
              <a:gd fmla="val 2369" name="adj"/>
            </a:avLst>
          </a:prstGeom>
          <a:gradFill>
            <a:gsLst>
              <a:gs pos="0">
                <a:srgbClr val="FF0000"/>
              </a:gs>
              <a:gs pos="24000">
                <a:srgbClr val="C8102E"/>
              </a:gs>
              <a:gs pos="70000">
                <a:srgbClr val="2E0055"/>
              </a:gs>
              <a:gs pos="100000">
                <a:srgbClr val="0E0026"/>
              </a:gs>
            </a:gsLst>
            <a:lin ang="18900044"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pic>
        <p:nvPicPr>
          <p:cNvPr descr="A black and blue background&#10;&#10;AI-generated content may be incorrect." id="4984" name="Google Shape;4984;g3d53bdb51f7_0_5254"/>
          <p:cNvPicPr preferRelativeResize="0"/>
          <p:nvPr/>
        </p:nvPicPr>
        <p:blipFill rotWithShape="1">
          <a:blip r:embed="rId3">
            <a:alphaModFix/>
          </a:blip>
          <a:srcRect b="0" l="0" r="0" t="0"/>
          <a:stretch/>
        </p:blipFill>
        <p:spPr>
          <a:xfrm>
            <a:off x="6120616" y="245448"/>
            <a:ext cx="2798940" cy="4372819"/>
          </a:xfrm>
          <a:prstGeom prst="rect">
            <a:avLst/>
          </a:prstGeom>
          <a:noFill/>
          <a:ln>
            <a:noFill/>
          </a:ln>
        </p:spPr>
      </p:pic>
      <p:grpSp>
        <p:nvGrpSpPr>
          <p:cNvPr id="4985" name="Google Shape;4985;g3d53bdb51f7_0_5254"/>
          <p:cNvGrpSpPr/>
          <p:nvPr/>
        </p:nvGrpSpPr>
        <p:grpSpPr>
          <a:xfrm>
            <a:off x="492238" y="2107300"/>
            <a:ext cx="310012" cy="422913"/>
            <a:chOff x="11879262" y="6424612"/>
            <a:chExt cx="632935" cy="863441"/>
          </a:xfrm>
        </p:grpSpPr>
        <p:sp>
          <p:nvSpPr>
            <p:cNvPr id="4986" name="Google Shape;4986;g3d53bdb51f7_0_5254"/>
            <p:cNvSpPr/>
            <p:nvPr/>
          </p:nvSpPr>
          <p:spPr>
            <a:xfrm>
              <a:off x="11879262" y="6424612"/>
              <a:ext cx="630269" cy="863441"/>
            </a:xfrm>
            <a:custGeom>
              <a:rect b="b" l="l" r="r" t="t"/>
              <a:pathLst>
                <a:path extrusionOk="0" h="863441" w="630269">
                  <a:moveTo>
                    <a:pt x="598932" y="863441"/>
                  </a:moveTo>
                  <a:lnTo>
                    <a:pt x="31337" y="863441"/>
                  </a:lnTo>
                  <a:cubicBezTo>
                    <a:pt x="14002" y="863441"/>
                    <a:pt x="0" y="849440"/>
                    <a:pt x="0" y="832104"/>
                  </a:cubicBezTo>
                  <a:lnTo>
                    <a:pt x="0" y="31337"/>
                  </a:lnTo>
                  <a:cubicBezTo>
                    <a:pt x="0" y="14002"/>
                    <a:pt x="14002" y="0"/>
                    <a:pt x="31337" y="0"/>
                  </a:cubicBezTo>
                  <a:lnTo>
                    <a:pt x="315087" y="0"/>
                  </a:lnTo>
                  <a:lnTo>
                    <a:pt x="630269" y="318707"/>
                  </a:lnTo>
                  <a:lnTo>
                    <a:pt x="630269" y="832104"/>
                  </a:lnTo>
                  <a:cubicBezTo>
                    <a:pt x="630269" y="849440"/>
                    <a:pt x="616268" y="863441"/>
                    <a:pt x="598932" y="863441"/>
                  </a:cubicBezTo>
                  <a:close/>
                </a:path>
              </a:pathLst>
            </a:custGeom>
            <a:solidFill>
              <a:srgbClr val="D1DC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987" name="Google Shape;4987;g3d53bdb51f7_0_5254"/>
            <p:cNvSpPr/>
            <p:nvPr/>
          </p:nvSpPr>
          <p:spPr>
            <a:xfrm>
              <a:off x="12194444" y="6425469"/>
              <a:ext cx="317753" cy="317754"/>
            </a:xfrm>
            <a:custGeom>
              <a:rect b="b" l="l" r="r" t="t"/>
              <a:pathLst>
                <a:path extrusionOk="0" h="317754" w="317753">
                  <a:moveTo>
                    <a:pt x="0" y="0"/>
                  </a:moveTo>
                  <a:lnTo>
                    <a:pt x="0" y="260509"/>
                  </a:lnTo>
                  <a:cubicBezTo>
                    <a:pt x="0" y="292132"/>
                    <a:pt x="25622" y="317754"/>
                    <a:pt x="57245" y="317754"/>
                  </a:cubicBezTo>
                  <a:lnTo>
                    <a:pt x="317754" y="317754"/>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nvGrpSpPr>
          <p:cNvPr id="4988" name="Google Shape;4988;g3d53bdb51f7_0_5254"/>
          <p:cNvGrpSpPr/>
          <p:nvPr/>
        </p:nvGrpSpPr>
        <p:grpSpPr>
          <a:xfrm>
            <a:off x="2257110" y="2107300"/>
            <a:ext cx="310012" cy="422913"/>
            <a:chOff x="11879262" y="6424612"/>
            <a:chExt cx="632935" cy="863441"/>
          </a:xfrm>
        </p:grpSpPr>
        <p:sp>
          <p:nvSpPr>
            <p:cNvPr id="4989" name="Google Shape;4989;g3d53bdb51f7_0_5254"/>
            <p:cNvSpPr/>
            <p:nvPr/>
          </p:nvSpPr>
          <p:spPr>
            <a:xfrm>
              <a:off x="11879262" y="6424612"/>
              <a:ext cx="630269" cy="863441"/>
            </a:xfrm>
            <a:custGeom>
              <a:rect b="b" l="l" r="r" t="t"/>
              <a:pathLst>
                <a:path extrusionOk="0" h="863441" w="630269">
                  <a:moveTo>
                    <a:pt x="598932" y="863441"/>
                  </a:moveTo>
                  <a:lnTo>
                    <a:pt x="31337" y="863441"/>
                  </a:lnTo>
                  <a:cubicBezTo>
                    <a:pt x="14002" y="863441"/>
                    <a:pt x="0" y="849440"/>
                    <a:pt x="0" y="832104"/>
                  </a:cubicBezTo>
                  <a:lnTo>
                    <a:pt x="0" y="31337"/>
                  </a:lnTo>
                  <a:cubicBezTo>
                    <a:pt x="0" y="14002"/>
                    <a:pt x="14002" y="0"/>
                    <a:pt x="31337" y="0"/>
                  </a:cubicBezTo>
                  <a:lnTo>
                    <a:pt x="315087" y="0"/>
                  </a:lnTo>
                  <a:lnTo>
                    <a:pt x="630269" y="318707"/>
                  </a:lnTo>
                  <a:lnTo>
                    <a:pt x="630269" y="832104"/>
                  </a:lnTo>
                  <a:cubicBezTo>
                    <a:pt x="630269" y="849440"/>
                    <a:pt x="616268" y="863441"/>
                    <a:pt x="598932" y="863441"/>
                  </a:cubicBezTo>
                  <a:close/>
                </a:path>
              </a:pathLst>
            </a:custGeom>
            <a:solidFill>
              <a:srgbClr val="D1DC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990" name="Google Shape;4990;g3d53bdb51f7_0_5254"/>
            <p:cNvSpPr/>
            <p:nvPr/>
          </p:nvSpPr>
          <p:spPr>
            <a:xfrm>
              <a:off x="12194444" y="6425469"/>
              <a:ext cx="317753" cy="317754"/>
            </a:xfrm>
            <a:custGeom>
              <a:rect b="b" l="l" r="r" t="t"/>
              <a:pathLst>
                <a:path extrusionOk="0" h="317754" w="317753">
                  <a:moveTo>
                    <a:pt x="0" y="0"/>
                  </a:moveTo>
                  <a:lnTo>
                    <a:pt x="0" y="260509"/>
                  </a:lnTo>
                  <a:cubicBezTo>
                    <a:pt x="0" y="292132"/>
                    <a:pt x="25622" y="317754"/>
                    <a:pt x="57245" y="317754"/>
                  </a:cubicBezTo>
                  <a:lnTo>
                    <a:pt x="317754" y="317754"/>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nvGrpSpPr>
          <p:cNvPr id="4991" name="Google Shape;4991;g3d53bdb51f7_0_5254"/>
          <p:cNvGrpSpPr/>
          <p:nvPr/>
        </p:nvGrpSpPr>
        <p:grpSpPr>
          <a:xfrm>
            <a:off x="4021982" y="2107300"/>
            <a:ext cx="310012" cy="422913"/>
            <a:chOff x="11879262" y="6424612"/>
            <a:chExt cx="632935" cy="863441"/>
          </a:xfrm>
        </p:grpSpPr>
        <p:sp>
          <p:nvSpPr>
            <p:cNvPr id="4992" name="Google Shape;4992;g3d53bdb51f7_0_5254"/>
            <p:cNvSpPr/>
            <p:nvPr/>
          </p:nvSpPr>
          <p:spPr>
            <a:xfrm>
              <a:off x="11879262" y="6424612"/>
              <a:ext cx="630269" cy="863441"/>
            </a:xfrm>
            <a:custGeom>
              <a:rect b="b" l="l" r="r" t="t"/>
              <a:pathLst>
                <a:path extrusionOk="0" h="863441" w="630269">
                  <a:moveTo>
                    <a:pt x="598932" y="863441"/>
                  </a:moveTo>
                  <a:lnTo>
                    <a:pt x="31337" y="863441"/>
                  </a:lnTo>
                  <a:cubicBezTo>
                    <a:pt x="14002" y="863441"/>
                    <a:pt x="0" y="849440"/>
                    <a:pt x="0" y="832104"/>
                  </a:cubicBezTo>
                  <a:lnTo>
                    <a:pt x="0" y="31337"/>
                  </a:lnTo>
                  <a:cubicBezTo>
                    <a:pt x="0" y="14002"/>
                    <a:pt x="14002" y="0"/>
                    <a:pt x="31337" y="0"/>
                  </a:cubicBezTo>
                  <a:lnTo>
                    <a:pt x="315087" y="0"/>
                  </a:lnTo>
                  <a:lnTo>
                    <a:pt x="630269" y="318707"/>
                  </a:lnTo>
                  <a:lnTo>
                    <a:pt x="630269" y="832104"/>
                  </a:lnTo>
                  <a:cubicBezTo>
                    <a:pt x="630269" y="849440"/>
                    <a:pt x="616268" y="863441"/>
                    <a:pt x="598932" y="863441"/>
                  </a:cubicBezTo>
                  <a:close/>
                </a:path>
              </a:pathLst>
            </a:custGeom>
            <a:solidFill>
              <a:srgbClr val="D1DC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4993" name="Google Shape;4993;g3d53bdb51f7_0_5254"/>
            <p:cNvSpPr/>
            <p:nvPr/>
          </p:nvSpPr>
          <p:spPr>
            <a:xfrm>
              <a:off x="12194444" y="6425469"/>
              <a:ext cx="317753" cy="317754"/>
            </a:xfrm>
            <a:custGeom>
              <a:rect b="b" l="l" r="r" t="t"/>
              <a:pathLst>
                <a:path extrusionOk="0" h="317754" w="317753">
                  <a:moveTo>
                    <a:pt x="0" y="0"/>
                  </a:moveTo>
                  <a:lnTo>
                    <a:pt x="0" y="260509"/>
                  </a:lnTo>
                  <a:cubicBezTo>
                    <a:pt x="0" y="292132"/>
                    <a:pt x="25622" y="317754"/>
                    <a:pt x="57245" y="317754"/>
                  </a:cubicBezTo>
                  <a:lnTo>
                    <a:pt x="317754" y="317754"/>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4994" name="Google Shape;4994;g3d53bdb51f7_0_5254"/>
          <p:cNvSpPr txBox="1"/>
          <p:nvPr>
            <p:ph type="title"/>
          </p:nvPr>
        </p:nvSpPr>
        <p:spPr>
          <a:xfrm>
            <a:off x="320826" y="320878"/>
            <a:ext cx="5226300" cy="817200"/>
          </a:xfrm>
          <a:prstGeom prst="rect">
            <a:avLst/>
          </a:prstGeom>
          <a:noFill/>
          <a:ln>
            <a:noFill/>
          </a:ln>
        </p:spPr>
        <p:txBody>
          <a:bodyPr anchorCtr="0" anchor="t" bIns="0" lIns="0" spcFirstLastPara="1" rIns="0" wrap="square" tIns="0">
            <a:noAutofit/>
          </a:bodyPr>
          <a:lstStyle>
            <a:lvl1pPr lvl="0" algn="l">
              <a:lnSpc>
                <a:spcPct val="99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4995" name="Google Shape;4995;g3d53bdb51f7_0_525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4996" name="Google Shape;4996;g3d53bdb51f7_0_5254"/>
          <p:cNvPicPr preferRelativeResize="0"/>
          <p:nvPr/>
        </p:nvPicPr>
        <p:blipFill rotWithShape="1">
          <a:blip r:embed="rId4">
            <a:alphaModFix/>
          </a:blip>
          <a:srcRect b="0" l="0" r="0" t="0"/>
          <a:stretch/>
        </p:blipFill>
        <p:spPr>
          <a:xfrm>
            <a:off x="6118333" y="1428035"/>
            <a:ext cx="2794271" cy="7060"/>
          </a:xfrm>
          <a:prstGeom prst="rect">
            <a:avLst/>
          </a:prstGeom>
          <a:noFill/>
          <a:ln>
            <a:noFill/>
          </a:ln>
        </p:spPr>
      </p:pic>
      <p:sp>
        <p:nvSpPr>
          <p:cNvPr id="4997" name="Google Shape;4997;g3d53bdb51f7_0_5254"/>
          <p:cNvSpPr txBox="1"/>
          <p:nvPr/>
        </p:nvSpPr>
        <p:spPr>
          <a:xfrm>
            <a:off x="590173" y="2307319"/>
            <a:ext cx="127800" cy="1797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1300"/>
              <a:buFont typeface="Arial"/>
              <a:buNone/>
            </a:pPr>
            <a:r>
              <a:rPr b="0" i="0" lang="en" sz="13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4998" name="Google Shape;4998;g3d53bdb51f7_0_5254"/>
          <p:cNvSpPr txBox="1"/>
          <p:nvPr/>
        </p:nvSpPr>
        <p:spPr>
          <a:xfrm>
            <a:off x="2354747" y="2307319"/>
            <a:ext cx="127800" cy="1797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1300"/>
              <a:buFont typeface="Arial"/>
              <a:buNone/>
            </a:pPr>
            <a:r>
              <a:rPr b="0" i="0" lang="en" sz="13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4999" name="Google Shape;4999;g3d53bdb51f7_0_5254"/>
          <p:cNvSpPr txBox="1"/>
          <p:nvPr/>
        </p:nvSpPr>
        <p:spPr>
          <a:xfrm>
            <a:off x="4117535" y="2307319"/>
            <a:ext cx="127800" cy="1797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1300"/>
              <a:buFont typeface="Arial"/>
              <a:buNone/>
            </a:pPr>
            <a:r>
              <a:rPr b="0" i="0" lang="en" sz="13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pic>
        <p:nvPicPr>
          <p:cNvPr id="5000" name="Google Shape;5000;g3d53bdb51f7_0_5254"/>
          <p:cNvPicPr preferRelativeResize="0"/>
          <p:nvPr/>
        </p:nvPicPr>
        <p:blipFill rotWithShape="1">
          <a:blip r:embed="rId4">
            <a:alphaModFix/>
          </a:blip>
          <a:srcRect b="0" l="0" r="0" t="0"/>
          <a:stretch/>
        </p:blipFill>
        <p:spPr>
          <a:xfrm>
            <a:off x="6118333" y="2386527"/>
            <a:ext cx="2794271" cy="7060"/>
          </a:xfrm>
          <a:prstGeom prst="rect">
            <a:avLst/>
          </a:prstGeom>
          <a:noFill/>
          <a:ln>
            <a:noFill/>
          </a:ln>
        </p:spPr>
      </p:pic>
      <p:pic>
        <p:nvPicPr>
          <p:cNvPr id="5001" name="Google Shape;5001;g3d53bdb51f7_0_5254"/>
          <p:cNvPicPr preferRelativeResize="0"/>
          <p:nvPr/>
        </p:nvPicPr>
        <p:blipFill rotWithShape="1">
          <a:blip r:embed="rId4">
            <a:alphaModFix/>
          </a:blip>
          <a:srcRect b="0" l="0" r="0" t="0"/>
          <a:stretch/>
        </p:blipFill>
        <p:spPr>
          <a:xfrm>
            <a:off x="6118333" y="3336439"/>
            <a:ext cx="2794271" cy="7060"/>
          </a:xfrm>
          <a:prstGeom prst="rect">
            <a:avLst/>
          </a:prstGeom>
          <a:noFill/>
          <a:ln>
            <a:noFill/>
          </a:ln>
        </p:spPr>
      </p:pic>
      <p:sp>
        <p:nvSpPr>
          <p:cNvPr id="5002" name="Google Shape;5002;g3d53bdb51f7_0_5254"/>
          <p:cNvSpPr txBox="1"/>
          <p:nvPr>
            <p:ph idx="1" type="subTitle"/>
          </p:nvPr>
        </p:nvSpPr>
        <p:spPr>
          <a:xfrm>
            <a:off x="324549" y="1276856"/>
            <a:ext cx="5226300" cy="483900"/>
          </a:xfrm>
          <a:prstGeom prst="rect">
            <a:avLst/>
          </a:prstGeom>
          <a:noFill/>
          <a:ln>
            <a:noFill/>
          </a:ln>
        </p:spPr>
        <p:txBody>
          <a:bodyPr anchorCtr="0" anchor="t" bIns="0" lIns="0" spcFirstLastPara="1" rIns="0" wrap="square" tIns="0">
            <a:noAutofit/>
          </a:bodyPr>
          <a:lstStyle>
            <a:lvl1pPr lvl="0" algn="l">
              <a:lnSpc>
                <a:spcPct val="105000"/>
              </a:lnSpc>
              <a:spcBef>
                <a:spcPts val="1300"/>
              </a:spcBef>
              <a:spcAft>
                <a:spcPts val="0"/>
              </a:spcAft>
              <a:buClr>
                <a:schemeClr val="dk1"/>
              </a:buClr>
              <a:buSzPts val="900"/>
              <a:buNone/>
              <a:defRPr sz="1000">
                <a:solidFill>
                  <a:schemeClr val="dk1"/>
                </a:solidFill>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
        <p:nvSpPr>
          <p:cNvPr id="5003" name="Google Shape;5003;g3d53bdb51f7_0_5254"/>
          <p:cNvSpPr txBox="1"/>
          <p:nvPr>
            <p:ph idx="2" type="subTitle"/>
          </p:nvPr>
        </p:nvSpPr>
        <p:spPr>
          <a:xfrm>
            <a:off x="485346" y="2866706"/>
            <a:ext cx="1465200" cy="4011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900"/>
              <a:buNone/>
              <a:defRPr b="1" sz="1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004" name="Google Shape;5004;g3d53bdb51f7_0_5254"/>
          <p:cNvSpPr txBox="1"/>
          <p:nvPr>
            <p:ph idx="3" type="subTitle"/>
          </p:nvPr>
        </p:nvSpPr>
        <p:spPr>
          <a:xfrm>
            <a:off x="479760" y="3403828"/>
            <a:ext cx="1465200" cy="627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005" name="Google Shape;5005;g3d53bdb51f7_0_5254"/>
          <p:cNvSpPr txBox="1"/>
          <p:nvPr>
            <p:ph idx="4" type="subTitle"/>
          </p:nvPr>
        </p:nvSpPr>
        <p:spPr>
          <a:xfrm>
            <a:off x="2206575" y="2866706"/>
            <a:ext cx="1491300" cy="4011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900"/>
              <a:buNone/>
              <a:defRPr b="1" sz="1300">
                <a:latin typeface="Poppins"/>
                <a:ea typeface="Poppins"/>
                <a:cs typeface="Poppins"/>
                <a:sym typeface="Poppins"/>
              </a:defRPr>
            </a:lvl1pPr>
            <a:lvl2pPr lvl="1" algn="l">
              <a:lnSpc>
                <a:spcPct val="95000"/>
              </a:lnSpc>
              <a:spcBef>
                <a:spcPts val="1300"/>
              </a:spcBef>
              <a:spcAft>
                <a:spcPts val="0"/>
              </a:spcAft>
              <a:buSzPts val="800"/>
              <a:buFont typeface="Poppins"/>
              <a:buNone/>
              <a:defRPr b="1">
                <a:latin typeface="Poppins"/>
                <a:ea typeface="Poppins"/>
                <a:cs typeface="Poppins"/>
                <a:sym typeface="Poppins"/>
              </a:defRPr>
            </a:lvl2pPr>
            <a:lvl3pPr lvl="2" algn="l">
              <a:lnSpc>
                <a:spcPct val="95000"/>
              </a:lnSpc>
              <a:spcBef>
                <a:spcPts val="1300"/>
              </a:spcBef>
              <a:spcAft>
                <a:spcPts val="0"/>
              </a:spcAft>
              <a:buSzPts val="700"/>
              <a:buFont typeface="Poppins"/>
              <a:buNone/>
              <a:defRPr b="1">
                <a:latin typeface="Poppins"/>
                <a:ea typeface="Poppins"/>
                <a:cs typeface="Poppins"/>
                <a:sym typeface="Poppins"/>
              </a:defRPr>
            </a:lvl3pPr>
            <a:lvl4pPr lvl="3" algn="l">
              <a:lnSpc>
                <a:spcPct val="95000"/>
              </a:lnSpc>
              <a:spcBef>
                <a:spcPts val="1300"/>
              </a:spcBef>
              <a:spcAft>
                <a:spcPts val="0"/>
              </a:spcAft>
              <a:buSzPts val="500"/>
              <a:buFont typeface="Poppins"/>
              <a:buNone/>
              <a:defRPr b="1">
                <a:latin typeface="Poppins"/>
                <a:ea typeface="Poppins"/>
                <a:cs typeface="Poppins"/>
                <a:sym typeface="Poppins"/>
              </a:defRPr>
            </a:lvl4pPr>
            <a:lvl5pPr lvl="4" algn="l">
              <a:lnSpc>
                <a:spcPct val="95000"/>
              </a:lnSpc>
              <a:spcBef>
                <a:spcPts val="1300"/>
              </a:spcBef>
              <a:spcAft>
                <a:spcPts val="0"/>
              </a:spcAft>
              <a:buSzPts val="400"/>
              <a:buFont typeface="Poppins"/>
              <a:buNone/>
              <a:defRPr b="1">
                <a:latin typeface="Poppins"/>
                <a:ea typeface="Poppins"/>
                <a:cs typeface="Poppins"/>
                <a:sym typeface="Poppins"/>
              </a:defRPr>
            </a:lvl5pPr>
            <a:lvl6pPr lvl="5" algn="l">
              <a:lnSpc>
                <a:spcPct val="90000"/>
              </a:lnSpc>
              <a:spcBef>
                <a:spcPts val="400"/>
              </a:spcBef>
              <a:spcAft>
                <a:spcPts val="0"/>
              </a:spcAft>
              <a:buSzPts val="200"/>
              <a:buFont typeface="Poppins"/>
              <a:buNone/>
              <a:defRPr b="1">
                <a:latin typeface="Poppins"/>
                <a:ea typeface="Poppins"/>
                <a:cs typeface="Poppins"/>
                <a:sym typeface="Poppins"/>
              </a:defRPr>
            </a:lvl6pPr>
            <a:lvl7pPr lvl="6" algn="l">
              <a:lnSpc>
                <a:spcPct val="90000"/>
              </a:lnSpc>
              <a:spcBef>
                <a:spcPts val="400"/>
              </a:spcBef>
              <a:spcAft>
                <a:spcPts val="0"/>
              </a:spcAft>
              <a:buSzPts val="200"/>
              <a:buFont typeface="Poppins"/>
              <a:buNone/>
              <a:defRPr b="1">
                <a:latin typeface="Poppins"/>
                <a:ea typeface="Poppins"/>
                <a:cs typeface="Poppins"/>
                <a:sym typeface="Poppins"/>
              </a:defRPr>
            </a:lvl7pPr>
            <a:lvl8pPr lvl="7" algn="l">
              <a:lnSpc>
                <a:spcPct val="90000"/>
              </a:lnSpc>
              <a:spcBef>
                <a:spcPts val="400"/>
              </a:spcBef>
              <a:spcAft>
                <a:spcPts val="0"/>
              </a:spcAft>
              <a:buSzPts val="200"/>
              <a:buFont typeface="Poppins"/>
              <a:buNone/>
              <a:defRPr b="1">
                <a:latin typeface="Poppins"/>
                <a:ea typeface="Poppins"/>
                <a:cs typeface="Poppins"/>
                <a:sym typeface="Poppins"/>
              </a:defRPr>
            </a:lvl8pPr>
            <a:lvl9pPr lvl="8" algn="l">
              <a:lnSpc>
                <a:spcPct val="90000"/>
              </a:lnSpc>
              <a:spcBef>
                <a:spcPts val="400"/>
              </a:spcBef>
              <a:spcAft>
                <a:spcPts val="0"/>
              </a:spcAft>
              <a:buSzPts val="200"/>
              <a:buFont typeface="Poppins"/>
              <a:buNone/>
              <a:defRPr b="1">
                <a:latin typeface="Poppins"/>
                <a:ea typeface="Poppins"/>
                <a:cs typeface="Poppins"/>
                <a:sym typeface="Poppins"/>
              </a:defRPr>
            </a:lvl9pPr>
          </a:lstStyle>
          <a:p/>
        </p:txBody>
      </p:sp>
      <p:sp>
        <p:nvSpPr>
          <p:cNvPr id="5006" name="Google Shape;5006;g3d53bdb51f7_0_5254"/>
          <p:cNvSpPr txBox="1"/>
          <p:nvPr>
            <p:ph idx="5" type="subTitle"/>
          </p:nvPr>
        </p:nvSpPr>
        <p:spPr>
          <a:xfrm>
            <a:off x="2200888" y="3403828"/>
            <a:ext cx="1491300" cy="627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007" name="Google Shape;5007;g3d53bdb51f7_0_5254"/>
          <p:cNvSpPr txBox="1"/>
          <p:nvPr>
            <p:ph idx="6" type="subTitle"/>
          </p:nvPr>
        </p:nvSpPr>
        <p:spPr>
          <a:xfrm>
            <a:off x="3978185" y="2866706"/>
            <a:ext cx="1465200" cy="4011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900"/>
              <a:buNone/>
              <a:defRPr b="1" sz="1300">
                <a:latin typeface="Poppins"/>
                <a:ea typeface="Poppins"/>
                <a:cs typeface="Poppins"/>
                <a:sym typeface="Poppins"/>
              </a:defRPr>
            </a:lvl1pPr>
            <a:lvl2pPr lvl="1" algn="l">
              <a:lnSpc>
                <a:spcPct val="95000"/>
              </a:lnSpc>
              <a:spcBef>
                <a:spcPts val="1300"/>
              </a:spcBef>
              <a:spcAft>
                <a:spcPts val="0"/>
              </a:spcAft>
              <a:buSzPts val="800"/>
              <a:buFont typeface="Poppins"/>
              <a:buNone/>
              <a:defRPr b="1">
                <a:latin typeface="Poppins"/>
                <a:ea typeface="Poppins"/>
                <a:cs typeface="Poppins"/>
                <a:sym typeface="Poppins"/>
              </a:defRPr>
            </a:lvl2pPr>
            <a:lvl3pPr lvl="2" algn="l">
              <a:lnSpc>
                <a:spcPct val="95000"/>
              </a:lnSpc>
              <a:spcBef>
                <a:spcPts val="1300"/>
              </a:spcBef>
              <a:spcAft>
                <a:spcPts val="0"/>
              </a:spcAft>
              <a:buSzPts val="700"/>
              <a:buFont typeface="Poppins"/>
              <a:buNone/>
              <a:defRPr b="1">
                <a:latin typeface="Poppins"/>
                <a:ea typeface="Poppins"/>
                <a:cs typeface="Poppins"/>
                <a:sym typeface="Poppins"/>
              </a:defRPr>
            </a:lvl3pPr>
            <a:lvl4pPr lvl="3" algn="l">
              <a:lnSpc>
                <a:spcPct val="95000"/>
              </a:lnSpc>
              <a:spcBef>
                <a:spcPts val="1300"/>
              </a:spcBef>
              <a:spcAft>
                <a:spcPts val="0"/>
              </a:spcAft>
              <a:buSzPts val="500"/>
              <a:buFont typeface="Poppins"/>
              <a:buNone/>
              <a:defRPr b="1">
                <a:latin typeface="Poppins"/>
                <a:ea typeface="Poppins"/>
                <a:cs typeface="Poppins"/>
                <a:sym typeface="Poppins"/>
              </a:defRPr>
            </a:lvl4pPr>
            <a:lvl5pPr lvl="4" algn="l">
              <a:lnSpc>
                <a:spcPct val="95000"/>
              </a:lnSpc>
              <a:spcBef>
                <a:spcPts val="1300"/>
              </a:spcBef>
              <a:spcAft>
                <a:spcPts val="0"/>
              </a:spcAft>
              <a:buSzPts val="400"/>
              <a:buFont typeface="Poppins"/>
              <a:buNone/>
              <a:defRPr b="1">
                <a:latin typeface="Poppins"/>
                <a:ea typeface="Poppins"/>
                <a:cs typeface="Poppins"/>
                <a:sym typeface="Poppins"/>
              </a:defRPr>
            </a:lvl5pPr>
            <a:lvl6pPr lvl="5" algn="l">
              <a:lnSpc>
                <a:spcPct val="90000"/>
              </a:lnSpc>
              <a:spcBef>
                <a:spcPts val="400"/>
              </a:spcBef>
              <a:spcAft>
                <a:spcPts val="0"/>
              </a:spcAft>
              <a:buSzPts val="200"/>
              <a:buFont typeface="Poppins"/>
              <a:buNone/>
              <a:defRPr b="1">
                <a:latin typeface="Poppins"/>
                <a:ea typeface="Poppins"/>
                <a:cs typeface="Poppins"/>
                <a:sym typeface="Poppins"/>
              </a:defRPr>
            </a:lvl6pPr>
            <a:lvl7pPr lvl="6" algn="l">
              <a:lnSpc>
                <a:spcPct val="90000"/>
              </a:lnSpc>
              <a:spcBef>
                <a:spcPts val="400"/>
              </a:spcBef>
              <a:spcAft>
                <a:spcPts val="0"/>
              </a:spcAft>
              <a:buSzPts val="200"/>
              <a:buFont typeface="Poppins"/>
              <a:buNone/>
              <a:defRPr b="1">
                <a:latin typeface="Poppins"/>
                <a:ea typeface="Poppins"/>
                <a:cs typeface="Poppins"/>
                <a:sym typeface="Poppins"/>
              </a:defRPr>
            </a:lvl7pPr>
            <a:lvl8pPr lvl="7" algn="l">
              <a:lnSpc>
                <a:spcPct val="90000"/>
              </a:lnSpc>
              <a:spcBef>
                <a:spcPts val="400"/>
              </a:spcBef>
              <a:spcAft>
                <a:spcPts val="0"/>
              </a:spcAft>
              <a:buSzPts val="200"/>
              <a:buFont typeface="Poppins"/>
              <a:buNone/>
              <a:defRPr b="1">
                <a:latin typeface="Poppins"/>
                <a:ea typeface="Poppins"/>
                <a:cs typeface="Poppins"/>
                <a:sym typeface="Poppins"/>
              </a:defRPr>
            </a:lvl8pPr>
            <a:lvl9pPr lvl="8" algn="l">
              <a:lnSpc>
                <a:spcPct val="90000"/>
              </a:lnSpc>
              <a:spcBef>
                <a:spcPts val="400"/>
              </a:spcBef>
              <a:spcAft>
                <a:spcPts val="0"/>
              </a:spcAft>
              <a:buSzPts val="200"/>
              <a:buFont typeface="Poppins"/>
              <a:buNone/>
              <a:defRPr b="1">
                <a:latin typeface="Poppins"/>
                <a:ea typeface="Poppins"/>
                <a:cs typeface="Poppins"/>
                <a:sym typeface="Poppins"/>
              </a:defRPr>
            </a:lvl9pPr>
          </a:lstStyle>
          <a:p/>
        </p:txBody>
      </p:sp>
      <p:sp>
        <p:nvSpPr>
          <p:cNvPr id="5008" name="Google Shape;5008;g3d53bdb51f7_0_5254"/>
          <p:cNvSpPr txBox="1"/>
          <p:nvPr>
            <p:ph idx="7" type="subTitle"/>
          </p:nvPr>
        </p:nvSpPr>
        <p:spPr>
          <a:xfrm>
            <a:off x="3972598" y="3403828"/>
            <a:ext cx="1465200" cy="627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009" name="Google Shape;5009;g3d53bdb51f7_0_5254"/>
          <p:cNvSpPr txBox="1"/>
          <p:nvPr>
            <p:ph idx="8" type="title"/>
          </p:nvPr>
        </p:nvSpPr>
        <p:spPr>
          <a:xfrm>
            <a:off x="6291230" y="643388"/>
            <a:ext cx="2442300" cy="401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27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5010" name="Google Shape;5010;g3d53bdb51f7_0_5254"/>
          <p:cNvSpPr txBox="1"/>
          <p:nvPr>
            <p:ph idx="9" type="subTitle"/>
          </p:nvPr>
        </p:nvSpPr>
        <p:spPr>
          <a:xfrm>
            <a:off x="6291230" y="1148934"/>
            <a:ext cx="2454000" cy="192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1000">
                <a:solidFill>
                  <a:schemeClr val="lt1"/>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011" name="Google Shape;5011;g3d53bdb51f7_0_5254"/>
          <p:cNvSpPr txBox="1"/>
          <p:nvPr>
            <p:ph idx="13" type="title"/>
          </p:nvPr>
        </p:nvSpPr>
        <p:spPr>
          <a:xfrm>
            <a:off x="6291230" y="1538507"/>
            <a:ext cx="2442300" cy="401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27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5012" name="Google Shape;5012;g3d53bdb51f7_0_5254"/>
          <p:cNvSpPr txBox="1"/>
          <p:nvPr>
            <p:ph idx="14" type="subTitle"/>
          </p:nvPr>
        </p:nvSpPr>
        <p:spPr>
          <a:xfrm>
            <a:off x="6291230" y="2044054"/>
            <a:ext cx="2454000" cy="192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1000">
                <a:solidFill>
                  <a:schemeClr val="lt1"/>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013" name="Google Shape;5013;g3d53bdb51f7_0_5254"/>
          <p:cNvSpPr txBox="1"/>
          <p:nvPr>
            <p:ph idx="15" type="title"/>
          </p:nvPr>
        </p:nvSpPr>
        <p:spPr>
          <a:xfrm>
            <a:off x="6291230" y="2488300"/>
            <a:ext cx="2442300" cy="401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27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5014" name="Google Shape;5014;g3d53bdb51f7_0_5254"/>
          <p:cNvSpPr txBox="1"/>
          <p:nvPr>
            <p:ph idx="16" type="subTitle"/>
          </p:nvPr>
        </p:nvSpPr>
        <p:spPr>
          <a:xfrm>
            <a:off x="6291230" y="2993847"/>
            <a:ext cx="2454000" cy="192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1000">
                <a:solidFill>
                  <a:schemeClr val="lt1"/>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015" name="Google Shape;5015;g3d53bdb51f7_0_5254"/>
          <p:cNvSpPr txBox="1"/>
          <p:nvPr>
            <p:ph idx="17" type="title"/>
          </p:nvPr>
        </p:nvSpPr>
        <p:spPr>
          <a:xfrm>
            <a:off x="6291230" y="3447259"/>
            <a:ext cx="2442300" cy="401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27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5016" name="Google Shape;5016;g3d53bdb51f7_0_5254"/>
          <p:cNvSpPr txBox="1"/>
          <p:nvPr>
            <p:ph idx="18" type="subTitle"/>
          </p:nvPr>
        </p:nvSpPr>
        <p:spPr>
          <a:xfrm>
            <a:off x="6291230" y="3952805"/>
            <a:ext cx="2454000" cy="192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1000">
                <a:solidFill>
                  <a:schemeClr val="lt1"/>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Custom Layout">
  <p:cSld name="11_Custom Layout">
    <p:bg>
      <p:bgPr>
        <a:blipFill>
          <a:blip r:embed="rId2">
            <a:alphaModFix/>
          </a:blip>
          <a:stretch>
            <a:fillRect/>
          </a:stretch>
        </a:blipFill>
      </p:bgPr>
    </p:bg>
    <p:spTree>
      <p:nvGrpSpPr>
        <p:cNvPr id="460" name="Shape 460"/>
        <p:cNvGrpSpPr/>
        <p:nvPr/>
      </p:nvGrpSpPr>
      <p:grpSpPr>
        <a:xfrm>
          <a:off x="0" y="0"/>
          <a:ext cx="0" cy="0"/>
          <a:chOff x="0" y="0"/>
          <a:chExt cx="0" cy="0"/>
        </a:xfrm>
      </p:grpSpPr>
      <p:sp>
        <p:nvSpPr>
          <p:cNvPr id="461" name="Google Shape;461;g3970249a880_0_11849"/>
          <p:cNvSpPr txBox="1"/>
          <p:nvPr>
            <p:ph type="title"/>
          </p:nvPr>
        </p:nvSpPr>
        <p:spPr>
          <a:xfrm>
            <a:off x="325593" y="339924"/>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462" name="Google Shape;462;g3970249a880_0_1184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463" name="Google Shape;463;g3970249a880_0_11849"/>
          <p:cNvPicPr preferRelativeResize="0"/>
          <p:nvPr/>
        </p:nvPicPr>
        <p:blipFill rotWithShape="1">
          <a:blip r:embed="rId3">
            <a:alphaModFix/>
          </a:blip>
          <a:srcRect b="0" l="0" r="0" t="0"/>
          <a:stretch/>
        </p:blipFill>
        <p:spPr>
          <a:xfrm>
            <a:off x="337766" y="1058928"/>
            <a:ext cx="8556350" cy="9524"/>
          </a:xfrm>
          <a:prstGeom prst="rect">
            <a:avLst/>
          </a:prstGeom>
          <a:noFill/>
          <a:ln>
            <a:noFill/>
          </a:ln>
        </p:spPr>
      </p:pic>
      <p:pic>
        <p:nvPicPr>
          <p:cNvPr id="464" name="Google Shape;464;g3970249a880_0_11849"/>
          <p:cNvPicPr preferRelativeResize="0"/>
          <p:nvPr/>
        </p:nvPicPr>
        <p:blipFill rotWithShape="1">
          <a:blip r:embed="rId3">
            <a:alphaModFix/>
          </a:blip>
          <a:srcRect b="0" l="0" r="0" t="0"/>
          <a:stretch/>
        </p:blipFill>
        <p:spPr>
          <a:xfrm>
            <a:off x="337766" y="1642588"/>
            <a:ext cx="8556350" cy="9524"/>
          </a:xfrm>
          <a:prstGeom prst="rect">
            <a:avLst/>
          </a:prstGeom>
          <a:noFill/>
          <a:ln>
            <a:noFill/>
          </a:ln>
        </p:spPr>
      </p:pic>
      <p:pic>
        <p:nvPicPr>
          <p:cNvPr id="465" name="Google Shape;465;g3970249a880_0_11849"/>
          <p:cNvPicPr preferRelativeResize="0"/>
          <p:nvPr/>
        </p:nvPicPr>
        <p:blipFill rotWithShape="1">
          <a:blip r:embed="rId3">
            <a:alphaModFix/>
          </a:blip>
          <a:srcRect b="0" l="0" r="0" t="0"/>
          <a:stretch/>
        </p:blipFill>
        <p:spPr>
          <a:xfrm>
            <a:off x="337766" y="2226249"/>
            <a:ext cx="8556350" cy="9524"/>
          </a:xfrm>
          <a:prstGeom prst="rect">
            <a:avLst/>
          </a:prstGeom>
          <a:noFill/>
          <a:ln>
            <a:noFill/>
          </a:ln>
        </p:spPr>
      </p:pic>
      <p:pic>
        <p:nvPicPr>
          <p:cNvPr id="466" name="Google Shape;466;g3970249a880_0_11849"/>
          <p:cNvPicPr preferRelativeResize="0"/>
          <p:nvPr/>
        </p:nvPicPr>
        <p:blipFill rotWithShape="1">
          <a:blip r:embed="rId3">
            <a:alphaModFix/>
          </a:blip>
          <a:srcRect b="0" l="0" r="0" t="0"/>
          <a:stretch/>
        </p:blipFill>
        <p:spPr>
          <a:xfrm>
            <a:off x="337766" y="2809910"/>
            <a:ext cx="8556350" cy="9524"/>
          </a:xfrm>
          <a:prstGeom prst="rect">
            <a:avLst/>
          </a:prstGeom>
          <a:noFill/>
          <a:ln>
            <a:noFill/>
          </a:ln>
        </p:spPr>
      </p:pic>
      <p:pic>
        <p:nvPicPr>
          <p:cNvPr id="467" name="Google Shape;467;g3970249a880_0_11849"/>
          <p:cNvPicPr preferRelativeResize="0"/>
          <p:nvPr/>
        </p:nvPicPr>
        <p:blipFill rotWithShape="1">
          <a:blip r:embed="rId3">
            <a:alphaModFix/>
          </a:blip>
          <a:srcRect b="0" l="0" r="0" t="0"/>
          <a:stretch/>
        </p:blipFill>
        <p:spPr>
          <a:xfrm>
            <a:off x="337766" y="3393571"/>
            <a:ext cx="8556350" cy="9524"/>
          </a:xfrm>
          <a:prstGeom prst="rect">
            <a:avLst/>
          </a:prstGeom>
          <a:noFill/>
          <a:ln>
            <a:noFill/>
          </a:ln>
        </p:spPr>
      </p:pic>
      <p:sp>
        <p:nvSpPr>
          <p:cNvPr id="468" name="Google Shape;468;g3970249a880_0_11849"/>
          <p:cNvSpPr txBox="1"/>
          <p:nvPr>
            <p:ph idx="2" type="title"/>
          </p:nvPr>
        </p:nvSpPr>
        <p:spPr>
          <a:xfrm>
            <a:off x="4735895" y="1152219"/>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469" name="Google Shape;469;g3970249a880_0_11849"/>
          <p:cNvSpPr txBox="1"/>
          <p:nvPr>
            <p:ph idx="3" type="title"/>
          </p:nvPr>
        </p:nvSpPr>
        <p:spPr>
          <a:xfrm>
            <a:off x="4735895" y="1734955"/>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470" name="Google Shape;470;g3970249a880_0_11849"/>
          <p:cNvSpPr txBox="1"/>
          <p:nvPr>
            <p:ph idx="4" type="title"/>
          </p:nvPr>
        </p:nvSpPr>
        <p:spPr>
          <a:xfrm>
            <a:off x="4735895" y="2317991"/>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471" name="Google Shape;471;g3970249a880_0_11849"/>
          <p:cNvSpPr txBox="1"/>
          <p:nvPr>
            <p:ph idx="5" type="title"/>
          </p:nvPr>
        </p:nvSpPr>
        <p:spPr>
          <a:xfrm>
            <a:off x="4730864" y="2938422"/>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472" name="Google Shape;472;g3970249a880_0_11849"/>
          <p:cNvSpPr txBox="1"/>
          <p:nvPr>
            <p:ph idx="6" type="title"/>
          </p:nvPr>
        </p:nvSpPr>
        <p:spPr>
          <a:xfrm>
            <a:off x="4735895" y="3493496"/>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473" name="Google Shape;473;g3970249a880_0_11849"/>
          <p:cNvSpPr txBox="1"/>
          <p:nvPr>
            <p:ph idx="1" type="subTitle"/>
          </p:nvPr>
        </p:nvSpPr>
        <p:spPr>
          <a:xfrm>
            <a:off x="727790" y="1279931"/>
            <a:ext cx="40080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474" name="Google Shape;474;g3970249a880_0_11849"/>
          <p:cNvSpPr txBox="1"/>
          <p:nvPr>
            <p:ph idx="7" type="subTitle"/>
          </p:nvPr>
        </p:nvSpPr>
        <p:spPr>
          <a:xfrm>
            <a:off x="727790" y="1852994"/>
            <a:ext cx="40080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475" name="Google Shape;475;g3970249a880_0_11849"/>
          <p:cNvSpPr txBox="1"/>
          <p:nvPr>
            <p:ph idx="8" type="subTitle"/>
          </p:nvPr>
        </p:nvSpPr>
        <p:spPr>
          <a:xfrm>
            <a:off x="727790" y="2431159"/>
            <a:ext cx="40080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476" name="Google Shape;476;g3970249a880_0_11849"/>
          <p:cNvSpPr txBox="1"/>
          <p:nvPr>
            <p:ph idx="9" type="subTitle"/>
          </p:nvPr>
        </p:nvSpPr>
        <p:spPr>
          <a:xfrm>
            <a:off x="727790" y="3023378"/>
            <a:ext cx="40080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477" name="Google Shape;477;g3970249a880_0_11849"/>
          <p:cNvSpPr txBox="1"/>
          <p:nvPr>
            <p:ph idx="13" type="subTitle"/>
          </p:nvPr>
        </p:nvSpPr>
        <p:spPr>
          <a:xfrm>
            <a:off x="727790" y="3619172"/>
            <a:ext cx="40080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478" name="Google Shape;478;g3970249a880_0_11849"/>
          <p:cNvSpPr txBox="1"/>
          <p:nvPr>
            <p:ph idx="14" type="subTitle"/>
          </p:nvPr>
        </p:nvSpPr>
        <p:spPr>
          <a:xfrm>
            <a:off x="5309168" y="1279931"/>
            <a:ext cx="35850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479" name="Google Shape;479;g3970249a880_0_11849"/>
          <p:cNvSpPr txBox="1"/>
          <p:nvPr>
            <p:ph idx="15" type="subTitle"/>
          </p:nvPr>
        </p:nvSpPr>
        <p:spPr>
          <a:xfrm>
            <a:off x="5309168" y="1852994"/>
            <a:ext cx="35850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480" name="Google Shape;480;g3970249a880_0_11849"/>
          <p:cNvSpPr txBox="1"/>
          <p:nvPr>
            <p:ph idx="16" type="subTitle"/>
          </p:nvPr>
        </p:nvSpPr>
        <p:spPr>
          <a:xfrm>
            <a:off x="5309168" y="2431159"/>
            <a:ext cx="35850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481" name="Google Shape;481;g3970249a880_0_11849"/>
          <p:cNvSpPr txBox="1"/>
          <p:nvPr>
            <p:ph idx="17" type="subTitle"/>
          </p:nvPr>
        </p:nvSpPr>
        <p:spPr>
          <a:xfrm>
            <a:off x="5309168" y="3023378"/>
            <a:ext cx="35850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482" name="Google Shape;482;g3970249a880_0_11849"/>
          <p:cNvSpPr txBox="1"/>
          <p:nvPr>
            <p:ph idx="18" type="subTitle"/>
          </p:nvPr>
        </p:nvSpPr>
        <p:spPr>
          <a:xfrm>
            <a:off x="5309168" y="3619172"/>
            <a:ext cx="35850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483" name="Google Shape;483;g3970249a880_0_11849"/>
          <p:cNvSpPr txBox="1"/>
          <p:nvPr>
            <p:ph idx="19" type="title"/>
          </p:nvPr>
        </p:nvSpPr>
        <p:spPr>
          <a:xfrm>
            <a:off x="142756" y="1187435"/>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484" name="Google Shape;484;g3970249a880_0_11849"/>
          <p:cNvSpPr txBox="1"/>
          <p:nvPr>
            <p:ph idx="20" type="title"/>
          </p:nvPr>
        </p:nvSpPr>
        <p:spPr>
          <a:xfrm>
            <a:off x="142756" y="1770171"/>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485" name="Google Shape;485;g3970249a880_0_11849"/>
          <p:cNvSpPr txBox="1"/>
          <p:nvPr>
            <p:ph idx="21" type="title"/>
          </p:nvPr>
        </p:nvSpPr>
        <p:spPr>
          <a:xfrm>
            <a:off x="142756" y="2353207"/>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486" name="Google Shape;486;g3970249a880_0_11849"/>
          <p:cNvSpPr txBox="1"/>
          <p:nvPr>
            <p:ph idx="22" type="title"/>
          </p:nvPr>
        </p:nvSpPr>
        <p:spPr>
          <a:xfrm>
            <a:off x="142756" y="2938422"/>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487" name="Google Shape;487;g3970249a880_0_11849"/>
          <p:cNvSpPr txBox="1"/>
          <p:nvPr>
            <p:ph idx="23" type="title"/>
          </p:nvPr>
        </p:nvSpPr>
        <p:spPr>
          <a:xfrm>
            <a:off x="142756" y="3528712"/>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Tree>
  </p:cSld>
  <p:clrMapOvr>
    <a:masterClrMapping/>
  </p:clrMapOvr>
</p:sldLayout>
</file>

<file path=ppt/slideLayouts/slideLayout3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Custom Layout">
  <p:cSld name="3_Custom Layout">
    <p:bg>
      <p:bgPr>
        <a:blipFill>
          <a:blip r:embed="rId2">
            <a:alphaModFix/>
          </a:blip>
          <a:stretch>
            <a:fillRect/>
          </a:stretch>
        </a:blipFill>
      </p:bgPr>
    </p:bg>
    <p:spTree>
      <p:nvGrpSpPr>
        <p:cNvPr id="5017" name="Shape 5017"/>
        <p:cNvGrpSpPr/>
        <p:nvPr/>
      </p:nvGrpSpPr>
      <p:grpSpPr>
        <a:xfrm>
          <a:off x="0" y="0"/>
          <a:ext cx="0" cy="0"/>
          <a:chOff x="0" y="0"/>
          <a:chExt cx="0" cy="0"/>
        </a:xfrm>
      </p:grpSpPr>
      <p:sp>
        <p:nvSpPr>
          <p:cNvPr id="5018" name="Google Shape;5018;g3d53bdb51f7_0_5292"/>
          <p:cNvSpPr/>
          <p:nvPr/>
        </p:nvSpPr>
        <p:spPr>
          <a:xfrm>
            <a:off x="315021" y="3663911"/>
            <a:ext cx="8538000" cy="928800"/>
          </a:xfrm>
          <a:prstGeom prst="roundRect">
            <a:avLst>
              <a:gd fmla="val 7436" name="adj"/>
            </a:avLst>
          </a:prstGeom>
          <a:gradFill>
            <a:gsLst>
              <a:gs pos="0">
                <a:srgbClr val="FF0000"/>
              </a:gs>
              <a:gs pos="24000">
                <a:srgbClr val="C8102E"/>
              </a:gs>
              <a:gs pos="100000">
                <a:srgbClr val="2E0055"/>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019" name="Google Shape;5019;g3d53bdb51f7_0_5292"/>
          <p:cNvSpPr txBox="1"/>
          <p:nvPr>
            <p:ph type="title"/>
          </p:nvPr>
        </p:nvSpPr>
        <p:spPr>
          <a:xfrm>
            <a:off x="397502" y="339928"/>
            <a:ext cx="8420100" cy="372000"/>
          </a:xfrm>
          <a:prstGeom prst="rect">
            <a:avLst/>
          </a:prstGeom>
          <a:noFill/>
          <a:ln>
            <a:noFill/>
          </a:ln>
        </p:spPr>
        <p:txBody>
          <a:bodyPr anchorCtr="0" anchor="t" bIns="0" lIns="0" spcFirstLastPara="1" rIns="0" wrap="square" tIns="0">
            <a:noAutofit/>
          </a:bodyPr>
          <a:lstStyle>
            <a:lvl1pPr lvl="0" algn="ctr">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ctr">
              <a:lnSpc>
                <a:spcPct val="100000"/>
              </a:lnSpc>
              <a:spcBef>
                <a:spcPts val="0"/>
              </a:spcBef>
              <a:spcAft>
                <a:spcPts val="0"/>
              </a:spcAft>
              <a:buSzPts val="500"/>
              <a:buNone/>
              <a:defRPr/>
            </a:lvl2pPr>
            <a:lvl3pPr lvl="2" algn="ctr">
              <a:lnSpc>
                <a:spcPct val="100000"/>
              </a:lnSpc>
              <a:spcBef>
                <a:spcPts val="0"/>
              </a:spcBef>
              <a:spcAft>
                <a:spcPts val="0"/>
              </a:spcAft>
              <a:buSzPts val="500"/>
              <a:buNone/>
              <a:defRPr/>
            </a:lvl3pPr>
            <a:lvl4pPr lvl="3" algn="ctr">
              <a:lnSpc>
                <a:spcPct val="100000"/>
              </a:lnSpc>
              <a:spcBef>
                <a:spcPts val="0"/>
              </a:spcBef>
              <a:spcAft>
                <a:spcPts val="0"/>
              </a:spcAft>
              <a:buSzPts val="500"/>
              <a:buNone/>
              <a:defRPr/>
            </a:lvl4pPr>
            <a:lvl5pPr lvl="4" algn="ctr">
              <a:lnSpc>
                <a:spcPct val="100000"/>
              </a:lnSpc>
              <a:spcBef>
                <a:spcPts val="0"/>
              </a:spcBef>
              <a:spcAft>
                <a:spcPts val="0"/>
              </a:spcAft>
              <a:buSzPts val="500"/>
              <a:buNone/>
              <a:defRPr/>
            </a:lvl5pPr>
            <a:lvl6pPr lvl="5" algn="ctr">
              <a:lnSpc>
                <a:spcPct val="100000"/>
              </a:lnSpc>
              <a:spcBef>
                <a:spcPts val="0"/>
              </a:spcBef>
              <a:spcAft>
                <a:spcPts val="0"/>
              </a:spcAft>
              <a:buSzPts val="500"/>
              <a:buNone/>
              <a:defRPr/>
            </a:lvl6pPr>
            <a:lvl7pPr lvl="6" algn="ctr">
              <a:lnSpc>
                <a:spcPct val="100000"/>
              </a:lnSpc>
              <a:spcBef>
                <a:spcPts val="0"/>
              </a:spcBef>
              <a:spcAft>
                <a:spcPts val="0"/>
              </a:spcAft>
              <a:buSzPts val="500"/>
              <a:buNone/>
              <a:defRPr/>
            </a:lvl7pPr>
            <a:lvl8pPr lvl="7" algn="ctr">
              <a:lnSpc>
                <a:spcPct val="100000"/>
              </a:lnSpc>
              <a:spcBef>
                <a:spcPts val="0"/>
              </a:spcBef>
              <a:spcAft>
                <a:spcPts val="0"/>
              </a:spcAft>
              <a:buSzPts val="500"/>
              <a:buNone/>
              <a:defRPr/>
            </a:lvl8pPr>
            <a:lvl9pPr lvl="8" algn="ctr">
              <a:lnSpc>
                <a:spcPct val="100000"/>
              </a:lnSpc>
              <a:spcBef>
                <a:spcPts val="0"/>
              </a:spcBef>
              <a:spcAft>
                <a:spcPts val="0"/>
              </a:spcAft>
              <a:buSzPts val="500"/>
              <a:buNone/>
              <a:defRPr/>
            </a:lvl9pPr>
          </a:lstStyle>
          <a:p/>
        </p:txBody>
      </p:sp>
      <p:sp>
        <p:nvSpPr>
          <p:cNvPr id="5020" name="Google Shape;5020;g3d53bdb51f7_0_529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021" name="Google Shape;5021;g3d53bdb51f7_0_5292"/>
          <p:cNvSpPr/>
          <p:nvPr/>
        </p:nvSpPr>
        <p:spPr>
          <a:xfrm>
            <a:off x="3273197" y="1317397"/>
            <a:ext cx="17886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grpSp>
        <p:nvGrpSpPr>
          <p:cNvPr id="5022" name="Google Shape;5022;g3d53bdb51f7_0_5292"/>
          <p:cNvGrpSpPr/>
          <p:nvPr/>
        </p:nvGrpSpPr>
        <p:grpSpPr>
          <a:xfrm>
            <a:off x="3439803" y="1471506"/>
            <a:ext cx="329633" cy="422913"/>
            <a:chOff x="11879262" y="6424612"/>
            <a:chExt cx="632935" cy="863441"/>
          </a:xfrm>
        </p:grpSpPr>
        <p:sp>
          <p:nvSpPr>
            <p:cNvPr id="5023" name="Google Shape;5023;g3d53bdb51f7_0_5292"/>
            <p:cNvSpPr/>
            <p:nvPr/>
          </p:nvSpPr>
          <p:spPr>
            <a:xfrm>
              <a:off x="11879262" y="6424612"/>
              <a:ext cx="630269" cy="863441"/>
            </a:xfrm>
            <a:custGeom>
              <a:rect b="b" l="l" r="r" t="t"/>
              <a:pathLst>
                <a:path extrusionOk="0" h="863441" w="630269">
                  <a:moveTo>
                    <a:pt x="598932" y="863441"/>
                  </a:moveTo>
                  <a:lnTo>
                    <a:pt x="31337" y="863441"/>
                  </a:lnTo>
                  <a:cubicBezTo>
                    <a:pt x="14002" y="863441"/>
                    <a:pt x="0" y="849440"/>
                    <a:pt x="0" y="832104"/>
                  </a:cubicBezTo>
                  <a:lnTo>
                    <a:pt x="0" y="31337"/>
                  </a:lnTo>
                  <a:cubicBezTo>
                    <a:pt x="0" y="14002"/>
                    <a:pt x="14002" y="0"/>
                    <a:pt x="31337" y="0"/>
                  </a:cubicBezTo>
                  <a:lnTo>
                    <a:pt x="315087" y="0"/>
                  </a:lnTo>
                  <a:lnTo>
                    <a:pt x="630269" y="318707"/>
                  </a:lnTo>
                  <a:lnTo>
                    <a:pt x="630269" y="832104"/>
                  </a:lnTo>
                  <a:cubicBezTo>
                    <a:pt x="630269" y="849440"/>
                    <a:pt x="616268" y="863441"/>
                    <a:pt x="598932" y="863441"/>
                  </a:cubicBezTo>
                  <a:close/>
                </a:path>
              </a:pathLst>
            </a:custGeom>
            <a:solidFill>
              <a:srgbClr val="D1DC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024" name="Google Shape;5024;g3d53bdb51f7_0_5292"/>
            <p:cNvSpPr/>
            <p:nvPr/>
          </p:nvSpPr>
          <p:spPr>
            <a:xfrm>
              <a:off x="12194444" y="6425469"/>
              <a:ext cx="317753" cy="317754"/>
            </a:xfrm>
            <a:custGeom>
              <a:rect b="b" l="l" r="r" t="t"/>
              <a:pathLst>
                <a:path extrusionOk="0" h="317754" w="317753">
                  <a:moveTo>
                    <a:pt x="0" y="0"/>
                  </a:moveTo>
                  <a:lnTo>
                    <a:pt x="0" y="260509"/>
                  </a:lnTo>
                  <a:cubicBezTo>
                    <a:pt x="0" y="292132"/>
                    <a:pt x="25622" y="317754"/>
                    <a:pt x="57245" y="317754"/>
                  </a:cubicBezTo>
                  <a:lnTo>
                    <a:pt x="317754" y="317754"/>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5025" name="Google Shape;5025;g3d53bdb51f7_0_5292"/>
          <p:cNvSpPr txBox="1"/>
          <p:nvPr/>
        </p:nvSpPr>
        <p:spPr>
          <a:xfrm>
            <a:off x="3537776" y="1671525"/>
            <a:ext cx="135900" cy="1797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1300"/>
              <a:buFont typeface="Arial"/>
              <a:buNone/>
            </a:pPr>
            <a:r>
              <a:rPr b="0" i="0" lang="en" sz="13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5026" name="Google Shape;5026;g3d53bdb51f7_0_5292"/>
          <p:cNvSpPr/>
          <p:nvPr/>
        </p:nvSpPr>
        <p:spPr>
          <a:xfrm>
            <a:off x="5168744" y="1317397"/>
            <a:ext cx="17886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grpSp>
        <p:nvGrpSpPr>
          <p:cNvPr id="5027" name="Google Shape;5027;g3d53bdb51f7_0_5292"/>
          <p:cNvGrpSpPr/>
          <p:nvPr/>
        </p:nvGrpSpPr>
        <p:grpSpPr>
          <a:xfrm>
            <a:off x="5335349" y="1471506"/>
            <a:ext cx="329633" cy="422913"/>
            <a:chOff x="11879262" y="6424612"/>
            <a:chExt cx="632935" cy="863441"/>
          </a:xfrm>
        </p:grpSpPr>
        <p:sp>
          <p:nvSpPr>
            <p:cNvPr id="5028" name="Google Shape;5028;g3d53bdb51f7_0_5292"/>
            <p:cNvSpPr/>
            <p:nvPr/>
          </p:nvSpPr>
          <p:spPr>
            <a:xfrm>
              <a:off x="11879262" y="6424612"/>
              <a:ext cx="630269" cy="863441"/>
            </a:xfrm>
            <a:custGeom>
              <a:rect b="b" l="l" r="r" t="t"/>
              <a:pathLst>
                <a:path extrusionOk="0" h="863441" w="630269">
                  <a:moveTo>
                    <a:pt x="598932" y="863441"/>
                  </a:moveTo>
                  <a:lnTo>
                    <a:pt x="31337" y="863441"/>
                  </a:lnTo>
                  <a:cubicBezTo>
                    <a:pt x="14002" y="863441"/>
                    <a:pt x="0" y="849440"/>
                    <a:pt x="0" y="832104"/>
                  </a:cubicBezTo>
                  <a:lnTo>
                    <a:pt x="0" y="31337"/>
                  </a:lnTo>
                  <a:cubicBezTo>
                    <a:pt x="0" y="14002"/>
                    <a:pt x="14002" y="0"/>
                    <a:pt x="31337" y="0"/>
                  </a:cubicBezTo>
                  <a:lnTo>
                    <a:pt x="315087" y="0"/>
                  </a:lnTo>
                  <a:lnTo>
                    <a:pt x="630269" y="318707"/>
                  </a:lnTo>
                  <a:lnTo>
                    <a:pt x="630269" y="832104"/>
                  </a:lnTo>
                  <a:cubicBezTo>
                    <a:pt x="630269" y="849440"/>
                    <a:pt x="616268" y="863441"/>
                    <a:pt x="598932" y="863441"/>
                  </a:cubicBezTo>
                  <a:close/>
                </a:path>
              </a:pathLst>
            </a:custGeom>
            <a:solidFill>
              <a:srgbClr val="D1DC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029" name="Google Shape;5029;g3d53bdb51f7_0_5292"/>
            <p:cNvSpPr/>
            <p:nvPr/>
          </p:nvSpPr>
          <p:spPr>
            <a:xfrm>
              <a:off x="12194444" y="6425469"/>
              <a:ext cx="317753" cy="317754"/>
            </a:xfrm>
            <a:custGeom>
              <a:rect b="b" l="l" r="r" t="t"/>
              <a:pathLst>
                <a:path extrusionOk="0" h="317754" w="317753">
                  <a:moveTo>
                    <a:pt x="0" y="0"/>
                  </a:moveTo>
                  <a:lnTo>
                    <a:pt x="0" y="260509"/>
                  </a:lnTo>
                  <a:cubicBezTo>
                    <a:pt x="0" y="292132"/>
                    <a:pt x="25622" y="317754"/>
                    <a:pt x="57245" y="317754"/>
                  </a:cubicBezTo>
                  <a:lnTo>
                    <a:pt x="317754" y="317754"/>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5030" name="Google Shape;5030;g3d53bdb51f7_0_5292"/>
          <p:cNvSpPr txBox="1"/>
          <p:nvPr/>
        </p:nvSpPr>
        <p:spPr>
          <a:xfrm>
            <a:off x="5433323" y="1671525"/>
            <a:ext cx="135900" cy="1797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1300"/>
              <a:buFont typeface="Arial"/>
              <a:buNone/>
            </a:pPr>
            <a:r>
              <a:rPr b="0" i="0" lang="en" sz="13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5031" name="Google Shape;5031;g3d53bdb51f7_0_5292"/>
          <p:cNvSpPr/>
          <p:nvPr/>
        </p:nvSpPr>
        <p:spPr>
          <a:xfrm>
            <a:off x="7064290" y="1317397"/>
            <a:ext cx="17886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grpSp>
        <p:nvGrpSpPr>
          <p:cNvPr id="5032" name="Google Shape;5032;g3d53bdb51f7_0_5292"/>
          <p:cNvGrpSpPr/>
          <p:nvPr/>
        </p:nvGrpSpPr>
        <p:grpSpPr>
          <a:xfrm>
            <a:off x="7230896" y="1471506"/>
            <a:ext cx="329633" cy="422913"/>
            <a:chOff x="11879262" y="6424612"/>
            <a:chExt cx="632935" cy="863441"/>
          </a:xfrm>
        </p:grpSpPr>
        <p:sp>
          <p:nvSpPr>
            <p:cNvPr id="5033" name="Google Shape;5033;g3d53bdb51f7_0_5292"/>
            <p:cNvSpPr/>
            <p:nvPr/>
          </p:nvSpPr>
          <p:spPr>
            <a:xfrm>
              <a:off x="11879262" y="6424612"/>
              <a:ext cx="630269" cy="863441"/>
            </a:xfrm>
            <a:custGeom>
              <a:rect b="b" l="l" r="r" t="t"/>
              <a:pathLst>
                <a:path extrusionOk="0" h="863441" w="630269">
                  <a:moveTo>
                    <a:pt x="598932" y="863441"/>
                  </a:moveTo>
                  <a:lnTo>
                    <a:pt x="31337" y="863441"/>
                  </a:lnTo>
                  <a:cubicBezTo>
                    <a:pt x="14002" y="863441"/>
                    <a:pt x="0" y="849440"/>
                    <a:pt x="0" y="832104"/>
                  </a:cubicBezTo>
                  <a:lnTo>
                    <a:pt x="0" y="31337"/>
                  </a:lnTo>
                  <a:cubicBezTo>
                    <a:pt x="0" y="14002"/>
                    <a:pt x="14002" y="0"/>
                    <a:pt x="31337" y="0"/>
                  </a:cubicBezTo>
                  <a:lnTo>
                    <a:pt x="315087" y="0"/>
                  </a:lnTo>
                  <a:lnTo>
                    <a:pt x="630269" y="318707"/>
                  </a:lnTo>
                  <a:lnTo>
                    <a:pt x="630269" y="832104"/>
                  </a:lnTo>
                  <a:cubicBezTo>
                    <a:pt x="630269" y="849440"/>
                    <a:pt x="616268" y="863441"/>
                    <a:pt x="598932" y="863441"/>
                  </a:cubicBezTo>
                  <a:close/>
                </a:path>
              </a:pathLst>
            </a:custGeom>
            <a:solidFill>
              <a:srgbClr val="D1DC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034" name="Google Shape;5034;g3d53bdb51f7_0_5292"/>
            <p:cNvSpPr/>
            <p:nvPr/>
          </p:nvSpPr>
          <p:spPr>
            <a:xfrm>
              <a:off x="12194444" y="6425469"/>
              <a:ext cx="317753" cy="317754"/>
            </a:xfrm>
            <a:custGeom>
              <a:rect b="b" l="l" r="r" t="t"/>
              <a:pathLst>
                <a:path extrusionOk="0" h="317754" w="317753">
                  <a:moveTo>
                    <a:pt x="0" y="0"/>
                  </a:moveTo>
                  <a:lnTo>
                    <a:pt x="0" y="260509"/>
                  </a:lnTo>
                  <a:cubicBezTo>
                    <a:pt x="0" y="292132"/>
                    <a:pt x="25622" y="317754"/>
                    <a:pt x="57245" y="317754"/>
                  </a:cubicBezTo>
                  <a:lnTo>
                    <a:pt x="317754" y="317754"/>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5035" name="Google Shape;5035;g3d53bdb51f7_0_5292"/>
          <p:cNvSpPr txBox="1"/>
          <p:nvPr/>
        </p:nvSpPr>
        <p:spPr>
          <a:xfrm>
            <a:off x="7328870" y="1671525"/>
            <a:ext cx="135900" cy="1797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1300"/>
              <a:buFont typeface="Arial"/>
              <a:buNone/>
            </a:pPr>
            <a:r>
              <a:rPr b="0" i="0" lang="en" sz="13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pic>
        <p:nvPicPr>
          <p:cNvPr id="5036" name="Google Shape;5036;g3d53bdb51f7_0_5292"/>
          <p:cNvPicPr preferRelativeResize="0"/>
          <p:nvPr/>
        </p:nvPicPr>
        <p:blipFill rotWithShape="1">
          <a:blip r:embed="rId3">
            <a:alphaModFix/>
          </a:blip>
          <a:srcRect b="0" l="0" r="0" t="0"/>
          <a:stretch/>
        </p:blipFill>
        <p:spPr>
          <a:xfrm>
            <a:off x="2444036" y="3664476"/>
            <a:ext cx="5953" cy="939328"/>
          </a:xfrm>
          <a:prstGeom prst="rect">
            <a:avLst/>
          </a:prstGeom>
          <a:noFill/>
          <a:ln>
            <a:noFill/>
          </a:ln>
        </p:spPr>
      </p:pic>
      <p:pic>
        <p:nvPicPr>
          <p:cNvPr id="5037" name="Google Shape;5037;g3d53bdb51f7_0_5292"/>
          <p:cNvPicPr preferRelativeResize="0"/>
          <p:nvPr/>
        </p:nvPicPr>
        <p:blipFill rotWithShape="1">
          <a:blip r:embed="rId3">
            <a:alphaModFix/>
          </a:blip>
          <a:srcRect b="0" l="0" r="0" t="0"/>
          <a:stretch/>
        </p:blipFill>
        <p:spPr>
          <a:xfrm>
            <a:off x="4617238" y="3664476"/>
            <a:ext cx="5953" cy="939328"/>
          </a:xfrm>
          <a:prstGeom prst="rect">
            <a:avLst/>
          </a:prstGeom>
          <a:noFill/>
          <a:ln>
            <a:noFill/>
          </a:ln>
        </p:spPr>
      </p:pic>
      <p:pic>
        <p:nvPicPr>
          <p:cNvPr id="5038" name="Google Shape;5038;g3d53bdb51f7_0_5292"/>
          <p:cNvPicPr preferRelativeResize="0"/>
          <p:nvPr/>
        </p:nvPicPr>
        <p:blipFill rotWithShape="1">
          <a:blip r:embed="rId3">
            <a:alphaModFix/>
          </a:blip>
          <a:srcRect b="0" l="0" r="0" t="0"/>
          <a:stretch/>
        </p:blipFill>
        <p:spPr>
          <a:xfrm>
            <a:off x="6781809" y="3664476"/>
            <a:ext cx="5953" cy="939328"/>
          </a:xfrm>
          <a:prstGeom prst="rect">
            <a:avLst/>
          </a:prstGeom>
          <a:noFill/>
          <a:ln>
            <a:noFill/>
          </a:ln>
        </p:spPr>
      </p:pic>
      <p:sp>
        <p:nvSpPr>
          <p:cNvPr id="5039" name="Google Shape;5039;g3d53bdb51f7_0_5292"/>
          <p:cNvSpPr/>
          <p:nvPr>
            <p:ph idx="2" type="pic"/>
          </p:nvPr>
        </p:nvSpPr>
        <p:spPr>
          <a:xfrm>
            <a:off x="315022" y="1317397"/>
            <a:ext cx="2851200" cy="2232600"/>
          </a:xfrm>
          <a:prstGeom prst="roundRect">
            <a:avLst>
              <a:gd fmla="val 2191" name="adj"/>
            </a:avLst>
          </a:prstGeom>
          <a:noFill/>
          <a:ln>
            <a:noFill/>
          </a:ln>
        </p:spPr>
      </p:sp>
      <p:sp>
        <p:nvSpPr>
          <p:cNvPr id="5040" name="Google Shape;5040;g3d53bdb51f7_0_5292"/>
          <p:cNvSpPr txBox="1"/>
          <p:nvPr>
            <p:ph idx="1" type="subTitle"/>
          </p:nvPr>
        </p:nvSpPr>
        <p:spPr>
          <a:xfrm>
            <a:off x="397502" y="821391"/>
            <a:ext cx="8420100" cy="372000"/>
          </a:xfrm>
          <a:prstGeom prst="rect">
            <a:avLst/>
          </a:prstGeom>
          <a:noFill/>
          <a:ln>
            <a:noFill/>
          </a:ln>
        </p:spPr>
        <p:txBody>
          <a:bodyPr anchorCtr="0" anchor="t" bIns="0" lIns="0" spcFirstLastPara="1" rIns="0" wrap="square" tIns="0">
            <a:noAutofit/>
          </a:bodyPr>
          <a:lstStyle>
            <a:lvl1pPr lvl="0" algn="ctr">
              <a:lnSpc>
                <a:spcPct val="95000"/>
              </a:lnSpc>
              <a:spcBef>
                <a:spcPts val="1300"/>
              </a:spcBef>
              <a:spcAft>
                <a:spcPts val="0"/>
              </a:spcAft>
              <a:buClr>
                <a:schemeClr val="dk1"/>
              </a:buClr>
              <a:buSzPts val="1000"/>
              <a:buFont typeface="Poppins Medium"/>
              <a:buNone/>
              <a:defRPr>
                <a:solidFill>
                  <a:schemeClr val="dk1"/>
                </a:solidFill>
              </a:defRPr>
            </a:lvl1pPr>
            <a:lvl2pPr lvl="1" algn="ctr">
              <a:lnSpc>
                <a:spcPct val="95000"/>
              </a:lnSpc>
              <a:spcBef>
                <a:spcPts val="1300"/>
              </a:spcBef>
              <a:spcAft>
                <a:spcPts val="0"/>
              </a:spcAft>
              <a:buClr>
                <a:schemeClr val="dk1"/>
              </a:buClr>
              <a:buSzPts val="1000"/>
              <a:buFont typeface="Poppins Medium"/>
              <a:buNone/>
              <a:defRPr sz="1000"/>
            </a:lvl2pPr>
            <a:lvl3pPr lvl="2" algn="ctr">
              <a:lnSpc>
                <a:spcPct val="95000"/>
              </a:lnSpc>
              <a:spcBef>
                <a:spcPts val="1300"/>
              </a:spcBef>
              <a:spcAft>
                <a:spcPts val="0"/>
              </a:spcAft>
              <a:buClr>
                <a:schemeClr val="dk1"/>
              </a:buClr>
              <a:buSzPts val="1000"/>
              <a:buFont typeface="Poppins Medium"/>
              <a:buNone/>
              <a:defRPr sz="1000"/>
            </a:lvl3pPr>
            <a:lvl4pPr lvl="3" algn="ctr">
              <a:lnSpc>
                <a:spcPct val="95000"/>
              </a:lnSpc>
              <a:spcBef>
                <a:spcPts val="1300"/>
              </a:spcBef>
              <a:spcAft>
                <a:spcPts val="0"/>
              </a:spcAft>
              <a:buClr>
                <a:schemeClr val="dk1"/>
              </a:buClr>
              <a:buSzPts val="1000"/>
              <a:buFont typeface="Poppins Medium"/>
              <a:buNone/>
              <a:defRPr sz="1000"/>
            </a:lvl4pPr>
            <a:lvl5pPr lvl="4" algn="ctr">
              <a:lnSpc>
                <a:spcPct val="95000"/>
              </a:lnSpc>
              <a:spcBef>
                <a:spcPts val="1300"/>
              </a:spcBef>
              <a:spcAft>
                <a:spcPts val="0"/>
              </a:spcAft>
              <a:buClr>
                <a:schemeClr val="dk1"/>
              </a:buClr>
              <a:buSzPts val="1000"/>
              <a:buFont typeface="Poppins Medium"/>
              <a:buNone/>
              <a:defRPr sz="1000"/>
            </a:lvl5pPr>
            <a:lvl6pPr lvl="5" algn="ctr">
              <a:lnSpc>
                <a:spcPct val="90000"/>
              </a:lnSpc>
              <a:spcBef>
                <a:spcPts val="400"/>
              </a:spcBef>
              <a:spcAft>
                <a:spcPts val="0"/>
              </a:spcAft>
              <a:buClr>
                <a:schemeClr val="dk1"/>
              </a:buClr>
              <a:buSzPts val="1000"/>
              <a:buFont typeface="Poppins Medium"/>
              <a:buNone/>
              <a:defRPr sz="1000"/>
            </a:lvl6pPr>
            <a:lvl7pPr lvl="6" algn="ctr">
              <a:lnSpc>
                <a:spcPct val="90000"/>
              </a:lnSpc>
              <a:spcBef>
                <a:spcPts val="400"/>
              </a:spcBef>
              <a:spcAft>
                <a:spcPts val="0"/>
              </a:spcAft>
              <a:buClr>
                <a:schemeClr val="dk1"/>
              </a:buClr>
              <a:buSzPts val="1000"/>
              <a:buFont typeface="Poppins Medium"/>
              <a:buNone/>
              <a:defRPr sz="1000"/>
            </a:lvl7pPr>
            <a:lvl8pPr lvl="7" algn="ctr">
              <a:lnSpc>
                <a:spcPct val="90000"/>
              </a:lnSpc>
              <a:spcBef>
                <a:spcPts val="400"/>
              </a:spcBef>
              <a:spcAft>
                <a:spcPts val="0"/>
              </a:spcAft>
              <a:buClr>
                <a:schemeClr val="dk1"/>
              </a:buClr>
              <a:buSzPts val="1000"/>
              <a:buFont typeface="Poppins Medium"/>
              <a:buNone/>
              <a:defRPr sz="1000"/>
            </a:lvl8pPr>
            <a:lvl9pPr lvl="8" algn="ctr">
              <a:lnSpc>
                <a:spcPct val="90000"/>
              </a:lnSpc>
              <a:spcBef>
                <a:spcPts val="400"/>
              </a:spcBef>
              <a:spcAft>
                <a:spcPts val="0"/>
              </a:spcAft>
              <a:buClr>
                <a:schemeClr val="dk1"/>
              </a:buClr>
              <a:buSzPts val="1000"/>
              <a:buFont typeface="Poppins Medium"/>
              <a:buNone/>
              <a:defRPr sz="1000"/>
            </a:lvl9pPr>
          </a:lstStyle>
          <a:p/>
        </p:txBody>
      </p:sp>
      <p:sp>
        <p:nvSpPr>
          <p:cNvPr id="5041" name="Google Shape;5041;g3d53bdb51f7_0_5292"/>
          <p:cNvSpPr txBox="1"/>
          <p:nvPr/>
        </p:nvSpPr>
        <p:spPr>
          <a:xfrm>
            <a:off x="7330060" y="4653758"/>
            <a:ext cx="1624500" cy="86400"/>
          </a:xfrm>
          <a:prstGeom prst="rect">
            <a:avLst/>
          </a:prstGeom>
          <a:noFill/>
          <a:ln>
            <a:noFill/>
          </a:ln>
        </p:spPr>
        <p:txBody>
          <a:bodyPr anchorCtr="0" anchor="t" bIns="0" lIns="0" spcFirstLastPara="1" rIns="0" wrap="square" tIns="0">
            <a:noAutofit/>
          </a:bodyPr>
          <a:lstStyle/>
          <a:p>
            <a:pPr indent="0" lvl="0" marL="0" marR="0" rtl="0" algn="l">
              <a:lnSpc>
                <a:spcPct val="107000"/>
              </a:lnSpc>
              <a:spcBef>
                <a:spcPts val="0"/>
              </a:spcBef>
              <a:spcAft>
                <a:spcPts val="0"/>
              </a:spcAft>
              <a:buClr>
                <a:srgbClr val="000000"/>
              </a:buClr>
              <a:buSzPts val="500"/>
              <a:buFont typeface="Arial"/>
              <a:buNone/>
            </a:pPr>
            <a:r>
              <a:rPr b="0" i="0" lang="en" sz="500" u="none" cap="none" strike="noStrike">
                <a:solidFill>
                  <a:srgbClr val="25146F"/>
                </a:solidFill>
                <a:latin typeface="Poppins Medium"/>
                <a:ea typeface="Poppins Medium"/>
                <a:cs typeface="Poppins Medium"/>
                <a:sym typeface="Poppins Medium"/>
              </a:rPr>
              <a:t>Metrics reported in the WEX 2023 Annual Report</a:t>
            </a:r>
            <a:endParaRPr b="0" i="0" sz="500" u="none" cap="none" strike="noStrike">
              <a:solidFill>
                <a:srgbClr val="000000"/>
              </a:solidFill>
              <a:latin typeface="Arial"/>
              <a:ea typeface="Arial"/>
              <a:cs typeface="Arial"/>
              <a:sym typeface="Arial"/>
            </a:endParaRPr>
          </a:p>
        </p:txBody>
      </p:sp>
      <p:sp>
        <p:nvSpPr>
          <p:cNvPr id="5042" name="Google Shape;5042;g3d53bdb51f7_0_5292"/>
          <p:cNvSpPr txBox="1"/>
          <p:nvPr>
            <p:ph idx="3" type="subTitle"/>
          </p:nvPr>
        </p:nvSpPr>
        <p:spPr>
          <a:xfrm>
            <a:off x="3432603" y="2173500"/>
            <a:ext cx="1524900" cy="4968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900"/>
              <a:buNone/>
              <a:defRPr b="1" sz="1600">
                <a:latin typeface="Poppins"/>
                <a:ea typeface="Poppins"/>
                <a:cs typeface="Poppins"/>
                <a:sym typeface="Poppins"/>
              </a:defRPr>
            </a:lvl1pPr>
            <a:lvl2pPr lvl="1" algn="l">
              <a:lnSpc>
                <a:spcPct val="95000"/>
              </a:lnSpc>
              <a:spcBef>
                <a:spcPts val="1300"/>
              </a:spcBef>
              <a:spcAft>
                <a:spcPts val="0"/>
              </a:spcAft>
              <a:buSzPts val="1600"/>
              <a:buNone/>
              <a:defRPr sz="1600"/>
            </a:lvl2pPr>
            <a:lvl3pPr lvl="2" algn="l">
              <a:lnSpc>
                <a:spcPct val="95000"/>
              </a:lnSpc>
              <a:spcBef>
                <a:spcPts val="1300"/>
              </a:spcBef>
              <a:spcAft>
                <a:spcPts val="0"/>
              </a:spcAft>
              <a:buSzPts val="1600"/>
              <a:buNone/>
              <a:defRPr sz="1600"/>
            </a:lvl3pPr>
            <a:lvl4pPr lvl="3" algn="l">
              <a:lnSpc>
                <a:spcPct val="95000"/>
              </a:lnSpc>
              <a:spcBef>
                <a:spcPts val="1300"/>
              </a:spcBef>
              <a:spcAft>
                <a:spcPts val="0"/>
              </a:spcAft>
              <a:buSzPts val="1600"/>
              <a:buNone/>
              <a:defRPr sz="1600"/>
            </a:lvl4pPr>
            <a:lvl5pPr lvl="4" algn="l">
              <a:lnSpc>
                <a:spcPct val="95000"/>
              </a:lnSpc>
              <a:spcBef>
                <a:spcPts val="1300"/>
              </a:spcBef>
              <a:spcAft>
                <a:spcPts val="0"/>
              </a:spcAft>
              <a:buSzPts val="1600"/>
              <a:buNone/>
              <a:defRPr sz="1600"/>
            </a:lvl5pPr>
            <a:lvl6pPr lvl="5" algn="l">
              <a:lnSpc>
                <a:spcPct val="90000"/>
              </a:lnSpc>
              <a:spcBef>
                <a:spcPts val="400"/>
              </a:spcBef>
              <a:spcAft>
                <a:spcPts val="0"/>
              </a:spcAft>
              <a:buSzPts val="1600"/>
              <a:buNone/>
              <a:defRPr sz="1600"/>
            </a:lvl6pPr>
            <a:lvl7pPr lvl="6" algn="l">
              <a:lnSpc>
                <a:spcPct val="90000"/>
              </a:lnSpc>
              <a:spcBef>
                <a:spcPts val="400"/>
              </a:spcBef>
              <a:spcAft>
                <a:spcPts val="0"/>
              </a:spcAft>
              <a:buSzPts val="1600"/>
              <a:buNone/>
              <a:defRPr sz="1600"/>
            </a:lvl7pPr>
            <a:lvl8pPr lvl="7" algn="l">
              <a:lnSpc>
                <a:spcPct val="90000"/>
              </a:lnSpc>
              <a:spcBef>
                <a:spcPts val="400"/>
              </a:spcBef>
              <a:spcAft>
                <a:spcPts val="0"/>
              </a:spcAft>
              <a:buSzPts val="1600"/>
              <a:buNone/>
              <a:defRPr sz="1600"/>
            </a:lvl8pPr>
            <a:lvl9pPr lvl="8" algn="l">
              <a:lnSpc>
                <a:spcPct val="90000"/>
              </a:lnSpc>
              <a:spcBef>
                <a:spcPts val="400"/>
              </a:spcBef>
              <a:spcAft>
                <a:spcPts val="0"/>
              </a:spcAft>
              <a:buSzPts val="1600"/>
              <a:buNone/>
              <a:defRPr sz="1600"/>
            </a:lvl9pPr>
          </a:lstStyle>
          <a:p/>
        </p:txBody>
      </p:sp>
      <p:sp>
        <p:nvSpPr>
          <p:cNvPr id="5043" name="Google Shape;5043;g3d53bdb51f7_0_5292"/>
          <p:cNvSpPr txBox="1"/>
          <p:nvPr>
            <p:ph idx="4" type="subTitle"/>
          </p:nvPr>
        </p:nvSpPr>
        <p:spPr>
          <a:xfrm>
            <a:off x="3442052" y="2772900"/>
            <a:ext cx="1524900" cy="627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a:latin typeface="Poppins"/>
                <a:ea typeface="Poppins"/>
                <a:cs typeface="Poppins"/>
                <a:sym typeface="Poppins"/>
              </a:defRPr>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5044" name="Google Shape;5044;g3d53bdb51f7_0_5292"/>
          <p:cNvSpPr txBox="1"/>
          <p:nvPr>
            <p:ph idx="5" type="subTitle"/>
          </p:nvPr>
        </p:nvSpPr>
        <p:spPr>
          <a:xfrm>
            <a:off x="5327756" y="2173500"/>
            <a:ext cx="1524900" cy="4968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900"/>
              <a:buNone/>
              <a:defRPr b="1" sz="1600">
                <a:latin typeface="Poppins"/>
                <a:ea typeface="Poppins"/>
                <a:cs typeface="Poppins"/>
                <a:sym typeface="Poppins"/>
              </a:defRPr>
            </a:lvl1pPr>
            <a:lvl2pPr lvl="1" algn="l">
              <a:lnSpc>
                <a:spcPct val="95000"/>
              </a:lnSpc>
              <a:spcBef>
                <a:spcPts val="1300"/>
              </a:spcBef>
              <a:spcAft>
                <a:spcPts val="0"/>
              </a:spcAft>
              <a:buSzPts val="1600"/>
              <a:buNone/>
              <a:defRPr sz="1600"/>
            </a:lvl2pPr>
            <a:lvl3pPr lvl="2" algn="l">
              <a:lnSpc>
                <a:spcPct val="95000"/>
              </a:lnSpc>
              <a:spcBef>
                <a:spcPts val="1300"/>
              </a:spcBef>
              <a:spcAft>
                <a:spcPts val="0"/>
              </a:spcAft>
              <a:buSzPts val="1600"/>
              <a:buNone/>
              <a:defRPr sz="1600"/>
            </a:lvl3pPr>
            <a:lvl4pPr lvl="3" algn="l">
              <a:lnSpc>
                <a:spcPct val="95000"/>
              </a:lnSpc>
              <a:spcBef>
                <a:spcPts val="1300"/>
              </a:spcBef>
              <a:spcAft>
                <a:spcPts val="0"/>
              </a:spcAft>
              <a:buSzPts val="1600"/>
              <a:buNone/>
              <a:defRPr sz="1600"/>
            </a:lvl4pPr>
            <a:lvl5pPr lvl="4" algn="l">
              <a:lnSpc>
                <a:spcPct val="95000"/>
              </a:lnSpc>
              <a:spcBef>
                <a:spcPts val="1300"/>
              </a:spcBef>
              <a:spcAft>
                <a:spcPts val="0"/>
              </a:spcAft>
              <a:buSzPts val="1600"/>
              <a:buNone/>
              <a:defRPr sz="1600"/>
            </a:lvl5pPr>
            <a:lvl6pPr lvl="5" algn="l">
              <a:lnSpc>
                <a:spcPct val="90000"/>
              </a:lnSpc>
              <a:spcBef>
                <a:spcPts val="400"/>
              </a:spcBef>
              <a:spcAft>
                <a:spcPts val="0"/>
              </a:spcAft>
              <a:buSzPts val="1600"/>
              <a:buNone/>
              <a:defRPr sz="1600"/>
            </a:lvl6pPr>
            <a:lvl7pPr lvl="6" algn="l">
              <a:lnSpc>
                <a:spcPct val="90000"/>
              </a:lnSpc>
              <a:spcBef>
                <a:spcPts val="400"/>
              </a:spcBef>
              <a:spcAft>
                <a:spcPts val="0"/>
              </a:spcAft>
              <a:buSzPts val="1600"/>
              <a:buNone/>
              <a:defRPr sz="1600"/>
            </a:lvl7pPr>
            <a:lvl8pPr lvl="7" algn="l">
              <a:lnSpc>
                <a:spcPct val="90000"/>
              </a:lnSpc>
              <a:spcBef>
                <a:spcPts val="400"/>
              </a:spcBef>
              <a:spcAft>
                <a:spcPts val="0"/>
              </a:spcAft>
              <a:buSzPts val="1600"/>
              <a:buNone/>
              <a:defRPr sz="1600"/>
            </a:lvl8pPr>
            <a:lvl9pPr lvl="8" algn="l">
              <a:lnSpc>
                <a:spcPct val="90000"/>
              </a:lnSpc>
              <a:spcBef>
                <a:spcPts val="400"/>
              </a:spcBef>
              <a:spcAft>
                <a:spcPts val="0"/>
              </a:spcAft>
              <a:buSzPts val="1600"/>
              <a:buNone/>
              <a:defRPr sz="1600"/>
            </a:lvl9pPr>
          </a:lstStyle>
          <a:p/>
        </p:txBody>
      </p:sp>
      <p:sp>
        <p:nvSpPr>
          <p:cNvPr id="5045" name="Google Shape;5045;g3d53bdb51f7_0_5292"/>
          <p:cNvSpPr txBox="1"/>
          <p:nvPr>
            <p:ph idx="6" type="subTitle"/>
          </p:nvPr>
        </p:nvSpPr>
        <p:spPr>
          <a:xfrm>
            <a:off x="5339905" y="2772900"/>
            <a:ext cx="1524900" cy="627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a:latin typeface="Poppins"/>
                <a:ea typeface="Poppins"/>
                <a:cs typeface="Poppins"/>
                <a:sym typeface="Poppins"/>
              </a:defRPr>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5046" name="Google Shape;5046;g3d53bdb51f7_0_5292"/>
          <p:cNvSpPr txBox="1"/>
          <p:nvPr>
            <p:ph idx="7" type="subTitle"/>
          </p:nvPr>
        </p:nvSpPr>
        <p:spPr>
          <a:xfrm>
            <a:off x="7192342" y="2173500"/>
            <a:ext cx="1465200" cy="4968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900"/>
              <a:buNone/>
              <a:defRPr b="1" sz="1600">
                <a:latin typeface="Poppins"/>
                <a:ea typeface="Poppins"/>
                <a:cs typeface="Poppins"/>
                <a:sym typeface="Poppins"/>
              </a:defRPr>
            </a:lvl1pPr>
            <a:lvl2pPr lvl="1" algn="l">
              <a:lnSpc>
                <a:spcPct val="95000"/>
              </a:lnSpc>
              <a:spcBef>
                <a:spcPts val="1300"/>
              </a:spcBef>
              <a:spcAft>
                <a:spcPts val="0"/>
              </a:spcAft>
              <a:buSzPts val="1600"/>
              <a:buNone/>
              <a:defRPr sz="1600"/>
            </a:lvl2pPr>
            <a:lvl3pPr lvl="2" algn="l">
              <a:lnSpc>
                <a:spcPct val="95000"/>
              </a:lnSpc>
              <a:spcBef>
                <a:spcPts val="1300"/>
              </a:spcBef>
              <a:spcAft>
                <a:spcPts val="0"/>
              </a:spcAft>
              <a:buSzPts val="1600"/>
              <a:buNone/>
              <a:defRPr sz="1600"/>
            </a:lvl3pPr>
            <a:lvl4pPr lvl="3" algn="l">
              <a:lnSpc>
                <a:spcPct val="95000"/>
              </a:lnSpc>
              <a:spcBef>
                <a:spcPts val="1300"/>
              </a:spcBef>
              <a:spcAft>
                <a:spcPts val="0"/>
              </a:spcAft>
              <a:buSzPts val="1600"/>
              <a:buNone/>
              <a:defRPr sz="1600"/>
            </a:lvl4pPr>
            <a:lvl5pPr lvl="4" algn="l">
              <a:lnSpc>
                <a:spcPct val="95000"/>
              </a:lnSpc>
              <a:spcBef>
                <a:spcPts val="1300"/>
              </a:spcBef>
              <a:spcAft>
                <a:spcPts val="0"/>
              </a:spcAft>
              <a:buSzPts val="1600"/>
              <a:buNone/>
              <a:defRPr sz="1600"/>
            </a:lvl5pPr>
            <a:lvl6pPr lvl="5" algn="l">
              <a:lnSpc>
                <a:spcPct val="90000"/>
              </a:lnSpc>
              <a:spcBef>
                <a:spcPts val="400"/>
              </a:spcBef>
              <a:spcAft>
                <a:spcPts val="0"/>
              </a:spcAft>
              <a:buSzPts val="1600"/>
              <a:buNone/>
              <a:defRPr sz="1600"/>
            </a:lvl6pPr>
            <a:lvl7pPr lvl="6" algn="l">
              <a:lnSpc>
                <a:spcPct val="90000"/>
              </a:lnSpc>
              <a:spcBef>
                <a:spcPts val="400"/>
              </a:spcBef>
              <a:spcAft>
                <a:spcPts val="0"/>
              </a:spcAft>
              <a:buSzPts val="1600"/>
              <a:buNone/>
              <a:defRPr sz="1600"/>
            </a:lvl7pPr>
            <a:lvl8pPr lvl="7" algn="l">
              <a:lnSpc>
                <a:spcPct val="90000"/>
              </a:lnSpc>
              <a:spcBef>
                <a:spcPts val="400"/>
              </a:spcBef>
              <a:spcAft>
                <a:spcPts val="0"/>
              </a:spcAft>
              <a:buSzPts val="1600"/>
              <a:buNone/>
              <a:defRPr sz="1600"/>
            </a:lvl8pPr>
            <a:lvl9pPr lvl="8" algn="l">
              <a:lnSpc>
                <a:spcPct val="90000"/>
              </a:lnSpc>
              <a:spcBef>
                <a:spcPts val="400"/>
              </a:spcBef>
              <a:spcAft>
                <a:spcPts val="0"/>
              </a:spcAft>
              <a:buSzPts val="1600"/>
              <a:buNone/>
              <a:defRPr sz="1600"/>
            </a:lvl9pPr>
          </a:lstStyle>
          <a:p/>
        </p:txBody>
      </p:sp>
      <p:sp>
        <p:nvSpPr>
          <p:cNvPr id="5047" name="Google Shape;5047;g3d53bdb51f7_0_5292"/>
          <p:cNvSpPr txBox="1"/>
          <p:nvPr>
            <p:ph idx="8" type="subTitle"/>
          </p:nvPr>
        </p:nvSpPr>
        <p:spPr>
          <a:xfrm>
            <a:off x="7237758" y="2772900"/>
            <a:ext cx="1465200" cy="627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a:latin typeface="Poppins"/>
                <a:ea typeface="Poppins"/>
                <a:cs typeface="Poppins"/>
                <a:sym typeface="Poppins"/>
              </a:defRPr>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5048" name="Google Shape;5048;g3d53bdb51f7_0_5292"/>
          <p:cNvSpPr txBox="1"/>
          <p:nvPr>
            <p:ph idx="9" type="title"/>
          </p:nvPr>
        </p:nvSpPr>
        <p:spPr>
          <a:xfrm>
            <a:off x="432994" y="3797456"/>
            <a:ext cx="16839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5049" name="Google Shape;5049;g3d53bdb51f7_0_5292"/>
          <p:cNvSpPr txBox="1"/>
          <p:nvPr>
            <p:ph idx="13" type="subTitle"/>
          </p:nvPr>
        </p:nvSpPr>
        <p:spPr>
          <a:xfrm>
            <a:off x="432994" y="4152525"/>
            <a:ext cx="1683900" cy="3267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900"/>
              <a:buNone/>
              <a:defRPr/>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5050" name="Google Shape;5050;g3d53bdb51f7_0_5292"/>
          <p:cNvSpPr txBox="1"/>
          <p:nvPr>
            <p:ph idx="14" type="title"/>
          </p:nvPr>
        </p:nvSpPr>
        <p:spPr>
          <a:xfrm>
            <a:off x="2612697" y="3797456"/>
            <a:ext cx="17400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5051" name="Google Shape;5051;g3d53bdb51f7_0_5292"/>
          <p:cNvSpPr txBox="1"/>
          <p:nvPr>
            <p:ph idx="15" type="subTitle"/>
          </p:nvPr>
        </p:nvSpPr>
        <p:spPr>
          <a:xfrm>
            <a:off x="2612697" y="4152525"/>
            <a:ext cx="1740000" cy="3267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900"/>
              <a:buNone/>
              <a:defRPr/>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5052" name="Google Shape;5052;g3d53bdb51f7_0_5292"/>
          <p:cNvSpPr txBox="1"/>
          <p:nvPr>
            <p:ph idx="16" type="title"/>
          </p:nvPr>
        </p:nvSpPr>
        <p:spPr>
          <a:xfrm>
            <a:off x="4788398" y="3797456"/>
            <a:ext cx="16839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5053" name="Google Shape;5053;g3d53bdb51f7_0_5292"/>
          <p:cNvSpPr txBox="1"/>
          <p:nvPr>
            <p:ph idx="17" type="subTitle"/>
          </p:nvPr>
        </p:nvSpPr>
        <p:spPr>
          <a:xfrm>
            <a:off x="4788398" y="4152525"/>
            <a:ext cx="1683900" cy="3267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900"/>
              <a:buNone/>
              <a:defRPr/>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5054" name="Google Shape;5054;g3d53bdb51f7_0_5292"/>
          <p:cNvSpPr txBox="1"/>
          <p:nvPr>
            <p:ph idx="18" type="title"/>
          </p:nvPr>
        </p:nvSpPr>
        <p:spPr>
          <a:xfrm>
            <a:off x="6964099" y="3797456"/>
            <a:ext cx="16839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5055" name="Google Shape;5055;g3d53bdb51f7_0_5292"/>
          <p:cNvSpPr txBox="1"/>
          <p:nvPr>
            <p:ph idx="19" type="subTitle"/>
          </p:nvPr>
        </p:nvSpPr>
        <p:spPr>
          <a:xfrm>
            <a:off x="6964099" y="4152525"/>
            <a:ext cx="1683900" cy="3267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900"/>
              <a:buNone/>
              <a:defRPr/>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Tree>
  </p:cSld>
  <p:clrMapOvr>
    <a:masterClrMapping/>
  </p:clrMapOvr>
</p:sldLayout>
</file>

<file path=ppt/slideLayouts/slideLayout3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Custom Layout 1">
  <p:cSld name="3_Custom Layout_1">
    <p:bg>
      <p:bgPr>
        <a:blipFill>
          <a:blip r:embed="rId2">
            <a:alphaModFix/>
          </a:blip>
          <a:stretch>
            <a:fillRect/>
          </a:stretch>
        </a:blipFill>
      </p:bgPr>
    </p:bg>
    <p:spTree>
      <p:nvGrpSpPr>
        <p:cNvPr id="5056" name="Shape 5056"/>
        <p:cNvGrpSpPr/>
        <p:nvPr/>
      </p:nvGrpSpPr>
      <p:grpSpPr>
        <a:xfrm>
          <a:off x="0" y="0"/>
          <a:ext cx="0" cy="0"/>
          <a:chOff x="0" y="0"/>
          <a:chExt cx="0" cy="0"/>
        </a:xfrm>
      </p:grpSpPr>
      <p:sp>
        <p:nvSpPr>
          <p:cNvPr id="5057" name="Google Shape;5057;g3d53bdb51f7_0_5331"/>
          <p:cNvSpPr/>
          <p:nvPr/>
        </p:nvSpPr>
        <p:spPr>
          <a:xfrm>
            <a:off x="315021" y="3663911"/>
            <a:ext cx="8538000" cy="928800"/>
          </a:xfrm>
          <a:prstGeom prst="roundRect">
            <a:avLst>
              <a:gd fmla="val 7436" name="adj"/>
            </a:avLst>
          </a:prstGeom>
          <a:gradFill>
            <a:gsLst>
              <a:gs pos="0">
                <a:srgbClr val="FF0000"/>
              </a:gs>
              <a:gs pos="24000">
                <a:srgbClr val="C8102E"/>
              </a:gs>
              <a:gs pos="100000">
                <a:srgbClr val="2E0055"/>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058" name="Google Shape;5058;g3d53bdb51f7_0_5331"/>
          <p:cNvSpPr txBox="1"/>
          <p:nvPr>
            <p:ph type="title"/>
          </p:nvPr>
        </p:nvSpPr>
        <p:spPr>
          <a:xfrm>
            <a:off x="397502" y="339928"/>
            <a:ext cx="8420100" cy="372000"/>
          </a:xfrm>
          <a:prstGeom prst="rect">
            <a:avLst/>
          </a:prstGeom>
          <a:noFill/>
          <a:ln>
            <a:noFill/>
          </a:ln>
        </p:spPr>
        <p:txBody>
          <a:bodyPr anchorCtr="0" anchor="t" bIns="0" lIns="0" spcFirstLastPara="1" rIns="0" wrap="square" tIns="0">
            <a:noAutofit/>
          </a:bodyPr>
          <a:lstStyle>
            <a:lvl1pPr lvl="0" algn="ctr">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ctr">
              <a:lnSpc>
                <a:spcPct val="100000"/>
              </a:lnSpc>
              <a:spcBef>
                <a:spcPts val="0"/>
              </a:spcBef>
              <a:spcAft>
                <a:spcPts val="0"/>
              </a:spcAft>
              <a:buSzPts val="500"/>
              <a:buNone/>
              <a:defRPr/>
            </a:lvl2pPr>
            <a:lvl3pPr lvl="2" algn="ctr">
              <a:lnSpc>
                <a:spcPct val="100000"/>
              </a:lnSpc>
              <a:spcBef>
                <a:spcPts val="0"/>
              </a:spcBef>
              <a:spcAft>
                <a:spcPts val="0"/>
              </a:spcAft>
              <a:buSzPts val="500"/>
              <a:buNone/>
              <a:defRPr/>
            </a:lvl3pPr>
            <a:lvl4pPr lvl="3" algn="ctr">
              <a:lnSpc>
                <a:spcPct val="100000"/>
              </a:lnSpc>
              <a:spcBef>
                <a:spcPts val="0"/>
              </a:spcBef>
              <a:spcAft>
                <a:spcPts val="0"/>
              </a:spcAft>
              <a:buSzPts val="500"/>
              <a:buNone/>
              <a:defRPr/>
            </a:lvl4pPr>
            <a:lvl5pPr lvl="4" algn="ctr">
              <a:lnSpc>
                <a:spcPct val="100000"/>
              </a:lnSpc>
              <a:spcBef>
                <a:spcPts val="0"/>
              </a:spcBef>
              <a:spcAft>
                <a:spcPts val="0"/>
              </a:spcAft>
              <a:buSzPts val="500"/>
              <a:buNone/>
              <a:defRPr/>
            </a:lvl5pPr>
            <a:lvl6pPr lvl="5" algn="ctr">
              <a:lnSpc>
                <a:spcPct val="100000"/>
              </a:lnSpc>
              <a:spcBef>
                <a:spcPts val="0"/>
              </a:spcBef>
              <a:spcAft>
                <a:spcPts val="0"/>
              </a:spcAft>
              <a:buSzPts val="500"/>
              <a:buNone/>
              <a:defRPr/>
            </a:lvl6pPr>
            <a:lvl7pPr lvl="6" algn="ctr">
              <a:lnSpc>
                <a:spcPct val="100000"/>
              </a:lnSpc>
              <a:spcBef>
                <a:spcPts val="0"/>
              </a:spcBef>
              <a:spcAft>
                <a:spcPts val="0"/>
              </a:spcAft>
              <a:buSzPts val="500"/>
              <a:buNone/>
              <a:defRPr/>
            </a:lvl7pPr>
            <a:lvl8pPr lvl="7" algn="ctr">
              <a:lnSpc>
                <a:spcPct val="100000"/>
              </a:lnSpc>
              <a:spcBef>
                <a:spcPts val="0"/>
              </a:spcBef>
              <a:spcAft>
                <a:spcPts val="0"/>
              </a:spcAft>
              <a:buSzPts val="500"/>
              <a:buNone/>
              <a:defRPr/>
            </a:lvl8pPr>
            <a:lvl9pPr lvl="8" algn="ctr">
              <a:lnSpc>
                <a:spcPct val="100000"/>
              </a:lnSpc>
              <a:spcBef>
                <a:spcPts val="0"/>
              </a:spcBef>
              <a:spcAft>
                <a:spcPts val="0"/>
              </a:spcAft>
              <a:buSzPts val="500"/>
              <a:buNone/>
              <a:defRPr/>
            </a:lvl9pPr>
          </a:lstStyle>
          <a:p/>
        </p:txBody>
      </p:sp>
      <p:sp>
        <p:nvSpPr>
          <p:cNvPr id="5059" name="Google Shape;5059;g3d53bdb51f7_0_533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060" name="Google Shape;5060;g3d53bdb51f7_0_5331"/>
          <p:cNvSpPr/>
          <p:nvPr/>
        </p:nvSpPr>
        <p:spPr>
          <a:xfrm>
            <a:off x="3273197" y="1317397"/>
            <a:ext cx="1788600" cy="2242500"/>
          </a:xfrm>
          <a:prstGeom prst="roundRect">
            <a:avLst>
              <a:gd fmla="val 3590" name="adj"/>
            </a:avLst>
          </a:prstGeom>
          <a:gradFill>
            <a:gsLst>
              <a:gs pos="0">
                <a:srgbClr val="FFFFFF"/>
              </a:gs>
              <a:gs pos="22000">
                <a:srgbClr val="FFFFFF"/>
              </a:gs>
              <a:gs pos="100000">
                <a:srgbClr val="E3E7FA">
                  <a:alpha val="80000"/>
                </a:srgbClr>
              </a:gs>
            </a:gsLst>
            <a:lin ang="5400012" scaled="0"/>
          </a:gradFill>
          <a:ln cap="flat" cmpd="sng" w="9525">
            <a:solidFill>
              <a:schemeClr val="lt1"/>
            </a:solidFill>
            <a:prstDash val="solid"/>
            <a:round/>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grpSp>
        <p:nvGrpSpPr>
          <p:cNvPr id="5061" name="Google Shape;5061;g3d53bdb51f7_0_5331"/>
          <p:cNvGrpSpPr/>
          <p:nvPr/>
        </p:nvGrpSpPr>
        <p:grpSpPr>
          <a:xfrm>
            <a:off x="3439803" y="1471506"/>
            <a:ext cx="329633" cy="422913"/>
            <a:chOff x="11879262" y="6424612"/>
            <a:chExt cx="632935" cy="863441"/>
          </a:xfrm>
        </p:grpSpPr>
        <p:sp>
          <p:nvSpPr>
            <p:cNvPr id="5062" name="Google Shape;5062;g3d53bdb51f7_0_5331"/>
            <p:cNvSpPr/>
            <p:nvPr/>
          </p:nvSpPr>
          <p:spPr>
            <a:xfrm>
              <a:off x="11879262" y="6424612"/>
              <a:ext cx="630269" cy="863441"/>
            </a:xfrm>
            <a:custGeom>
              <a:rect b="b" l="l" r="r" t="t"/>
              <a:pathLst>
                <a:path extrusionOk="0" h="863441" w="630269">
                  <a:moveTo>
                    <a:pt x="598932" y="863441"/>
                  </a:moveTo>
                  <a:lnTo>
                    <a:pt x="31337" y="863441"/>
                  </a:lnTo>
                  <a:cubicBezTo>
                    <a:pt x="14002" y="863441"/>
                    <a:pt x="0" y="849440"/>
                    <a:pt x="0" y="832104"/>
                  </a:cubicBezTo>
                  <a:lnTo>
                    <a:pt x="0" y="31337"/>
                  </a:lnTo>
                  <a:cubicBezTo>
                    <a:pt x="0" y="14002"/>
                    <a:pt x="14002" y="0"/>
                    <a:pt x="31337" y="0"/>
                  </a:cubicBezTo>
                  <a:lnTo>
                    <a:pt x="315087" y="0"/>
                  </a:lnTo>
                  <a:lnTo>
                    <a:pt x="630269" y="318707"/>
                  </a:lnTo>
                  <a:lnTo>
                    <a:pt x="630269" y="832104"/>
                  </a:lnTo>
                  <a:cubicBezTo>
                    <a:pt x="630269" y="849440"/>
                    <a:pt x="616268" y="863441"/>
                    <a:pt x="598932" y="863441"/>
                  </a:cubicBezTo>
                  <a:close/>
                </a:path>
              </a:pathLst>
            </a:custGeom>
            <a:solidFill>
              <a:srgbClr val="D1DC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063" name="Google Shape;5063;g3d53bdb51f7_0_5331"/>
            <p:cNvSpPr/>
            <p:nvPr/>
          </p:nvSpPr>
          <p:spPr>
            <a:xfrm>
              <a:off x="12194444" y="6425469"/>
              <a:ext cx="317753" cy="317754"/>
            </a:xfrm>
            <a:custGeom>
              <a:rect b="b" l="l" r="r" t="t"/>
              <a:pathLst>
                <a:path extrusionOk="0" h="317754" w="317753">
                  <a:moveTo>
                    <a:pt x="0" y="0"/>
                  </a:moveTo>
                  <a:lnTo>
                    <a:pt x="0" y="260509"/>
                  </a:lnTo>
                  <a:cubicBezTo>
                    <a:pt x="0" y="292132"/>
                    <a:pt x="25622" y="317754"/>
                    <a:pt x="57245" y="317754"/>
                  </a:cubicBezTo>
                  <a:lnTo>
                    <a:pt x="317754" y="317754"/>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5064" name="Google Shape;5064;g3d53bdb51f7_0_5331"/>
          <p:cNvSpPr txBox="1"/>
          <p:nvPr/>
        </p:nvSpPr>
        <p:spPr>
          <a:xfrm>
            <a:off x="3537776" y="1671525"/>
            <a:ext cx="135900" cy="1797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1300"/>
              <a:buFont typeface="Arial"/>
              <a:buNone/>
            </a:pPr>
            <a:r>
              <a:rPr b="0" i="0" lang="en" sz="13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5065" name="Google Shape;5065;g3d53bdb51f7_0_5331"/>
          <p:cNvSpPr/>
          <p:nvPr/>
        </p:nvSpPr>
        <p:spPr>
          <a:xfrm>
            <a:off x="5168744" y="1317397"/>
            <a:ext cx="1788600" cy="2242500"/>
          </a:xfrm>
          <a:prstGeom prst="roundRect">
            <a:avLst>
              <a:gd fmla="val 3590" name="adj"/>
            </a:avLst>
          </a:prstGeom>
          <a:gradFill>
            <a:gsLst>
              <a:gs pos="0">
                <a:srgbClr val="FFFFFF"/>
              </a:gs>
              <a:gs pos="22000">
                <a:srgbClr val="FFFFFF"/>
              </a:gs>
              <a:gs pos="100000">
                <a:srgbClr val="E3E7FA">
                  <a:alpha val="80000"/>
                </a:srgbClr>
              </a:gs>
            </a:gsLst>
            <a:lin ang="5400012" scaled="0"/>
          </a:gradFill>
          <a:ln cap="flat" cmpd="sng" w="9525">
            <a:solidFill>
              <a:schemeClr val="lt1"/>
            </a:solidFill>
            <a:prstDash val="solid"/>
            <a:round/>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grpSp>
        <p:nvGrpSpPr>
          <p:cNvPr id="5066" name="Google Shape;5066;g3d53bdb51f7_0_5331"/>
          <p:cNvGrpSpPr/>
          <p:nvPr/>
        </p:nvGrpSpPr>
        <p:grpSpPr>
          <a:xfrm>
            <a:off x="5335349" y="1471506"/>
            <a:ext cx="329633" cy="422913"/>
            <a:chOff x="11879262" y="6424612"/>
            <a:chExt cx="632935" cy="863441"/>
          </a:xfrm>
        </p:grpSpPr>
        <p:sp>
          <p:nvSpPr>
            <p:cNvPr id="5067" name="Google Shape;5067;g3d53bdb51f7_0_5331"/>
            <p:cNvSpPr/>
            <p:nvPr/>
          </p:nvSpPr>
          <p:spPr>
            <a:xfrm>
              <a:off x="11879262" y="6424612"/>
              <a:ext cx="630269" cy="863441"/>
            </a:xfrm>
            <a:custGeom>
              <a:rect b="b" l="l" r="r" t="t"/>
              <a:pathLst>
                <a:path extrusionOk="0" h="863441" w="630269">
                  <a:moveTo>
                    <a:pt x="598932" y="863441"/>
                  </a:moveTo>
                  <a:lnTo>
                    <a:pt x="31337" y="863441"/>
                  </a:lnTo>
                  <a:cubicBezTo>
                    <a:pt x="14002" y="863441"/>
                    <a:pt x="0" y="849440"/>
                    <a:pt x="0" y="832104"/>
                  </a:cubicBezTo>
                  <a:lnTo>
                    <a:pt x="0" y="31337"/>
                  </a:lnTo>
                  <a:cubicBezTo>
                    <a:pt x="0" y="14002"/>
                    <a:pt x="14002" y="0"/>
                    <a:pt x="31337" y="0"/>
                  </a:cubicBezTo>
                  <a:lnTo>
                    <a:pt x="315087" y="0"/>
                  </a:lnTo>
                  <a:lnTo>
                    <a:pt x="630269" y="318707"/>
                  </a:lnTo>
                  <a:lnTo>
                    <a:pt x="630269" y="832104"/>
                  </a:lnTo>
                  <a:cubicBezTo>
                    <a:pt x="630269" y="849440"/>
                    <a:pt x="616268" y="863441"/>
                    <a:pt x="598932" y="863441"/>
                  </a:cubicBezTo>
                  <a:close/>
                </a:path>
              </a:pathLst>
            </a:custGeom>
            <a:solidFill>
              <a:srgbClr val="D1DC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068" name="Google Shape;5068;g3d53bdb51f7_0_5331"/>
            <p:cNvSpPr/>
            <p:nvPr/>
          </p:nvSpPr>
          <p:spPr>
            <a:xfrm>
              <a:off x="12194444" y="6425469"/>
              <a:ext cx="317753" cy="317754"/>
            </a:xfrm>
            <a:custGeom>
              <a:rect b="b" l="l" r="r" t="t"/>
              <a:pathLst>
                <a:path extrusionOk="0" h="317754" w="317753">
                  <a:moveTo>
                    <a:pt x="0" y="0"/>
                  </a:moveTo>
                  <a:lnTo>
                    <a:pt x="0" y="260509"/>
                  </a:lnTo>
                  <a:cubicBezTo>
                    <a:pt x="0" y="292132"/>
                    <a:pt x="25622" y="317754"/>
                    <a:pt x="57245" y="317754"/>
                  </a:cubicBezTo>
                  <a:lnTo>
                    <a:pt x="317754" y="317754"/>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5069" name="Google Shape;5069;g3d53bdb51f7_0_5331"/>
          <p:cNvSpPr txBox="1"/>
          <p:nvPr/>
        </p:nvSpPr>
        <p:spPr>
          <a:xfrm>
            <a:off x="5433323" y="1671525"/>
            <a:ext cx="135900" cy="1797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1300"/>
              <a:buFont typeface="Arial"/>
              <a:buNone/>
            </a:pPr>
            <a:r>
              <a:rPr b="0" i="0" lang="en" sz="13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5070" name="Google Shape;5070;g3d53bdb51f7_0_5331"/>
          <p:cNvSpPr/>
          <p:nvPr/>
        </p:nvSpPr>
        <p:spPr>
          <a:xfrm>
            <a:off x="7064290" y="1317397"/>
            <a:ext cx="1788600" cy="2242500"/>
          </a:xfrm>
          <a:prstGeom prst="roundRect">
            <a:avLst>
              <a:gd fmla="val 3590" name="adj"/>
            </a:avLst>
          </a:prstGeom>
          <a:gradFill>
            <a:gsLst>
              <a:gs pos="0">
                <a:srgbClr val="FFFFFF"/>
              </a:gs>
              <a:gs pos="22000">
                <a:srgbClr val="FFFFFF"/>
              </a:gs>
              <a:gs pos="100000">
                <a:srgbClr val="E3E7FA">
                  <a:alpha val="80000"/>
                </a:srgbClr>
              </a:gs>
            </a:gsLst>
            <a:lin ang="5400012" scaled="0"/>
          </a:gradFill>
          <a:ln cap="flat" cmpd="sng" w="9525">
            <a:solidFill>
              <a:schemeClr val="lt1"/>
            </a:solidFill>
            <a:prstDash val="solid"/>
            <a:round/>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grpSp>
        <p:nvGrpSpPr>
          <p:cNvPr id="5071" name="Google Shape;5071;g3d53bdb51f7_0_5331"/>
          <p:cNvGrpSpPr/>
          <p:nvPr/>
        </p:nvGrpSpPr>
        <p:grpSpPr>
          <a:xfrm>
            <a:off x="7230896" y="1471506"/>
            <a:ext cx="329633" cy="422913"/>
            <a:chOff x="11879262" y="6424612"/>
            <a:chExt cx="632935" cy="863441"/>
          </a:xfrm>
        </p:grpSpPr>
        <p:sp>
          <p:nvSpPr>
            <p:cNvPr id="5072" name="Google Shape;5072;g3d53bdb51f7_0_5331"/>
            <p:cNvSpPr/>
            <p:nvPr/>
          </p:nvSpPr>
          <p:spPr>
            <a:xfrm>
              <a:off x="11879262" y="6424612"/>
              <a:ext cx="630269" cy="863441"/>
            </a:xfrm>
            <a:custGeom>
              <a:rect b="b" l="l" r="r" t="t"/>
              <a:pathLst>
                <a:path extrusionOk="0" h="863441" w="630269">
                  <a:moveTo>
                    <a:pt x="598932" y="863441"/>
                  </a:moveTo>
                  <a:lnTo>
                    <a:pt x="31337" y="863441"/>
                  </a:lnTo>
                  <a:cubicBezTo>
                    <a:pt x="14002" y="863441"/>
                    <a:pt x="0" y="849440"/>
                    <a:pt x="0" y="832104"/>
                  </a:cubicBezTo>
                  <a:lnTo>
                    <a:pt x="0" y="31337"/>
                  </a:lnTo>
                  <a:cubicBezTo>
                    <a:pt x="0" y="14002"/>
                    <a:pt x="14002" y="0"/>
                    <a:pt x="31337" y="0"/>
                  </a:cubicBezTo>
                  <a:lnTo>
                    <a:pt x="315087" y="0"/>
                  </a:lnTo>
                  <a:lnTo>
                    <a:pt x="630269" y="318707"/>
                  </a:lnTo>
                  <a:lnTo>
                    <a:pt x="630269" y="832104"/>
                  </a:lnTo>
                  <a:cubicBezTo>
                    <a:pt x="630269" y="849440"/>
                    <a:pt x="616268" y="863441"/>
                    <a:pt x="598932" y="863441"/>
                  </a:cubicBezTo>
                  <a:close/>
                </a:path>
              </a:pathLst>
            </a:custGeom>
            <a:solidFill>
              <a:srgbClr val="D1DC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073" name="Google Shape;5073;g3d53bdb51f7_0_5331"/>
            <p:cNvSpPr/>
            <p:nvPr/>
          </p:nvSpPr>
          <p:spPr>
            <a:xfrm>
              <a:off x="12194444" y="6425469"/>
              <a:ext cx="317753" cy="317754"/>
            </a:xfrm>
            <a:custGeom>
              <a:rect b="b" l="l" r="r" t="t"/>
              <a:pathLst>
                <a:path extrusionOk="0" h="317754" w="317753">
                  <a:moveTo>
                    <a:pt x="0" y="0"/>
                  </a:moveTo>
                  <a:lnTo>
                    <a:pt x="0" y="260509"/>
                  </a:lnTo>
                  <a:cubicBezTo>
                    <a:pt x="0" y="292132"/>
                    <a:pt x="25622" y="317754"/>
                    <a:pt x="57245" y="317754"/>
                  </a:cubicBezTo>
                  <a:lnTo>
                    <a:pt x="317754" y="317754"/>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5074" name="Google Shape;5074;g3d53bdb51f7_0_5331"/>
          <p:cNvSpPr txBox="1"/>
          <p:nvPr/>
        </p:nvSpPr>
        <p:spPr>
          <a:xfrm>
            <a:off x="7328870" y="1671525"/>
            <a:ext cx="135900" cy="1797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1300"/>
              <a:buFont typeface="Arial"/>
              <a:buNone/>
            </a:pPr>
            <a:r>
              <a:rPr b="0" i="0" lang="en" sz="13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pic>
        <p:nvPicPr>
          <p:cNvPr id="5075" name="Google Shape;5075;g3d53bdb51f7_0_5331"/>
          <p:cNvPicPr preferRelativeResize="0"/>
          <p:nvPr/>
        </p:nvPicPr>
        <p:blipFill rotWithShape="1">
          <a:blip r:embed="rId3">
            <a:alphaModFix/>
          </a:blip>
          <a:srcRect b="0" l="0" r="0" t="0"/>
          <a:stretch/>
        </p:blipFill>
        <p:spPr>
          <a:xfrm>
            <a:off x="2444036" y="3664476"/>
            <a:ext cx="5953" cy="939328"/>
          </a:xfrm>
          <a:prstGeom prst="rect">
            <a:avLst/>
          </a:prstGeom>
          <a:noFill/>
          <a:ln>
            <a:noFill/>
          </a:ln>
        </p:spPr>
      </p:pic>
      <p:pic>
        <p:nvPicPr>
          <p:cNvPr id="5076" name="Google Shape;5076;g3d53bdb51f7_0_5331"/>
          <p:cNvPicPr preferRelativeResize="0"/>
          <p:nvPr/>
        </p:nvPicPr>
        <p:blipFill rotWithShape="1">
          <a:blip r:embed="rId3">
            <a:alphaModFix/>
          </a:blip>
          <a:srcRect b="0" l="0" r="0" t="0"/>
          <a:stretch/>
        </p:blipFill>
        <p:spPr>
          <a:xfrm>
            <a:off x="4617238" y="3664476"/>
            <a:ext cx="5953" cy="939328"/>
          </a:xfrm>
          <a:prstGeom prst="rect">
            <a:avLst/>
          </a:prstGeom>
          <a:noFill/>
          <a:ln>
            <a:noFill/>
          </a:ln>
        </p:spPr>
      </p:pic>
      <p:pic>
        <p:nvPicPr>
          <p:cNvPr id="5077" name="Google Shape;5077;g3d53bdb51f7_0_5331"/>
          <p:cNvPicPr preferRelativeResize="0"/>
          <p:nvPr/>
        </p:nvPicPr>
        <p:blipFill rotWithShape="1">
          <a:blip r:embed="rId3">
            <a:alphaModFix/>
          </a:blip>
          <a:srcRect b="0" l="0" r="0" t="0"/>
          <a:stretch/>
        </p:blipFill>
        <p:spPr>
          <a:xfrm>
            <a:off x="6781809" y="3664476"/>
            <a:ext cx="5953" cy="939328"/>
          </a:xfrm>
          <a:prstGeom prst="rect">
            <a:avLst/>
          </a:prstGeom>
          <a:noFill/>
          <a:ln>
            <a:noFill/>
          </a:ln>
        </p:spPr>
      </p:pic>
      <p:sp>
        <p:nvSpPr>
          <p:cNvPr id="5078" name="Google Shape;5078;g3d53bdb51f7_0_5331"/>
          <p:cNvSpPr/>
          <p:nvPr>
            <p:ph idx="2" type="pic"/>
          </p:nvPr>
        </p:nvSpPr>
        <p:spPr>
          <a:xfrm>
            <a:off x="315022" y="1317397"/>
            <a:ext cx="2851200" cy="2232600"/>
          </a:xfrm>
          <a:prstGeom prst="roundRect">
            <a:avLst>
              <a:gd fmla="val 2191" name="adj"/>
            </a:avLst>
          </a:prstGeom>
          <a:noFill/>
          <a:ln>
            <a:noFill/>
          </a:ln>
        </p:spPr>
      </p:sp>
      <p:sp>
        <p:nvSpPr>
          <p:cNvPr id="5079" name="Google Shape;5079;g3d53bdb51f7_0_5331"/>
          <p:cNvSpPr txBox="1"/>
          <p:nvPr>
            <p:ph idx="1" type="subTitle"/>
          </p:nvPr>
        </p:nvSpPr>
        <p:spPr>
          <a:xfrm>
            <a:off x="397502" y="821391"/>
            <a:ext cx="8420100" cy="372000"/>
          </a:xfrm>
          <a:prstGeom prst="rect">
            <a:avLst/>
          </a:prstGeom>
          <a:noFill/>
          <a:ln>
            <a:noFill/>
          </a:ln>
        </p:spPr>
        <p:txBody>
          <a:bodyPr anchorCtr="0" anchor="t" bIns="0" lIns="0" spcFirstLastPara="1" rIns="0" wrap="square" tIns="0">
            <a:noAutofit/>
          </a:bodyPr>
          <a:lstStyle>
            <a:lvl1pPr lvl="0" algn="ctr">
              <a:lnSpc>
                <a:spcPct val="95000"/>
              </a:lnSpc>
              <a:spcBef>
                <a:spcPts val="1300"/>
              </a:spcBef>
              <a:spcAft>
                <a:spcPts val="0"/>
              </a:spcAft>
              <a:buClr>
                <a:schemeClr val="dk1"/>
              </a:buClr>
              <a:buSzPts val="1000"/>
              <a:buFont typeface="Poppins Medium"/>
              <a:buNone/>
              <a:defRPr>
                <a:solidFill>
                  <a:schemeClr val="dk1"/>
                </a:solidFill>
              </a:defRPr>
            </a:lvl1pPr>
            <a:lvl2pPr lvl="1" algn="ctr">
              <a:lnSpc>
                <a:spcPct val="95000"/>
              </a:lnSpc>
              <a:spcBef>
                <a:spcPts val="1300"/>
              </a:spcBef>
              <a:spcAft>
                <a:spcPts val="0"/>
              </a:spcAft>
              <a:buClr>
                <a:schemeClr val="dk1"/>
              </a:buClr>
              <a:buSzPts val="1000"/>
              <a:buFont typeface="Poppins Medium"/>
              <a:buNone/>
              <a:defRPr sz="1000"/>
            </a:lvl2pPr>
            <a:lvl3pPr lvl="2" algn="ctr">
              <a:lnSpc>
                <a:spcPct val="95000"/>
              </a:lnSpc>
              <a:spcBef>
                <a:spcPts val="1300"/>
              </a:spcBef>
              <a:spcAft>
                <a:spcPts val="0"/>
              </a:spcAft>
              <a:buClr>
                <a:schemeClr val="dk1"/>
              </a:buClr>
              <a:buSzPts val="1000"/>
              <a:buFont typeface="Poppins Medium"/>
              <a:buNone/>
              <a:defRPr sz="1000"/>
            </a:lvl3pPr>
            <a:lvl4pPr lvl="3" algn="ctr">
              <a:lnSpc>
                <a:spcPct val="95000"/>
              </a:lnSpc>
              <a:spcBef>
                <a:spcPts val="1300"/>
              </a:spcBef>
              <a:spcAft>
                <a:spcPts val="0"/>
              </a:spcAft>
              <a:buClr>
                <a:schemeClr val="dk1"/>
              </a:buClr>
              <a:buSzPts val="1000"/>
              <a:buFont typeface="Poppins Medium"/>
              <a:buNone/>
              <a:defRPr sz="1000"/>
            </a:lvl4pPr>
            <a:lvl5pPr lvl="4" algn="ctr">
              <a:lnSpc>
                <a:spcPct val="95000"/>
              </a:lnSpc>
              <a:spcBef>
                <a:spcPts val="1300"/>
              </a:spcBef>
              <a:spcAft>
                <a:spcPts val="0"/>
              </a:spcAft>
              <a:buClr>
                <a:schemeClr val="dk1"/>
              </a:buClr>
              <a:buSzPts val="1000"/>
              <a:buFont typeface="Poppins Medium"/>
              <a:buNone/>
              <a:defRPr sz="1000"/>
            </a:lvl5pPr>
            <a:lvl6pPr lvl="5" algn="ctr">
              <a:lnSpc>
                <a:spcPct val="90000"/>
              </a:lnSpc>
              <a:spcBef>
                <a:spcPts val="400"/>
              </a:spcBef>
              <a:spcAft>
                <a:spcPts val="0"/>
              </a:spcAft>
              <a:buClr>
                <a:schemeClr val="dk1"/>
              </a:buClr>
              <a:buSzPts val="1000"/>
              <a:buFont typeface="Poppins Medium"/>
              <a:buNone/>
              <a:defRPr sz="1000"/>
            </a:lvl6pPr>
            <a:lvl7pPr lvl="6" algn="ctr">
              <a:lnSpc>
                <a:spcPct val="90000"/>
              </a:lnSpc>
              <a:spcBef>
                <a:spcPts val="400"/>
              </a:spcBef>
              <a:spcAft>
                <a:spcPts val="0"/>
              </a:spcAft>
              <a:buClr>
                <a:schemeClr val="dk1"/>
              </a:buClr>
              <a:buSzPts val="1000"/>
              <a:buFont typeface="Poppins Medium"/>
              <a:buNone/>
              <a:defRPr sz="1000"/>
            </a:lvl7pPr>
            <a:lvl8pPr lvl="7" algn="ctr">
              <a:lnSpc>
                <a:spcPct val="90000"/>
              </a:lnSpc>
              <a:spcBef>
                <a:spcPts val="400"/>
              </a:spcBef>
              <a:spcAft>
                <a:spcPts val="0"/>
              </a:spcAft>
              <a:buClr>
                <a:schemeClr val="dk1"/>
              </a:buClr>
              <a:buSzPts val="1000"/>
              <a:buFont typeface="Poppins Medium"/>
              <a:buNone/>
              <a:defRPr sz="1000"/>
            </a:lvl8pPr>
            <a:lvl9pPr lvl="8" algn="ctr">
              <a:lnSpc>
                <a:spcPct val="90000"/>
              </a:lnSpc>
              <a:spcBef>
                <a:spcPts val="400"/>
              </a:spcBef>
              <a:spcAft>
                <a:spcPts val="0"/>
              </a:spcAft>
              <a:buClr>
                <a:schemeClr val="dk1"/>
              </a:buClr>
              <a:buSzPts val="1000"/>
              <a:buFont typeface="Poppins Medium"/>
              <a:buNone/>
              <a:defRPr sz="1000"/>
            </a:lvl9pPr>
          </a:lstStyle>
          <a:p/>
        </p:txBody>
      </p:sp>
      <p:sp>
        <p:nvSpPr>
          <p:cNvPr id="5080" name="Google Shape;5080;g3d53bdb51f7_0_5331"/>
          <p:cNvSpPr txBox="1"/>
          <p:nvPr/>
        </p:nvSpPr>
        <p:spPr>
          <a:xfrm>
            <a:off x="7330060" y="4653758"/>
            <a:ext cx="1624500" cy="86400"/>
          </a:xfrm>
          <a:prstGeom prst="rect">
            <a:avLst/>
          </a:prstGeom>
          <a:noFill/>
          <a:ln>
            <a:noFill/>
          </a:ln>
        </p:spPr>
        <p:txBody>
          <a:bodyPr anchorCtr="0" anchor="t" bIns="0" lIns="0" spcFirstLastPara="1" rIns="0" wrap="square" tIns="0">
            <a:noAutofit/>
          </a:bodyPr>
          <a:lstStyle/>
          <a:p>
            <a:pPr indent="0" lvl="0" marL="0" marR="0" rtl="0" algn="l">
              <a:lnSpc>
                <a:spcPct val="107000"/>
              </a:lnSpc>
              <a:spcBef>
                <a:spcPts val="0"/>
              </a:spcBef>
              <a:spcAft>
                <a:spcPts val="0"/>
              </a:spcAft>
              <a:buClr>
                <a:srgbClr val="000000"/>
              </a:buClr>
              <a:buSzPts val="500"/>
              <a:buFont typeface="Arial"/>
              <a:buNone/>
            </a:pPr>
            <a:r>
              <a:rPr b="0" i="0" lang="en" sz="500" u="none" cap="none" strike="noStrike">
                <a:solidFill>
                  <a:srgbClr val="25146F"/>
                </a:solidFill>
                <a:latin typeface="Poppins Medium"/>
                <a:ea typeface="Poppins Medium"/>
                <a:cs typeface="Poppins Medium"/>
                <a:sym typeface="Poppins Medium"/>
              </a:rPr>
              <a:t>Metrics reported in the WEX 2023 Annual Report</a:t>
            </a:r>
            <a:endParaRPr b="0" i="0" sz="500" u="none" cap="none" strike="noStrike">
              <a:solidFill>
                <a:srgbClr val="000000"/>
              </a:solidFill>
              <a:latin typeface="Arial"/>
              <a:ea typeface="Arial"/>
              <a:cs typeface="Arial"/>
              <a:sym typeface="Arial"/>
            </a:endParaRPr>
          </a:p>
        </p:txBody>
      </p:sp>
      <p:sp>
        <p:nvSpPr>
          <p:cNvPr id="5081" name="Google Shape;5081;g3d53bdb51f7_0_5331"/>
          <p:cNvSpPr txBox="1"/>
          <p:nvPr>
            <p:ph idx="3" type="title"/>
          </p:nvPr>
        </p:nvSpPr>
        <p:spPr>
          <a:xfrm>
            <a:off x="432994" y="3797456"/>
            <a:ext cx="18141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5082" name="Google Shape;5082;g3d53bdb51f7_0_5331"/>
          <p:cNvSpPr txBox="1"/>
          <p:nvPr>
            <p:ph idx="4" type="subTitle"/>
          </p:nvPr>
        </p:nvSpPr>
        <p:spPr>
          <a:xfrm>
            <a:off x="432994" y="4152525"/>
            <a:ext cx="1814100" cy="3267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900"/>
              <a:buNone/>
              <a:defRPr/>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5083" name="Google Shape;5083;g3d53bdb51f7_0_5331"/>
          <p:cNvSpPr txBox="1"/>
          <p:nvPr>
            <p:ph idx="5" type="title"/>
          </p:nvPr>
        </p:nvSpPr>
        <p:spPr>
          <a:xfrm>
            <a:off x="2612697" y="3797456"/>
            <a:ext cx="18405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5084" name="Google Shape;5084;g3d53bdb51f7_0_5331"/>
          <p:cNvSpPr txBox="1"/>
          <p:nvPr>
            <p:ph idx="6" type="subTitle"/>
          </p:nvPr>
        </p:nvSpPr>
        <p:spPr>
          <a:xfrm>
            <a:off x="2612697" y="4152525"/>
            <a:ext cx="1814100" cy="3267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900"/>
              <a:buNone/>
              <a:defRPr/>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5085" name="Google Shape;5085;g3d53bdb51f7_0_5331"/>
          <p:cNvSpPr txBox="1"/>
          <p:nvPr>
            <p:ph idx="7" type="title"/>
          </p:nvPr>
        </p:nvSpPr>
        <p:spPr>
          <a:xfrm>
            <a:off x="4788398" y="3797456"/>
            <a:ext cx="17886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5086" name="Google Shape;5086;g3d53bdb51f7_0_5331"/>
          <p:cNvSpPr txBox="1"/>
          <p:nvPr>
            <p:ph idx="8" type="subTitle"/>
          </p:nvPr>
        </p:nvSpPr>
        <p:spPr>
          <a:xfrm>
            <a:off x="4788398" y="4152525"/>
            <a:ext cx="1785600" cy="3267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900"/>
              <a:buNone/>
              <a:defRPr/>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5087" name="Google Shape;5087;g3d53bdb51f7_0_5331"/>
          <p:cNvSpPr txBox="1"/>
          <p:nvPr>
            <p:ph idx="9" type="title"/>
          </p:nvPr>
        </p:nvSpPr>
        <p:spPr>
          <a:xfrm>
            <a:off x="6964099" y="3797456"/>
            <a:ext cx="17205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5088" name="Google Shape;5088;g3d53bdb51f7_0_5331"/>
          <p:cNvSpPr txBox="1"/>
          <p:nvPr>
            <p:ph idx="13" type="subTitle"/>
          </p:nvPr>
        </p:nvSpPr>
        <p:spPr>
          <a:xfrm>
            <a:off x="6964099" y="4152525"/>
            <a:ext cx="1720500" cy="3267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900"/>
              <a:buNone/>
              <a:defRPr/>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5089" name="Google Shape;5089;g3d53bdb51f7_0_5331"/>
          <p:cNvSpPr txBox="1"/>
          <p:nvPr>
            <p:ph idx="14" type="subTitle"/>
          </p:nvPr>
        </p:nvSpPr>
        <p:spPr>
          <a:xfrm>
            <a:off x="3432603" y="2173500"/>
            <a:ext cx="1465200" cy="4968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900"/>
              <a:buNone/>
              <a:defRPr b="1" sz="1600">
                <a:latin typeface="Poppins"/>
                <a:ea typeface="Poppins"/>
                <a:cs typeface="Poppins"/>
                <a:sym typeface="Poppins"/>
              </a:defRPr>
            </a:lvl1pPr>
            <a:lvl2pPr lvl="1" algn="l">
              <a:lnSpc>
                <a:spcPct val="95000"/>
              </a:lnSpc>
              <a:spcBef>
                <a:spcPts val="1300"/>
              </a:spcBef>
              <a:spcAft>
                <a:spcPts val="0"/>
              </a:spcAft>
              <a:buSzPts val="1600"/>
              <a:buNone/>
              <a:defRPr sz="1600"/>
            </a:lvl2pPr>
            <a:lvl3pPr lvl="2" algn="l">
              <a:lnSpc>
                <a:spcPct val="95000"/>
              </a:lnSpc>
              <a:spcBef>
                <a:spcPts val="1300"/>
              </a:spcBef>
              <a:spcAft>
                <a:spcPts val="0"/>
              </a:spcAft>
              <a:buSzPts val="1600"/>
              <a:buNone/>
              <a:defRPr sz="1600"/>
            </a:lvl3pPr>
            <a:lvl4pPr lvl="3" algn="l">
              <a:lnSpc>
                <a:spcPct val="95000"/>
              </a:lnSpc>
              <a:spcBef>
                <a:spcPts val="1300"/>
              </a:spcBef>
              <a:spcAft>
                <a:spcPts val="0"/>
              </a:spcAft>
              <a:buSzPts val="1600"/>
              <a:buNone/>
              <a:defRPr sz="1600"/>
            </a:lvl4pPr>
            <a:lvl5pPr lvl="4" algn="l">
              <a:lnSpc>
                <a:spcPct val="95000"/>
              </a:lnSpc>
              <a:spcBef>
                <a:spcPts val="1300"/>
              </a:spcBef>
              <a:spcAft>
                <a:spcPts val="0"/>
              </a:spcAft>
              <a:buSzPts val="1600"/>
              <a:buNone/>
              <a:defRPr sz="1600"/>
            </a:lvl5pPr>
            <a:lvl6pPr lvl="5" algn="l">
              <a:lnSpc>
                <a:spcPct val="90000"/>
              </a:lnSpc>
              <a:spcBef>
                <a:spcPts val="400"/>
              </a:spcBef>
              <a:spcAft>
                <a:spcPts val="0"/>
              </a:spcAft>
              <a:buSzPts val="1600"/>
              <a:buNone/>
              <a:defRPr sz="1600"/>
            </a:lvl6pPr>
            <a:lvl7pPr lvl="6" algn="l">
              <a:lnSpc>
                <a:spcPct val="90000"/>
              </a:lnSpc>
              <a:spcBef>
                <a:spcPts val="400"/>
              </a:spcBef>
              <a:spcAft>
                <a:spcPts val="0"/>
              </a:spcAft>
              <a:buSzPts val="1600"/>
              <a:buNone/>
              <a:defRPr sz="1600"/>
            </a:lvl7pPr>
            <a:lvl8pPr lvl="7" algn="l">
              <a:lnSpc>
                <a:spcPct val="90000"/>
              </a:lnSpc>
              <a:spcBef>
                <a:spcPts val="400"/>
              </a:spcBef>
              <a:spcAft>
                <a:spcPts val="0"/>
              </a:spcAft>
              <a:buSzPts val="1600"/>
              <a:buNone/>
              <a:defRPr sz="1600"/>
            </a:lvl8pPr>
            <a:lvl9pPr lvl="8" algn="l">
              <a:lnSpc>
                <a:spcPct val="90000"/>
              </a:lnSpc>
              <a:spcBef>
                <a:spcPts val="400"/>
              </a:spcBef>
              <a:spcAft>
                <a:spcPts val="0"/>
              </a:spcAft>
              <a:buSzPts val="1600"/>
              <a:buNone/>
              <a:defRPr sz="1600"/>
            </a:lvl9pPr>
          </a:lstStyle>
          <a:p/>
        </p:txBody>
      </p:sp>
      <p:sp>
        <p:nvSpPr>
          <p:cNvPr id="5090" name="Google Shape;5090;g3d53bdb51f7_0_5331"/>
          <p:cNvSpPr txBox="1"/>
          <p:nvPr>
            <p:ph idx="15" type="subTitle"/>
          </p:nvPr>
        </p:nvSpPr>
        <p:spPr>
          <a:xfrm>
            <a:off x="3442052" y="2772900"/>
            <a:ext cx="1453200" cy="627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a:latin typeface="Poppins"/>
                <a:ea typeface="Poppins"/>
                <a:cs typeface="Poppins"/>
                <a:sym typeface="Poppins"/>
              </a:defRPr>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5091" name="Google Shape;5091;g3d53bdb51f7_0_5331"/>
          <p:cNvSpPr txBox="1"/>
          <p:nvPr>
            <p:ph idx="16" type="subTitle"/>
          </p:nvPr>
        </p:nvSpPr>
        <p:spPr>
          <a:xfrm>
            <a:off x="5327756" y="2173500"/>
            <a:ext cx="1465200" cy="4968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900"/>
              <a:buNone/>
              <a:defRPr b="1" sz="1600">
                <a:latin typeface="Poppins"/>
                <a:ea typeface="Poppins"/>
                <a:cs typeface="Poppins"/>
                <a:sym typeface="Poppins"/>
              </a:defRPr>
            </a:lvl1pPr>
            <a:lvl2pPr lvl="1" algn="l">
              <a:lnSpc>
                <a:spcPct val="95000"/>
              </a:lnSpc>
              <a:spcBef>
                <a:spcPts val="1300"/>
              </a:spcBef>
              <a:spcAft>
                <a:spcPts val="0"/>
              </a:spcAft>
              <a:buSzPts val="1600"/>
              <a:buNone/>
              <a:defRPr sz="1600"/>
            </a:lvl2pPr>
            <a:lvl3pPr lvl="2" algn="l">
              <a:lnSpc>
                <a:spcPct val="95000"/>
              </a:lnSpc>
              <a:spcBef>
                <a:spcPts val="1300"/>
              </a:spcBef>
              <a:spcAft>
                <a:spcPts val="0"/>
              </a:spcAft>
              <a:buSzPts val="1600"/>
              <a:buNone/>
              <a:defRPr sz="1600"/>
            </a:lvl3pPr>
            <a:lvl4pPr lvl="3" algn="l">
              <a:lnSpc>
                <a:spcPct val="95000"/>
              </a:lnSpc>
              <a:spcBef>
                <a:spcPts val="1300"/>
              </a:spcBef>
              <a:spcAft>
                <a:spcPts val="0"/>
              </a:spcAft>
              <a:buSzPts val="1600"/>
              <a:buNone/>
              <a:defRPr sz="1600"/>
            </a:lvl4pPr>
            <a:lvl5pPr lvl="4" algn="l">
              <a:lnSpc>
                <a:spcPct val="95000"/>
              </a:lnSpc>
              <a:spcBef>
                <a:spcPts val="1300"/>
              </a:spcBef>
              <a:spcAft>
                <a:spcPts val="0"/>
              </a:spcAft>
              <a:buSzPts val="1600"/>
              <a:buNone/>
              <a:defRPr sz="1600"/>
            </a:lvl5pPr>
            <a:lvl6pPr lvl="5" algn="l">
              <a:lnSpc>
                <a:spcPct val="90000"/>
              </a:lnSpc>
              <a:spcBef>
                <a:spcPts val="400"/>
              </a:spcBef>
              <a:spcAft>
                <a:spcPts val="0"/>
              </a:spcAft>
              <a:buSzPts val="1600"/>
              <a:buNone/>
              <a:defRPr sz="1600"/>
            </a:lvl6pPr>
            <a:lvl7pPr lvl="6" algn="l">
              <a:lnSpc>
                <a:spcPct val="90000"/>
              </a:lnSpc>
              <a:spcBef>
                <a:spcPts val="400"/>
              </a:spcBef>
              <a:spcAft>
                <a:spcPts val="0"/>
              </a:spcAft>
              <a:buSzPts val="1600"/>
              <a:buNone/>
              <a:defRPr sz="1600"/>
            </a:lvl7pPr>
            <a:lvl8pPr lvl="7" algn="l">
              <a:lnSpc>
                <a:spcPct val="90000"/>
              </a:lnSpc>
              <a:spcBef>
                <a:spcPts val="400"/>
              </a:spcBef>
              <a:spcAft>
                <a:spcPts val="0"/>
              </a:spcAft>
              <a:buSzPts val="1600"/>
              <a:buNone/>
              <a:defRPr sz="1600"/>
            </a:lvl8pPr>
            <a:lvl9pPr lvl="8" algn="l">
              <a:lnSpc>
                <a:spcPct val="90000"/>
              </a:lnSpc>
              <a:spcBef>
                <a:spcPts val="400"/>
              </a:spcBef>
              <a:spcAft>
                <a:spcPts val="0"/>
              </a:spcAft>
              <a:buSzPts val="1600"/>
              <a:buNone/>
              <a:defRPr sz="1600"/>
            </a:lvl9pPr>
          </a:lstStyle>
          <a:p/>
        </p:txBody>
      </p:sp>
      <p:sp>
        <p:nvSpPr>
          <p:cNvPr id="5092" name="Google Shape;5092;g3d53bdb51f7_0_5331"/>
          <p:cNvSpPr txBox="1"/>
          <p:nvPr>
            <p:ph idx="17" type="subTitle"/>
          </p:nvPr>
        </p:nvSpPr>
        <p:spPr>
          <a:xfrm>
            <a:off x="5339905" y="2772900"/>
            <a:ext cx="1453200" cy="627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a:latin typeface="Poppins"/>
                <a:ea typeface="Poppins"/>
                <a:cs typeface="Poppins"/>
                <a:sym typeface="Poppins"/>
              </a:defRPr>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5093" name="Google Shape;5093;g3d53bdb51f7_0_5331"/>
          <p:cNvSpPr txBox="1"/>
          <p:nvPr>
            <p:ph idx="18" type="subTitle"/>
          </p:nvPr>
        </p:nvSpPr>
        <p:spPr>
          <a:xfrm>
            <a:off x="7192343" y="2173500"/>
            <a:ext cx="1465200" cy="4968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900"/>
              <a:buNone/>
              <a:defRPr b="1" sz="1600">
                <a:latin typeface="Poppins"/>
                <a:ea typeface="Poppins"/>
                <a:cs typeface="Poppins"/>
                <a:sym typeface="Poppins"/>
              </a:defRPr>
            </a:lvl1pPr>
            <a:lvl2pPr lvl="1" algn="l">
              <a:lnSpc>
                <a:spcPct val="95000"/>
              </a:lnSpc>
              <a:spcBef>
                <a:spcPts val="1300"/>
              </a:spcBef>
              <a:spcAft>
                <a:spcPts val="0"/>
              </a:spcAft>
              <a:buSzPts val="1600"/>
              <a:buNone/>
              <a:defRPr sz="1600"/>
            </a:lvl2pPr>
            <a:lvl3pPr lvl="2" algn="l">
              <a:lnSpc>
                <a:spcPct val="95000"/>
              </a:lnSpc>
              <a:spcBef>
                <a:spcPts val="1300"/>
              </a:spcBef>
              <a:spcAft>
                <a:spcPts val="0"/>
              </a:spcAft>
              <a:buSzPts val="1600"/>
              <a:buNone/>
              <a:defRPr sz="1600"/>
            </a:lvl3pPr>
            <a:lvl4pPr lvl="3" algn="l">
              <a:lnSpc>
                <a:spcPct val="95000"/>
              </a:lnSpc>
              <a:spcBef>
                <a:spcPts val="1300"/>
              </a:spcBef>
              <a:spcAft>
                <a:spcPts val="0"/>
              </a:spcAft>
              <a:buSzPts val="1600"/>
              <a:buNone/>
              <a:defRPr sz="1600"/>
            </a:lvl4pPr>
            <a:lvl5pPr lvl="4" algn="l">
              <a:lnSpc>
                <a:spcPct val="95000"/>
              </a:lnSpc>
              <a:spcBef>
                <a:spcPts val="1300"/>
              </a:spcBef>
              <a:spcAft>
                <a:spcPts val="0"/>
              </a:spcAft>
              <a:buSzPts val="1600"/>
              <a:buNone/>
              <a:defRPr sz="1600"/>
            </a:lvl5pPr>
            <a:lvl6pPr lvl="5" algn="l">
              <a:lnSpc>
                <a:spcPct val="90000"/>
              </a:lnSpc>
              <a:spcBef>
                <a:spcPts val="400"/>
              </a:spcBef>
              <a:spcAft>
                <a:spcPts val="0"/>
              </a:spcAft>
              <a:buSzPts val="1600"/>
              <a:buNone/>
              <a:defRPr sz="1600"/>
            </a:lvl6pPr>
            <a:lvl7pPr lvl="6" algn="l">
              <a:lnSpc>
                <a:spcPct val="90000"/>
              </a:lnSpc>
              <a:spcBef>
                <a:spcPts val="400"/>
              </a:spcBef>
              <a:spcAft>
                <a:spcPts val="0"/>
              </a:spcAft>
              <a:buSzPts val="1600"/>
              <a:buNone/>
              <a:defRPr sz="1600"/>
            </a:lvl7pPr>
            <a:lvl8pPr lvl="7" algn="l">
              <a:lnSpc>
                <a:spcPct val="90000"/>
              </a:lnSpc>
              <a:spcBef>
                <a:spcPts val="400"/>
              </a:spcBef>
              <a:spcAft>
                <a:spcPts val="0"/>
              </a:spcAft>
              <a:buSzPts val="1600"/>
              <a:buNone/>
              <a:defRPr sz="1600"/>
            </a:lvl8pPr>
            <a:lvl9pPr lvl="8" algn="l">
              <a:lnSpc>
                <a:spcPct val="90000"/>
              </a:lnSpc>
              <a:spcBef>
                <a:spcPts val="400"/>
              </a:spcBef>
              <a:spcAft>
                <a:spcPts val="0"/>
              </a:spcAft>
              <a:buSzPts val="1600"/>
              <a:buNone/>
              <a:defRPr sz="1600"/>
            </a:lvl9pPr>
          </a:lstStyle>
          <a:p/>
        </p:txBody>
      </p:sp>
      <p:sp>
        <p:nvSpPr>
          <p:cNvPr id="5094" name="Google Shape;5094;g3d53bdb51f7_0_5331"/>
          <p:cNvSpPr txBox="1"/>
          <p:nvPr>
            <p:ph idx="19" type="subTitle"/>
          </p:nvPr>
        </p:nvSpPr>
        <p:spPr>
          <a:xfrm>
            <a:off x="7237758" y="2772900"/>
            <a:ext cx="1420200" cy="627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a:latin typeface="Poppins"/>
                <a:ea typeface="Poppins"/>
                <a:cs typeface="Poppins"/>
                <a:sym typeface="Poppins"/>
              </a:defRPr>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Tree>
  </p:cSld>
  <p:clrMapOvr>
    <a:masterClrMapping/>
  </p:clrMapOvr>
</p:sldLayout>
</file>

<file path=ppt/slideLayouts/slideLayout3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Custom Layout">
  <p:cSld name="5_Custom Layout">
    <p:bg>
      <p:bgPr>
        <a:blipFill>
          <a:blip r:embed="rId2">
            <a:alphaModFix/>
          </a:blip>
          <a:stretch>
            <a:fillRect/>
          </a:stretch>
        </a:blipFill>
      </p:bgPr>
    </p:bg>
    <p:spTree>
      <p:nvGrpSpPr>
        <p:cNvPr id="5095" name="Shape 5095"/>
        <p:cNvGrpSpPr/>
        <p:nvPr/>
      </p:nvGrpSpPr>
      <p:grpSpPr>
        <a:xfrm>
          <a:off x="0" y="0"/>
          <a:ext cx="0" cy="0"/>
          <a:chOff x="0" y="0"/>
          <a:chExt cx="0" cy="0"/>
        </a:xfrm>
      </p:grpSpPr>
      <p:sp>
        <p:nvSpPr>
          <p:cNvPr id="5096" name="Google Shape;5096;g3d53bdb51f7_0_5370"/>
          <p:cNvSpPr/>
          <p:nvPr/>
        </p:nvSpPr>
        <p:spPr>
          <a:xfrm>
            <a:off x="325593" y="1039761"/>
            <a:ext cx="4795200" cy="3518100"/>
          </a:xfrm>
          <a:prstGeom prst="roundRect">
            <a:avLst>
              <a:gd fmla="val 2428"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097" name="Google Shape;5097;g3d53bdb51f7_0_5370"/>
          <p:cNvSpPr txBox="1"/>
          <p:nvPr>
            <p:ph type="title"/>
          </p:nvPr>
        </p:nvSpPr>
        <p:spPr>
          <a:xfrm>
            <a:off x="325584" y="347756"/>
            <a:ext cx="8492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098" name="Google Shape;5098;g3d53bdb51f7_0_537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099" name="Google Shape;5099;g3d53bdb51f7_0_5370"/>
          <p:cNvSpPr/>
          <p:nvPr>
            <p:ph idx="2" type="pic"/>
          </p:nvPr>
        </p:nvSpPr>
        <p:spPr>
          <a:xfrm>
            <a:off x="5239004" y="1039761"/>
            <a:ext cx="3596700" cy="3518100"/>
          </a:xfrm>
          <a:prstGeom prst="roundRect">
            <a:avLst>
              <a:gd fmla="val 2719" name="adj"/>
            </a:avLst>
          </a:prstGeom>
          <a:noFill/>
          <a:ln>
            <a:noFill/>
          </a:ln>
        </p:spPr>
      </p:sp>
      <p:pic>
        <p:nvPicPr>
          <p:cNvPr descr="A black and gold circle with white text&#10;&#10;AI-generated content may be incorrect." id="5100" name="Google Shape;5100;g3d53bdb51f7_0_5370"/>
          <p:cNvPicPr preferRelativeResize="0"/>
          <p:nvPr/>
        </p:nvPicPr>
        <p:blipFill rotWithShape="1">
          <a:blip r:embed="rId3">
            <a:alphaModFix/>
          </a:blip>
          <a:srcRect b="0" l="0" r="0" t="0"/>
          <a:stretch/>
        </p:blipFill>
        <p:spPr>
          <a:xfrm>
            <a:off x="532379" y="1182172"/>
            <a:ext cx="1441718" cy="1441718"/>
          </a:xfrm>
          <a:prstGeom prst="rect">
            <a:avLst/>
          </a:prstGeom>
          <a:noFill/>
          <a:ln>
            <a:noFill/>
          </a:ln>
        </p:spPr>
      </p:pic>
      <p:sp>
        <p:nvSpPr>
          <p:cNvPr id="5101" name="Google Shape;5101;g3d53bdb51f7_0_5370"/>
          <p:cNvSpPr txBox="1"/>
          <p:nvPr>
            <p:ph idx="1" type="subTitle"/>
          </p:nvPr>
        </p:nvSpPr>
        <p:spPr>
          <a:xfrm>
            <a:off x="588608" y="3022481"/>
            <a:ext cx="4246500" cy="1441800"/>
          </a:xfrm>
          <a:prstGeom prst="rect">
            <a:avLst/>
          </a:prstGeom>
          <a:noFill/>
          <a:ln>
            <a:noFill/>
          </a:ln>
        </p:spPr>
        <p:txBody>
          <a:bodyPr anchorCtr="0" anchor="t" bIns="0" lIns="0" spcFirstLastPara="1" rIns="0" wrap="square" tIns="0">
            <a:noAutofit/>
          </a:bodyPr>
          <a:lstStyle>
            <a:lvl1pPr lvl="0" algn="l">
              <a:lnSpc>
                <a:spcPct val="100000"/>
              </a:lnSpc>
              <a:spcBef>
                <a:spcPts val="1300"/>
              </a:spcBef>
              <a:spcAft>
                <a:spcPts val="0"/>
              </a:spcAft>
              <a:buClr>
                <a:schemeClr val="dk1"/>
              </a:buClr>
              <a:buSzPts val="2000"/>
              <a:buNone/>
              <a:defRPr sz="2200">
                <a:solidFill>
                  <a:schemeClr val="dk1"/>
                </a:solidFill>
                <a:latin typeface="Poppins"/>
                <a:ea typeface="Poppins"/>
                <a:cs typeface="Poppins"/>
                <a:sym typeface="Poppins"/>
              </a:defRPr>
            </a:lvl1pPr>
            <a:lvl2pPr lvl="1" algn="ctr">
              <a:lnSpc>
                <a:spcPct val="100000"/>
              </a:lnSpc>
              <a:spcBef>
                <a:spcPts val="1300"/>
              </a:spcBef>
              <a:spcAft>
                <a:spcPts val="0"/>
              </a:spcAft>
              <a:buClr>
                <a:schemeClr val="dk1"/>
              </a:buClr>
              <a:buSzPts val="700"/>
              <a:buNone/>
              <a:defRPr sz="700"/>
            </a:lvl2pPr>
            <a:lvl3pPr lvl="2" algn="ctr">
              <a:lnSpc>
                <a:spcPct val="100000"/>
              </a:lnSpc>
              <a:spcBef>
                <a:spcPts val="1300"/>
              </a:spcBef>
              <a:spcAft>
                <a:spcPts val="0"/>
              </a:spcAft>
              <a:buClr>
                <a:schemeClr val="dk1"/>
              </a:buClr>
              <a:buSzPts val="600"/>
              <a:buNone/>
              <a:defRPr sz="700"/>
            </a:lvl3pPr>
            <a:lvl4pPr lvl="3" algn="ctr">
              <a:lnSpc>
                <a:spcPct val="100000"/>
              </a:lnSpc>
              <a:spcBef>
                <a:spcPts val="1300"/>
              </a:spcBef>
              <a:spcAft>
                <a:spcPts val="0"/>
              </a:spcAft>
              <a:buClr>
                <a:schemeClr val="dk1"/>
              </a:buClr>
              <a:buSzPts val="500"/>
              <a:buNone/>
              <a:defRPr sz="600"/>
            </a:lvl4pPr>
            <a:lvl5pPr lvl="4" algn="ctr">
              <a:lnSpc>
                <a:spcPct val="100000"/>
              </a:lnSpc>
              <a:spcBef>
                <a:spcPts val="1300"/>
              </a:spcBef>
              <a:spcAft>
                <a:spcPts val="0"/>
              </a:spcAft>
              <a:buClr>
                <a:schemeClr val="dk1"/>
              </a:buClr>
              <a:buSzPts val="500"/>
              <a:buNone/>
              <a:defRPr sz="600"/>
            </a:lvl5pPr>
            <a:lvl6pPr lvl="5" algn="ctr">
              <a:lnSpc>
                <a:spcPct val="100000"/>
              </a:lnSpc>
              <a:spcBef>
                <a:spcPts val="400"/>
              </a:spcBef>
              <a:spcAft>
                <a:spcPts val="0"/>
              </a:spcAft>
              <a:buClr>
                <a:schemeClr val="dk1"/>
              </a:buClr>
              <a:buSzPts val="600"/>
              <a:buNone/>
              <a:defRPr sz="600"/>
            </a:lvl6pPr>
            <a:lvl7pPr lvl="6" algn="ctr">
              <a:lnSpc>
                <a:spcPct val="100000"/>
              </a:lnSpc>
              <a:spcBef>
                <a:spcPts val="400"/>
              </a:spcBef>
              <a:spcAft>
                <a:spcPts val="0"/>
              </a:spcAft>
              <a:buClr>
                <a:schemeClr val="dk1"/>
              </a:buClr>
              <a:buSzPts val="600"/>
              <a:buNone/>
              <a:defRPr sz="600"/>
            </a:lvl7pPr>
            <a:lvl8pPr lvl="7" algn="ctr">
              <a:lnSpc>
                <a:spcPct val="100000"/>
              </a:lnSpc>
              <a:spcBef>
                <a:spcPts val="400"/>
              </a:spcBef>
              <a:spcAft>
                <a:spcPts val="0"/>
              </a:spcAft>
              <a:buClr>
                <a:schemeClr val="dk1"/>
              </a:buClr>
              <a:buSzPts val="600"/>
              <a:buNone/>
              <a:defRPr sz="600"/>
            </a:lvl8pPr>
            <a:lvl9pPr lvl="8" algn="ctr">
              <a:lnSpc>
                <a:spcPct val="10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3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Custom Layout">
  <p:cSld name="6_Custom Layout">
    <p:bg>
      <p:bgPr>
        <a:blipFill>
          <a:blip r:embed="rId2">
            <a:alphaModFix/>
          </a:blip>
          <a:stretch>
            <a:fillRect/>
          </a:stretch>
        </a:blipFill>
      </p:bgPr>
    </p:bg>
    <p:spTree>
      <p:nvGrpSpPr>
        <p:cNvPr id="5102" name="Shape 5102"/>
        <p:cNvGrpSpPr/>
        <p:nvPr/>
      </p:nvGrpSpPr>
      <p:grpSpPr>
        <a:xfrm>
          <a:off x="0" y="0"/>
          <a:ext cx="0" cy="0"/>
          <a:chOff x="0" y="0"/>
          <a:chExt cx="0" cy="0"/>
        </a:xfrm>
      </p:grpSpPr>
      <p:sp>
        <p:nvSpPr>
          <p:cNvPr id="5103" name="Google Shape;5103;g3d53bdb51f7_0_5377"/>
          <p:cNvSpPr/>
          <p:nvPr/>
        </p:nvSpPr>
        <p:spPr>
          <a:xfrm>
            <a:off x="325593" y="1039761"/>
            <a:ext cx="4795200" cy="3518100"/>
          </a:xfrm>
          <a:prstGeom prst="roundRect">
            <a:avLst>
              <a:gd fmla="val 2428" name="adj"/>
            </a:avLst>
          </a:prstGeom>
          <a:gradFill>
            <a:gsLst>
              <a:gs pos="0">
                <a:srgbClr val="FFFFFF"/>
              </a:gs>
              <a:gs pos="22000">
                <a:srgbClr val="FFFFFF"/>
              </a:gs>
              <a:gs pos="100000">
                <a:srgbClr val="E3E7FA">
                  <a:alpha val="86274"/>
                </a:srgbClr>
              </a:gs>
            </a:gsLst>
            <a:lin ang="5400012" scaled="0"/>
          </a:gradFill>
          <a:ln cap="flat" cmpd="sng" w="9525">
            <a:solidFill>
              <a:schemeClr val="lt1"/>
            </a:solidFill>
            <a:prstDash val="solid"/>
            <a:round/>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104" name="Google Shape;5104;g3d53bdb51f7_0_5377"/>
          <p:cNvSpPr txBox="1"/>
          <p:nvPr>
            <p:ph type="title"/>
          </p:nvPr>
        </p:nvSpPr>
        <p:spPr>
          <a:xfrm>
            <a:off x="325584" y="347756"/>
            <a:ext cx="8492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105" name="Google Shape;5105;g3d53bdb51f7_0_537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106" name="Google Shape;5106;g3d53bdb51f7_0_5377"/>
          <p:cNvSpPr/>
          <p:nvPr>
            <p:ph idx="2" type="pic"/>
          </p:nvPr>
        </p:nvSpPr>
        <p:spPr>
          <a:xfrm>
            <a:off x="5239004" y="1039761"/>
            <a:ext cx="3596700" cy="3518100"/>
          </a:xfrm>
          <a:prstGeom prst="roundRect">
            <a:avLst>
              <a:gd fmla="val 2719" name="adj"/>
            </a:avLst>
          </a:prstGeom>
          <a:noFill/>
          <a:ln>
            <a:noFill/>
          </a:ln>
        </p:spPr>
      </p:sp>
      <p:pic>
        <p:nvPicPr>
          <p:cNvPr descr="A black and gold circle with white text&#10;&#10;AI-generated content may be incorrect." id="5107" name="Google Shape;5107;g3d53bdb51f7_0_5377"/>
          <p:cNvPicPr preferRelativeResize="0"/>
          <p:nvPr/>
        </p:nvPicPr>
        <p:blipFill rotWithShape="1">
          <a:blip r:embed="rId3">
            <a:alphaModFix/>
          </a:blip>
          <a:srcRect b="0" l="0" r="0" t="0"/>
          <a:stretch/>
        </p:blipFill>
        <p:spPr>
          <a:xfrm>
            <a:off x="532379" y="1182172"/>
            <a:ext cx="1441718" cy="1441718"/>
          </a:xfrm>
          <a:prstGeom prst="rect">
            <a:avLst/>
          </a:prstGeom>
          <a:noFill/>
          <a:ln>
            <a:noFill/>
          </a:ln>
        </p:spPr>
      </p:pic>
      <p:sp>
        <p:nvSpPr>
          <p:cNvPr id="5108" name="Google Shape;5108;g3d53bdb51f7_0_5377"/>
          <p:cNvSpPr txBox="1"/>
          <p:nvPr>
            <p:ph idx="1" type="subTitle"/>
          </p:nvPr>
        </p:nvSpPr>
        <p:spPr>
          <a:xfrm>
            <a:off x="588608" y="3022481"/>
            <a:ext cx="4246500" cy="1441800"/>
          </a:xfrm>
          <a:prstGeom prst="rect">
            <a:avLst/>
          </a:prstGeom>
          <a:noFill/>
          <a:ln>
            <a:noFill/>
          </a:ln>
        </p:spPr>
        <p:txBody>
          <a:bodyPr anchorCtr="0" anchor="t" bIns="0" lIns="0" spcFirstLastPara="1" rIns="0" wrap="square" tIns="0">
            <a:noAutofit/>
          </a:bodyPr>
          <a:lstStyle>
            <a:lvl1pPr lvl="0" algn="l">
              <a:lnSpc>
                <a:spcPct val="100000"/>
              </a:lnSpc>
              <a:spcBef>
                <a:spcPts val="1300"/>
              </a:spcBef>
              <a:spcAft>
                <a:spcPts val="0"/>
              </a:spcAft>
              <a:buClr>
                <a:schemeClr val="dk1"/>
              </a:buClr>
              <a:buSzPts val="2000"/>
              <a:buNone/>
              <a:defRPr sz="2200">
                <a:solidFill>
                  <a:schemeClr val="dk1"/>
                </a:solidFill>
                <a:latin typeface="Poppins"/>
                <a:ea typeface="Poppins"/>
                <a:cs typeface="Poppins"/>
                <a:sym typeface="Poppins"/>
              </a:defRPr>
            </a:lvl1pPr>
            <a:lvl2pPr lvl="1" algn="ctr">
              <a:lnSpc>
                <a:spcPct val="100000"/>
              </a:lnSpc>
              <a:spcBef>
                <a:spcPts val="1300"/>
              </a:spcBef>
              <a:spcAft>
                <a:spcPts val="0"/>
              </a:spcAft>
              <a:buClr>
                <a:schemeClr val="dk1"/>
              </a:buClr>
              <a:buSzPts val="700"/>
              <a:buNone/>
              <a:defRPr sz="700"/>
            </a:lvl2pPr>
            <a:lvl3pPr lvl="2" algn="ctr">
              <a:lnSpc>
                <a:spcPct val="100000"/>
              </a:lnSpc>
              <a:spcBef>
                <a:spcPts val="1300"/>
              </a:spcBef>
              <a:spcAft>
                <a:spcPts val="0"/>
              </a:spcAft>
              <a:buClr>
                <a:schemeClr val="dk1"/>
              </a:buClr>
              <a:buSzPts val="600"/>
              <a:buNone/>
              <a:defRPr sz="700"/>
            </a:lvl3pPr>
            <a:lvl4pPr lvl="3" algn="ctr">
              <a:lnSpc>
                <a:spcPct val="100000"/>
              </a:lnSpc>
              <a:spcBef>
                <a:spcPts val="1300"/>
              </a:spcBef>
              <a:spcAft>
                <a:spcPts val="0"/>
              </a:spcAft>
              <a:buClr>
                <a:schemeClr val="dk1"/>
              </a:buClr>
              <a:buSzPts val="500"/>
              <a:buNone/>
              <a:defRPr sz="600"/>
            </a:lvl4pPr>
            <a:lvl5pPr lvl="4" algn="ctr">
              <a:lnSpc>
                <a:spcPct val="100000"/>
              </a:lnSpc>
              <a:spcBef>
                <a:spcPts val="1300"/>
              </a:spcBef>
              <a:spcAft>
                <a:spcPts val="0"/>
              </a:spcAft>
              <a:buClr>
                <a:schemeClr val="dk1"/>
              </a:buClr>
              <a:buSzPts val="500"/>
              <a:buNone/>
              <a:defRPr sz="600"/>
            </a:lvl5pPr>
            <a:lvl6pPr lvl="5" algn="ctr">
              <a:lnSpc>
                <a:spcPct val="100000"/>
              </a:lnSpc>
              <a:spcBef>
                <a:spcPts val="400"/>
              </a:spcBef>
              <a:spcAft>
                <a:spcPts val="0"/>
              </a:spcAft>
              <a:buClr>
                <a:schemeClr val="dk1"/>
              </a:buClr>
              <a:buSzPts val="600"/>
              <a:buNone/>
              <a:defRPr sz="600"/>
            </a:lvl6pPr>
            <a:lvl7pPr lvl="6" algn="ctr">
              <a:lnSpc>
                <a:spcPct val="100000"/>
              </a:lnSpc>
              <a:spcBef>
                <a:spcPts val="400"/>
              </a:spcBef>
              <a:spcAft>
                <a:spcPts val="0"/>
              </a:spcAft>
              <a:buClr>
                <a:schemeClr val="dk1"/>
              </a:buClr>
              <a:buSzPts val="600"/>
              <a:buNone/>
              <a:defRPr sz="600"/>
            </a:lvl7pPr>
            <a:lvl8pPr lvl="7" algn="ctr">
              <a:lnSpc>
                <a:spcPct val="100000"/>
              </a:lnSpc>
              <a:spcBef>
                <a:spcPts val="400"/>
              </a:spcBef>
              <a:spcAft>
                <a:spcPts val="0"/>
              </a:spcAft>
              <a:buClr>
                <a:schemeClr val="dk1"/>
              </a:buClr>
              <a:buSzPts val="600"/>
              <a:buNone/>
              <a:defRPr sz="600"/>
            </a:lvl8pPr>
            <a:lvl9pPr lvl="8" algn="ctr">
              <a:lnSpc>
                <a:spcPct val="10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3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Custom Layout">
  <p:cSld name="7_Custom Layout">
    <p:bg>
      <p:bgPr>
        <a:blipFill>
          <a:blip r:embed="rId2">
            <a:alphaModFix/>
          </a:blip>
          <a:stretch>
            <a:fillRect/>
          </a:stretch>
        </a:blipFill>
      </p:bgPr>
    </p:bg>
    <p:spTree>
      <p:nvGrpSpPr>
        <p:cNvPr id="5109" name="Shape 5109"/>
        <p:cNvGrpSpPr/>
        <p:nvPr/>
      </p:nvGrpSpPr>
      <p:grpSpPr>
        <a:xfrm>
          <a:off x="0" y="0"/>
          <a:ext cx="0" cy="0"/>
          <a:chOff x="0" y="0"/>
          <a:chExt cx="0" cy="0"/>
        </a:xfrm>
      </p:grpSpPr>
      <p:sp>
        <p:nvSpPr>
          <p:cNvPr id="5110" name="Google Shape;5110;g3d53bdb51f7_0_5384"/>
          <p:cNvSpPr/>
          <p:nvPr/>
        </p:nvSpPr>
        <p:spPr>
          <a:xfrm>
            <a:off x="315022" y="1802299"/>
            <a:ext cx="8610900" cy="2748300"/>
          </a:xfrm>
          <a:prstGeom prst="roundRect">
            <a:avLst>
              <a:gd fmla="val 186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111" name="Google Shape;5111;g3d53bdb51f7_0_5384"/>
          <p:cNvSpPr txBox="1"/>
          <p:nvPr>
            <p:ph type="title"/>
          </p:nvPr>
        </p:nvSpPr>
        <p:spPr>
          <a:xfrm>
            <a:off x="325593" y="339924"/>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112" name="Google Shape;5112;g3d53bdb51f7_0_538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5113" name="Google Shape;5113;g3d53bdb51f7_0_5384"/>
          <p:cNvPicPr preferRelativeResize="0"/>
          <p:nvPr/>
        </p:nvPicPr>
        <p:blipFill rotWithShape="1">
          <a:blip r:embed="rId3">
            <a:alphaModFix/>
          </a:blip>
          <a:srcRect b="0" l="0" r="0" t="0"/>
          <a:stretch/>
        </p:blipFill>
        <p:spPr>
          <a:xfrm>
            <a:off x="556032" y="2718197"/>
            <a:ext cx="8128945" cy="7143"/>
          </a:xfrm>
          <a:prstGeom prst="rect">
            <a:avLst/>
          </a:prstGeom>
          <a:noFill/>
          <a:ln>
            <a:noFill/>
          </a:ln>
        </p:spPr>
      </p:pic>
      <p:pic>
        <p:nvPicPr>
          <p:cNvPr id="5114" name="Google Shape;5114;g3d53bdb51f7_0_5384"/>
          <p:cNvPicPr preferRelativeResize="0"/>
          <p:nvPr/>
        </p:nvPicPr>
        <p:blipFill rotWithShape="1">
          <a:blip r:embed="rId3">
            <a:alphaModFix/>
          </a:blip>
          <a:srcRect b="0" l="0" r="0" t="0"/>
          <a:stretch/>
        </p:blipFill>
        <p:spPr>
          <a:xfrm>
            <a:off x="556032" y="3624943"/>
            <a:ext cx="8128945" cy="7143"/>
          </a:xfrm>
          <a:prstGeom prst="rect">
            <a:avLst/>
          </a:prstGeom>
          <a:noFill/>
          <a:ln>
            <a:noFill/>
          </a:ln>
        </p:spPr>
      </p:pic>
      <p:sp>
        <p:nvSpPr>
          <p:cNvPr id="5115" name="Google Shape;5115;g3d53bdb51f7_0_5384"/>
          <p:cNvSpPr txBox="1"/>
          <p:nvPr>
            <p:ph idx="1" type="subTitle"/>
          </p:nvPr>
        </p:nvSpPr>
        <p:spPr>
          <a:xfrm>
            <a:off x="512821" y="2166408"/>
            <a:ext cx="36633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1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116" name="Google Shape;5116;g3d53bdb51f7_0_5384"/>
          <p:cNvSpPr txBox="1"/>
          <p:nvPr>
            <p:ph idx="2" type="subTitle"/>
          </p:nvPr>
        </p:nvSpPr>
        <p:spPr>
          <a:xfrm>
            <a:off x="512821" y="3039512"/>
            <a:ext cx="36633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1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117" name="Google Shape;5117;g3d53bdb51f7_0_5384"/>
          <p:cNvSpPr txBox="1"/>
          <p:nvPr>
            <p:ph idx="3" type="subTitle"/>
          </p:nvPr>
        </p:nvSpPr>
        <p:spPr>
          <a:xfrm>
            <a:off x="512821" y="3938875"/>
            <a:ext cx="36633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1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118" name="Google Shape;5118;g3d53bdb51f7_0_5384"/>
          <p:cNvSpPr txBox="1"/>
          <p:nvPr>
            <p:ph idx="4" type="subTitle"/>
          </p:nvPr>
        </p:nvSpPr>
        <p:spPr>
          <a:xfrm>
            <a:off x="4483465" y="2166408"/>
            <a:ext cx="36633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1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119" name="Google Shape;5119;g3d53bdb51f7_0_5384"/>
          <p:cNvSpPr txBox="1"/>
          <p:nvPr>
            <p:ph idx="5" type="subTitle"/>
          </p:nvPr>
        </p:nvSpPr>
        <p:spPr>
          <a:xfrm>
            <a:off x="4483465" y="3039512"/>
            <a:ext cx="36633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1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120" name="Google Shape;5120;g3d53bdb51f7_0_5384"/>
          <p:cNvSpPr txBox="1"/>
          <p:nvPr>
            <p:ph idx="6" type="subTitle"/>
          </p:nvPr>
        </p:nvSpPr>
        <p:spPr>
          <a:xfrm>
            <a:off x="4483465" y="3938875"/>
            <a:ext cx="36633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1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3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Custom Layout">
  <p:cSld name="8_Custom Layout">
    <p:bg>
      <p:bgPr>
        <a:blipFill>
          <a:blip r:embed="rId2">
            <a:alphaModFix/>
          </a:blip>
          <a:stretch>
            <a:fillRect/>
          </a:stretch>
        </a:blipFill>
      </p:bgPr>
    </p:bg>
    <p:spTree>
      <p:nvGrpSpPr>
        <p:cNvPr id="5121" name="Shape 5121"/>
        <p:cNvGrpSpPr/>
        <p:nvPr/>
      </p:nvGrpSpPr>
      <p:grpSpPr>
        <a:xfrm>
          <a:off x="0" y="0"/>
          <a:ext cx="0" cy="0"/>
          <a:chOff x="0" y="0"/>
          <a:chExt cx="0" cy="0"/>
        </a:xfrm>
      </p:grpSpPr>
      <p:sp>
        <p:nvSpPr>
          <p:cNvPr id="5122" name="Google Shape;5122;g3d53bdb51f7_0_5396"/>
          <p:cNvSpPr/>
          <p:nvPr/>
        </p:nvSpPr>
        <p:spPr>
          <a:xfrm>
            <a:off x="315022" y="1802299"/>
            <a:ext cx="8610900" cy="2748300"/>
          </a:xfrm>
          <a:prstGeom prst="roundRect">
            <a:avLst>
              <a:gd fmla="val 186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123" name="Google Shape;5123;g3d53bdb51f7_0_5396"/>
          <p:cNvSpPr txBox="1"/>
          <p:nvPr>
            <p:ph type="title"/>
          </p:nvPr>
        </p:nvSpPr>
        <p:spPr>
          <a:xfrm>
            <a:off x="325593" y="339924"/>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124" name="Google Shape;5124;g3d53bdb51f7_0_539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5125" name="Google Shape;5125;g3d53bdb51f7_0_5396"/>
          <p:cNvPicPr preferRelativeResize="0"/>
          <p:nvPr/>
        </p:nvPicPr>
        <p:blipFill rotWithShape="1">
          <a:blip r:embed="rId3">
            <a:alphaModFix/>
          </a:blip>
          <a:srcRect b="0" l="0" r="0" t="0"/>
          <a:stretch/>
        </p:blipFill>
        <p:spPr>
          <a:xfrm>
            <a:off x="556032" y="2718197"/>
            <a:ext cx="8128945" cy="7143"/>
          </a:xfrm>
          <a:prstGeom prst="rect">
            <a:avLst/>
          </a:prstGeom>
          <a:noFill/>
          <a:ln>
            <a:noFill/>
          </a:ln>
        </p:spPr>
      </p:pic>
      <p:pic>
        <p:nvPicPr>
          <p:cNvPr id="5126" name="Google Shape;5126;g3d53bdb51f7_0_5396"/>
          <p:cNvPicPr preferRelativeResize="0"/>
          <p:nvPr/>
        </p:nvPicPr>
        <p:blipFill rotWithShape="1">
          <a:blip r:embed="rId3">
            <a:alphaModFix/>
          </a:blip>
          <a:srcRect b="0" l="0" r="0" t="0"/>
          <a:stretch/>
        </p:blipFill>
        <p:spPr>
          <a:xfrm>
            <a:off x="556032" y="3624943"/>
            <a:ext cx="8128945" cy="7143"/>
          </a:xfrm>
          <a:prstGeom prst="rect">
            <a:avLst/>
          </a:prstGeom>
          <a:noFill/>
          <a:ln>
            <a:noFill/>
          </a:ln>
        </p:spPr>
      </p:pic>
      <p:sp>
        <p:nvSpPr>
          <p:cNvPr id="5127" name="Google Shape;5127;g3d53bdb51f7_0_5396"/>
          <p:cNvSpPr txBox="1"/>
          <p:nvPr>
            <p:ph idx="1" type="subTitle"/>
          </p:nvPr>
        </p:nvSpPr>
        <p:spPr>
          <a:xfrm>
            <a:off x="1000257" y="2161134"/>
            <a:ext cx="32442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5128" name="Google Shape;5128;g3d53bdb51f7_0_5396"/>
          <p:cNvSpPr txBox="1"/>
          <p:nvPr>
            <p:ph idx="2" type="subTitle"/>
          </p:nvPr>
        </p:nvSpPr>
        <p:spPr>
          <a:xfrm>
            <a:off x="1000257" y="3017362"/>
            <a:ext cx="32442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5129" name="Google Shape;5129;g3d53bdb51f7_0_5396"/>
          <p:cNvSpPr txBox="1"/>
          <p:nvPr>
            <p:ph idx="3" type="subTitle"/>
          </p:nvPr>
        </p:nvSpPr>
        <p:spPr>
          <a:xfrm>
            <a:off x="1000257" y="3907851"/>
            <a:ext cx="32442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5130" name="Google Shape;5130;g3d53bdb51f7_0_5396"/>
          <p:cNvSpPr txBox="1"/>
          <p:nvPr>
            <p:ph idx="4" type="subTitle"/>
          </p:nvPr>
        </p:nvSpPr>
        <p:spPr>
          <a:xfrm>
            <a:off x="4978030" y="2161134"/>
            <a:ext cx="32442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5131" name="Google Shape;5131;g3d53bdb51f7_0_5396"/>
          <p:cNvSpPr txBox="1"/>
          <p:nvPr>
            <p:ph idx="5" type="subTitle"/>
          </p:nvPr>
        </p:nvSpPr>
        <p:spPr>
          <a:xfrm>
            <a:off x="4978030" y="3017362"/>
            <a:ext cx="32442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5132" name="Google Shape;5132;g3d53bdb51f7_0_5396"/>
          <p:cNvSpPr txBox="1"/>
          <p:nvPr>
            <p:ph idx="6" type="subTitle"/>
          </p:nvPr>
        </p:nvSpPr>
        <p:spPr>
          <a:xfrm>
            <a:off x="4978030" y="3907851"/>
            <a:ext cx="32442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5133" name="Google Shape;5133;g3d53bdb51f7_0_5396"/>
          <p:cNvSpPr txBox="1"/>
          <p:nvPr>
            <p:ph idx="7" type="title"/>
          </p:nvPr>
        </p:nvSpPr>
        <p:spPr>
          <a:xfrm>
            <a:off x="372046" y="2123955"/>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5134" name="Google Shape;5134;g3d53bdb51f7_0_5396"/>
          <p:cNvSpPr txBox="1"/>
          <p:nvPr>
            <p:ph idx="8" type="title"/>
          </p:nvPr>
        </p:nvSpPr>
        <p:spPr>
          <a:xfrm>
            <a:off x="372046" y="2989127"/>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5135" name="Google Shape;5135;g3d53bdb51f7_0_5396"/>
          <p:cNvSpPr txBox="1"/>
          <p:nvPr>
            <p:ph idx="9" type="title"/>
          </p:nvPr>
        </p:nvSpPr>
        <p:spPr>
          <a:xfrm>
            <a:off x="372046" y="3888133"/>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5136" name="Google Shape;5136;g3d53bdb51f7_0_5396"/>
          <p:cNvSpPr txBox="1"/>
          <p:nvPr>
            <p:ph idx="13" type="title"/>
          </p:nvPr>
        </p:nvSpPr>
        <p:spPr>
          <a:xfrm>
            <a:off x="4387041" y="2142273"/>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5137" name="Google Shape;5137;g3d53bdb51f7_0_5396"/>
          <p:cNvSpPr txBox="1"/>
          <p:nvPr>
            <p:ph idx="14" type="title"/>
          </p:nvPr>
        </p:nvSpPr>
        <p:spPr>
          <a:xfrm>
            <a:off x="4387041" y="3007444"/>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5138" name="Google Shape;5138;g3d53bdb51f7_0_5396"/>
          <p:cNvSpPr txBox="1"/>
          <p:nvPr>
            <p:ph idx="15" type="title"/>
          </p:nvPr>
        </p:nvSpPr>
        <p:spPr>
          <a:xfrm>
            <a:off x="4387041" y="3906451"/>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Tree>
  </p:cSld>
  <p:clrMapOvr>
    <a:masterClrMapping/>
  </p:clrMapOvr>
</p:sldLayout>
</file>

<file path=ppt/slideLayouts/slideLayout3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Custom Layout">
  <p:cSld name="9_Custom Layout">
    <p:bg>
      <p:bgPr>
        <a:blipFill>
          <a:blip r:embed="rId2">
            <a:alphaModFix/>
          </a:blip>
          <a:stretch>
            <a:fillRect/>
          </a:stretch>
        </a:blipFill>
      </p:bgPr>
    </p:bg>
    <p:spTree>
      <p:nvGrpSpPr>
        <p:cNvPr id="5139" name="Shape 5139"/>
        <p:cNvGrpSpPr/>
        <p:nvPr/>
      </p:nvGrpSpPr>
      <p:grpSpPr>
        <a:xfrm>
          <a:off x="0" y="0"/>
          <a:ext cx="0" cy="0"/>
          <a:chOff x="0" y="0"/>
          <a:chExt cx="0" cy="0"/>
        </a:xfrm>
      </p:grpSpPr>
      <p:sp>
        <p:nvSpPr>
          <p:cNvPr id="5140" name="Google Shape;5140;g3d53bdb51f7_0_5414"/>
          <p:cNvSpPr/>
          <p:nvPr/>
        </p:nvSpPr>
        <p:spPr>
          <a:xfrm>
            <a:off x="315022" y="1381969"/>
            <a:ext cx="8610900" cy="3175200"/>
          </a:xfrm>
          <a:prstGeom prst="roundRect">
            <a:avLst>
              <a:gd fmla="val 186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141" name="Google Shape;5141;g3d53bdb51f7_0_5414"/>
          <p:cNvSpPr txBox="1"/>
          <p:nvPr>
            <p:ph type="title"/>
          </p:nvPr>
        </p:nvSpPr>
        <p:spPr>
          <a:xfrm>
            <a:off x="325593" y="339924"/>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142" name="Google Shape;5142;g3d53bdb51f7_0_541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5143" name="Google Shape;5143;g3d53bdb51f7_0_5414"/>
          <p:cNvPicPr preferRelativeResize="0"/>
          <p:nvPr/>
        </p:nvPicPr>
        <p:blipFill rotWithShape="1">
          <a:blip r:embed="rId3">
            <a:alphaModFix/>
          </a:blip>
          <a:srcRect b="0" l="0" r="0" t="0"/>
          <a:stretch/>
        </p:blipFill>
        <p:spPr>
          <a:xfrm>
            <a:off x="556032" y="2419542"/>
            <a:ext cx="8128945" cy="7143"/>
          </a:xfrm>
          <a:prstGeom prst="rect">
            <a:avLst/>
          </a:prstGeom>
          <a:noFill/>
          <a:ln>
            <a:noFill/>
          </a:ln>
        </p:spPr>
      </p:pic>
      <p:pic>
        <p:nvPicPr>
          <p:cNvPr id="5144" name="Google Shape;5144;g3d53bdb51f7_0_5414"/>
          <p:cNvPicPr preferRelativeResize="0"/>
          <p:nvPr/>
        </p:nvPicPr>
        <p:blipFill rotWithShape="1">
          <a:blip r:embed="rId3">
            <a:alphaModFix/>
          </a:blip>
          <a:srcRect b="0" l="0" r="0" t="0"/>
          <a:stretch/>
        </p:blipFill>
        <p:spPr>
          <a:xfrm>
            <a:off x="556032" y="3492209"/>
            <a:ext cx="8128945" cy="7143"/>
          </a:xfrm>
          <a:prstGeom prst="rect">
            <a:avLst/>
          </a:prstGeom>
          <a:noFill/>
          <a:ln>
            <a:noFill/>
          </a:ln>
        </p:spPr>
      </p:pic>
      <p:sp>
        <p:nvSpPr>
          <p:cNvPr id="5145" name="Google Shape;5145;g3d53bdb51f7_0_5414"/>
          <p:cNvSpPr txBox="1"/>
          <p:nvPr>
            <p:ph idx="2" type="title"/>
          </p:nvPr>
        </p:nvSpPr>
        <p:spPr>
          <a:xfrm>
            <a:off x="390361" y="3727815"/>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5146" name="Google Shape;5146;g3d53bdb51f7_0_5414"/>
          <p:cNvSpPr txBox="1"/>
          <p:nvPr>
            <p:ph idx="3" type="title"/>
          </p:nvPr>
        </p:nvSpPr>
        <p:spPr>
          <a:xfrm>
            <a:off x="4405357" y="3727815"/>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5147" name="Google Shape;5147;g3d53bdb51f7_0_5414"/>
          <p:cNvSpPr txBox="1"/>
          <p:nvPr>
            <p:ph idx="4" type="title"/>
          </p:nvPr>
        </p:nvSpPr>
        <p:spPr>
          <a:xfrm>
            <a:off x="381204" y="1710014"/>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5148" name="Google Shape;5148;g3d53bdb51f7_0_5414"/>
          <p:cNvSpPr txBox="1"/>
          <p:nvPr>
            <p:ph idx="5" type="title"/>
          </p:nvPr>
        </p:nvSpPr>
        <p:spPr>
          <a:xfrm>
            <a:off x="390361" y="2709939"/>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5149" name="Google Shape;5149;g3d53bdb51f7_0_5414"/>
          <p:cNvSpPr txBox="1"/>
          <p:nvPr>
            <p:ph idx="6" type="title"/>
          </p:nvPr>
        </p:nvSpPr>
        <p:spPr>
          <a:xfrm>
            <a:off x="4396199" y="1710014"/>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5150" name="Google Shape;5150;g3d53bdb51f7_0_5414"/>
          <p:cNvSpPr txBox="1"/>
          <p:nvPr>
            <p:ph idx="7" type="title"/>
          </p:nvPr>
        </p:nvSpPr>
        <p:spPr>
          <a:xfrm>
            <a:off x="4405357" y="2709939"/>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5151" name="Google Shape;5151;g3d53bdb51f7_0_5414"/>
          <p:cNvSpPr txBox="1"/>
          <p:nvPr>
            <p:ph idx="1" type="subTitle"/>
          </p:nvPr>
        </p:nvSpPr>
        <p:spPr>
          <a:xfrm>
            <a:off x="982822" y="2076019"/>
            <a:ext cx="3344100" cy="1335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000"/>
              <a:buNone/>
              <a:defRPr sz="1000">
                <a:solidFill>
                  <a:schemeClr val="accent5"/>
                </a:solidFill>
              </a:defRPr>
            </a:lvl1pPr>
            <a:lvl2pPr lvl="1" algn="l">
              <a:lnSpc>
                <a:spcPct val="95000"/>
              </a:lnSpc>
              <a:spcBef>
                <a:spcPts val="1300"/>
              </a:spcBef>
              <a:spcAft>
                <a:spcPts val="0"/>
              </a:spcAft>
              <a:buClr>
                <a:schemeClr val="accent5"/>
              </a:buClr>
              <a:buSzPts val="1000"/>
              <a:buNone/>
              <a:defRPr sz="1000">
                <a:solidFill>
                  <a:schemeClr val="accent5"/>
                </a:solidFill>
              </a:defRPr>
            </a:lvl2pPr>
            <a:lvl3pPr lvl="2" algn="l">
              <a:lnSpc>
                <a:spcPct val="95000"/>
              </a:lnSpc>
              <a:spcBef>
                <a:spcPts val="1300"/>
              </a:spcBef>
              <a:spcAft>
                <a:spcPts val="0"/>
              </a:spcAft>
              <a:buClr>
                <a:schemeClr val="accent5"/>
              </a:buClr>
              <a:buSzPts val="1000"/>
              <a:buNone/>
              <a:defRPr sz="1000">
                <a:solidFill>
                  <a:schemeClr val="accent5"/>
                </a:solidFill>
              </a:defRPr>
            </a:lvl3pPr>
            <a:lvl4pPr lvl="3" algn="l">
              <a:lnSpc>
                <a:spcPct val="95000"/>
              </a:lnSpc>
              <a:spcBef>
                <a:spcPts val="1300"/>
              </a:spcBef>
              <a:spcAft>
                <a:spcPts val="0"/>
              </a:spcAft>
              <a:buClr>
                <a:schemeClr val="accent5"/>
              </a:buClr>
              <a:buSzPts val="1000"/>
              <a:buNone/>
              <a:defRPr sz="1000">
                <a:solidFill>
                  <a:schemeClr val="accent5"/>
                </a:solidFill>
              </a:defRPr>
            </a:lvl4pPr>
            <a:lvl5pPr lvl="4" algn="l">
              <a:lnSpc>
                <a:spcPct val="95000"/>
              </a:lnSpc>
              <a:spcBef>
                <a:spcPts val="1300"/>
              </a:spcBef>
              <a:spcAft>
                <a:spcPts val="0"/>
              </a:spcAft>
              <a:buClr>
                <a:schemeClr val="accent5"/>
              </a:buClr>
              <a:buSzPts val="1000"/>
              <a:buNone/>
              <a:defRPr sz="1000">
                <a:solidFill>
                  <a:schemeClr val="accent5"/>
                </a:solidFill>
              </a:defRPr>
            </a:lvl5pPr>
            <a:lvl6pPr lvl="5" algn="l">
              <a:lnSpc>
                <a:spcPct val="90000"/>
              </a:lnSpc>
              <a:spcBef>
                <a:spcPts val="400"/>
              </a:spcBef>
              <a:spcAft>
                <a:spcPts val="0"/>
              </a:spcAft>
              <a:buClr>
                <a:schemeClr val="accent5"/>
              </a:buClr>
              <a:buSzPts val="1000"/>
              <a:buNone/>
              <a:defRPr sz="1000">
                <a:solidFill>
                  <a:schemeClr val="accent5"/>
                </a:solidFill>
              </a:defRPr>
            </a:lvl6pPr>
            <a:lvl7pPr lvl="6" algn="l">
              <a:lnSpc>
                <a:spcPct val="90000"/>
              </a:lnSpc>
              <a:spcBef>
                <a:spcPts val="400"/>
              </a:spcBef>
              <a:spcAft>
                <a:spcPts val="0"/>
              </a:spcAft>
              <a:buClr>
                <a:schemeClr val="accent5"/>
              </a:buClr>
              <a:buSzPts val="1000"/>
              <a:buNone/>
              <a:defRPr sz="1000">
                <a:solidFill>
                  <a:schemeClr val="accent5"/>
                </a:solidFill>
              </a:defRPr>
            </a:lvl7pPr>
            <a:lvl8pPr lvl="7" algn="l">
              <a:lnSpc>
                <a:spcPct val="90000"/>
              </a:lnSpc>
              <a:spcBef>
                <a:spcPts val="400"/>
              </a:spcBef>
              <a:spcAft>
                <a:spcPts val="0"/>
              </a:spcAft>
              <a:buClr>
                <a:schemeClr val="accent5"/>
              </a:buClr>
              <a:buSzPts val="1000"/>
              <a:buNone/>
              <a:defRPr sz="1000">
                <a:solidFill>
                  <a:schemeClr val="accent5"/>
                </a:solidFill>
              </a:defRPr>
            </a:lvl8pPr>
            <a:lvl9pPr lvl="8" algn="l">
              <a:lnSpc>
                <a:spcPct val="90000"/>
              </a:lnSpc>
              <a:spcBef>
                <a:spcPts val="400"/>
              </a:spcBef>
              <a:spcAft>
                <a:spcPts val="0"/>
              </a:spcAft>
              <a:buClr>
                <a:schemeClr val="accent5"/>
              </a:buClr>
              <a:buSzPts val="1000"/>
              <a:buNone/>
              <a:defRPr sz="1000">
                <a:solidFill>
                  <a:schemeClr val="accent5"/>
                </a:solidFill>
              </a:defRPr>
            </a:lvl9pPr>
          </a:lstStyle>
          <a:p/>
        </p:txBody>
      </p:sp>
      <p:sp>
        <p:nvSpPr>
          <p:cNvPr id="5152" name="Google Shape;5152;g3d53bdb51f7_0_5414"/>
          <p:cNvSpPr txBox="1"/>
          <p:nvPr>
            <p:ph idx="8" type="subTitle"/>
          </p:nvPr>
        </p:nvSpPr>
        <p:spPr>
          <a:xfrm>
            <a:off x="982822" y="3090131"/>
            <a:ext cx="3344100" cy="1335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000"/>
              <a:buNone/>
              <a:defRPr sz="1000">
                <a:solidFill>
                  <a:schemeClr val="accent5"/>
                </a:solidFill>
              </a:defRPr>
            </a:lvl1pPr>
            <a:lvl2pPr lvl="1" algn="l">
              <a:lnSpc>
                <a:spcPct val="95000"/>
              </a:lnSpc>
              <a:spcBef>
                <a:spcPts val="1300"/>
              </a:spcBef>
              <a:spcAft>
                <a:spcPts val="0"/>
              </a:spcAft>
              <a:buClr>
                <a:schemeClr val="accent5"/>
              </a:buClr>
              <a:buSzPts val="1000"/>
              <a:buNone/>
              <a:defRPr sz="1000">
                <a:solidFill>
                  <a:schemeClr val="accent5"/>
                </a:solidFill>
              </a:defRPr>
            </a:lvl2pPr>
            <a:lvl3pPr lvl="2" algn="l">
              <a:lnSpc>
                <a:spcPct val="95000"/>
              </a:lnSpc>
              <a:spcBef>
                <a:spcPts val="1300"/>
              </a:spcBef>
              <a:spcAft>
                <a:spcPts val="0"/>
              </a:spcAft>
              <a:buClr>
                <a:schemeClr val="accent5"/>
              </a:buClr>
              <a:buSzPts val="1000"/>
              <a:buNone/>
              <a:defRPr sz="1000">
                <a:solidFill>
                  <a:schemeClr val="accent5"/>
                </a:solidFill>
              </a:defRPr>
            </a:lvl3pPr>
            <a:lvl4pPr lvl="3" algn="l">
              <a:lnSpc>
                <a:spcPct val="95000"/>
              </a:lnSpc>
              <a:spcBef>
                <a:spcPts val="1300"/>
              </a:spcBef>
              <a:spcAft>
                <a:spcPts val="0"/>
              </a:spcAft>
              <a:buClr>
                <a:schemeClr val="accent5"/>
              </a:buClr>
              <a:buSzPts val="1000"/>
              <a:buNone/>
              <a:defRPr sz="1000">
                <a:solidFill>
                  <a:schemeClr val="accent5"/>
                </a:solidFill>
              </a:defRPr>
            </a:lvl4pPr>
            <a:lvl5pPr lvl="4" algn="l">
              <a:lnSpc>
                <a:spcPct val="95000"/>
              </a:lnSpc>
              <a:spcBef>
                <a:spcPts val="1300"/>
              </a:spcBef>
              <a:spcAft>
                <a:spcPts val="0"/>
              </a:spcAft>
              <a:buClr>
                <a:schemeClr val="accent5"/>
              </a:buClr>
              <a:buSzPts val="1000"/>
              <a:buNone/>
              <a:defRPr sz="1000">
                <a:solidFill>
                  <a:schemeClr val="accent5"/>
                </a:solidFill>
              </a:defRPr>
            </a:lvl5pPr>
            <a:lvl6pPr lvl="5" algn="l">
              <a:lnSpc>
                <a:spcPct val="90000"/>
              </a:lnSpc>
              <a:spcBef>
                <a:spcPts val="400"/>
              </a:spcBef>
              <a:spcAft>
                <a:spcPts val="0"/>
              </a:spcAft>
              <a:buClr>
                <a:schemeClr val="accent5"/>
              </a:buClr>
              <a:buSzPts val="1000"/>
              <a:buNone/>
              <a:defRPr sz="1000">
                <a:solidFill>
                  <a:schemeClr val="accent5"/>
                </a:solidFill>
              </a:defRPr>
            </a:lvl6pPr>
            <a:lvl7pPr lvl="6" algn="l">
              <a:lnSpc>
                <a:spcPct val="90000"/>
              </a:lnSpc>
              <a:spcBef>
                <a:spcPts val="400"/>
              </a:spcBef>
              <a:spcAft>
                <a:spcPts val="0"/>
              </a:spcAft>
              <a:buClr>
                <a:schemeClr val="accent5"/>
              </a:buClr>
              <a:buSzPts val="1000"/>
              <a:buNone/>
              <a:defRPr sz="1000">
                <a:solidFill>
                  <a:schemeClr val="accent5"/>
                </a:solidFill>
              </a:defRPr>
            </a:lvl7pPr>
            <a:lvl8pPr lvl="7" algn="l">
              <a:lnSpc>
                <a:spcPct val="90000"/>
              </a:lnSpc>
              <a:spcBef>
                <a:spcPts val="400"/>
              </a:spcBef>
              <a:spcAft>
                <a:spcPts val="0"/>
              </a:spcAft>
              <a:buClr>
                <a:schemeClr val="accent5"/>
              </a:buClr>
              <a:buSzPts val="1000"/>
              <a:buNone/>
              <a:defRPr sz="1000">
                <a:solidFill>
                  <a:schemeClr val="accent5"/>
                </a:solidFill>
              </a:defRPr>
            </a:lvl8pPr>
            <a:lvl9pPr lvl="8" algn="l">
              <a:lnSpc>
                <a:spcPct val="90000"/>
              </a:lnSpc>
              <a:spcBef>
                <a:spcPts val="400"/>
              </a:spcBef>
              <a:spcAft>
                <a:spcPts val="0"/>
              </a:spcAft>
              <a:buClr>
                <a:schemeClr val="accent5"/>
              </a:buClr>
              <a:buSzPts val="1000"/>
              <a:buNone/>
              <a:defRPr sz="1000">
                <a:solidFill>
                  <a:schemeClr val="accent5"/>
                </a:solidFill>
              </a:defRPr>
            </a:lvl9pPr>
          </a:lstStyle>
          <a:p/>
        </p:txBody>
      </p:sp>
      <p:sp>
        <p:nvSpPr>
          <p:cNvPr id="5153" name="Google Shape;5153;g3d53bdb51f7_0_5414"/>
          <p:cNvSpPr txBox="1"/>
          <p:nvPr>
            <p:ph idx="9" type="subTitle"/>
          </p:nvPr>
        </p:nvSpPr>
        <p:spPr>
          <a:xfrm>
            <a:off x="982822" y="4109738"/>
            <a:ext cx="3344100" cy="1335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000"/>
              <a:buNone/>
              <a:defRPr sz="1000">
                <a:solidFill>
                  <a:schemeClr val="accent5"/>
                </a:solidFill>
              </a:defRPr>
            </a:lvl1pPr>
            <a:lvl2pPr lvl="1" algn="l">
              <a:lnSpc>
                <a:spcPct val="95000"/>
              </a:lnSpc>
              <a:spcBef>
                <a:spcPts val="1300"/>
              </a:spcBef>
              <a:spcAft>
                <a:spcPts val="0"/>
              </a:spcAft>
              <a:buClr>
                <a:schemeClr val="accent5"/>
              </a:buClr>
              <a:buSzPts val="1000"/>
              <a:buNone/>
              <a:defRPr sz="1000">
                <a:solidFill>
                  <a:schemeClr val="accent5"/>
                </a:solidFill>
              </a:defRPr>
            </a:lvl2pPr>
            <a:lvl3pPr lvl="2" algn="l">
              <a:lnSpc>
                <a:spcPct val="95000"/>
              </a:lnSpc>
              <a:spcBef>
                <a:spcPts val="1300"/>
              </a:spcBef>
              <a:spcAft>
                <a:spcPts val="0"/>
              </a:spcAft>
              <a:buClr>
                <a:schemeClr val="accent5"/>
              </a:buClr>
              <a:buSzPts val="1000"/>
              <a:buNone/>
              <a:defRPr sz="1000">
                <a:solidFill>
                  <a:schemeClr val="accent5"/>
                </a:solidFill>
              </a:defRPr>
            </a:lvl3pPr>
            <a:lvl4pPr lvl="3" algn="l">
              <a:lnSpc>
                <a:spcPct val="95000"/>
              </a:lnSpc>
              <a:spcBef>
                <a:spcPts val="1300"/>
              </a:spcBef>
              <a:spcAft>
                <a:spcPts val="0"/>
              </a:spcAft>
              <a:buClr>
                <a:schemeClr val="accent5"/>
              </a:buClr>
              <a:buSzPts val="1000"/>
              <a:buNone/>
              <a:defRPr sz="1000">
                <a:solidFill>
                  <a:schemeClr val="accent5"/>
                </a:solidFill>
              </a:defRPr>
            </a:lvl4pPr>
            <a:lvl5pPr lvl="4" algn="l">
              <a:lnSpc>
                <a:spcPct val="95000"/>
              </a:lnSpc>
              <a:spcBef>
                <a:spcPts val="1300"/>
              </a:spcBef>
              <a:spcAft>
                <a:spcPts val="0"/>
              </a:spcAft>
              <a:buClr>
                <a:schemeClr val="accent5"/>
              </a:buClr>
              <a:buSzPts val="1000"/>
              <a:buNone/>
              <a:defRPr sz="1000">
                <a:solidFill>
                  <a:schemeClr val="accent5"/>
                </a:solidFill>
              </a:defRPr>
            </a:lvl5pPr>
            <a:lvl6pPr lvl="5" algn="l">
              <a:lnSpc>
                <a:spcPct val="90000"/>
              </a:lnSpc>
              <a:spcBef>
                <a:spcPts val="400"/>
              </a:spcBef>
              <a:spcAft>
                <a:spcPts val="0"/>
              </a:spcAft>
              <a:buClr>
                <a:schemeClr val="accent5"/>
              </a:buClr>
              <a:buSzPts val="1000"/>
              <a:buNone/>
              <a:defRPr sz="1000">
                <a:solidFill>
                  <a:schemeClr val="accent5"/>
                </a:solidFill>
              </a:defRPr>
            </a:lvl6pPr>
            <a:lvl7pPr lvl="6" algn="l">
              <a:lnSpc>
                <a:spcPct val="90000"/>
              </a:lnSpc>
              <a:spcBef>
                <a:spcPts val="400"/>
              </a:spcBef>
              <a:spcAft>
                <a:spcPts val="0"/>
              </a:spcAft>
              <a:buClr>
                <a:schemeClr val="accent5"/>
              </a:buClr>
              <a:buSzPts val="1000"/>
              <a:buNone/>
              <a:defRPr sz="1000">
                <a:solidFill>
                  <a:schemeClr val="accent5"/>
                </a:solidFill>
              </a:defRPr>
            </a:lvl7pPr>
            <a:lvl8pPr lvl="7" algn="l">
              <a:lnSpc>
                <a:spcPct val="90000"/>
              </a:lnSpc>
              <a:spcBef>
                <a:spcPts val="400"/>
              </a:spcBef>
              <a:spcAft>
                <a:spcPts val="0"/>
              </a:spcAft>
              <a:buClr>
                <a:schemeClr val="accent5"/>
              </a:buClr>
              <a:buSzPts val="1000"/>
              <a:buNone/>
              <a:defRPr sz="1000">
                <a:solidFill>
                  <a:schemeClr val="accent5"/>
                </a:solidFill>
              </a:defRPr>
            </a:lvl8pPr>
            <a:lvl9pPr lvl="8" algn="l">
              <a:lnSpc>
                <a:spcPct val="90000"/>
              </a:lnSpc>
              <a:spcBef>
                <a:spcPts val="400"/>
              </a:spcBef>
              <a:spcAft>
                <a:spcPts val="0"/>
              </a:spcAft>
              <a:buClr>
                <a:schemeClr val="accent5"/>
              </a:buClr>
              <a:buSzPts val="1000"/>
              <a:buNone/>
              <a:defRPr sz="1000">
                <a:solidFill>
                  <a:schemeClr val="accent5"/>
                </a:solidFill>
              </a:defRPr>
            </a:lvl9pPr>
          </a:lstStyle>
          <a:p/>
        </p:txBody>
      </p:sp>
      <p:sp>
        <p:nvSpPr>
          <p:cNvPr id="5154" name="Google Shape;5154;g3d53bdb51f7_0_5414"/>
          <p:cNvSpPr txBox="1"/>
          <p:nvPr>
            <p:ph idx="13" type="subTitle"/>
          </p:nvPr>
        </p:nvSpPr>
        <p:spPr>
          <a:xfrm>
            <a:off x="4959161" y="2076019"/>
            <a:ext cx="3442200" cy="1335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000"/>
              <a:buNone/>
              <a:defRPr sz="1000">
                <a:solidFill>
                  <a:schemeClr val="accent5"/>
                </a:solidFill>
              </a:defRPr>
            </a:lvl1pPr>
            <a:lvl2pPr lvl="1" algn="l">
              <a:lnSpc>
                <a:spcPct val="95000"/>
              </a:lnSpc>
              <a:spcBef>
                <a:spcPts val="1300"/>
              </a:spcBef>
              <a:spcAft>
                <a:spcPts val="0"/>
              </a:spcAft>
              <a:buClr>
                <a:schemeClr val="accent5"/>
              </a:buClr>
              <a:buSzPts val="1000"/>
              <a:buNone/>
              <a:defRPr sz="1000">
                <a:solidFill>
                  <a:schemeClr val="accent5"/>
                </a:solidFill>
              </a:defRPr>
            </a:lvl2pPr>
            <a:lvl3pPr lvl="2" algn="l">
              <a:lnSpc>
                <a:spcPct val="95000"/>
              </a:lnSpc>
              <a:spcBef>
                <a:spcPts val="1300"/>
              </a:spcBef>
              <a:spcAft>
                <a:spcPts val="0"/>
              </a:spcAft>
              <a:buClr>
                <a:schemeClr val="accent5"/>
              </a:buClr>
              <a:buSzPts val="1000"/>
              <a:buNone/>
              <a:defRPr sz="1000">
                <a:solidFill>
                  <a:schemeClr val="accent5"/>
                </a:solidFill>
              </a:defRPr>
            </a:lvl3pPr>
            <a:lvl4pPr lvl="3" algn="l">
              <a:lnSpc>
                <a:spcPct val="95000"/>
              </a:lnSpc>
              <a:spcBef>
                <a:spcPts val="1300"/>
              </a:spcBef>
              <a:spcAft>
                <a:spcPts val="0"/>
              </a:spcAft>
              <a:buClr>
                <a:schemeClr val="accent5"/>
              </a:buClr>
              <a:buSzPts val="1000"/>
              <a:buNone/>
              <a:defRPr sz="1000">
                <a:solidFill>
                  <a:schemeClr val="accent5"/>
                </a:solidFill>
              </a:defRPr>
            </a:lvl4pPr>
            <a:lvl5pPr lvl="4" algn="l">
              <a:lnSpc>
                <a:spcPct val="95000"/>
              </a:lnSpc>
              <a:spcBef>
                <a:spcPts val="1300"/>
              </a:spcBef>
              <a:spcAft>
                <a:spcPts val="0"/>
              </a:spcAft>
              <a:buClr>
                <a:schemeClr val="accent5"/>
              </a:buClr>
              <a:buSzPts val="1000"/>
              <a:buNone/>
              <a:defRPr sz="1000">
                <a:solidFill>
                  <a:schemeClr val="accent5"/>
                </a:solidFill>
              </a:defRPr>
            </a:lvl5pPr>
            <a:lvl6pPr lvl="5" algn="l">
              <a:lnSpc>
                <a:spcPct val="90000"/>
              </a:lnSpc>
              <a:spcBef>
                <a:spcPts val="400"/>
              </a:spcBef>
              <a:spcAft>
                <a:spcPts val="0"/>
              </a:spcAft>
              <a:buClr>
                <a:schemeClr val="accent5"/>
              </a:buClr>
              <a:buSzPts val="1000"/>
              <a:buNone/>
              <a:defRPr sz="1000">
                <a:solidFill>
                  <a:schemeClr val="accent5"/>
                </a:solidFill>
              </a:defRPr>
            </a:lvl6pPr>
            <a:lvl7pPr lvl="6" algn="l">
              <a:lnSpc>
                <a:spcPct val="90000"/>
              </a:lnSpc>
              <a:spcBef>
                <a:spcPts val="400"/>
              </a:spcBef>
              <a:spcAft>
                <a:spcPts val="0"/>
              </a:spcAft>
              <a:buClr>
                <a:schemeClr val="accent5"/>
              </a:buClr>
              <a:buSzPts val="1000"/>
              <a:buNone/>
              <a:defRPr sz="1000">
                <a:solidFill>
                  <a:schemeClr val="accent5"/>
                </a:solidFill>
              </a:defRPr>
            </a:lvl7pPr>
            <a:lvl8pPr lvl="7" algn="l">
              <a:lnSpc>
                <a:spcPct val="90000"/>
              </a:lnSpc>
              <a:spcBef>
                <a:spcPts val="400"/>
              </a:spcBef>
              <a:spcAft>
                <a:spcPts val="0"/>
              </a:spcAft>
              <a:buClr>
                <a:schemeClr val="accent5"/>
              </a:buClr>
              <a:buSzPts val="1000"/>
              <a:buNone/>
              <a:defRPr sz="1000">
                <a:solidFill>
                  <a:schemeClr val="accent5"/>
                </a:solidFill>
              </a:defRPr>
            </a:lvl8pPr>
            <a:lvl9pPr lvl="8" algn="l">
              <a:lnSpc>
                <a:spcPct val="90000"/>
              </a:lnSpc>
              <a:spcBef>
                <a:spcPts val="400"/>
              </a:spcBef>
              <a:spcAft>
                <a:spcPts val="0"/>
              </a:spcAft>
              <a:buClr>
                <a:schemeClr val="accent5"/>
              </a:buClr>
              <a:buSzPts val="1000"/>
              <a:buNone/>
              <a:defRPr sz="1000">
                <a:solidFill>
                  <a:schemeClr val="accent5"/>
                </a:solidFill>
              </a:defRPr>
            </a:lvl9pPr>
          </a:lstStyle>
          <a:p/>
        </p:txBody>
      </p:sp>
      <p:sp>
        <p:nvSpPr>
          <p:cNvPr id="5155" name="Google Shape;5155;g3d53bdb51f7_0_5414"/>
          <p:cNvSpPr txBox="1"/>
          <p:nvPr>
            <p:ph idx="14" type="subTitle"/>
          </p:nvPr>
        </p:nvSpPr>
        <p:spPr>
          <a:xfrm>
            <a:off x="4959161" y="3090131"/>
            <a:ext cx="3442200" cy="1335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000"/>
              <a:buNone/>
              <a:defRPr sz="1000">
                <a:solidFill>
                  <a:schemeClr val="accent5"/>
                </a:solidFill>
              </a:defRPr>
            </a:lvl1pPr>
            <a:lvl2pPr lvl="1" algn="l">
              <a:lnSpc>
                <a:spcPct val="95000"/>
              </a:lnSpc>
              <a:spcBef>
                <a:spcPts val="1300"/>
              </a:spcBef>
              <a:spcAft>
                <a:spcPts val="0"/>
              </a:spcAft>
              <a:buClr>
                <a:schemeClr val="accent5"/>
              </a:buClr>
              <a:buSzPts val="1000"/>
              <a:buNone/>
              <a:defRPr sz="1000">
                <a:solidFill>
                  <a:schemeClr val="accent5"/>
                </a:solidFill>
              </a:defRPr>
            </a:lvl2pPr>
            <a:lvl3pPr lvl="2" algn="l">
              <a:lnSpc>
                <a:spcPct val="95000"/>
              </a:lnSpc>
              <a:spcBef>
                <a:spcPts val="1300"/>
              </a:spcBef>
              <a:spcAft>
                <a:spcPts val="0"/>
              </a:spcAft>
              <a:buClr>
                <a:schemeClr val="accent5"/>
              </a:buClr>
              <a:buSzPts val="1000"/>
              <a:buNone/>
              <a:defRPr sz="1000">
                <a:solidFill>
                  <a:schemeClr val="accent5"/>
                </a:solidFill>
              </a:defRPr>
            </a:lvl3pPr>
            <a:lvl4pPr lvl="3" algn="l">
              <a:lnSpc>
                <a:spcPct val="95000"/>
              </a:lnSpc>
              <a:spcBef>
                <a:spcPts val="1300"/>
              </a:spcBef>
              <a:spcAft>
                <a:spcPts val="0"/>
              </a:spcAft>
              <a:buClr>
                <a:schemeClr val="accent5"/>
              </a:buClr>
              <a:buSzPts val="1000"/>
              <a:buNone/>
              <a:defRPr sz="1000">
                <a:solidFill>
                  <a:schemeClr val="accent5"/>
                </a:solidFill>
              </a:defRPr>
            </a:lvl4pPr>
            <a:lvl5pPr lvl="4" algn="l">
              <a:lnSpc>
                <a:spcPct val="95000"/>
              </a:lnSpc>
              <a:spcBef>
                <a:spcPts val="1300"/>
              </a:spcBef>
              <a:spcAft>
                <a:spcPts val="0"/>
              </a:spcAft>
              <a:buClr>
                <a:schemeClr val="accent5"/>
              </a:buClr>
              <a:buSzPts val="1000"/>
              <a:buNone/>
              <a:defRPr sz="1000">
                <a:solidFill>
                  <a:schemeClr val="accent5"/>
                </a:solidFill>
              </a:defRPr>
            </a:lvl5pPr>
            <a:lvl6pPr lvl="5" algn="l">
              <a:lnSpc>
                <a:spcPct val="90000"/>
              </a:lnSpc>
              <a:spcBef>
                <a:spcPts val="400"/>
              </a:spcBef>
              <a:spcAft>
                <a:spcPts val="0"/>
              </a:spcAft>
              <a:buClr>
                <a:schemeClr val="accent5"/>
              </a:buClr>
              <a:buSzPts val="1000"/>
              <a:buNone/>
              <a:defRPr sz="1000">
                <a:solidFill>
                  <a:schemeClr val="accent5"/>
                </a:solidFill>
              </a:defRPr>
            </a:lvl6pPr>
            <a:lvl7pPr lvl="6" algn="l">
              <a:lnSpc>
                <a:spcPct val="90000"/>
              </a:lnSpc>
              <a:spcBef>
                <a:spcPts val="400"/>
              </a:spcBef>
              <a:spcAft>
                <a:spcPts val="0"/>
              </a:spcAft>
              <a:buClr>
                <a:schemeClr val="accent5"/>
              </a:buClr>
              <a:buSzPts val="1000"/>
              <a:buNone/>
              <a:defRPr sz="1000">
                <a:solidFill>
                  <a:schemeClr val="accent5"/>
                </a:solidFill>
              </a:defRPr>
            </a:lvl7pPr>
            <a:lvl8pPr lvl="7" algn="l">
              <a:lnSpc>
                <a:spcPct val="90000"/>
              </a:lnSpc>
              <a:spcBef>
                <a:spcPts val="400"/>
              </a:spcBef>
              <a:spcAft>
                <a:spcPts val="0"/>
              </a:spcAft>
              <a:buClr>
                <a:schemeClr val="accent5"/>
              </a:buClr>
              <a:buSzPts val="1000"/>
              <a:buNone/>
              <a:defRPr sz="1000">
                <a:solidFill>
                  <a:schemeClr val="accent5"/>
                </a:solidFill>
              </a:defRPr>
            </a:lvl8pPr>
            <a:lvl9pPr lvl="8" algn="l">
              <a:lnSpc>
                <a:spcPct val="90000"/>
              </a:lnSpc>
              <a:spcBef>
                <a:spcPts val="400"/>
              </a:spcBef>
              <a:spcAft>
                <a:spcPts val="0"/>
              </a:spcAft>
              <a:buClr>
                <a:schemeClr val="accent5"/>
              </a:buClr>
              <a:buSzPts val="1000"/>
              <a:buNone/>
              <a:defRPr sz="1000">
                <a:solidFill>
                  <a:schemeClr val="accent5"/>
                </a:solidFill>
              </a:defRPr>
            </a:lvl9pPr>
          </a:lstStyle>
          <a:p/>
        </p:txBody>
      </p:sp>
      <p:sp>
        <p:nvSpPr>
          <p:cNvPr id="5156" name="Google Shape;5156;g3d53bdb51f7_0_5414"/>
          <p:cNvSpPr txBox="1"/>
          <p:nvPr>
            <p:ph idx="15" type="subTitle"/>
          </p:nvPr>
        </p:nvSpPr>
        <p:spPr>
          <a:xfrm>
            <a:off x="4959161" y="4109738"/>
            <a:ext cx="3442200" cy="1335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000"/>
              <a:buNone/>
              <a:defRPr sz="1000">
                <a:solidFill>
                  <a:schemeClr val="accent5"/>
                </a:solidFill>
              </a:defRPr>
            </a:lvl1pPr>
            <a:lvl2pPr lvl="1" algn="l">
              <a:lnSpc>
                <a:spcPct val="95000"/>
              </a:lnSpc>
              <a:spcBef>
                <a:spcPts val="1300"/>
              </a:spcBef>
              <a:spcAft>
                <a:spcPts val="0"/>
              </a:spcAft>
              <a:buClr>
                <a:schemeClr val="accent5"/>
              </a:buClr>
              <a:buSzPts val="1000"/>
              <a:buNone/>
              <a:defRPr sz="1000">
                <a:solidFill>
                  <a:schemeClr val="accent5"/>
                </a:solidFill>
              </a:defRPr>
            </a:lvl2pPr>
            <a:lvl3pPr lvl="2" algn="l">
              <a:lnSpc>
                <a:spcPct val="95000"/>
              </a:lnSpc>
              <a:spcBef>
                <a:spcPts val="1300"/>
              </a:spcBef>
              <a:spcAft>
                <a:spcPts val="0"/>
              </a:spcAft>
              <a:buClr>
                <a:schemeClr val="accent5"/>
              </a:buClr>
              <a:buSzPts val="1000"/>
              <a:buNone/>
              <a:defRPr sz="1000">
                <a:solidFill>
                  <a:schemeClr val="accent5"/>
                </a:solidFill>
              </a:defRPr>
            </a:lvl3pPr>
            <a:lvl4pPr lvl="3" algn="l">
              <a:lnSpc>
                <a:spcPct val="95000"/>
              </a:lnSpc>
              <a:spcBef>
                <a:spcPts val="1300"/>
              </a:spcBef>
              <a:spcAft>
                <a:spcPts val="0"/>
              </a:spcAft>
              <a:buClr>
                <a:schemeClr val="accent5"/>
              </a:buClr>
              <a:buSzPts val="1000"/>
              <a:buNone/>
              <a:defRPr sz="1000">
                <a:solidFill>
                  <a:schemeClr val="accent5"/>
                </a:solidFill>
              </a:defRPr>
            </a:lvl4pPr>
            <a:lvl5pPr lvl="4" algn="l">
              <a:lnSpc>
                <a:spcPct val="95000"/>
              </a:lnSpc>
              <a:spcBef>
                <a:spcPts val="1300"/>
              </a:spcBef>
              <a:spcAft>
                <a:spcPts val="0"/>
              </a:spcAft>
              <a:buClr>
                <a:schemeClr val="accent5"/>
              </a:buClr>
              <a:buSzPts val="1000"/>
              <a:buNone/>
              <a:defRPr sz="1000">
                <a:solidFill>
                  <a:schemeClr val="accent5"/>
                </a:solidFill>
              </a:defRPr>
            </a:lvl5pPr>
            <a:lvl6pPr lvl="5" algn="l">
              <a:lnSpc>
                <a:spcPct val="90000"/>
              </a:lnSpc>
              <a:spcBef>
                <a:spcPts val="400"/>
              </a:spcBef>
              <a:spcAft>
                <a:spcPts val="0"/>
              </a:spcAft>
              <a:buClr>
                <a:schemeClr val="accent5"/>
              </a:buClr>
              <a:buSzPts val="1000"/>
              <a:buNone/>
              <a:defRPr sz="1000">
                <a:solidFill>
                  <a:schemeClr val="accent5"/>
                </a:solidFill>
              </a:defRPr>
            </a:lvl6pPr>
            <a:lvl7pPr lvl="6" algn="l">
              <a:lnSpc>
                <a:spcPct val="90000"/>
              </a:lnSpc>
              <a:spcBef>
                <a:spcPts val="400"/>
              </a:spcBef>
              <a:spcAft>
                <a:spcPts val="0"/>
              </a:spcAft>
              <a:buClr>
                <a:schemeClr val="accent5"/>
              </a:buClr>
              <a:buSzPts val="1000"/>
              <a:buNone/>
              <a:defRPr sz="1000">
                <a:solidFill>
                  <a:schemeClr val="accent5"/>
                </a:solidFill>
              </a:defRPr>
            </a:lvl7pPr>
            <a:lvl8pPr lvl="7" algn="l">
              <a:lnSpc>
                <a:spcPct val="90000"/>
              </a:lnSpc>
              <a:spcBef>
                <a:spcPts val="400"/>
              </a:spcBef>
              <a:spcAft>
                <a:spcPts val="0"/>
              </a:spcAft>
              <a:buClr>
                <a:schemeClr val="accent5"/>
              </a:buClr>
              <a:buSzPts val="1000"/>
              <a:buNone/>
              <a:defRPr sz="1000">
                <a:solidFill>
                  <a:schemeClr val="accent5"/>
                </a:solidFill>
              </a:defRPr>
            </a:lvl8pPr>
            <a:lvl9pPr lvl="8" algn="l">
              <a:lnSpc>
                <a:spcPct val="90000"/>
              </a:lnSpc>
              <a:spcBef>
                <a:spcPts val="400"/>
              </a:spcBef>
              <a:spcAft>
                <a:spcPts val="0"/>
              </a:spcAft>
              <a:buClr>
                <a:schemeClr val="accent5"/>
              </a:buClr>
              <a:buSzPts val="1000"/>
              <a:buNone/>
              <a:defRPr sz="1000">
                <a:solidFill>
                  <a:schemeClr val="accent5"/>
                </a:solidFill>
              </a:defRPr>
            </a:lvl9pPr>
          </a:lstStyle>
          <a:p/>
        </p:txBody>
      </p:sp>
      <p:sp>
        <p:nvSpPr>
          <p:cNvPr id="5157" name="Google Shape;5157;g3d53bdb51f7_0_5414"/>
          <p:cNvSpPr txBox="1"/>
          <p:nvPr>
            <p:ph idx="16" type="subTitle"/>
          </p:nvPr>
        </p:nvSpPr>
        <p:spPr>
          <a:xfrm>
            <a:off x="953997" y="3718960"/>
            <a:ext cx="3442200" cy="3720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800"/>
              <a:buFont typeface="Poppins Medium"/>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5158" name="Google Shape;5158;g3d53bdb51f7_0_5414"/>
          <p:cNvSpPr txBox="1"/>
          <p:nvPr>
            <p:ph idx="17" type="subTitle"/>
          </p:nvPr>
        </p:nvSpPr>
        <p:spPr>
          <a:xfrm>
            <a:off x="953997" y="1718850"/>
            <a:ext cx="3442200" cy="3720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800"/>
              <a:buFont typeface="Poppins Medium"/>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5159" name="Google Shape;5159;g3d53bdb51f7_0_5414"/>
          <p:cNvSpPr txBox="1"/>
          <p:nvPr>
            <p:ph idx="18" type="subTitle"/>
          </p:nvPr>
        </p:nvSpPr>
        <p:spPr>
          <a:xfrm>
            <a:off x="953997" y="2723332"/>
            <a:ext cx="3442200" cy="3720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800"/>
              <a:buFont typeface="Poppins Medium"/>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5160" name="Google Shape;5160;g3d53bdb51f7_0_5414"/>
          <p:cNvSpPr txBox="1"/>
          <p:nvPr>
            <p:ph idx="19" type="subTitle"/>
          </p:nvPr>
        </p:nvSpPr>
        <p:spPr>
          <a:xfrm>
            <a:off x="4947992" y="1718845"/>
            <a:ext cx="3890700" cy="3720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800"/>
              <a:buFont typeface="Poppins Medium"/>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5161" name="Google Shape;5161;g3d53bdb51f7_0_5414"/>
          <p:cNvSpPr txBox="1"/>
          <p:nvPr>
            <p:ph idx="20" type="subTitle"/>
          </p:nvPr>
        </p:nvSpPr>
        <p:spPr>
          <a:xfrm>
            <a:off x="4947992" y="2723330"/>
            <a:ext cx="3890700" cy="3720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800"/>
              <a:buFont typeface="Poppins Medium"/>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5162" name="Google Shape;5162;g3d53bdb51f7_0_5414"/>
          <p:cNvSpPr txBox="1"/>
          <p:nvPr>
            <p:ph idx="21" type="subTitle"/>
          </p:nvPr>
        </p:nvSpPr>
        <p:spPr>
          <a:xfrm>
            <a:off x="4947992" y="3718959"/>
            <a:ext cx="3890700" cy="3720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800"/>
              <a:buFont typeface="Poppins Medium"/>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Tree>
  </p:cSld>
  <p:clrMapOvr>
    <a:masterClrMapping/>
  </p:clrMapOvr>
</p:sldLayout>
</file>

<file path=ppt/slideLayouts/slideLayout3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_Custom Layout">
  <p:cSld name="10_Custom Layout">
    <p:bg>
      <p:bgPr>
        <a:blipFill>
          <a:blip r:embed="rId2">
            <a:alphaModFix/>
          </a:blip>
          <a:stretch>
            <a:fillRect/>
          </a:stretch>
        </a:blipFill>
      </p:bgPr>
    </p:bg>
    <p:spTree>
      <p:nvGrpSpPr>
        <p:cNvPr id="5163" name="Shape 5163"/>
        <p:cNvGrpSpPr/>
        <p:nvPr/>
      </p:nvGrpSpPr>
      <p:grpSpPr>
        <a:xfrm>
          <a:off x="0" y="0"/>
          <a:ext cx="0" cy="0"/>
          <a:chOff x="0" y="0"/>
          <a:chExt cx="0" cy="0"/>
        </a:xfrm>
      </p:grpSpPr>
      <p:sp>
        <p:nvSpPr>
          <p:cNvPr id="5164" name="Google Shape;5164;g3d53bdb51f7_0_5438"/>
          <p:cNvSpPr txBox="1"/>
          <p:nvPr>
            <p:ph type="title"/>
          </p:nvPr>
        </p:nvSpPr>
        <p:spPr>
          <a:xfrm>
            <a:off x="325593" y="339924"/>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165" name="Google Shape;5165;g3d53bdb51f7_0_543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5166" name="Google Shape;5166;g3d53bdb51f7_0_5438"/>
          <p:cNvPicPr preferRelativeResize="0"/>
          <p:nvPr/>
        </p:nvPicPr>
        <p:blipFill rotWithShape="1">
          <a:blip r:embed="rId3">
            <a:alphaModFix/>
          </a:blip>
          <a:srcRect b="0" l="0" r="0" t="0"/>
          <a:stretch/>
        </p:blipFill>
        <p:spPr>
          <a:xfrm>
            <a:off x="337766" y="1058928"/>
            <a:ext cx="8556350" cy="9524"/>
          </a:xfrm>
          <a:prstGeom prst="rect">
            <a:avLst/>
          </a:prstGeom>
          <a:noFill/>
          <a:ln>
            <a:noFill/>
          </a:ln>
        </p:spPr>
      </p:pic>
      <p:pic>
        <p:nvPicPr>
          <p:cNvPr id="5167" name="Google Shape;5167;g3d53bdb51f7_0_5438"/>
          <p:cNvPicPr preferRelativeResize="0"/>
          <p:nvPr/>
        </p:nvPicPr>
        <p:blipFill rotWithShape="1">
          <a:blip r:embed="rId3">
            <a:alphaModFix/>
          </a:blip>
          <a:srcRect b="0" l="0" r="0" t="0"/>
          <a:stretch/>
        </p:blipFill>
        <p:spPr>
          <a:xfrm>
            <a:off x="337766" y="1642588"/>
            <a:ext cx="8556350" cy="9524"/>
          </a:xfrm>
          <a:prstGeom prst="rect">
            <a:avLst/>
          </a:prstGeom>
          <a:noFill/>
          <a:ln>
            <a:noFill/>
          </a:ln>
        </p:spPr>
      </p:pic>
      <p:pic>
        <p:nvPicPr>
          <p:cNvPr id="5168" name="Google Shape;5168;g3d53bdb51f7_0_5438"/>
          <p:cNvPicPr preferRelativeResize="0"/>
          <p:nvPr/>
        </p:nvPicPr>
        <p:blipFill rotWithShape="1">
          <a:blip r:embed="rId3">
            <a:alphaModFix/>
          </a:blip>
          <a:srcRect b="0" l="0" r="0" t="0"/>
          <a:stretch/>
        </p:blipFill>
        <p:spPr>
          <a:xfrm>
            <a:off x="337766" y="2226249"/>
            <a:ext cx="8556350" cy="9524"/>
          </a:xfrm>
          <a:prstGeom prst="rect">
            <a:avLst/>
          </a:prstGeom>
          <a:noFill/>
          <a:ln>
            <a:noFill/>
          </a:ln>
        </p:spPr>
      </p:pic>
      <p:pic>
        <p:nvPicPr>
          <p:cNvPr id="5169" name="Google Shape;5169;g3d53bdb51f7_0_5438"/>
          <p:cNvPicPr preferRelativeResize="0"/>
          <p:nvPr/>
        </p:nvPicPr>
        <p:blipFill rotWithShape="1">
          <a:blip r:embed="rId3">
            <a:alphaModFix/>
          </a:blip>
          <a:srcRect b="0" l="0" r="0" t="0"/>
          <a:stretch/>
        </p:blipFill>
        <p:spPr>
          <a:xfrm>
            <a:off x="337766" y="2809910"/>
            <a:ext cx="8556350" cy="9524"/>
          </a:xfrm>
          <a:prstGeom prst="rect">
            <a:avLst/>
          </a:prstGeom>
          <a:noFill/>
          <a:ln>
            <a:noFill/>
          </a:ln>
        </p:spPr>
      </p:pic>
      <p:pic>
        <p:nvPicPr>
          <p:cNvPr id="5170" name="Google Shape;5170;g3d53bdb51f7_0_5438"/>
          <p:cNvPicPr preferRelativeResize="0"/>
          <p:nvPr/>
        </p:nvPicPr>
        <p:blipFill rotWithShape="1">
          <a:blip r:embed="rId3">
            <a:alphaModFix/>
          </a:blip>
          <a:srcRect b="0" l="0" r="0" t="0"/>
          <a:stretch/>
        </p:blipFill>
        <p:spPr>
          <a:xfrm>
            <a:off x="337766" y="3393571"/>
            <a:ext cx="8556350" cy="9524"/>
          </a:xfrm>
          <a:prstGeom prst="rect">
            <a:avLst/>
          </a:prstGeom>
          <a:noFill/>
          <a:ln>
            <a:noFill/>
          </a:ln>
        </p:spPr>
      </p:pic>
      <p:sp>
        <p:nvSpPr>
          <p:cNvPr id="5171" name="Google Shape;5171;g3d53bdb51f7_0_5438"/>
          <p:cNvSpPr txBox="1"/>
          <p:nvPr>
            <p:ph idx="2" type="title"/>
          </p:nvPr>
        </p:nvSpPr>
        <p:spPr>
          <a:xfrm>
            <a:off x="142756" y="1187435"/>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172" name="Google Shape;5172;g3d53bdb51f7_0_5438"/>
          <p:cNvSpPr txBox="1"/>
          <p:nvPr>
            <p:ph idx="3" type="title"/>
          </p:nvPr>
        </p:nvSpPr>
        <p:spPr>
          <a:xfrm>
            <a:off x="142756" y="1770171"/>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173" name="Google Shape;5173;g3d53bdb51f7_0_5438"/>
          <p:cNvSpPr txBox="1"/>
          <p:nvPr>
            <p:ph idx="4" type="title"/>
          </p:nvPr>
        </p:nvSpPr>
        <p:spPr>
          <a:xfrm>
            <a:off x="142756" y="2353207"/>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174" name="Google Shape;5174;g3d53bdb51f7_0_5438"/>
          <p:cNvSpPr txBox="1"/>
          <p:nvPr>
            <p:ph idx="5" type="title"/>
          </p:nvPr>
        </p:nvSpPr>
        <p:spPr>
          <a:xfrm>
            <a:off x="142756" y="2938422"/>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175" name="Google Shape;5175;g3d53bdb51f7_0_5438"/>
          <p:cNvSpPr txBox="1"/>
          <p:nvPr>
            <p:ph idx="6" type="title"/>
          </p:nvPr>
        </p:nvSpPr>
        <p:spPr>
          <a:xfrm>
            <a:off x="142756" y="3528712"/>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176" name="Google Shape;5176;g3d53bdb51f7_0_5438"/>
          <p:cNvSpPr txBox="1"/>
          <p:nvPr>
            <p:ph idx="1" type="subTitle"/>
          </p:nvPr>
        </p:nvSpPr>
        <p:spPr>
          <a:xfrm>
            <a:off x="727790" y="1279931"/>
            <a:ext cx="77049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5177" name="Google Shape;5177;g3d53bdb51f7_0_5438"/>
          <p:cNvSpPr txBox="1"/>
          <p:nvPr>
            <p:ph idx="7" type="subTitle"/>
          </p:nvPr>
        </p:nvSpPr>
        <p:spPr>
          <a:xfrm>
            <a:off x="727790" y="1852994"/>
            <a:ext cx="77049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5178" name="Google Shape;5178;g3d53bdb51f7_0_5438"/>
          <p:cNvSpPr txBox="1"/>
          <p:nvPr>
            <p:ph idx="8" type="subTitle"/>
          </p:nvPr>
        </p:nvSpPr>
        <p:spPr>
          <a:xfrm>
            <a:off x="727790" y="2431159"/>
            <a:ext cx="77049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5179" name="Google Shape;5179;g3d53bdb51f7_0_5438"/>
          <p:cNvSpPr txBox="1"/>
          <p:nvPr>
            <p:ph idx="9" type="subTitle"/>
          </p:nvPr>
        </p:nvSpPr>
        <p:spPr>
          <a:xfrm>
            <a:off x="727790" y="3023378"/>
            <a:ext cx="77049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5180" name="Google Shape;5180;g3d53bdb51f7_0_5438"/>
          <p:cNvSpPr txBox="1"/>
          <p:nvPr>
            <p:ph idx="13" type="subTitle"/>
          </p:nvPr>
        </p:nvSpPr>
        <p:spPr>
          <a:xfrm>
            <a:off x="727790" y="3619172"/>
            <a:ext cx="77049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Tree>
  </p:cSld>
  <p:clrMapOvr>
    <a:masterClrMapping/>
  </p:clrMapOvr>
</p:sldLayout>
</file>

<file path=ppt/slideLayouts/slideLayout3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Custom Layout">
  <p:cSld name="11_Custom Layout">
    <p:bg>
      <p:bgPr>
        <a:blipFill>
          <a:blip r:embed="rId2">
            <a:alphaModFix/>
          </a:blip>
          <a:stretch>
            <a:fillRect/>
          </a:stretch>
        </a:blipFill>
      </p:bgPr>
    </p:bg>
    <p:spTree>
      <p:nvGrpSpPr>
        <p:cNvPr id="5181" name="Shape 5181"/>
        <p:cNvGrpSpPr/>
        <p:nvPr/>
      </p:nvGrpSpPr>
      <p:grpSpPr>
        <a:xfrm>
          <a:off x="0" y="0"/>
          <a:ext cx="0" cy="0"/>
          <a:chOff x="0" y="0"/>
          <a:chExt cx="0" cy="0"/>
        </a:xfrm>
      </p:grpSpPr>
      <p:sp>
        <p:nvSpPr>
          <p:cNvPr id="5182" name="Google Shape;5182;g3d53bdb51f7_0_5456"/>
          <p:cNvSpPr txBox="1"/>
          <p:nvPr>
            <p:ph type="title"/>
          </p:nvPr>
        </p:nvSpPr>
        <p:spPr>
          <a:xfrm>
            <a:off x="325593" y="339924"/>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183" name="Google Shape;5183;g3d53bdb51f7_0_545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5184" name="Google Shape;5184;g3d53bdb51f7_0_5456"/>
          <p:cNvPicPr preferRelativeResize="0"/>
          <p:nvPr/>
        </p:nvPicPr>
        <p:blipFill rotWithShape="1">
          <a:blip r:embed="rId3">
            <a:alphaModFix/>
          </a:blip>
          <a:srcRect b="0" l="0" r="0" t="0"/>
          <a:stretch/>
        </p:blipFill>
        <p:spPr>
          <a:xfrm>
            <a:off x="337766" y="1058928"/>
            <a:ext cx="8556350" cy="9524"/>
          </a:xfrm>
          <a:prstGeom prst="rect">
            <a:avLst/>
          </a:prstGeom>
          <a:noFill/>
          <a:ln>
            <a:noFill/>
          </a:ln>
        </p:spPr>
      </p:pic>
      <p:pic>
        <p:nvPicPr>
          <p:cNvPr id="5185" name="Google Shape;5185;g3d53bdb51f7_0_5456"/>
          <p:cNvPicPr preferRelativeResize="0"/>
          <p:nvPr/>
        </p:nvPicPr>
        <p:blipFill rotWithShape="1">
          <a:blip r:embed="rId3">
            <a:alphaModFix/>
          </a:blip>
          <a:srcRect b="0" l="0" r="0" t="0"/>
          <a:stretch/>
        </p:blipFill>
        <p:spPr>
          <a:xfrm>
            <a:off x="337766" y="1642588"/>
            <a:ext cx="8556350" cy="9524"/>
          </a:xfrm>
          <a:prstGeom prst="rect">
            <a:avLst/>
          </a:prstGeom>
          <a:noFill/>
          <a:ln>
            <a:noFill/>
          </a:ln>
        </p:spPr>
      </p:pic>
      <p:pic>
        <p:nvPicPr>
          <p:cNvPr id="5186" name="Google Shape;5186;g3d53bdb51f7_0_5456"/>
          <p:cNvPicPr preferRelativeResize="0"/>
          <p:nvPr/>
        </p:nvPicPr>
        <p:blipFill rotWithShape="1">
          <a:blip r:embed="rId3">
            <a:alphaModFix/>
          </a:blip>
          <a:srcRect b="0" l="0" r="0" t="0"/>
          <a:stretch/>
        </p:blipFill>
        <p:spPr>
          <a:xfrm>
            <a:off x="337766" y="2226249"/>
            <a:ext cx="8556350" cy="9524"/>
          </a:xfrm>
          <a:prstGeom prst="rect">
            <a:avLst/>
          </a:prstGeom>
          <a:noFill/>
          <a:ln>
            <a:noFill/>
          </a:ln>
        </p:spPr>
      </p:pic>
      <p:pic>
        <p:nvPicPr>
          <p:cNvPr id="5187" name="Google Shape;5187;g3d53bdb51f7_0_5456"/>
          <p:cNvPicPr preferRelativeResize="0"/>
          <p:nvPr/>
        </p:nvPicPr>
        <p:blipFill rotWithShape="1">
          <a:blip r:embed="rId3">
            <a:alphaModFix/>
          </a:blip>
          <a:srcRect b="0" l="0" r="0" t="0"/>
          <a:stretch/>
        </p:blipFill>
        <p:spPr>
          <a:xfrm>
            <a:off x="337766" y="2809910"/>
            <a:ext cx="8556350" cy="9524"/>
          </a:xfrm>
          <a:prstGeom prst="rect">
            <a:avLst/>
          </a:prstGeom>
          <a:noFill/>
          <a:ln>
            <a:noFill/>
          </a:ln>
        </p:spPr>
      </p:pic>
      <p:pic>
        <p:nvPicPr>
          <p:cNvPr id="5188" name="Google Shape;5188;g3d53bdb51f7_0_5456"/>
          <p:cNvPicPr preferRelativeResize="0"/>
          <p:nvPr/>
        </p:nvPicPr>
        <p:blipFill rotWithShape="1">
          <a:blip r:embed="rId3">
            <a:alphaModFix/>
          </a:blip>
          <a:srcRect b="0" l="0" r="0" t="0"/>
          <a:stretch/>
        </p:blipFill>
        <p:spPr>
          <a:xfrm>
            <a:off x="337766" y="3393571"/>
            <a:ext cx="8556350" cy="9524"/>
          </a:xfrm>
          <a:prstGeom prst="rect">
            <a:avLst/>
          </a:prstGeom>
          <a:noFill/>
          <a:ln>
            <a:noFill/>
          </a:ln>
        </p:spPr>
      </p:pic>
      <p:sp>
        <p:nvSpPr>
          <p:cNvPr id="5189" name="Google Shape;5189;g3d53bdb51f7_0_5456"/>
          <p:cNvSpPr txBox="1"/>
          <p:nvPr>
            <p:ph idx="2" type="title"/>
          </p:nvPr>
        </p:nvSpPr>
        <p:spPr>
          <a:xfrm>
            <a:off x="4735895" y="1152219"/>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190" name="Google Shape;5190;g3d53bdb51f7_0_5456"/>
          <p:cNvSpPr txBox="1"/>
          <p:nvPr>
            <p:ph idx="3" type="title"/>
          </p:nvPr>
        </p:nvSpPr>
        <p:spPr>
          <a:xfrm>
            <a:off x="4735895" y="1734955"/>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191" name="Google Shape;5191;g3d53bdb51f7_0_5456"/>
          <p:cNvSpPr txBox="1"/>
          <p:nvPr>
            <p:ph idx="4" type="title"/>
          </p:nvPr>
        </p:nvSpPr>
        <p:spPr>
          <a:xfrm>
            <a:off x="4735895" y="2317991"/>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192" name="Google Shape;5192;g3d53bdb51f7_0_5456"/>
          <p:cNvSpPr txBox="1"/>
          <p:nvPr>
            <p:ph idx="5" type="title"/>
          </p:nvPr>
        </p:nvSpPr>
        <p:spPr>
          <a:xfrm>
            <a:off x="4730864" y="2938422"/>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193" name="Google Shape;5193;g3d53bdb51f7_0_5456"/>
          <p:cNvSpPr txBox="1"/>
          <p:nvPr>
            <p:ph idx="6" type="title"/>
          </p:nvPr>
        </p:nvSpPr>
        <p:spPr>
          <a:xfrm>
            <a:off x="4735895" y="3493496"/>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194" name="Google Shape;5194;g3d53bdb51f7_0_5456"/>
          <p:cNvSpPr txBox="1"/>
          <p:nvPr>
            <p:ph idx="1" type="subTitle"/>
          </p:nvPr>
        </p:nvSpPr>
        <p:spPr>
          <a:xfrm>
            <a:off x="727790" y="1279931"/>
            <a:ext cx="40080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5195" name="Google Shape;5195;g3d53bdb51f7_0_5456"/>
          <p:cNvSpPr txBox="1"/>
          <p:nvPr>
            <p:ph idx="7" type="subTitle"/>
          </p:nvPr>
        </p:nvSpPr>
        <p:spPr>
          <a:xfrm>
            <a:off x="727790" y="1852994"/>
            <a:ext cx="40080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5196" name="Google Shape;5196;g3d53bdb51f7_0_5456"/>
          <p:cNvSpPr txBox="1"/>
          <p:nvPr>
            <p:ph idx="8" type="subTitle"/>
          </p:nvPr>
        </p:nvSpPr>
        <p:spPr>
          <a:xfrm>
            <a:off x="727790" y="2431159"/>
            <a:ext cx="40080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5197" name="Google Shape;5197;g3d53bdb51f7_0_5456"/>
          <p:cNvSpPr txBox="1"/>
          <p:nvPr>
            <p:ph idx="9" type="subTitle"/>
          </p:nvPr>
        </p:nvSpPr>
        <p:spPr>
          <a:xfrm>
            <a:off x="727790" y="3023378"/>
            <a:ext cx="40080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5198" name="Google Shape;5198;g3d53bdb51f7_0_5456"/>
          <p:cNvSpPr txBox="1"/>
          <p:nvPr>
            <p:ph idx="13" type="subTitle"/>
          </p:nvPr>
        </p:nvSpPr>
        <p:spPr>
          <a:xfrm>
            <a:off x="727790" y="3619172"/>
            <a:ext cx="40080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5199" name="Google Shape;5199;g3d53bdb51f7_0_5456"/>
          <p:cNvSpPr txBox="1"/>
          <p:nvPr>
            <p:ph idx="14" type="subTitle"/>
          </p:nvPr>
        </p:nvSpPr>
        <p:spPr>
          <a:xfrm>
            <a:off x="5309168" y="1279931"/>
            <a:ext cx="35850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5200" name="Google Shape;5200;g3d53bdb51f7_0_5456"/>
          <p:cNvSpPr txBox="1"/>
          <p:nvPr>
            <p:ph idx="15" type="subTitle"/>
          </p:nvPr>
        </p:nvSpPr>
        <p:spPr>
          <a:xfrm>
            <a:off x="5309168" y="1852994"/>
            <a:ext cx="35850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5201" name="Google Shape;5201;g3d53bdb51f7_0_5456"/>
          <p:cNvSpPr txBox="1"/>
          <p:nvPr>
            <p:ph idx="16" type="subTitle"/>
          </p:nvPr>
        </p:nvSpPr>
        <p:spPr>
          <a:xfrm>
            <a:off x="5309168" y="2431159"/>
            <a:ext cx="35850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5202" name="Google Shape;5202;g3d53bdb51f7_0_5456"/>
          <p:cNvSpPr txBox="1"/>
          <p:nvPr>
            <p:ph idx="17" type="subTitle"/>
          </p:nvPr>
        </p:nvSpPr>
        <p:spPr>
          <a:xfrm>
            <a:off x="5309168" y="3023378"/>
            <a:ext cx="35850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5203" name="Google Shape;5203;g3d53bdb51f7_0_5456"/>
          <p:cNvSpPr txBox="1"/>
          <p:nvPr>
            <p:ph idx="18" type="subTitle"/>
          </p:nvPr>
        </p:nvSpPr>
        <p:spPr>
          <a:xfrm>
            <a:off x="5309168" y="3619172"/>
            <a:ext cx="35850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5204" name="Google Shape;5204;g3d53bdb51f7_0_5456"/>
          <p:cNvSpPr txBox="1"/>
          <p:nvPr>
            <p:ph idx="19" type="title"/>
          </p:nvPr>
        </p:nvSpPr>
        <p:spPr>
          <a:xfrm>
            <a:off x="142756" y="1187435"/>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205" name="Google Shape;5205;g3d53bdb51f7_0_5456"/>
          <p:cNvSpPr txBox="1"/>
          <p:nvPr>
            <p:ph idx="20" type="title"/>
          </p:nvPr>
        </p:nvSpPr>
        <p:spPr>
          <a:xfrm>
            <a:off x="142756" y="1770171"/>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206" name="Google Shape;5206;g3d53bdb51f7_0_5456"/>
          <p:cNvSpPr txBox="1"/>
          <p:nvPr>
            <p:ph idx="21" type="title"/>
          </p:nvPr>
        </p:nvSpPr>
        <p:spPr>
          <a:xfrm>
            <a:off x="142756" y="2353207"/>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207" name="Google Shape;5207;g3d53bdb51f7_0_5456"/>
          <p:cNvSpPr txBox="1"/>
          <p:nvPr>
            <p:ph idx="22" type="title"/>
          </p:nvPr>
        </p:nvSpPr>
        <p:spPr>
          <a:xfrm>
            <a:off x="142756" y="2938422"/>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208" name="Google Shape;5208;g3d53bdb51f7_0_5456"/>
          <p:cNvSpPr txBox="1"/>
          <p:nvPr>
            <p:ph idx="23" type="title"/>
          </p:nvPr>
        </p:nvSpPr>
        <p:spPr>
          <a:xfrm>
            <a:off x="142756" y="3528712"/>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Tree>
  </p:cSld>
  <p:clrMapOvr>
    <a:masterClrMapping/>
  </p:clrMapOvr>
</p:sldLayout>
</file>

<file path=ppt/slideLayouts/slideLayout3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_Custom Layout">
  <p:cSld name="12_Custom Layout">
    <p:spTree>
      <p:nvGrpSpPr>
        <p:cNvPr id="5209" name="Shape 5209"/>
        <p:cNvGrpSpPr/>
        <p:nvPr/>
      </p:nvGrpSpPr>
      <p:grpSpPr>
        <a:xfrm>
          <a:off x="0" y="0"/>
          <a:ext cx="0" cy="0"/>
          <a:chOff x="0" y="0"/>
          <a:chExt cx="0" cy="0"/>
        </a:xfrm>
      </p:grpSpPr>
      <p:sp>
        <p:nvSpPr>
          <p:cNvPr id="5210" name="Google Shape;5210;g3d53bdb51f7_0_5484"/>
          <p:cNvSpPr txBox="1"/>
          <p:nvPr>
            <p:ph type="title"/>
          </p:nvPr>
        </p:nvSpPr>
        <p:spPr>
          <a:xfrm>
            <a:off x="314533" y="336698"/>
            <a:ext cx="86328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211" name="Google Shape;5211;g3d53bdb51f7_0_548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212" name="Google Shape;5212;g3d53bdb51f7_0_5484"/>
          <p:cNvSpPr txBox="1"/>
          <p:nvPr>
            <p:ph idx="1" type="body"/>
          </p:nvPr>
        </p:nvSpPr>
        <p:spPr>
          <a:xfrm>
            <a:off x="303223" y="2002538"/>
            <a:ext cx="8632800" cy="1924800"/>
          </a:xfrm>
          <a:prstGeom prst="rect">
            <a:avLst/>
          </a:prstGeom>
          <a:noFill/>
          <a:ln>
            <a:noFill/>
          </a:ln>
        </p:spPr>
        <p:txBody>
          <a:bodyPr anchorCtr="0" anchor="t" bIns="0" lIns="0" spcFirstLastPara="1" rIns="0" wrap="square" tIns="0">
            <a:noAutofit/>
          </a:bodyPr>
          <a:lstStyle>
            <a:lvl1pPr indent="-285750" lvl="0" marL="457200" algn="l">
              <a:lnSpc>
                <a:spcPct val="87000"/>
              </a:lnSpc>
              <a:spcBef>
                <a:spcPts val="1300"/>
              </a:spcBef>
              <a:spcAft>
                <a:spcPts val="0"/>
              </a:spcAft>
              <a:buClr>
                <a:schemeClr val="accent1"/>
              </a:buClr>
              <a:buSzPts val="900"/>
              <a:buChar char="●"/>
              <a:defRPr/>
            </a:lvl1pPr>
            <a:lvl2pPr indent="-279400" lvl="1" marL="914400" algn="l">
              <a:lnSpc>
                <a:spcPct val="87000"/>
              </a:lnSpc>
              <a:spcBef>
                <a:spcPts val="1300"/>
              </a:spcBef>
              <a:spcAft>
                <a:spcPts val="0"/>
              </a:spcAft>
              <a:buClr>
                <a:schemeClr val="accent1"/>
              </a:buClr>
              <a:buSzPts val="800"/>
              <a:buChar char="●"/>
              <a:defRPr/>
            </a:lvl2pPr>
            <a:lvl3pPr indent="-273050" lvl="2" marL="1371600" algn="l">
              <a:lnSpc>
                <a:spcPct val="87000"/>
              </a:lnSpc>
              <a:spcBef>
                <a:spcPts val="1300"/>
              </a:spcBef>
              <a:spcAft>
                <a:spcPts val="0"/>
              </a:spcAft>
              <a:buClr>
                <a:schemeClr val="accent1"/>
              </a:buClr>
              <a:buSzPts val="700"/>
              <a:buChar char="●"/>
              <a:defRPr/>
            </a:lvl3pPr>
            <a:lvl4pPr indent="-260350" lvl="3" marL="1828800" algn="l">
              <a:lnSpc>
                <a:spcPct val="87000"/>
              </a:lnSpc>
              <a:spcBef>
                <a:spcPts val="1300"/>
              </a:spcBef>
              <a:spcAft>
                <a:spcPts val="0"/>
              </a:spcAft>
              <a:buClr>
                <a:schemeClr val="accent1"/>
              </a:buClr>
              <a:buSzPts val="500"/>
              <a:buChar char="●"/>
              <a:defRPr/>
            </a:lvl4pPr>
            <a:lvl5pPr indent="-254000" lvl="4" marL="2286000" algn="l">
              <a:lnSpc>
                <a:spcPct val="87000"/>
              </a:lnSpc>
              <a:spcBef>
                <a:spcPts val="1300"/>
              </a:spcBef>
              <a:spcAft>
                <a:spcPts val="0"/>
              </a:spcAft>
              <a:buClr>
                <a:schemeClr val="accent1"/>
              </a:buClr>
              <a:buSzPts val="4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_Custom Layout">
  <p:cSld name="12_Custom Layout">
    <p:spTree>
      <p:nvGrpSpPr>
        <p:cNvPr id="488" name="Shape 488"/>
        <p:cNvGrpSpPr/>
        <p:nvPr/>
      </p:nvGrpSpPr>
      <p:grpSpPr>
        <a:xfrm>
          <a:off x="0" y="0"/>
          <a:ext cx="0" cy="0"/>
          <a:chOff x="0" y="0"/>
          <a:chExt cx="0" cy="0"/>
        </a:xfrm>
      </p:grpSpPr>
      <p:sp>
        <p:nvSpPr>
          <p:cNvPr id="489" name="Google Shape;489;g3970249a880_0_11877"/>
          <p:cNvSpPr txBox="1"/>
          <p:nvPr>
            <p:ph type="title"/>
          </p:nvPr>
        </p:nvSpPr>
        <p:spPr>
          <a:xfrm>
            <a:off x="314533" y="336698"/>
            <a:ext cx="86328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490" name="Google Shape;490;g3970249a880_0_1187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491" name="Google Shape;491;g3970249a880_0_11877"/>
          <p:cNvSpPr txBox="1"/>
          <p:nvPr>
            <p:ph idx="1" type="body"/>
          </p:nvPr>
        </p:nvSpPr>
        <p:spPr>
          <a:xfrm>
            <a:off x="303223" y="2002538"/>
            <a:ext cx="8632800" cy="1924800"/>
          </a:xfrm>
          <a:prstGeom prst="rect">
            <a:avLst/>
          </a:prstGeom>
          <a:noFill/>
          <a:ln>
            <a:noFill/>
          </a:ln>
        </p:spPr>
        <p:txBody>
          <a:bodyPr anchorCtr="0" anchor="t" bIns="0" lIns="0" spcFirstLastPara="1" rIns="0" wrap="square" tIns="0">
            <a:noAutofit/>
          </a:bodyPr>
          <a:lstStyle>
            <a:lvl1pPr indent="-288608" lvl="0" marL="457200" algn="l">
              <a:lnSpc>
                <a:spcPct val="87000"/>
              </a:lnSpc>
              <a:spcBef>
                <a:spcPts val="1350"/>
              </a:spcBef>
              <a:spcAft>
                <a:spcPts val="0"/>
              </a:spcAft>
              <a:buClr>
                <a:schemeClr val="accent1"/>
              </a:buClr>
              <a:buSzPts val="945"/>
              <a:buChar char="●"/>
              <a:defRPr sz="1050"/>
            </a:lvl1pPr>
            <a:lvl2pPr indent="-280035" lvl="1" marL="914400" algn="l">
              <a:lnSpc>
                <a:spcPct val="87000"/>
              </a:lnSpc>
              <a:spcBef>
                <a:spcPts val="1350"/>
              </a:spcBef>
              <a:spcAft>
                <a:spcPts val="0"/>
              </a:spcAft>
              <a:buClr>
                <a:schemeClr val="accent1"/>
              </a:buClr>
              <a:buSzPts val="810"/>
              <a:buChar char="●"/>
              <a:defRPr sz="900"/>
            </a:lvl2pPr>
            <a:lvl3pPr indent="-271463" lvl="2" marL="1371600" algn="l">
              <a:lnSpc>
                <a:spcPct val="87000"/>
              </a:lnSpc>
              <a:spcBef>
                <a:spcPts val="1350"/>
              </a:spcBef>
              <a:spcAft>
                <a:spcPts val="0"/>
              </a:spcAft>
              <a:buClr>
                <a:schemeClr val="accent1"/>
              </a:buClr>
              <a:buSzPts val="675"/>
              <a:buChar char="●"/>
              <a:defRPr sz="750"/>
            </a:lvl3pPr>
            <a:lvl4pPr indent="-262890" lvl="3" marL="1828800" algn="l">
              <a:lnSpc>
                <a:spcPct val="87000"/>
              </a:lnSpc>
              <a:spcBef>
                <a:spcPts val="1350"/>
              </a:spcBef>
              <a:spcAft>
                <a:spcPts val="0"/>
              </a:spcAft>
              <a:buClr>
                <a:schemeClr val="accent1"/>
              </a:buClr>
              <a:buSzPts val="540"/>
              <a:buChar char="●"/>
              <a:defRPr sz="600"/>
            </a:lvl4pPr>
            <a:lvl5pPr indent="-254317" lvl="4" marL="2286000" algn="l">
              <a:lnSpc>
                <a:spcPct val="87000"/>
              </a:lnSpc>
              <a:spcBef>
                <a:spcPts val="1350"/>
              </a:spcBef>
              <a:spcAft>
                <a:spcPts val="0"/>
              </a:spcAft>
              <a:buClr>
                <a:schemeClr val="accent1"/>
              </a:buClr>
              <a:buSzPts val="405"/>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Tree>
  </p:cSld>
  <p:clrMapOvr>
    <a:masterClrMapping/>
  </p:clrMapOvr>
</p:sldLayout>
</file>

<file path=ppt/slideLayouts/slideLayout3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_Custom Layout">
  <p:cSld name="13_Custom Layout">
    <p:spTree>
      <p:nvGrpSpPr>
        <p:cNvPr id="5213" name="Shape 5213"/>
        <p:cNvGrpSpPr/>
        <p:nvPr/>
      </p:nvGrpSpPr>
      <p:grpSpPr>
        <a:xfrm>
          <a:off x="0" y="0"/>
          <a:ext cx="0" cy="0"/>
          <a:chOff x="0" y="0"/>
          <a:chExt cx="0" cy="0"/>
        </a:xfrm>
      </p:grpSpPr>
      <p:sp>
        <p:nvSpPr>
          <p:cNvPr id="5214" name="Google Shape;5214;g3d53bdb51f7_0_5488"/>
          <p:cNvSpPr txBox="1"/>
          <p:nvPr>
            <p:ph type="title"/>
          </p:nvPr>
        </p:nvSpPr>
        <p:spPr>
          <a:xfrm>
            <a:off x="317798" y="336694"/>
            <a:ext cx="85002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215" name="Google Shape;5215;g3d53bdb51f7_0_548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216" name="Google Shape;5216;g3d53bdb51f7_0_5488"/>
          <p:cNvSpPr txBox="1"/>
          <p:nvPr>
            <p:ph idx="1" type="body"/>
          </p:nvPr>
        </p:nvSpPr>
        <p:spPr>
          <a:xfrm>
            <a:off x="303223" y="1048742"/>
            <a:ext cx="8500200" cy="2568300"/>
          </a:xfrm>
          <a:prstGeom prst="rect">
            <a:avLst/>
          </a:prstGeom>
          <a:noFill/>
          <a:ln>
            <a:noFill/>
          </a:ln>
        </p:spPr>
        <p:txBody>
          <a:bodyPr anchorCtr="0" anchor="t" bIns="0" lIns="0" spcFirstLastPara="1" rIns="0" wrap="square" tIns="0">
            <a:noAutofit/>
          </a:bodyPr>
          <a:lstStyle>
            <a:lvl1pPr indent="-285750" lvl="0" marL="457200" algn="l">
              <a:lnSpc>
                <a:spcPct val="94000"/>
              </a:lnSpc>
              <a:spcBef>
                <a:spcPts val="1300"/>
              </a:spcBef>
              <a:spcAft>
                <a:spcPts val="0"/>
              </a:spcAft>
              <a:buClr>
                <a:schemeClr val="accent1"/>
              </a:buClr>
              <a:buSzPts val="900"/>
              <a:buChar char="●"/>
              <a:defRPr/>
            </a:lvl1pPr>
            <a:lvl2pPr indent="-279400" lvl="1" marL="914400" algn="l">
              <a:lnSpc>
                <a:spcPct val="94000"/>
              </a:lnSpc>
              <a:spcBef>
                <a:spcPts val="1300"/>
              </a:spcBef>
              <a:spcAft>
                <a:spcPts val="0"/>
              </a:spcAft>
              <a:buClr>
                <a:schemeClr val="accent1"/>
              </a:buClr>
              <a:buSzPts val="800"/>
              <a:buChar char="●"/>
              <a:defRPr/>
            </a:lvl2pPr>
            <a:lvl3pPr indent="-273050" lvl="2" marL="1371600" algn="l">
              <a:lnSpc>
                <a:spcPct val="94000"/>
              </a:lnSpc>
              <a:spcBef>
                <a:spcPts val="1300"/>
              </a:spcBef>
              <a:spcAft>
                <a:spcPts val="0"/>
              </a:spcAft>
              <a:buClr>
                <a:schemeClr val="accent1"/>
              </a:buClr>
              <a:buSzPts val="700"/>
              <a:buChar char="●"/>
              <a:defRPr/>
            </a:lvl3pPr>
            <a:lvl4pPr indent="-260350" lvl="3" marL="1828800" algn="l">
              <a:lnSpc>
                <a:spcPct val="94000"/>
              </a:lnSpc>
              <a:spcBef>
                <a:spcPts val="1300"/>
              </a:spcBef>
              <a:spcAft>
                <a:spcPts val="0"/>
              </a:spcAft>
              <a:buClr>
                <a:schemeClr val="accent1"/>
              </a:buClr>
              <a:buSzPts val="500"/>
              <a:buChar char="●"/>
              <a:defRPr/>
            </a:lvl4pPr>
            <a:lvl5pPr indent="-254000" lvl="4" marL="2286000" algn="l">
              <a:lnSpc>
                <a:spcPct val="94000"/>
              </a:lnSpc>
              <a:spcBef>
                <a:spcPts val="1300"/>
              </a:spcBef>
              <a:spcAft>
                <a:spcPts val="0"/>
              </a:spcAft>
              <a:buClr>
                <a:schemeClr val="accent1"/>
              </a:buClr>
              <a:buSzPts val="4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Tree>
  </p:cSld>
  <p:clrMapOvr>
    <a:masterClrMapping/>
  </p:clrMapOvr>
</p:sldLayout>
</file>

<file path=ppt/slideLayouts/slideLayout3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_Custom Layout">
  <p:cSld name="14_Custom Layout">
    <p:spTree>
      <p:nvGrpSpPr>
        <p:cNvPr id="5217" name="Shape 5217"/>
        <p:cNvGrpSpPr/>
        <p:nvPr/>
      </p:nvGrpSpPr>
      <p:grpSpPr>
        <a:xfrm>
          <a:off x="0" y="0"/>
          <a:ext cx="0" cy="0"/>
          <a:chOff x="0" y="0"/>
          <a:chExt cx="0" cy="0"/>
        </a:xfrm>
      </p:grpSpPr>
      <p:sp>
        <p:nvSpPr>
          <p:cNvPr id="5218" name="Google Shape;5218;g3d53bdb51f7_0_5492"/>
          <p:cNvSpPr txBox="1"/>
          <p:nvPr>
            <p:ph type="title"/>
          </p:nvPr>
        </p:nvSpPr>
        <p:spPr>
          <a:xfrm>
            <a:off x="316371" y="1332213"/>
            <a:ext cx="3300300" cy="20796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219" name="Google Shape;5219;g3d53bdb51f7_0_549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220" name="Google Shape;5220;g3d53bdb51f7_0_5492"/>
          <p:cNvSpPr txBox="1"/>
          <p:nvPr>
            <p:ph idx="1" type="body"/>
          </p:nvPr>
        </p:nvSpPr>
        <p:spPr>
          <a:xfrm>
            <a:off x="4487977" y="1762506"/>
            <a:ext cx="4107300" cy="1632300"/>
          </a:xfrm>
          <a:prstGeom prst="rect">
            <a:avLst/>
          </a:prstGeom>
          <a:noFill/>
          <a:ln>
            <a:noFill/>
          </a:ln>
        </p:spPr>
        <p:txBody>
          <a:bodyPr anchorCtr="0" anchor="t" bIns="0" lIns="0" spcFirstLastPara="1" rIns="0" wrap="square" tIns="0">
            <a:noAutofit/>
          </a:bodyPr>
          <a:lstStyle>
            <a:lvl1pPr indent="-285750" lvl="0" marL="457200" algn="l">
              <a:lnSpc>
                <a:spcPct val="95000"/>
              </a:lnSpc>
              <a:spcBef>
                <a:spcPts val="1300"/>
              </a:spcBef>
              <a:spcAft>
                <a:spcPts val="0"/>
              </a:spcAft>
              <a:buClr>
                <a:schemeClr val="accent4"/>
              </a:buClr>
              <a:buSzPts val="900"/>
              <a:buChar char="●"/>
              <a:defRPr>
                <a:solidFill>
                  <a:schemeClr val="accent4"/>
                </a:solidFill>
              </a:defRPr>
            </a:lvl1pPr>
            <a:lvl2pPr indent="-279400" lvl="1" marL="914400" algn="l">
              <a:lnSpc>
                <a:spcPct val="95000"/>
              </a:lnSpc>
              <a:spcBef>
                <a:spcPts val="1300"/>
              </a:spcBef>
              <a:spcAft>
                <a:spcPts val="0"/>
              </a:spcAft>
              <a:buClr>
                <a:schemeClr val="accent4"/>
              </a:buClr>
              <a:buSzPts val="800"/>
              <a:buChar char="●"/>
              <a:defRPr>
                <a:solidFill>
                  <a:schemeClr val="accent4"/>
                </a:solidFill>
              </a:defRPr>
            </a:lvl2pPr>
            <a:lvl3pPr indent="-273050" lvl="2" marL="1371600" algn="l">
              <a:lnSpc>
                <a:spcPct val="95000"/>
              </a:lnSpc>
              <a:spcBef>
                <a:spcPts val="1300"/>
              </a:spcBef>
              <a:spcAft>
                <a:spcPts val="0"/>
              </a:spcAft>
              <a:buClr>
                <a:schemeClr val="accent4"/>
              </a:buClr>
              <a:buSzPts val="700"/>
              <a:buChar char="●"/>
              <a:defRPr>
                <a:solidFill>
                  <a:schemeClr val="accent4"/>
                </a:solidFill>
              </a:defRPr>
            </a:lvl3pPr>
            <a:lvl4pPr indent="-260350" lvl="3" marL="1828800" algn="l">
              <a:lnSpc>
                <a:spcPct val="95000"/>
              </a:lnSpc>
              <a:spcBef>
                <a:spcPts val="1300"/>
              </a:spcBef>
              <a:spcAft>
                <a:spcPts val="0"/>
              </a:spcAft>
              <a:buClr>
                <a:schemeClr val="accent4"/>
              </a:buClr>
              <a:buSzPts val="500"/>
              <a:buChar char="●"/>
              <a:defRPr>
                <a:solidFill>
                  <a:schemeClr val="accent4"/>
                </a:solidFill>
              </a:defRPr>
            </a:lvl4pPr>
            <a:lvl5pPr indent="-254000" lvl="4" marL="2286000" algn="l">
              <a:lnSpc>
                <a:spcPct val="95000"/>
              </a:lnSpc>
              <a:spcBef>
                <a:spcPts val="1300"/>
              </a:spcBef>
              <a:spcAft>
                <a:spcPts val="0"/>
              </a:spcAft>
              <a:buClr>
                <a:schemeClr val="accent4"/>
              </a:buClr>
              <a:buSzPts val="400"/>
              <a:buChar char="●"/>
              <a:defRPr>
                <a:solidFill>
                  <a:schemeClr val="accent4"/>
                </a:solidFill>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5221" name="Google Shape;5221;g3d53bdb51f7_0_5492"/>
          <p:cNvSpPr txBox="1"/>
          <p:nvPr>
            <p:ph idx="2" type="subTitle"/>
          </p:nvPr>
        </p:nvSpPr>
        <p:spPr>
          <a:xfrm>
            <a:off x="4487977" y="1359427"/>
            <a:ext cx="41073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400"/>
              <a:buNone/>
              <a:defRPr b="1" sz="1500">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3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5_Custom Layout" showMasterSp="0">
  <p:cSld name="15_Custom Layout">
    <p:bg>
      <p:bgPr>
        <a:gradFill>
          <a:gsLst>
            <a:gs pos="0">
              <a:srgbClr val="FF001A"/>
            </a:gs>
            <a:gs pos="70000">
              <a:srgbClr val="290051"/>
            </a:gs>
            <a:gs pos="100000">
              <a:srgbClr val="0C0024"/>
            </a:gs>
          </a:gsLst>
          <a:lin ang="13500032" scaled="0"/>
        </a:gradFill>
      </p:bgPr>
    </p:bg>
    <p:spTree>
      <p:nvGrpSpPr>
        <p:cNvPr id="5222" name="Shape 5222"/>
        <p:cNvGrpSpPr/>
        <p:nvPr/>
      </p:nvGrpSpPr>
      <p:grpSpPr>
        <a:xfrm>
          <a:off x="0" y="0"/>
          <a:ext cx="0" cy="0"/>
          <a:chOff x="0" y="0"/>
          <a:chExt cx="0" cy="0"/>
        </a:xfrm>
      </p:grpSpPr>
      <p:pic>
        <p:nvPicPr>
          <p:cNvPr descr="A black and blue background&#10;&#10;AI-generated content may be incorrect." id="5223" name="Google Shape;5223;g3d53bdb51f7_0_5497"/>
          <p:cNvPicPr preferRelativeResize="0"/>
          <p:nvPr/>
        </p:nvPicPr>
        <p:blipFill rotWithShape="1">
          <a:blip r:embed="rId2">
            <a:alphaModFix/>
          </a:blip>
          <a:srcRect b="100" l="0" r="0" t="100"/>
          <a:stretch/>
        </p:blipFill>
        <p:spPr>
          <a:xfrm>
            <a:off x="0" y="0"/>
            <a:ext cx="9144000" cy="5142832"/>
          </a:xfrm>
          <a:prstGeom prst="rect">
            <a:avLst/>
          </a:prstGeom>
          <a:noFill/>
          <a:ln>
            <a:noFill/>
          </a:ln>
        </p:spPr>
      </p:pic>
      <p:sp>
        <p:nvSpPr>
          <p:cNvPr id="5224" name="Google Shape;5224;g3d53bdb51f7_0_5497"/>
          <p:cNvSpPr/>
          <p:nvPr/>
        </p:nvSpPr>
        <p:spPr>
          <a:xfrm>
            <a:off x="4091291" y="1246976"/>
            <a:ext cx="4692300" cy="3308700"/>
          </a:xfrm>
          <a:prstGeom prst="roundRect">
            <a:avLst>
              <a:gd fmla="val 2710" name="adj"/>
            </a:avLst>
          </a:prstGeom>
          <a:gradFill>
            <a:gsLst>
              <a:gs pos="0">
                <a:srgbClr val="FFFFFF"/>
              </a:gs>
              <a:gs pos="28000">
                <a:srgbClr val="F7F7FB">
                  <a:alpha val="97254"/>
                </a:srgbClr>
              </a:gs>
              <a:gs pos="55000">
                <a:srgbClr val="E4E2F1">
                  <a:alpha val="91764"/>
                </a:srgbClr>
              </a:gs>
              <a:gs pos="93000">
                <a:srgbClr val="C4C0E1">
                  <a:alpha val="81960"/>
                </a:srgbClr>
              </a:gs>
              <a:gs pos="100000">
                <a:srgbClr val="BFBADE">
                  <a:alpha val="80000"/>
                </a:srgbClr>
              </a:gs>
            </a:gsLst>
            <a:lin ang="5400012"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225" name="Google Shape;5225;g3d53bdb51f7_0_5497"/>
          <p:cNvSpPr txBox="1"/>
          <p:nvPr>
            <p:ph type="title"/>
          </p:nvPr>
        </p:nvSpPr>
        <p:spPr>
          <a:xfrm>
            <a:off x="311313" y="1323543"/>
            <a:ext cx="3488700" cy="29352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lt1"/>
              </a:buClr>
              <a:buSzPts val="2500"/>
              <a:buFont typeface="Poppins"/>
              <a:buNone/>
              <a:defRPr b="1">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226" name="Google Shape;5226;g3d53bdb51f7_0_549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5227" name="Google Shape;5227;g3d53bdb51f7_0_5497"/>
          <p:cNvGrpSpPr/>
          <p:nvPr/>
        </p:nvGrpSpPr>
        <p:grpSpPr>
          <a:xfrm>
            <a:off x="8381800" y="4822421"/>
            <a:ext cx="537710" cy="158585"/>
            <a:chOff x="22351457" y="12859799"/>
            <a:chExt cx="1433894" cy="422893"/>
          </a:xfrm>
        </p:grpSpPr>
        <p:grpSp>
          <p:nvGrpSpPr>
            <p:cNvPr id="5228" name="Google Shape;5228;g3d53bdb51f7_0_5497"/>
            <p:cNvGrpSpPr/>
            <p:nvPr/>
          </p:nvGrpSpPr>
          <p:grpSpPr>
            <a:xfrm>
              <a:off x="22351457" y="12859799"/>
              <a:ext cx="1379787" cy="422893"/>
              <a:chOff x="22351457" y="12859799"/>
              <a:chExt cx="1379787" cy="422893"/>
            </a:xfrm>
          </p:grpSpPr>
          <p:sp>
            <p:nvSpPr>
              <p:cNvPr id="5229" name="Google Shape;5229;g3d53bdb51f7_0_5497"/>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230" name="Google Shape;5230;g3d53bdb51f7_0_5497"/>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5231" name="Google Shape;5231;g3d53bdb51f7_0_5497"/>
              <p:cNvGrpSpPr/>
              <p:nvPr/>
            </p:nvGrpSpPr>
            <p:grpSpPr>
              <a:xfrm>
                <a:off x="23288552" y="12859801"/>
                <a:ext cx="442692" cy="422765"/>
                <a:chOff x="23288552" y="12859801"/>
                <a:chExt cx="442692" cy="422765"/>
              </a:xfrm>
            </p:grpSpPr>
            <p:grpSp>
              <p:nvGrpSpPr>
                <p:cNvPr id="5232" name="Google Shape;5232;g3d53bdb51f7_0_5497"/>
                <p:cNvGrpSpPr/>
                <p:nvPr/>
              </p:nvGrpSpPr>
              <p:grpSpPr>
                <a:xfrm>
                  <a:off x="23288552" y="12859801"/>
                  <a:ext cx="442692" cy="422765"/>
                  <a:chOff x="23288552" y="12859801"/>
                  <a:chExt cx="442692" cy="422765"/>
                </a:xfrm>
              </p:grpSpPr>
              <p:sp>
                <p:nvSpPr>
                  <p:cNvPr id="5233" name="Google Shape;5233;g3d53bdb51f7_0_5497"/>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234" name="Google Shape;5234;g3d53bdb51f7_0_5497"/>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5235" name="Google Shape;5235;g3d53bdb51f7_0_5497"/>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5236" name="Google Shape;5236;g3d53bdb51f7_0_5497"/>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5237" name="Google Shape;5237;g3d53bdb51f7_0_5497"/>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sp>
        <p:nvSpPr>
          <p:cNvPr id="5238" name="Google Shape;5238;g3d53bdb51f7_0_5497"/>
          <p:cNvSpPr txBox="1"/>
          <p:nvPr>
            <p:ph idx="1" type="body"/>
          </p:nvPr>
        </p:nvSpPr>
        <p:spPr>
          <a:xfrm>
            <a:off x="4234786" y="1733629"/>
            <a:ext cx="4353000" cy="2525100"/>
          </a:xfrm>
          <a:prstGeom prst="rect">
            <a:avLst/>
          </a:prstGeom>
          <a:noFill/>
          <a:ln>
            <a:noFill/>
          </a:ln>
        </p:spPr>
        <p:txBody>
          <a:bodyPr anchorCtr="0" anchor="t" bIns="0" lIns="0" spcFirstLastPara="1" rIns="0" wrap="square" tIns="0">
            <a:noAutofit/>
          </a:bodyPr>
          <a:lstStyle>
            <a:lvl1pPr indent="-285750" lvl="0" marL="457200" algn="l">
              <a:lnSpc>
                <a:spcPct val="89000"/>
              </a:lnSpc>
              <a:spcBef>
                <a:spcPts val="1300"/>
              </a:spcBef>
              <a:spcAft>
                <a:spcPts val="0"/>
              </a:spcAft>
              <a:buClr>
                <a:schemeClr val="accent1"/>
              </a:buClr>
              <a:buSzPts val="900"/>
              <a:buChar char="●"/>
              <a:defRPr/>
            </a:lvl1pPr>
            <a:lvl2pPr indent="-279400" lvl="1" marL="914400" algn="l">
              <a:lnSpc>
                <a:spcPct val="89000"/>
              </a:lnSpc>
              <a:spcBef>
                <a:spcPts val="1300"/>
              </a:spcBef>
              <a:spcAft>
                <a:spcPts val="0"/>
              </a:spcAft>
              <a:buClr>
                <a:schemeClr val="accent1"/>
              </a:buClr>
              <a:buSzPts val="800"/>
              <a:buChar char="●"/>
              <a:defRPr/>
            </a:lvl2pPr>
            <a:lvl3pPr indent="-273050" lvl="2" marL="1371600" algn="l">
              <a:lnSpc>
                <a:spcPct val="89000"/>
              </a:lnSpc>
              <a:spcBef>
                <a:spcPts val="1300"/>
              </a:spcBef>
              <a:spcAft>
                <a:spcPts val="0"/>
              </a:spcAft>
              <a:buClr>
                <a:schemeClr val="accent1"/>
              </a:buClr>
              <a:buSzPts val="700"/>
              <a:buChar char="●"/>
              <a:defRPr/>
            </a:lvl3pPr>
            <a:lvl4pPr indent="-260350" lvl="3" marL="1828800" algn="l">
              <a:lnSpc>
                <a:spcPct val="89000"/>
              </a:lnSpc>
              <a:spcBef>
                <a:spcPts val="1300"/>
              </a:spcBef>
              <a:spcAft>
                <a:spcPts val="0"/>
              </a:spcAft>
              <a:buClr>
                <a:schemeClr val="accent1"/>
              </a:buClr>
              <a:buSzPts val="500"/>
              <a:buChar char="●"/>
              <a:defRPr/>
            </a:lvl4pPr>
            <a:lvl5pPr indent="-254000" lvl="4" marL="2286000" algn="l">
              <a:lnSpc>
                <a:spcPct val="89000"/>
              </a:lnSpc>
              <a:spcBef>
                <a:spcPts val="1300"/>
              </a:spcBef>
              <a:spcAft>
                <a:spcPts val="0"/>
              </a:spcAft>
              <a:buClr>
                <a:schemeClr val="accent1"/>
              </a:buClr>
              <a:buSzPts val="4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Tree>
  </p:cSld>
  <p:clrMapOvr>
    <a:masterClrMapping/>
  </p:clrMapOvr>
</p:sldLayout>
</file>

<file path=ppt/slideLayouts/slideLayout3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6_Custom Layout">
  <p:cSld name="16_Custom Layout">
    <p:bg>
      <p:bgPr>
        <a:blipFill>
          <a:blip r:embed="rId2">
            <a:alphaModFix/>
          </a:blip>
          <a:stretch>
            <a:fillRect/>
          </a:stretch>
        </a:blipFill>
      </p:bgPr>
    </p:bg>
    <p:spTree>
      <p:nvGrpSpPr>
        <p:cNvPr id="5239" name="Shape 5239"/>
        <p:cNvGrpSpPr/>
        <p:nvPr/>
      </p:nvGrpSpPr>
      <p:grpSpPr>
        <a:xfrm>
          <a:off x="0" y="0"/>
          <a:ext cx="0" cy="0"/>
          <a:chOff x="0" y="0"/>
          <a:chExt cx="0" cy="0"/>
        </a:xfrm>
      </p:grpSpPr>
      <p:sp>
        <p:nvSpPr>
          <p:cNvPr id="5240" name="Google Shape;5240;g3d53bdb51f7_0_5514"/>
          <p:cNvSpPr txBox="1"/>
          <p:nvPr>
            <p:ph type="title"/>
          </p:nvPr>
        </p:nvSpPr>
        <p:spPr>
          <a:xfrm>
            <a:off x="319009" y="319875"/>
            <a:ext cx="84987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241" name="Google Shape;5241;g3d53bdb51f7_0_551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242" name="Google Shape;5242;g3d53bdb51f7_0_5514"/>
          <p:cNvSpPr txBox="1"/>
          <p:nvPr>
            <p:ph idx="1" type="body"/>
          </p:nvPr>
        </p:nvSpPr>
        <p:spPr>
          <a:xfrm>
            <a:off x="307741" y="1371597"/>
            <a:ext cx="8488200" cy="1650300"/>
          </a:xfrm>
          <a:prstGeom prst="rect">
            <a:avLst/>
          </a:prstGeom>
          <a:noFill/>
          <a:ln>
            <a:noFill/>
          </a:ln>
        </p:spPr>
        <p:txBody>
          <a:bodyPr anchorCtr="0" anchor="t" bIns="0" lIns="0" spcFirstLastPara="1" rIns="0" wrap="square" tIns="0">
            <a:noAutofit/>
          </a:bodyPr>
          <a:lstStyle>
            <a:lvl1pPr indent="-266700" lvl="0" marL="457200" algn="l">
              <a:lnSpc>
                <a:spcPct val="95000"/>
              </a:lnSpc>
              <a:spcBef>
                <a:spcPts val="1300"/>
              </a:spcBef>
              <a:spcAft>
                <a:spcPts val="0"/>
              </a:spcAft>
              <a:buClr>
                <a:schemeClr val="dk1"/>
              </a:buClr>
              <a:buSzPts val="600"/>
              <a:buChar char="●"/>
              <a:defRPr/>
            </a:lvl1pPr>
            <a:lvl2pPr indent="-266700" lvl="1" marL="914400" algn="l">
              <a:lnSpc>
                <a:spcPct val="95000"/>
              </a:lnSpc>
              <a:spcBef>
                <a:spcPts val="1300"/>
              </a:spcBef>
              <a:spcAft>
                <a:spcPts val="0"/>
              </a:spcAft>
              <a:buClr>
                <a:schemeClr val="dk1"/>
              </a:buClr>
              <a:buSzPts val="600"/>
              <a:buChar char="●"/>
              <a:defRPr/>
            </a:lvl2pPr>
            <a:lvl3pPr indent="-266700" lvl="2" marL="1371600" algn="l">
              <a:lnSpc>
                <a:spcPct val="95000"/>
              </a:lnSpc>
              <a:spcBef>
                <a:spcPts val="1300"/>
              </a:spcBef>
              <a:spcAft>
                <a:spcPts val="0"/>
              </a:spcAft>
              <a:buClr>
                <a:schemeClr val="dk1"/>
              </a:buClr>
              <a:buSzPts val="600"/>
              <a:buChar char="●"/>
              <a:defRPr/>
            </a:lvl3pPr>
            <a:lvl4pPr indent="-266700" lvl="3" marL="1828800" algn="l">
              <a:lnSpc>
                <a:spcPct val="95000"/>
              </a:lnSpc>
              <a:spcBef>
                <a:spcPts val="1300"/>
              </a:spcBef>
              <a:spcAft>
                <a:spcPts val="0"/>
              </a:spcAft>
              <a:buClr>
                <a:schemeClr val="dk1"/>
              </a:buClr>
              <a:buSzPts val="600"/>
              <a:buChar char="●"/>
              <a:defRPr/>
            </a:lvl4pPr>
            <a:lvl5pPr indent="-266700" lvl="4" marL="2286000" algn="l">
              <a:lnSpc>
                <a:spcPct val="95000"/>
              </a:lnSpc>
              <a:spcBef>
                <a:spcPts val="1300"/>
              </a:spcBef>
              <a:spcAft>
                <a:spcPts val="0"/>
              </a:spcAft>
              <a:buClr>
                <a:schemeClr val="dk1"/>
              </a:buClr>
              <a:buSzPts val="6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5243" name="Google Shape;5243;g3d53bdb51f7_0_5514"/>
          <p:cNvSpPr txBox="1"/>
          <p:nvPr>
            <p:ph idx="2" type="subTitle"/>
          </p:nvPr>
        </p:nvSpPr>
        <p:spPr>
          <a:xfrm>
            <a:off x="318327" y="962960"/>
            <a:ext cx="84882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400"/>
              <a:buNone/>
              <a:defRPr b="1" sz="1500">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3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7_Custom Layout">
  <p:cSld name="17_Custom Layout">
    <p:bg>
      <p:bgPr>
        <a:blipFill>
          <a:blip r:embed="rId2">
            <a:alphaModFix/>
          </a:blip>
          <a:stretch>
            <a:fillRect/>
          </a:stretch>
        </a:blipFill>
      </p:bgPr>
    </p:bg>
    <p:spTree>
      <p:nvGrpSpPr>
        <p:cNvPr id="5244" name="Shape 5244"/>
        <p:cNvGrpSpPr/>
        <p:nvPr/>
      </p:nvGrpSpPr>
      <p:grpSpPr>
        <a:xfrm>
          <a:off x="0" y="0"/>
          <a:ext cx="0" cy="0"/>
          <a:chOff x="0" y="0"/>
          <a:chExt cx="0" cy="0"/>
        </a:xfrm>
      </p:grpSpPr>
      <p:sp>
        <p:nvSpPr>
          <p:cNvPr id="5245" name="Google Shape;5245;g3d53bdb51f7_0_5519"/>
          <p:cNvSpPr/>
          <p:nvPr/>
        </p:nvSpPr>
        <p:spPr>
          <a:xfrm>
            <a:off x="315021" y="3663911"/>
            <a:ext cx="8538000" cy="928800"/>
          </a:xfrm>
          <a:prstGeom prst="roundRect">
            <a:avLst>
              <a:gd fmla="val 7436" name="adj"/>
            </a:avLst>
          </a:prstGeom>
          <a:gradFill>
            <a:gsLst>
              <a:gs pos="0">
                <a:srgbClr val="FF0000"/>
              </a:gs>
              <a:gs pos="24000">
                <a:srgbClr val="C8102E"/>
              </a:gs>
              <a:gs pos="100000">
                <a:srgbClr val="2E0055"/>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246" name="Google Shape;5246;g3d53bdb51f7_0_5519"/>
          <p:cNvSpPr txBox="1"/>
          <p:nvPr>
            <p:ph type="title"/>
          </p:nvPr>
        </p:nvSpPr>
        <p:spPr>
          <a:xfrm>
            <a:off x="318967" y="319875"/>
            <a:ext cx="84675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247" name="Google Shape;5247;g3d53bdb51f7_0_551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5248" name="Google Shape;5248;g3d53bdb51f7_0_5519"/>
          <p:cNvPicPr preferRelativeResize="0"/>
          <p:nvPr/>
        </p:nvPicPr>
        <p:blipFill rotWithShape="1">
          <a:blip r:embed="rId3">
            <a:alphaModFix/>
          </a:blip>
          <a:srcRect b="0" l="0" r="0" t="0"/>
          <a:stretch/>
        </p:blipFill>
        <p:spPr>
          <a:xfrm>
            <a:off x="2444036" y="3664476"/>
            <a:ext cx="5953" cy="939328"/>
          </a:xfrm>
          <a:prstGeom prst="rect">
            <a:avLst/>
          </a:prstGeom>
          <a:noFill/>
          <a:ln>
            <a:noFill/>
          </a:ln>
        </p:spPr>
      </p:pic>
      <p:pic>
        <p:nvPicPr>
          <p:cNvPr id="5249" name="Google Shape;5249;g3d53bdb51f7_0_5519"/>
          <p:cNvPicPr preferRelativeResize="0"/>
          <p:nvPr/>
        </p:nvPicPr>
        <p:blipFill rotWithShape="1">
          <a:blip r:embed="rId3">
            <a:alphaModFix/>
          </a:blip>
          <a:srcRect b="0" l="0" r="0" t="0"/>
          <a:stretch/>
        </p:blipFill>
        <p:spPr>
          <a:xfrm>
            <a:off x="4617238" y="3664476"/>
            <a:ext cx="5953" cy="939328"/>
          </a:xfrm>
          <a:prstGeom prst="rect">
            <a:avLst/>
          </a:prstGeom>
          <a:noFill/>
          <a:ln>
            <a:noFill/>
          </a:ln>
        </p:spPr>
      </p:pic>
      <p:pic>
        <p:nvPicPr>
          <p:cNvPr id="5250" name="Google Shape;5250;g3d53bdb51f7_0_5519"/>
          <p:cNvPicPr preferRelativeResize="0"/>
          <p:nvPr/>
        </p:nvPicPr>
        <p:blipFill rotWithShape="1">
          <a:blip r:embed="rId3">
            <a:alphaModFix/>
          </a:blip>
          <a:srcRect b="0" l="0" r="0" t="0"/>
          <a:stretch/>
        </p:blipFill>
        <p:spPr>
          <a:xfrm>
            <a:off x="6781809" y="3664476"/>
            <a:ext cx="5953" cy="939328"/>
          </a:xfrm>
          <a:prstGeom prst="rect">
            <a:avLst/>
          </a:prstGeom>
          <a:noFill/>
          <a:ln>
            <a:noFill/>
          </a:ln>
        </p:spPr>
      </p:pic>
      <p:sp>
        <p:nvSpPr>
          <p:cNvPr id="5251" name="Google Shape;5251;g3d53bdb51f7_0_5519"/>
          <p:cNvSpPr txBox="1"/>
          <p:nvPr>
            <p:ph idx="1" type="body"/>
          </p:nvPr>
        </p:nvSpPr>
        <p:spPr>
          <a:xfrm>
            <a:off x="307741" y="1371597"/>
            <a:ext cx="8468100" cy="1650300"/>
          </a:xfrm>
          <a:prstGeom prst="rect">
            <a:avLst/>
          </a:prstGeom>
          <a:noFill/>
          <a:ln>
            <a:noFill/>
          </a:ln>
        </p:spPr>
        <p:txBody>
          <a:bodyPr anchorCtr="0" anchor="t" bIns="0" lIns="0" spcFirstLastPara="1" rIns="0" wrap="square" tIns="0">
            <a:noAutofit/>
          </a:bodyPr>
          <a:lstStyle>
            <a:lvl1pPr indent="-266700" lvl="0" marL="457200" algn="l">
              <a:lnSpc>
                <a:spcPct val="95000"/>
              </a:lnSpc>
              <a:spcBef>
                <a:spcPts val="1300"/>
              </a:spcBef>
              <a:spcAft>
                <a:spcPts val="0"/>
              </a:spcAft>
              <a:buClr>
                <a:schemeClr val="dk1"/>
              </a:buClr>
              <a:buSzPts val="600"/>
              <a:buChar char="●"/>
              <a:defRPr/>
            </a:lvl1pPr>
            <a:lvl2pPr indent="-266700" lvl="1" marL="914400" algn="l">
              <a:lnSpc>
                <a:spcPct val="95000"/>
              </a:lnSpc>
              <a:spcBef>
                <a:spcPts val="1300"/>
              </a:spcBef>
              <a:spcAft>
                <a:spcPts val="0"/>
              </a:spcAft>
              <a:buClr>
                <a:schemeClr val="dk1"/>
              </a:buClr>
              <a:buSzPts val="600"/>
              <a:buChar char="●"/>
              <a:defRPr/>
            </a:lvl2pPr>
            <a:lvl3pPr indent="-266700" lvl="2" marL="1371600" algn="l">
              <a:lnSpc>
                <a:spcPct val="95000"/>
              </a:lnSpc>
              <a:spcBef>
                <a:spcPts val="1300"/>
              </a:spcBef>
              <a:spcAft>
                <a:spcPts val="0"/>
              </a:spcAft>
              <a:buClr>
                <a:schemeClr val="dk1"/>
              </a:buClr>
              <a:buSzPts val="600"/>
              <a:buChar char="●"/>
              <a:defRPr/>
            </a:lvl3pPr>
            <a:lvl4pPr indent="-266700" lvl="3" marL="1828800" algn="l">
              <a:lnSpc>
                <a:spcPct val="95000"/>
              </a:lnSpc>
              <a:spcBef>
                <a:spcPts val="1300"/>
              </a:spcBef>
              <a:spcAft>
                <a:spcPts val="0"/>
              </a:spcAft>
              <a:buClr>
                <a:schemeClr val="dk1"/>
              </a:buClr>
              <a:buSzPts val="600"/>
              <a:buChar char="●"/>
              <a:defRPr/>
            </a:lvl4pPr>
            <a:lvl5pPr indent="-266700" lvl="4" marL="2286000" algn="l">
              <a:lnSpc>
                <a:spcPct val="95000"/>
              </a:lnSpc>
              <a:spcBef>
                <a:spcPts val="1300"/>
              </a:spcBef>
              <a:spcAft>
                <a:spcPts val="0"/>
              </a:spcAft>
              <a:buClr>
                <a:schemeClr val="dk1"/>
              </a:buClr>
              <a:buSzPts val="6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5252" name="Google Shape;5252;g3d53bdb51f7_0_5519"/>
          <p:cNvSpPr txBox="1"/>
          <p:nvPr>
            <p:ph idx="2" type="subTitle"/>
          </p:nvPr>
        </p:nvSpPr>
        <p:spPr>
          <a:xfrm>
            <a:off x="318302" y="962960"/>
            <a:ext cx="84681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400"/>
              <a:buNone/>
              <a:defRPr b="1" sz="1500">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
        <p:nvSpPr>
          <p:cNvPr id="5253" name="Google Shape;5253;g3d53bdb51f7_0_5519"/>
          <p:cNvSpPr txBox="1"/>
          <p:nvPr>
            <p:ph idx="3" type="title"/>
          </p:nvPr>
        </p:nvSpPr>
        <p:spPr>
          <a:xfrm>
            <a:off x="442153" y="3800184"/>
            <a:ext cx="18285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254" name="Google Shape;5254;g3d53bdb51f7_0_5519"/>
          <p:cNvSpPr txBox="1"/>
          <p:nvPr>
            <p:ph idx="4" type="title"/>
          </p:nvPr>
        </p:nvSpPr>
        <p:spPr>
          <a:xfrm>
            <a:off x="2626330" y="3800184"/>
            <a:ext cx="18285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255" name="Google Shape;5255;g3d53bdb51f7_0_5519"/>
          <p:cNvSpPr txBox="1"/>
          <p:nvPr>
            <p:ph idx="5" type="title"/>
          </p:nvPr>
        </p:nvSpPr>
        <p:spPr>
          <a:xfrm>
            <a:off x="4810505" y="3800184"/>
            <a:ext cx="18285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256" name="Google Shape;5256;g3d53bdb51f7_0_5519"/>
          <p:cNvSpPr txBox="1"/>
          <p:nvPr>
            <p:ph idx="6" type="title"/>
          </p:nvPr>
        </p:nvSpPr>
        <p:spPr>
          <a:xfrm>
            <a:off x="6957980" y="3800184"/>
            <a:ext cx="18285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257" name="Google Shape;5257;g3d53bdb51f7_0_5519"/>
          <p:cNvSpPr txBox="1"/>
          <p:nvPr>
            <p:ph idx="7" type="subTitle"/>
          </p:nvPr>
        </p:nvSpPr>
        <p:spPr>
          <a:xfrm>
            <a:off x="446017" y="4162547"/>
            <a:ext cx="1254600" cy="393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258" name="Google Shape;5258;g3d53bdb51f7_0_5519"/>
          <p:cNvSpPr txBox="1"/>
          <p:nvPr>
            <p:ph idx="8" type="subTitle"/>
          </p:nvPr>
        </p:nvSpPr>
        <p:spPr>
          <a:xfrm>
            <a:off x="2619211" y="4162547"/>
            <a:ext cx="1254600" cy="393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259" name="Google Shape;5259;g3d53bdb51f7_0_5519"/>
          <p:cNvSpPr txBox="1"/>
          <p:nvPr>
            <p:ph idx="9" type="subTitle"/>
          </p:nvPr>
        </p:nvSpPr>
        <p:spPr>
          <a:xfrm>
            <a:off x="4791659" y="4162547"/>
            <a:ext cx="1254600" cy="393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260" name="Google Shape;5260;g3d53bdb51f7_0_5519"/>
          <p:cNvSpPr txBox="1"/>
          <p:nvPr>
            <p:ph idx="13" type="subTitle"/>
          </p:nvPr>
        </p:nvSpPr>
        <p:spPr>
          <a:xfrm>
            <a:off x="6964107" y="4162547"/>
            <a:ext cx="1254600" cy="393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3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8_Custom Layout">
  <p:cSld name="18_Custom Layout">
    <p:bg>
      <p:bgPr>
        <a:blipFill>
          <a:blip r:embed="rId2">
            <a:alphaModFix/>
          </a:blip>
          <a:stretch>
            <a:fillRect/>
          </a:stretch>
        </a:blipFill>
      </p:bgPr>
    </p:bg>
    <p:spTree>
      <p:nvGrpSpPr>
        <p:cNvPr id="5261" name="Shape 5261"/>
        <p:cNvGrpSpPr/>
        <p:nvPr/>
      </p:nvGrpSpPr>
      <p:grpSpPr>
        <a:xfrm>
          <a:off x="0" y="0"/>
          <a:ext cx="0" cy="0"/>
          <a:chOff x="0" y="0"/>
          <a:chExt cx="0" cy="0"/>
        </a:xfrm>
      </p:grpSpPr>
      <p:sp>
        <p:nvSpPr>
          <p:cNvPr id="5262" name="Google Shape;5262;g3d53bdb51f7_0_5536"/>
          <p:cNvSpPr/>
          <p:nvPr/>
        </p:nvSpPr>
        <p:spPr>
          <a:xfrm rot="10800000">
            <a:off x="345346" y="1058550"/>
            <a:ext cx="3621300" cy="34944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263" name="Google Shape;5263;g3d53bdb51f7_0_553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264" name="Google Shape;5264;g3d53bdb51f7_0_5536"/>
          <p:cNvSpPr txBox="1"/>
          <p:nvPr>
            <p:ph idx="1" type="body"/>
          </p:nvPr>
        </p:nvSpPr>
        <p:spPr>
          <a:xfrm>
            <a:off x="514217" y="1610306"/>
            <a:ext cx="3325800" cy="2749200"/>
          </a:xfrm>
          <a:prstGeom prst="rect">
            <a:avLst/>
          </a:prstGeom>
          <a:noFill/>
          <a:ln>
            <a:noFill/>
          </a:ln>
        </p:spPr>
        <p:txBody>
          <a:bodyPr anchorCtr="0" anchor="t" bIns="0" lIns="0" spcFirstLastPara="1" rIns="0" wrap="square" tIns="0">
            <a:noAutofit/>
          </a:bodyPr>
          <a:lstStyle>
            <a:lvl1pPr indent="-266700" lvl="0" marL="457200" algn="l">
              <a:lnSpc>
                <a:spcPct val="95000"/>
              </a:lnSpc>
              <a:spcBef>
                <a:spcPts val="1300"/>
              </a:spcBef>
              <a:spcAft>
                <a:spcPts val="0"/>
              </a:spcAft>
              <a:buClr>
                <a:schemeClr val="dk1"/>
              </a:buClr>
              <a:buSzPts val="600"/>
              <a:buChar char="●"/>
              <a:defRPr/>
            </a:lvl1pPr>
            <a:lvl2pPr indent="-266700" lvl="1" marL="914400" algn="l">
              <a:lnSpc>
                <a:spcPct val="95000"/>
              </a:lnSpc>
              <a:spcBef>
                <a:spcPts val="1300"/>
              </a:spcBef>
              <a:spcAft>
                <a:spcPts val="0"/>
              </a:spcAft>
              <a:buClr>
                <a:schemeClr val="dk1"/>
              </a:buClr>
              <a:buSzPts val="600"/>
              <a:buChar char="●"/>
              <a:defRPr/>
            </a:lvl2pPr>
            <a:lvl3pPr indent="-266700" lvl="2" marL="1371600" algn="l">
              <a:lnSpc>
                <a:spcPct val="95000"/>
              </a:lnSpc>
              <a:spcBef>
                <a:spcPts val="1300"/>
              </a:spcBef>
              <a:spcAft>
                <a:spcPts val="0"/>
              </a:spcAft>
              <a:buClr>
                <a:schemeClr val="dk1"/>
              </a:buClr>
              <a:buSzPts val="600"/>
              <a:buChar char="●"/>
              <a:defRPr/>
            </a:lvl3pPr>
            <a:lvl4pPr indent="-266700" lvl="3" marL="1828800" algn="l">
              <a:lnSpc>
                <a:spcPct val="95000"/>
              </a:lnSpc>
              <a:spcBef>
                <a:spcPts val="1300"/>
              </a:spcBef>
              <a:spcAft>
                <a:spcPts val="0"/>
              </a:spcAft>
              <a:buClr>
                <a:schemeClr val="dk1"/>
              </a:buClr>
              <a:buSzPts val="600"/>
              <a:buChar char="●"/>
              <a:defRPr/>
            </a:lvl4pPr>
            <a:lvl5pPr indent="-266700" lvl="4" marL="2286000" algn="l">
              <a:lnSpc>
                <a:spcPct val="95000"/>
              </a:lnSpc>
              <a:spcBef>
                <a:spcPts val="1300"/>
              </a:spcBef>
              <a:spcAft>
                <a:spcPts val="0"/>
              </a:spcAft>
              <a:buClr>
                <a:schemeClr val="dk1"/>
              </a:buClr>
              <a:buSzPts val="6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5265" name="Google Shape;5265;g3d53bdb51f7_0_5536"/>
          <p:cNvSpPr txBox="1"/>
          <p:nvPr>
            <p:ph idx="2" type="subTitle"/>
          </p:nvPr>
        </p:nvSpPr>
        <p:spPr>
          <a:xfrm>
            <a:off x="514217" y="1204631"/>
            <a:ext cx="33258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400"/>
              <a:buNone/>
              <a:defRPr b="1" sz="1500">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
        <p:nvSpPr>
          <p:cNvPr id="5266" name="Google Shape;5266;g3d53bdb51f7_0_5536"/>
          <p:cNvSpPr txBox="1"/>
          <p:nvPr>
            <p:ph type="title"/>
          </p:nvPr>
        </p:nvSpPr>
        <p:spPr>
          <a:xfrm>
            <a:off x="318967" y="319875"/>
            <a:ext cx="84675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Tree>
  </p:cSld>
  <p:clrMapOvr>
    <a:masterClrMapping/>
  </p:clrMapOvr>
</p:sldLayout>
</file>

<file path=ppt/slideLayouts/slideLayout3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9_Custom Layout">
  <p:cSld name="19_Custom Layout">
    <p:bg>
      <p:bgPr>
        <a:blipFill>
          <a:blip r:embed="rId2">
            <a:alphaModFix/>
          </a:blip>
          <a:stretch>
            <a:fillRect/>
          </a:stretch>
        </a:blipFill>
      </p:bgPr>
    </p:bg>
    <p:spTree>
      <p:nvGrpSpPr>
        <p:cNvPr id="5267" name="Shape 5267"/>
        <p:cNvGrpSpPr/>
        <p:nvPr/>
      </p:nvGrpSpPr>
      <p:grpSpPr>
        <a:xfrm>
          <a:off x="0" y="0"/>
          <a:ext cx="0" cy="0"/>
          <a:chOff x="0" y="0"/>
          <a:chExt cx="0" cy="0"/>
        </a:xfrm>
      </p:grpSpPr>
      <p:sp>
        <p:nvSpPr>
          <p:cNvPr id="5268" name="Google Shape;5268;g3d53bdb51f7_0_554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269" name="Google Shape;5269;g3d53bdb51f7_0_5542"/>
          <p:cNvSpPr/>
          <p:nvPr/>
        </p:nvSpPr>
        <p:spPr>
          <a:xfrm rot="10800000">
            <a:off x="345346" y="1058550"/>
            <a:ext cx="3621300" cy="34944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270" name="Google Shape;5270;g3d53bdb51f7_0_5542"/>
          <p:cNvSpPr txBox="1"/>
          <p:nvPr>
            <p:ph idx="1" type="body"/>
          </p:nvPr>
        </p:nvSpPr>
        <p:spPr>
          <a:xfrm>
            <a:off x="514217" y="1610310"/>
            <a:ext cx="3371100" cy="1650300"/>
          </a:xfrm>
          <a:prstGeom prst="rect">
            <a:avLst/>
          </a:prstGeom>
          <a:noFill/>
          <a:ln>
            <a:noFill/>
          </a:ln>
        </p:spPr>
        <p:txBody>
          <a:bodyPr anchorCtr="0" anchor="t" bIns="0" lIns="0" spcFirstLastPara="1" rIns="0" wrap="square" tIns="0">
            <a:noAutofit/>
          </a:bodyPr>
          <a:lstStyle>
            <a:lvl1pPr indent="-266700" lvl="0" marL="457200" algn="l">
              <a:lnSpc>
                <a:spcPct val="95000"/>
              </a:lnSpc>
              <a:spcBef>
                <a:spcPts val="1300"/>
              </a:spcBef>
              <a:spcAft>
                <a:spcPts val="0"/>
              </a:spcAft>
              <a:buClr>
                <a:schemeClr val="dk1"/>
              </a:buClr>
              <a:buSzPts val="600"/>
              <a:buChar char="●"/>
              <a:defRPr/>
            </a:lvl1pPr>
            <a:lvl2pPr indent="-266700" lvl="1" marL="914400" algn="l">
              <a:lnSpc>
                <a:spcPct val="95000"/>
              </a:lnSpc>
              <a:spcBef>
                <a:spcPts val="1300"/>
              </a:spcBef>
              <a:spcAft>
                <a:spcPts val="0"/>
              </a:spcAft>
              <a:buClr>
                <a:schemeClr val="dk1"/>
              </a:buClr>
              <a:buSzPts val="600"/>
              <a:buChar char="●"/>
              <a:defRPr/>
            </a:lvl2pPr>
            <a:lvl3pPr indent="-266700" lvl="2" marL="1371600" algn="l">
              <a:lnSpc>
                <a:spcPct val="95000"/>
              </a:lnSpc>
              <a:spcBef>
                <a:spcPts val="1300"/>
              </a:spcBef>
              <a:spcAft>
                <a:spcPts val="0"/>
              </a:spcAft>
              <a:buClr>
                <a:schemeClr val="dk1"/>
              </a:buClr>
              <a:buSzPts val="600"/>
              <a:buChar char="●"/>
              <a:defRPr/>
            </a:lvl3pPr>
            <a:lvl4pPr indent="-266700" lvl="3" marL="1828800" algn="l">
              <a:lnSpc>
                <a:spcPct val="95000"/>
              </a:lnSpc>
              <a:spcBef>
                <a:spcPts val="1300"/>
              </a:spcBef>
              <a:spcAft>
                <a:spcPts val="0"/>
              </a:spcAft>
              <a:buClr>
                <a:schemeClr val="dk1"/>
              </a:buClr>
              <a:buSzPts val="600"/>
              <a:buChar char="●"/>
              <a:defRPr/>
            </a:lvl4pPr>
            <a:lvl5pPr indent="-266700" lvl="4" marL="2286000" algn="l">
              <a:lnSpc>
                <a:spcPct val="95000"/>
              </a:lnSpc>
              <a:spcBef>
                <a:spcPts val="1300"/>
              </a:spcBef>
              <a:spcAft>
                <a:spcPts val="0"/>
              </a:spcAft>
              <a:buClr>
                <a:schemeClr val="dk1"/>
              </a:buClr>
              <a:buSzPts val="6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5271" name="Google Shape;5271;g3d53bdb51f7_0_5542"/>
          <p:cNvSpPr txBox="1"/>
          <p:nvPr>
            <p:ph idx="2" type="subTitle"/>
          </p:nvPr>
        </p:nvSpPr>
        <p:spPr>
          <a:xfrm>
            <a:off x="514217" y="1204631"/>
            <a:ext cx="33711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400"/>
              <a:buNone/>
              <a:defRPr b="1" sz="1500">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
        <p:nvSpPr>
          <p:cNvPr id="5272" name="Google Shape;5272;g3d53bdb51f7_0_5542"/>
          <p:cNvSpPr/>
          <p:nvPr/>
        </p:nvSpPr>
        <p:spPr>
          <a:xfrm rot="10800000">
            <a:off x="4049404" y="1058550"/>
            <a:ext cx="3621300" cy="34944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273" name="Google Shape;5273;g3d53bdb51f7_0_5542"/>
          <p:cNvSpPr txBox="1"/>
          <p:nvPr>
            <p:ph idx="3" type="body"/>
          </p:nvPr>
        </p:nvSpPr>
        <p:spPr>
          <a:xfrm>
            <a:off x="4218276" y="1610310"/>
            <a:ext cx="3326400" cy="1650300"/>
          </a:xfrm>
          <a:prstGeom prst="rect">
            <a:avLst/>
          </a:prstGeom>
          <a:noFill/>
          <a:ln>
            <a:noFill/>
          </a:ln>
        </p:spPr>
        <p:txBody>
          <a:bodyPr anchorCtr="0" anchor="t" bIns="0" lIns="0" spcFirstLastPara="1" rIns="0" wrap="square" tIns="0">
            <a:noAutofit/>
          </a:bodyPr>
          <a:lstStyle>
            <a:lvl1pPr indent="-266700" lvl="0" marL="457200" algn="l">
              <a:lnSpc>
                <a:spcPct val="95000"/>
              </a:lnSpc>
              <a:spcBef>
                <a:spcPts val="1300"/>
              </a:spcBef>
              <a:spcAft>
                <a:spcPts val="0"/>
              </a:spcAft>
              <a:buClr>
                <a:schemeClr val="dk1"/>
              </a:buClr>
              <a:buSzPts val="600"/>
              <a:buChar char="●"/>
              <a:defRPr/>
            </a:lvl1pPr>
            <a:lvl2pPr indent="-266700" lvl="1" marL="914400" algn="l">
              <a:lnSpc>
                <a:spcPct val="95000"/>
              </a:lnSpc>
              <a:spcBef>
                <a:spcPts val="1300"/>
              </a:spcBef>
              <a:spcAft>
                <a:spcPts val="0"/>
              </a:spcAft>
              <a:buClr>
                <a:schemeClr val="dk1"/>
              </a:buClr>
              <a:buSzPts val="600"/>
              <a:buChar char="●"/>
              <a:defRPr/>
            </a:lvl2pPr>
            <a:lvl3pPr indent="-266700" lvl="2" marL="1371600" algn="l">
              <a:lnSpc>
                <a:spcPct val="95000"/>
              </a:lnSpc>
              <a:spcBef>
                <a:spcPts val="1300"/>
              </a:spcBef>
              <a:spcAft>
                <a:spcPts val="0"/>
              </a:spcAft>
              <a:buClr>
                <a:schemeClr val="dk1"/>
              </a:buClr>
              <a:buSzPts val="600"/>
              <a:buChar char="●"/>
              <a:defRPr/>
            </a:lvl3pPr>
            <a:lvl4pPr indent="-266700" lvl="3" marL="1828800" algn="l">
              <a:lnSpc>
                <a:spcPct val="95000"/>
              </a:lnSpc>
              <a:spcBef>
                <a:spcPts val="1300"/>
              </a:spcBef>
              <a:spcAft>
                <a:spcPts val="0"/>
              </a:spcAft>
              <a:buClr>
                <a:schemeClr val="dk1"/>
              </a:buClr>
              <a:buSzPts val="600"/>
              <a:buChar char="●"/>
              <a:defRPr/>
            </a:lvl4pPr>
            <a:lvl5pPr indent="-266700" lvl="4" marL="2286000" algn="l">
              <a:lnSpc>
                <a:spcPct val="95000"/>
              </a:lnSpc>
              <a:spcBef>
                <a:spcPts val="1300"/>
              </a:spcBef>
              <a:spcAft>
                <a:spcPts val="0"/>
              </a:spcAft>
              <a:buClr>
                <a:schemeClr val="dk1"/>
              </a:buClr>
              <a:buSzPts val="6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5274" name="Google Shape;5274;g3d53bdb51f7_0_5542"/>
          <p:cNvSpPr txBox="1"/>
          <p:nvPr>
            <p:ph idx="4" type="subTitle"/>
          </p:nvPr>
        </p:nvSpPr>
        <p:spPr>
          <a:xfrm>
            <a:off x="4218276" y="1204631"/>
            <a:ext cx="33264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400"/>
              <a:buNone/>
              <a:defRPr b="1" sz="1500">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
        <p:nvSpPr>
          <p:cNvPr id="5275" name="Google Shape;5275;g3d53bdb51f7_0_5542"/>
          <p:cNvSpPr txBox="1"/>
          <p:nvPr>
            <p:ph type="title"/>
          </p:nvPr>
        </p:nvSpPr>
        <p:spPr>
          <a:xfrm>
            <a:off x="318967" y="319875"/>
            <a:ext cx="84675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Tree>
  </p:cSld>
  <p:clrMapOvr>
    <a:masterClrMapping/>
  </p:clrMapOvr>
</p:sldLayout>
</file>

<file path=ppt/slideLayouts/slideLayout3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0_Custom Layout">
  <p:cSld name="20_Custom Layout">
    <p:bg>
      <p:bgPr>
        <a:blipFill>
          <a:blip r:embed="rId2">
            <a:alphaModFix/>
          </a:blip>
          <a:stretch>
            <a:fillRect/>
          </a:stretch>
        </a:blipFill>
      </p:bgPr>
    </p:bg>
    <p:spTree>
      <p:nvGrpSpPr>
        <p:cNvPr id="5276" name="Shape 5276"/>
        <p:cNvGrpSpPr/>
        <p:nvPr/>
      </p:nvGrpSpPr>
      <p:grpSpPr>
        <a:xfrm>
          <a:off x="0" y="0"/>
          <a:ext cx="0" cy="0"/>
          <a:chOff x="0" y="0"/>
          <a:chExt cx="0" cy="0"/>
        </a:xfrm>
      </p:grpSpPr>
      <p:sp>
        <p:nvSpPr>
          <p:cNvPr id="5277" name="Google Shape;5277;g3d53bdb51f7_0_5551"/>
          <p:cNvSpPr/>
          <p:nvPr/>
        </p:nvSpPr>
        <p:spPr>
          <a:xfrm rot="10800000">
            <a:off x="336209" y="1052995"/>
            <a:ext cx="2794200" cy="35121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278" name="Google Shape;5278;g3d53bdb51f7_0_5551"/>
          <p:cNvSpPr/>
          <p:nvPr/>
        </p:nvSpPr>
        <p:spPr>
          <a:xfrm rot="10800000">
            <a:off x="3190649" y="1052994"/>
            <a:ext cx="2794200" cy="35121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279" name="Google Shape;5279;g3d53bdb51f7_0_5551"/>
          <p:cNvSpPr/>
          <p:nvPr/>
        </p:nvSpPr>
        <p:spPr>
          <a:xfrm rot="10800000">
            <a:off x="6045088" y="1052994"/>
            <a:ext cx="2794200" cy="35121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280" name="Google Shape;5280;g3d53bdb51f7_0_555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281" name="Google Shape;5281;g3d53bdb51f7_0_5551"/>
          <p:cNvSpPr txBox="1"/>
          <p:nvPr>
            <p:ph type="title"/>
          </p:nvPr>
        </p:nvSpPr>
        <p:spPr>
          <a:xfrm>
            <a:off x="315026" y="319875"/>
            <a:ext cx="85308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pic>
        <p:nvPicPr>
          <p:cNvPr id="5282" name="Google Shape;5282;g3d53bdb51f7_0_5551"/>
          <p:cNvPicPr preferRelativeResize="0"/>
          <p:nvPr/>
        </p:nvPicPr>
        <p:blipFill rotWithShape="1">
          <a:blip r:embed="rId3">
            <a:alphaModFix/>
          </a:blip>
          <a:srcRect b="0" l="0" r="0" t="0"/>
          <a:stretch/>
        </p:blipFill>
        <p:spPr>
          <a:xfrm>
            <a:off x="336139" y="2054596"/>
            <a:ext cx="2794271" cy="7060"/>
          </a:xfrm>
          <a:prstGeom prst="rect">
            <a:avLst/>
          </a:prstGeom>
          <a:noFill/>
          <a:ln>
            <a:noFill/>
          </a:ln>
        </p:spPr>
      </p:pic>
      <p:pic>
        <p:nvPicPr>
          <p:cNvPr id="5283" name="Google Shape;5283;g3d53bdb51f7_0_5551"/>
          <p:cNvPicPr preferRelativeResize="0"/>
          <p:nvPr/>
        </p:nvPicPr>
        <p:blipFill rotWithShape="1">
          <a:blip r:embed="rId3">
            <a:alphaModFix/>
          </a:blip>
          <a:srcRect b="0" l="0" r="0" t="0"/>
          <a:stretch/>
        </p:blipFill>
        <p:spPr>
          <a:xfrm>
            <a:off x="3190578" y="2054596"/>
            <a:ext cx="2794271" cy="7059"/>
          </a:xfrm>
          <a:prstGeom prst="rect">
            <a:avLst/>
          </a:prstGeom>
          <a:noFill/>
          <a:ln>
            <a:noFill/>
          </a:ln>
        </p:spPr>
      </p:pic>
      <p:pic>
        <p:nvPicPr>
          <p:cNvPr id="5284" name="Google Shape;5284;g3d53bdb51f7_0_5551"/>
          <p:cNvPicPr preferRelativeResize="0"/>
          <p:nvPr/>
        </p:nvPicPr>
        <p:blipFill rotWithShape="1">
          <a:blip r:embed="rId3">
            <a:alphaModFix/>
          </a:blip>
          <a:srcRect b="0" l="0" r="0" t="0"/>
          <a:stretch/>
        </p:blipFill>
        <p:spPr>
          <a:xfrm>
            <a:off x="6034304" y="2054596"/>
            <a:ext cx="2811412" cy="7103"/>
          </a:xfrm>
          <a:prstGeom prst="rect">
            <a:avLst/>
          </a:prstGeom>
          <a:noFill/>
          <a:ln>
            <a:noFill/>
          </a:ln>
        </p:spPr>
      </p:pic>
      <p:sp>
        <p:nvSpPr>
          <p:cNvPr id="5285" name="Google Shape;5285;g3d53bdb51f7_0_5551"/>
          <p:cNvSpPr txBox="1"/>
          <p:nvPr>
            <p:ph idx="1" type="body"/>
          </p:nvPr>
        </p:nvSpPr>
        <p:spPr>
          <a:xfrm>
            <a:off x="515283" y="2235690"/>
            <a:ext cx="2446200" cy="2121900"/>
          </a:xfrm>
          <a:prstGeom prst="rect">
            <a:avLst/>
          </a:prstGeom>
          <a:noFill/>
          <a:ln>
            <a:noFill/>
          </a:ln>
        </p:spPr>
        <p:txBody>
          <a:bodyPr anchorCtr="0" anchor="t" bIns="0" lIns="0" spcFirstLastPara="1" rIns="0" wrap="square" tIns="0">
            <a:noAutofit/>
          </a:bodyPr>
          <a:lstStyle>
            <a:lvl1pPr indent="-317500" lvl="0" marL="457200" algn="l">
              <a:lnSpc>
                <a:spcPct val="90000"/>
              </a:lnSpc>
              <a:spcBef>
                <a:spcPts val="0"/>
              </a:spcBef>
              <a:spcAft>
                <a:spcPts val="0"/>
              </a:spcAft>
              <a:buClr>
                <a:schemeClr val="dk1"/>
              </a:buClr>
              <a:buSzPts val="1400"/>
              <a:buChar char="●"/>
              <a:defRPr b="1" sz="1500">
                <a:latin typeface="Poppins"/>
                <a:ea typeface="Poppins"/>
                <a:cs typeface="Poppins"/>
                <a:sym typeface="Poppins"/>
              </a:defRPr>
            </a:lvl1pPr>
            <a:lvl2pPr indent="-285750" lvl="1" marL="914400" algn="l">
              <a:lnSpc>
                <a:spcPct val="95000"/>
              </a:lnSpc>
              <a:spcBef>
                <a:spcPts val="1300"/>
              </a:spcBef>
              <a:spcAft>
                <a:spcPts val="0"/>
              </a:spcAft>
              <a:buClr>
                <a:schemeClr val="dk1"/>
              </a:buClr>
              <a:buSzPts val="900"/>
              <a:buChar char="●"/>
              <a:defRPr b="1" sz="1000">
                <a:latin typeface="Poppins"/>
                <a:ea typeface="Poppins"/>
                <a:cs typeface="Poppins"/>
                <a:sym typeface="Poppins"/>
              </a:defRPr>
            </a:lvl2pPr>
            <a:lvl3pPr indent="-279400" lvl="2" marL="1371600" algn="l">
              <a:lnSpc>
                <a:spcPct val="95000"/>
              </a:lnSpc>
              <a:spcBef>
                <a:spcPts val="1300"/>
              </a:spcBef>
              <a:spcAft>
                <a:spcPts val="0"/>
              </a:spcAft>
              <a:buClr>
                <a:schemeClr val="dk1"/>
              </a:buClr>
              <a:buSzPts val="800"/>
              <a:buChar char="●"/>
              <a:defRPr b="1" sz="900">
                <a:latin typeface="Poppins"/>
                <a:ea typeface="Poppins"/>
                <a:cs typeface="Poppins"/>
                <a:sym typeface="Poppins"/>
              </a:defRPr>
            </a:lvl3pPr>
            <a:lvl4pPr indent="-266700" lvl="3" marL="1828800" algn="l">
              <a:lnSpc>
                <a:spcPct val="95000"/>
              </a:lnSpc>
              <a:spcBef>
                <a:spcPts val="1300"/>
              </a:spcBef>
              <a:spcAft>
                <a:spcPts val="0"/>
              </a:spcAft>
              <a:buClr>
                <a:schemeClr val="dk1"/>
              </a:buClr>
              <a:buSzPts val="600"/>
              <a:buChar char="●"/>
              <a:defRPr b="1" sz="700">
                <a:latin typeface="Poppins"/>
                <a:ea typeface="Poppins"/>
                <a:cs typeface="Poppins"/>
                <a:sym typeface="Poppins"/>
              </a:defRPr>
            </a:lvl4pPr>
            <a:lvl5pPr indent="-260350" lvl="4" marL="2286000" algn="l">
              <a:lnSpc>
                <a:spcPct val="95000"/>
              </a:lnSpc>
              <a:spcBef>
                <a:spcPts val="1300"/>
              </a:spcBef>
              <a:spcAft>
                <a:spcPts val="0"/>
              </a:spcAft>
              <a:buClr>
                <a:schemeClr val="dk1"/>
              </a:buClr>
              <a:buSzPts val="500"/>
              <a:buChar char="●"/>
              <a:defRPr b="1" sz="500">
                <a:latin typeface="Poppins"/>
                <a:ea typeface="Poppins"/>
                <a:cs typeface="Poppins"/>
                <a:sym typeface="Poppins"/>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5286" name="Google Shape;5286;g3d53bdb51f7_0_5551"/>
          <p:cNvSpPr txBox="1"/>
          <p:nvPr>
            <p:ph idx="2" type="body"/>
          </p:nvPr>
        </p:nvSpPr>
        <p:spPr>
          <a:xfrm>
            <a:off x="3363137" y="2235690"/>
            <a:ext cx="2446200" cy="2121900"/>
          </a:xfrm>
          <a:prstGeom prst="rect">
            <a:avLst/>
          </a:prstGeom>
          <a:noFill/>
          <a:ln>
            <a:noFill/>
          </a:ln>
        </p:spPr>
        <p:txBody>
          <a:bodyPr anchorCtr="0" anchor="t" bIns="0" lIns="0" spcFirstLastPara="1" rIns="0" wrap="square" tIns="0">
            <a:noAutofit/>
          </a:bodyPr>
          <a:lstStyle>
            <a:lvl1pPr indent="-317500" lvl="0" marL="457200" algn="l">
              <a:lnSpc>
                <a:spcPct val="90000"/>
              </a:lnSpc>
              <a:spcBef>
                <a:spcPts val="0"/>
              </a:spcBef>
              <a:spcAft>
                <a:spcPts val="0"/>
              </a:spcAft>
              <a:buClr>
                <a:schemeClr val="dk1"/>
              </a:buClr>
              <a:buSzPts val="1400"/>
              <a:buChar char="●"/>
              <a:defRPr b="1" sz="1500">
                <a:latin typeface="Poppins"/>
                <a:ea typeface="Poppins"/>
                <a:cs typeface="Poppins"/>
                <a:sym typeface="Poppins"/>
              </a:defRPr>
            </a:lvl1pPr>
            <a:lvl2pPr indent="-285750" lvl="1" marL="914400" algn="l">
              <a:lnSpc>
                <a:spcPct val="95000"/>
              </a:lnSpc>
              <a:spcBef>
                <a:spcPts val="1300"/>
              </a:spcBef>
              <a:spcAft>
                <a:spcPts val="0"/>
              </a:spcAft>
              <a:buClr>
                <a:schemeClr val="dk1"/>
              </a:buClr>
              <a:buSzPts val="900"/>
              <a:buChar char="●"/>
              <a:defRPr b="1" sz="1000">
                <a:latin typeface="Poppins"/>
                <a:ea typeface="Poppins"/>
                <a:cs typeface="Poppins"/>
                <a:sym typeface="Poppins"/>
              </a:defRPr>
            </a:lvl2pPr>
            <a:lvl3pPr indent="-279400" lvl="2" marL="1371600" algn="l">
              <a:lnSpc>
                <a:spcPct val="95000"/>
              </a:lnSpc>
              <a:spcBef>
                <a:spcPts val="1300"/>
              </a:spcBef>
              <a:spcAft>
                <a:spcPts val="0"/>
              </a:spcAft>
              <a:buClr>
                <a:schemeClr val="dk1"/>
              </a:buClr>
              <a:buSzPts val="800"/>
              <a:buChar char="●"/>
              <a:defRPr b="1" sz="900">
                <a:latin typeface="Poppins"/>
                <a:ea typeface="Poppins"/>
                <a:cs typeface="Poppins"/>
                <a:sym typeface="Poppins"/>
              </a:defRPr>
            </a:lvl3pPr>
            <a:lvl4pPr indent="-266700" lvl="3" marL="1828800" algn="l">
              <a:lnSpc>
                <a:spcPct val="95000"/>
              </a:lnSpc>
              <a:spcBef>
                <a:spcPts val="1300"/>
              </a:spcBef>
              <a:spcAft>
                <a:spcPts val="0"/>
              </a:spcAft>
              <a:buClr>
                <a:schemeClr val="dk1"/>
              </a:buClr>
              <a:buSzPts val="600"/>
              <a:buChar char="●"/>
              <a:defRPr b="1" sz="700">
                <a:latin typeface="Poppins"/>
                <a:ea typeface="Poppins"/>
                <a:cs typeface="Poppins"/>
                <a:sym typeface="Poppins"/>
              </a:defRPr>
            </a:lvl4pPr>
            <a:lvl5pPr indent="-260350" lvl="4" marL="2286000" algn="l">
              <a:lnSpc>
                <a:spcPct val="95000"/>
              </a:lnSpc>
              <a:spcBef>
                <a:spcPts val="1300"/>
              </a:spcBef>
              <a:spcAft>
                <a:spcPts val="0"/>
              </a:spcAft>
              <a:buClr>
                <a:schemeClr val="dk1"/>
              </a:buClr>
              <a:buSzPts val="500"/>
              <a:buChar char="●"/>
              <a:defRPr b="1" sz="500">
                <a:latin typeface="Poppins"/>
                <a:ea typeface="Poppins"/>
                <a:cs typeface="Poppins"/>
                <a:sym typeface="Poppins"/>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5287" name="Google Shape;5287;g3d53bdb51f7_0_5551"/>
          <p:cNvSpPr txBox="1"/>
          <p:nvPr>
            <p:ph idx="3" type="body"/>
          </p:nvPr>
        </p:nvSpPr>
        <p:spPr>
          <a:xfrm>
            <a:off x="6210991" y="2235690"/>
            <a:ext cx="2446200" cy="2121900"/>
          </a:xfrm>
          <a:prstGeom prst="rect">
            <a:avLst/>
          </a:prstGeom>
          <a:noFill/>
          <a:ln>
            <a:noFill/>
          </a:ln>
        </p:spPr>
        <p:txBody>
          <a:bodyPr anchorCtr="0" anchor="t" bIns="0" lIns="0" spcFirstLastPara="1" rIns="0" wrap="square" tIns="0">
            <a:noAutofit/>
          </a:bodyPr>
          <a:lstStyle>
            <a:lvl1pPr indent="-317500" lvl="0" marL="457200" algn="l">
              <a:lnSpc>
                <a:spcPct val="90000"/>
              </a:lnSpc>
              <a:spcBef>
                <a:spcPts val="0"/>
              </a:spcBef>
              <a:spcAft>
                <a:spcPts val="0"/>
              </a:spcAft>
              <a:buClr>
                <a:schemeClr val="dk1"/>
              </a:buClr>
              <a:buSzPts val="1400"/>
              <a:buChar char="●"/>
              <a:defRPr b="1" sz="1500">
                <a:latin typeface="Poppins"/>
                <a:ea typeface="Poppins"/>
                <a:cs typeface="Poppins"/>
                <a:sym typeface="Poppins"/>
              </a:defRPr>
            </a:lvl1pPr>
            <a:lvl2pPr indent="-285750" lvl="1" marL="914400" algn="l">
              <a:lnSpc>
                <a:spcPct val="95000"/>
              </a:lnSpc>
              <a:spcBef>
                <a:spcPts val="1300"/>
              </a:spcBef>
              <a:spcAft>
                <a:spcPts val="0"/>
              </a:spcAft>
              <a:buClr>
                <a:schemeClr val="dk1"/>
              </a:buClr>
              <a:buSzPts val="900"/>
              <a:buChar char="●"/>
              <a:defRPr b="1" sz="1000">
                <a:latin typeface="Poppins"/>
                <a:ea typeface="Poppins"/>
                <a:cs typeface="Poppins"/>
                <a:sym typeface="Poppins"/>
              </a:defRPr>
            </a:lvl2pPr>
            <a:lvl3pPr indent="-279400" lvl="2" marL="1371600" algn="l">
              <a:lnSpc>
                <a:spcPct val="95000"/>
              </a:lnSpc>
              <a:spcBef>
                <a:spcPts val="1300"/>
              </a:spcBef>
              <a:spcAft>
                <a:spcPts val="0"/>
              </a:spcAft>
              <a:buClr>
                <a:schemeClr val="dk1"/>
              </a:buClr>
              <a:buSzPts val="800"/>
              <a:buChar char="●"/>
              <a:defRPr b="1" sz="900">
                <a:latin typeface="Poppins"/>
                <a:ea typeface="Poppins"/>
                <a:cs typeface="Poppins"/>
                <a:sym typeface="Poppins"/>
              </a:defRPr>
            </a:lvl3pPr>
            <a:lvl4pPr indent="-266700" lvl="3" marL="1828800" algn="l">
              <a:lnSpc>
                <a:spcPct val="95000"/>
              </a:lnSpc>
              <a:spcBef>
                <a:spcPts val="1300"/>
              </a:spcBef>
              <a:spcAft>
                <a:spcPts val="0"/>
              </a:spcAft>
              <a:buClr>
                <a:schemeClr val="dk1"/>
              </a:buClr>
              <a:buSzPts val="600"/>
              <a:buChar char="●"/>
              <a:defRPr b="1" sz="700">
                <a:latin typeface="Poppins"/>
                <a:ea typeface="Poppins"/>
                <a:cs typeface="Poppins"/>
                <a:sym typeface="Poppins"/>
              </a:defRPr>
            </a:lvl4pPr>
            <a:lvl5pPr indent="-260350" lvl="4" marL="2286000" algn="l">
              <a:lnSpc>
                <a:spcPct val="95000"/>
              </a:lnSpc>
              <a:spcBef>
                <a:spcPts val="1300"/>
              </a:spcBef>
              <a:spcAft>
                <a:spcPts val="0"/>
              </a:spcAft>
              <a:buClr>
                <a:schemeClr val="dk1"/>
              </a:buClr>
              <a:buSzPts val="500"/>
              <a:buChar char="●"/>
              <a:defRPr b="1" sz="500">
                <a:latin typeface="Poppins"/>
                <a:ea typeface="Poppins"/>
                <a:cs typeface="Poppins"/>
                <a:sym typeface="Poppins"/>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5288" name="Google Shape;5288;g3d53bdb51f7_0_5551"/>
          <p:cNvSpPr txBox="1"/>
          <p:nvPr>
            <p:ph idx="4" type="title"/>
          </p:nvPr>
        </p:nvSpPr>
        <p:spPr>
          <a:xfrm>
            <a:off x="515283" y="1265458"/>
            <a:ext cx="480000" cy="372000"/>
          </a:xfrm>
          <a:prstGeom prst="rect">
            <a:avLst/>
          </a:prstGeom>
          <a:noFill/>
          <a:ln>
            <a:noFill/>
          </a:ln>
        </p:spPr>
        <p:txBody>
          <a:bodyPr anchorCtr="0" anchor="ctr" bIns="0" lIns="0" spcFirstLastPara="1" rIns="0" wrap="square" tIns="0">
            <a:noAutofit/>
          </a:bodyPr>
          <a:lstStyle>
            <a:lvl1pPr lvl="0" marR="0" algn="l">
              <a:lnSpc>
                <a:spcPct val="107000"/>
              </a:lnSpc>
              <a:spcBef>
                <a:spcPts val="0"/>
              </a:spcBef>
              <a:spcAft>
                <a:spcPts val="0"/>
              </a:spcAft>
              <a:buSzPts val="2500"/>
              <a:buNone/>
              <a:defRPr sz="15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289" name="Google Shape;5289;g3d53bdb51f7_0_5551"/>
          <p:cNvSpPr txBox="1"/>
          <p:nvPr>
            <p:ph idx="5" type="title"/>
          </p:nvPr>
        </p:nvSpPr>
        <p:spPr>
          <a:xfrm>
            <a:off x="3363137" y="1265458"/>
            <a:ext cx="480000" cy="372000"/>
          </a:xfrm>
          <a:prstGeom prst="rect">
            <a:avLst/>
          </a:prstGeom>
          <a:noFill/>
          <a:ln>
            <a:noFill/>
          </a:ln>
        </p:spPr>
        <p:txBody>
          <a:bodyPr anchorCtr="0" anchor="ctr" bIns="0" lIns="0" spcFirstLastPara="1" rIns="0" wrap="square" tIns="0">
            <a:noAutofit/>
          </a:bodyPr>
          <a:lstStyle>
            <a:lvl1pPr lvl="0" marR="0" algn="l">
              <a:lnSpc>
                <a:spcPct val="107000"/>
              </a:lnSpc>
              <a:spcBef>
                <a:spcPts val="0"/>
              </a:spcBef>
              <a:spcAft>
                <a:spcPts val="0"/>
              </a:spcAft>
              <a:buSzPts val="2500"/>
              <a:buNone/>
              <a:defRPr sz="15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290" name="Google Shape;5290;g3d53bdb51f7_0_5551"/>
          <p:cNvSpPr txBox="1"/>
          <p:nvPr>
            <p:ph idx="6" type="title"/>
          </p:nvPr>
        </p:nvSpPr>
        <p:spPr>
          <a:xfrm>
            <a:off x="6210991" y="1265458"/>
            <a:ext cx="480000" cy="372000"/>
          </a:xfrm>
          <a:prstGeom prst="rect">
            <a:avLst/>
          </a:prstGeom>
          <a:noFill/>
          <a:ln>
            <a:noFill/>
          </a:ln>
        </p:spPr>
        <p:txBody>
          <a:bodyPr anchorCtr="0" anchor="ctr" bIns="0" lIns="0" spcFirstLastPara="1" rIns="0" wrap="square" tIns="0">
            <a:noAutofit/>
          </a:bodyPr>
          <a:lstStyle>
            <a:lvl1pPr lvl="0" marR="0" algn="l">
              <a:lnSpc>
                <a:spcPct val="107000"/>
              </a:lnSpc>
              <a:spcBef>
                <a:spcPts val="0"/>
              </a:spcBef>
              <a:spcAft>
                <a:spcPts val="0"/>
              </a:spcAft>
              <a:buSzPts val="2500"/>
              <a:buNone/>
              <a:defRPr sz="15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Tree>
  </p:cSld>
  <p:clrMapOvr>
    <a:masterClrMapping/>
  </p:clrMapOvr>
</p:sldLayout>
</file>

<file path=ppt/slideLayouts/slideLayout3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1_Custom Layout">
  <p:cSld name="21_Custom Layout">
    <p:bg>
      <p:bgPr>
        <a:blipFill>
          <a:blip r:embed="rId2">
            <a:alphaModFix/>
          </a:blip>
          <a:stretch>
            <a:fillRect/>
          </a:stretch>
        </a:blipFill>
      </p:bgPr>
    </p:bg>
    <p:spTree>
      <p:nvGrpSpPr>
        <p:cNvPr id="5291" name="Shape 5291"/>
        <p:cNvGrpSpPr/>
        <p:nvPr/>
      </p:nvGrpSpPr>
      <p:grpSpPr>
        <a:xfrm>
          <a:off x="0" y="0"/>
          <a:ext cx="0" cy="0"/>
          <a:chOff x="0" y="0"/>
          <a:chExt cx="0" cy="0"/>
        </a:xfrm>
      </p:grpSpPr>
      <p:sp>
        <p:nvSpPr>
          <p:cNvPr id="5292" name="Google Shape;5292;g3d53bdb51f7_0_5566"/>
          <p:cNvSpPr/>
          <p:nvPr/>
        </p:nvSpPr>
        <p:spPr>
          <a:xfrm rot="10800000">
            <a:off x="4627008" y="1052972"/>
            <a:ext cx="2085300" cy="3498000"/>
          </a:xfrm>
          <a:prstGeom prst="roundRect">
            <a:avLst>
              <a:gd fmla="val 3821"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293" name="Google Shape;5293;g3d53bdb51f7_0_5566"/>
          <p:cNvSpPr/>
          <p:nvPr/>
        </p:nvSpPr>
        <p:spPr>
          <a:xfrm rot="10800000">
            <a:off x="336116" y="1052972"/>
            <a:ext cx="2085300" cy="3498000"/>
          </a:xfrm>
          <a:prstGeom prst="roundRect">
            <a:avLst>
              <a:gd fmla="val 3821"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294" name="Google Shape;5294;g3d53bdb51f7_0_5566"/>
          <p:cNvSpPr/>
          <p:nvPr/>
        </p:nvSpPr>
        <p:spPr>
          <a:xfrm rot="10800000">
            <a:off x="2481562" y="1052972"/>
            <a:ext cx="2085300" cy="3498000"/>
          </a:xfrm>
          <a:prstGeom prst="roundRect">
            <a:avLst>
              <a:gd fmla="val 3821"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295" name="Google Shape;5295;g3d53bdb51f7_0_5566"/>
          <p:cNvSpPr/>
          <p:nvPr/>
        </p:nvSpPr>
        <p:spPr>
          <a:xfrm rot="10800000">
            <a:off x="6772454" y="1052972"/>
            <a:ext cx="2085300" cy="3498000"/>
          </a:xfrm>
          <a:prstGeom prst="roundRect">
            <a:avLst>
              <a:gd fmla="val 3821"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296" name="Google Shape;5296;g3d53bdb51f7_0_556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297" name="Google Shape;5297;g3d53bdb51f7_0_5566"/>
          <p:cNvSpPr txBox="1"/>
          <p:nvPr>
            <p:ph type="title"/>
          </p:nvPr>
        </p:nvSpPr>
        <p:spPr>
          <a:xfrm>
            <a:off x="315026" y="319875"/>
            <a:ext cx="85428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pic>
        <p:nvPicPr>
          <p:cNvPr id="5298" name="Google Shape;5298;g3d53bdb51f7_0_5566"/>
          <p:cNvPicPr preferRelativeResize="0"/>
          <p:nvPr/>
        </p:nvPicPr>
        <p:blipFill rotWithShape="1">
          <a:blip r:embed="rId3">
            <a:alphaModFix/>
          </a:blip>
          <a:srcRect b="0" l="0" r="0" t="0"/>
          <a:stretch/>
        </p:blipFill>
        <p:spPr>
          <a:xfrm>
            <a:off x="350214" y="2054700"/>
            <a:ext cx="2067758" cy="7060"/>
          </a:xfrm>
          <a:prstGeom prst="rect">
            <a:avLst/>
          </a:prstGeom>
          <a:noFill/>
          <a:ln>
            <a:noFill/>
          </a:ln>
        </p:spPr>
      </p:pic>
      <p:sp>
        <p:nvSpPr>
          <p:cNvPr id="5299" name="Google Shape;5299;g3d53bdb51f7_0_5566"/>
          <p:cNvSpPr txBox="1"/>
          <p:nvPr>
            <p:ph idx="1" type="body"/>
          </p:nvPr>
        </p:nvSpPr>
        <p:spPr>
          <a:xfrm>
            <a:off x="2651462" y="2249424"/>
            <a:ext cx="1794000" cy="2121900"/>
          </a:xfrm>
          <a:prstGeom prst="rect">
            <a:avLst/>
          </a:prstGeom>
          <a:noFill/>
          <a:ln>
            <a:noFill/>
          </a:ln>
        </p:spPr>
        <p:txBody>
          <a:bodyPr anchorCtr="0" anchor="t" bIns="0" lIns="0" spcFirstLastPara="1" rIns="0" wrap="square" tIns="0">
            <a:noAutofit/>
          </a:bodyPr>
          <a:lstStyle>
            <a:lvl1pPr indent="-317500" lvl="0" marL="457200" algn="l">
              <a:lnSpc>
                <a:spcPct val="90000"/>
              </a:lnSpc>
              <a:spcBef>
                <a:spcPts val="0"/>
              </a:spcBef>
              <a:spcAft>
                <a:spcPts val="0"/>
              </a:spcAft>
              <a:buClr>
                <a:schemeClr val="dk1"/>
              </a:buClr>
              <a:buSzPts val="1400"/>
              <a:buChar char="●"/>
              <a:defRPr sz="1500">
                <a:solidFill>
                  <a:schemeClr val="dk1"/>
                </a:solidFill>
                <a:latin typeface="Poppins"/>
                <a:ea typeface="Poppins"/>
                <a:cs typeface="Poppins"/>
                <a:sym typeface="Poppins"/>
              </a:defRPr>
            </a:lvl1pPr>
            <a:lvl2pPr indent="-285750" lvl="1" marL="914400" algn="l">
              <a:lnSpc>
                <a:spcPct val="95000"/>
              </a:lnSpc>
              <a:spcBef>
                <a:spcPts val="1300"/>
              </a:spcBef>
              <a:spcAft>
                <a:spcPts val="0"/>
              </a:spcAft>
              <a:buClr>
                <a:schemeClr val="dk1"/>
              </a:buClr>
              <a:buSzPts val="900"/>
              <a:buChar char="●"/>
              <a:defRPr sz="1000">
                <a:solidFill>
                  <a:schemeClr val="dk1"/>
                </a:solidFill>
                <a:latin typeface="Poppins"/>
                <a:ea typeface="Poppins"/>
                <a:cs typeface="Poppins"/>
                <a:sym typeface="Poppins"/>
              </a:defRPr>
            </a:lvl2pPr>
            <a:lvl3pPr indent="-279400" lvl="2" marL="1371600" algn="l">
              <a:lnSpc>
                <a:spcPct val="95000"/>
              </a:lnSpc>
              <a:spcBef>
                <a:spcPts val="1300"/>
              </a:spcBef>
              <a:spcAft>
                <a:spcPts val="0"/>
              </a:spcAft>
              <a:buClr>
                <a:schemeClr val="dk1"/>
              </a:buClr>
              <a:buSzPts val="800"/>
              <a:buChar char="●"/>
              <a:defRPr sz="900">
                <a:solidFill>
                  <a:schemeClr val="dk1"/>
                </a:solidFill>
                <a:latin typeface="Poppins"/>
                <a:ea typeface="Poppins"/>
                <a:cs typeface="Poppins"/>
                <a:sym typeface="Poppins"/>
              </a:defRPr>
            </a:lvl3pPr>
            <a:lvl4pPr indent="-266700" lvl="3" marL="1828800" algn="l">
              <a:lnSpc>
                <a:spcPct val="95000"/>
              </a:lnSpc>
              <a:spcBef>
                <a:spcPts val="1300"/>
              </a:spcBef>
              <a:spcAft>
                <a:spcPts val="0"/>
              </a:spcAft>
              <a:buClr>
                <a:schemeClr val="dk1"/>
              </a:buClr>
              <a:buSzPts val="600"/>
              <a:buChar char="●"/>
              <a:defRPr sz="700">
                <a:solidFill>
                  <a:schemeClr val="dk1"/>
                </a:solidFill>
                <a:latin typeface="Poppins"/>
                <a:ea typeface="Poppins"/>
                <a:cs typeface="Poppins"/>
                <a:sym typeface="Poppins"/>
              </a:defRPr>
            </a:lvl4pPr>
            <a:lvl5pPr indent="-260350" lvl="4" marL="2286000" algn="l">
              <a:lnSpc>
                <a:spcPct val="95000"/>
              </a:lnSpc>
              <a:spcBef>
                <a:spcPts val="1300"/>
              </a:spcBef>
              <a:spcAft>
                <a:spcPts val="0"/>
              </a:spcAft>
              <a:buClr>
                <a:schemeClr val="dk1"/>
              </a:buClr>
              <a:buSzPts val="500"/>
              <a:buChar char="●"/>
              <a:defRPr sz="500">
                <a:solidFill>
                  <a:schemeClr val="dk1"/>
                </a:solidFill>
                <a:latin typeface="Poppins"/>
                <a:ea typeface="Poppins"/>
                <a:cs typeface="Poppins"/>
                <a:sym typeface="Poppins"/>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5300" name="Google Shape;5300;g3d53bdb51f7_0_5566"/>
          <p:cNvSpPr txBox="1"/>
          <p:nvPr>
            <p:ph idx="2" type="body"/>
          </p:nvPr>
        </p:nvSpPr>
        <p:spPr>
          <a:xfrm>
            <a:off x="4796546" y="2249424"/>
            <a:ext cx="1794000" cy="2121900"/>
          </a:xfrm>
          <a:prstGeom prst="rect">
            <a:avLst/>
          </a:prstGeom>
          <a:noFill/>
          <a:ln>
            <a:noFill/>
          </a:ln>
        </p:spPr>
        <p:txBody>
          <a:bodyPr anchorCtr="0" anchor="t" bIns="0" lIns="0" spcFirstLastPara="1" rIns="0" wrap="square" tIns="0">
            <a:noAutofit/>
          </a:bodyPr>
          <a:lstStyle>
            <a:lvl1pPr indent="-317500" lvl="0" marL="457200" algn="l">
              <a:lnSpc>
                <a:spcPct val="90000"/>
              </a:lnSpc>
              <a:spcBef>
                <a:spcPts val="0"/>
              </a:spcBef>
              <a:spcAft>
                <a:spcPts val="0"/>
              </a:spcAft>
              <a:buClr>
                <a:schemeClr val="dk1"/>
              </a:buClr>
              <a:buSzPts val="1400"/>
              <a:buChar char="●"/>
              <a:defRPr sz="1500">
                <a:solidFill>
                  <a:schemeClr val="dk1"/>
                </a:solidFill>
                <a:latin typeface="Poppins"/>
                <a:ea typeface="Poppins"/>
                <a:cs typeface="Poppins"/>
                <a:sym typeface="Poppins"/>
              </a:defRPr>
            </a:lvl1pPr>
            <a:lvl2pPr indent="-285750" lvl="1" marL="914400" algn="l">
              <a:lnSpc>
                <a:spcPct val="95000"/>
              </a:lnSpc>
              <a:spcBef>
                <a:spcPts val="1300"/>
              </a:spcBef>
              <a:spcAft>
                <a:spcPts val="0"/>
              </a:spcAft>
              <a:buClr>
                <a:schemeClr val="dk1"/>
              </a:buClr>
              <a:buSzPts val="900"/>
              <a:buChar char="●"/>
              <a:defRPr sz="1000">
                <a:solidFill>
                  <a:schemeClr val="dk1"/>
                </a:solidFill>
                <a:latin typeface="Poppins"/>
                <a:ea typeface="Poppins"/>
                <a:cs typeface="Poppins"/>
                <a:sym typeface="Poppins"/>
              </a:defRPr>
            </a:lvl2pPr>
            <a:lvl3pPr indent="-279400" lvl="2" marL="1371600" algn="l">
              <a:lnSpc>
                <a:spcPct val="95000"/>
              </a:lnSpc>
              <a:spcBef>
                <a:spcPts val="1300"/>
              </a:spcBef>
              <a:spcAft>
                <a:spcPts val="0"/>
              </a:spcAft>
              <a:buClr>
                <a:schemeClr val="dk1"/>
              </a:buClr>
              <a:buSzPts val="800"/>
              <a:buChar char="●"/>
              <a:defRPr sz="900">
                <a:solidFill>
                  <a:schemeClr val="dk1"/>
                </a:solidFill>
                <a:latin typeface="Poppins"/>
                <a:ea typeface="Poppins"/>
                <a:cs typeface="Poppins"/>
                <a:sym typeface="Poppins"/>
              </a:defRPr>
            </a:lvl3pPr>
            <a:lvl4pPr indent="-266700" lvl="3" marL="1828800" algn="l">
              <a:lnSpc>
                <a:spcPct val="95000"/>
              </a:lnSpc>
              <a:spcBef>
                <a:spcPts val="1300"/>
              </a:spcBef>
              <a:spcAft>
                <a:spcPts val="0"/>
              </a:spcAft>
              <a:buClr>
                <a:schemeClr val="dk1"/>
              </a:buClr>
              <a:buSzPts val="600"/>
              <a:buChar char="●"/>
              <a:defRPr sz="700">
                <a:solidFill>
                  <a:schemeClr val="dk1"/>
                </a:solidFill>
                <a:latin typeface="Poppins"/>
                <a:ea typeface="Poppins"/>
                <a:cs typeface="Poppins"/>
                <a:sym typeface="Poppins"/>
              </a:defRPr>
            </a:lvl4pPr>
            <a:lvl5pPr indent="-260350" lvl="4" marL="2286000" algn="l">
              <a:lnSpc>
                <a:spcPct val="95000"/>
              </a:lnSpc>
              <a:spcBef>
                <a:spcPts val="1300"/>
              </a:spcBef>
              <a:spcAft>
                <a:spcPts val="0"/>
              </a:spcAft>
              <a:buClr>
                <a:schemeClr val="dk1"/>
              </a:buClr>
              <a:buSzPts val="500"/>
              <a:buChar char="●"/>
              <a:defRPr sz="500">
                <a:solidFill>
                  <a:schemeClr val="dk1"/>
                </a:solidFill>
                <a:latin typeface="Poppins"/>
                <a:ea typeface="Poppins"/>
                <a:cs typeface="Poppins"/>
                <a:sym typeface="Poppins"/>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5301" name="Google Shape;5301;g3d53bdb51f7_0_5566"/>
          <p:cNvSpPr txBox="1"/>
          <p:nvPr>
            <p:ph idx="3" type="body"/>
          </p:nvPr>
        </p:nvSpPr>
        <p:spPr>
          <a:xfrm>
            <a:off x="6942821" y="2249424"/>
            <a:ext cx="1794000" cy="2121900"/>
          </a:xfrm>
          <a:prstGeom prst="rect">
            <a:avLst/>
          </a:prstGeom>
          <a:noFill/>
          <a:ln>
            <a:noFill/>
          </a:ln>
        </p:spPr>
        <p:txBody>
          <a:bodyPr anchorCtr="0" anchor="t" bIns="0" lIns="0" spcFirstLastPara="1" rIns="0" wrap="square" tIns="0">
            <a:noAutofit/>
          </a:bodyPr>
          <a:lstStyle>
            <a:lvl1pPr indent="-317500" lvl="0" marL="457200" algn="l">
              <a:lnSpc>
                <a:spcPct val="90000"/>
              </a:lnSpc>
              <a:spcBef>
                <a:spcPts val="0"/>
              </a:spcBef>
              <a:spcAft>
                <a:spcPts val="0"/>
              </a:spcAft>
              <a:buClr>
                <a:schemeClr val="dk1"/>
              </a:buClr>
              <a:buSzPts val="1400"/>
              <a:buChar char="●"/>
              <a:defRPr sz="1500">
                <a:solidFill>
                  <a:schemeClr val="dk1"/>
                </a:solidFill>
                <a:latin typeface="Poppins"/>
                <a:ea typeface="Poppins"/>
                <a:cs typeface="Poppins"/>
                <a:sym typeface="Poppins"/>
              </a:defRPr>
            </a:lvl1pPr>
            <a:lvl2pPr indent="-285750" lvl="1" marL="914400" algn="l">
              <a:lnSpc>
                <a:spcPct val="95000"/>
              </a:lnSpc>
              <a:spcBef>
                <a:spcPts val="1300"/>
              </a:spcBef>
              <a:spcAft>
                <a:spcPts val="0"/>
              </a:spcAft>
              <a:buClr>
                <a:schemeClr val="dk1"/>
              </a:buClr>
              <a:buSzPts val="900"/>
              <a:buChar char="●"/>
              <a:defRPr sz="1000">
                <a:solidFill>
                  <a:schemeClr val="dk1"/>
                </a:solidFill>
                <a:latin typeface="Poppins"/>
                <a:ea typeface="Poppins"/>
                <a:cs typeface="Poppins"/>
                <a:sym typeface="Poppins"/>
              </a:defRPr>
            </a:lvl2pPr>
            <a:lvl3pPr indent="-279400" lvl="2" marL="1371600" algn="l">
              <a:lnSpc>
                <a:spcPct val="95000"/>
              </a:lnSpc>
              <a:spcBef>
                <a:spcPts val="1300"/>
              </a:spcBef>
              <a:spcAft>
                <a:spcPts val="0"/>
              </a:spcAft>
              <a:buClr>
                <a:schemeClr val="dk1"/>
              </a:buClr>
              <a:buSzPts val="800"/>
              <a:buChar char="●"/>
              <a:defRPr sz="900">
                <a:solidFill>
                  <a:schemeClr val="dk1"/>
                </a:solidFill>
                <a:latin typeface="Poppins"/>
                <a:ea typeface="Poppins"/>
                <a:cs typeface="Poppins"/>
                <a:sym typeface="Poppins"/>
              </a:defRPr>
            </a:lvl3pPr>
            <a:lvl4pPr indent="-266700" lvl="3" marL="1828800" algn="l">
              <a:lnSpc>
                <a:spcPct val="95000"/>
              </a:lnSpc>
              <a:spcBef>
                <a:spcPts val="1300"/>
              </a:spcBef>
              <a:spcAft>
                <a:spcPts val="0"/>
              </a:spcAft>
              <a:buClr>
                <a:schemeClr val="dk1"/>
              </a:buClr>
              <a:buSzPts val="600"/>
              <a:buChar char="●"/>
              <a:defRPr sz="700">
                <a:solidFill>
                  <a:schemeClr val="dk1"/>
                </a:solidFill>
                <a:latin typeface="Poppins"/>
                <a:ea typeface="Poppins"/>
                <a:cs typeface="Poppins"/>
                <a:sym typeface="Poppins"/>
              </a:defRPr>
            </a:lvl4pPr>
            <a:lvl5pPr indent="-260350" lvl="4" marL="2286000" algn="l">
              <a:lnSpc>
                <a:spcPct val="95000"/>
              </a:lnSpc>
              <a:spcBef>
                <a:spcPts val="1300"/>
              </a:spcBef>
              <a:spcAft>
                <a:spcPts val="0"/>
              </a:spcAft>
              <a:buClr>
                <a:schemeClr val="dk1"/>
              </a:buClr>
              <a:buSzPts val="500"/>
              <a:buChar char="●"/>
              <a:defRPr sz="500">
                <a:solidFill>
                  <a:schemeClr val="dk1"/>
                </a:solidFill>
                <a:latin typeface="Poppins"/>
                <a:ea typeface="Poppins"/>
                <a:cs typeface="Poppins"/>
                <a:sym typeface="Poppins"/>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5302" name="Google Shape;5302;g3d53bdb51f7_0_5566"/>
          <p:cNvSpPr txBox="1"/>
          <p:nvPr>
            <p:ph idx="4" type="title"/>
          </p:nvPr>
        </p:nvSpPr>
        <p:spPr>
          <a:xfrm>
            <a:off x="2651462" y="1286890"/>
            <a:ext cx="480000" cy="372000"/>
          </a:xfrm>
          <a:prstGeom prst="rect">
            <a:avLst/>
          </a:prstGeom>
          <a:noFill/>
          <a:ln>
            <a:noFill/>
          </a:ln>
        </p:spPr>
        <p:txBody>
          <a:bodyPr anchorCtr="0" anchor="ctr" bIns="0" lIns="0" spcFirstLastPara="1" rIns="0" wrap="square" tIns="0">
            <a:noAutofit/>
          </a:bodyPr>
          <a:lstStyle>
            <a:lvl1pPr lvl="0" marR="0" algn="l">
              <a:lnSpc>
                <a:spcPct val="107000"/>
              </a:lnSpc>
              <a:spcBef>
                <a:spcPts val="0"/>
              </a:spcBef>
              <a:spcAft>
                <a:spcPts val="0"/>
              </a:spcAft>
              <a:buSzPts val="2500"/>
              <a:buNone/>
              <a:defRPr sz="15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303" name="Google Shape;5303;g3d53bdb51f7_0_5566"/>
          <p:cNvSpPr txBox="1"/>
          <p:nvPr>
            <p:ph idx="5" type="title"/>
          </p:nvPr>
        </p:nvSpPr>
        <p:spPr>
          <a:xfrm>
            <a:off x="4796546" y="1286890"/>
            <a:ext cx="480000" cy="372000"/>
          </a:xfrm>
          <a:prstGeom prst="rect">
            <a:avLst/>
          </a:prstGeom>
          <a:noFill/>
          <a:ln>
            <a:noFill/>
          </a:ln>
        </p:spPr>
        <p:txBody>
          <a:bodyPr anchorCtr="0" anchor="ctr" bIns="0" lIns="0" spcFirstLastPara="1" rIns="0" wrap="square" tIns="0">
            <a:noAutofit/>
          </a:bodyPr>
          <a:lstStyle>
            <a:lvl1pPr lvl="0" marR="0" algn="l">
              <a:lnSpc>
                <a:spcPct val="107000"/>
              </a:lnSpc>
              <a:spcBef>
                <a:spcPts val="0"/>
              </a:spcBef>
              <a:spcAft>
                <a:spcPts val="0"/>
              </a:spcAft>
              <a:buSzPts val="2500"/>
              <a:buNone/>
              <a:defRPr sz="15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304" name="Google Shape;5304;g3d53bdb51f7_0_5566"/>
          <p:cNvSpPr txBox="1"/>
          <p:nvPr>
            <p:ph idx="6" type="title"/>
          </p:nvPr>
        </p:nvSpPr>
        <p:spPr>
          <a:xfrm>
            <a:off x="6942821" y="1286890"/>
            <a:ext cx="480000" cy="372000"/>
          </a:xfrm>
          <a:prstGeom prst="rect">
            <a:avLst/>
          </a:prstGeom>
          <a:noFill/>
          <a:ln>
            <a:noFill/>
          </a:ln>
        </p:spPr>
        <p:txBody>
          <a:bodyPr anchorCtr="0" anchor="ctr" bIns="0" lIns="0" spcFirstLastPara="1" rIns="0" wrap="square" tIns="0">
            <a:noAutofit/>
          </a:bodyPr>
          <a:lstStyle>
            <a:lvl1pPr lvl="0" marR="0" algn="l">
              <a:lnSpc>
                <a:spcPct val="107000"/>
              </a:lnSpc>
              <a:spcBef>
                <a:spcPts val="0"/>
              </a:spcBef>
              <a:spcAft>
                <a:spcPts val="0"/>
              </a:spcAft>
              <a:buSzPts val="2500"/>
              <a:buNone/>
              <a:defRPr sz="15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305" name="Google Shape;5305;g3d53bdb51f7_0_5566"/>
          <p:cNvSpPr txBox="1"/>
          <p:nvPr>
            <p:ph idx="7" type="body"/>
          </p:nvPr>
        </p:nvSpPr>
        <p:spPr>
          <a:xfrm>
            <a:off x="515283" y="2235690"/>
            <a:ext cx="2446200" cy="2121900"/>
          </a:xfrm>
          <a:prstGeom prst="rect">
            <a:avLst/>
          </a:prstGeom>
          <a:noFill/>
          <a:ln>
            <a:noFill/>
          </a:ln>
        </p:spPr>
        <p:txBody>
          <a:bodyPr anchorCtr="0" anchor="t" bIns="0" lIns="0" spcFirstLastPara="1" rIns="0" wrap="square" tIns="0">
            <a:noAutofit/>
          </a:bodyPr>
          <a:lstStyle>
            <a:lvl1pPr indent="-317500" lvl="0" marL="457200" algn="l">
              <a:lnSpc>
                <a:spcPct val="90000"/>
              </a:lnSpc>
              <a:spcBef>
                <a:spcPts val="0"/>
              </a:spcBef>
              <a:spcAft>
                <a:spcPts val="0"/>
              </a:spcAft>
              <a:buClr>
                <a:schemeClr val="dk1"/>
              </a:buClr>
              <a:buSzPts val="1400"/>
              <a:buChar char="●"/>
              <a:defRPr b="1" sz="1500">
                <a:latin typeface="Poppins"/>
                <a:ea typeface="Poppins"/>
                <a:cs typeface="Poppins"/>
                <a:sym typeface="Poppins"/>
              </a:defRPr>
            </a:lvl1pPr>
            <a:lvl2pPr indent="-285750" lvl="1" marL="914400" algn="l">
              <a:lnSpc>
                <a:spcPct val="95000"/>
              </a:lnSpc>
              <a:spcBef>
                <a:spcPts val="1300"/>
              </a:spcBef>
              <a:spcAft>
                <a:spcPts val="0"/>
              </a:spcAft>
              <a:buClr>
                <a:schemeClr val="dk1"/>
              </a:buClr>
              <a:buSzPts val="900"/>
              <a:buChar char="●"/>
              <a:defRPr b="1" sz="1000">
                <a:latin typeface="Poppins"/>
                <a:ea typeface="Poppins"/>
                <a:cs typeface="Poppins"/>
                <a:sym typeface="Poppins"/>
              </a:defRPr>
            </a:lvl2pPr>
            <a:lvl3pPr indent="-279400" lvl="2" marL="1371600" algn="l">
              <a:lnSpc>
                <a:spcPct val="95000"/>
              </a:lnSpc>
              <a:spcBef>
                <a:spcPts val="1300"/>
              </a:spcBef>
              <a:spcAft>
                <a:spcPts val="0"/>
              </a:spcAft>
              <a:buClr>
                <a:schemeClr val="dk1"/>
              </a:buClr>
              <a:buSzPts val="800"/>
              <a:buChar char="●"/>
              <a:defRPr b="1" sz="900">
                <a:latin typeface="Poppins"/>
                <a:ea typeface="Poppins"/>
                <a:cs typeface="Poppins"/>
                <a:sym typeface="Poppins"/>
              </a:defRPr>
            </a:lvl3pPr>
            <a:lvl4pPr indent="-266700" lvl="3" marL="1828800" algn="l">
              <a:lnSpc>
                <a:spcPct val="95000"/>
              </a:lnSpc>
              <a:spcBef>
                <a:spcPts val="1300"/>
              </a:spcBef>
              <a:spcAft>
                <a:spcPts val="0"/>
              </a:spcAft>
              <a:buClr>
                <a:schemeClr val="dk1"/>
              </a:buClr>
              <a:buSzPts val="600"/>
              <a:buChar char="●"/>
              <a:defRPr b="1" sz="700">
                <a:latin typeface="Poppins"/>
                <a:ea typeface="Poppins"/>
                <a:cs typeface="Poppins"/>
                <a:sym typeface="Poppins"/>
              </a:defRPr>
            </a:lvl4pPr>
            <a:lvl5pPr indent="-260350" lvl="4" marL="2286000" algn="l">
              <a:lnSpc>
                <a:spcPct val="95000"/>
              </a:lnSpc>
              <a:spcBef>
                <a:spcPts val="1300"/>
              </a:spcBef>
              <a:spcAft>
                <a:spcPts val="0"/>
              </a:spcAft>
              <a:buClr>
                <a:schemeClr val="dk1"/>
              </a:buClr>
              <a:buSzPts val="500"/>
              <a:buChar char="●"/>
              <a:defRPr b="1" sz="500">
                <a:latin typeface="Poppins"/>
                <a:ea typeface="Poppins"/>
                <a:cs typeface="Poppins"/>
                <a:sym typeface="Poppins"/>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5306" name="Google Shape;5306;g3d53bdb51f7_0_5566"/>
          <p:cNvSpPr txBox="1"/>
          <p:nvPr>
            <p:ph idx="8" type="title"/>
          </p:nvPr>
        </p:nvSpPr>
        <p:spPr>
          <a:xfrm>
            <a:off x="515283" y="1265458"/>
            <a:ext cx="480000" cy="372000"/>
          </a:xfrm>
          <a:prstGeom prst="rect">
            <a:avLst/>
          </a:prstGeom>
          <a:noFill/>
          <a:ln>
            <a:noFill/>
          </a:ln>
        </p:spPr>
        <p:txBody>
          <a:bodyPr anchorCtr="0" anchor="ctr" bIns="0" lIns="0" spcFirstLastPara="1" rIns="0" wrap="square" tIns="0">
            <a:noAutofit/>
          </a:bodyPr>
          <a:lstStyle>
            <a:lvl1pPr lvl="0" marR="0" algn="l">
              <a:lnSpc>
                <a:spcPct val="107000"/>
              </a:lnSpc>
              <a:spcBef>
                <a:spcPts val="0"/>
              </a:spcBef>
              <a:spcAft>
                <a:spcPts val="0"/>
              </a:spcAft>
              <a:buSzPts val="2500"/>
              <a:buNone/>
              <a:defRPr sz="15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pic>
        <p:nvPicPr>
          <p:cNvPr id="5307" name="Google Shape;5307;g3d53bdb51f7_0_5566"/>
          <p:cNvPicPr preferRelativeResize="0"/>
          <p:nvPr/>
        </p:nvPicPr>
        <p:blipFill rotWithShape="1">
          <a:blip r:embed="rId3">
            <a:alphaModFix/>
          </a:blip>
          <a:srcRect b="0" l="0" r="0" t="0"/>
          <a:stretch/>
        </p:blipFill>
        <p:spPr>
          <a:xfrm>
            <a:off x="2488621" y="2054700"/>
            <a:ext cx="2067758" cy="7060"/>
          </a:xfrm>
          <a:prstGeom prst="rect">
            <a:avLst/>
          </a:prstGeom>
          <a:noFill/>
          <a:ln>
            <a:noFill/>
          </a:ln>
        </p:spPr>
      </p:pic>
      <p:pic>
        <p:nvPicPr>
          <p:cNvPr id="5308" name="Google Shape;5308;g3d53bdb51f7_0_5566"/>
          <p:cNvPicPr preferRelativeResize="0"/>
          <p:nvPr/>
        </p:nvPicPr>
        <p:blipFill rotWithShape="1">
          <a:blip r:embed="rId3">
            <a:alphaModFix/>
          </a:blip>
          <a:srcRect b="0" l="0" r="0" t="0"/>
          <a:stretch/>
        </p:blipFill>
        <p:spPr>
          <a:xfrm>
            <a:off x="4630553" y="2054700"/>
            <a:ext cx="2067758" cy="7060"/>
          </a:xfrm>
          <a:prstGeom prst="rect">
            <a:avLst/>
          </a:prstGeom>
          <a:noFill/>
          <a:ln>
            <a:noFill/>
          </a:ln>
        </p:spPr>
      </p:pic>
      <p:pic>
        <p:nvPicPr>
          <p:cNvPr id="5309" name="Google Shape;5309;g3d53bdb51f7_0_5566"/>
          <p:cNvPicPr preferRelativeResize="0"/>
          <p:nvPr/>
        </p:nvPicPr>
        <p:blipFill rotWithShape="1">
          <a:blip r:embed="rId3">
            <a:alphaModFix/>
          </a:blip>
          <a:srcRect b="0" l="0" r="0" t="0"/>
          <a:stretch/>
        </p:blipFill>
        <p:spPr>
          <a:xfrm>
            <a:off x="6782961" y="2054700"/>
            <a:ext cx="2067758" cy="7060"/>
          </a:xfrm>
          <a:prstGeom prst="rect">
            <a:avLst/>
          </a:prstGeom>
          <a:noFill/>
          <a:ln>
            <a:noFill/>
          </a:ln>
        </p:spPr>
      </p:pic>
    </p:spTree>
  </p:cSld>
  <p:clrMapOvr>
    <a:masterClrMapping/>
  </p:clrMapOvr>
</p:sldLayout>
</file>

<file path=ppt/slideLayouts/slideLayout3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2_Custom Layout">
  <p:cSld name="22_Custom Layout">
    <p:bg>
      <p:bgPr>
        <a:blipFill>
          <a:blip r:embed="rId2">
            <a:alphaModFix/>
          </a:blip>
          <a:stretch>
            <a:fillRect/>
          </a:stretch>
        </a:blipFill>
      </p:bgPr>
    </p:bg>
    <p:spTree>
      <p:nvGrpSpPr>
        <p:cNvPr id="5310" name="Shape 5310"/>
        <p:cNvGrpSpPr/>
        <p:nvPr/>
      </p:nvGrpSpPr>
      <p:grpSpPr>
        <a:xfrm>
          <a:off x="0" y="0"/>
          <a:ext cx="0" cy="0"/>
          <a:chOff x="0" y="0"/>
          <a:chExt cx="0" cy="0"/>
        </a:xfrm>
      </p:grpSpPr>
      <p:sp>
        <p:nvSpPr>
          <p:cNvPr id="5311" name="Google Shape;5311;g3d53bdb51f7_0_5585"/>
          <p:cNvSpPr/>
          <p:nvPr/>
        </p:nvSpPr>
        <p:spPr>
          <a:xfrm>
            <a:off x="342855" y="2571750"/>
            <a:ext cx="2792400" cy="1885800"/>
          </a:xfrm>
          <a:prstGeom prst="roundRect">
            <a:avLst>
              <a:gd fmla="val 429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312" name="Google Shape;5312;g3d53bdb51f7_0_5585"/>
          <p:cNvSpPr/>
          <p:nvPr/>
        </p:nvSpPr>
        <p:spPr>
          <a:xfrm>
            <a:off x="3232807" y="2571750"/>
            <a:ext cx="2792400" cy="1885800"/>
          </a:xfrm>
          <a:prstGeom prst="roundRect">
            <a:avLst>
              <a:gd fmla="val 429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313" name="Google Shape;5313;g3d53bdb51f7_0_5585"/>
          <p:cNvSpPr/>
          <p:nvPr/>
        </p:nvSpPr>
        <p:spPr>
          <a:xfrm>
            <a:off x="6117317" y="2571750"/>
            <a:ext cx="2792400" cy="1885800"/>
          </a:xfrm>
          <a:prstGeom prst="roundRect">
            <a:avLst>
              <a:gd fmla="val 429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314" name="Google Shape;5314;g3d53bdb51f7_0_558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315" name="Google Shape;5315;g3d53bdb51f7_0_5585"/>
          <p:cNvSpPr txBox="1"/>
          <p:nvPr>
            <p:ph type="title"/>
          </p:nvPr>
        </p:nvSpPr>
        <p:spPr>
          <a:xfrm>
            <a:off x="315025" y="319875"/>
            <a:ext cx="85947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316" name="Google Shape;5316;g3d53bdb51f7_0_5585"/>
          <p:cNvSpPr/>
          <p:nvPr>
            <p:ph idx="2" type="pic"/>
          </p:nvPr>
        </p:nvSpPr>
        <p:spPr>
          <a:xfrm>
            <a:off x="342855" y="1143171"/>
            <a:ext cx="2792400" cy="1683300"/>
          </a:xfrm>
          <a:prstGeom prst="round2SameRect">
            <a:avLst>
              <a:gd fmla="val 4909" name="adj1"/>
              <a:gd fmla="val 0" name="adj2"/>
            </a:avLst>
          </a:prstGeom>
          <a:noFill/>
          <a:ln>
            <a:noFill/>
          </a:ln>
        </p:spPr>
      </p:sp>
      <p:sp>
        <p:nvSpPr>
          <p:cNvPr id="5317" name="Google Shape;5317;g3d53bdb51f7_0_5585"/>
          <p:cNvSpPr/>
          <p:nvPr>
            <p:ph idx="3" type="pic"/>
          </p:nvPr>
        </p:nvSpPr>
        <p:spPr>
          <a:xfrm>
            <a:off x="3232807" y="1143171"/>
            <a:ext cx="2792400" cy="1683300"/>
          </a:xfrm>
          <a:prstGeom prst="round2SameRect">
            <a:avLst>
              <a:gd fmla="val 4909" name="adj1"/>
              <a:gd fmla="val 0" name="adj2"/>
            </a:avLst>
          </a:prstGeom>
          <a:noFill/>
          <a:ln>
            <a:noFill/>
          </a:ln>
        </p:spPr>
      </p:sp>
      <p:sp>
        <p:nvSpPr>
          <p:cNvPr id="5318" name="Google Shape;5318;g3d53bdb51f7_0_5585"/>
          <p:cNvSpPr/>
          <p:nvPr>
            <p:ph idx="4" type="pic"/>
          </p:nvPr>
        </p:nvSpPr>
        <p:spPr>
          <a:xfrm>
            <a:off x="6117317" y="1143171"/>
            <a:ext cx="2792400" cy="1683300"/>
          </a:xfrm>
          <a:prstGeom prst="round2SameRect">
            <a:avLst>
              <a:gd fmla="val 4909" name="adj1"/>
              <a:gd fmla="val 0" name="adj2"/>
            </a:avLst>
          </a:prstGeom>
          <a:noFill/>
          <a:ln>
            <a:noFill/>
          </a:ln>
        </p:spPr>
      </p:sp>
      <p:sp>
        <p:nvSpPr>
          <p:cNvPr id="5319" name="Google Shape;5319;g3d53bdb51f7_0_5585"/>
          <p:cNvSpPr txBox="1"/>
          <p:nvPr>
            <p:ph idx="1" type="subTitle"/>
          </p:nvPr>
        </p:nvSpPr>
        <p:spPr>
          <a:xfrm>
            <a:off x="502453" y="3033019"/>
            <a:ext cx="2444100" cy="572100"/>
          </a:xfrm>
          <a:prstGeom prst="rect">
            <a:avLst/>
          </a:prstGeom>
          <a:noFill/>
          <a:ln>
            <a:noFill/>
          </a:ln>
        </p:spPr>
        <p:txBody>
          <a:bodyPr anchorCtr="0" anchor="t" bIns="0" lIns="0" spcFirstLastPara="1" rIns="0" wrap="square" tIns="0">
            <a:noAutofit/>
          </a:bodyPr>
          <a:lstStyle>
            <a:lvl1pPr lvl="0" marR="0" algn="l">
              <a:lnSpc>
                <a:spcPct val="94000"/>
              </a:lnSpc>
              <a:spcBef>
                <a:spcPts val="0"/>
              </a:spcBef>
              <a:spcAft>
                <a:spcPts val="0"/>
              </a:spcAft>
              <a:buSzPts val="900"/>
              <a:buNone/>
              <a:defRPr b="1" sz="1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320" name="Google Shape;5320;g3d53bdb51f7_0_5585"/>
          <p:cNvSpPr txBox="1"/>
          <p:nvPr>
            <p:ph idx="5" type="subTitle"/>
          </p:nvPr>
        </p:nvSpPr>
        <p:spPr>
          <a:xfrm>
            <a:off x="3402434" y="3033014"/>
            <a:ext cx="2396400" cy="572100"/>
          </a:xfrm>
          <a:prstGeom prst="rect">
            <a:avLst/>
          </a:prstGeom>
          <a:noFill/>
          <a:ln>
            <a:noFill/>
          </a:ln>
        </p:spPr>
        <p:txBody>
          <a:bodyPr anchorCtr="0" anchor="t" bIns="0" lIns="0" spcFirstLastPara="1" rIns="0" wrap="square" tIns="0">
            <a:noAutofit/>
          </a:bodyPr>
          <a:lstStyle>
            <a:lvl1pPr lvl="0" marR="0" algn="l">
              <a:lnSpc>
                <a:spcPct val="94000"/>
              </a:lnSpc>
              <a:spcBef>
                <a:spcPts val="0"/>
              </a:spcBef>
              <a:spcAft>
                <a:spcPts val="0"/>
              </a:spcAft>
              <a:buSzPts val="900"/>
              <a:buNone/>
              <a:defRPr b="1" sz="1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321" name="Google Shape;5321;g3d53bdb51f7_0_5585"/>
          <p:cNvSpPr txBox="1"/>
          <p:nvPr>
            <p:ph idx="6" type="subTitle"/>
          </p:nvPr>
        </p:nvSpPr>
        <p:spPr>
          <a:xfrm>
            <a:off x="6302409" y="3033014"/>
            <a:ext cx="2396400" cy="572100"/>
          </a:xfrm>
          <a:prstGeom prst="rect">
            <a:avLst/>
          </a:prstGeom>
          <a:noFill/>
          <a:ln>
            <a:noFill/>
          </a:ln>
        </p:spPr>
        <p:txBody>
          <a:bodyPr anchorCtr="0" anchor="t" bIns="0" lIns="0" spcFirstLastPara="1" rIns="0" wrap="square" tIns="0">
            <a:noAutofit/>
          </a:bodyPr>
          <a:lstStyle>
            <a:lvl1pPr lvl="0" marR="0" algn="l">
              <a:lnSpc>
                <a:spcPct val="94000"/>
              </a:lnSpc>
              <a:spcBef>
                <a:spcPts val="0"/>
              </a:spcBef>
              <a:spcAft>
                <a:spcPts val="0"/>
              </a:spcAft>
              <a:buSzPts val="900"/>
              <a:buNone/>
              <a:defRPr b="1" sz="1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322" name="Google Shape;5322;g3d53bdb51f7_0_5585"/>
          <p:cNvSpPr txBox="1"/>
          <p:nvPr>
            <p:ph idx="7" type="subTitle"/>
          </p:nvPr>
        </p:nvSpPr>
        <p:spPr>
          <a:xfrm>
            <a:off x="3404271" y="3669609"/>
            <a:ext cx="2444100" cy="572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900">
                <a:solidFill>
                  <a:schemeClr val="accent4"/>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323" name="Google Shape;5323;g3d53bdb51f7_0_5585"/>
          <p:cNvSpPr txBox="1"/>
          <p:nvPr>
            <p:ph idx="8" type="subTitle"/>
          </p:nvPr>
        </p:nvSpPr>
        <p:spPr>
          <a:xfrm>
            <a:off x="6279734" y="3669609"/>
            <a:ext cx="2444100" cy="572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900">
                <a:solidFill>
                  <a:schemeClr val="accent4"/>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324" name="Google Shape;5324;g3d53bdb51f7_0_5585"/>
          <p:cNvSpPr txBox="1"/>
          <p:nvPr>
            <p:ph idx="9" type="subTitle"/>
          </p:nvPr>
        </p:nvSpPr>
        <p:spPr>
          <a:xfrm>
            <a:off x="511560" y="3669609"/>
            <a:ext cx="2444100" cy="572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900">
                <a:solidFill>
                  <a:schemeClr val="accent4"/>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_Custom Layout">
  <p:cSld name="13_Custom Layout">
    <p:spTree>
      <p:nvGrpSpPr>
        <p:cNvPr id="492" name="Shape 492"/>
        <p:cNvGrpSpPr/>
        <p:nvPr/>
      </p:nvGrpSpPr>
      <p:grpSpPr>
        <a:xfrm>
          <a:off x="0" y="0"/>
          <a:ext cx="0" cy="0"/>
          <a:chOff x="0" y="0"/>
          <a:chExt cx="0" cy="0"/>
        </a:xfrm>
      </p:grpSpPr>
      <p:sp>
        <p:nvSpPr>
          <p:cNvPr id="493" name="Google Shape;493;g3970249a880_0_11881"/>
          <p:cNvSpPr txBox="1"/>
          <p:nvPr>
            <p:ph type="title"/>
          </p:nvPr>
        </p:nvSpPr>
        <p:spPr>
          <a:xfrm>
            <a:off x="317798" y="336694"/>
            <a:ext cx="85002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494" name="Google Shape;494;g3970249a880_0_1188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495" name="Google Shape;495;g3970249a880_0_11881"/>
          <p:cNvSpPr txBox="1"/>
          <p:nvPr>
            <p:ph idx="1" type="body"/>
          </p:nvPr>
        </p:nvSpPr>
        <p:spPr>
          <a:xfrm>
            <a:off x="303223" y="1048742"/>
            <a:ext cx="8500200" cy="2568300"/>
          </a:xfrm>
          <a:prstGeom prst="rect">
            <a:avLst/>
          </a:prstGeom>
          <a:noFill/>
          <a:ln>
            <a:noFill/>
          </a:ln>
        </p:spPr>
        <p:txBody>
          <a:bodyPr anchorCtr="0" anchor="t" bIns="0" lIns="0" spcFirstLastPara="1" rIns="0" wrap="square" tIns="0">
            <a:noAutofit/>
          </a:bodyPr>
          <a:lstStyle>
            <a:lvl1pPr indent="-300482" lvl="0" marL="457200" algn="l">
              <a:lnSpc>
                <a:spcPct val="94000"/>
              </a:lnSpc>
              <a:spcBef>
                <a:spcPts val="1350"/>
              </a:spcBef>
              <a:spcAft>
                <a:spcPts val="0"/>
              </a:spcAft>
              <a:buClr>
                <a:schemeClr val="accent1"/>
              </a:buClr>
              <a:buSzPts val="1132"/>
              <a:buChar char="●"/>
              <a:defRPr sz="1237"/>
            </a:lvl1pPr>
            <a:lvl2pPr indent="-291910" lvl="1" marL="914400" algn="l">
              <a:lnSpc>
                <a:spcPct val="94000"/>
              </a:lnSpc>
              <a:spcBef>
                <a:spcPts val="1350"/>
              </a:spcBef>
              <a:spcAft>
                <a:spcPts val="0"/>
              </a:spcAft>
              <a:buClr>
                <a:schemeClr val="accent1"/>
              </a:buClr>
              <a:buSzPts val="997"/>
              <a:buChar char="●"/>
              <a:defRPr sz="1087"/>
            </a:lvl2pPr>
            <a:lvl3pPr indent="-283337" lvl="2" marL="1371600" algn="l">
              <a:lnSpc>
                <a:spcPct val="94000"/>
              </a:lnSpc>
              <a:spcBef>
                <a:spcPts val="1350"/>
              </a:spcBef>
              <a:spcAft>
                <a:spcPts val="0"/>
              </a:spcAft>
              <a:buClr>
                <a:schemeClr val="accent1"/>
              </a:buClr>
              <a:buSzPts val="862"/>
              <a:buChar char="●"/>
              <a:defRPr sz="937"/>
            </a:lvl3pPr>
            <a:lvl4pPr indent="-274765" lvl="3" marL="1828800" algn="l">
              <a:lnSpc>
                <a:spcPct val="94000"/>
              </a:lnSpc>
              <a:spcBef>
                <a:spcPts val="1350"/>
              </a:spcBef>
              <a:spcAft>
                <a:spcPts val="0"/>
              </a:spcAft>
              <a:buClr>
                <a:schemeClr val="accent1"/>
              </a:buClr>
              <a:buSzPts val="727"/>
              <a:buChar char="●"/>
              <a:defRPr sz="787"/>
            </a:lvl4pPr>
            <a:lvl5pPr indent="-266192" lvl="4" marL="2286000" algn="l">
              <a:lnSpc>
                <a:spcPct val="94000"/>
              </a:lnSpc>
              <a:spcBef>
                <a:spcPts val="1350"/>
              </a:spcBef>
              <a:spcAft>
                <a:spcPts val="0"/>
              </a:spcAft>
              <a:buClr>
                <a:schemeClr val="accent1"/>
              </a:buClr>
              <a:buSzPts val="592"/>
              <a:buChar char="●"/>
              <a:defRPr sz="637"/>
            </a:lvl5pPr>
            <a:lvl6pPr indent="-283337" lvl="5" marL="2743200" algn="l">
              <a:lnSpc>
                <a:spcPct val="90000"/>
              </a:lnSpc>
              <a:spcBef>
                <a:spcPts val="375"/>
              </a:spcBef>
              <a:spcAft>
                <a:spcPts val="0"/>
              </a:spcAft>
              <a:buClr>
                <a:schemeClr val="dk1"/>
              </a:buClr>
              <a:buSzPts val="862"/>
              <a:buChar char="•"/>
              <a:defRPr sz="375"/>
            </a:lvl6pPr>
            <a:lvl7pPr indent="-283337" lvl="6" marL="3200400" algn="l">
              <a:lnSpc>
                <a:spcPct val="90000"/>
              </a:lnSpc>
              <a:spcBef>
                <a:spcPts val="375"/>
              </a:spcBef>
              <a:spcAft>
                <a:spcPts val="0"/>
              </a:spcAft>
              <a:buClr>
                <a:schemeClr val="dk1"/>
              </a:buClr>
              <a:buSzPts val="862"/>
              <a:buChar char="•"/>
              <a:defRPr sz="375"/>
            </a:lvl7pPr>
            <a:lvl8pPr indent="-283337" lvl="7" marL="3657600" algn="l">
              <a:lnSpc>
                <a:spcPct val="90000"/>
              </a:lnSpc>
              <a:spcBef>
                <a:spcPts val="375"/>
              </a:spcBef>
              <a:spcAft>
                <a:spcPts val="0"/>
              </a:spcAft>
              <a:buClr>
                <a:schemeClr val="dk1"/>
              </a:buClr>
              <a:buSzPts val="862"/>
              <a:buChar char="•"/>
              <a:defRPr sz="375"/>
            </a:lvl8pPr>
            <a:lvl9pPr indent="-283337" lvl="8" marL="4114800" algn="l">
              <a:lnSpc>
                <a:spcPct val="90000"/>
              </a:lnSpc>
              <a:spcBef>
                <a:spcPts val="375"/>
              </a:spcBef>
              <a:spcAft>
                <a:spcPts val="0"/>
              </a:spcAft>
              <a:buClr>
                <a:schemeClr val="dk1"/>
              </a:buClr>
              <a:buSzPts val="862"/>
              <a:buChar char="•"/>
              <a:defRPr sz="375"/>
            </a:lvl9pPr>
          </a:lstStyle>
          <a:p/>
        </p:txBody>
      </p:sp>
    </p:spTree>
  </p:cSld>
  <p:clrMapOvr>
    <a:masterClrMapping/>
  </p:clrMapOvr>
</p:sldLayout>
</file>

<file path=ppt/slideLayouts/slideLayout3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_Custom Layout">
  <p:cSld name="23_Custom Layout">
    <p:bg>
      <p:bgPr>
        <a:blipFill>
          <a:blip r:embed="rId2">
            <a:alphaModFix/>
          </a:blip>
          <a:stretch>
            <a:fillRect/>
          </a:stretch>
        </a:blipFill>
      </p:bgPr>
    </p:bg>
    <p:spTree>
      <p:nvGrpSpPr>
        <p:cNvPr id="5325" name="Shape 5325"/>
        <p:cNvGrpSpPr/>
        <p:nvPr/>
      </p:nvGrpSpPr>
      <p:grpSpPr>
        <a:xfrm>
          <a:off x="0" y="0"/>
          <a:ext cx="0" cy="0"/>
          <a:chOff x="0" y="0"/>
          <a:chExt cx="0" cy="0"/>
        </a:xfrm>
      </p:grpSpPr>
      <p:sp>
        <p:nvSpPr>
          <p:cNvPr id="5326" name="Google Shape;5326;g3d53bdb51f7_0_5600"/>
          <p:cNvSpPr/>
          <p:nvPr/>
        </p:nvSpPr>
        <p:spPr>
          <a:xfrm>
            <a:off x="1396605" y="2566035"/>
            <a:ext cx="3127200" cy="1885800"/>
          </a:xfrm>
          <a:prstGeom prst="roundRect">
            <a:avLst>
              <a:gd fmla="val 429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327" name="Google Shape;5327;g3d53bdb51f7_0_5600"/>
          <p:cNvSpPr/>
          <p:nvPr/>
        </p:nvSpPr>
        <p:spPr>
          <a:xfrm>
            <a:off x="4620214" y="2566035"/>
            <a:ext cx="3127200" cy="1885800"/>
          </a:xfrm>
          <a:prstGeom prst="roundRect">
            <a:avLst>
              <a:gd fmla="val 429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328" name="Google Shape;5328;g3d53bdb51f7_0_560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329" name="Google Shape;5329;g3d53bdb51f7_0_5600"/>
          <p:cNvSpPr txBox="1"/>
          <p:nvPr>
            <p:ph type="title"/>
          </p:nvPr>
        </p:nvSpPr>
        <p:spPr>
          <a:xfrm>
            <a:off x="315025" y="319875"/>
            <a:ext cx="85029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330" name="Google Shape;5330;g3d53bdb51f7_0_5600"/>
          <p:cNvSpPr/>
          <p:nvPr>
            <p:ph idx="2" type="pic"/>
          </p:nvPr>
        </p:nvSpPr>
        <p:spPr>
          <a:xfrm>
            <a:off x="1396605" y="1142575"/>
            <a:ext cx="3124200" cy="1686300"/>
          </a:xfrm>
          <a:prstGeom prst="round2SameRect">
            <a:avLst>
              <a:gd fmla="val 4909" name="adj1"/>
              <a:gd fmla="val 0" name="adj2"/>
            </a:avLst>
          </a:prstGeom>
          <a:solidFill>
            <a:schemeClr val="lt1"/>
          </a:solidFill>
          <a:ln>
            <a:noFill/>
          </a:ln>
        </p:spPr>
      </p:sp>
      <p:sp>
        <p:nvSpPr>
          <p:cNvPr id="5331" name="Google Shape;5331;g3d53bdb51f7_0_5600"/>
          <p:cNvSpPr/>
          <p:nvPr>
            <p:ph idx="3" type="pic"/>
          </p:nvPr>
        </p:nvSpPr>
        <p:spPr>
          <a:xfrm>
            <a:off x="4620214" y="1142575"/>
            <a:ext cx="3124200" cy="1686300"/>
          </a:xfrm>
          <a:prstGeom prst="round2SameRect">
            <a:avLst>
              <a:gd fmla="val 4909" name="adj1"/>
              <a:gd fmla="val 0" name="adj2"/>
            </a:avLst>
          </a:prstGeom>
          <a:solidFill>
            <a:schemeClr val="lt1"/>
          </a:solidFill>
          <a:ln>
            <a:noFill/>
          </a:ln>
        </p:spPr>
      </p:sp>
      <p:sp>
        <p:nvSpPr>
          <p:cNvPr id="5332" name="Google Shape;5332;g3d53bdb51f7_0_5600"/>
          <p:cNvSpPr txBox="1"/>
          <p:nvPr>
            <p:ph idx="1" type="subTitle"/>
          </p:nvPr>
        </p:nvSpPr>
        <p:spPr>
          <a:xfrm>
            <a:off x="1583035" y="3035175"/>
            <a:ext cx="2732400" cy="572100"/>
          </a:xfrm>
          <a:prstGeom prst="rect">
            <a:avLst/>
          </a:prstGeom>
          <a:noFill/>
          <a:ln>
            <a:noFill/>
          </a:ln>
        </p:spPr>
        <p:txBody>
          <a:bodyPr anchorCtr="0" anchor="t" bIns="0" lIns="0" spcFirstLastPara="1" rIns="0" wrap="square" tIns="0">
            <a:noAutofit/>
          </a:bodyPr>
          <a:lstStyle>
            <a:lvl1pPr lvl="0" marR="0" algn="l">
              <a:lnSpc>
                <a:spcPct val="94000"/>
              </a:lnSpc>
              <a:spcBef>
                <a:spcPts val="0"/>
              </a:spcBef>
              <a:spcAft>
                <a:spcPts val="0"/>
              </a:spcAft>
              <a:buSzPts val="900"/>
              <a:buNone/>
              <a:defRPr b="1" sz="1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333" name="Google Shape;5333;g3d53bdb51f7_0_5600"/>
          <p:cNvSpPr txBox="1"/>
          <p:nvPr>
            <p:ph idx="4" type="subTitle"/>
          </p:nvPr>
        </p:nvSpPr>
        <p:spPr>
          <a:xfrm>
            <a:off x="1593216" y="3671766"/>
            <a:ext cx="2732400" cy="572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900">
                <a:solidFill>
                  <a:schemeClr val="accent4"/>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334" name="Google Shape;5334;g3d53bdb51f7_0_5600"/>
          <p:cNvSpPr txBox="1"/>
          <p:nvPr>
            <p:ph idx="5" type="subTitle"/>
          </p:nvPr>
        </p:nvSpPr>
        <p:spPr>
          <a:xfrm>
            <a:off x="4768489" y="3035175"/>
            <a:ext cx="2722200" cy="572100"/>
          </a:xfrm>
          <a:prstGeom prst="rect">
            <a:avLst/>
          </a:prstGeom>
          <a:noFill/>
          <a:ln>
            <a:noFill/>
          </a:ln>
        </p:spPr>
        <p:txBody>
          <a:bodyPr anchorCtr="0" anchor="t" bIns="0" lIns="0" spcFirstLastPara="1" rIns="0" wrap="square" tIns="0">
            <a:noAutofit/>
          </a:bodyPr>
          <a:lstStyle>
            <a:lvl1pPr lvl="0" marR="0" algn="l">
              <a:lnSpc>
                <a:spcPct val="94000"/>
              </a:lnSpc>
              <a:spcBef>
                <a:spcPts val="0"/>
              </a:spcBef>
              <a:spcAft>
                <a:spcPts val="0"/>
              </a:spcAft>
              <a:buSzPts val="900"/>
              <a:buNone/>
              <a:defRPr b="1" sz="1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335" name="Google Shape;5335;g3d53bdb51f7_0_5600"/>
          <p:cNvSpPr txBox="1"/>
          <p:nvPr>
            <p:ph idx="6" type="subTitle"/>
          </p:nvPr>
        </p:nvSpPr>
        <p:spPr>
          <a:xfrm>
            <a:off x="4778632" y="3671766"/>
            <a:ext cx="2722200" cy="572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900">
                <a:solidFill>
                  <a:schemeClr val="accent4"/>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3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4_Custom Layout">
  <p:cSld name="24_Custom Layout">
    <p:bg>
      <p:bgPr>
        <a:blipFill>
          <a:blip r:embed="rId2">
            <a:alphaModFix/>
          </a:blip>
          <a:stretch>
            <a:fillRect/>
          </a:stretch>
        </a:blipFill>
      </p:bgPr>
    </p:bg>
    <p:spTree>
      <p:nvGrpSpPr>
        <p:cNvPr id="5336" name="Shape 5336"/>
        <p:cNvGrpSpPr/>
        <p:nvPr/>
      </p:nvGrpSpPr>
      <p:grpSpPr>
        <a:xfrm>
          <a:off x="0" y="0"/>
          <a:ext cx="0" cy="0"/>
          <a:chOff x="0" y="0"/>
          <a:chExt cx="0" cy="0"/>
        </a:xfrm>
      </p:grpSpPr>
      <p:sp>
        <p:nvSpPr>
          <p:cNvPr id="5337" name="Google Shape;5337;g3d53bdb51f7_0_5611"/>
          <p:cNvSpPr/>
          <p:nvPr/>
        </p:nvSpPr>
        <p:spPr>
          <a:xfrm>
            <a:off x="1396604" y="1143001"/>
            <a:ext cx="3127200" cy="1216800"/>
          </a:xfrm>
          <a:prstGeom prst="round2SameRect">
            <a:avLst>
              <a:gd fmla="val 3905" name="adj1"/>
              <a:gd fmla="val 0" name="adj2"/>
            </a:avLst>
          </a:prstGeom>
          <a:solidFill>
            <a:schemeClr val="accent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pic>
        <p:nvPicPr>
          <p:cNvPr id="5338" name="Google Shape;5338;g3d53bdb51f7_0_5611"/>
          <p:cNvPicPr preferRelativeResize="0"/>
          <p:nvPr/>
        </p:nvPicPr>
        <p:blipFill rotWithShape="1">
          <a:blip r:embed="rId3">
            <a:alphaModFix/>
          </a:blip>
          <a:srcRect b="0" l="0" r="0" t="0"/>
          <a:stretch/>
        </p:blipFill>
        <p:spPr>
          <a:xfrm>
            <a:off x="2642248" y="1498753"/>
            <a:ext cx="641068" cy="626716"/>
          </a:xfrm>
          <a:prstGeom prst="rect">
            <a:avLst/>
          </a:prstGeom>
          <a:noFill/>
          <a:ln>
            <a:noFill/>
          </a:ln>
        </p:spPr>
      </p:pic>
      <p:sp>
        <p:nvSpPr>
          <p:cNvPr id="5339" name="Google Shape;5339;g3d53bdb51f7_0_5611"/>
          <p:cNvSpPr/>
          <p:nvPr/>
        </p:nvSpPr>
        <p:spPr>
          <a:xfrm>
            <a:off x="4613071" y="1143001"/>
            <a:ext cx="3127200" cy="1216800"/>
          </a:xfrm>
          <a:prstGeom prst="round2SameRect">
            <a:avLst>
              <a:gd fmla="val 3905" name="adj1"/>
              <a:gd fmla="val 0" name="adj2"/>
            </a:avLst>
          </a:prstGeom>
          <a:solidFill>
            <a:schemeClr val="accent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340" name="Google Shape;5340;g3d53bdb51f7_0_5611"/>
          <p:cNvSpPr/>
          <p:nvPr/>
        </p:nvSpPr>
        <p:spPr>
          <a:xfrm rot="10800000">
            <a:off x="1396585" y="2359800"/>
            <a:ext cx="3127200" cy="2097900"/>
          </a:xfrm>
          <a:prstGeom prst="round2SameRect">
            <a:avLst>
              <a:gd fmla="val 3905"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341" name="Google Shape;5341;g3d53bdb51f7_0_5611"/>
          <p:cNvSpPr/>
          <p:nvPr/>
        </p:nvSpPr>
        <p:spPr>
          <a:xfrm rot="10800000">
            <a:off x="4613052" y="2359800"/>
            <a:ext cx="3127200" cy="2097900"/>
          </a:xfrm>
          <a:prstGeom prst="round2SameRect">
            <a:avLst>
              <a:gd fmla="val 3905"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342" name="Google Shape;5342;g3d53bdb51f7_0_561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343" name="Google Shape;5343;g3d53bdb51f7_0_5611"/>
          <p:cNvSpPr txBox="1"/>
          <p:nvPr>
            <p:ph type="title"/>
          </p:nvPr>
        </p:nvSpPr>
        <p:spPr>
          <a:xfrm>
            <a:off x="315025" y="319875"/>
            <a:ext cx="85029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pic>
        <p:nvPicPr>
          <p:cNvPr id="5344" name="Google Shape;5344;g3d53bdb51f7_0_5611"/>
          <p:cNvPicPr preferRelativeResize="0"/>
          <p:nvPr/>
        </p:nvPicPr>
        <p:blipFill rotWithShape="1">
          <a:blip r:embed="rId4">
            <a:alphaModFix/>
          </a:blip>
          <a:srcRect b="0" l="0" r="0" t="0"/>
          <a:stretch/>
        </p:blipFill>
        <p:spPr>
          <a:xfrm>
            <a:off x="5689851" y="1514701"/>
            <a:ext cx="885114" cy="560259"/>
          </a:xfrm>
          <a:prstGeom prst="rect">
            <a:avLst/>
          </a:prstGeom>
          <a:noFill/>
          <a:ln>
            <a:noFill/>
          </a:ln>
        </p:spPr>
      </p:pic>
      <p:sp>
        <p:nvSpPr>
          <p:cNvPr id="5345" name="Google Shape;5345;g3d53bdb51f7_0_5611"/>
          <p:cNvSpPr txBox="1"/>
          <p:nvPr/>
        </p:nvSpPr>
        <p:spPr>
          <a:xfrm>
            <a:off x="3077994" y="1801478"/>
            <a:ext cx="186300" cy="2625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2000"/>
              <a:buFont typeface="Arial"/>
              <a:buNone/>
            </a:pPr>
            <a:r>
              <a:rPr b="0" i="0" lang="en" sz="20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5346" name="Google Shape;5346;g3d53bdb51f7_0_5611"/>
          <p:cNvSpPr txBox="1"/>
          <p:nvPr>
            <p:ph idx="1" type="body"/>
          </p:nvPr>
        </p:nvSpPr>
        <p:spPr>
          <a:xfrm>
            <a:off x="1711703" y="3344466"/>
            <a:ext cx="2567700" cy="758400"/>
          </a:xfrm>
          <a:prstGeom prst="rect">
            <a:avLst/>
          </a:prstGeom>
          <a:noFill/>
          <a:ln>
            <a:noFill/>
          </a:ln>
        </p:spPr>
        <p:txBody>
          <a:bodyPr anchorCtr="0" anchor="t" bIns="0" lIns="0" spcFirstLastPara="1" rIns="0" wrap="square" tIns="0">
            <a:noAutofit/>
          </a:bodyPr>
          <a:lstStyle>
            <a:lvl1pPr indent="-279400" lvl="0" marL="457200" algn="l">
              <a:lnSpc>
                <a:spcPct val="95000"/>
              </a:lnSpc>
              <a:spcBef>
                <a:spcPts val="1300"/>
              </a:spcBef>
              <a:spcAft>
                <a:spcPts val="0"/>
              </a:spcAft>
              <a:buClr>
                <a:schemeClr val="accent5"/>
              </a:buClr>
              <a:buSzPts val="800"/>
              <a:buChar char="●"/>
              <a:defRPr sz="900">
                <a:solidFill>
                  <a:schemeClr val="accent5"/>
                </a:solidFill>
              </a:defRPr>
            </a:lvl1pPr>
            <a:lvl2pPr indent="-273050" lvl="1" marL="914400" algn="l">
              <a:lnSpc>
                <a:spcPct val="95000"/>
              </a:lnSpc>
              <a:spcBef>
                <a:spcPts val="1300"/>
              </a:spcBef>
              <a:spcAft>
                <a:spcPts val="0"/>
              </a:spcAft>
              <a:buClr>
                <a:schemeClr val="accent5"/>
              </a:buClr>
              <a:buSzPts val="700"/>
              <a:buChar char="●"/>
              <a:defRPr sz="700">
                <a:solidFill>
                  <a:schemeClr val="accent5"/>
                </a:solidFill>
              </a:defRPr>
            </a:lvl2pPr>
            <a:lvl3pPr indent="-266700" lvl="2" marL="1371600" algn="l">
              <a:lnSpc>
                <a:spcPct val="95000"/>
              </a:lnSpc>
              <a:spcBef>
                <a:spcPts val="1300"/>
              </a:spcBef>
              <a:spcAft>
                <a:spcPts val="0"/>
              </a:spcAft>
              <a:buClr>
                <a:schemeClr val="accent5"/>
              </a:buClr>
              <a:buSzPts val="600"/>
              <a:buChar char="●"/>
              <a:defRPr sz="700">
                <a:solidFill>
                  <a:schemeClr val="accent5"/>
                </a:solidFill>
              </a:defRPr>
            </a:lvl3pPr>
            <a:lvl4pPr indent="-266700" lvl="3" marL="1828800" algn="l">
              <a:lnSpc>
                <a:spcPct val="95000"/>
              </a:lnSpc>
              <a:spcBef>
                <a:spcPts val="1300"/>
              </a:spcBef>
              <a:spcAft>
                <a:spcPts val="0"/>
              </a:spcAft>
              <a:buClr>
                <a:schemeClr val="dk1"/>
              </a:buClr>
              <a:buSzPts val="600"/>
              <a:buChar char="●"/>
              <a:defRPr/>
            </a:lvl4pPr>
            <a:lvl5pPr indent="-266700" lvl="4" marL="2286000" algn="l">
              <a:lnSpc>
                <a:spcPct val="95000"/>
              </a:lnSpc>
              <a:spcBef>
                <a:spcPts val="1300"/>
              </a:spcBef>
              <a:spcAft>
                <a:spcPts val="0"/>
              </a:spcAft>
              <a:buClr>
                <a:schemeClr val="dk1"/>
              </a:buClr>
              <a:buSzPts val="6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5347" name="Google Shape;5347;g3d53bdb51f7_0_5611"/>
          <p:cNvSpPr txBox="1"/>
          <p:nvPr>
            <p:ph idx="2" type="body"/>
          </p:nvPr>
        </p:nvSpPr>
        <p:spPr>
          <a:xfrm>
            <a:off x="4882637" y="3344466"/>
            <a:ext cx="2567700" cy="758400"/>
          </a:xfrm>
          <a:prstGeom prst="rect">
            <a:avLst/>
          </a:prstGeom>
          <a:noFill/>
          <a:ln>
            <a:noFill/>
          </a:ln>
        </p:spPr>
        <p:txBody>
          <a:bodyPr anchorCtr="0" anchor="t" bIns="0" lIns="0" spcFirstLastPara="1" rIns="0" wrap="square" tIns="0">
            <a:noAutofit/>
          </a:bodyPr>
          <a:lstStyle>
            <a:lvl1pPr indent="-279400" lvl="0" marL="457200" algn="l">
              <a:lnSpc>
                <a:spcPct val="95000"/>
              </a:lnSpc>
              <a:spcBef>
                <a:spcPts val="1300"/>
              </a:spcBef>
              <a:spcAft>
                <a:spcPts val="0"/>
              </a:spcAft>
              <a:buClr>
                <a:schemeClr val="accent5"/>
              </a:buClr>
              <a:buSzPts val="800"/>
              <a:buChar char="●"/>
              <a:defRPr sz="900">
                <a:solidFill>
                  <a:schemeClr val="accent5"/>
                </a:solidFill>
              </a:defRPr>
            </a:lvl1pPr>
            <a:lvl2pPr indent="-273050" lvl="1" marL="914400" algn="l">
              <a:lnSpc>
                <a:spcPct val="95000"/>
              </a:lnSpc>
              <a:spcBef>
                <a:spcPts val="1300"/>
              </a:spcBef>
              <a:spcAft>
                <a:spcPts val="0"/>
              </a:spcAft>
              <a:buClr>
                <a:schemeClr val="accent5"/>
              </a:buClr>
              <a:buSzPts val="700"/>
              <a:buChar char="●"/>
              <a:defRPr sz="700">
                <a:solidFill>
                  <a:schemeClr val="accent5"/>
                </a:solidFill>
              </a:defRPr>
            </a:lvl2pPr>
            <a:lvl3pPr indent="-266700" lvl="2" marL="1371600" algn="l">
              <a:lnSpc>
                <a:spcPct val="95000"/>
              </a:lnSpc>
              <a:spcBef>
                <a:spcPts val="1300"/>
              </a:spcBef>
              <a:spcAft>
                <a:spcPts val="0"/>
              </a:spcAft>
              <a:buClr>
                <a:schemeClr val="accent5"/>
              </a:buClr>
              <a:buSzPts val="600"/>
              <a:buChar char="●"/>
              <a:defRPr sz="700">
                <a:solidFill>
                  <a:schemeClr val="accent5"/>
                </a:solidFill>
              </a:defRPr>
            </a:lvl3pPr>
            <a:lvl4pPr indent="-266700" lvl="3" marL="1828800" algn="l">
              <a:lnSpc>
                <a:spcPct val="95000"/>
              </a:lnSpc>
              <a:spcBef>
                <a:spcPts val="1300"/>
              </a:spcBef>
              <a:spcAft>
                <a:spcPts val="0"/>
              </a:spcAft>
              <a:buClr>
                <a:schemeClr val="dk1"/>
              </a:buClr>
              <a:buSzPts val="600"/>
              <a:buChar char="●"/>
              <a:defRPr/>
            </a:lvl4pPr>
            <a:lvl5pPr indent="-266700" lvl="4" marL="2286000" algn="l">
              <a:lnSpc>
                <a:spcPct val="95000"/>
              </a:lnSpc>
              <a:spcBef>
                <a:spcPts val="1300"/>
              </a:spcBef>
              <a:spcAft>
                <a:spcPts val="0"/>
              </a:spcAft>
              <a:buClr>
                <a:schemeClr val="dk1"/>
              </a:buClr>
              <a:buSzPts val="6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5348" name="Google Shape;5348;g3d53bdb51f7_0_5611"/>
          <p:cNvSpPr txBox="1"/>
          <p:nvPr>
            <p:ph idx="3" type="subTitle"/>
          </p:nvPr>
        </p:nvSpPr>
        <p:spPr>
          <a:xfrm>
            <a:off x="1711718" y="2655525"/>
            <a:ext cx="2567700" cy="572100"/>
          </a:xfrm>
          <a:prstGeom prst="rect">
            <a:avLst/>
          </a:prstGeom>
          <a:noFill/>
          <a:ln>
            <a:noFill/>
          </a:ln>
        </p:spPr>
        <p:txBody>
          <a:bodyPr anchorCtr="0" anchor="t" bIns="0" lIns="0" spcFirstLastPara="1" rIns="0" wrap="square" tIns="0">
            <a:noAutofit/>
          </a:bodyPr>
          <a:lstStyle>
            <a:lvl1pPr lvl="0" marR="0" algn="ctr">
              <a:lnSpc>
                <a:spcPct val="94000"/>
              </a:lnSpc>
              <a:spcBef>
                <a:spcPts val="0"/>
              </a:spcBef>
              <a:spcAft>
                <a:spcPts val="0"/>
              </a:spcAft>
              <a:buSzPts val="900"/>
              <a:buNone/>
              <a:defRPr b="1" sz="1300">
                <a:latin typeface="Poppins"/>
                <a:ea typeface="Poppins"/>
                <a:cs typeface="Poppins"/>
                <a:sym typeface="Poppins"/>
              </a:defRPr>
            </a:lvl1pPr>
            <a:lvl2pPr lvl="1" algn="ctr">
              <a:lnSpc>
                <a:spcPct val="95000"/>
              </a:lnSpc>
              <a:spcBef>
                <a:spcPts val="1300"/>
              </a:spcBef>
              <a:spcAft>
                <a:spcPts val="0"/>
              </a:spcAft>
              <a:buSzPts val="800"/>
              <a:buNone/>
              <a:defRPr/>
            </a:lvl2pPr>
            <a:lvl3pPr lvl="2" algn="ctr">
              <a:lnSpc>
                <a:spcPct val="95000"/>
              </a:lnSpc>
              <a:spcBef>
                <a:spcPts val="1300"/>
              </a:spcBef>
              <a:spcAft>
                <a:spcPts val="0"/>
              </a:spcAft>
              <a:buSzPts val="700"/>
              <a:buNone/>
              <a:defRPr/>
            </a:lvl3pPr>
            <a:lvl4pPr lvl="3" algn="ctr">
              <a:lnSpc>
                <a:spcPct val="95000"/>
              </a:lnSpc>
              <a:spcBef>
                <a:spcPts val="1300"/>
              </a:spcBef>
              <a:spcAft>
                <a:spcPts val="0"/>
              </a:spcAft>
              <a:buSzPts val="500"/>
              <a:buNone/>
              <a:defRPr/>
            </a:lvl4pPr>
            <a:lvl5pPr lvl="4" algn="ctr">
              <a:lnSpc>
                <a:spcPct val="95000"/>
              </a:lnSpc>
              <a:spcBef>
                <a:spcPts val="1300"/>
              </a:spcBef>
              <a:spcAft>
                <a:spcPts val="0"/>
              </a:spcAft>
              <a:buSzPts val="400"/>
              <a:buNone/>
              <a:defRPr/>
            </a:lvl5pPr>
            <a:lvl6pPr lvl="5" algn="ctr">
              <a:lnSpc>
                <a:spcPct val="90000"/>
              </a:lnSpc>
              <a:spcBef>
                <a:spcPts val="400"/>
              </a:spcBef>
              <a:spcAft>
                <a:spcPts val="0"/>
              </a:spcAft>
              <a:buSzPts val="200"/>
              <a:buNone/>
              <a:defRPr/>
            </a:lvl6pPr>
            <a:lvl7pPr lvl="6" algn="ctr">
              <a:lnSpc>
                <a:spcPct val="90000"/>
              </a:lnSpc>
              <a:spcBef>
                <a:spcPts val="400"/>
              </a:spcBef>
              <a:spcAft>
                <a:spcPts val="0"/>
              </a:spcAft>
              <a:buSzPts val="200"/>
              <a:buNone/>
              <a:defRPr/>
            </a:lvl7pPr>
            <a:lvl8pPr lvl="7" algn="ctr">
              <a:lnSpc>
                <a:spcPct val="90000"/>
              </a:lnSpc>
              <a:spcBef>
                <a:spcPts val="400"/>
              </a:spcBef>
              <a:spcAft>
                <a:spcPts val="0"/>
              </a:spcAft>
              <a:buSzPts val="200"/>
              <a:buNone/>
              <a:defRPr/>
            </a:lvl8pPr>
            <a:lvl9pPr lvl="8" algn="ctr">
              <a:lnSpc>
                <a:spcPct val="90000"/>
              </a:lnSpc>
              <a:spcBef>
                <a:spcPts val="400"/>
              </a:spcBef>
              <a:spcAft>
                <a:spcPts val="0"/>
              </a:spcAft>
              <a:buSzPts val="200"/>
              <a:buNone/>
              <a:defRPr/>
            </a:lvl9pPr>
          </a:lstStyle>
          <a:p/>
        </p:txBody>
      </p:sp>
      <p:sp>
        <p:nvSpPr>
          <p:cNvPr id="5349" name="Google Shape;5349;g3d53bdb51f7_0_5611"/>
          <p:cNvSpPr txBox="1"/>
          <p:nvPr>
            <p:ph idx="4" type="subTitle"/>
          </p:nvPr>
        </p:nvSpPr>
        <p:spPr>
          <a:xfrm>
            <a:off x="4882652" y="2655525"/>
            <a:ext cx="2567700" cy="572100"/>
          </a:xfrm>
          <a:prstGeom prst="rect">
            <a:avLst/>
          </a:prstGeom>
          <a:noFill/>
          <a:ln>
            <a:noFill/>
          </a:ln>
        </p:spPr>
        <p:txBody>
          <a:bodyPr anchorCtr="0" anchor="t" bIns="0" lIns="0" spcFirstLastPara="1" rIns="0" wrap="square" tIns="0">
            <a:noAutofit/>
          </a:bodyPr>
          <a:lstStyle>
            <a:lvl1pPr lvl="0" marR="0" algn="ctr">
              <a:lnSpc>
                <a:spcPct val="94000"/>
              </a:lnSpc>
              <a:spcBef>
                <a:spcPts val="0"/>
              </a:spcBef>
              <a:spcAft>
                <a:spcPts val="0"/>
              </a:spcAft>
              <a:buSzPts val="900"/>
              <a:buNone/>
              <a:defRPr b="1" sz="1300">
                <a:latin typeface="Poppins"/>
                <a:ea typeface="Poppins"/>
                <a:cs typeface="Poppins"/>
                <a:sym typeface="Poppins"/>
              </a:defRPr>
            </a:lvl1pPr>
            <a:lvl2pPr lvl="1" algn="ctr">
              <a:lnSpc>
                <a:spcPct val="95000"/>
              </a:lnSpc>
              <a:spcBef>
                <a:spcPts val="1300"/>
              </a:spcBef>
              <a:spcAft>
                <a:spcPts val="0"/>
              </a:spcAft>
              <a:buSzPts val="800"/>
              <a:buNone/>
              <a:defRPr/>
            </a:lvl2pPr>
            <a:lvl3pPr lvl="2" algn="ctr">
              <a:lnSpc>
                <a:spcPct val="95000"/>
              </a:lnSpc>
              <a:spcBef>
                <a:spcPts val="1300"/>
              </a:spcBef>
              <a:spcAft>
                <a:spcPts val="0"/>
              </a:spcAft>
              <a:buSzPts val="700"/>
              <a:buNone/>
              <a:defRPr/>
            </a:lvl3pPr>
            <a:lvl4pPr lvl="3" algn="ctr">
              <a:lnSpc>
                <a:spcPct val="95000"/>
              </a:lnSpc>
              <a:spcBef>
                <a:spcPts val="1300"/>
              </a:spcBef>
              <a:spcAft>
                <a:spcPts val="0"/>
              </a:spcAft>
              <a:buSzPts val="500"/>
              <a:buNone/>
              <a:defRPr/>
            </a:lvl4pPr>
            <a:lvl5pPr lvl="4" algn="ctr">
              <a:lnSpc>
                <a:spcPct val="95000"/>
              </a:lnSpc>
              <a:spcBef>
                <a:spcPts val="1300"/>
              </a:spcBef>
              <a:spcAft>
                <a:spcPts val="0"/>
              </a:spcAft>
              <a:buSzPts val="400"/>
              <a:buNone/>
              <a:defRPr/>
            </a:lvl5pPr>
            <a:lvl6pPr lvl="5" algn="ctr">
              <a:lnSpc>
                <a:spcPct val="90000"/>
              </a:lnSpc>
              <a:spcBef>
                <a:spcPts val="400"/>
              </a:spcBef>
              <a:spcAft>
                <a:spcPts val="0"/>
              </a:spcAft>
              <a:buSzPts val="200"/>
              <a:buNone/>
              <a:defRPr/>
            </a:lvl6pPr>
            <a:lvl7pPr lvl="6" algn="ctr">
              <a:lnSpc>
                <a:spcPct val="90000"/>
              </a:lnSpc>
              <a:spcBef>
                <a:spcPts val="400"/>
              </a:spcBef>
              <a:spcAft>
                <a:spcPts val="0"/>
              </a:spcAft>
              <a:buSzPts val="200"/>
              <a:buNone/>
              <a:defRPr/>
            </a:lvl7pPr>
            <a:lvl8pPr lvl="7" algn="ctr">
              <a:lnSpc>
                <a:spcPct val="90000"/>
              </a:lnSpc>
              <a:spcBef>
                <a:spcPts val="400"/>
              </a:spcBef>
              <a:spcAft>
                <a:spcPts val="0"/>
              </a:spcAft>
              <a:buSzPts val="200"/>
              <a:buNone/>
              <a:defRPr/>
            </a:lvl8pPr>
            <a:lvl9pPr lvl="8" algn="ctr">
              <a:lnSpc>
                <a:spcPct val="90000"/>
              </a:lnSpc>
              <a:spcBef>
                <a:spcPts val="400"/>
              </a:spcBef>
              <a:spcAft>
                <a:spcPts val="0"/>
              </a:spcAft>
              <a:buSzPts val="200"/>
              <a:buNone/>
              <a:defRPr/>
            </a:lvl9pPr>
          </a:lstStyle>
          <a:p/>
        </p:txBody>
      </p:sp>
    </p:spTree>
  </p:cSld>
  <p:clrMapOvr>
    <a:masterClrMapping/>
  </p:clrMapOvr>
</p:sldLayout>
</file>

<file path=ppt/slideLayouts/slideLayout3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5_Custom Layout">
  <p:cSld name="25_Custom Layout">
    <p:bg>
      <p:bgPr>
        <a:blipFill>
          <a:blip r:embed="rId2">
            <a:alphaModFix/>
          </a:blip>
          <a:stretch>
            <a:fillRect/>
          </a:stretch>
        </a:blipFill>
      </p:bgPr>
    </p:bg>
    <p:spTree>
      <p:nvGrpSpPr>
        <p:cNvPr id="5350" name="Shape 5350"/>
        <p:cNvGrpSpPr/>
        <p:nvPr/>
      </p:nvGrpSpPr>
      <p:grpSpPr>
        <a:xfrm>
          <a:off x="0" y="0"/>
          <a:ext cx="0" cy="0"/>
          <a:chOff x="0" y="0"/>
          <a:chExt cx="0" cy="0"/>
        </a:xfrm>
      </p:grpSpPr>
      <p:sp>
        <p:nvSpPr>
          <p:cNvPr id="5351" name="Google Shape;5351;g3d53bdb51f7_0_5625"/>
          <p:cNvSpPr/>
          <p:nvPr/>
        </p:nvSpPr>
        <p:spPr>
          <a:xfrm>
            <a:off x="1403748" y="1145541"/>
            <a:ext cx="3120000" cy="1974600"/>
          </a:xfrm>
          <a:prstGeom prst="round2SameRect">
            <a:avLst>
              <a:gd fmla="val 4780" name="adj1"/>
              <a:gd fmla="val 0" name="adj2"/>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2000">
                <a:srgbClr val="1C0054"/>
              </a:gs>
              <a:gs pos="78000">
                <a:srgbClr val="1C0358"/>
              </a:gs>
              <a:gs pos="82000">
                <a:srgbClr val="1C0B66"/>
              </a:gs>
              <a:gs pos="100000">
                <a:srgbClr val="1C0B6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352" name="Google Shape;5352;g3d53bdb51f7_0_5625"/>
          <p:cNvSpPr/>
          <p:nvPr/>
        </p:nvSpPr>
        <p:spPr>
          <a:xfrm>
            <a:off x="4620216" y="1145541"/>
            <a:ext cx="3120000" cy="1974600"/>
          </a:xfrm>
          <a:prstGeom prst="round2SameRect">
            <a:avLst>
              <a:gd fmla="val 4780" name="adj1"/>
              <a:gd fmla="val 0" name="adj2"/>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2000">
                <a:srgbClr val="1C0054"/>
              </a:gs>
              <a:gs pos="78000">
                <a:srgbClr val="1C0358"/>
              </a:gs>
              <a:gs pos="82000">
                <a:srgbClr val="1C0B66"/>
              </a:gs>
              <a:gs pos="100000">
                <a:srgbClr val="1C0B6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353" name="Google Shape;5353;g3d53bdb51f7_0_5625"/>
          <p:cNvSpPr/>
          <p:nvPr/>
        </p:nvSpPr>
        <p:spPr>
          <a:xfrm rot="10800000">
            <a:off x="1396584" y="3140399"/>
            <a:ext cx="3127200" cy="1317300"/>
          </a:xfrm>
          <a:prstGeom prst="round2SameRect">
            <a:avLst>
              <a:gd fmla="val 3905"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354" name="Google Shape;5354;g3d53bdb51f7_0_5625"/>
          <p:cNvSpPr/>
          <p:nvPr/>
        </p:nvSpPr>
        <p:spPr>
          <a:xfrm rot="10800000">
            <a:off x="4613052" y="3140399"/>
            <a:ext cx="3127200" cy="1317300"/>
          </a:xfrm>
          <a:prstGeom prst="round2SameRect">
            <a:avLst>
              <a:gd fmla="val 3905"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pic>
        <p:nvPicPr>
          <p:cNvPr id="5355" name="Google Shape;5355;g3d53bdb51f7_0_5625"/>
          <p:cNvPicPr preferRelativeResize="0"/>
          <p:nvPr/>
        </p:nvPicPr>
        <p:blipFill rotWithShape="1">
          <a:blip r:embed="rId3">
            <a:alphaModFix/>
          </a:blip>
          <a:srcRect b="0" l="0" r="0" t="0"/>
          <a:stretch/>
        </p:blipFill>
        <p:spPr>
          <a:xfrm>
            <a:off x="2642248" y="1498753"/>
            <a:ext cx="641068" cy="626716"/>
          </a:xfrm>
          <a:prstGeom prst="rect">
            <a:avLst/>
          </a:prstGeom>
          <a:noFill/>
          <a:ln>
            <a:noFill/>
          </a:ln>
        </p:spPr>
      </p:pic>
      <p:sp>
        <p:nvSpPr>
          <p:cNvPr id="5356" name="Google Shape;5356;g3d53bdb51f7_0_562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357" name="Google Shape;5357;g3d53bdb51f7_0_5625"/>
          <p:cNvSpPr txBox="1"/>
          <p:nvPr>
            <p:ph type="title"/>
          </p:nvPr>
        </p:nvSpPr>
        <p:spPr>
          <a:xfrm>
            <a:off x="315025" y="319875"/>
            <a:ext cx="85029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pic>
        <p:nvPicPr>
          <p:cNvPr id="5358" name="Google Shape;5358;g3d53bdb51f7_0_5625"/>
          <p:cNvPicPr preferRelativeResize="0"/>
          <p:nvPr/>
        </p:nvPicPr>
        <p:blipFill rotWithShape="1">
          <a:blip r:embed="rId4">
            <a:alphaModFix/>
          </a:blip>
          <a:srcRect b="0" l="0" r="0" t="0"/>
          <a:stretch/>
        </p:blipFill>
        <p:spPr>
          <a:xfrm>
            <a:off x="5689851" y="1514701"/>
            <a:ext cx="885114" cy="560259"/>
          </a:xfrm>
          <a:prstGeom prst="rect">
            <a:avLst/>
          </a:prstGeom>
          <a:noFill/>
          <a:ln>
            <a:noFill/>
          </a:ln>
        </p:spPr>
      </p:pic>
      <p:sp>
        <p:nvSpPr>
          <p:cNvPr id="5359" name="Google Shape;5359;g3d53bdb51f7_0_5625"/>
          <p:cNvSpPr txBox="1"/>
          <p:nvPr/>
        </p:nvSpPr>
        <p:spPr>
          <a:xfrm>
            <a:off x="3077994" y="1801478"/>
            <a:ext cx="186300" cy="2625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2000"/>
              <a:buFont typeface="Arial"/>
              <a:buNone/>
            </a:pPr>
            <a:r>
              <a:rPr b="0" i="0" lang="en" sz="20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5360" name="Google Shape;5360;g3d53bdb51f7_0_5625"/>
          <p:cNvSpPr txBox="1"/>
          <p:nvPr>
            <p:ph idx="1" type="body"/>
          </p:nvPr>
        </p:nvSpPr>
        <p:spPr>
          <a:xfrm>
            <a:off x="1711703" y="3344466"/>
            <a:ext cx="2567700" cy="758400"/>
          </a:xfrm>
          <a:prstGeom prst="rect">
            <a:avLst/>
          </a:prstGeom>
          <a:noFill/>
          <a:ln>
            <a:noFill/>
          </a:ln>
        </p:spPr>
        <p:txBody>
          <a:bodyPr anchorCtr="0" anchor="t" bIns="0" lIns="0" spcFirstLastPara="1" rIns="0" wrap="square" tIns="0">
            <a:noAutofit/>
          </a:bodyPr>
          <a:lstStyle>
            <a:lvl1pPr indent="-279400" lvl="0" marL="457200" algn="l">
              <a:lnSpc>
                <a:spcPct val="95000"/>
              </a:lnSpc>
              <a:spcBef>
                <a:spcPts val="1300"/>
              </a:spcBef>
              <a:spcAft>
                <a:spcPts val="0"/>
              </a:spcAft>
              <a:buClr>
                <a:schemeClr val="accent5"/>
              </a:buClr>
              <a:buSzPts val="800"/>
              <a:buChar char="●"/>
              <a:defRPr sz="900">
                <a:solidFill>
                  <a:schemeClr val="accent5"/>
                </a:solidFill>
              </a:defRPr>
            </a:lvl1pPr>
            <a:lvl2pPr indent="-273050" lvl="1" marL="914400" algn="l">
              <a:lnSpc>
                <a:spcPct val="95000"/>
              </a:lnSpc>
              <a:spcBef>
                <a:spcPts val="1300"/>
              </a:spcBef>
              <a:spcAft>
                <a:spcPts val="0"/>
              </a:spcAft>
              <a:buClr>
                <a:schemeClr val="accent5"/>
              </a:buClr>
              <a:buSzPts val="700"/>
              <a:buChar char="●"/>
              <a:defRPr sz="700">
                <a:solidFill>
                  <a:schemeClr val="accent5"/>
                </a:solidFill>
              </a:defRPr>
            </a:lvl2pPr>
            <a:lvl3pPr indent="-266700" lvl="2" marL="1371600" algn="l">
              <a:lnSpc>
                <a:spcPct val="95000"/>
              </a:lnSpc>
              <a:spcBef>
                <a:spcPts val="1300"/>
              </a:spcBef>
              <a:spcAft>
                <a:spcPts val="0"/>
              </a:spcAft>
              <a:buClr>
                <a:schemeClr val="accent5"/>
              </a:buClr>
              <a:buSzPts val="600"/>
              <a:buChar char="●"/>
              <a:defRPr sz="700">
                <a:solidFill>
                  <a:schemeClr val="accent5"/>
                </a:solidFill>
              </a:defRPr>
            </a:lvl3pPr>
            <a:lvl4pPr indent="-266700" lvl="3" marL="1828800" algn="l">
              <a:lnSpc>
                <a:spcPct val="95000"/>
              </a:lnSpc>
              <a:spcBef>
                <a:spcPts val="1300"/>
              </a:spcBef>
              <a:spcAft>
                <a:spcPts val="0"/>
              </a:spcAft>
              <a:buClr>
                <a:schemeClr val="dk1"/>
              </a:buClr>
              <a:buSzPts val="600"/>
              <a:buChar char="●"/>
              <a:defRPr/>
            </a:lvl4pPr>
            <a:lvl5pPr indent="-228600" lvl="4" marL="2286000" algn="l">
              <a:lnSpc>
                <a:spcPct val="95000"/>
              </a:lnSpc>
              <a:spcBef>
                <a:spcPts val="1300"/>
              </a:spcBef>
              <a:spcAft>
                <a:spcPts val="0"/>
              </a:spcAft>
              <a:buClr>
                <a:schemeClr val="dk1"/>
              </a:buClr>
              <a:buSzPts val="400"/>
              <a:buNone/>
              <a:defRPr sz="100"/>
            </a:lvl5pPr>
            <a:lvl6pPr indent="-228600" lvl="5" marL="2743200" algn="l">
              <a:lnSpc>
                <a:spcPct val="90000"/>
              </a:lnSpc>
              <a:spcBef>
                <a:spcPts val="400"/>
              </a:spcBef>
              <a:spcAft>
                <a:spcPts val="0"/>
              </a:spcAft>
              <a:buClr>
                <a:schemeClr val="dk1"/>
              </a:buClr>
              <a:buSzPts val="200"/>
              <a:buNone/>
              <a:defRPr sz="100"/>
            </a:lvl6pPr>
            <a:lvl7pPr indent="-228600" lvl="6" marL="3200400" algn="l">
              <a:lnSpc>
                <a:spcPct val="90000"/>
              </a:lnSpc>
              <a:spcBef>
                <a:spcPts val="400"/>
              </a:spcBef>
              <a:spcAft>
                <a:spcPts val="0"/>
              </a:spcAft>
              <a:buClr>
                <a:schemeClr val="dk1"/>
              </a:buClr>
              <a:buSzPts val="200"/>
              <a:buNone/>
              <a:defRPr sz="100"/>
            </a:lvl7pPr>
            <a:lvl8pPr indent="-228600" lvl="7" marL="3657600" algn="l">
              <a:lnSpc>
                <a:spcPct val="90000"/>
              </a:lnSpc>
              <a:spcBef>
                <a:spcPts val="400"/>
              </a:spcBef>
              <a:spcAft>
                <a:spcPts val="0"/>
              </a:spcAft>
              <a:buClr>
                <a:schemeClr val="dk1"/>
              </a:buClr>
              <a:buSzPts val="200"/>
              <a:buNone/>
              <a:defRPr sz="100"/>
            </a:lvl8pPr>
            <a:lvl9pPr indent="-228600" lvl="8" marL="4114800" algn="l">
              <a:lnSpc>
                <a:spcPct val="90000"/>
              </a:lnSpc>
              <a:spcBef>
                <a:spcPts val="400"/>
              </a:spcBef>
              <a:spcAft>
                <a:spcPts val="0"/>
              </a:spcAft>
              <a:buClr>
                <a:schemeClr val="dk1"/>
              </a:buClr>
              <a:buSzPts val="200"/>
              <a:buNone/>
              <a:defRPr sz="100"/>
            </a:lvl9pPr>
          </a:lstStyle>
          <a:p/>
        </p:txBody>
      </p:sp>
      <p:sp>
        <p:nvSpPr>
          <p:cNvPr id="5361" name="Google Shape;5361;g3d53bdb51f7_0_5625"/>
          <p:cNvSpPr txBox="1"/>
          <p:nvPr>
            <p:ph idx="2" type="body"/>
          </p:nvPr>
        </p:nvSpPr>
        <p:spPr>
          <a:xfrm>
            <a:off x="4882637" y="3344466"/>
            <a:ext cx="2567700" cy="758400"/>
          </a:xfrm>
          <a:prstGeom prst="rect">
            <a:avLst/>
          </a:prstGeom>
          <a:noFill/>
          <a:ln>
            <a:noFill/>
          </a:ln>
        </p:spPr>
        <p:txBody>
          <a:bodyPr anchorCtr="0" anchor="t" bIns="0" lIns="0" spcFirstLastPara="1" rIns="0" wrap="square" tIns="0">
            <a:noAutofit/>
          </a:bodyPr>
          <a:lstStyle>
            <a:lvl1pPr indent="-279400" lvl="0" marL="457200" algn="l">
              <a:lnSpc>
                <a:spcPct val="95000"/>
              </a:lnSpc>
              <a:spcBef>
                <a:spcPts val="1300"/>
              </a:spcBef>
              <a:spcAft>
                <a:spcPts val="0"/>
              </a:spcAft>
              <a:buClr>
                <a:schemeClr val="accent5"/>
              </a:buClr>
              <a:buSzPts val="800"/>
              <a:buChar char="●"/>
              <a:defRPr sz="900">
                <a:solidFill>
                  <a:schemeClr val="accent5"/>
                </a:solidFill>
              </a:defRPr>
            </a:lvl1pPr>
            <a:lvl2pPr indent="-273050" lvl="1" marL="914400" algn="l">
              <a:lnSpc>
                <a:spcPct val="95000"/>
              </a:lnSpc>
              <a:spcBef>
                <a:spcPts val="1300"/>
              </a:spcBef>
              <a:spcAft>
                <a:spcPts val="0"/>
              </a:spcAft>
              <a:buClr>
                <a:schemeClr val="accent5"/>
              </a:buClr>
              <a:buSzPts val="700"/>
              <a:buChar char="●"/>
              <a:defRPr sz="700">
                <a:solidFill>
                  <a:schemeClr val="accent5"/>
                </a:solidFill>
              </a:defRPr>
            </a:lvl2pPr>
            <a:lvl3pPr indent="-266700" lvl="2" marL="1371600" algn="l">
              <a:lnSpc>
                <a:spcPct val="95000"/>
              </a:lnSpc>
              <a:spcBef>
                <a:spcPts val="1300"/>
              </a:spcBef>
              <a:spcAft>
                <a:spcPts val="0"/>
              </a:spcAft>
              <a:buClr>
                <a:schemeClr val="accent5"/>
              </a:buClr>
              <a:buSzPts val="600"/>
              <a:buChar char="●"/>
              <a:defRPr sz="700">
                <a:solidFill>
                  <a:schemeClr val="accent5"/>
                </a:solidFill>
              </a:defRPr>
            </a:lvl3pPr>
            <a:lvl4pPr indent="-266700" lvl="3" marL="1828800" algn="l">
              <a:lnSpc>
                <a:spcPct val="95000"/>
              </a:lnSpc>
              <a:spcBef>
                <a:spcPts val="1300"/>
              </a:spcBef>
              <a:spcAft>
                <a:spcPts val="0"/>
              </a:spcAft>
              <a:buClr>
                <a:schemeClr val="dk1"/>
              </a:buClr>
              <a:buSzPts val="600"/>
              <a:buChar char="●"/>
              <a:defRPr/>
            </a:lvl4pPr>
            <a:lvl5pPr indent="-228600" lvl="4" marL="2286000" algn="l">
              <a:lnSpc>
                <a:spcPct val="95000"/>
              </a:lnSpc>
              <a:spcBef>
                <a:spcPts val="1300"/>
              </a:spcBef>
              <a:spcAft>
                <a:spcPts val="0"/>
              </a:spcAft>
              <a:buClr>
                <a:schemeClr val="dk1"/>
              </a:buClr>
              <a:buSzPts val="400"/>
              <a:buNone/>
              <a:defRPr sz="100"/>
            </a:lvl5pPr>
            <a:lvl6pPr indent="-228600" lvl="5" marL="2743200" algn="l">
              <a:lnSpc>
                <a:spcPct val="90000"/>
              </a:lnSpc>
              <a:spcBef>
                <a:spcPts val="400"/>
              </a:spcBef>
              <a:spcAft>
                <a:spcPts val="0"/>
              </a:spcAft>
              <a:buClr>
                <a:schemeClr val="dk1"/>
              </a:buClr>
              <a:buSzPts val="200"/>
              <a:buNone/>
              <a:defRPr sz="100"/>
            </a:lvl6pPr>
            <a:lvl7pPr indent="-228600" lvl="6" marL="3200400" algn="l">
              <a:lnSpc>
                <a:spcPct val="90000"/>
              </a:lnSpc>
              <a:spcBef>
                <a:spcPts val="400"/>
              </a:spcBef>
              <a:spcAft>
                <a:spcPts val="0"/>
              </a:spcAft>
              <a:buClr>
                <a:schemeClr val="dk1"/>
              </a:buClr>
              <a:buSzPts val="200"/>
              <a:buNone/>
              <a:defRPr sz="100"/>
            </a:lvl7pPr>
            <a:lvl8pPr indent="-228600" lvl="7" marL="3657600" algn="l">
              <a:lnSpc>
                <a:spcPct val="90000"/>
              </a:lnSpc>
              <a:spcBef>
                <a:spcPts val="400"/>
              </a:spcBef>
              <a:spcAft>
                <a:spcPts val="0"/>
              </a:spcAft>
              <a:buClr>
                <a:schemeClr val="dk1"/>
              </a:buClr>
              <a:buSzPts val="200"/>
              <a:buNone/>
              <a:defRPr sz="100"/>
            </a:lvl8pPr>
            <a:lvl9pPr indent="-228600" lvl="8" marL="4114800" algn="l">
              <a:lnSpc>
                <a:spcPct val="90000"/>
              </a:lnSpc>
              <a:spcBef>
                <a:spcPts val="400"/>
              </a:spcBef>
              <a:spcAft>
                <a:spcPts val="0"/>
              </a:spcAft>
              <a:buClr>
                <a:schemeClr val="dk1"/>
              </a:buClr>
              <a:buSzPts val="200"/>
              <a:buNone/>
              <a:defRPr sz="100"/>
            </a:lvl9pPr>
          </a:lstStyle>
          <a:p/>
        </p:txBody>
      </p:sp>
      <p:sp>
        <p:nvSpPr>
          <p:cNvPr id="5362" name="Google Shape;5362;g3d53bdb51f7_0_5625"/>
          <p:cNvSpPr txBox="1"/>
          <p:nvPr>
            <p:ph idx="3" type="subTitle"/>
          </p:nvPr>
        </p:nvSpPr>
        <p:spPr>
          <a:xfrm>
            <a:off x="1711704" y="2463197"/>
            <a:ext cx="2567700" cy="572100"/>
          </a:xfrm>
          <a:prstGeom prst="rect">
            <a:avLst/>
          </a:prstGeom>
          <a:noFill/>
          <a:ln>
            <a:noFill/>
          </a:ln>
        </p:spPr>
        <p:txBody>
          <a:bodyPr anchorCtr="0" anchor="t" bIns="0" lIns="0" spcFirstLastPara="1" rIns="0" wrap="square" tIns="0">
            <a:noAutofit/>
          </a:bodyPr>
          <a:lstStyle>
            <a:lvl1pPr lvl="0" marR="0" algn="ctr">
              <a:lnSpc>
                <a:spcPct val="94000"/>
              </a:lnSpc>
              <a:spcBef>
                <a:spcPts val="0"/>
              </a:spcBef>
              <a:spcAft>
                <a:spcPts val="0"/>
              </a:spcAft>
              <a:buSzPts val="900"/>
              <a:buNone/>
              <a:defRPr b="1" sz="1300">
                <a:solidFill>
                  <a:schemeClr val="lt1"/>
                </a:solidFill>
                <a:latin typeface="Poppins"/>
                <a:ea typeface="Poppins"/>
                <a:cs typeface="Poppins"/>
                <a:sym typeface="Poppins"/>
              </a:defRPr>
            </a:lvl1pPr>
            <a:lvl2pPr lvl="1" algn="ctr">
              <a:lnSpc>
                <a:spcPct val="95000"/>
              </a:lnSpc>
              <a:spcBef>
                <a:spcPts val="1300"/>
              </a:spcBef>
              <a:spcAft>
                <a:spcPts val="0"/>
              </a:spcAft>
              <a:buClr>
                <a:schemeClr val="lt1"/>
              </a:buClr>
              <a:buSzPts val="800"/>
              <a:buNone/>
              <a:defRPr>
                <a:solidFill>
                  <a:schemeClr val="lt1"/>
                </a:solidFill>
              </a:defRPr>
            </a:lvl2pPr>
            <a:lvl3pPr lvl="2" algn="ctr">
              <a:lnSpc>
                <a:spcPct val="95000"/>
              </a:lnSpc>
              <a:spcBef>
                <a:spcPts val="1300"/>
              </a:spcBef>
              <a:spcAft>
                <a:spcPts val="0"/>
              </a:spcAft>
              <a:buClr>
                <a:schemeClr val="lt1"/>
              </a:buClr>
              <a:buSzPts val="700"/>
              <a:buNone/>
              <a:defRPr>
                <a:solidFill>
                  <a:schemeClr val="lt1"/>
                </a:solidFill>
              </a:defRPr>
            </a:lvl3pPr>
            <a:lvl4pPr lvl="3" algn="ctr">
              <a:lnSpc>
                <a:spcPct val="95000"/>
              </a:lnSpc>
              <a:spcBef>
                <a:spcPts val="1300"/>
              </a:spcBef>
              <a:spcAft>
                <a:spcPts val="0"/>
              </a:spcAft>
              <a:buClr>
                <a:schemeClr val="lt1"/>
              </a:buClr>
              <a:buSzPts val="500"/>
              <a:buNone/>
              <a:defRPr>
                <a:solidFill>
                  <a:schemeClr val="lt1"/>
                </a:solidFill>
              </a:defRPr>
            </a:lvl4pPr>
            <a:lvl5pPr lvl="4" algn="ctr">
              <a:lnSpc>
                <a:spcPct val="95000"/>
              </a:lnSpc>
              <a:spcBef>
                <a:spcPts val="1300"/>
              </a:spcBef>
              <a:spcAft>
                <a:spcPts val="0"/>
              </a:spcAft>
              <a:buClr>
                <a:schemeClr val="lt1"/>
              </a:buClr>
              <a:buSzPts val="400"/>
              <a:buNone/>
              <a:defRPr>
                <a:solidFill>
                  <a:schemeClr val="lt1"/>
                </a:solidFill>
              </a:defRPr>
            </a:lvl5pPr>
            <a:lvl6pPr lvl="5" algn="ctr">
              <a:lnSpc>
                <a:spcPct val="90000"/>
              </a:lnSpc>
              <a:spcBef>
                <a:spcPts val="400"/>
              </a:spcBef>
              <a:spcAft>
                <a:spcPts val="0"/>
              </a:spcAft>
              <a:buClr>
                <a:schemeClr val="lt1"/>
              </a:buClr>
              <a:buSzPts val="200"/>
              <a:buNone/>
              <a:defRPr>
                <a:solidFill>
                  <a:schemeClr val="lt1"/>
                </a:solidFill>
              </a:defRPr>
            </a:lvl6pPr>
            <a:lvl7pPr lvl="6" algn="ctr">
              <a:lnSpc>
                <a:spcPct val="90000"/>
              </a:lnSpc>
              <a:spcBef>
                <a:spcPts val="400"/>
              </a:spcBef>
              <a:spcAft>
                <a:spcPts val="0"/>
              </a:spcAft>
              <a:buClr>
                <a:schemeClr val="lt1"/>
              </a:buClr>
              <a:buSzPts val="200"/>
              <a:buNone/>
              <a:defRPr>
                <a:solidFill>
                  <a:schemeClr val="lt1"/>
                </a:solidFill>
              </a:defRPr>
            </a:lvl7pPr>
            <a:lvl8pPr lvl="7" algn="ctr">
              <a:lnSpc>
                <a:spcPct val="90000"/>
              </a:lnSpc>
              <a:spcBef>
                <a:spcPts val="400"/>
              </a:spcBef>
              <a:spcAft>
                <a:spcPts val="0"/>
              </a:spcAft>
              <a:buClr>
                <a:schemeClr val="lt1"/>
              </a:buClr>
              <a:buSzPts val="200"/>
              <a:buNone/>
              <a:defRPr>
                <a:solidFill>
                  <a:schemeClr val="lt1"/>
                </a:solidFill>
              </a:defRPr>
            </a:lvl8pPr>
            <a:lvl9pPr lvl="8" algn="ctr">
              <a:lnSpc>
                <a:spcPct val="90000"/>
              </a:lnSpc>
              <a:spcBef>
                <a:spcPts val="400"/>
              </a:spcBef>
              <a:spcAft>
                <a:spcPts val="0"/>
              </a:spcAft>
              <a:buClr>
                <a:schemeClr val="lt1"/>
              </a:buClr>
              <a:buSzPts val="200"/>
              <a:buNone/>
              <a:defRPr>
                <a:solidFill>
                  <a:schemeClr val="lt1"/>
                </a:solidFill>
              </a:defRPr>
            </a:lvl9pPr>
          </a:lstStyle>
          <a:p/>
        </p:txBody>
      </p:sp>
      <p:sp>
        <p:nvSpPr>
          <p:cNvPr id="5363" name="Google Shape;5363;g3d53bdb51f7_0_5625"/>
          <p:cNvSpPr txBox="1"/>
          <p:nvPr>
            <p:ph idx="4" type="subTitle"/>
          </p:nvPr>
        </p:nvSpPr>
        <p:spPr>
          <a:xfrm>
            <a:off x="4882652" y="2463197"/>
            <a:ext cx="2567700" cy="572100"/>
          </a:xfrm>
          <a:prstGeom prst="rect">
            <a:avLst/>
          </a:prstGeom>
          <a:noFill/>
          <a:ln>
            <a:noFill/>
          </a:ln>
        </p:spPr>
        <p:txBody>
          <a:bodyPr anchorCtr="0" anchor="t" bIns="0" lIns="0" spcFirstLastPara="1" rIns="0" wrap="square" tIns="0">
            <a:noAutofit/>
          </a:bodyPr>
          <a:lstStyle>
            <a:lvl1pPr lvl="0" marR="0" algn="ctr">
              <a:lnSpc>
                <a:spcPct val="94000"/>
              </a:lnSpc>
              <a:spcBef>
                <a:spcPts val="0"/>
              </a:spcBef>
              <a:spcAft>
                <a:spcPts val="0"/>
              </a:spcAft>
              <a:buSzPts val="900"/>
              <a:buNone/>
              <a:defRPr b="1" sz="1300">
                <a:solidFill>
                  <a:schemeClr val="lt1"/>
                </a:solidFill>
                <a:latin typeface="Poppins"/>
                <a:ea typeface="Poppins"/>
                <a:cs typeface="Poppins"/>
                <a:sym typeface="Poppins"/>
              </a:defRPr>
            </a:lvl1pPr>
            <a:lvl2pPr lvl="1" algn="ctr">
              <a:lnSpc>
                <a:spcPct val="95000"/>
              </a:lnSpc>
              <a:spcBef>
                <a:spcPts val="1300"/>
              </a:spcBef>
              <a:spcAft>
                <a:spcPts val="0"/>
              </a:spcAft>
              <a:buClr>
                <a:schemeClr val="lt1"/>
              </a:buClr>
              <a:buSzPts val="800"/>
              <a:buNone/>
              <a:defRPr>
                <a:solidFill>
                  <a:schemeClr val="lt1"/>
                </a:solidFill>
              </a:defRPr>
            </a:lvl2pPr>
            <a:lvl3pPr lvl="2" algn="ctr">
              <a:lnSpc>
                <a:spcPct val="95000"/>
              </a:lnSpc>
              <a:spcBef>
                <a:spcPts val="1300"/>
              </a:spcBef>
              <a:spcAft>
                <a:spcPts val="0"/>
              </a:spcAft>
              <a:buClr>
                <a:schemeClr val="lt1"/>
              </a:buClr>
              <a:buSzPts val="700"/>
              <a:buNone/>
              <a:defRPr>
                <a:solidFill>
                  <a:schemeClr val="lt1"/>
                </a:solidFill>
              </a:defRPr>
            </a:lvl3pPr>
            <a:lvl4pPr lvl="3" algn="ctr">
              <a:lnSpc>
                <a:spcPct val="95000"/>
              </a:lnSpc>
              <a:spcBef>
                <a:spcPts val="1300"/>
              </a:spcBef>
              <a:spcAft>
                <a:spcPts val="0"/>
              </a:spcAft>
              <a:buClr>
                <a:schemeClr val="lt1"/>
              </a:buClr>
              <a:buSzPts val="500"/>
              <a:buNone/>
              <a:defRPr>
                <a:solidFill>
                  <a:schemeClr val="lt1"/>
                </a:solidFill>
              </a:defRPr>
            </a:lvl4pPr>
            <a:lvl5pPr lvl="4" algn="ctr">
              <a:lnSpc>
                <a:spcPct val="95000"/>
              </a:lnSpc>
              <a:spcBef>
                <a:spcPts val="1300"/>
              </a:spcBef>
              <a:spcAft>
                <a:spcPts val="0"/>
              </a:spcAft>
              <a:buClr>
                <a:schemeClr val="lt1"/>
              </a:buClr>
              <a:buSzPts val="400"/>
              <a:buNone/>
              <a:defRPr>
                <a:solidFill>
                  <a:schemeClr val="lt1"/>
                </a:solidFill>
              </a:defRPr>
            </a:lvl5pPr>
            <a:lvl6pPr lvl="5" algn="ctr">
              <a:lnSpc>
                <a:spcPct val="90000"/>
              </a:lnSpc>
              <a:spcBef>
                <a:spcPts val="400"/>
              </a:spcBef>
              <a:spcAft>
                <a:spcPts val="0"/>
              </a:spcAft>
              <a:buClr>
                <a:schemeClr val="lt1"/>
              </a:buClr>
              <a:buSzPts val="200"/>
              <a:buNone/>
              <a:defRPr>
                <a:solidFill>
                  <a:schemeClr val="lt1"/>
                </a:solidFill>
              </a:defRPr>
            </a:lvl6pPr>
            <a:lvl7pPr lvl="6" algn="ctr">
              <a:lnSpc>
                <a:spcPct val="90000"/>
              </a:lnSpc>
              <a:spcBef>
                <a:spcPts val="400"/>
              </a:spcBef>
              <a:spcAft>
                <a:spcPts val="0"/>
              </a:spcAft>
              <a:buClr>
                <a:schemeClr val="lt1"/>
              </a:buClr>
              <a:buSzPts val="200"/>
              <a:buNone/>
              <a:defRPr>
                <a:solidFill>
                  <a:schemeClr val="lt1"/>
                </a:solidFill>
              </a:defRPr>
            </a:lvl7pPr>
            <a:lvl8pPr lvl="7" algn="ctr">
              <a:lnSpc>
                <a:spcPct val="90000"/>
              </a:lnSpc>
              <a:spcBef>
                <a:spcPts val="400"/>
              </a:spcBef>
              <a:spcAft>
                <a:spcPts val="0"/>
              </a:spcAft>
              <a:buClr>
                <a:schemeClr val="lt1"/>
              </a:buClr>
              <a:buSzPts val="200"/>
              <a:buNone/>
              <a:defRPr>
                <a:solidFill>
                  <a:schemeClr val="lt1"/>
                </a:solidFill>
              </a:defRPr>
            </a:lvl8pPr>
            <a:lvl9pPr lvl="8" algn="ctr">
              <a:lnSpc>
                <a:spcPct val="90000"/>
              </a:lnSpc>
              <a:spcBef>
                <a:spcPts val="400"/>
              </a:spcBef>
              <a:spcAft>
                <a:spcPts val="0"/>
              </a:spcAft>
              <a:buClr>
                <a:schemeClr val="lt1"/>
              </a:buClr>
              <a:buSzPts val="200"/>
              <a:buNone/>
              <a:defRPr>
                <a:solidFill>
                  <a:schemeClr val="lt1"/>
                </a:solidFill>
              </a:defRPr>
            </a:lvl9pPr>
          </a:lstStyle>
          <a:p/>
        </p:txBody>
      </p:sp>
    </p:spTree>
  </p:cSld>
  <p:clrMapOvr>
    <a:masterClrMapping/>
  </p:clrMapOvr>
</p:sldLayout>
</file>

<file path=ppt/slideLayouts/slideLayout3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6_Custom Layout">
  <p:cSld name="26_Custom Layout">
    <p:bg>
      <p:bgPr>
        <a:blipFill>
          <a:blip r:embed="rId2">
            <a:alphaModFix/>
          </a:blip>
          <a:stretch>
            <a:fillRect/>
          </a:stretch>
        </a:blipFill>
      </p:bgPr>
    </p:bg>
    <p:spTree>
      <p:nvGrpSpPr>
        <p:cNvPr id="5364" name="Shape 5364"/>
        <p:cNvGrpSpPr/>
        <p:nvPr/>
      </p:nvGrpSpPr>
      <p:grpSpPr>
        <a:xfrm>
          <a:off x="0" y="0"/>
          <a:ext cx="0" cy="0"/>
          <a:chOff x="0" y="0"/>
          <a:chExt cx="0" cy="0"/>
        </a:xfrm>
      </p:grpSpPr>
      <p:sp>
        <p:nvSpPr>
          <p:cNvPr id="5365" name="Google Shape;5365;g3d53bdb51f7_0_5639"/>
          <p:cNvSpPr/>
          <p:nvPr/>
        </p:nvSpPr>
        <p:spPr>
          <a:xfrm>
            <a:off x="3222813" y="1144976"/>
            <a:ext cx="2804400" cy="1216800"/>
          </a:xfrm>
          <a:prstGeom prst="round2SameRect">
            <a:avLst>
              <a:gd fmla="val 6589" name="adj1"/>
              <a:gd fmla="val 0" name="adj2"/>
            </a:avLst>
          </a:prstGeom>
          <a:solidFill>
            <a:schemeClr val="accent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366" name="Google Shape;5366;g3d53bdb51f7_0_5639"/>
          <p:cNvSpPr/>
          <p:nvPr/>
        </p:nvSpPr>
        <p:spPr>
          <a:xfrm>
            <a:off x="6107166" y="1144976"/>
            <a:ext cx="2804400" cy="1216800"/>
          </a:xfrm>
          <a:prstGeom prst="round2SameRect">
            <a:avLst>
              <a:gd fmla="val 6589" name="adj1"/>
              <a:gd fmla="val 0" name="adj2"/>
            </a:avLst>
          </a:prstGeom>
          <a:solidFill>
            <a:schemeClr val="accent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367" name="Google Shape;5367;g3d53bdb51f7_0_5639"/>
          <p:cNvSpPr/>
          <p:nvPr/>
        </p:nvSpPr>
        <p:spPr>
          <a:xfrm rot="10800000">
            <a:off x="3222793" y="2361775"/>
            <a:ext cx="2804400" cy="20979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368" name="Google Shape;5368;g3d53bdb51f7_0_5639"/>
          <p:cNvSpPr/>
          <p:nvPr/>
        </p:nvSpPr>
        <p:spPr>
          <a:xfrm rot="10800000">
            <a:off x="6107146" y="2361775"/>
            <a:ext cx="2804400" cy="20979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369" name="Google Shape;5369;g3d53bdb51f7_0_5639"/>
          <p:cNvSpPr/>
          <p:nvPr/>
        </p:nvSpPr>
        <p:spPr>
          <a:xfrm rot="10800000">
            <a:off x="338440" y="2361775"/>
            <a:ext cx="2804400" cy="20979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370" name="Google Shape;5370;g3d53bdb51f7_0_5639"/>
          <p:cNvSpPr/>
          <p:nvPr/>
        </p:nvSpPr>
        <p:spPr>
          <a:xfrm>
            <a:off x="338461" y="1144976"/>
            <a:ext cx="2804400" cy="1216800"/>
          </a:xfrm>
          <a:prstGeom prst="round2SameRect">
            <a:avLst>
              <a:gd fmla="val 6589" name="adj1"/>
              <a:gd fmla="val 0" name="adj2"/>
            </a:avLst>
          </a:prstGeom>
          <a:solidFill>
            <a:schemeClr val="accent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371" name="Google Shape;5371;g3d53bdb51f7_0_563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372" name="Google Shape;5372;g3d53bdb51f7_0_5639"/>
          <p:cNvSpPr txBox="1"/>
          <p:nvPr>
            <p:ph type="title"/>
          </p:nvPr>
        </p:nvSpPr>
        <p:spPr>
          <a:xfrm>
            <a:off x="315025" y="319875"/>
            <a:ext cx="85965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373" name="Google Shape;5373;g3d53bdb51f7_0_5639"/>
          <p:cNvSpPr txBox="1"/>
          <p:nvPr>
            <p:ph idx="1" type="body"/>
          </p:nvPr>
        </p:nvSpPr>
        <p:spPr>
          <a:xfrm>
            <a:off x="456728" y="3322033"/>
            <a:ext cx="2567700" cy="758400"/>
          </a:xfrm>
          <a:prstGeom prst="rect">
            <a:avLst/>
          </a:prstGeom>
          <a:noFill/>
          <a:ln>
            <a:noFill/>
          </a:ln>
        </p:spPr>
        <p:txBody>
          <a:bodyPr anchorCtr="0" anchor="t" bIns="0" lIns="0" spcFirstLastPara="1" rIns="0" wrap="square" tIns="0">
            <a:noAutofit/>
          </a:bodyPr>
          <a:lstStyle>
            <a:lvl1pPr indent="-279400" lvl="0" marL="457200" algn="l">
              <a:lnSpc>
                <a:spcPct val="95000"/>
              </a:lnSpc>
              <a:spcBef>
                <a:spcPts val="1300"/>
              </a:spcBef>
              <a:spcAft>
                <a:spcPts val="0"/>
              </a:spcAft>
              <a:buClr>
                <a:srgbClr val="5D688B"/>
              </a:buClr>
              <a:buSzPts val="800"/>
              <a:buChar char="●"/>
              <a:defRPr sz="900">
                <a:solidFill>
                  <a:srgbClr val="5D688B"/>
                </a:solidFill>
              </a:defRPr>
            </a:lvl1pPr>
            <a:lvl2pPr indent="-273050" lvl="1" marL="914400" algn="l">
              <a:lnSpc>
                <a:spcPct val="95000"/>
              </a:lnSpc>
              <a:spcBef>
                <a:spcPts val="1300"/>
              </a:spcBef>
              <a:spcAft>
                <a:spcPts val="0"/>
              </a:spcAft>
              <a:buClr>
                <a:srgbClr val="5D688B"/>
              </a:buClr>
              <a:buSzPts val="700"/>
              <a:buChar char="●"/>
              <a:defRPr sz="700">
                <a:solidFill>
                  <a:srgbClr val="5D688B"/>
                </a:solidFill>
              </a:defRPr>
            </a:lvl2pPr>
            <a:lvl3pPr indent="-266700" lvl="2" marL="1371600" algn="l">
              <a:lnSpc>
                <a:spcPct val="95000"/>
              </a:lnSpc>
              <a:spcBef>
                <a:spcPts val="1300"/>
              </a:spcBef>
              <a:spcAft>
                <a:spcPts val="0"/>
              </a:spcAft>
              <a:buClr>
                <a:srgbClr val="5D688B"/>
              </a:buClr>
              <a:buSzPts val="600"/>
              <a:buChar char="●"/>
              <a:defRPr sz="700">
                <a:solidFill>
                  <a:srgbClr val="5D688B"/>
                </a:solidFill>
              </a:defRPr>
            </a:lvl3pPr>
            <a:lvl4pPr indent="-228600" lvl="3" marL="1828800" algn="l">
              <a:lnSpc>
                <a:spcPct val="95000"/>
              </a:lnSpc>
              <a:spcBef>
                <a:spcPts val="1300"/>
              </a:spcBef>
              <a:spcAft>
                <a:spcPts val="0"/>
              </a:spcAft>
              <a:buClr>
                <a:schemeClr val="dk1"/>
              </a:buClr>
              <a:buSzPts val="500"/>
              <a:buNone/>
              <a:defRPr sz="100"/>
            </a:lvl4pPr>
            <a:lvl5pPr indent="-228600" lvl="4" marL="2286000" algn="l">
              <a:lnSpc>
                <a:spcPct val="95000"/>
              </a:lnSpc>
              <a:spcBef>
                <a:spcPts val="1300"/>
              </a:spcBef>
              <a:spcAft>
                <a:spcPts val="0"/>
              </a:spcAft>
              <a:buClr>
                <a:schemeClr val="dk1"/>
              </a:buClr>
              <a:buSzPts val="400"/>
              <a:buNone/>
              <a:defRPr sz="100"/>
            </a:lvl5pPr>
            <a:lvl6pPr indent="-228600" lvl="5" marL="2743200" algn="l">
              <a:lnSpc>
                <a:spcPct val="90000"/>
              </a:lnSpc>
              <a:spcBef>
                <a:spcPts val="400"/>
              </a:spcBef>
              <a:spcAft>
                <a:spcPts val="0"/>
              </a:spcAft>
              <a:buClr>
                <a:schemeClr val="dk1"/>
              </a:buClr>
              <a:buSzPts val="200"/>
              <a:buNone/>
              <a:defRPr sz="100"/>
            </a:lvl6pPr>
            <a:lvl7pPr indent="-228600" lvl="6" marL="3200400" algn="l">
              <a:lnSpc>
                <a:spcPct val="90000"/>
              </a:lnSpc>
              <a:spcBef>
                <a:spcPts val="400"/>
              </a:spcBef>
              <a:spcAft>
                <a:spcPts val="0"/>
              </a:spcAft>
              <a:buClr>
                <a:schemeClr val="dk1"/>
              </a:buClr>
              <a:buSzPts val="200"/>
              <a:buNone/>
              <a:defRPr sz="100"/>
            </a:lvl7pPr>
            <a:lvl8pPr indent="-228600" lvl="7" marL="3657600" algn="l">
              <a:lnSpc>
                <a:spcPct val="90000"/>
              </a:lnSpc>
              <a:spcBef>
                <a:spcPts val="400"/>
              </a:spcBef>
              <a:spcAft>
                <a:spcPts val="0"/>
              </a:spcAft>
              <a:buClr>
                <a:schemeClr val="dk1"/>
              </a:buClr>
              <a:buSzPts val="200"/>
              <a:buNone/>
              <a:defRPr sz="100"/>
            </a:lvl8pPr>
            <a:lvl9pPr indent="-228600" lvl="8" marL="4114800" algn="l">
              <a:lnSpc>
                <a:spcPct val="90000"/>
              </a:lnSpc>
              <a:spcBef>
                <a:spcPts val="400"/>
              </a:spcBef>
              <a:spcAft>
                <a:spcPts val="0"/>
              </a:spcAft>
              <a:buClr>
                <a:schemeClr val="dk1"/>
              </a:buClr>
              <a:buSzPts val="200"/>
              <a:buNone/>
              <a:defRPr sz="100"/>
            </a:lvl9pPr>
          </a:lstStyle>
          <a:p/>
        </p:txBody>
      </p:sp>
      <p:sp>
        <p:nvSpPr>
          <p:cNvPr id="5374" name="Google Shape;5374;g3d53bdb51f7_0_5639"/>
          <p:cNvSpPr/>
          <p:nvPr/>
        </p:nvSpPr>
        <p:spPr>
          <a:xfrm>
            <a:off x="1487709" y="1467104"/>
            <a:ext cx="596977" cy="655616"/>
          </a:xfrm>
          <a:custGeom>
            <a:rect b="b" l="l" r="r" t="t"/>
            <a:pathLst>
              <a:path extrusionOk="0" h="1748310" w="1591940">
                <a:moveTo>
                  <a:pt x="1396892" y="1748184"/>
                </a:moveTo>
                <a:lnTo>
                  <a:pt x="0" y="1748184"/>
                </a:lnTo>
                <a:lnTo>
                  <a:pt x="195048" y="1553135"/>
                </a:lnTo>
                <a:lnTo>
                  <a:pt x="195048" y="0"/>
                </a:lnTo>
                <a:lnTo>
                  <a:pt x="1591941" y="0"/>
                </a:lnTo>
                <a:lnTo>
                  <a:pt x="1591941" y="1553262"/>
                </a:lnTo>
                <a:cubicBezTo>
                  <a:pt x="1591941" y="1661029"/>
                  <a:pt x="1504659" y="1748311"/>
                  <a:pt x="1396892" y="1748311"/>
                </a:cubicBezTo>
                <a:close/>
              </a:path>
            </a:pathLst>
          </a:custGeom>
          <a:solidFill>
            <a:srgbClr val="FFFF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375" name="Google Shape;5375;g3d53bdb51f7_0_5639"/>
          <p:cNvSpPr/>
          <p:nvPr/>
        </p:nvSpPr>
        <p:spPr>
          <a:xfrm>
            <a:off x="1414575" y="1656236"/>
            <a:ext cx="146286" cy="466484"/>
          </a:xfrm>
          <a:custGeom>
            <a:rect b="b" l="l" r="r" t="t"/>
            <a:pathLst>
              <a:path extrusionOk="0" h="1243958" w="390096">
                <a:moveTo>
                  <a:pt x="0" y="0"/>
                </a:moveTo>
                <a:lnTo>
                  <a:pt x="390097" y="0"/>
                </a:lnTo>
                <a:lnTo>
                  <a:pt x="390097" y="1048910"/>
                </a:lnTo>
                <a:cubicBezTo>
                  <a:pt x="390097" y="1156549"/>
                  <a:pt x="302688" y="1243959"/>
                  <a:pt x="195048" y="1243959"/>
                </a:cubicBezTo>
                <a:lnTo>
                  <a:pt x="195048" y="1243959"/>
                </a:lnTo>
                <a:cubicBezTo>
                  <a:pt x="87409" y="1243831"/>
                  <a:pt x="0" y="1156422"/>
                  <a:pt x="0" y="1048783"/>
                </a:cubicBezTo>
                <a:lnTo>
                  <a:pt x="0" y="0"/>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376" name="Google Shape;5376;g3d53bdb51f7_0_5639"/>
          <p:cNvSpPr/>
          <p:nvPr/>
        </p:nvSpPr>
        <p:spPr>
          <a:xfrm>
            <a:off x="1634644" y="1537480"/>
            <a:ext cx="3873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377" name="Google Shape;5377;g3d53bdb51f7_0_5639"/>
          <p:cNvSpPr/>
          <p:nvPr/>
        </p:nvSpPr>
        <p:spPr>
          <a:xfrm>
            <a:off x="1634644" y="1627800"/>
            <a:ext cx="3873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378" name="Google Shape;5378;g3d53bdb51f7_0_5639"/>
          <p:cNvSpPr/>
          <p:nvPr/>
        </p:nvSpPr>
        <p:spPr>
          <a:xfrm>
            <a:off x="1634644" y="1718119"/>
            <a:ext cx="3873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379" name="Google Shape;5379;g3d53bdb51f7_0_5639"/>
          <p:cNvSpPr/>
          <p:nvPr/>
        </p:nvSpPr>
        <p:spPr>
          <a:xfrm>
            <a:off x="1634644" y="1808439"/>
            <a:ext cx="1938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380" name="Google Shape;5380;g3d53bdb51f7_0_5639"/>
          <p:cNvSpPr/>
          <p:nvPr/>
        </p:nvSpPr>
        <p:spPr>
          <a:xfrm>
            <a:off x="4348077" y="1422922"/>
            <a:ext cx="549743" cy="753141"/>
          </a:xfrm>
          <a:custGeom>
            <a:rect b="b" l="l" r="r" t="t"/>
            <a:pathLst>
              <a:path extrusionOk="0" h="2008375" w="1465980">
                <a:moveTo>
                  <a:pt x="1393076" y="2008375"/>
                </a:moveTo>
                <a:lnTo>
                  <a:pt x="72905" y="2008375"/>
                </a:lnTo>
                <a:cubicBezTo>
                  <a:pt x="32572" y="2008375"/>
                  <a:pt x="0" y="1975676"/>
                  <a:pt x="0" y="1935471"/>
                </a:cubicBezTo>
                <a:lnTo>
                  <a:pt x="0" y="72905"/>
                </a:lnTo>
                <a:cubicBezTo>
                  <a:pt x="0" y="32572"/>
                  <a:pt x="32699" y="0"/>
                  <a:pt x="72905" y="0"/>
                </a:cubicBezTo>
                <a:lnTo>
                  <a:pt x="732991" y="0"/>
                </a:lnTo>
                <a:lnTo>
                  <a:pt x="1465980" y="741133"/>
                </a:lnTo>
                <a:lnTo>
                  <a:pt x="1465980" y="1935344"/>
                </a:lnTo>
                <a:cubicBezTo>
                  <a:pt x="1465980" y="1975676"/>
                  <a:pt x="1433281" y="2008248"/>
                  <a:pt x="1393076" y="2008248"/>
                </a:cubicBezTo>
                <a:close/>
              </a:path>
            </a:pathLst>
          </a:custGeom>
          <a:solidFill>
            <a:srgbClr val="FFFF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381" name="Google Shape;5381;g3d53bdb51f7_0_5639"/>
          <p:cNvSpPr/>
          <p:nvPr/>
        </p:nvSpPr>
        <p:spPr>
          <a:xfrm>
            <a:off x="4622961" y="1423686"/>
            <a:ext cx="277161" cy="277161"/>
          </a:xfrm>
          <a:custGeom>
            <a:rect b="b" l="l" r="r" t="t"/>
            <a:pathLst>
              <a:path extrusionOk="0" h="739097" w="739096">
                <a:moveTo>
                  <a:pt x="0" y="0"/>
                </a:moveTo>
                <a:lnTo>
                  <a:pt x="0" y="605884"/>
                </a:lnTo>
                <a:cubicBezTo>
                  <a:pt x="0" y="679425"/>
                  <a:pt x="59672" y="739097"/>
                  <a:pt x="133213" y="739097"/>
                </a:cubicBezTo>
                <a:lnTo>
                  <a:pt x="739097" y="739097"/>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pic>
        <p:nvPicPr>
          <p:cNvPr id="5382" name="Google Shape;5382;g3d53bdb51f7_0_5639"/>
          <p:cNvPicPr preferRelativeResize="0"/>
          <p:nvPr/>
        </p:nvPicPr>
        <p:blipFill rotWithShape="1">
          <a:blip r:embed="rId3">
            <a:alphaModFix/>
          </a:blip>
          <a:srcRect b="0" l="0" r="0" t="0"/>
          <a:stretch/>
        </p:blipFill>
        <p:spPr>
          <a:xfrm>
            <a:off x="7201294" y="1431495"/>
            <a:ext cx="535545" cy="777252"/>
          </a:xfrm>
          <a:prstGeom prst="rect">
            <a:avLst/>
          </a:prstGeom>
          <a:noFill/>
          <a:ln>
            <a:noFill/>
          </a:ln>
        </p:spPr>
      </p:pic>
      <p:sp>
        <p:nvSpPr>
          <p:cNvPr id="5383" name="Google Shape;5383;g3d53bdb51f7_0_5639"/>
          <p:cNvSpPr txBox="1"/>
          <p:nvPr>
            <p:ph idx="2" type="body"/>
          </p:nvPr>
        </p:nvSpPr>
        <p:spPr>
          <a:xfrm>
            <a:off x="3346182" y="3322033"/>
            <a:ext cx="2567700" cy="758400"/>
          </a:xfrm>
          <a:prstGeom prst="rect">
            <a:avLst/>
          </a:prstGeom>
          <a:noFill/>
          <a:ln>
            <a:noFill/>
          </a:ln>
        </p:spPr>
        <p:txBody>
          <a:bodyPr anchorCtr="0" anchor="t" bIns="0" lIns="0" spcFirstLastPara="1" rIns="0" wrap="square" tIns="0">
            <a:noAutofit/>
          </a:bodyPr>
          <a:lstStyle>
            <a:lvl1pPr indent="-279400" lvl="0" marL="457200" algn="l">
              <a:lnSpc>
                <a:spcPct val="95000"/>
              </a:lnSpc>
              <a:spcBef>
                <a:spcPts val="1300"/>
              </a:spcBef>
              <a:spcAft>
                <a:spcPts val="0"/>
              </a:spcAft>
              <a:buClr>
                <a:srgbClr val="5D688B"/>
              </a:buClr>
              <a:buSzPts val="800"/>
              <a:buChar char="●"/>
              <a:defRPr sz="900">
                <a:solidFill>
                  <a:srgbClr val="5D688B"/>
                </a:solidFill>
              </a:defRPr>
            </a:lvl1pPr>
            <a:lvl2pPr indent="-273050" lvl="1" marL="914400" algn="l">
              <a:lnSpc>
                <a:spcPct val="95000"/>
              </a:lnSpc>
              <a:spcBef>
                <a:spcPts val="1300"/>
              </a:spcBef>
              <a:spcAft>
                <a:spcPts val="0"/>
              </a:spcAft>
              <a:buClr>
                <a:srgbClr val="5D688B"/>
              </a:buClr>
              <a:buSzPts val="700"/>
              <a:buChar char="●"/>
              <a:defRPr sz="700">
                <a:solidFill>
                  <a:srgbClr val="5D688B"/>
                </a:solidFill>
              </a:defRPr>
            </a:lvl2pPr>
            <a:lvl3pPr indent="-266700" lvl="2" marL="1371600" algn="l">
              <a:lnSpc>
                <a:spcPct val="95000"/>
              </a:lnSpc>
              <a:spcBef>
                <a:spcPts val="1300"/>
              </a:spcBef>
              <a:spcAft>
                <a:spcPts val="0"/>
              </a:spcAft>
              <a:buClr>
                <a:srgbClr val="5D688B"/>
              </a:buClr>
              <a:buSzPts val="600"/>
              <a:buChar char="●"/>
              <a:defRPr sz="700">
                <a:solidFill>
                  <a:srgbClr val="5D688B"/>
                </a:solidFill>
              </a:defRPr>
            </a:lvl3pPr>
            <a:lvl4pPr indent="-228600" lvl="3" marL="1828800" algn="l">
              <a:lnSpc>
                <a:spcPct val="95000"/>
              </a:lnSpc>
              <a:spcBef>
                <a:spcPts val="1300"/>
              </a:spcBef>
              <a:spcAft>
                <a:spcPts val="0"/>
              </a:spcAft>
              <a:buClr>
                <a:schemeClr val="dk1"/>
              </a:buClr>
              <a:buSzPts val="500"/>
              <a:buNone/>
              <a:defRPr sz="100"/>
            </a:lvl4pPr>
            <a:lvl5pPr indent="-228600" lvl="4" marL="2286000" algn="l">
              <a:lnSpc>
                <a:spcPct val="95000"/>
              </a:lnSpc>
              <a:spcBef>
                <a:spcPts val="1300"/>
              </a:spcBef>
              <a:spcAft>
                <a:spcPts val="0"/>
              </a:spcAft>
              <a:buClr>
                <a:schemeClr val="dk1"/>
              </a:buClr>
              <a:buSzPts val="400"/>
              <a:buNone/>
              <a:defRPr sz="100"/>
            </a:lvl5pPr>
            <a:lvl6pPr indent="-228600" lvl="5" marL="2743200" algn="l">
              <a:lnSpc>
                <a:spcPct val="90000"/>
              </a:lnSpc>
              <a:spcBef>
                <a:spcPts val="400"/>
              </a:spcBef>
              <a:spcAft>
                <a:spcPts val="0"/>
              </a:spcAft>
              <a:buClr>
                <a:schemeClr val="dk1"/>
              </a:buClr>
              <a:buSzPts val="200"/>
              <a:buNone/>
              <a:defRPr sz="100"/>
            </a:lvl6pPr>
            <a:lvl7pPr indent="-228600" lvl="6" marL="3200400" algn="l">
              <a:lnSpc>
                <a:spcPct val="90000"/>
              </a:lnSpc>
              <a:spcBef>
                <a:spcPts val="400"/>
              </a:spcBef>
              <a:spcAft>
                <a:spcPts val="0"/>
              </a:spcAft>
              <a:buClr>
                <a:schemeClr val="dk1"/>
              </a:buClr>
              <a:buSzPts val="200"/>
              <a:buNone/>
              <a:defRPr sz="100"/>
            </a:lvl7pPr>
            <a:lvl8pPr indent="-228600" lvl="7" marL="3657600" algn="l">
              <a:lnSpc>
                <a:spcPct val="90000"/>
              </a:lnSpc>
              <a:spcBef>
                <a:spcPts val="400"/>
              </a:spcBef>
              <a:spcAft>
                <a:spcPts val="0"/>
              </a:spcAft>
              <a:buClr>
                <a:schemeClr val="dk1"/>
              </a:buClr>
              <a:buSzPts val="200"/>
              <a:buNone/>
              <a:defRPr sz="100"/>
            </a:lvl8pPr>
            <a:lvl9pPr indent="-228600" lvl="8" marL="4114800" algn="l">
              <a:lnSpc>
                <a:spcPct val="90000"/>
              </a:lnSpc>
              <a:spcBef>
                <a:spcPts val="400"/>
              </a:spcBef>
              <a:spcAft>
                <a:spcPts val="0"/>
              </a:spcAft>
              <a:buClr>
                <a:schemeClr val="dk1"/>
              </a:buClr>
              <a:buSzPts val="200"/>
              <a:buNone/>
              <a:defRPr sz="100"/>
            </a:lvl9pPr>
          </a:lstStyle>
          <a:p/>
        </p:txBody>
      </p:sp>
      <p:sp>
        <p:nvSpPr>
          <p:cNvPr id="5384" name="Google Shape;5384;g3d53bdb51f7_0_5639"/>
          <p:cNvSpPr txBox="1"/>
          <p:nvPr>
            <p:ph idx="3" type="body"/>
          </p:nvPr>
        </p:nvSpPr>
        <p:spPr>
          <a:xfrm>
            <a:off x="6230554" y="3322033"/>
            <a:ext cx="2567700" cy="758400"/>
          </a:xfrm>
          <a:prstGeom prst="rect">
            <a:avLst/>
          </a:prstGeom>
          <a:noFill/>
          <a:ln>
            <a:noFill/>
          </a:ln>
        </p:spPr>
        <p:txBody>
          <a:bodyPr anchorCtr="0" anchor="t" bIns="0" lIns="0" spcFirstLastPara="1" rIns="0" wrap="square" tIns="0">
            <a:noAutofit/>
          </a:bodyPr>
          <a:lstStyle>
            <a:lvl1pPr indent="-279400" lvl="0" marL="457200" algn="l">
              <a:lnSpc>
                <a:spcPct val="95000"/>
              </a:lnSpc>
              <a:spcBef>
                <a:spcPts val="1300"/>
              </a:spcBef>
              <a:spcAft>
                <a:spcPts val="0"/>
              </a:spcAft>
              <a:buClr>
                <a:srgbClr val="5D688B"/>
              </a:buClr>
              <a:buSzPts val="800"/>
              <a:buChar char="●"/>
              <a:defRPr sz="900">
                <a:solidFill>
                  <a:srgbClr val="5D688B"/>
                </a:solidFill>
              </a:defRPr>
            </a:lvl1pPr>
            <a:lvl2pPr indent="-273050" lvl="1" marL="914400" algn="l">
              <a:lnSpc>
                <a:spcPct val="95000"/>
              </a:lnSpc>
              <a:spcBef>
                <a:spcPts val="1300"/>
              </a:spcBef>
              <a:spcAft>
                <a:spcPts val="0"/>
              </a:spcAft>
              <a:buClr>
                <a:srgbClr val="5D688B"/>
              </a:buClr>
              <a:buSzPts val="700"/>
              <a:buChar char="●"/>
              <a:defRPr sz="700">
                <a:solidFill>
                  <a:srgbClr val="5D688B"/>
                </a:solidFill>
              </a:defRPr>
            </a:lvl2pPr>
            <a:lvl3pPr indent="-266700" lvl="2" marL="1371600" algn="l">
              <a:lnSpc>
                <a:spcPct val="95000"/>
              </a:lnSpc>
              <a:spcBef>
                <a:spcPts val="1300"/>
              </a:spcBef>
              <a:spcAft>
                <a:spcPts val="0"/>
              </a:spcAft>
              <a:buClr>
                <a:srgbClr val="5D688B"/>
              </a:buClr>
              <a:buSzPts val="600"/>
              <a:buChar char="●"/>
              <a:defRPr sz="700">
                <a:solidFill>
                  <a:srgbClr val="5D688B"/>
                </a:solidFill>
              </a:defRPr>
            </a:lvl3pPr>
            <a:lvl4pPr indent="-228600" lvl="3" marL="1828800" algn="l">
              <a:lnSpc>
                <a:spcPct val="95000"/>
              </a:lnSpc>
              <a:spcBef>
                <a:spcPts val="1300"/>
              </a:spcBef>
              <a:spcAft>
                <a:spcPts val="0"/>
              </a:spcAft>
              <a:buClr>
                <a:schemeClr val="dk1"/>
              </a:buClr>
              <a:buSzPts val="500"/>
              <a:buNone/>
              <a:defRPr sz="100"/>
            </a:lvl4pPr>
            <a:lvl5pPr indent="-228600" lvl="4" marL="2286000" algn="l">
              <a:lnSpc>
                <a:spcPct val="95000"/>
              </a:lnSpc>
              <a:spcBef>
                <a:spcPts val="1300"/>
              </a:spcBef>
              <a:spcAft>
                <a:spcPts val="0"/>
              </a:spcAft>
              <a:buClr>
                <a:schemeClr val="dk1"/>
              </a:buClr>
              <a:buSzPts val="400"/>
              <a:buNone/>
              <a:defRPr sz="100"/>
            </a:lvl5pPr>
            <a:lvl6pPr indent="-228600" lvl="5" marL="2743200" algn="l">
              <a:lnSpc>
                <a:spcPct val="90000"/>
              </a:lnSpc>
              <a:spcBef>
                <a:spcPts val="400"/>
              </a:spcBef>
              <a:spcAft>
                <a:spcPts val="0"/>
              </a:spcAft>
              <a:buClr>
                <a:schemeClr val="dk1"/>
              </a:buClr>
              <a:buSzPts val="200"/>
              <a:buNone/>
              <a:defRPr sz="100"/>
            </a:lvl6pPr>
            <a:lvl7pPr indent="-228600" lvl="6" marL="3200400" algn="l">
              <a:lnSpc>
                <a:spcPct val="90000"/>
              </a:lnSpc>
              <a:spcBef>
                <a:spcPts val="400"/>
              </a:spcBef>
              <a:spcAft>
                <a:spcPts val="0"/>
              </a:spcAft>
              <a:buClr>
                <a:schemeClr val="dk1"/>
              </a:buClr>
              <a:buSzPts val="200"/>
              <a:buNone/>
              <a:defRPr sz="100"/>
            </a:lvl7pPr>
            <a:lvl8pPr indent="-228600" lvl="7" marL="3657600" algn="l">
              <a:lnSpc>
                <a:spcPct val="90000"/>
              </a:lnSpc>
              <a:spcBef>
                <a:spcPts val="400"/>
              </a:spcBef>
              <a:spcAft>
                <a:spcPts val="0"/>
              </a:spcAft>
              <a:buClr>
                <a:schemeClr val="dk1"/>
              </a:buClr>
              <a:buSzPts val="200"/>
              <a:buNone/>
              <a:defRPr sz="100"/>
            </a:lvl8pPr>
            <a:lvl9pPr indent="-228600" lvl="8" marL="4114800" algn="l">
              <a:lnSpc>
                <a:spcPct val="90000"/>
              </a:lnSpc>
              <a:spcBef>
                <a:spcPts val="400"/>
              </a:spcBef>
              <a:spcAft>
                <a:spcPts val="0"/>
              </a:spcAft>
              <a:buClr>
                <a:schemeClr val="dk1"/>
              </a:buClr>
              <a:buSzPts val="200"/>
              <a:buNone/>
              <a:defRPr sz="100"/>
            </a:lvl9pPr>
          </a:lstStyle>
          <a:p/>
        </p:txBody>
      </p:sp>
      <p:sp>
        <p:nvSpPr>
          <p:cNvPr id="5385" name="Google Shape;5385;g3d53bdb51f7_0_5639"/>
          <p:cNvSpPr txBox="1"/>
          <p:nvPr/>
        </p:nvSpPr>
        <p:spPr>
          <a:xfrm>
            <a:off x="1861831" y="1821789"/>
            <a:ext cx="186300" cy="2625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2100"/>
              <a:buFont typeface="Arial"/>
              <a:buNone/>
            </a:pPr>
            <a:r>
              <a:rPr b="0" i="0" lang="en" sz="21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5386" name="Google Shape;5386;g3d53bdb51f7_0_5639"/>
          <p:cNvSpPr txBox="1"/>
          <p:nvPr/>
        </p:nvSpPr>
        <p:spPr>
          <a:xfrm>
            <a:off x="4519314" y="1821789"/>
            <a:ext cx="186300" cy="2625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2100"/>
              <a:buFont typeface="Arial"/>
              <a:buNone/>
            </a:pPr>
            <a:r>
              <a:rPr b="0" i="0" lang="en" sz="21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5387" name="Google Shape;5387;g3d53bdb51f7_0_5639"/>
          <p:cNvSpPr txBox="1"/>
          <p:nvPr>
            <p:ph idx="4" type="subTitle"/>
          </p:nvPr>
        </p:nvSpPr>
        <p:spPr>
          <a:xfrm>
            <a:off x="456767" y="2669559"/>
            <a:ext cx="2567700" cy="5721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300">
                <a:latin typeface="Poppins"/>
                <a:ea typeface="Poppins"/>
                <a:cs typeface="Poppins"/>
                <a:sym typeface="Poppins"/>
              </a:defRPr>
            </a:lvl1pPr>
            <a:lvl2pPr lvl="1" algn="ctr">
              <a:lnSpc>
                <a:spcPct val="95000"/>
              </a:lnSpc>
              <a:spcBef>
                <a:spcPts val="1300"/>
              </a:spcBef>
              <a:spcAft>
                <a:spcPts val="0"/>
              </a:spcAft>
              <a:buClr>
                <a:schemeClr val="lt1"/>
              </a:buClr>
              <a:buSzPts val="800"/>
              <a:buNone/>
              <a:defRPr>
                <a:solidFill>
                  <a:schemeClr val="lt1"/>
                </a:solidFill>
              </a:defRPr>
            </a:lvl2pPr>
            <a:lvl3pPr lvl="2" algn="ctr">
              <a:lnSpc>
                <a:spcPct val="95000"/>
              </a:lnSpc>
              <a:spcBef>
                <a:spcPts val="1300"/>
              </a:spcBef>
              <a:spcAft>
                <a:spcPts val="0"/>
              </a:spcAft>
              <a:buClr>
                <a:schemeClr val="lt1"/>
              </a:buClr>
              <a:buSzPts val="700"/>
              <a:buNone/>
              <a:defRPr>
                <a:solidFill>
                  <a:schemeClr val="lt1"/>
                </a:solidFill>
              </a:defRPr>
            </a:lvl3pPr>
            <a:lvl4pPr lvl="3" algn="ctr">
              <a:lnSpc>
                <a:spcPct val="95000"/>
              </a:lnSpc>
              <a:spcBef>
                <a:spcPts val="1300"/>
              </a:spcBef>
              <a:spcAft>
                <a:spcPts val="0"/>
              </a:spcAft>
              <a:buClr>
                <a:schemeClr val="lt1"/>
              </a:buClr>
              <a:buSzPts val="500"/>
              <a:buNone/>
              <a:defRPr>
                <a:solidFill>
                  <a:schemeClr val="lt1"/>
                </a:solidFill>
              </a:defRPr>
            </a:lvl4pPr>
            <a:lvl5pPr lvl="4" algn="ctr">
              <a:lnSpc>
                <a:spcPct val="95000"/>
              </a:lnSpc>
              <a:spcBef>
                <a:spcPts val="1300"/>
              </a:spcBef>
              <a:spcAft>
                <a:spcPts val="0"/>
              </a:spcAft>
              <a:buClr>
                <a:schemeClr val="lt1"/>
              </a:buClr>
              <a:buSzPts val="400"/>
              <a:buNone/>
              <a:defRPr>
                <a:solidFill>
                  <a:schemeClr val="lt1"/>
                </a:solidFill>
              </a:defRPr>
            </a:lvl5pPr>
            <a:lvl6pPr lvl="5" algn="ctr">
              <a:lnSpc>
                <a:spcPct val="90000"/>
              </a:lnSpc>
              <a:spcBef>
                <a:spcPts val="400"/>
              </a:spcBef>
              <a:spcAft>
                <a:spcPts val="0"/>
              </a:spcAft>
              <a:buClr>
                <a:schemeClr val="lt1"/>
              </a:buClr>
              <a:buSzPts val="200"/>
              <a:buNone/>
              <a:defRPr>
                <a:solidFill>
                  <a:schemeClr val="lt1"/>
                </a:solidFill>
              </a:defRPr>
            </a:lvl6pPr>
            <a:lvl7pPr lvl="6" algn="ctr">
              <a:lnSpc>
                <a:spcPct val="90000"/>
              </a:lnSpc>
              <a:spcBef>
                <a:spcPts val="400"/>
              </a:spcBef>
              <a:spcAft>
                <a:spcPts val="0"/>
              </a:spcAft>
              <a:buClr>
                <a:schemeClr val="lt1"/>
              </a:buClr>
              <a:buSzPts val="200"/>
              <a:buNone/>
              <a:defRPr>
                <a:solidFill>
                  <a:schemeClr val="lt1"/>
                </a:solidFill>
              </a:defRPr>
            </a:lvl7pPr>
            <a:lvl8pPr lvl="7" algn="ctr">
              <a:lnSpc>
                <a:spcPct val="90000"/>
              </a:lnSpc>
              <a:spcBef>
                <a:spcPts val="400"/>
              </a:spcBef>
              <a:spcAft>
                <a:spcPts val="0"/>
              </a:spcAft>
              <a:buClr>
                <a:schemeClr val="lt1"/>
              </a:buClr>
              <a:buSzPts val="200"/>
              <a:buNone/>
              <a:defRPr>
                <a:solidFill>
                  <a:schemeClr val="lt1"/>
                </a:solidFill>
              </a:defRPr>
            </a:lvl8pPr>
            <a:lvl9pPr lvl="8" algn="ctr">
              <a:lnSpc>
                <a:spcPct val="90000"/>
              </a:lnSpc>
              <a:spcBef>
                <a:spcPts val="400"/>
              </a:spcBef>
              <a:spcAft>
                <a:spcPts val="0"/>
              </a:spcAft>
              <a:buClr>
                <a:schemeClr val="lt1"/>
              </a:buClr>
              <a:buSzPts val="200"/>
              <a:buNone/>
              <a:defRPr>
                <a:solidFill>
                  <a:schemeClr val="lt1"/>
                </a:solidFill>
              </a:defRPr>
            </a:lvl9pPr>
          </a:lstStyle>
          <a:p/>
        </p:txBody>
      </p:sp>
      <p:sp>
        <p:nvSpPr>
          <p:cNvPr id="5388" name="Google Shape;5388;g3d53bdb51f7_0_5639"/>
          <p:cNvSpPr txBox="1"/>
          <p:nvPr>
            <p:ph idx="5" type="subTitle"/>
          </p:nvPr>
        </p:nvSpPr>
        <p:spPr>
          <a:xfrm>
            <a:off x="3346195" y="2669559"/>
            <a:ext cx="2567700" cy="5721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300">
                <a:latin typeface="Poppins"/>
                <a:ea typeface="Poppins"/>
                <a:cs typeface="Poppins"/>
                <a:sym typeface="Poppins"/>
              </a:defRPr>
            </a:lvl1pPr>
            <a:lvl2pPr lvl="1" algn="ctr">
              <a:lnSpc>
                <a:spcPct val="95000"/>
              </a:lnSpc>
              <a:spcBef>
                <a:spcPts val="1300"/>
              </a:spcBef>
              <a:spcAft>
                <a:spcPts val="0"/>
              </a:spcAft>
              <a:buClr>
                <a:schemeClr val="lt1"/>
              </a:buClr>
              <a:buSzPts val="800"/>
              <a:buNone/>
              <a:defRPr>
                <a:solidFill>
                  <a:schemeClr val="lt1"/>
                </a:solidFill>
              </a:defRPr>
            </a:lvl2pPr>
            <a:lvl3pPr lvl="2" algn="ctr">
              <a:lnSpc>
                <a:spcPct val="95000"/>
              </a:lnSpc>
              <a:spcBef>
                <a:spcPts val="1300"/>
              </a:spcBef>
              <a:spcAft>
                <a:spcPts val="0"/>
              </a:spcAft>
              <a:buClr>
                <a:schemeClr val="lt1"/>
              </a:buClr>
              <a:buSzPts val="700"/>
              <a:buNone/>
              <a:defRPr>
                <a:solidFill>
                  <a:schemeClr val="lt1"/>
                </a:solidFill>
              </a:defRPr>
            </a:lvl3pPr>
            <a:lvl4pPr lvl="3" algn="ctr">
              <a:lnSpc>
                <a:spcPct val="95000"/>
              </a:lnSpc>
              <a:spcBef>
                <a:spcPts val="1300"/>
              </a:spcBef>
              <a:spcAft>
                <a:spcPts val="0"/>
              </a:spcAft>
              <a:buClr>
                <a:schemeClr val="lt1"/>
              </a:buClr>
              <a:buSzPts val="500"/>
              <a:buNone/>
              <a:defRPr>
                <a:solidFill>
                  <a:schemeClr val="lt1"/>
                </a:solidFill>
              </a:defRPr>
            </a:lvl4pPr>
            <a:lvl5pPr lvl="4" algn="ctr">
              <a:lnSpc>
                <a:spcPct val="95000"/>
              </a:lnSpc>
              <a:spcBef>
                <a:spcPts val="1300"/>
              </a:spcBef>
              <a:spcAft>
                <a:spcPts val="0"/>
              </a:spcAft>
              <a:buClr>
                <a:schemeClr val="lt1"/>
              </a:buClr>
              <a:buSzPts val="400"/>
              <a:buNone/>
              <a:defRPr>
                <a:solidFill>
                  <a:schemeClr val="lt1"/>
                </a:solidFill>
              </a:defRPr>
            </a:lvl5pPr>
            <a:lvl6pPr lvl="5" algn="ctr">
              <a:lnSpc>
                <a:spcPct val="90000"/>
              </a:lnSpc>
              <a:spcBef>
                <a:spcPts val="400"/>
              </a:spcBef>
              <a:spcAft>
                <a:spcPts val="0"/>
              </a:spcAft>
              <a:buClr>
                <a:schemeClr val="lt1"/>
              </a:buClr>
              <a:buSzPts val="200"/>
              <a:buNone/>
              <a:defRPr>
                <a:solidFill>
                  <a:schemeClr val="lt1"/>
                </a:solidFill>
              </a:defRPr>
            </a:lvl6pPr>
            <a:lvl7pPr lvl="6" algn="ctr">
              <a:lnSpc>
                <a:spcPct val="90000"/>
              </a:lnSpc>
              <a:spcBef>
                <a:spcPts val="400"/>
              </a:spcBef>
              <a:spcAft>
                <a:spcPts val="0"/>
              </a:spcAft>
              <a:buClr>
                <a:schemeClr val="lt1"/>
              </a:buClr>
              <a:buSzPts val="200"/>
              <a:buNone/>
              <a:defRPr>
                <a:solidFill>
                  <a:schemeClr val="lt1"/>
                </a:solidFill>
              </a:defRPr>
            </a:lvl7pPr>
            <a:lvl8pPr lvl="7" algn="ctr">
              <a:lnSpc>
                <a:spcPct val="90000"/>
              </a:lnSpc>
              <a:spcBef>
                <a:spcPts val="400"/>
              </a:spcBef>
              <a:spcAft>
                <a:spcPts val="0"/>
              </a:spcAft>
              <a:buClr>
                <a:schemeClr val="lt1"/>
              </a:buClr>
              <a:buSzPts val="200"/>
              <a:buNone/>
              <a:defRPr>
                <a:solidFill>
                  <a:schemeClr val="lt1"/>
                </a:solidFill>
              </a:defRPr>
            </a:lvl8pPr>
            <a:lvl9pPr lvl="8" algn="ctr">
              <a:lnSpc>
                <a:spcPct val="90000"/>
              </a:lnSpc>
              <a:spcBef>
                <a:spcPts val="400"/>
              </a:spcBef>
              <a:spcAft>
                <a:spcPts val="0"/>
              </a:spcAft>
              <a:buClr>
                <a:schemeClr val="lt1"/>
              </a:buClr>
              <a:buSzPts val="200"/>
              <a:buNone/>
              <a:defRPr>
                <a:solidFill>
                  <a:schemeClr val="lt1"/>
                </a:solidFill>
              </a:defRPr>
            </a:lvl9pPr>
          </a:lstStyle>
          <a:p/>
        </p:txBody>
      </p:sp>
      <p:sp>
        <p:nvSpPr>
          <p:cNvPr id="5389" name="Google Shape;5389;g3d53bdb51f7_0_5639"/>
          <p:cNvSpPr txBox="1"/>
          <p:nvPr>
            <p:ph idx="6" type="subTitle"/>
          </p:nvPr>
        </p:nvSpPr>
        <p:spPr>
          <a:xfrm>
            <a:off x="6230569" y="2669559"/>
            <a:ext cx="2567700" cy="5721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300">
                <a:latin typeface="Poppins"/>
                <a:ea typeface="Poppins"/>
                <a:cs typeface="Poppins"/>
                <a:sym typeface="Poppins"/>
              </a:defRPr>
            </a:lvl1pPr>
            <a:lvl2pPr lvl="1" algn="ctr">
              <a:lnSpc>
                <a:spcPct val="95000"/>
              </a:lnSpc>
              <a:spcBef>
                <a:spcPts val="1300"/>
              </a:spcBef>
              <a:spcAft>
                <a:spcPts val="0"/>
              </a:spcAft>
              <a:buClr>
                <a:schemeClr val="lt1"/>
              </a:buClr>
              <a:buSzPts val="800"/>
              <a:buNone/>
              <a:defRPr>
                <a:solidFill>
                  <a:schemeClr val="lt1"/>
                </a:solidFill>
              </a:defRPr>
            </a:lvl2pPr>
            <a:lvl3pPr lvl="2" algn="ctr">
              <a:lnSpc>
                <a:spcPct val="95000"/>
              </a:lnSpc>
              <a:spcBef>
                <a:spcPts val="1300"/>
              </a:spcBef>
              <a:spcAft>
                <a:spcPts val="0"/>
              </a:spcAft>
              <a:buClr>
                <a:schemeClr val="lt1"/>
              </a:buClr>
              <a:buSzPts val="700"/>
              <a:buNone/>
              <a:defRPr>
                <a:solidFill>
                  <a:schemeClr val="lt1"/>
                </a:solidFill>
              </a:defRPr>
            </a:lvl3pPr>
            <a:lvl4pPr lvl="3" algn="ctr">
              <a:lnSpc>
                <a:spcPct val="95000"/>
              </a:lnSpc>
              <a:spcBef>
                <a:spcPts val="1300"/>
              </a:spcBef>
              <a:spcAft>
                <a:spcPts val="0"/>
              </a:spcAft>
              <a:buClr>
                <a:schemeClr val="lt1"/>
              </a:buClr>
              <a:buSzPts val="500"/>
              <a:buNone/>
              <a:defRPr>
                <a:solidFill>
                  <a:schemeClr val="lt1"/>
                </a:solidFill>
              </a:defRPr>
            </a:lvl4pPr>
            <a:lvl5pPr lvl="4" algn="ctr">
              <a:lnSpc>
                <a:spcPct val="95000"/>
              </a:lnSpc>
              <a:spcBef>
                <a:spcPts val="1300"/>
              </a:spcBef>
              <a:spcAft>
                <a:spcPts val="0"/>
              </a:spcAft>
              <a:buClr>
                <a:schemeClr val="lt1"/>
              </a:buClr>
              <a:buSzPts val="400"/>
              <a:buNone/>
              <a:defRPr>
                <a:solidFill>
                  <a:schemeClr val="lt1"/>
                </a:solidFill>
              </a:defRPr>
            </a:lvl5pPr>
            <a:lvl6pPr lvl="5" algn="ctr">
              <a:lnSpc>
                <a:spcPct val="90000"/>
              </a:lnSpc>
              <a:spcBef>
                <a:spcPts val="400"/>
              </a:spcBef>
              <a:spcAft>
                <a:spcPts val="0"/>
              </a:spcAft>
              <a:buClr>
                <a:schemeClr val="lt1"/>
              </a:buClr>
              <a:buSzPts val="200"/>
              <a:buNone/>
              <a:defRPr>
                <a:solidFill>
                  <a:schemeClr val="lt1"/>
                </a:solidFill>
              </a:defRPr>
            </a:lvl6pPr>
            <a:lvl7pPr lvl="6" algn="ctr">
              <a:lnSpc>
                <a:spcPct val="90000"/>
              </a:lnSpc>
              <a:spcBef>
                <a:spcPts val="400"/>
              </a:spcBef>
              <a:spcAft>
                <a:spcPts val="0"/>
              </a:spcAft>
              <a:buClr>
                <a:schemeClr val="lt1"/>
              </a:buClr>
              <a:buSzPts val="200"/>
              <a:buNone/>
              <a:defRPr>
                <a:solidFill>
                  <a:schemeClr val="lt1"/>
                </a:solidFill>
              </a:defRPr>
            </a:lvl7pPr>
            <a:lvl8pPr lvl="7" algn="ctr">
              <a:lnSpc>
                <a:spcPct val="90000"/>
              </a:lnSpc>
              <a:spcBef>
                <a:spcPts val="400"/>
              </a:spcBef>
              <a:spcAft>
                <a:spcPts val="0"/>
              </a:spcAft>
              <a:buClr>
                <a:schemeClr val="lt1"/>
              </a:buClr>
              <a:buSzPts val="200"/>
              <a:buNone/>
              <a:defRPr>
                <a:solidFill>
                  <a:schemeClr val="lt1"/>
                </a:solidFill>
              </a:defRPr>
            </a:lvl8pPr>
            <a:lvl9pPr lvl="8" algn="ctr">
              <a:lnSpc>
                <a:spcPct val="90000"/>
              </a:lnSpc>
              <a:spcBef>
                <a:spcPts val="400"/>
              </a:spcBef>
              <a:spcAft>
                <a:spcPts val="0"/>
              </a:spcAft>
              <a:buClr>
                <a:schemeClr val="lt1"/>
              </a:buClr>
              <a:buSzPts val="200"/>
              <a:buNone/>
              <a:defRPr>
                <a:solidFill>
                  <a:schemeClr val="lt1"/>
                </a:solidFill>
              </a:defRPr>
            </a:lvl9pPr>
          </a:lstStyle>
          <a:p/>
        </p:txBody>
      </p:sp>
    </p:spTree>
  </p:cSld>
  <p:clrMapOvr>
    <a:masterClrMapping/>
  </p:clrMapOvr>
</p:sldLayout>
</file>

<file path=ppt/slideLayouts/slideLayout3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7_Custom Layout">
  <p:cSld name="27_Custom Layout">
    <p:bg>
      <p:bgPr>
        <a:blipFill>
          <a:blip r:embed="rId2">
            <a:alphaModFix/>
          </a:blip>
          <a:stretch>
            <a:fillRect/>
          </a:stretch>
        </a:blipFill>
      </p:bgPr>
    </p:bg>
    <p:spTree>
      <p:nvGrpSpPr>
        <p:cNvPr id="5390" name="Shape 5390"/>
        <p:cNvGrpSpPr/>
        <p:nvPr/>
      </p:nvGrpSpPr>
      <p:grpSpPr>
        <a:xfrm>
          <a:off x="0" y="0"/>
          <a:ext cx="0" cy="0"/>
          <a:chOff x="0" y="0"/>
          <a:chExt cx="0" cy="0"/>
        </a:xfrm>
      </p:grpSpPr>
      <p:sp>
        <p:nvSpPr>
          <p:cNvPr id="5391" name="Google Shape;5391;g3d53bdb51f7_0_5665"/>
          <p:cNvSpPr/>
          <p:nvPr/>
        </p:nvSpPr>
        <p:spPr>
          <a:xfrm rot="10800000">
            <a:off x="3222792" y="3119574"/>
            <a:ext cx="2804400" cy="13401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392" name="Google Shape;5392;g3d53bdb51f7_0_5665"/>
          <p:cNvSpPr/>
          <p:nvPr/>
        </p:nvSpPr>
        <p:spPr>
          <a:xfrm rot="10800000">
            <a:off x="6107145" y="3119574"/>
            <a:ext cx="2804400" cy="13401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393" name="Google Shape;5393;g3d53bdb51f7_0_5665"/>
          <p:cNvSpPr/>
          <p:nvPr/>
        </p:nvSpPr>
        <p:spPr>
          <a:xfrm rot="10800000">
            <a:off x="338440" y="3119574"/>
            <a:ext cx="2804400" cy="13401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394" name="Google Shape;5394;g3d53bdb51f7_0_5665"/>
          <p:cNvSpPr/>
          <p:nvPr/>
        </p:nvSpPr>
        <p:spPr>
          <a:xfrm>
            <a:off x="338461" y="1144976"/>
            <a:ext cx="2804400" cy="1974600"/>
          </a:xfrm>
          <a:prstGeom prst="round2SameRect">
            <a:avLst>
              <a:gd fmla="val 4384" name="adj1"/>
              <a:gd fmla="val 0" name="adj2"/>
            </a:avLst>
          </a:prstGeom>
          <a:gradFill>
            <a:gsLst>
              <a:gs pos="0">
                <a:srgbClr val="FF001A"/>
              </a:gs>
              <a:gs pos="74000">
                <a:srgbClr val="290051"/>
              </a:gs>
              <a:gs pos="100000">
                <a:srgbClr val="0C0024"/>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395" name="Google Shape;5395;g3d53bdb51f7_0_5665"/>
          <p:cNvSpPr/>
          <p:nvPr/>
        </p:nvSpPr>
        <p:spPr>
          <a:xfrm>
            <a:off x="6107166" y="1144975"/>
            <a:ext cx="2804400" cy="1974600"/>
          </a:xfrm>
          <a:prstGeom prst="round2SameRect">
            <a:avLst>
              <a:gd fmla="val 4780" name="adj1"/>
              <a:gd fmla="val 0" name="adj2"/>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2000">
                <a:srgbClr val="1C0054"/>
              </a:gs>
              <a:gs pos="78000">
                <a:srgbClr val="1C0358"/>
              </a:gs>
              <a:gs pos="82000">
                <a:srgbClr val="1C0B66"/>
              </a:gs>
              <a:gs pos="100000">
                <a:srgbClr val="1C0B6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396" name="Google Shape;5396;g3d53bdb51f7_0_5665"/>
          <p:cNvSpPr/>
          <p:nvPr/>
        </p:nvSpPr>
        <p:spPr>
          <a:xfrm>
            <a:off x="3231435" y="1144975"/>
            <a:ext cx="2804400" cy="1974600"/>
          </a:xfrm>
          <a:prstGeom prst="round2SameRect">
            <a:avLst>
              <a:gd fmla="val 4780" name="adj1"/>
              <a:gd fmla="val 0" name="adj2"/>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2000">
                <a:srgbClr val="1C0054"/>
              </a:gs>
              <a:gs pos="78000">
                <a:srgbClr val="1C0358"/>
              </a:gs>
              <a:gs pos="82000">
                <a:srgbClr val="1C0B66"/>
              </a:gs>
              <a:gs pos="100000">
                <a:srgbClr val="1C0B6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397" name="Google Shape;5397;g3d53bdb51f7_0_5665"/>
          <p:cNvSpPr/>
          <p:nvPr/>
        </p:nvSpPr>
        <p:spPr>
          <a:xfrm>
            <a:off x="332813" y="1144975"/>
            <a:ext cx="2804400" cy="1974600"/>
          </a:xfrm>
          <a:prstGeom prst="round2SameRect">
            <a:avLst>
              <a:gd fmla="val 4780" name="adj1"/>
              <a:gd fmla="val 0" name="adj2"/>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2000">
                <a:srgbClr val="1C0054"/>
              </a:gs>
              <a:gs pos="78000">
                <a:srgbClr val="1C0358"/>
              </a:gs>
              <a:gs pos="82000">
                <a:srgbClr val="1C0B66"/>
              </a:gs>
              <a:gs pos="100000">
                <a:srgbClr val="1C0B6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398" name="Google Shape;5398;g3d53bdb51f7_0_566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399" name="Google Shape;5399;g3d53bdb51f7_0_5665"/>
          <p:cNvSpPr txBox="1"/>
          <p:nvPr>
            <p:ph type="title"/>
          </p:nvPr>
        </p:nvSpPr>
        <p:spPr>
          <a:xfrm>
            <a:off x="315022" y="319879"/>
            <a:ext cx="68961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400" name="Google Shape;5400;g3d53bdb51f7_0_5665"/>
          <p:cNvSpPr txBox="1"/>
          <p:nvPr>
            <p:ph idx="1" type="body"/>
          </p:nvPr>
        </p:nvSpPr>
        <p:spPr>
          <a:xfrm>
            <a:off x="456728" y="3322031"/>
            <a:ext cx="2567700" cy="758400"/>
          </a:xfrm>
          <a:prstGeom prst="rect">
            <a:avLst/>
          </a:prstGeom>
          <a:noFill/>
          <a:ln>
            <a:noFill/>
          </a:ln>
        </p:spPr>
        <p:txBody>
          <a:bodyPr anchorCtr="0" anchor="t" bIns="0" lIns="0" spcFirstLastPara="1" rIns="0" wrap="square" tIns="0">
            <a:noAutofit/>
          </a:bodyPr>
          <a:lstStyle>
            <a:lvl1pPr indent="-279400" lvl="0" marL="457200" algn="l">
              <a:lnSpc>
                <a:spcPct val="95000"/>
              </a:lnSpc>
              <a:spcBef>
                <a:spcPts val="1300"/>
              </a:spcBef>
              <a:spcAft>
                <a:spcPts val="0"/>
              </a:spcAft>
              <a:buClr>
                <a:srgbClr val="5D688B"/>
              </a:buClr>
              <a:buSzPts val="800"/>
              <a:buChar char="●"/>
              <a:defRPr sz="900">
                <a:solidFill>
                  <a:srgbClr val="5D688B"/>
                </a:solidFill>
              </a:defRPr>
            </a:lvl1pPr>
            <a:lvl2pPr indent="-273050" lvl="1" marL="914400" algn="l">
              <a:lnSpc>
                <a:spcPct val="95000"/>
              </a:lnSpc>
              <a:spcBef>
                <a:spcPts val="1300"/>
              </a:spcBef>
              <a:spcAft>
                <a:spcPts val="0"/>
              </a:spcAft>
              <a:buClr>
                <a:srgbClr val="5D688B"/>
              </a:buClr>
              <a:buSzPts val="700"/>
              <a:buChar char="●"/>
              <a:defRPr sz="700">
                <a:solidFill>
                  <a:srgbClr val="5D688B"/>
                </a:solidFill>
              </a:defRPr>
            </a:lvl2pPr>
            <a:lvl3pPr indent="-266700" lvl="2" marL="1371600" algn="l">
              <a:lnSpc>
                <a:spcPct val="95000"/>
              </a:lnSpc>
              <a:spcBef>
                <a:spcPts val="1300"/>
              </a:spcBef>
              <a:spcAft>
                <a:spcPts val="0"/>
              </a:spcAft>
              <a:buClr>
                <a:srgbClr val="5D688B"/>
              </a:buClr>
              <a:buSzPts val="600"/>
              <a:buChar char="●"/>
              <a:defRPr sz="700">
                <a:solidFill>
                  <a:srgbClr val="5D688B"/>
                </a:solidFill>
              </a:defRPr>
            </a:lvl3pPr>
            <a:lvl4pPr indent="-266700" lvl="3" marL="1828800" algn="l">
              <a:lnSpc>
                <a:spcPct val="95000"/>
              </a:lnSpc>
              <a:spcBef>
                <a:spcPts val="1300"/>
              </a:spcBef>
              <a:spcAft>
                <a:spcPts val="0"/>
              </a:spcAft>
              <a:buClr>
                <a:schemeClr val="dk1"/>
              </a:buClr>
              <a:buSzPts val="600"/>
              <a:buChar char="●"/>
              <a:defRPr/>
            </a:lvl4pPr>
            <a:lvl5pPr indent="-266700" lvl="4" marL="2286000" algn="l">
              <a:lnSpc>
                <a:spcPct val="95000"/>
              </a:lnSpc>
              <a:spcBef>
                <a:spcPts val="1300"/>
              </a:spcBef>
              <a:spcAft>
                <a:spcPts val="0"/>
              </a:spcAft>
              <a:buClr>
                <a:schemeClr val="dk1"/>
              </a:buClr>
              <a:buSzPts val="6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5401" name="Google Shape;5401;g3d53bdb51f7_0_5665"/>
          <p:cNvSpPr/>
          <p:nvPr/>
        </p:nvSpPr>
        <p:spPr>
          <a:xfrm>
            <a:off x="1487709" y="1467104"/>
            <a:ext cx="596977" cy="655616"/>
          </a:xfrm>
          <a:custGeom>
            <a:rect b="b" l="l" r="r" t="t"/>
            <a:pathLst>
              <a:path extrusionOk="0" h="1748310" w="1591940">
                <a:moveTo>
                  <a:pt x="1396892" y="1748184"/>
                </a:moveTo>
                <a:lnTo>
                  <a:pt x="0" y="1748184"/>
                </a:lnTo>
                <a:lnTo>
                  <a:pt x="195048" y="1553135"/>
                </a:lnTo>
                <a:lnTo>
                  <a:pt x="195048" y="0"/>
                </a:lnTo>
                <a:lnTo>
                  <a:pt x="1591941" y="0"/>
                </a:lnTo>
                <a:lnTo>
                  <a:pt x="1591941" y="1553262"/>
                </a:lnTo>
                <a:cubicBezTo>
                  <a:pt x="1591941" y="1661029"/>
                  <a:pt x="1504659" y="1748311"/>
                  <a:pt x="1396892" y="1748311"/>
                </a:cubicBezTo>
                <a:close/>
              </a:path>
            </a:pathLst>
          </a:custGeom>
          <a:solidFill>
            <a:srgbClr val="FFFF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402" name="Google Shape;5402;g3d53bdb51f7_0_5665"/>
          <p:cNvSpPr/>
          <p:nvPr/>
        </p:nvSpPr>
        <p:spPr>
          <a:xfrm>
            <a:off x="1414575" y="1656236"/>
            <a:ext cx="146286" cy="466484"/>
          </a:xfrm>
          <a:custGeom>
            <a:rect b="b" l="l" r="r" t="t"/>
            <a:pathLst>
              <a:path extrusionOk="0" h="1243958" w="390096">
                <a:moveTo>
                  <a:pt x="0" y="0"/>
                </a:moveTo>
                <a:lnTo>
                  <a:pt x="390097" y="0"/>
                </a:lnTo>
                <a:lnTo>
                  <a:pt x="390097" y="1048910"/>
                </a:lnTo>
                <a:cubicBezTo>
                  <a:pt x="390097" y="1156549"/>
                  <a:pt x="302688" y="1243959"/>
                  <a:pt x="195048" y="1243959"/>
                </a:cubicBezTo>
                <a:lnTo>
                  <a:pt x="195048" y="1243959"/>
                </a:lnTo>
                <a:cubicBezTo>
                  <a:pt x="87409" y="1243831"/>
                  <a:pt x="0" y="1156422"/>
                  <a:pt x="0" y="1048783"/>
                </a:cubicBezTo>
                <a:lnTo>
                  <a:pt x="0" y="0"/>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403" name="Google Shape;5403;g3d53bdb51f7_0_5665"/>
          <p:cNvSpPr/>
          <p:nvPr/>
        </p:nvSpPr>
        <p:spPr>
          <a:xfrm>
            <a:off x="1634644" y="1537480"/>
            <a:ext cx="3873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404" name="Google Shape;5404;g3d53bdb51f7_0_5665"/>
          <p:cNvSpPr/>
          <p:nvPr/>
        </p:nvSpPr>
        <p:spPr>
          <a:xfrm>
            <a:off x="1634644" y="1627800"/>
            <a:ext cx="3873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405" name="Google Shape;5405;g3d53bdb51f7_0_5665"/>
          <p:cNvSpPr/>
          <p:nvPr/>
        </p:nvSpPr>
        <p:spPr>
          <a:xfrm>
            <a:off x="1634644" y="1718119"/>
            <a:ext cx="3873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406" name="Google Shape;5406;g3d53bdb51f7_0_5665"/>
          <p:cNvSpPr/>
          <p:nvPr/>
        </p:nvSpPr>
        <p:spPr>
          <a:xfrm>
            <a:off x="1634644" y="1808439"/>
            <a:ext cx="1938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407" name="Google Shape;5407;g3d53bdb51f7_0_5665"/>
          <p:cNvSpPr/>
          <p:nvPr/>
        </p:nvSpPr>
        <p:spPr>
          <a:xfrm>
            <a:off x="4348077" y="1422922"/>
            <a:ext cx="549743" cy="753141"/>
          </a:xfrm>
          <a:custGeom>
            <a:rect b="b" l="l" r="r" t="t"/>
            <a:pathLst>
              <a:path extrusionOk="0" h="2008375" w="1465980">
                <a:moveTo>
                  <a:pt x="1393076" y="2008375"/>
                </a:moveTo>
                <a:lnTo>
                  <a:pt x="72905" y="2008375"/>
                </a:lnTo>
                <a:cubicBezTo>
                  <a:pt x="32572" y="2008375"/>
                  <a:pt x="0" y="1975676"/>
                  <a:pt x="0" y="1935471"/>
                </a:cubicBezTo>
                <a:lnTo>
                  <a:pt x="0" y="72905"/>
                </a:lnTo>
                <a:cubicBezTo>
                  <a:pt x="0" y="32572"/>
                  <a:pt x="32699" y="0"/>
                  <a:pt x="72905" y="0"/>
                </a:cubicBezTo>
                <a:lnTo>
                  <a:pt x="732991" y="0"/>
                </a:lnTo>
                <a:lnTo>
                  <a:pt x="1465980" y="741133"/>
                </a:lnTo>
                <a:lnTo>
                  <a:pt x="1465980" y="1935344"/>
                </a:lnTo>
                <a:cubicBezTo>
                  <a:pt x="1465980" y="1975676"/>
                  <a:pt x="1433281" y="2008248"/>
                  <a:pt x="1393076" y="2008248"/>
                </a:cubicBezTo>
                <a:close/>
              </a:path>
            </a:pathLst>
          </a:custGeom>
          <a:solidFill>
            <a:srgbClr val="FFFF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408" name="Google Shape;5408;g3d53bdb51f7_0_5665"/>
          <p:cNvSpPr/>
          <p:nvPr/>
        </p:nvSpPr>
        <p:spPr>
          <a:xfrm>
            <a:off x="4622961" y="1423686"/>
            <a:ext cx="277161" cy="277161"/>
          </a:xfrm>
          <a:custGeom>
            <a:rect b="b" l="l" r="r" t="t"/>
            <a:pathLst>
              <a:path extrusionOk="0" h="739097" w="739096">
                <a:moveTo>
                  <a:pt x="0" y="0"/>
                </a:moveTo>
                <a:lnTo>
                  <a:pt x="0" y="605884"/>
                </a:lnTo>
                <a:cubicBezTo>
                  <a:pt x="0" y="679425"/>
                  <a:pt x="59672" y="739097"/>
                  <a:pt x="133213" y="739097"/>
                </a:cubicBezTo>
                <a:lnTo>
                  <a:pt x="739097" y="739097"/>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pic>
        <p:nvPicPr>
          <p:cNvPr id="5409" name="Google Shape;5409;g3d53bdb51f7_0_5665"/>
          <p:cNvPicPr preferRelativeResize="0"/>
          <p:nvPr/>
        </p:nvPicPr>
        <p:blipFill rotWithShape="1">
          <a:blip r:embed="rId3">
            <a:alphaModFix/>
          </a:blip>
          <a:srcRect b="0" l="0" r="0" t="0"/>
          <a:stretch/>
        </p:blipFill>
        <p:spPr>
          <a:xfrm>
            <a:off x="7201294" y="1431495"/>
            <a:ext cx="535545" cy="777252"/>
          </a:xfrm>
          <a:prstGeom prst="rect">
            <a:avLst/>
          </a:prstGeom>
          <a:noFill/>
          <a:ln>
            <a:noFill/>
          </a:ln>
        </p:spPr>
      </p:pic>
      <p:sp>
        <p:nvSpPr>
          <p:cNvPr id="5410" name="Google Shape;5410;g3d53bdb51f7_0_5665"/>
          <p:cNvSpPr txBox="1"/>
          <p:nvPr>
            <p:ph idx="2" type="body"/>
          </p:nvPr>
        </p:nvSpPr>
        <p:spPr>
          <a:xfrm>
            <a:off x="3346186" y="3322031"/>
            <a:ext cx="2567700" cy="758400"/>
          </a:xfrm>
          <a:prstGeom prst="rect">
            <a:avLst/>
          </a:prstGeom>
          <a:noFill/>
          <a:ln>
            <a:noFill/>
          </a:ln>
        </p:spPr>
        <p:txBody>
          <a:bodyPr anchorCtr="0" anchor="t" bIns="0" lIns="0" spcFirstLastPara="1" rIns="0" wrap="square" tIns="0">
            <a:noAutofit/>
          </a:bodyPr>
          <a:lstStyle>
            <a:lvl1pPr indent="-279400" lvl="0" marL="457200" algn="l">
              <a:lnSpc>
                <a:spcPct val="95000"/>
              </a:lnSpc>
              <a:spcBef>
                <a:spcPts val="1300"/>
              </a:spcBef>
              <a:spcAft>
                <a:spcPts val="0"/>
              </a:spcAft>
              <a:buClr>
                <a:srgbClr val="5D688B"/>
              </a:buClr>
              <a:buSzPts val="800"/>
              <a:buChar char="●"/>
              <a:defRPr sz="900">
                <a:solidFill>
                  <a:srgbClr val="5D688B"/>
                </a:solidFill>
              </a:defRPr>
            </a:lvl1pPr>
            <a:lvl2pPr indent="-273050" lvl="1" marL="914400" algn="l">
              <a:lnSpc>
                <a:spcPct val="95000"/>
              </a:lnSpc>
              <a:spcBef>
                <a:spcPts val="1300"/>
              </a:spcBef>
              <a:spcAft>
                <a:spcPts val="0"/>
              </a:spcAft>
              <a:buClr>
                <a:srgbClr val="5D688B"/>
              </a:buClr>
              <a:buSzPts val="700"/>
              <a:buChar char="●"/>
              <a:defRPr sz="700">
                <a:solidFill>
                  <a:srgbClr val="5D688B"/>
                </a:solidFill>
              </a:defRPr>
            </a:lvl2pPr>
            <a:lvl3pPr indent="-266700" lvl="2" marL="1371600" algn="l">
              <a:lnSpc>
                <a:spcPct val="95000"/>
              </a:lnSpc>
              <a:spcBef>
                <a:spcPts val="1300"/>
              </a:spcBef>
              <a:spcAft>
                <a:spcPts val="0"/>
              </a:spcAft>
              <a:buClr>
                <a:srgbClr val="5D688B"/>
              </a:buClr>
              <a:buSzPts val="600"/>
              <a:buChar char="●"/>
              <a:defRPr sz="700">
                <a:solidFill>
                  <a:srgbClr val="5D688B"/>
                </a:solidFill>
              </a:defRPr>
            </a:lvl3pPr>
            <a:lvl4pPr indent="-266700" lvl="3" marL="1828800" algn="l">
              <a:lnSpc>
                <a:spcPct val="95000"/>
              </a:lnSpc>
              <a:spcBef>
                <a:spcPts val="1300"/>
              </a:spcBef>
              <a:spcAft>
                <a:spcPts val="0"/>
              </a:spcAft>
              <a:buClr>
                <a:schemeClr val="dk1"/>
              </a:buClr>
              <a:buSzPts val="600"/>
              <a:buChar char="●"/>
              <a:defRPr/>
            </a:lvl4pPr>
            <a:lvl5pPr indent="-266700" lvl="4" marL="2286000" algn="l">
              <a:lnSpc>
                <a:spcPct val="95000"/>
              </a:lnSpc>
              <a:spcBef>
                <a:spcPts val="1300"/>
              </a:spcBef>
              <a:spcAft>
                <a:spcPts val="0"/>
              </a:spcAft>
              <a:buClr>
                <a:schemeClr val="dk1"/>
              </a:buClr>
              <a:buSzPts val="6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5411" name="Google Shape;5411;g3d53bdb51f7_0_5665"/>
          <p:cNvSpPr txBox="1"/>
          <p:nvPr>
            <p:ph idx="3" type="body"/>
          </p:nvPr>
        </p:nvSpPr>
        <p:spPr>
          <a:xfrm>
            <a:off x="6225427" y="3322031"/>
            <a:ext cx="2567700" cy="758400"/>
          </a:xfrm>
          <a:prstGeom prst="rect">
            <a:avLst/>
          </a:prstGeom>
          <a:noFill/>
          <a:ln>
            <a:noFill/>
          </a:ln>
        </p:spPr>
        <p:txBody>
          <a:bodyPr anchorCtr="0" anchor="t" bIns="0" lIns="0" spcFirstLastPara="1" rIns="0" wrap="square" tIns="0">
            <a:noAutofit/>
          </a:bodyPr>
          <a:lstStyle>
            <a:lvl1pPr indent="-279400" lvl="0" marL="457200" algn="l">
              <a:lnSpc>
                <a:spcPct val="95000"/>
              </a:lnSpc>
              <a:spcBef>
                <a:spcPts val="1300"/>
              </a:spcBef>
              <a:spcAft>
                <a:spcPts val="0"/>
              </a:spcAft>
              <a:buClr>
                <a:srgbClr val="5D688B"/>
              </a:buClr>
              <a:buSzPts val="800"/>
              <a:buChar char="●"/>
              <a:defRPr sz="900">
                <a:solidFill>
                  <a:srgbClr val="5D688B"/>
                </a:solidFill>
              </a:defRPr>
            </a:lvl1pPr>
            <a:lvl2pPr indent="-273050" lvl="1" marL="914400" algn="l">
              <a:lnSpc>
                <a:spcPct val="95000"/>
              </a:lnSpc>
              <a:spcBef>
                <a:spcPts val="1300"/>
              </a:spcBef>
              <a:spcAft>
                <a:spcPts val="0"/>
              </a:spcAft>
              <a:buClr>
                <a:srgbClr val="5D688B"/>
              </a:buClr>
              <a:buSzPts val="700"/>
              <a:buChar char="●"/>
              <a:defRPr sz="700">
                <a:solidFill>
                  <a:srgbClr val="5D688B"/>
                </a:solidFill>
              </a:defRPr>
            </a:lvl2pPr>
            <a:lvl3pPr indent="-266700" lvl="2" marL="1371600" algn="l">
              <a:lnSpc>
                <a:spcPct val="95000"/>
              </a:lnSpc>
              <a:spcBef>
                <a:spcPts val="1300"/>
              </a:spcBef>
              <a:spcAft>
                <a:spcPts val="0"/>
              </a:spcAft>
              <a:buClr>
                <a:srgbClr val="5D688B"/>
              </a:buClr>
              <a:buSzPts val="600"/>
              <a:buChar char="●"/>
              <a:defRPr sz="700">
                <a:solidFill>
                  <a:srgbClr val="5D688B"/>
                </a:solidFill>
              </a:defRPr>
            </a:lvl3pPr>
            <a:lvl4pPr indent="-266700" lvl="3" marL="1828800" algn="l">
              <a:lnSpc>
                <a:spcPct val="95000"/>
              </a:lnSpc>
              <a:spcBef>
                <a:spcPts val="1300"/>
              </a:spcBef>
              <a:spcAft>
                <a:spcPts val="0"/>
              </a:spcAft>
              <a:buClr>
                <a:schemeClr val="dk1"/>
              </a:buClr>
              <a:buSzPts val="600"/>
              <a:buChar char="●"/>
              <a:defRPr/>
            </a:lvl4pPr>
            <a:lvl5pPr indent="-266700" lvl="4" marL="2286000" algn="l">
              <a:lnSpc>
                <a:spcPct val="95000"/>
              </a:lnSpc>
              <a:spcBef>
                <a:spcPts val="1300"/>
              </a:spcBef>
              <a:spcAft>
                <a:spcPts val="0"/>
              </a:spcAft>
              <a:buClr>
                <a:schemeClr val="dk1"/>
              </a:buClr>
              <a:buSzPts val="6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5412" name="Google Shape;5412;g3d53bdb51f7_0_5665"/>
          <p:cNvSpPr txBox="1"/>
          <p:nvPr/>
        </p:nvSpPr>
        <p:spPr>
          <a:xfrm>
            <a:off x="1861831" y="1821789"/>
            <a:ext cx="186300" cy="2625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2100"/>
              <a:buFont typeface="Arial"/>
              <a:buNone/>
            </a:pPr>
            <a:r>
              <a:rPr b="0" i="0" lang="en" sz="21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5413" name="Google Shape;5413;g3d53bdb51f7_0_5665"/>
          <p:cNvSpPr txBox="1"/>
          <p:nvPr/>
        </p:nvSpPr>
        <p:spPr>
          <a:xfrm>
            <a:off x="4519314" y="1821789"/>
            <a:ext cx="186300" cy="2625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2100"/>
              <a:buFont typeface="Arial"/>
              <a:buNone/>
            </a:pPr>
            <a:r>
              <a:rPr b="0" i="0" lang="en" sz="21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5414" name="Google Shape;5414;g3d53bdb51f7_0_5665"/>
          <p:cNvSpPr txBox="1"/>
          <p:nvPr>
            <p:ph idx="4" type="subTitle"/>
          </p:nvPr>
        </p:nvSpPr>
        <p:spPr>
          <a:xfrm>
            <a:off x="456728" y="2432438"/>
            <a:ext cx="2567700" cy="5721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300">
                <a:solidFill>
                  <a:schemeClr val="lt1"/>
                </a:solidFill>
                <a:latin typeface="Poppins"/>
                <a:ea typeface="Poppins"/>
                <a:cs typeface="Poppins"/>
                <a:sym typeface="Poppins"/>
              </a:defRPr>
            </a:lvl1pPr>
            <a:lvl2pPr lvl="1" algn="ctr">
              <a:lnSpc>
                <a:spcPct val="95000"/>
              </a:lnSpc>
              <a:spcBef>
                <a:spcPts val="1300"/>
              </a:spcBef>
              <a:spcAft>
                <a:spcPts val="0"/>
              </a:spcAft>
              <a:buClr>
                <a:schemeClr val="lt1"/>
              </a:buClr>
              <a:buSzPts val="800"/>
              <a:buNone/>
              <a:defRPr>
                <a:solidFill>
                  <a:schemeClr val="lt1"/>
                </a:solidFill>
              </a:defRPr>
            </a:lvl2pPr>
            <a:lvl3pPr lvl="2" algn="ctr">
              <a:lnSpc>
                <a:spcPct val="95000"/>
              </a:lnSpc>
              <a:spcBef>
                <a:spcPts val="1300"/>
              </a:spcBef>
              <a:spcAft>
                <a:spcPts val="0"/>
              </a:spcAft>
              <a:buClr>
                <a:schemeClr val="lt1"/>
              </a:buClr>
              <a:buSzPts val="700"/>
              <a:buNone/>
              <a:defRPr>
                <a:solidFill>
                  <a:schemeClr val="lt1"/>
                </a:solidFill>
              </a:defRPr>
            </a:lvl3pPr>
            <a:lvl4pPr lvl="3" algn="ctr">
              <a:lnSpc>
                <a:spcPct val="95000"/>
              </a:lnSpc>
              <a:spcBef>
                <a:spcPts val="1300"/>
              </a:spcBef>
              <a:spcAft>
                <a:spcPts val="0"/>
              </a:spcAft>
              <a:buClr>
                <a:schemeClr val="lt1"/>
              </a:buClr>
              <a:buSzPts val="500"/>
              <a:buNone/>
              <a:defRPr>
                <a:solidFill>
                  <a:schemeClr val="lt1"/>
                </a:solidFill>
              </a:defRPr>
            </a:lvl4pPr>
            <a:lvl5pPr lvl="4" algn="ctr">
              <a:lnSpc>
                <a:spcPct val="95000"/>
              </a:lnSpc>
              <a:spcBef>
                <a:spcPts val="1300"/>
              </a:spcBef>
              <a:spcAft>
                <a:spcPts val="0"/>
              </a:spcAft>
              <a:buClr>
                <a:schemeClr val="lt1"/>
              </a:buClr>
              <a:buSzPts val="400"/>
              <a:buNone/>
              <a:defRPr>
                <a:solidFill>
                  <a:schemeClr val="lt1"/>
                </a:solidFill>
              </a:defRPr>
            </a:lvl5pPr>
            <a:lvl6pPr lvl="5" algn="ctr">
              <a:lnSpc>
                <a:spcPct val="90000"/>
              </a:lnSpc>
              <a:spcBef>
                <a:spcPts val="400"/>
              </a:spcBef>
              <a:spcAft>
                <a:spcPts val="0"/>
              </a:spcAft>
              <a:buClr>
                <a:schemeClr val="lt1"/>
              </a:buClr>
              <a:buSzPts val="200"/>
              <a:buNone/>
              <a:defRPr>
                <a:solidFill>
                  <a:schemeClr val="lt1"/>
                </a:solidFill>
              </a:defRPr>
            </a:lvl6pPr>
            <a:lvl7pPr lvl="6" algn="ctr">
              <a:lnSpc>
                <a:spcPct val="90000"/>
              </a:lnSpc>
              <a:spcBef>
                <a:spcPts val="400"/>
              </a:spcBef>
              <a:spcAft>
                <a:spcPts val="0"/>
              </a:spcAft>
              <a:buClr>
                <a:schemeClr val="lt1"/>
              </a:buClr>
              <a:buSzPts val="200"/>
              <a:buNone/>
              <a:defRPr>
                <a:solidFill>
                  <a:schemeClr val="lt1"/>
                </a:solidFill>
              </a:defRPr>
            </a:lvl7pPr>
            <a:lvl8pPr lvl="7" algn="ctr">
              <a:lnSpc>
                <a:spcPct val="90000"/>
              </a:lnSpc>
              <a:spcBef>
                <a:spcPts val="400"/>
              </a:spcBef>
              <a:spcAft>
                <a:spcPts val="0"/>
              </a:spcAft>
              <a:buClr>
                <a:schemeClr val="lt1"/>
              </a:buClr>
              <a:buSzPts val="200"/>
              <a:buNone/>
              <a:defRPr>
                <a:solidFill>
                  <a:schemeClr val="lt1"/>
                </a:solidFill>
              </a:defRPr>
            </a:lvl8pPr>
            <a:lvl9pPr lvl="8" algn="ctr">
              <a:lnSpc>
                <a:spcPct val="90000"/>
              </a:lnSpc>
              <a:spcBef>
                <a:spcPts val="400"/>
              </a:spcBef>
              <a:spcAft>
                <a:spcPts val="0"/>
              </a:spcAft>
              <a:buClr>
                <a:schemeClr val="lt1"/>
              </a:buClr>
              <a:buSzPts val="200"/>
              <a:buNone/>
              <a:defRPr>
                <a:solidFill>
                  <a:schemeClr val="lt1"/>
                </a:solidFill>
              </a:defRPr>
            </a:lvl9pPr>
          </a:lstStyle>
          <a:p/>
        </p:txBody>
      </p:sp>
      <p:sp>
        <p:nvSpPr>
          <p:cNvPr id="5415" name="Google Shape;5415;g3d53bdb51f7_0_5665"/>
          <p:cNvSpPr txBox="1"/>
          <p:nvPr>
            <p:ph idx="5" type="subTitle"/>
          </p:nvPr>
        </p:nvSpPr>
        <p:spPr>
          <a:xfrm>
            <a:off x="3346181" y="2432438"/>
            <a:ext cx="2567700" cy="5721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300">
                <a:solidFill>
                  <a:schemeClr val="lt1"/>
                </a:solidFill>
                <a:latin typeface="Poppins"/>
                <a:ea typeface="Poppins"/>
                <a:cs typeface="Poppins"/>
                <a:sym typeface="Poppins"/>
              </a:defRPr>
            </a:lvl1pPr>
            <a:lvl2pPr lvl="1" algn="ctr">
              <a:lnSpc>
                <a:spcPct val="95000"/>
              </a:lnSpc>
              <a:spcBef>
                <a:spcPts val="1300"/>
              </a:spcBef>
              <a:spcAft>
                <a:spcPts val="0"/>
              </a:spcAft>
              <a:buClr>
                <a:schemeClr val="lt1"/>
              </a:buClr>
              <a:buSzPts val="800"/>
              <a:buNone/>
              <a:defRPr>
                <a:solidFill>
                  <a:schemeClr val="lt1"/>
                </a:solidFill>
              </a:defRPr>
            </a:lvl2pPr>
            <a:lvl3pPr lvl="2" algn="ctr">
              <a:lnSpc>
                <a:spcPct val="95000"/>
              </a:lnSpc>
              <a:spcBef>
                <a:spcPts val="1300"/>
              </a:spcBef>
              <a:spcAft>
                <a:spcPts val="0"/>
              </a:spcAft>
              <a:buClr>
                <a:schemeClr val="lt1"/>
              </a:buClr>
              <a:buSzPts val="700"/>
              <a:buNone/>
              <a:defRPr>
                <a:solidFill>
                  <a:schemeClr val="lt1"/>
                </a:solidFill>
              </a:defRPr>
            </a:lvl3pPr>
            <a:lvl4pPr lvl="3" algn="ctr">
              <a:lnSpc>
                <a:spcPct val="95000"/>
              </a:lnSpc>
              <a:spcBef>
                <a:spcPts val="1300"/>
              </a:spcBef>
              <a:spcAft>
                <a:spcPts val="0"/>
              </a:spcAft>
              <a:buClr>
                <a:schemeClr val="lt1"/>
              </a:buClr>
              <a:buSzPts val="500"/>
              <a:buNone/>
              <a:defRPr>
                <a:solidFill>
                  <a:schemeClr val="lt1"/>
                </a:solidFill>
              </a:defRPr>
            </a:lvl4pPr>
            <a:lvl5pPr lvl="4" algn="ctr">
              <a:lnSpc>
                <a:spcPct val="95000"/>
              </a:lnSpc>
              <a:spcBef>
                <a:spcPts val="1300"/>
              </a:spcBef>
              <a:spcAft>
                <a:spcPts val="0"/>
              </a:spcAft>
              <a:buClr>
                <a:schemeClr val="lt1"/>
              </a:buClr>
              <a:buSzPts val="400"/>
              <a:buNone/>
              <a:defRPr>
                <a:solidFill>
                  <a:schemeClr val="lt1"/>
                </a:solidFill>
              </a:defRPr>
            </a:lvl5pPr>
            <a:lvl6pPr lvl="5" algn="ctr">
              <a:lnSpc>
                <a:spcPct val="90000"/>
              </a:lnSpc>
              <a:spcBef>
                <a:spcPts val="400"/>
              </a:spcBef>
              <a:spcAft>
                <a:spcPts val="0"/>
              </a:spcAft>
              <a:buClr>
                <a:schemeClr val="lt1"/>
              </a:buClr>
              <a:buSzPts val="200"/>
              <a:buNone/>
              <a:defRPr>
                <a:solidFill>
                  <a:schemeClr val="lt1"/>
                </a:solidFill>
              </a:defRPr>
            </a:lvl6pPr>
            <a:lvl7pPr lvl="6" algn="ctr">
              <a:lnSpc>
                <a:spcPct val="90000"/>
              </a:lnSpc>
              <a:spcBef>
                <a:spcPts val="400"/>
              </a:spcBef>
              <a:spcAft>
                <a:spcPts val="0"/>
              </a:spcAft>
              <a:buClr>
                <a:schemeClr val="lt1"/>
              </a:buClr>
              <a:buSzPts val="200"/>
              <a:buNone/>
              <a:defRPr>
                <a:solidFill>
                  <a:schemeClr val="lt1"/>
                </a:solidFill>
              </a:defRPr>
            </a:lvl7pPr>
            <a:lvl8pPr lvl="7" algn="ctr">
              <a:lnSpc>
                <a:spcPct val="90000"/>
              </a:lnSpc>
              <a:spcBef>
                <a:spcPts val="400"/>
              </a:spcBef>
              <a:spcAft>
                <a:spcPts val="0"/>
              </a:spcAft>
              <a:buClr>
                <a:schemeClr val="lt1"/>
              </a:buClr>
              <a:buSzPts val="200"/>
              <a:buNone/>
              <a:defRPr>
                <a:solidFill>
                  <a:schemeClr val="lt1"/>
                </a:solidFill>
              </a:defRPr>
            </a:lvl8pPr>
            <a:lvl9pPr lvl="8" algn="ctr">
              <a:lnSpc>
                <a:spcPct val="90000"/>
              </a:lnSpc>
              <a:spcBef>
                <a:spcPts val="400"/>
              </a:spcBef>
              <a:spcAft>
                <a:spcPts val="0"/>
              </a:spcAft>
              <a:buClr>
                <a:schemeClr val="lt1"/>
              </a:buClr>
              <a:buSzPts val="200"/>
              <a:buNone/>
              <a:defRPr>
                <a:solidFill>
                  <a:schemeClr val="lt1"/>
                </a:solidFill>
              </a:defRPr>
            </a:lvl9pPr>
          </a:lstStyle>
          <a:p/>
        </p:txBody>
      </p:sp>
      <p:sp>
        <p:nvSpPr>
          <p:cNvPr id="5416" name="Google Shape;5416;g3d53bdb51f7_0_5665"/>
          <p:cNvSpPr txBox="1"/>
          <p:nvPr>
            <p:ph idx="6" type="subTitle"/>
          </p:nvPr>
        </p:nvSpPr>
        <p:spPr>
          <a:xfrm>
            <a:off x="6225441" y="2432438"/>
            <a:ext cx="2567700" cy="5721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300">
                <a:solidFill>
                  <a:schemeClr val="lt1"/>
                </a:solidFill>
                <a:latin typeface="Poppins"/>
                <a:ea typeface="Poppins"/>
                <a:cs typeface="Poppins"/>
                <a:sym typeface="Poppins"/>
              </a:defRPr>
            </a:lvl1pPr>
            <a:lvl2pPr lvl="1" algn="ctr">
              <a:lnSpc>
                <a:spcPct val="95000"/>
              </a:lnSpc>
              <a:spcBef>
                <a:spcPts val="1300"/>
              </a:spcBef>
              <a:spcAft>
                <a:spcPts val="0"/>
              </a:spcAft>
              <a:buClr>
                <a:schemeClr val="lt1"/>
              </a:buClr>
              <a:buSzPts val="800"/>
              <a:buNone/>
              <a:defRPr>
                <a:solidFill>
                  <a:schemeClr val="lt1"/>
                </a:solidFill>
              </a:defRPr>
            </a:lvl2pPr>
            <a:lvl3pPr lvl="2" algn="ctr">
              <a:lnSpc>
                <a:spcPct val="95000"/>
              </a:lnSpc>
              <a:spcBef>
                <a:spcPts val="1300"/>
              </a:spcBef>
              <a:spcAft>
                <a:spcPts val="0"/>
              </a:spcAft>
              <a:buClr>
                <a:schemeClr val="lt1"/>
              </a:buClr>
              <a:buSzPts val="700"/>
              <a:buNone/>
              <a:defRPr>
                <a:solidFill>
                  <a:schemeClr val="lt1"/>
                </a:solidFill>
              </a:defRPr>
            </a:lvl3pPr>
            <a:lvl4pPr lvl="3" algn="ctr">
              <a:lnSpc>
                <a:spcPct val="95000"/>
              </a:lnSpc>
              <a:spcBef>
                <a:spcPts val="1300"/>
              </a:spcBef>
              <a:spcAft>
                <a:spcPts val="0"/>
              </a:spcAft>
              <a:buClr>
                <a:schemeClr val="lt1"/>
              </a:buClr>
              <a:buSzPts val="500"/>
              <a:buNone/>
              <a:defRPr>
                <a:solidFill>
                  <a:schemeClr val="lt1"/>
                </a:solidFill>
              </a:defRPr>
            </a:lvl4pPr>
            <a:lvl5pPr lvl="4" algn="ctr">
              <a:lnSpc>
                <a:spcPct val="95000"/>
              </a:lnSpc>
              <a:spcBef>
                <a:spcPts val="1300"/>
              </a:spcBef>
              <a:spcAft>
                <a:spcPts val="0"/>
              </a:spcAft>
              <a:buClr>
                <a:schemeClr val="lt1"/>
              </a:buClr>
              <a:buSzPts val="400"/>
              <a:buNone/>
              <a:defRPr>
                <a:solidFill>
                  <a:schemeClr val="lt1"/>
                </a:solidFill>
              </a:defRPr>
            </a:lvl5pPr>
            <a:lvl6pPr lvl="5" algn="ctr">
              <a:lnSpc>
                <a:spcPct val="90000"/>
              </a:lnSpc>
              <a:spcBef>
                <a:spcPts val="400"/>
              </a:spcBef>
              <a:spcAft>
                <a:spcPts val="0"/>
              </a:spcAft>
              <a:buClr>
                <a:schemeClr val="lt1"/>
              </a:buClr>
              <a:buSzPts val="200"/>
              <a:buNone/>
              <a:defRPr>
                <a:solidFill>
                  <a:schemeClr val="lt1"/>
                </a:solidFill>
              </a:defRPr>
            </a:lvl6pPr>
            <a:lvl7pPr lvl="6" algn="ctr">
              <a:lnSpc>
                <a:spcPct val="90000"/>
              </a:lnSpc>
              <a:spcBef>
                <a:spcPts val="400"/>
              </a:spcBef>
              <a:spcAft>
                <a:spcPts val="0"/>
              </a:spcAft>
              <a:buClr>
                <a:schemeClr val="lt1"/>
              </a:buClr>
              <a:buSzPts val="200"/>
              <a:buNone/>
              <a:defRPr>
                <a:solidFill>
                  <a:schemeClr val="lt1"/>
                </a:solidFill>
              </a:defRPr>
            </a:lvl7pPr>
            <a:lvl8pPr lvl="7" algn="ctr">
              <a:lnSpc>
                <a:spcPct val="90000"/>
              </a:lnSpc>
              <a:spcBef>
                <a:spcPts val="400"/>
              </a:spcBef>
              <a:spcAft>
                <a:spcPts val="0"/>
              </a:spcAft>
              <a:buClr>
                <a:schemeClr val="lt1"/>
              </a:buClr>
              <a:buSzPts val="200"/>
              <a:buNone/>
              <a:defRPr>
                <a:solidFill>
                  <a:schemeClr val="lt1"/>
                </a:solidFill>
              </a:defRPr>
            </a:lvl8pPr>
            <a:lvl9pPr lvl="8" algn="ctr">
              <a:lnSpc>
                <a:spcPct val="90000"/>
              </a:lnSpc>
              <a:spcBef>
                <a:spcPts val="400"/>
              </a:spcBef>
              <a:spcAft>
                <a:spcPts val="0"/>
              </a:spcAft>
              <a:buClr>
                <a:schemeClr val="lt1"/>
              </a:buClr>
              <a:buSzPts val="200"/>
              <a:buNone/>
              <a:defRPr>
                <a:solidFill>
                  <a:schemeClr val="lt1"/>
                </a:solidFill>
              </a:defRPr>
            </a:lvl9pPr>
          </a:lstStyle>
          <a:p/>
        </p:txBody>
      </p:sp>
    </p:spTree>
  </p:cSld>
  <p:clrMapOvr>
    <a:masterClrMapping/>
  </p:clrMapOvr>
</p:sldLayout>
</file>

<file path=ppt/slideLayouts/slideLayout3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8_Custom Layout">
  <p:cSld name="28_Custom Layout">
    <p:bg>
      <p:bgPr>
        <a:blipFill>
          <a:blip r:embed="rId2">
            <a:alphaModFix/>
          </a:blip>
          <a:stretch>
            <a:fillRect/>
          </a:stretch>
        </a:blipFill>
      </p:bgPr>
    </p:bg>
    <p:spTree>
      <p:nvGrpSpPr>
        <p:cNvPr id="5417" name="Shape 5417"/>
        <p:cNvGrpSpPr/>
        <p:nvPr/>
      </p:nvGrpSpPr>
      <p:grpSpPr>
        <a:xfrm>
          <a:off x="0" y="0"/>
          <a:ext cx="0" cy="0"/>
          <a:chOff x="0" y="0"/>
          <a:chExt cx="0" cy="0"/>
        </a:xfrm>
      </p:grpSpPr>
      <p:sp>
        <p:nvSpPr>
          <p:cNvPr id="5418" name="Google Shape;5418;g3d53bdb51f7_0_5692"/>
          <p:cNvSpPr/>
          <p:nvPr/>
        </p:nvSpPr>
        <p:spPr>
          <a:xfrm>
            <a:off x="3237186" y="581188"/>
            <a:ext cx="2741100" cy="797400"/>
          </a:xfrm>
          <a:prstGeom prst="roundRect">
            <a:avLst>
              <a:gd fmla="val 967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419" name="Google Shape;5419;g3d53bdb51f7_0_5692"/>
          <p:cNvSpPr/>
          <p:nvPr/>
        </p:nvSpPr>
        <p:spPr>
          <a:xfrm>
            <a:off x="377677" y="1548408"/>
            <a:ext cx="2741100" cy="797400"/>
          </a:xfrm>
          <a:prstGeom prst="roundRect">
            <a:avLst>
              <a:gd fmla="val 967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420" name="Google Shape;5420;g3d53bdb51f7_0_5692"/>
          <p:cNvSpPr/>
          <p:nvPr/>
        </p:nvSpPr>
        <p:spPr>
          <a:xfrm>
            <a:off x="377677" y="2645533"/>
            <a:ext cx="2741100" cy="797400"/>
          </a:xfrm>
          <a:prstGeom prst="roundRect">
            <a:avLst>
              <a:gd fmla="val 967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421" name="Google Shape;5421;g3d53bdb51f7_0_5692"/>
          <p:cNvSpPr/>
          <p:nvPr/>
        </p:nvSpPr>
        <p:spPr>
          <a:xfrm>
            <a:off x="3237186" y="3702828"/>
            <a:ext cx="2741100" cy="797400"/>
          </a:xfrm>
          <a:prstGeom prst="roundRect">
            <a:avLst>
              <a:gd fmla="val 967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422" name="Google Shape;5422;g3d53bdb51f7_0_5692"/>
          <p:cNvSpPr/>
          <p:nvPr/>
        </p:nvSpPr>
        <p:spPr>
          <a:xfrm>
            <a:off x="6032409" y="2645533"/>
            <a:ext cx="2741100" cy="797400"/>
          </a:xfrm>
          <a:prstGeom prst="roundRect">
            <a:avLst>
              <a:gd fmla="val 967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423" name="Google Shape;5423;g3d53bdb51f7_0_5692"/>
          <p:cNvSpPr/>
          <p:nvPr/>
        </p:nvSpPr>
        <p:spPr>
          <a:xfrm>
            <a:off x="6032409" y="1548408"/>
            <a:ext cx="2741100" cy="797400"/>
          </a:xfrm>
          <a:prstGeom prst="roundRect">
            <a:avLst>
              <a:gd fmla="val 967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424" name="Google Shape;5424;g3d53bdb51f7_0_5692"/>
          <p:cNvSpPr txBox="1"/>
          <p:nvPr>
            <p:ph idx="1" type="subTitle"/>
          </p:nvPr>
        </p:nvSpPr>
        <p:spPr>
          <a:xfrm>
            <a:off x="6665788" y="2813841"/>
            <a:ext cx="1980000" cy="505200"/>
          </a:xfrm>
          <a:prstGeom prst="rect">
            <a:avLst/>
          </a:prstGeom>
          <a:noFill/>
          <a:ln>
            <a:noFill/>
          </a:ln>
        </p:spPr>
        <p:txBody>
          <a:bodyPr anchorCtr="0" anchor="t" bIns="0" lIns="0" spcFirstLastPara="1" rIns="0" wrap="square" tIns="0">
            <a:noAutofit/>
          </a:bodyPr>
          <a:lstStyle>
            <a:lvl1pPr lvl="0" marR="0" algn="l">
              <a:lnSpc>
                <a:spcPct val="102000"/>
              </a:lnSpc>
              <a:spcBef>
                <a:spcPts val="0"/>
              </a:spcBef>
              <a:spcAft>
                <a:spcPts val="0"/>
              </a:spcAft>
              <a:buSzPts val="900"/>
              <a:buNone/>
              <a:defRPr sz="10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425" name="Google Shape;5425;g3d53bdb51f7_0_5692"/>
          <p:cNvSpPr txBox="1"/>
          <p:nvPr>
            <p:ph type="title"/>
          </p:nvPr>
        </p:nvSpPr>
        <p:spPr>
          <a:xfrm>
            <a:off x="3315459" y="1829972"/>
            <a:ext cx="2557500" cy="1632300"/>
          </a:xfrm>
          <a:prstGeom prst="rect">
            <a:avLst/>
          </a:prstGeom>
          <a:noFill/>
          <a:ln>
            <a:noFill/>
          </a:ln>
        </p:spPr>
        <p:txBody>
          <a:bodyPr anchorCtr="0" anchor="t" bIns="0" lIns="0" spcFirstLastPara="1" rIns="0" wrap="square" tIns="0">
            <a:noAutofit/>
          </a:bodyPr>
          <a:lstStyle>
            <a:lvl1pPr lvl="0" algn="ctr">
              <a:lnSpc>
                <a:spcPct val="98000"/>
              </a:lnSpc>
              <a:spcBef>
                <a:spcPts val="0"/>
              </a:spcBef>
              <a:spcAft>
                <a:spcPts val="0"/>
              </a:spcAft>
              <a:buClr>
                <a:schemeClr val="dk1"/>
              </a:buClr>
              <a:buSzPts val="2500"/>
              <a:buFont typeface="Poppins SemiBold"/>
              <a:buNone/>
              <a:defRPr>
                <a:solidFill>
                  <a:schemeClr val="dk1"/>
                </a:solidFill>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426" name="Google Shape;5426;g3d53bdb51f7_0_569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5427" name="Google Shape;5427;g3d53bdb51f7_0_5692"/>
          <p:cNvGrpSpPr/>
          <p:nvPr/>
        </p:nvGrpSpPr>
        <p:grpSpPr>
          <a:xfrm>
            <a:off x="522384" y="1710908"/>
            <a:ext cx="345768" cy="471692"/>
            <a:chOff x="1393022" y="4562422"/>
            <a:chExt cx="922048" cy="1257845"/>
          </a:xfrm>
        </p:grpSpPr>
        <p:grpSp>
          <p:nvGrpSpPr>
            <p:cNvPr id="5428" name="Google Shape;5428;g3d53bdb51f7_0_5692"/>
            <p:cNvGrpSpPr/>
            <p:nvPr/>
          </p:nvGrpSpPr>
          <p:grpSpPr>
            <a:xfrm>
              <a:off x="1393022" y="4562422"/>
              <a:ext cx="922048" cy="1257845"/>
              <a:chOff x="11596382" y="3794459"/>
              <a:chExt cx="1472215" cy="2008375"/>
            </a:xfrm>
          </p:grpSpPr>
          <p:sp>
            <p:nvSpPr>
              <p:cNvPr id="5429" name="Google Shape;5429;g3d53bdb51f7_0_5692"/>
              <p:cNvSpPr/>
              <p:nvPr/>
            </p:nvSpPr>
            <p:spPr>
              <a:xfrm>
                <a:off x="11596382" y="3794459"/>
                <a:ext cx="1465980" cy="2008375"/>
              </a:xfrm>
              <a:custGeom>
                <a:rect b="b" l="l" r="r" t="t"/>
                <a:pathLst>
                  <a:path extrusionOk="0" h="2008375" w="1465980">
                    <a:moveTo>
                      <a:pt x="1393076" y="2008375"/>
                    </a:moveTo>
                    <a:lnTo>
                      <a:pt x="72905" y="2008375"/>
                    </a:lnTo>
                    <a:cubicBezTo>
                      <a:pt x="32572" y="2008375"/>
                      <a:pt x="0" y="1975676"/>
                      <a:pt x="0" y="1935471"/>
                    </a:cubicBezTo>
                    <a:lnTo>
                      <a:pt x="0" y="72905"/>
                    </a:lnTo>
                    <a:cubicBezTo>
                      <a:pt x="0" y="32572"/>
                      <a:pt x="32699" y="0"/>
                      <a:pt x="72905" y="0"/>
                    </a:cubicBezTo>
                    <a:lnTo>
                      <a:pt x="732991" y="0"/>
                    </a:lnTo>
                    <a:lnTo>
                      <a:pt x="1465980" y="741133"/>
                    </a:lnTo>
                    <a:lnTo>
                      <a:pt x="1465980" y="1935344"/>
                    </a:lnTo>
                    <a:cubicBezTo>
                      <a:pt x="1465980" y="1975676"/>
                      <a:pt x="1433281" y="2008248"/>
                      <a:pt x="1393076" y="2008248"/>
                    </a:cubicBezTo>
                    <a:close/>
                  </a:path>
                </a:pathLst>
              </a:custGeom>
              <a:solidFill>
                <a:schemeClr val="lt2"/>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430" name="Google Shape;5430;g3d53bdb51f7_0_5692"/>
              <p:cNvSpPr/>
              <p:nvPr/>
            </p:nvSpPr>
            <p:spPr>
              <a:xfrm>
                <a:off x="12329501" y="3796495"/>
                <a:ext cx="739096" cy="739097"/>
              </a:xfrm>
              <a:custGeom>
                <a:rect b="b" l="l" r="r" t="t"/>
                <a:pathLst>
                  <a:path extrusionOk="0" h="739097" w="739096">
                    <a:moveTo>
                      <a:pt x="0" y="0"/>
                    </a:moveTo>
                    <a:lnTo>
                      <a:pt x="0" y="605884"/>
                    </a:lnTo>
                    <a:cubicBezTo>
                      <a:pt x="0" y="679425"/>
                      <a:pt x="59672" y="739097"/>
                      <a:pt x="133213" y="739097"/>
                    </a:cubicBezTo>
                    <a:lnTo>
                      <a:pt x="739097" y="739097"/>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5431" name="Google Shape;5431;g3d53bdb51f7_0_5692"/>
            <p:cNvSpPr txBox="1"/>
            <p:nvPr/>
          </p:nvSpPr>
          <p:spPr>
            <a:xfrm>
              <a:off x="1650884" y="5149728"/>
              <a:ext cx="376200" cy="521700"/>
            </a:xfrm>
            <a:prstGeom prst="rect">
              <a:avLst/>
            </a:prstGeom>
            <a:noFill/>
            <a:ln>
              <a:noFill/>
            </a:ln>
          </p:spPr>
          <p:txBody>
            <a:bodyPr anchorCtr="0" anchor="t" bIns="0" lIns="0" spcFirstLastPara="1" rIns="0" wrap="square" tIns="0">
              <a:noAutofit/>
            </a:bodyPr>
            <a:lstStyle/>
            <a:p>
              <a:pPr indent="0" lvl="0" marL="0" marR="0" rtl="0" algn="ctr">
                <a:lnSpc>
                  <a:spcPct val="97000"/>
                </a:lnSpc>
                <a:spcBef>
                  <a:spcPts val="0"/>
                </a:spcBef>
                <a:spcAft>
                  <a:spcPts val="0"/>
                </a:spcAft>
                <a:buClr>
                  <a:srgbClr val="000000"/>
                </a:buClr>
                <a:buSzPts val="1500"/>
                <a:buFont typeface="Arial"/>
                <a:buNone/>
              </a:pPr>
              <a:r>
                <a:rPr b="0" i="0" lang="en" sz="15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grpSp>
      <p:grpSp>
        <p:nvGrpSpPr>
          <p:cNvPr id="5432" name="Google Shape;5432;g3d53bdb51f7_0_5692"/>
          <p:cNvGrpSpPr/>
          <p:nvPr/>
        </p:nvGrpSpPr>
        <p:grpSpPr>
          <a:xfrm>
            <a:off x="3383763" y="744121"/>
            <a:ext cx="345768" cy="471692"/>
            <a:chOff x="1393022" y="4562422"/>
            <a:chExt cx="922048" cy="1257845"/>
          </a:xfrm>
        </p:grpSpPr>
        <p:grpSp>
          <p:nvGrpSpPr>
            <p:cNvPr id="5433" name="Google Shape;5433;g3d53bdb51f7_0_5692"/>
            <p:cNvGrpSpPr/>
            <p:nvPr/>
          </p:nvGrpSpPr>
          <p:grpSpPr>
            <a:xfrm>
              <a:off x="1393022" y="4562422"/>
              <a:ext cx="922048" cy="1257845"/>
              <a:chOff x="11596382" y="3794459"/>
              <a:chExt cx="1472215" cy="2008375"/>
            </a:xfrm>
          </p:grpSpPr>
          <p:sp>
            <p:nvSpPr>
              <p:cNvPr id="5434" name="Google Shape;5434;g3d53bdb51f7_0_5692"/>
              <p:cNvSpPr/>
              <p:nvPr/>
            </p:nvSpPr>
            <p:spPr>
              <a:xfrm>
                <a:off x="11596382" y="3794459"/>
                <a:ext cx="1465980" cy="2008375"/>
              </a:xfrm>
              <a:custGeom>
                <a:rect b="b" l="l" r="r" t="t"/>
                <a:pathLst>
                  <a:path extrusionOk="0" h="2008375" w="1465980">
                    <a:moveTo>
                      <a:pt x="1393076" y="2008375"/>
                    </a:moveTo>
                    <a:lnTo>
                      <a:pt x="72905" y="2008375"/>
                    </a:lnTo>
                    <a:cubicBezTo>
                      <a:pt x="32572" y="2008375"/>
                      <a:pt x="0" y="1975676"/>
                      <a:pt x="0" y="1935471"/>
                    </a:cubicBezTo>
                    <a:lnTo>
                      <a:pt x="0" y="72905"/>
                    </a:lnTo>
                    <a:cubicBezTo>
                      <a:pt x="0" y="32572"/>
                      <a:pt x="32699" y="0"/>
                      <a:pt x="72905" y="0"/>
                    </a:cubicBezTo>
                    <a:lnTo>
                      <a:pt x="732991" y="0"/>
                    </a:lnTo>
                    <a:lnTo>
                      <a:pt x="1465980" y="741133"/>
                    </a:lnTo>
                    <a:lnTo>
                      <a:pt x="1465980" y="1935344"/>
                    </a:lnTo>
                    <a:cubicBezTo>
                      <a:pt x="1465980" y="1975676"/>
                      <a:pt x="1433281" y="2008248"/>
                      <a:pt x="1393076" y="2008248"/>
                    </a:cubicBezTo>
                    <a:close/>
                  </a:path>
                </a:pathLst>
              </a:custGeom>
              <a:solidFill>
                <a:schemeClr val="lt2"/>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435" name="Google Shape;5435;g3d53bdb51f7_0_5692"/>
              <p:cNvSpPr/>
              <p:nvPr/>
            </p:nvSpPr>
            <p:spPr>
              <a:xfrm>
                <a:off x="12329501" y="3796495"/>
                <a:ext cx="739096" cy="739097"/>
              </a:xfrm>
              <a:custGeom>
                <a:rect b="b" l="l" r="r" t="t"/>
                <a:pathLst>
                  <a:path extrusionOk="0" h="739097" w="739096">
                    <a:moveTo>
                      <a:pt x="0" y="0"/>
                    </a:moveTo>
                    <a:lnTo>
                      <a:pt x="0" y="605884"/>
                    </a:lnTo>
                    <a:cubicBezTo>
                      <a:pt x="0" y="679425"/>
                      <a:pt x="59672" y="739097"/>
                      <a:pt x="133213" y="739097"/>
                    </a:cubicBezTo>
                    <a:lnTo>
                      <a:pt x="739097" y="739097"/>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5436" name="Google Shape;5436;g3d53bdb51f7_0_5692"/>
            <p:cNvSpPr txBox="1"/>
            <p:nvPr/>
          </p:nvSpPr>
          <p:spPr>
            <a:xfrm>
              <a:off x="1650884" y="5149728"/>
              <a:ext cx="376200" cy="521700"/>
            </a:xfrm>
            <a:prstGeom prst="rect">
              <a:avLst/>
            </a:prstGeom>
            <a:noFill/>
            <a:ln>
              <a:noFill/>
            </a:ln>
          </p:spPr>
          <p:txBody>
            <a:bodyPr anchorCtr="0" anchor="t" bIns="0" lIns="0" spcFirstLastPara="1" rIns="0" wrap="square" tIns="0">
              <a:noAutofit/>
            </a:bodyPr>
            <a:lstStyle/>
            <a:p>
              <a:pPr indent="0" lvl="0" marL="0" marR="0" rtl="0" algn="ctr">
                <a:lnSpc>
                  <a:spcPct val="97000"/>
                </a:lnSpc>
                <a:spcBef>
                  <a:spcPts val="0"/>
                </a:spcBef>
                <a:spcAft>
                  <a:spcPts val="0"/>
                </a:spcAft>
                <a:buClr>
                  <a:srgbClr val="000000"/>
                </a:buClr>
                <a:buSzPts val="1500"/>
                <a:buFont typeface="Arial"/>
                <a:buNone/>
              </a:pPr>
              <a:r>
                <a:rPr b="0" i="0" lang="en" sz="15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grpSp>
      <p:grpSp>
        <p:nvGrpSpPr>
          <p:cNvPr id="5437" name="Google Shape;5437;g3d53bdb51f7_0_5692"/>
          <p:cNvGrpSpPr/>
          <p:nvPr/>
        </p:nvGrpSpPr>
        <p:grpSpPr>
          <a:xfrm>
            <a:off x="520461" y="2816860"/>
            <a:ext cx="345768" cy="471692"/>
            <a:chOff x="1393022" y="4562422"/>
            <a:chExt cx="922048" cy="1257845"/>
          </a:xfrm>
        </p:grpSpPr>
        <p:grpSp>
          <p:nvGrpSpPr>
            <p:cNvPr id="5438" name="Google Shape;5438;g3d53bdb51f7_0_5692"/>
            <p:cNvGrpSpPr/>
            <p:nvPr/>
          </p:nvGrpSpPr>
          <p:grpSpPr>
            <a:xfrm>
              <a:off x="1393022" y="4562422"/>
              <a:ext cx="922048" cy="1257845"/>
              <a:chOff x="11596382" y="3794459"/>
              <a:chExt cx="1472215" cy="2008375"/>
            </a:xfrm>
          </p:grpSpPr>
          <p:sp>
            <p:nvSpPr>
              <p:cNvPr id="5439" name="Google Shape;5439;g3d53bdb51f7_0_5692"/>
              <p:cNvSpPr/>
              <p:nvPr/>
            </p:nvSpPr>
            <p:spPr>
              <a:xfrm>
                <a:off x="11596382" y="3794459"/>
                <a:ext cx="1465980" cy="2008375"/>
              </a:xfrm>
              <a:custGeom>
                <a:rect b="b" l="l" r="r" t="t"/>
                <a:pathLst>
                  <a:path extrusionOk="0" h="2008375" w="1465980">
                    <a:moveTo>
                      <a:pt x="1393076" y="2008375"/>
                    </a:moveTo>
                    <a:lnTo>
                      <a:pt x="72905" y="2008375"/>
                    </a:lnTo>
                    <a:cubicBezTo>
                      <a:pt x="32572" y="2008375"/>
                      <a:pt x="0" y="1975676"/>
                      <a:pt x="0" y="1935471"/>
                    </a:cubicBezTo>
                    <a:lnTo>
                      <a:pt x="0" y="72905"/>
                    </a:lnTo>
                    <a:cubicBezTo>
                      <a:pt x="0" y="32572"/>
                      <a:pt x="32699" y="0"/>
                      <a:pt x="72905" y="0"/>
                    </a:cubicBezTo>
                    <a:lnTo>
                      <a:pt x="732991" y="0"/>
                    </a:lnTo>
                    <a:lnTo>
                      <a:pt x="1465980" y="741133"/>
                    </a:lnTo>
                    <a:lnTo>
                      <a:pt x="1465980" y="1935344"/>
                    </a:lnTo>
                    <a:cubicBezTo>
                      <a:pt x="1465980" y="1975676"/>
                      <a:pt x="1433281" y="2008248"/>
                      <a:pt x="1393076" y="2008248"/>
                    </a:cubicBezTo>
                    <a:close/>
                  </a:path>
                </a:pathLst>
              </a:custGeom>
              <a:solidFill>
                <a:schemeClr val="lt2"/>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440" name="Google Shape;5440;g3d53bdb51f7_0_5692"/>
              <p:cNvSpPr/>
              <p:nvPr/>
            </p:nvSpPr>
            <p:spPr>
              <a:xfrm>
                <a:off x="12329501" y="3796495"/>
                <a:ext cx="739096" cy="739097"/>
              </a:xfrm>
              <a:custGeom>
                <a:rect b="b" l="l" r="r" t="t"/>
                <a:pathLst>
                  <a:path extrusionOk="0" h="739097" w="739096">
                    <a:moveTo>
                      <a:pt x="0" y="0"/>
                    </a:moveTo>
                    <a:lnTo>
                      <a:pt x="0" y="605884"/>
                    </a:lnTo>
                    <a:cubicBezTo>
                      <a:pt x="0" y="679425"/>
                      <a:pt x="59672" y="739097"/>
                      <a:pt x="133213" y="739097"/>
                    </a:cubicBezTo>
                    <a:lnTo>
                      <a:pt x="739097" y="739097"/>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5441" name="Google Shape;5441;g3d53bdb51f7_0_5692"/>
            <p:cNvSpPr txBox="1"/>
            <p:nvPr/>
          </p:nvSpPr>
          <p:spPr>
            <a:xfrm>
              <a:off x="1650884" y="5149728"/>
              <a:ext cx="376200" cy="521700"/>
            </a:xfrm>
            <a:prstGeom prst="rect">
              <a:avLst/>
            </a:prstGeom>
            <a:noFill/>
            <a:ln>
              <a:noFill/>
            </a:ln>
          </p:spPr>
          <p:txBody>
            <a:bodyPr anchorCtr="0" anchor="t" bIns="0" lIns="0" spcFirstLastPara="1" rIns="0" wrap="square" tIns="0">
              <a:noAutofit/>
            </a:bodyPr>
            <a:lstStyle/>
            <a:p>
              <a:pPr indent="0" lvl="0" marL="0" marR="0" rtl="0" algn="ctr">
                <a:lnSpc>
                  <a:spcPct val="97000"/>
                </a:lnSpc>
                <a:spcBef>
                  <a:spcPts val="0"/>
                </a:spcBef>
                <a:spcAft>
                  <a:spcPts val="0"/>
                </a:spcAft>
                <a:buClr>
                  <a:srgbClr val="000000"/>
                </a:buClr>
                <a:buSzPts val="1500"/>
                <a:buFont typeface="Arial"/>
                <a:buNone/>
              </a:pPr>
              <a:r>
                <a:rPr b="0" i="0" lang="en" sz="15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grpSp>
      <p:grpSp>
        <p:nvGrpSpPr>
          <p:cNvPr id="5442" name="Google Shape;5442;g3d53bdb51f7_0_5692"/>
          <p:cNvGrpSpPr/>
          <p:nvPr/>
        </p:nvGrpSpPr>
        <p:grpSpPr>
          <a:xfrm>
            <a:off x="6186695" y="1710908"/>
            <a:ext cx="345768" cy="471692"/>
            <a:chOff x="1393022" y="4562422"/>
            <a:chExt cx="922048" cy="1257845"/>
          </a:xfrm>
        </p:grpSpPr>
        <p:grpSp>
          <p:nvGrpSpPr>
            <p:cNvPr id="5443" name="Google Shape;5443;g3d53bdb51f7_0_5692"/>
            <p:cNvGrpSpPr/>
            <p:nvPr/>
          </p:nvGrpSpPr>
          <p:grpSpPr>
            <a:xfrm>
              <a:off x="1393022" y="4562422"/>
              <a:ext cx="922048" cy="1257845"/>
              <a:chOff x="11596382" y="3794459"/>
              <a:chExt cx="1472215" cy="2008375"/>
            </a:xfrm>
          </p:grpSpPr>
          <p:sp>
            <p:nvSpPr>
              <p:cNvPr id="5444" name="Google Shape;5444;g3d53bdb51f7_0_5692"/>
              <p:cNvSpPr/>
              <p:nvPr/>
            </p:nvSpPr>
            <p:spPr>
              <a:xfrm>
                <a:off x="11596382" y="3794459"/>
                <a:ext cx="1465980" cy="2008375"/>
              </a:xfrm>
              <a:custGeom>
                <a:rect b="b" l="l" r="r" t="t"/>
                <a:pathLst>
                  <a:path extrusionOk="0" h="2008375" w="1465980">
                    <a:moveTo>
                      <a:pt x="1393076" y="2008375"/>
                    </a:moveTo>
                    <a:lnTo>
                      <a:pt x="72905" y="2008375"/>
                    </a:lnTo>
                    <a:cubicBezTo>
                      <a:pt x="32572" y="2008375"/>
                      <a:pt x="0" y="1975676"/>
                      <a:pt x="0" y="1935471"/>
                    </a:cubicBezTo>
                    <a:lnTo>
                      <a:pt x="0" y="72905"/>
                    </a:lnTo>
                    <a:cubicBezTo>
                      <a:pt x="0" y="32572"/>
                      <a:pt x="32699" y="0"/>
                      <a:pt x="72905" y="0"/>
                    </a:cubicBezTo>
                    <a:lnTo>
                      <a:pt x="732991" y="0"/>
                    </a:lnTo>
                    <a:lnTo>
                      <a:pt x="1465980" y="741133"/>
                    </a:lnTo>
                    <a:lnTo>
                      <a:pt x="1465980" y="1935344"/>
                    </a:lnTo>
                    <a:cubicBezTo>
                      <a:pt x="1465980" y="1975676"/>
                      <a:pt x="1433281" y="2008248"/>
                      <a:pt x="1393076" y="2008248"/>
                    </a:cubicBezTo>
                    <a:close/>
                  </a:path>
                </a:pathLst>
              </a:custGeom>
              <a:solidFill>
                <a:schemeClr val="lt2"/>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445" name="Google Shape;5445;g3d53bdb51f7_0_5692"/>
              <p:cNvSpPr/>
              <p:nvPr/>
            </p:nvSpPr>
            <p:spPr>
              <a:xfrm>
                <a:off x="12329501" y="3796495"/>
                <a:ext cx="739096" cy="739097"/>
              </a:xfrm>
              <a:custGeom>
                <a:rect b="b" l="l" r="r" t="t"/>
                <a:pathLst>
                  <a:path extrusionOk="0" h="739097" w="739096">
                    <a:moveTo>
                      <a:pt x="0" y="0"/>
                    </a:moveTo>
                    <a:lnTo>
                      <a:pt x="0" y="605884"/>
                    </a:lnTo>
                    <a:cubicBezTo>
                      <a:pt x="0" y="679425"/>
                      <a:pt x="59672" y="739097"/>
                      <a:pt x="133213" y="739097"/>
                    </a:cubicBezTo>
                    <a:lnTo>
                      <a:pt x="739097" y="739097"/>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5446" name="Google Shape;5446;g3d53bdb51f7_0_5692"/>
            <p:cNvSpPr txBox="1"/>
            <p:nvPr/>
          </p:nvSpPr>
          <p:spPr>
            <a:xfrm>
              <a:off x="1650884" y="5149728"/>
              <a:ext cx="376200" cy="521700"/>
            </a:xfrm>
            <a:prstGeom prst="rect">
              <a:avLst/>
            </a:prstGeom>
            <a:noFill/>
            <a:ln>
              <a:noFill/>
            </a:ln>
          </p:spPr>
          <p:txBody>
            <a:bodyPr anchorCtr="0" anchor="t" bIns="0" lIns="0" spcFirstLastPara="1" rIns="0" wrap="square" tIns="0">
              <a:noAutofit/>
            </a:bodyPr>
            <a:lstStyle/>
            <a:p>
              <a:pPr indent="0" lvl="0" marL="0" marR="0" rtl="0" algn="ctr">
                <a:lnSpc>
                  <a:spcPct val="97000"/>
                </a:lnSpc>
                <a:spcBef>
                  <a:spcPts val="0"/>
                </a:spcBef>
                <a:spcAft>
                  <a:spcPts val="0"/>
                </a:spcAft>
                <a:buClr>
                  <a:srgbClr val="000000"/>
                </a:buClr>
                <a:buSzPts val="1500"/>
                <a:buFont typeface="Arial"/>
                <a:buNone/>
              </a:pPr>
              <a:r>
                <a:rPr b="0" i="0" lang="en" sz="15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grpSp>
      <p:grpSp>
        <p:nvGrpSpPr>
          <p:cNvPr id="5447" name="Google Shape;5447;g3d53bdb51f7_0_5692"/>
          <p:cNvGrpSpPr/>
          <p:nvPr/>
        </p:nvGrpSpPr>
        <p:grpSpPr>
          <a:xfrm>
            <a:off x="6184773" y="2816860"/>
            <a:ext cx="345768" cy="471692"/>
            <a:chOff x="1393022" y="4562422"/>
            <a:chExt cx="922048" cy="1257845"/>
          </a:xfrm>
        </p:grpSpPr>
        <p:grpSp>
          <p:nvGrpSpPr>
            <p:cNvPr id="5448" name="Google Shape;5448;g3d53bdb51f7_0_5692"/>
            <p:cNvGrpSpPr/>
            <p:nvPr/>
          </p:nvGrpSpPr>
          <p:grpSpPr>
            <a:xfrm>
              <a:off x="1393022" y="4562422"/>
              <a:ext cx="922048" cy="1257845"/>
              <a:chOff x="11596382" y="3794459"/>
              <a:chExt cx="1472215" cy="2008375"/>
            </a:xfrm>
          </p:grpSpPr>
          <p:sp>
            <p:nvSpPr>
              <p:cNvPr id="5449" name="Google Shape;5449;g3d53bdb51f7_0_5692"/>
              <p:cNvSpPr/>
              <p:nvPr/>
            </p:nvSpPr>
            <p:spPr>
              <a:xfrm>
                <a:off x="11596382" y="3794459"/>
                <a:ext cx="1465980" cy="2008375"/>
              </a:xfrm>
              <a:custGeom>
                <a:rect b="b" l="l" r="r" t="t"/>
                <a:pathLst>
                  <a:path extrusionOk="0" h="2008375" w="1465980">
                    <a:moveTo>
                      <a:pt x="1393076" y="2008375"/>
                    </a:moveTo>
                    <a:lnTo>
                      <a:pt x="72905" y="2008375"/>
                    </a:lnTo>
                    <a:cubicBezTo>
                      <a:pt x="32572" y="2008375"/>
                      <a:pt x="0" y="1975676"/>
                      <a:pt x="0" y="1935471"/>
                    </a:cubicBezTo>
                    <a:lnTo>
                      <a:pt x="0" y="72905"/>
                    </a:lnTo>
                    <a:cubicBezTo>
                      <a:pt x="0" y="32572"/>
                      <a:pt x="32699" y="0"/>
                      <a:pt x="72905" y="0"/>
                    </a:cubicBezTo>
                    <a:lnTo>
                      <a:pt x="732991" y="0"/>
                    </a:lnTo>
                    <a:lnTo>
                      <a:pt x="1465980" y="741133"/>
                    </a:lnTo>
                    <a:lnTo>
                      <a:pt x="1465980" y="1935344"/>
                    </a:lnTo>
                    <a:cubicBezTo>
                      <a:pt x="1465980" y="1975676"/>
                      <a:pt x="1433281" y="2008248"/>
                      <a:pt x="1393076" y="2008248"/>
                    </a:cubicBezTo>
                    <a:close/>
                  </a:path>
                </a:pathLst>
              </a:custGeom>
              <a:solidFill>
                <a:schemeClr val="lt2"/>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450" name="Google Shape;5450;g3d53bdb51f7_0_5692"/>
              <p:cNvSpPr/>
              <p:nvPr/>
            </p:nvSpPr>
            <p:spPr>
              <a:xfrm>
                <a:off x="12329501" y="3796495"/>
                <a:ext cx="739096" cy="739097"/>
              </a:xfrm>
              <a:custGeom>
                <a:rect b="b" l="l" r="r" t="t"/>
                <a:pathLst>
                  <a:path extrusionOk="0" h="739097" w="739096">
                    <a:moveTo>
                      <a:pt x="0" y="0"/>
                    </a:moveTo>
                    <a:lnTo>
                      <a:pt x="0" y="605884"/>
                    </a:lnTo>
                    <a:cubicBezTo>
                      <a:pt x="0" y="679425"/>
                      <a:pt x="59672" y="739097"/>
                      <a:pt x="133213" y="739097"/>
                    </a:cubicBezTo>
                    <a:lnTo>
                      <a:pt x="739097" y="739097"/>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5451" name="Google Shape;5451;g3d53bdb51f7_0_5692"/>
            <p:cNvSpPr txBox="1"/>
            <p:nvPr/>
          </p:nvSpPr>
          <p:spPr>
            <a:xfrm>
              <a:off x="1650884" y="5149728"/>
              <a:ext cx="376200" cy="521700"/>
            </a:xfrm>
            <a:prstGeom prst="rect">
              <a:avLst/>
            </a:prstGeom>
            <a:noFill/>
            <a:ln>
              <a:noFill/>
            </a:ln>
          </p:spPr>
          <p:txBody>
            <a:bodyPr anchorCtr="0" anchor="t" bIns="0" lIns="0" spcFirstLastPara="1" rIns="0" wrap="square" tIns="0">
              <a:noAutofit/>
            </a:bodyPr>
            <a:lstStyle/>
            <a:p>
              <a:pPr indent="0" lvl="0" marL="0" marR="0" rtl="0" algn="ctr">
                <a:lnSpc>
                  <a:spcPct val="97000"/>
                </a:lnSpc>
                <a:spcBef>
                  <a:spcPts val="0"/>
                </a:spcBef>
                <a:spcAft>
                  <a:spcPts val="0"/>
                </a:spcAft>
                <a:buClr>
                  <a:srgbClr val="000000"/>
                </a:buClr>
                <a:buSzPts val="1500"/>
                <a:buFont typeface="Arial"/>
                <a:buNone/>
              </a:pPr>
              <a:r>
                <a:rPr b="0" i="0" lang="en" sz="15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grpSp>
      <p:grpSp>
        <p:nvGrpSpPr>
          <p:cNvPr id="5452" name="Google Shape;5452;g3d53bdb51f7_0_5692"/>
          <p:cNvGrpSpPr/>
          <p:nvPr/>
        </p:nvGrpSpPr>
        <p:grpSpPr>
          <a:xfrm>
            <a:off x="3383763" y="3858616"/>
            <a:ext cx="345768" cy="471692"/>
            <a:chOff x="1393022" y="4562422"/>
            <a:chExt cx="922048" cy="1257845"/>
          </a:xfrm>
        </p:grpSpPr>
        <p:grpSp>
          <p:nvGrpSpPr>
            <p:cNvPr id="5453" name="Google Shape;5453;g3d53bdb51f7_0_5692"/>
            <p:cNvGrpSpPr/>
            <p:nvPr/>
          </p:nvGrpSpPr>
          <p:grpSpPr>
            <a:xfrm>
              <a:off x="1393022" y="4562422"/>
              <a:ext cx="922048" cy="1257845"/>
              <a:chOff x="11596382" y="3794459"/>
              <a:chExt cx="1472215" cy="2008375"/>
            </a:xfrm>
          </p:grpSpPr>
          <p:sp>
            <p:nvSpPr>
              <p:cNvPr id="5454" name="Google Shape;5454;g3d53bdb51f7_0_5692"/>
              <p:cNvSpPr/>
              <p:nvPr/>
            </p:nvSpPr>
            <p:spPr>
              <a:xfrm>
                <a:off x="11596382" y="3794459"/>
                <a:ext cx="1465980" cy="2008375"/>
              </a:xfrm>
              <a:custGeom>
                <a:rect b="b" l="l" r="r" t="t"/>
                <a:pathLst>
                  <a:path extrusionOk="0" h="2008375" w="1465980">
                    <a:moveTo>
                      <a:pt x="1393076" y="2008375"/>
                    </a:moveTo>
                    <a:lnTo>
                      <a:pt x="72905" y="2008375"/>
                    </a:lnTo>
                    <a:cubicBezTo>
                      <a:pt x="32572" y="2008375"/>
                      <a:pt x="0" y="1975676"/>
                      <a:pt x="0" y="1935471"/>
                    </a:cubicBezTo>
                    <a:lnTo>
                      <a:pt x="0" y="72905"/>
                    </a:lnTo>
                    <a:cubicBezTo>
                      <a:pt x="0" y="32572"/>
                      <a:pt x="32699" y="0"/>
                      <a:pt x="72905" y="0"/>
                    </a:cubicBezTo>
                    <a:lnTo>
                      <a:pt x="732991" y="0"/>
                    </a:lnTo>
                    <a:lnTo>
                      <a:pt x="1465980" y="741133"/>
                    </a:lnTo>
                    <a:lnTo>
                      <a:pt x="1465980" y="1935344"/>
                    </a:lnTo>
                    <a:cubicBezTo>
                      <a:pt x="1465980" y="1975676"/>
                      <a:pt x="1433281" y="2008248"/>
                      <a:pt x="1393076" y="2008248"/>
                    </a:cubicBezTo>
                    <a:close/>
                  </a:path>
                </a:pathLst>
              </a:custGeom>
              <a:solidFill>
                <a:schemeClr val="lt2"/>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455" name="Google Shape;5455;g3d53bdb51f7_0_5692"/>
              <p:cNvSpPr/>
              <p:nvPr/>
            </p:nvSpPr>
            <p:spPr>
              <a:xfrm>
                <a:off x="12329501" y="3796495"/>
                <a:ext cx="739096" cy="739097"/>
              </a:xfrm>
              <a:custGeom>
                <a:rect b="b" l="l" r="r" t="t"/>
                <a:pathLst>
                  <a:path extrusionOk="0" h="739097" w="739096">
                    <a:moveTo>
                      <a:pt x="0" y="0"/>
                    </a:moveTo>
                    <a:lnTo>
                      <a:pt x="0" y="605884"/>
                    </a:lnTo>
                    <a:cubicBezTo>
                      <a:pt x="0" y="679425"/>
                      <a:pt x="59672" y="739097"/>
                      <a:pt x="133213" y="739097"/>
                    </a:cubicBezTo>
                    <a:lnTo>
                      <a:pt x="739097" y="739097"/>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5456" name="Google Shape;5456;g3d53bdb51f7_0_5692"/>
            <p:cNvSpPr txBox="1"/>
            <p:nvPr/>
          </p:nvSpPr>
          <p:spPr>
            <a:xfrm>
              <a:off x="1650884" y="5149728"/>
              <a:ext cx="376200" cy="521700"/>
            </a:xfrm>
            <a:prstGeom prst="rect">
              <a:avLst/>
            </a:prstGeom>
            <a:noFill/>
            <a:ln>
              <a:noFill/>
            </a:ln>
          </p:spPr>
          <p:txBody>
            <a:bodyPr anchorCtr="0" anchor="t" bIns="0" lIns="0" spcFirstLastPara="1" rIns="0" wrap="square" tIns="0">
              <a:noAutofit/>
            </a:bodyPr>
            <a:lstStyle/>
            <a:p>
              <a:pPr indent="0" lvl="0" marL="0" marR="0" rtl="0" algn="ctr">
                <a:lnSpc>
                  <a:spcPct val="97000"/>
                </a:lnSpc>
                <a:spcBef>
                  <a:spcPts val="0"/>
                </a:spcBef>
                <a:spcAft>
                  <a:spcPts val="0"/>
                </a:spcAft>
                <a:buClr>
                  <a:srgbClr val="000000"/>
                </a:buClr>
                <a:buSzPts val="1500"/>
                <a:buFont typeface="Arial"/>
                <a:buNone/>
              </a:pPr>
              <a:r>
                <a:rPr b="0" i="0" lang="en" sz="15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grpSp>
      <p:sp>
        <p:nvSpPr>
          <p:cNvPr id="5457" name="Google Shape;5457;g3d53bdb51f7_0_5692"/>
          <p:cNvSpPr txBox="1"/>
          <p:nvPr>
            <p:ph idx="2" type="subTitle"/>
          </p:nvPr>
        </p:nvSpPr>
        <p:spPr>
          <a:xfrm>
            <a:off x="1010878" y="1716234"/>
            <a:ext cx="1990800" cy="505200"/>
          </a:xfrm>
          <a:prstGeom prst="rect">
            <a:avLst/>
          </a:prstGeom>
          <a:noFill/>
          <a:ln>
            <a:noFill/>
          </a:ln>
        </p:spPr>
        <p:txBody>
          <a:bodyPr anchorCtr="0" anchor="t" bIns="0" lIns="0" spcFirstLastPara="1" rIns="0" wrap="square" tIns="0">
            <a:noAutofit/>
          </a:bodyPr>
          <a:lstStyle>
            <a:lvl1pPr lvl="0" marR="0" algn="l">
              <a:lnSpc>
                <a:spcPct val="102000"/>
              </a:lnSpc>
              <a:spcBef>
                <a:spcPts val="0"/>
              </a:spcBef>
              <a:spcAft>
                <a:spcPts val="0"/>
              </a:spcAft>
              <a:buSzPts val="900"/>
              <a:buNone/>
              <a:defRPr b="1" sz="10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458" name="Google Shape;5458;g3d53bdb51f7_0_5692"/>
          <p:cNvSpPr txBox="1"/>
          <p:nvPr>
            <p:ph idx="3" type="subTitle"/>
          </p:nvPr>
        </p:nvSpPr>
        <p:spPr>
          <a:xfrm>
            <a:off x="1017224" y="2821022"/>
            <a:ext cx="1990800" cy="505200"/>
          </a:xfrm>
          <a:prstGeom prst="rect">
            <a:avLst/>
          </a:prstGeom>
          <a:noFill/>
          <a:ln>
            <a:noFill/>
          </a:ln>
        </p:spPr>
        <p:txBody>
          <a:bodyPr anchorCtr="0" anchor="t" bIns="0" lIns="0" spcFirstLastPara="1" rIns="0" wrap="square" tIns="0">
            <a:noAutofit/>
          </a:bodyPr>
          <a:lstStyle>
            <a:lvl1pPr lvl="0" marR="0" algn="l">
              <a:lnSpc>
                <a:spcPct val="102000"/>
              </a:lnSpc>
              <a:spcBef>
                <a:spcPts val="0"/>
              </a:spcBef>
              <a:spcAft>
                <a:spcPts val="0"/>
              </a:spcAft>
              <a:buSzPts val="900"/>
              <a:buNone/>
              <a:defRPr sz="10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459" name="Google Shape;5459;g3d53bdb51f7_0_5692"/>
          <p:cNvSpPr txBox="1"/>
          <p:nvPr>
            <p:ph idx="4" type="subTitle"/>
          </p:nvPr>
        </p:nvSpPr>
        <p:spPr>
          <a:xfrm>
            <a:off x="6676725" y="1735669"/>
            <a:ext cx="1980000" cy="505200"/>
          </a:xfrm>
          <a:prstGeom prst="rect">
            <a:avLst/>
          </a:prstGeom>
          <a:noFill/>
          <a:ln>
            <a:noFill/>
          </a:ln>
        </p:spPr>
        <p:txBody>
          <a:bodyPr anchorCtr="0" anchor="t" bIns="0" lIns="0" spcFirstLastPara="1" rIns="0" wrap="square" tIns="0">
            <a:noAutofit/>
          </a:bodyPr>
          <a:lstStyle>
            <a:lvl1pPr lvl="0" marR="0" algn="l">
              <a:lnSpc>
                <a:spcPct val="102000"/>
              </a:lnSpc>
              <a:spcBef>
                <a:spcPts val="0"/>
              </a:spcBef>
              <a:spcAft>
                <a:spcPts val="0"/>
              </a:spcAft>
              <a:buSzPts val="900"/>
              <a:buNone/>
              <a:defRPr b="1" sz="10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460" name="Google Shape;5460;g3d53bdb51f7_0_5692"/>
          <p:cNvSpPr txBox="1"/>
          <p:nvPr>
            <p:ph idx="5" type="subTitle"/>
          </p:nvPr>
        </p:nvSpPr>
        <p:spPr>
          <a:xfrm>
            <a:off x="3881026" y="846394"/>
            <a:ext cx="1934700" cy="471600"/>
          </a:xfrm>
          <a:prstGeom prst="rect">
            <a:avLst/>
          </a:prstGeom>
          <a:noFill/>
          <a:ln>
            <a:noFill/>
          </a:ln>
        </p:spPr>
        <p:txBody>
          <a:bodyPr anchorCtr="0" anchor="t" bIns="0" lIns="0" spcFirstLastPara="1" rIns="0" wrap="square" tIns="0">
            <a:noAutofit/>
          </a:bodyPr>
          <a:lstStyle>
            <a:lvl1pPr lvl="0" marR="0" algn="l">
              <a:lnSpc>
                <a:spcPct val="102000"/>
              </a:lnSpc>
              <a:spcBef>
                <a:spcPts val="0"/>
              </a:spcBef>
              <a:spcAft>
                <a:spcPts val="0"/>
              </a:spcAft>
              <a:buSzPts val="900"/>
              <a:buNone/>
              <a:defRPr b="1" sz="10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461" name="Google Shape;5461;g3d53bdb51f7_0_5692"/>
          <p:cNvSpPr txBox="1"/>
          <p:nvPr>
            <p:ph idx="6" type="subTitle"/>
          </p:nvPr>
        </p:nvSpPr>
        <p:spPr>
          <a:xfrm>
            <a:off x="3871871" y="3865513"/>
            <a:ext cx="1934700" cy="505200"/>
          </a:xfrm>
          <a:prstGeom prst="rect">
            <a:avLst/>
          </a:prstGeom>
          <a:noFill/>
          <a:ln>
            <a:noFill/>
          </a:ln>
        </p:spPr>
        <p:txBody>
          <a:bodyPr anchorCtr="0" anchor="t" bIns="0" lIns="0" spcFirstLastPara="1" rIns="0" wrap="square" tIns="0">
            <a:noAutofit/>
          </a:bodyPr>
          <a:lstStyle>
            <a:lvl1pPr lvl="0" marR="0" algn="l">
              <a:lnSpc>
                <a:spcPct val="102000"/>
              </a:lnSpc>
              <a:spcBef>
                <a:spcPts val="0"/>
              </a:spcBef>
              <a:spcAft>
                <a:spcPts val="0"/>
              </a:spcAft>
              <a:buSzPts val="900"/>
              <a:buNone/>
              <a:defRPr sz="10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3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9_Custom Layout">
  <p:cSld name="29_Custom Layout">
    <p:bg>
      <p:bgPr>
        <a:blipFill>
          <a:blip r:embed="rId2">
            <a:alphaModFix/>
          </a:blip>
          <a:stretch>
            <a:fillRect/>
          </a:stretch>
        </a:blipFill>
      </p:bgPr>
    </p:bg>
    <p:spTree>
      <p:nvGrpSpPr>
        <p:cNvPr id="5462" name="Shape 5462"/>
        <p:cNvGrpSpPr/>
        <p:nvPr/>
      </p:nvGrpSpPr>
      <p:grpSpPr>
        <a:xfrm>
          <a:off x="0" y="0"/>
          <a:ext cx="0" cy="0"/>
          <a:chOff x="0" y="0"/>
          <a:chExt cx="0" cy="0"/>
        </a:xfrm>
      </p:grpSpPr>
      <p:sp>
        <p:nvSpPr>
          <p:cNvPr id="5463" name="Google Shape;5463;g3d53bdb51f7_0_5737"/>
          <p:cNvSpPr/>
          <p:nvPr/>
        </p:nvSpPr>
        <p:spPr>
          <a:xfrm>
            <a:off x="4124978" y="1670789"/>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464" name="Google Shape;5464;g3d53bdb51f7_0_5737"/>
          <p:cNvSpPr/>
          <p:nvPr/>
        </p:nvSpPr>
        <p:spPr>
          <a:xfrm>
            <a:off x="4124978" y="2624242"/>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465" name="Google Shape;5465;g3d53bdb51f7_0_5737"/>
          <p:cNvSpPr/>
          <p:nvPr/>
        </p:nvSpPr>
        <p:spPr>
          <a:xfrm>
            <a:off x="4124978" y="3577694"/>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466" name="Google Shape;5466;g3d53bdb51f7_0_5737"/>
          <p:cNvSpPr/>
          <p:nvPr/>
        </p:nvSpPr>
        <p:spPr>
          <a:xfrm>
            <a:off x="4124978" y="717337"/>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467" name="Google Shape;5467;g3d53bdb51f7_0_5737"/>
          <p:cNvSpPr/>
          <p:nvPr/>
        </p:nvSpPr>
        <p:spPr>
          <a:xfrm rot="-5400000">
            <a:off x="3777428" y="1064948"/>
            <a:ext cx="862800" cy="167700"/>
          </a:xfrm>
          <a:prstGeom prst="round2SameRect">
            <a:avLst>
              <a:gd fmla="val 15604" name="adj1"/>
              <a:gd fmla="val 0" name="adj2"/>
            </a:avLst>
          </a:prstGeom>
          <a:gradFill>
            <a:gsLst>
              <a:gs pos="0">
                <a:srgbClr val="F20019"/>
              </a:gs>
              <a:gs pos="100000">
                <a:schemeClr val="accent3"/>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468" name="Google Shape;5468;g3d53bdb51f7_0_5737"/>
          <p:cNvSpPr txBox="1"/>
          <p:nvPr>
            <p:ph type="title"/>
          </p:nvPr>
        </p:nvSpPr>
        <p:spPr>
          <a:xfrm>
            <a:off x="316371" y="1805745"/>
            <a:ext cx="3421800" cy="12141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469" name="Google Shape;5469;g3d53bdb51f7_0_573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470" name="Google Shape;5470;g3d53bdb51f7_0_5737"/>
          <p:cNvSpPr/>
          <p:nvPr/>
        </p:nvSpPr>
        <p:spPr>
          <a:xfrm rot="-5400000">
            <a:off x="3777428" y="2018400"/>
            <a:ext cx="862800" cy="167700"/>
          </a:xfrm>
          <a:prstGeom prst="round2SameRect">
            <a:avLst>
              <a:gd fmla="val 15604" name="adj1"/>
              <a:gd fmla="val 0" name="adj2"/>
            </a:avLst>
          </a:prstGeom>
          <a:gradFill>
            <a:gsLst>
              <a:gs pos="0">
                <a:srgbClr val="83003C"/>
              </a:gs>
              <a:gs pos="100000">
                <a:srgbClr val="40004F"/>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471" name="Google Shape;5471;g3d53bdb51f7_0_5737"/>
          <p:cNvSpPr/>
          <p:nvPr/>
        </p:nvSpPr>
        <p:spPr>
          <a:xfrm rot="-5400000">
            <a:off x="3777428" y="2971853"/>
            <a:ext cx="862800" cy="167700"/>
          </a:xfrm>
          <a:prstGeom prst="round2SameRect">
            <a:avLst>
              <a:gd fmla="val 15604" name="adj1"/>
              <a:gd fmla="val 0" name="adj2"/>
            </a:avLst>
          </a:prstGeom>
          <a:gradFill>
            <a:gsLst>
              <a:gs pos="0">
                <a:srgbClr val="1F0057"/>
              </a:gs>
              <a:gs pos="100000">
                <a:srgbClr val="370051"/>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472" name="Google Shape;5472;g3d53bdb51f7_0_5737"/>
          <p:cNvSpPr/>
          <p:nvPr/>
        </p:nvSpPr>
        <p:spPr>
          <a:xfrm rot="-5400000">
            <a:off x="3777428" y="3925305"/>
            <a:ext cx="862800" cy="167700"/>
          </a:xfrm>
          <a:prstGeom prst="round2SameRect">
            <a:avLst>
              <a:gd fmla="val 15604" name="adj1"/>
              <a:gd fmla="val 0" name="adj2"/>
            </a:avLst>
          </a:prstGeom>
          <a:gradFill>
            <a:gsLst>
              <a:gs pos="0">
                <a:srgbClr val="20035F"/>
              </a:gs>
              <a:gs pos="100000">
                <a:srgbClr val="026FFF"/>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473" name="Google Shape;5473;g3d53bdb51f7_0_5737"/>
          <p:cNvSpPr txBox="1"/>
          <p:nvPr>
            <p:ph idx="1" type="subTitle"/>
          </p:nvPr>
        </p:nvSpPr>
        <p:spPr>
          <a:xfrm>
            <a:off x="4523730" y="950522"/>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5474" name="Google Shape;5474;g3d53bdb51f7_0_5737"/>
          <p:cNvSpPr txBox="1"/>
          <p:nvPr>
            <p:ph idx="2" type="subTitle"/>
          </p:nvPr>
        </p:nvSpPr>
        <p:spPr>
          <a:xfrm>
            <a:off x="4523730" y="1172710"/>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5475" name="Google Shape;5475;g3d53bdb51f7_0_5737"/>
          <p:cNvSpPr txBox="1"/>
          <p:nvPr>
            <p:ph idx="3" type="subTitle"/>
          </p:nvPr>
        </p:nvSpPr>
        <p:spPr>
          <a:xfrm>
            <a:off x="4523730" y="1905606"/>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5476" name="Google Shape;5476;g3d53bdb51f7_0_5737"/>
          <p:cNvSpPr txBox="1"/>
          <p:nvPr>
            <p:ph idx="4" type="subTitle"/>
          </p:nvPr>
        </p:nvSpPr>
        <p:spPr>
          <a:xfrm>
            <a:off x="4523730" y="2127793"/>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5477" name="Google Shape;5477;g3d53bdb51f7_0_5737"/>
          <p:cNvSpPr txBox="1"/>
          <p:nvPr>
            <p:ph idx="5" type="subTitle"/>
          </p:nvPr>
        </p:nvSpPr>
        <p:spPr>
          <a:xfrm>
            <a:off x="4523730" y="2859682"/>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5478" name="Google Shape;5478;g3d53bdb51f7_0_5737"/>
          <p:cNvSpPr txBox="1"/>
          <p:nvPr>
            <p:ph idx="6" type="subTitle"/>
          </p:nvPr>
        </p:nvSpPr>
        <p:spPr>
          <a:xfrm>
            <a:off x="4523730" y="3081870"/>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5479" name="Google Shape;5479;g3d53bdb51f7_0_5737"/>
          <p:cNvSpPr txBox="1"/>
          <p:nvPr>
            <p:ph idx="7" type="subTitle"/>
          </p:nvPr>
        </p:nvSpPr>
        <p:spPr>
          <a:xfrm>
            <a:off x="4523730" y="3808265"/>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5480" name="Google Shape;5480;g3d53bdb51f7_0_5737"/>
          <p:cNvSpPr txBox="1"/>
          <p:nvPr>
            <p:ph idx="8" type="subTitle"/>
          </p:nvPr>
        </p:nvSpPr>
        <p:spPr>
          <a:xfrm>
            <a:off x="4523730" y="4030453"/>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Tree>
  </p:cSld>
  <p:clrMapOvr>
    <a:masterClrMapping/>
  </p:clrMapOvr>
</p:sldLayout>
</file>

<file path=ppt/slideLayouts/slideLayout3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0_Custom Layout">
  <p:cSld name="30_Custom Layout">
    <p:bg>
      <p:bgPr>
        <a:blipFill>
          <a:blip r:embed="rId2">
            <a:alphaModFix/>
          </a:blip>
          <a:stretch>
            <a:fillRect/>
          </a:stretch>
        </a:blipFill>
      </p:bgPr>
    </p:bg>
    <p:spTree>
      <p:nvGrpSpPr>
        <p:cNvPr id="5481" name="Shape 5481"/>
        <p:cNvGrpSpPr/>
        <p:nvPr/>
      </p:nvGrpSpPr>
      <p:grpSpPr>
        <a:xfrm>
          <a:off x="0" y="0"/>
          <a:ext cx="0" cy="0"/>
          <a:chOff x="0" y="0"/>
          <a:chExt cx="0" cy="0"/>
        </a:xfrm>
      </p:grpSpPr>
      <p:sp>
        <p:nvSpPr>
          <p:cNvPr id="5482" name="Google Shape;5482;g3d53bdb51f7_0_5756"/>
          <p:cNvSpPr/>
          <p:nvPr/>
        </p:nvSpPr>
        <p:spPr>
          <a:xfrm>
            <a:off x="4124978" y="1670789"/>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483" name="Google Shape;5483;g3d53bdb51f7_0_5756"/>
          <p:cNvSpPr/>
          <p:nvPr/>
        </p:nvSpPr>
        <p:spPr>
          <a:xfrm>
            <a:off x="4124978" y="2624242"/>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484" name="Google Shape;5484;g3d53bdb51f7_0_5756"/>
          <p:cNvSpPr/>
          <p:nvPr/>
        </p:nvSpPr>
        <p:spPr>
          <a:xfrm>
            <a:off x="4124978" y="3577694"/>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485" name="Google Shape;5485;g3d53bdb51f7_0_5756"/>
          <p:cNvSpPr/>
          <p:nvPr/>
        </p:nvSpPr>
        <p:spPr>
          <a:xfrm>
            <a:off x="4124978" y="717337"/>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486" name="Google Shape;5486;g3d53bdb51f7_0_5756"/>
          <p:cNvSpPr/>
          <p:nvPr/>
        </p:nvSpPr>
        <p:spPr>
          <a:xfrm rot="-5400000">
            <a:off x="3777428" y="1064948"/>
            <a:ext cx="862800" cy="167700"/>
          </a:xfrm>
          <a:prstGeom prst="round2SameRect">
            <a:avLst>
              <a:gd fmla="val 15604" name="adj1"/>
              <a:gd fmla="val 0" name="adj2"/>
            </a:avLst>
          </a:prstGeom>
          <a:solidFill>
            <a:srgbClr val="162CA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487" name="Google Shape;5487;g3d53bdb51f7_0_5756"/>
          <p:cNvSpPr txBox="1"/>
          <p:nvPr>
            <p:ph type="title"/>
          </p:nvPr>
        </p:nvSpPr>
        <p:spPr>
          <a:xfrm>
            <a:off x="316371" y="1805745"/>
            <a:ext cx="3421800" cy="12141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488" name="Google Shape;5488;g3d53bdb51f7_0_575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489" name="Google Shape;5489;g3d53bdb51f7_0_5756"/>
          <p:cNvSpPr/>
          <p:nvPr/>
        </p:nvSpPr>
        <p:spPr>
          <a:xfrm rot="-5400000">
            <a:off x="3777428" y="2018400"/>
            <a:ext cx="862800" cy="167700"/>
          </a:xfrm>
          <a:prstGeom prst="round2SameRect">
            <a:avLst>
              <a:gd fmla="val 15604" name="adj1"/>
              <a:gd fmla="val 0" name="adj2"/>
            </a:avLst>
          </a:prstGeom>
          <a:solidFill>
            <a:srgbClr val="0370FF"/>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490" name="Google Shape;5490;g3d53bdb51f7_0_5756"/>
          <p:cNvSpPr/>
          <p:nvPr/>
        </p:nvSpPr>
        <p:spPr>
          <a:xfrm rot="-5400000">
            <a:off x="3777428" y="2971853"/>
            <a:ext cx="862800" cy="167700"/>
          </a:xfrm>
          <a:prstGeom prst="round2SameRect">
            <a:avLst>
              <a:gd fmla="val 15604" name="adj1"/>
              <a:gd fmla="val 0" name="adj2"/>
            </a:avLst>
          </a:prstGeom>
          <a:solidFill>
            <a:schemeClr val="accen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491" name="Google Shape;5491;g3d53bdb51f7_0_5756"/>
          <p:cNvSpPr/>
          <p:nvPr/>
        </p:nvSpPr>
        <p:spPr>
          <a:xfrm rot="-5400000">
            <a:off x="3777428" y="3925305"/>
            <a:ext cx="862800" cy="167700"/>
          </a:xfrm>
          <a:prstGeom prst="round2SameRect">
            <a:avLst>
              <a:gd fmla="val 15604" name="adj1"/>
              <a:gd fmla="val 0" name="adj2"/>
            </a:avLst>
          </a:prstGeom>
          <a:solidFill>
            <a:schemeClr val="accent3"/>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492" name="Google Shape;5492;g3d53bdb51f7_0_5756"/>
          <p:cNvSpPr txBox="1"/>
          <p:nvPr>
            <p:ph idx="1" type="subTitle"/>
          </p:nvPr>
        </p:nvSpPr>
        <p:spPr>
          <a:xfrm>
            <a:off x="4523730" y="950522"/>
            <a:ext cx="3257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5493" name="Google Shape;5493;g3d53bdb51f7_0_5756"/>
          <p:cNvSpPr txBox="1"/>
          <p:nvPr>
            <p:ph idx="2" type="subTitle"/>
          </p:nvPr>
        </p:nvSpPr>
        <p:spPr>
          <a:xfrm>
            <a:off x="4523730" y="1172710"/>
            <a:ext cx="3257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5494" name="Google Shape;5494;g3d53bdb51f7_0_5756"/>
          <p:cNvSpPr txBox="1"/>
          <p:nvPr>
            <p:ph idx="3" type="subTitle"/>
          </p:nvPr>
        </p:nvSpPr>
        <p:spPr>
          <a:xfrm>
            <a:off x="4523730" y="1905606"/>
            <a:ext cx="3257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5495" name="Google Shape;5495;g3d53bdb51f7_0_5756"/>
          <p:cNvSpPr txBox="1"/>
          <p:nvPr>
            <p:ph idx="4" type="subTitle"/>
          </p:nvPr>
        </p:nvSpPr>
        <p:spPr>
          <a:xfrm>
            <a:off x="4523730" y="2127793"/>
            <a:ext cx="3257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5496" name="Google Shape;5496;g3d53bdb51f7_0_5756"/>
          <p:cNvSpPr txBox="1"/>
          <p:nvPr>
            <p:ph idx="5" type="subTitle"/>
          </p:nvPr>
        </p:nvSpPr>
        <p:spPr>
          <a:xfrm>
            <a:off x="4523730" y="2859682"/>
            <a:ext cx="3257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5497" name="Google Shape;5497;g3d53bdb51f7_0_5756"/>
          <p:cNvSpPr txBox="1"/>
          <p:nvPr>
            <p:ph idx="6" type="subTitle"/>
          </p:nvPr>
        </p:nvSpPr>
        <p:spPr>
          <a:xfrm>
            <a:off x="4523730" y="3081870"/>
            <a:ext cx="3257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5498" name="Google Shape;5498;g3d53bdb51f7_0_5756"/>
          <p:cNvSpPr txBox="1"/>
          <p:nvPr>
            <p:ph idx="7" type="subTitle"/>
          </p:nvPr>
        </p:nvSpPr>
        <p:spPr>
          <a:xfrm>
            <a:off x="4523730" y="3808265"/>
            <a:ext cx="3257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5499" name="Google Shape;5499;g3d53bdb51f7_0_5756"/>
          <p:cNvSpPr txBox="1"/>
          <p:nvPr>
            <p:ph idx="8" type="subTitle"/>
          </p:nvPr>
        </p:nvSpPr>
        <p:spPr>
          <a:xfrm>
            <a:off x="4523730" y="4030453"/>
            <a:ext cx="3257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Tree>
  </p:cSld>
  <p:clrMapOvr>
    <a:masterClrMapping/>
  </p:clrMapOvr>
</p:sldLayout>
</file>

<file path=ppt/slideLayouts/slideLayout3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1_Custom Layout">
  <p:cSld name="31_Custom Layout">
    <p:bg>
      <p:bgPr>
        <a:blipFill>
          <a:blip r:embed="rId2">
            <a:alphaModFix/>
          </a:blip>
          <a:stretch>
            <a:fillRect/>
          </a:stretch>
        </a:blipFill>
      </p:bgPr>
    </p:bg>
    <p:spTree>
      <p:nvGrpSpPr>
        <p:cNvPr id="5500" name="Shape 5500"/>
        <p:cNvGrpSpPr/>
        <p:nvPr/>
      </p:nvGrpSpPr>
      <p:grpSpPr>
        <a:xfrm>
          <a:off x="0" y="0"/>
          <a:ext cx="0" cy="0"/>
          <a:chOff x="0" y="0"/>
          <a:chExt cx="0" cy="0"/>
        </a:xfrm>
      </p:grpSpPr>
      <p:sp>
        <p:nvSpPr>
          <p:cNvPr id="5501" name="Google Shape;5501;g3d53bdb51f7_0_5775"/>
          <p:cNvSpPr/>
          <p:nvPr/>
        </p:nvSpPr>
        <p:spPr>
          <a:xfrm>
            <a:off x="4124978" y="1670789"/>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502" name="Google Shape;5502;g3d53bdb51f7_0_5775"/>
          <p:cNvSpPr/>
          <p:nvPr/>
        </p:nvSpPr>
        <p:spPr>
          <a:xfrm>
            <a:off x="4124978" y="2624242"/>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503" name="Google Shape;5503;g3d53bdb51f7_0_5775"/>
          <p:cNvSpPr/>
          <p:nvPr/>
        </p:nvSpPr>
        <p:spPr>
          <a:xfrm>
            <a:off x="4124978" y="3577694"/>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504" name="Google Shape;5504;g3d53bdb51f7_0_5775"/>
          <p:cNvSpPr/>
          <p:nvPr/>
        </p:nvSpPr>
        <p:spPr>
          <a:xfrm>
            <a:off x="4124978" y="717337"/>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505" name="Google Shape;5505;g3d53bdb51f7_0_5775"/>
          <p:cNvSpPr/>
          <p:nvPr/>
        </p:nvSpPr>
        <p:spPr>
          <a:xfrm rot="-5400000">
            <a:off x="3777428" y="1064948"/>
            <a:ext cx="862800" cy="167700"/>
          </a:xfrm>
          <a:prstGeom prst="round2SameRect">
            <a:avLst>
              <a:gd fmla="val 15604" name="adj1"/>
              <a:gd fmla="val 0" name="adj2"/>
            </a:avLst>
          </a:prstGeom>
          <a:solidFill>
            <a:srgbClr val="162CA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506" name="Google Shape;5506;g3d53bdb51f7_0_5775"/>
          <p:cNvSpPr txBox="1"/>
          <p:nvPr>
            <p:ph type="title"/>
          </p:nvPr>
        </p:nvSpPr>
        <p:spPr>
          <a:xfrm>
            <a:off x="316371" y="1805745"/>
            <a:ext cx="3421800" cy="12141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507" name="Google Shape;5507;g3d53bdb51f7_0_577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508" name="Google Shape;5508;g3d53bdb51f7_0_5775"/>
          <p:cNvSpPr/>
          <p:nvPr/>
        </p:nvSpPr>
        <p:spPr>
          <a:xfrm rot="-5400000">
            <a:off x="3777428" y="2018400"/>
            <a:ext cx="862800" cy="167700"/>
          </a:xfrm>
          <a:prstGeom prst="round2SameRect">
            <a:avLst>
              <a:gd fmla="val 15604" name="adj1"/>
              <a:gd fmla="val 0" name="adj2"/>
            </a:avLst>
          </a:prstGeom>
          <a:solidFill>
            <a:srgbClr val="0370FF"/>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509" name="Google Shape;5509;g3d53bdb51f7_0_5775"/>
          <p:cNvSpPr/>
          <p:nvPr/>
        </p:nvSpPr>
        <p:spPr>
          <a:xfrm rot="-5400000">
            <a:off x="3777428" y="2971853"/>
            <a:ext cx="862800" cy="167700"/>
          </a:xfrm>
          <a:prstGeom prst="round2SameRect">
            <a:avLst>
              <a:gd fmla="val 15604" name="adj1"/>
              <a:gd fmla="val 0" name="adj2"/>
            </a:avLst>
          </a:prstGeom>
          <a:solidFill>
            <a:schemeClr val="accen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510" name="Google Shape;5510;g3d53bdb51f7_0_5775"/>
          <p:cNvSpPr/>
          <p:nvPr/>
        </p:nvSpPr>
        <p:spPr>
          <a:xfrm rot="-5400000">
            <a:off x="3777428" y="3925305"/>
            <a:ext cx="862800" cy="167700"/>
          </a:xfrm>
          <a:prstGeom prst="round2SameRect">
            <a:avLst>
              <a:gd fmla="val 15604" name="adj1"/>
              <a:gd fmla="val 0" name="adj2"/>
            </a:avLst>
          </a:prstGeom>
          <a:solidFill>
            <a:schemeClr val="accent3"/>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511" name="Google Shape;5511;g3d53bdb51f7_0_5775"/>
          <p:cNvSpPr txBox="1"/>
          <p:nvPr>
            <p:ph idx="1" type="subTitle"/>
          </p:nvPr>
        </p:nvSpPr>
        <p:spPr>
          <a:xfrm>
            <a:off x="4523730" y="950522"/>
            <a:ext cx="32394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5512" name="Google Shape;5512;g3d53bdb51f7_0_5775"/>
          <p:cNvSpPr txBox="1"/>
          <p:nvPr>
            <p:ph idx="2" type="subTitle"/>
          </p:nvPr>
        </p:nvSpPr>
        <p:spPr>
          <a:xfrm>
            <a:off x="4523730" y="1172710"/>
            <a:ext cx="32394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5513" name="Google Shape;5513;g3d53bdb51f7_0_5775"/>
          <p:cNvSpPr txBox="1"/>
          <p:nvPr>
            <p:ph idx="3" type="subTitle"/>
          </p:nvPr>
        </p:nvSpPr>
        <p:spPr>
          <a:xfrm>
            <a:off x="4523730" y="1905606"/>
            <a:ext cx="32394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5514" name="Google Shape;5514;g3d53bdb51f7_0_5775"/>
          <p:cNvSpPr txBox="1"/>
          <p:nvPr>
            <p:ph idx="4" type="subTitle"/>
          </p:nvPr>
        </p:nvSpPr>
        <p:spPr>
          <a:xfrm>
            <a:off x="4523730" y="2127793"/>
            <a:ext cx="32394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5515" name="Google Shape;5515;g3d53bdb51f7_0_5775"/>
          <p:cNvSpPr txBox="1"/>
          <p:nvPr>
            <p:ph idx="5" type="subTitle"/>
          </p:nvPr>
        </p:nvSpPr>
        <p:spPr>
          <a:xfrm>
            <a:off x="4523730" y="2859682"/>
            <a:ext cx="32394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5516" name="Google Shape;5516;g3d53bdb51f7_0_5775"/>
          <p:cNvSpPr txBox="1"/>
          <p:nvPr>
            <p:ph idx="6" type="subTitle"/>
          </p:nvPr>
        </p:nvSpPr>
        <p:spPr>
          <a:xfrm>
            <a:off x="4523730" y="3081870"/>
            <a:ext cx="32394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5517" name="Google Shape;5517;g3d53bdb51f7_0_5775"/>
          <p:cNvSpPr txBox="1"/>
          <p:nvPr>
            <p:ph idx="7" type="subTitle"/>
          </p:nvPr>
        </p:nvSpPr>
        <p:spPr>
          <a:xfrm>
            <a:off x="4523730" y="3808265"/>
            <a:ext cx="32394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5518" name="Google Shape;5518;g3d53bdb51f7_0_5775"/>
          <p:cNvSpPr txBox="1"/>
          <p:nvPr>
            <p:ph idx="8" type="subTitle"/>
          </p:nvPr>
        </p:nvSpPr>
        <p:spPr>
          <a:xfrm>
            <a:off x="4523730" y="4030453"/>
            <a:ext cx="32394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Tree>
  </p:cSld>
  <p:clrMapOvr>
    <a:masterClrMapping/>
  </p:clrMapOvr>
</p:sldLayout>
</file>

<file path=ppt/slideLayouts/slideLayout3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3_Custom Layout" showMasterSp="0">
  <p:cSld name="33_Custom Layout">
    <p:bg>
      <p:bgPr>
        <a:gradFill>
          <a:gsLst>
            <a:gs pos="0">
              <a:srgbClr val="FF001A"/>
            </a:gs>
            <a:gs pos="70000">
              <a:srgbClr val="290051"/>
            </a:gs>
            <a:gs pos="100000">
              <a:srgbClr val="0C0024"/>
            </a:gs>
          </a:gsLst>
          <a:lin ang="13500032" scaled="0"/>
        </a:gradFill>
      </p:bgPr>
    </p:bg>
    <p:spTree>
      <p:nvGrpSpPr>
        <p:cNvPr id="5519" name="Shape 5519"/>
        <p:cNvGrpSpPr/>
        <p:nvPr/>
      </p:nvGrpSpPr>
      <p:grpSpPr>
        <a:xfrm>
          <a:off x="0" y="0"/>
          <a:ext cx="0" cy="0"/>
          <a:chOff x="0" y="0"/>
          <a:chExt cx="0" cy="0"/>
        </a:xfrm>
      </p:grpSpPr>
      <p:pic>
        <p:nvPicPr>
          <p:cNvPr descr="A black and blue background&#10;&#10;AI-generated content may be incorrect." id="5520" name="Google Shape;5520;g3d53bdb51f7_0_5794"/>
          <p:cNvPicPr preferRelativeResize="0"/>
          <p:nvPr/>
        </p:nvPicPr>
        <p:blipFill rotWithShape="1">
          <a:blip r:embed="rId2">
            <a:alphaModFix/>
          </a:blip>
          <a:srcRect b="100" l="0" r="0" t="100"/>
          <a:stretch/>
        </p:blipFill>
        <p:spPr>
          <a:xfrm>
            <a:off x="0" y="0"/>
            <a:ext cx="9144000" cy="5142832"/>
          </a:xfrm>
          <a:prstGeom prst="rect">
            <a:avLst/>
          </a:prstGeom>
          <a:noFill/>
          <a:ln>
            <a:noFill/>
          </a:ln>
        </p:spPr>
      </p:pic>
      <p:sp>
        <p:nvSpPr>
          <p:cNvPr id="5521" name="Google Shape;5521;g3d53bdb51f7_0_579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5522" name="Google Shape;5522;g3d53bdb51f7_0_5794"/>
          <p:cNvGrpSpPr/>
          <p:nvPr/>
        </p:nvGrpSpPr>
        <p:grpSpPr>
          <a:xfrm>
            <a:off x="8381800" y="4822421"/>
            <a:ext cx="537710" cy="158585"/>
            <a:chOff x="22351457" y="12859799"/>
            <a:chExt cx="1433894" cy="422893"/>
          </a:xfrm>
        </p:grpSpPr>
        <p:grpSp>
          <p:nvGrpSpPr>
            <p:cNvPr id="5523" name="Google Shape;5523;g3d53bdb51f7_0_5794"/>
            <p:cNvGrpSpPr/>
            <p:nvPr/>
          </p:nvGrpSpPr>
          <p:grpSpPr>
            <a:xfrm>
              <a:off x="22351457" y="12859799"/>
              <a:ext cx="1379787" cy="422893"/>
              <a:chOff x="22351457" y="12859799"/>
              <a:chExt cx="1379787" cy="422893"/>
            </a:xfrm>
          </p:grpSpPr>
          <p:sp>
            <p:nvSpPr>
              <p:cNvPr id="5524" name="Google Shape;5524;g3d53bdb51f7_0_5794"/>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525" name="Google Shape;5525;g3d53bdb51f7_0_5794"/>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5526" name="Google Shape;5526;g3d53bdb51f7_0_5794"/>
              <p:cNvGrpSpPr/>
              <p:nvPr/>
            </p:nvGrpSpPr>
            <p:grpSpPr>
              <a:xfrm>
                <a:off x="23288552" y="12859801"/>
                <a:ext cx="442692" cy="422765"/>
                <a:chOff x="23288552" y="12859801"/>
                <a:chExt cx="442692" cy="422765"/>
              </a:xfrm>
            </p:grpSpPr>
            <p:grpSp>
              <p:nvGrpSpPr>
                <p:cNvPr id="5527" name="Google Shape;5527;g3d53bdb51f7_0_5794"/>
                <p:cNvGrpSpPr/>
                <p:nvPr/>
              </p:nvGrpSpPr>
              <p:grpSpPr>
                <a:xfrm>
                  <a:off x="23288552" y="12859801"/>
                  <a:ext cx="442692" cy="422765"/>
                  <a:chOff x="23288552" y="12859801"/>
                  <a:chExt cx="442692" cy="422765"/>
                </a:xfrm>
              </p:grpSpPr>
              <p:sp>
                <p:nvSpPr>
                  <p:cNvPr id="5528" name="Google Shape;5528;g3d53bdb51f7_0_5794"/>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529" name="Google Shape;5529;g3d53bdb51f7_0_5794"/>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5530" name="Google Shape;5530;g3d53bdb51f7_0_5794"/>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5531" name="Google Shape;5531;g3d53bdb51f7_0_5794"/>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5532" name="Google Shape;5532;g3d53bdb51f7_0_5794"/>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sp>
        <p:nvSpPr>
          <p:cNvPr id="5533" name="Google Shape;5533;g3d53bdb51f7_0_5794"/>
          <p:cNvSpPr/>
          <p:nvPr/>
        </p:nvSpPr>
        <p:spPr>
          <a:xfrm>
            <a:off x="4124978" y="1670789"/>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534" name="Google Shape;5534;g3d53bdb51f7_0_5794"/>
          <p:cNvSpPr/>
          <p:nvPr/>
        </p:nvSpPr>
        <p:spPr>
          <a:xfrm>
            <a:off x="4124978" y="2624242"/>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535" name="Google Shape;5535;g3d53bdb51f7_0_5794"/>
          <p:cNvSpPr/>
          <p:nvPr/>
        </p:nvSpPr>
        <p:spPr>
          <a:xfrm>
            <a:off x="4124978" y="3577694"/>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536" name="Google Shape;5536;g3d53bdb51f7_0_5794"/>
          <p:cNvSpPr/>
          <p:nvPr/>
        </p:nvSpPr>
        <p:spPr>
          <a:xfrm>
            <a:off x="4124978" y="717337"/>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537" name="Google Shape;5537;g3d53bdb51f7_0_5794"/>
          <p:cNvSpPr/>
          <p:nvPr/>
        </p:nvSpPr>
        <p:spPr>
          <a:xfrm rot="-5400000">
            <a:off x="3777428" y="1064948"/>
            <a:ext cx="862800" cy="167700"/>
          </a:xfrm>
          <a:prstGeom prst="round2SameRect">
            <a:avLst>
              <a:gd fmla="val 15604" name="adj1"/>
              <a:gd fmla="val 0" name="adj2"/>
            </a:avLst>
          </a:prstGeom>
          <a:solidFill>
            <a:schemeClr val="accent2"/>
          </a:solidFill>
          <a:ln cap="flat" cmpd="sng" w="9525">
            <a:solidFill>
              <a:schemeClr val="accent2"/>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538" name="Google Shape;5538;g3d53bdb51f7_0_5794"/>
          <p:cNvSpPr txBox="1"/>
          <p:nvPr>
            <p:ph type="title"/>
          </p:nvPr>
        </p:nvSpPr>
        <p:spPr>
          <a:xfrm>
            <a:off x="316371" y="1805745"/>
            <a:ext cx="3421800" cy="12141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lt1"/>
              </a:buClr>
              <a:buSzPts val="2500"/>
              <a:buFont typeface="Poppins"/>
              <a:buNone/>
              <a:defRPr b="1">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539" name="Google Shape;5539;g3d53bdb51f7_0_5794"/>
          <p:cNvSpPr/>
          <p:nvPr/>
        </p:nvSpPr>
        <p:spPr>
          <a:xfrm rot="-5400000">
            <a:off x="3777428" y="2018400"/>
            <a:ext cx="862800" cy="167700"/>
          </a:xfrm>
          <a:prstGeom prst="round2SameRect">
            <a:avLst>
              <a:gd fmla="val 15604" name="adj1"/>
              <a:gd fmla="val 0" name="adj2"/>
            </a:avLst>
          </a:prstGeom>
          <a:solidFill>
            <a:srgbClr val="0370FF"/>
          </a:solidFill>
          <a:ln cap="flat" cmpd="sng" w="9525">
            <a:solidFill>
              <a:schemeClr val="accent2"/>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540" name="Google Shape;5540;g3d53bdb51f7_0_5794"/>
          <p:cNvSpPr/>
          <p:nvPr/>
        </p:nvSpPr>
        <p:spPr>
          <a:xfrm rot="-5400000">
            <a:off x="3777428" y="2971853"/>
            <a:ext cx="862800" cy="167700"/>
          </a:xfrm>
          <a:prstGeom prst="round2SameRect">
            <a:avLst>
              <a:gd fmla="val 15604" name="adj1"/>
              <a:gd fmla="val 0" name="adj2"/>
            </a:avLst>
          </a:prstGeom>
          <a:solidFill>
            <a:schemeClr val="accent2"/>
          </a:solidFill>
          <a:ln cap="flat" cmpd="sng" w="9525">
            <a:solidFill>
              <a:schemeClr val="accent2"/>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541" name="Google Shape;5541;g3d53bdb51f7_0_5794"/>
          <p:cNvSpPr/>
          <p:nvPr/>
        </p:nvSpPr>
        <p:spPr>
          <a:xfrm rot="-5400000">
            <a:off x="3777428" y="3925305"/>
            <a:ext cx="862800" cy="167700"/>
          </a:xfrm>
          <a:prstGeom prst="round2SameRect">
            <a:avLst>
              <a:gd fmla="val 15604" name="adj1"/>
              <a:gd fmla="val 0" name="adj2"/>
            </a:avLst>
          </a:prstGeom>
          <a:solidFill>
            <a:schemeClr val="accent2"/>
          </a:solidFill>
          <a:ln cap="flat" cmpd="sng" w="9525">
            <a:solidFill>
              <a:schemeClr val="accent2"/>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542" name="Google Shape;5542;g3d53bdb51f7_0_5794"/>
          <p:cNvSpPr txBox="1"/>
          <p:nvPr>
            <p:ph idx="1" type="subTitle"/>
          </p:nvPr>
        </p:nvSpPr>
        <p:spPr>
          <a:xfrm>
            <a:off x="4523730" y="950522"/>
            <a:ext cx="3284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5543" name="Google Shape;5543;g3d53bdb51f7_0_5794"/>
          <p:cNvSpPr txBox="1"/>
          <p:nvPr>
            <p:ph idx="2" type="subTitle"/>
          </p:nvPr>
        </p:nvSpPr>
        <p:spPr>
          <a:xfrm>
            <a:off x="4523730" y="1172710"/>
            <a:ext cx="3284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5544" name="Google Shape;5544;g3d53bdb51f7_0_5794"/>
          <p:cNvSpPr txBox="1"/>
          <p:nvPr>
            <p:ph idx="3" type="subTitle"/>
          </p:nvPr>
        </p:nvSpPr>
        <p:spPr>
          <a:xfrm>
            <a:off x="4523730" y="1905606"/>
            <a:ext cx="3284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5545" name="Google Shape;5545;g3d53bdb51f7_0_5794"/>
          <p:cNvSpPr txBox="1"/>
          <p:nvPr>
            <p:ph idx="4" type="subTitle"/>
          </p:nvPr>
        </p:nvSpPr>
        <p:spPr>
          <a:xfrm>
            <a:off x="4523730" y="2127793"/>
            <a:ext cx="3284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5546" name="Google Shape;5546;g3d53bdb51f7_0_5794"/>
          <p:cNvSpPr txBox="1"/>
          <p:nvPr>
            <p:ph idx="5" type="subTitle"/>
          </p:nvPr>
        </p:nvSpPr>
        <p:spPr>
          <a:xfrm>
            <a:off x="4523730" y="2859682"/>
            <a:ext cx="3284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5547" name="Google Shape;5547;g3d53bdb51f7_0_5794"/>
          <p:cNvSpPr txBox="1"/>
          <p:nvPr>
            <p:ph idx="6" type="subTitle"/>
          </p:nvPr>
        </p:nvSpPr>
        <p:spPr>
          <a:xfrm>
            <a:off x="4523730" y="3081870"/>
            <a:ext cx="3284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5548" name="Google Shape;5548;g3d53bdb51f7_0_5794"/>
          <p:cNvSpPr txBox="1"/>
          <p:nvPr>
            <p:ph idx="7" type="subTitle"/>
          </p:nvPr>
        </p:nvSpPr>
        <p:spPr>
          <a:xfrm>
            <a:off x="4523730" y="3808265"/>
            <a:ext cx="3284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5549" name="Google Shape;5549;g3d53bdb51f7_0_5794"/>
          <p:cNvSpPr txBox="1"/>
          <p:nvPr>
            <p:ph idx="8" type="subTitle"/>
          </p:nvPr>
        </p:nvSpPr>
        <p:spPr>
          <a:xfrm>
            <a:off x="4523730" y="4030453"/>
            <a:ext cx="3284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_Custom Layout">
  <p:cSld name="14_Custom Layout">
    <p:spTree>
      <p:nvGrpSpPr>
        <p:cNvPr id="496" name="Shape 496"/>
        <p:cNvGrpSpPr/>
        <p:nvPr/>
      </p:nvGrpSpPr>
      <p:grpSpPr>
        <a:xfrm>
          <a:off x="0" y="0"/>
          <a:ext cx="0" cy="0"/>
          <a:chOff x="0" y="0"/>
          <a:chExt cx="0" cy="0"/>
        </a:xfrm>
      </p:grpSpPr>
      <p:sp>
        <p:nvSpPr>
          <p:cNvPr id="497" name="Google Shape;497;g3970249a880_0_11885"/>
          <p:cNvSpPr txBox="1"/>
          <p:nvPr>
            <p:ph type="title"/>
          </p:nvPr>
        </p:nvSpPr>
        <p:spPr>
          <a:xfrm>
            <a:off x="316371" y="1332213"/>
            <a:ext cx="3300300" cy="20793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498" name="Google Shape;498;g3970249a880_0_1188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499" name="Google Shape;499;g3970249a880_0_11885"/>
          <p:cNvSpPr txBox="1"/>
          <p:nvPr>
            <p:ph idx="1" type="body"/>
          </p:nvPr>
        </p:nvSpPr>
        <p:spPr>
          <a:xfrm>
            <a:off x="4487977" y="1762506"/>
            <a:ext cx="4107000" cy="1632300"/>
          </a:xfrm>
          <a:prstGeom prst="rect">
            <a:avLst/>
          </a:prstGeom>
          <a:noFill/>
          <a:ln>
            <a:noFill/>
          </a:ln>
        </p:spPr>
        <p:txBody>
          <a:bodyPr anchorCtr="0" anchor="t" bIns="0" lIns="0" spcFirstLastPara="1" rIns="0" wrap="square" tIns="0">
            <a:noAutofit/>
          </a:bodyPr>
          <a:lstStyle>
            <a:lvl1pPr indent="-288608" lvl="0" marL="457200" algn="l">
              <a:lnSpc>
                <a:spcPct val="95000"/>
              </a:lnSpc>
              <a:spcBef>
                <a:spcPts val="1350"/>
              </a:spcBef>
              <a:spcAft>
                <a:spcPts val="0"/>
              </a:spcAft>
              <a:buClr>
                <a:schemeClr val="accent4"/>
              </a:buClr>
              <a:buSzPts val="945"/>
              <a:buChar char="●"/>
              <a:defRPr sz="1050">
                <a:solidFill>
                  <a:schemeClr val="accent4"/>
                </a:solidFill>
              </a:defRPr>
            </a:lvl1pPr>
            <a:lvl2pPr indent="-280035" lvl="1" marL="914400" algn="l">
              <a:lnSpc>
                <a:spcPct val="95000"/>
              </a:lnSpc>
              <a:spcBef>
                <a:spcPts val="1350"/>
              </a:spcBef>
              <a:spcAft>
                <a:spcPts val="0"/>
              </a:spcAft>
              <a:buClr>
                <a:schemeClr val="accent4"/>
              </a:buClr>
              <a:buSzPts val="810"/>
              <a:buChar char="●"/>
              <a:defRPr sz="900">
                <a:solidFill>
                  <a:schemeClr val="accent4"/>
                </a:solidFill>
              </a:defRPr>
            </a:lvl2pPr>
            <a:lvl3pPr indent="-271463" lvl="2" marL="1371600" algn="l">
              <a:lnSpc>
                <a:spcPct val="95000"/>
              </a:lnSpc>
              <a:spcBef>
                <a:spcPts val="1350"/>
              </a:spcBef>
              <a:spcAft>
                <a:spcPts val="0"/>
              </a:spcAft>
              <a:buClr>
                <a:schemeClr val="accent4"/>
              </a:buClr>
              <a:buSzPts val="675"/>
              <a:buChar char="●"/>
              <a:defRPr sz="750">
                <a:solidFill>
                  <a:schemeClr val="accent4"/>
                </a:solidFill>
              </a:defRPr>
            </a:lvl3pPr>
            <a:lvl4pPr indent="-262890" lvl="3" marL="1828800" algn="l">
              <a:lnSpc>
                <a:spcPct val="95000"/>
              </a:lnSpc>
              <a:spcBef>
                <a:spcPts val="1350"/>
              </a:spcBef>
              <a:spcAft>
                <a:spcPts val="0"/>
              </a:spcAft>
              <a:buClr>
                <a:schemeClr val="accent4"/>
              </a:buClr>
              <a:buSzPts val="540"/>
              <a:buChar char="●"/>
              <a:defRPr sz="600">
                <a:solidFill>
                  <a:schemeClr val="accent4"/>
                </a:solidFill>
              </a:defRPr>
            </a:lvl4pPr>
            <a:lvl5pPr indent="-254317" lvl="4" marL="2286000" algn="l">
              <a:lnSpc>
                <a:spcPct val="95000"/>
              </a:lnSpc>
              <a:spcBef>
                <a:spcPts val="1350"/>
              </a:spcBef>
              <a:spcAft>
                <a:spcPts val="0"/>
              </a:spcAft>
              <a:buClr>
                <a:schemeClr val="accent4"/>
              </a:buClr>
              <a:buSzPts val="405"/>
              <a:buChar char="●"/>
              <a:defRPr sz="450">
                <a:solidFill>
                  <a:schemeClr val="accent4"/>
                </a:solidFill>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500" name="Google Shape;500;g3970249a880_0_11885"/>
          <p:cNvSpPr txBox="1"/>
          <p:nvPr>
            <p:ph idx="2" type="subTitle"/>
          </p:nvPr>
        </p:nvSpPr>
        <p:spPr>
          <a:xfrm>
            <a:off x="4487977" y="1359427"/>
            <a:ext cx="4107000" cy="2649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384"/>
              <a:buNone/>
              <a:defRPr b="1" sz="1537">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3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3_Custom Layout 2" showMasterSp="0">
  <p:cSld name="33_Custom Layout_2">
    <p:bg>
      <p:bgPr>
        <a:gradFill>
          <a:gsLst>
            <a:gs pos="0">
              <a:srgbClr val="FF001A"/>
            </a:gs>
            <a:gs pos="70000">
              <a:srgbClr val="290051"/>
            </a:gs>
            <a:gs pos="100000">
              <a:srgbClr val="0C0024"/>
            </a:gs>
          </a:gsLst>
          <a:lin ang="13500032" scaled="0"/>
        </a:gradFill>
      </p:bgPr>
    </p:bg>
    <p:spTree>
      <p:nvGrpSpPr>
        <p:cNvPr id="5550" name="Shape 5550"/>
        <p:cNvGrpSpPr/>
        <p:nvPr/>
      </p:nvGrpSpPr>
      <p:grpSpPr>
        <a:xfrm>
          <a:off x="0" y="0"/>
          <a:ext cx="0" cy="0"/>
          <a:chOff x="0" y="0"/>
          <a:chExt cx="0" cy="0"/>
        </a:xfrm>
      </p:grpSpPr>
      <p:sp>
        <p:nvSpPr>
          <p:cNvPr id="5551" name="Google Shape;5551;g3d53bdb51f7_0_5825"/>
          <p:cNvSpPr/>
          <p:nvPr>
            <p:ph idx="2" type="pic"/>
          </p:nvPr>
        </p:nvSpPr>
        <p:spPr>
          <a:xfrm>
            <a:off x="3688920" y="-4612"/>
            <a:ext cx="4605600" cy="5144100"/>
          </a:xfrm>
          <a:prstGeom prst="rect">
            <a:avLst/>
          </a:prstGeom>
          <a:noFill/>
          <a:ln>
            <a:noFill/>
          </a:ln>
        </p:spPr>
      </p:sp>
      <p:pic>
        <p:nvPicPr>
          <p:cNvPr id="5552" name="Google Shape;5552;g3d53bdb51f7_0_5825" title="corportae deck assets_slide 3 BG masked.png"/>
          <p:cNvPicPr preferRelativeResize="0"/>
          <p:nvPr/>
        </p:nvPicPr>
        <p:blipFill rotWithShape="1">
          <a:blip r:embed="rId2">
            <a:alphaModFix/>
          </a:blip>
          <a:srcRect b="0" l="0" r="0" t="0"/>
          <a:stretch/>
        </p:blipFill>
        <p:spPr>
          <a:xfrm>
            <a:off x="15317" y="-337"/>
            <a:ext cx="9144000" cy="5143503"/>
          </a:xfrm>
          <a:prstGeom prst="rect">
            <a:avLst/>
          </a:prstGeom>
          <a:noFill/>
          <a:ln>
            <a:noFill/>
          </a:ln>
        </p:spPr>
      </p:pic>
      <p:sp>
        <p:nvSpPr>
          <p:cNvPr id="5553" name="Google Shape;5553;g3d53bdb51f7_0_582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5554" name="Google Shape;5554;g3d53bdb51f7_0_5825"/>
          <p:cNvGrpSpPr/>
          <p:nvPr/>
        </p:nvGrpSpPr>
        <p:grpSpPr>
          <a:xfrm>
            <a:off x="8381800" y="4822421"/>
            <a:ext cx="537710" cy="158585"/>
            <a:chOff x="22351457" y="12859799"/>
            <a:chExt cx="1433894" cy="422893"/>
          </a:xfrm>
        </p:grpSpPr>
        <p:grpSp>
          <p:nvGrpSpPr>
            <p:cNvPr id="5555" name="Google Shape;5555;g3d53bdb51f7_0_5825"/>
            <p:cNvGrpSpPr/>
            <p:nvPr/>
          </p:nvGrpSpPr>
          <p:grpSpPr>
            <a:xfrm>
              <a:off x="22351457" y="12859799"/>
              <a:ext cx="1379787" cy="422893"/>
              <a:chOff x="22351457" y="12859799"/>
              <a:chExt cx="1379787" cy="422893"/>
            </a:xfrm>
          </p:grpSpPr>
          <p:sp>
            <p:nvSpPr>
              <p:cNvPr id="5556" name="Google Shape;5556;g3d53bdb51f7_0_5825"/>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557" name="Google Shape;5557;g3d53bdb51f7_0_5825"/>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5558" name="Google Shape;5558;g3d53bdb51f7_0_5825"/>
              <p:cNvGrpSpPr/>
              <p:nvPr/>
            </p:nvGrpSpPr>
            <p:grpSpPr>
              <a:xfrm>
                <a:off x="23288552" y="12859801"/>
                <a:ext cx="442692" cy="422765"/>
                <a:chOff x="23288552" y="12859801"/>
                <a:chExt cx="442692" cy="422765"/>
              </a:xfrm>
            </p:grpSpPr>
            <p:grpSp>
              <p:nvGrpSpPr>
                <p:cNvPr id="5559" name="Google Shape;5559;g3d53bdb51f7_0_5825"/>
                <p:cNvGrpSpPr/>
                <p:nvPr/>
              </p:nvGrpSpPr>
              <p:grpSpPr>
                <a:xfrm>
                  <a:off x="23288552" y="12859801"/>
                  <a:ext cx="442692" cy="422765"/>
                  <a:chOff x="23288552" y="12859801"/>
                  <a:chExt cx="442692" cy="422765"/>
                </a:xfrm>
              </p:grpSpPr>
              <p:sp>
                <p:nvSpPr>
                  <p:cNvPr id="5560" name="Google Shape;5560;g3d53bdb51f7_0_5825"/>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561" name="Google Shape;5561;g3d53bdb51f7_0_5825"/>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5562" name="Google Shape;5562;g3d53bdb51f7_0_5825"/>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5563" name="Google Shape;5563;g3d53bdb51f7_0_5825"/>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5564" name="Google Shape;5564;g3d53bdb51f7_0_5825"/>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sp>
        <p:nvSpPr>
          <p:cNvPr id="5565" name="Google Shape;5565;g3d53bdb51f7_0_5825"/>
          <p:cNvSpPr txBox="1"/>
          <p:nvPr>
            <p:ph type="title"/>
          </p:nvPr>
        </p:nvSpPr>
        <p:spPr>
          <a:xfrm>
            <a:off x="316371" y="1805745"/>
            <a:ext cx="3421800" cy="12141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lt1"/>
              </a:buClr>
              <a:buSzPts val="2500"/>
              <a:buFont typeface="Poppins"/>
              <a:buNone/>
              <a:defRPr b="1">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Tree>
  </p:cSld>
  <p:clrMapOvr>
    <a:masterClrMapping/>
  </p:clrMapOvr>
</p:sldLayout>
</file>

<file path=ppt/slideLayouts/slideLayout3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List of Learning" showMasterSp="0">
  <p:cSld name="33_Custom Layout_1_1">
    <p:bg>
      <p:bgPr>
        <a:blipFill>
          <a:blip r:embed="rId2">
            <a:alphaModFix/>
          </a:blip>
          <a:stretch>
            <a:fillRect/>
          </a:stretch>
        </a:blipFill>
      </p:bgPr>
    </p:bg>
    <p:spTree>
      <p:nvGrpSpPr>
        <p:cNvPr id="5566" name="Shape 5566"/>
        <p:cNvGrpSpPr/>
        <p:nvPr/>
      </p:nvGrpSpPr>
      <p:grpSpPr>
        <a:xfrm>
          <a:off x="0" y="0"/>
          <a:ext cx="0" cy="0"/>
          <a:chOff x="0" y="0"/>
          <a:chExt cx="0" cy="0"/>
        </a:xfrm>
      </p:grpSpPr>
      <p:sp>
        <p:nvSpPr>
          <p:cNvPr id="5567" name="Google Shape;5567;g3d53bdb51f7_0_584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5568" name="Google Shape;5568;g3d53bdb51f7_0_5841"/>
          <p:cNvGrpSpPr/>
          <p:nvPr/>
        </p:nvGrpSpPr>
        <p:grpSpPr>
          <a:xfrm>
            <a:off x="8381800" y="4822421"/>
            <a:ext cx="537710" cy="158585"/>
            <a:chOff x="22351457" y="12859799"/>
            <a:chExt cx="1433894" cy="422893"/>
          </a:xfrm>
        </p:grpSpPr>
        <p:grpSp>
          <p:nvGrpSpPr>
            <p:cNvPr id="5569" name="Google Shape;5569;g3d53bdb51f7_0_5841"/>
            <p:cNvGrpSpPr/>
            <p:nvPr/>
          </p:nvGrpSpPr>
          <p:grpSpPr>
            <a:xfrm>
              <a:off x="22351457" y="12859799"/>
              <a:ext cx="1379787" cy="422893"/>
              <a:chOff x="22351457" y="12859799"/>
              <a:chExt cx="1379787" cy="422893"/>
            </a:xfrm>
          </p:grpSpPr>
          <p:sp>
            <p:nvSpPr>
              <p:cNvPr id="5570" name="Google Shape;5570;g3d53bdb51f7_0_5841"/>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571" name="Google Shape;5571;g3d53bdb51f7_0_5841"/>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5572" name="Google Shape;5572;g3d53bdb51f7_0_5841"/>
              <p:cNvGrpSpPr/>
              <p:nvPr/>
            </p:nvGrpSpPr>
            <p:grpSpPr>
              <a:xfrm>
                <a:off x="23288552" y="12859801"/>
                <a:ext cx="442692" cy="422765"/>
                <a:chOff x="23288552" y="12859801"/>
                <a:chExt cx="442692" cy="422765"/>
              </a:xfrm>
            </p:grpSpPr>
            <p:grpSp>
              <p:nvGrpSpPr>
                <p:cNvPr id="5573" name="Google Shape;5573;g3d53bdb51f7_0_5841"/>
                <p:cNvGrpSpPr/>
                <p:nvPr/>
              </p:nvGrpSpPr>
              <p:grpSpPr>
                <a:xfrm>
                  <a:off x="23288552" y="12859801"/>
                  <a:ext cx="442692" cy="422765"/>
                  <a:chOff x="23288552" y="12859801"/>
                  <a:chExt cx="442692" cy="422765"/>
                </a:xfrm>
              </p:grpSpPr>
              <p:sp>
                <p:nvSpPr>
                  <p:cNvPr id="5574" name="Google Shape;5574;g3d53bdb51f7_0_5841"/>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575" name="Google Shape;5575;g3d53bdb51f7_0_5841"/>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5576" name="Google Shape;5576;g3d53bdb51f7_0_5841"/>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5577" name="Google Shape;5577;g3d53bdb51f7_0_5841"/>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5578" name="Google Shape;5578;g3d53bdb51f7_0_5841"/>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sp>
        <p:nvSpPr>
          <p:cNvPr id="5579" name="Google Shape;5579;g3d53bdb51f7_0_5841"/>
          <p:cNvSpPr txBox="1"/>
          <p:nvPr>
            <p:ph idx="1" type="body"/>
          </p:nvPr>
        </p:nvSpPr>
        <p:spPr>
          <a:xfrm>
            <a:off x="837903" y="1806544"/>
            <a:ext cx="4052100" cy="2638800"/>
          </a:xfrm>
          <a:prstGeom prst="rect">
            <a:avLst/>
          </a:prstGeom>
          <a:noFill/>
          <a:ln>
            <a:noFill/>
          </a:ln>
        </p:spPr>
        <p:txBody>
          <a:bodyPr anchorCtr="0" anchor="t" bIns="0" lIns="0" spcFirstLastPara="1" rIns="0" wrap="square" tIns="0">
            <a:noAutofit/>
          </a:bodyPr>
          <a:lstStyle>
            <a:lvl1pPr indent="-292100" lvl="0" marL="457200" algn="l">
              <a:lnSpc>
                <a:spcPct val="100000"/>
              </a:lnSpc>
              <a:spcBef>
                <a:spcPts val="1900"/>
              </a:spcBef>
              <a:spcAft>
                <a:spcPts val="0"/>
              </a:spcAft>
              <a:buSzPts val="1000"/>
              <a:buChar char="●"/>
              <a:defRPr sz="1400"/>
            </a:lvl1pPr>
            <a:lvl2pPr indent="-292100" lvl="1" marL="914400" algn="l">
              <a:lnSpc>
                <a:spcPct val="100000"/>
              </a:lnSpc>
              <a:spcBef>
                <a:spcPts val="1900"/>
              </a:spcBef>
              <a:spcAft>
                <a:spcPts val="0"/>
              </a:spcAft>
              <a:buSzPts val="1000"/>
              <a:buChar char="●"/>
              <a:defRPr sz="1400"/>
            </a:lvl2pPr>
            <a:lvl3pPr indent="-292100" lvl="2" marL="1371600" algn="l">
              <a:lnSpc>
                <a:spcPct val="100000"/>
              </a:lnSpc>
              <a:spcBef>
                <a:spcPts val="1900"/>
              </a:spcBef>
              <a:spcAft>
                <a:spcPts val="0"/>
              </a:spcAft>
              <a:buSzPts val="1000"/>
              <a:buChar char="●"/>
              <a:defRPr sz="1400"/>
            </a:lvl3pPr>
            <a:lvl4pPr indent="-292100" lvl="3" marL="1828800" algn="l">
              <a:lnSpc>
                <a:spcPct val="100000"/>
              </a:lnSpc>
              <a:spcBef>
                <a:spcPts val="1900"/>
              </a:spcBef>
              <a:spcAft>
                <a:spcPts val="0"/>
              </a:spcAft>
              <a:buSzPts val="1000"/>
              <a:buChar char="●"/>
              <a:defRPr sz="1400"/>
            </a:lvl4pPr>
            <a:lvl5pPr indent="-292100" lvl="4" marL="2286000" algn="l">
              <a:lnSpc>
                <a:spcPct val="100000"/>
              </a:lnSpc>
              <a:spcBef>
                <a:spcPts val="1900"/>
              </a:spcBef>
              <a:spcAft>
                <a:spcPts val="0"/>
              </a:spcAft>
              <a:buSzPts val="1000"/>
              <a:buChar char="●"/>
              <a:defRPr sz="1400"/>
            </a:lvl5pPr>
            <a:lvl6pPr indent="-228600" lvl="5" marL="2743200" algn="l">
              <a:lnSpc>
                <a:spcPct val="100000"/>
              </a:lnSpc>
              <a:spcBef>
                <a:spcPts val="1900"/>
              </a:spcBef>
              <a:spcAft>
                <a:spcPts val="0"/>
              </a:spcAft>
              <a:buSzPts val="200"/>
              <a:buNone/>
              <a:defRPr sz="100"/>
            </a:lvl6pPr>
            <a:lvl7pPr indent="-228600" lvl="6" marL="3200400" algn="l">
              <a:lnSpc>
                <a:spcPct val="100000"/>
              </a:lnSpc>
              <a:spcBef>
                <a:spcPts val="1900"/>
              </a:spcBef>
              <a:spcAft>
                <a:spcPts val="0"/>
              </a:spcAft>
              <a:buSzPts val="200"/>
              <a:buNone/>
              <a:defRPr sz="100"/>
            </a:lvl7pPr>
            <a:lvl8pPr indent="-228600" lvl="7" marL="3657600" algn="l">
              <a:lnSpc>
                <a:spcPct val="100000"/>
              </a:lnSpc>
              <a:spcBef>
                <a:spcPts val="1900"/>
              </a:spcBef>
              <a:spcAft>
                <a:spcPts val="0"/>
              </a:spcAft>
              <a:buSzPts val="200"/>
              <a:buNone/>
              <a:defRPr sz="100"/>
            </a:lvl8pPr>
            <a:lvl9pPr indent="-228600" lvl="8" marL="4114800" algn="l">
              <a:lnSpc>
                <a:spcPct val="100000"/>
              </a:lnSpc>
              <a:spcBef>
                <a:spcPts val="1900"/>
              </a:spcBef>
              <a:spcAft>
                <a:spcPts val="1900"/>
              </a:spcAft>
              <a:buSzPts val="200"/>
              <a:buNone/>
              <a:defRPr sz="100"/>
            </a:lvl9pPr>
          </a:lstStyle>
          <a:p/>
        </p:txBody>
      </p:sp>
    </p:spTree>
  </p:cSld>
  <p:clrMapOvr>
    <a:masterClrMapping/>
  </p:clrMapOvr>
</p:sldLayout>
</file>

<file path=ppt/slideLayouts/slideLayout3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4_Custom Layout">
  <p:cSld name="34_Custom Layout">
    <p:bg>
      <p:bgPr>
        <a:blipFill>
          <a:blip r:embed="rId2">
            <a:alphaModFix/>
          </a:blip>
          <a:stretch>
            <a:fillRect/>
          </a:stretch>
        </a:blipFill>
      </p:bgPr>
    </p:bg>
    <p:spTree>
      <p:nvGrpSpPr>
        <p:cNvPr id="5580" name="Shape 5580"/>
        <p:cNvGrpSpPr/>
        <p:nvPr/>
      </p:nvGrpSpPr>
      <p:grpSpPr>
        <a:xfrm>
          <a:off x="0" y="0"/>
          <a:ext cx="0" cy="0"/>
          <a:chOff x="0" y="0"/>
          <a:chExt cx="0" cy="0"/>
        </a:xfrm>
      </p:grpSpPr>
      <p:sp>
        <p:nvSpPr>
          <p:cNvPr id="5581" name="Google Shape;5581;g3d53bdb51f7_0_5855"/>
          <p:cNvSpPr/>
          <p:nvPr/>
        </p:nvSpPr>
        <p:spPr>
          <a:xfrm>
            <a:off x="1061772" y="571500"/>
            <a:ext cx="7068900" cy="862800"/>
          </a:xfrm>
          <a:prstGeom prst="roundRect">
            <a:avLst>
              <a:gd fmla="val 2949" name="adj"/>
            </a:avLst>
          </a:prstGeom>
          <a:gradFill>
            <a:gsLst>
              <a:gs pos="0">
                <a:srgbClr val="FFFFFF"/>
              </a:gs>
              <a:gs pos="22000">
                <a:srgbClr val="FFFFFF"/>
              </a:gs>
              <a:gs pos="100000">
                <a:srgbClr val="E3E7FA">
                  <a:alpha val="80000"/>
                </a:srgbClr>
              </a:gs>
            </a:gsLst>
            <a:lin ang="113999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582" name="Google Shape;5582;g3d53bdb51f7_0_5855"/>
          <p:cNvSpPr/>
          <p:nvPr/>
        </p:nvSpPr>
        <p:spPr>
          <a:xfrm>
            <a:off x="1061772" y="1526844"/>
            <a:ext cx="7068900" cy="862800"/>
          </a:xfrm>
          <a:prstGeom prst="roundRect">
            <a:avLst>
              <a:gd fmla="val 2949" name="adj"/>
            </a:avLst>
          </a:prstGeom>
          <a:gradFill>
            <a:gsLst>
              <a:gs pos="0">
                <a:srgbClr val="FFFFFF"/>
              </a:gs>
              <a:gs pos="22000">
                <a:srgbClr val="FFFFFF"/>
              </a:gs>
              <a:gs pos="100000">
                <a:srgbClr val="E3E7FA">
                  <a:alpha val="80000"/>
                </a:srgbClr>
              </a:gs>
            </a:gsLst>
            <a:lin ang="113999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583" name="Google Shape;5583;g3d53bdb51f7_0_5855"/>
          <p:cNvSpPr/>
          <p:nvPr/>
        </p:nvSpPr>
        <p:spPr>
          <a:xfrm>
            <a:off x="1061772" y="2482187"/>
            <a:ext cx="7068900" cy="862800"/>
          </a:xfrm>
          <a:prstGeom prst="roundRect">
            <a:avLst>
              <a:gd fmla="val 2949" name="adj"/>
            </a:avLst>
          </a:prstGeom>
          <a:gradFill>
            <a:gsLst>
              <a:gs pos="0">
                <a:srgbClr val="FFFFFF"/>
              </a:gs>
              <a:gs pos="22000">
                <a:srgbClr val="FFFFFF"/>
              </a:gs>
              <a:gs pos="100000">
                <a:srgbClr val="E3E7FA">
                  <a:alpha val="80000"/>
                </a:srgbClr>
              </a:gs>
            </a:gsLst>
            <a:lin ang="113999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584" name="Google Shape;5584;g3d53bdb51f7_0_5855"/>
          <p:cNvSpPr/>
          <p:nvPr/>
        </p:nvSpPr>
        <p:spPr>
          <a:xfrm>
            <a:off x="1061772" y="3437531"/>
            <a:ext cx="7068900" cy="862800"/>
          </a:xfrm>
          <a:prstGeom prst="roundRect">
            <a:avLst>
              <a:gd fmla="val 2949" name="adj"/>
            </a:avLst>
          </a:prstGeom>
          <a:gradFill>
            <a:gsLst>
              <a:gs pos="0">
                <a:srgbClr val="FFFFFF"/>
              </a:gs>
              <a:gs pos="22000">
                <a:srgbClr val="FFFFFF"/>
              </a:gs>
              <a:gs pos="100000">
                <a:srgbClr val="E3E7FA">
                  <a:alpha val="80000"/>
                </a:srgbClr>
              </a:gs>
            </a:gsLst>
            <a:lin ang="113999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585" name="Google Shape;5585;g3d53bdb51f7_0_5855"/>
          <p:cNvSpPr/>
          <p:nvPr/>
        </p:nvSpPr>
        <p:spPr>
          <a:xfrm rot="5400000">
            <a:off x="7142970" y="1404253"/>
            <a:ext cx="862800" cy="1112400"/>
          </a:xfrm>
          <a:prstGeom prst="round2SameRect">
            <a:avLst>
              <a:gd fmla="val 3587" name="adj1"/>
              <a:gd fmla="val 0" name="adj2"/>
            </a:avLst>
          </a:prstGeom>
          <a:gradFill>
            <a:gsLst>
              <a:gs pos="0">
                <a:srgbClr val="470050"/>
              </a:gs>
              <a:gs pos="22000">
                <a:srgbClr val="470050"/>
              </a:gs>
              <a:gs pos="100000">
                <a:srgbClr val="7A003A"/>
              </a:gs>
            </a:gsLst>
            <a:lin ang="11399912"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586" name="Google Shape;5586;g3d53bdb51f7_0_5855"/>
          <p:cNvSpPr/>
          <p:nvPr/>
        </p:nvSpPr>
        <p:spPr>
          <a:xfrm rot="5400000">
            <a:off x="7142970" y="2360024"/>
            <a:ext cx="862800" cy="1112400"/>
          </a:xfrm>
          <a:prstGeom prst="round2SameRect">
            <a:avLst>
              <a:gd fmla="val 3587" name="adj1"/>
              <a:gd fmla="val 0" name="adj2"/>
            </a:avLst>
          </a:prstGeom>
          <a:gradFill>
            <a:gsLst>
              <a:gs pos="0">
                <a:srgbClr val="240057"/>
              </a:gs>
              <a:gs pos="22000">
                <a:srgbClr val="240057"/>
              </a:gs>
              <a:gs pos="100000">
                <a:srgbClr val="3D004E"/>
              </a:gs>
            </a:gsLst>
            <a:lin ang="11399912"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587" name="Google Shape;5587;g3d53bdb51f7_0_5855"/>
          <p:cNvSpPr/>
          <p:nvPr/>
        </p:nvSpPr>
        <p:spPr>
          <a:xfrm rot="5400000">
            <a:off x="7142970" y="3315795"/>
            <a:ext cx="862800" cy="1112400"/>
          </a:xfrm>
          <a:prstGeom prst="round2SameRect">
            <a:avLst>
              <a:gd fmla="val 3587" name="adj1"/>
              <a:gd fmla="val 0" name="adj2"/>
            </a:avLst>
          </a:prstGeom>
          <a:gradFill>
            <a:gsLst>
              <a:gs pos="0">
                <a:srgbClr val="1A2797"/>
              </a:gs>
              <a:gs pos="22000">
                <a:srgbClr val="1A2797"/>
              </a:gs>
              <a:gs pos="100000">
                <a:srgbClr val="1E0056"/>
              </a:gs>
            </a:gsLst>
            <a:lin ang="11399912"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588" name="Google Shape;5588;g3d53bdb51f7_0_5855"/>
          <p:cNvSpPr/>
          <p:nvPr/>
        </p:nvSpPr>
        <p:spPr>
          <a:xfrm rot="5400000">
            <a:off x="7142970" y="448482"/>
            <a:ext cx="862800" cy="1112400"/>
          </a:xfrm>
          <a:prstGeom prst="round2SameRect">
            <a:avLst>
              <a:gd fmla="val 3587" name="adj1"/>
              <a:gd fmla="val 0" name="adj2"/>
            </a:avLst>
          </a:prstGeom>
          <a:gradFill>
            <a:gsLst>
              <a:gs pos="0">
                <a:srgbClr val="8E0038"/>
              </a:gs>
              <a:gs pos="22000">
                <a:srgbClr val="8E0038"/>
              </a:gs>
              <a:gs pos="100000">
                <a:srgbClr val="D70021"/>
              </a:gs>
            </a:gsLst>
            <a:lin ang="11399912"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589" name="Google Shape;5589;g3d53bdb51f7_0_585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590" name="Google Shape;5590;g3d53bdb51f7_0_5855"/>
          <p:cNvSpPr/>
          <p:nvPr/>
        </p:nvSpPr>
        <p:spPr>
          <a:xfrm rot="-5400000">
            <a:off x="1188072" y="445260"/>
            <a:ext cx="862800" cy="1115400"/>
          </a:xfrm>
          <a:prstGeom prst="round2SameRect">
            <a:avLst>
              <a:gd fmla="val 3752" name="adj1"/>
              <a:gd fmla="val 0" name="adj2"/>
            </a:avLst>
          </a:prstGeom>
          <a:solidFill>
            <a:schemeClr val="lt1"/>
          </a:solidFill>
          <a:ln>
            <a:noFill/>
          </a:ln>
        </p:spPr>
        <p:txBody>
          <a:bodyPr anchorCtr="0" anchor="ctr" bIns="34275" lIns="34275" spcFirstLastPara="1" rIns="342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1" name="Google Shape;5591;g3d53bdb51f7_0_5855"/>
          <p:cNvSpPr txBox="1"/>
          <p:nvPr/>
        </p:nvSpPr>
        <p:spPr>
          <a:xfrm>
            <a:off x="1071246" y="580976"/>
            <a:ext cx="1105800" cy="843900"/>
          </a:xfrm>
          <a:prstGeom prst="rect">
            <a:avLst/>
          </a:prstGeom>
          <a:noFill/>
          <a:ln>
            <a:noFill/>
          </a:ln>
        </p:spPr>
        <p:txBody>
          <a:bodyPr anchorCtr="0" anchor="ctr" bIns="0" lIns="0" spcFirstLastPara="1" rIns="0" wrap="square" tIns="0">
            <a:noAutofit/>
          </a:bodyPr>
          <a:lstStyle/>
          <a:p>
            <a:pPr indent="-101600" lvl="0" marL="101600" marR="0" rtl="0" algn="ctr">
              <a:lnSpc>
                <a:spcPct val="107000"/>
              </a:lnSpc>
              <a:spcBef>
                <a:spcPts val="0"/>
              </a:spcBef>
              <a:spcAft>
                <a:spcPts val="0"/>
              </a:spcAft>
              <a:buClr>
                <a:srgbClr val="000000"/>
              </a:buClr>
              <a:buSzPts val="2900"/>
              <a:buFont typeface="Arial"/>
              <a:buNone/>
            </a:pPr>
            <a:r>
              <a:rPr b="1" i="0" lang="en" sz="2900" u="none" cap="none" strike="noStrike">
                <a:solidFill>
                  <a:srgbClr val="172DA0"/>
                </a:solidFill>
                <a:latin typeface="Poppins"/>
                <a:ea typeface="Poppins"/>
                <a:cs typeface="Poppins"/>
                <a:sym typeface="Poppins"/>
              </a:rPr>
              <a:t>S</a:t>
            </a:r>
            <a:endParaRPr b="0" i="0" sz="500" u="none" cap="none" strike="noStrike">
              <a:solidFill>
                <a:srgbClr val="000000"/>
              </a:solidFill>
              <a:latin typeface="Arial"/>
              <a:ea typeface="Arial"/>
              <a:cs typeface="Arial"/>
              <a:sym typeface="Arial"/>
            </a:endParaRPr>
          </a:p>
        </p:txBody>
      </p:sp>
      <p:sp>
        <p:nvSpPr>
          <p:cNvPr id="5592" name="Google Shape;5592;g3d53bdb51f7_0_5855"/>
          <p:cNvSpPr/>
          <p:nvPr/>
        </p:nvSpPr>
        <p:spPr>
          <a:xfrm rot="-5400000">
            <a:off x="1188072" y="1400605"/>
            <a:ext cx="862800" cy="1115400"/>
          </a:xfrm>
          <a:prstGeom prst="round2SameRect">
            <a:avLst>
              <a:gd fmla="val 3752" name="adj1"/>
              <a:gd fmla="val 0" name="adj2"/>
            </a:avLst>
          </a:prstGeom>
          <a:solidFill>
            <a:schemeClr val="lt1"/>
          </a:solidFill>
          <a:ln>
            <a:noFill/>
          </a:ln>
        </p:spPr>
        <p:txBody>
          <a:bodyPr anchorCtr="0" anchor="ctr" bIns="34275" lIns="34275" spcFirstLastPara="1" rIns="342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3" name="Google Shape;5593;g3d53bdb51f7_0_5855"/>
          <p:cNvSpPr txBox="1"/>
          <p:nvPr/>
        </p:nvSpPr>
        <p:spPr>
          <a:xfrm>
            <a:off x="1071246" y="1536326"/>
            <a:ext cx="1105800" cy="843900"/>
          </a:xfrm>
          <a:prstGeom prst="rect">
            <a:avLst/>
          </a:prstGeom>
          <a:noFill/>
          <a:ln>
            <a:noFill/>
          </a:ln>
        </p:spPr>
        <p:txBody>
          <a:bodyPr anchorCtr="0" anchor="ctr" bIns="0" lIns="0" spcFirstLastPara="1" rIns="0" wrap="square" tIns="0">
            <a:noAutofit/>
          </a:bodyPr>
          <a:lstStyle/>
          <a:p>
            <a:pPr indent="-101600" lvl="0" marL="101600" marR="0" rtl="0" algn="ctr">
              <a:lnSpc>
                <a:spcPct val="107000"/>
              </a:lnSpc>
              <a:spcBef>
                <a:spcPts val="0"/>
              </a:spcBef>
              <a:spcAft>
                <a:spcPts val="0"/>
              </a:spcAft>
              <a:buClr>
                <a:srgbClr val="000000"/>
              </a:buClr>
              <a:buSzPts val="2900"/>
              <a:buFont typeface="Arial"/>
              <a:buNone/>
            </a:pPr>
            <a:r>
              <a:rPr b="1" i="0" lang="en" sz="2900" u="none" cap="none" strike="noStrike">
                <a:solidFill>
                  <a:srgbClr val="172DA0"/>
                </a:solidFill>
                <a:latin typeface="Poppins"/>
                <a:ea typeface="Poppins"/>
                <a:cs typeface="Poppins"/>
                <a:sym typeface="Poppins"/>
              </a:rPr>
              <a:t>W</a:t>
            </a:r>
            <a:endParaRPr b="0" i="0" sz="500" u="none" cap="none" strike="noStrike">
              <a:solidFill>
                <a:srgbClr val="000000"/>
              </a:solidFill>
              <a:latin typeface="Arial"/>
              <a:ea typeface="Arial"/>
              <a:cs typeface="Arial"/>
              <a:sym typeface="Arial"/>
            </a:endParaRPr>
          </a:p>
        </p:txBody>
      </p:sp>
      <p:sp>
        <p:nvSpPr>
          <p:cNvPr id="5594" name="Google Shape;5594;g3d53bdb51f7_0_5855"/>
          <p:cNvSpPr/>
          <p:nvPr/>
        </p:nvSpPr>
        <p:spPr>
          <a:xfrm rot="-5400000">
            <a:off x="1188072" y="2355950"/>
            <a:ext cx="862800" cy="1115400"/>
          </a:xfrm>
          <a:prstGeom prst="round2SameRect">
            <a:avLst>
              <a:gd fmla="val 3752" name="adj1"/>
              <a:gd fmla="val 0" name="adj2"/>
            </a:avLst>
          </a:prstGeom>
          <a:solidFill>
            <a:schemeClr val="lt1"/>
          </a:solidFill>
          <a:ln>
            <a:noFill/>
          </a:ln>
        </p:spPr>
        <p:txBody>
          <a:bodyPr anchorCtr="0" anchor="ctr" bIns="34275" lIns="34275" spcFirstLastPara="1" rIns="342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5" name="Google Shape;5595;g3d53bdb51f7_0_5855"/>
          <p:cNvSpPr txBox="1"/>
          <p:nvPr/>
        </p:nvSpPr>
        <p:spPr>
          <a:xfrm>
            <a:off x="1071246" y="2491667"/>
            <a:ext cx="1105800" cy="843900"/>
          </a:xfrm>
          <a:prstGeom prst="rect">
            <a:avLst/>
          </a:prstGeom>
          <a:noFill/>
          <a:ln>
            <a:noFill/>
          </a:ln>
        </p:spPr>
        <p:txBody>
          <a:bodyPr anchorCtr="0" anchor="ctr" bIns="0" lIns="0" spcFirstLastPara="1" rIns="0" wrap="square" tIns="0">
            <a:noAutofit/>
          </a:bodyPr>
          <a:lstStyle/>
          <a:p>
            <a:pPr indent="-101600" lvl="0" marL="101600" marR="0" rtl="0" algn="ctr">
              <a:lnSpc>
                <a:spcPct val="107000"/>
              </a:lnSpc>
              <a:spcBef>
                <a:spcPts val="0"/>
              </a:spcBef>
              <a:spcAft>
                <a:spcPts val="0"/>
              </a:spcAft>
              <a:buClr>
                <a:srgbClr val="000000"/>
              </a:buClr>
              <a:buSzPts val="2900"/>
              <a:buFont typeface="Arial"/>
              <a:buNone/>
            </a:pPr>
            <a:r>
              <a:rPr b="1" i="0" lang="en" sz="2900" u="none" cap="none" strike="noStrike">
                <a:solidFill>
                  <a:srgbClr val="172DA0"/>
                </a:solidFill>
                <a:latin typeface="Poppins"/>
                <a:ea typeface="Poppins"/>
                <a:cs typeface="Poppins"/>
                <a:sym typeface="Poppins"/>
              </a:rPr>
              <a:t>O</a:t>
            </a:r>
            <a:endParaRPr b="0" i="0" sz="500" u="none" cap="none" strike="noStrike">
              <a:solidFill>
                <a:srgbClr val="000000"/>
              </a:solidFill>
              <a:latin typeface="Arial"/>
              <a:ea typeface="Arial"/>
              <a:cs typeface="Arial"/>
              <a:sym typeface="Arial"/>
            </a:endParaRPr>
          </a:p>
        </p:txBody>
      </p:sp>
      <p:sp>
        <p:nvSpPr>
          <p:cNvPr id="5596" name="Google Shape;5596;g3d53bdb51f7_0_5855"/>
          <p:cNvSpPr/>
          <p:nvPr/>
        </p:nvSpPr>
        <p:spPr>
          <a:xfrm rot="-5400000">
            <a:off x="1188072" y="3311296"/>
            <a:ext cx="862800" cy="1115400"/>
          </a:xfrm>
          <a:prstGeom prst="round2SameRect">
            <a:avLst>
              <a:gd fmla="val 3752" name="adj1"/>
              <a:gd fmla="val 0" name="adj2"/>
            </a:avLst>
          </a:prstGeom>
          <a:solidFill>
            <a:schemeClr val="lt1"/>
          </a:solidFill>
          <a:ln>
            <a:noFill/>
          </a:ln>
        </p:spPr>
        <p:txBody>
          <a:bodyPr anchorCtr="0" anchor="ctr" bIns="34275" lIns="34275" spcFirstLastPara="1" rIns="342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7" name="Google Shape;5597;g3d53bdb51f7_0_5855"/>
          <p:cNvSpPr txBox="1"/>
          <p:nvPr/>
        </p:nvSpPr>
        <p:spPr>
          <a:xfrm>
            <a:off x="1071246" y="3447017"/>
            <a:ext cx="1105800" cy="843900"/>
          </a:xfrm>
          <a:prstGeom prst="rect">
            <a:avLst/>
          </a:prstGeom>
          <a:noFill/>
          <a:ln>
            <a:noFill/>
          </a:ln>
        </p:spPr>
        <p:txBody>
          <a:bodyPr anchorCtr="0" anchor="ctr" bIns="0" lIns="0" spcFirstLastPara="1" rIns="0" wrap="square" tIns="0">
            <a:noAutofit/>
          </a:bodyPr>
          <a:lstStyle/>
          <a:p>
            <a:pPr indent="-101600" lvl="0" marL="101600" marR="0" rtl="0" algn="ctr">
              <a:lnSpc>
                <a:spcPct val="107000"/>
              </a:lnSpc>
              <a:spcBef>
                <a:spcPts val="0"/>
              </a:spcBef>
              <a:spcAft>
                <a:spcPts val="0"/>
              </a:spcAft>
              <a:buClr>
                <a:srgbClr val="000000"/>
              </a:buClr>
              <a:buSzPts val="2900"/>
              <a:buFont typeface="Arial"/>
              <a:buNone/>
            </a:pPr>
            <a:r>
              <a:rPr b="1" i="0" lang="en" sz="2900" u="none" cap="none" strike="noStrike">
                <a:solidFill>
                  <a:srgbClr val="172DA0"/>
                </a:solidFill>
                <a:latin typeface="Poppins"/>
                <a:ea typeface="Poppins"/>
                <a:cs typeface="Poppins"/>
                <a:sym typeface="Poppins"/>
              </a:rPr>
              <a:t>T</a:t>
            </a:r>
            <a:endParaRPr b="0" i="0" sz="500" u="none" cap="none" strike="noStrike">
              <a:solidFill>
                <a:srgbClr val="000000"/>
              </a:solidFill>
              <a:latin typeface="Arial"/>
              <a:ea typeface="Arial"/>
              <a:cs typeface="Arial"/>
              <a:sym typeface="Arial"/>
            </a:endParaRPr>
          </a:p>
        </p:txBody>
      </p:sp>
      <p:pic>
        <p:nvPicPr>
          <p:cNvPr id="5598" name="Google Shape;5598;g3d53bdb51f7_0_5855"/>
          <p:cNvPicPr preferRelativeResize="0"/>
          <p:nvPr/>
        </p:nvPicPr>
        <p:blipFill rotWithShape="1">
          <a:blip r:embed="rId3">
            <a:alphaModFix/>
          </a:blip>
          <a:srcRect b="0" l="0" r="0" t="0"/>
          <a:stretch/>
        </p:blipFill>
        <p:spPr>
          <a:xfrm>
            <a:off x="7383623" y="769138"/>
            <a:ext cx="430623" cy="425837"/>
          </a:xfrm>
          <a:prstGeom prst="rect">
            <a:avLst/>
          </a:prstGeom>
          <a:noFill/>
          <a:ln>
            <a:noFill/>
          </a:ln>
        </p:spPr>
      </p:pic>
      <p:pic>
        <p:nvPicPr>
          <p:cNvPr id="5599" name="Google Shape;5599;g3d53bdb51f7_0_5855"/>
          <p:cNvPicPr preferRelativeResize="0"/>
          <p:nvPr/>
        </p:nvPicPr>
        <p:blipFill rotWithShape="1">
          <a:blip r:embed="rId3">
            <a:alphaModFix/>
          </a:blip>
          <a:srcRect b="0" l="0" r="0" t="0"/>
          <a:stretch/>
        </p:blipFill>
        <p:spPr>
          <a:xfrm flipH="1" rot="10800000">
            <a:off x="7383623" y="1811450"/>
            <a:ext cx="430623" cy="425837"/>
          </a:xfrm>
          <a:prstGeom prst="rect">
            <a:avLst/>
          </a:prstGeom>
          <a:noFill/>
          <a:ln>
            <a:noFill/>
          </a:ln>
        </p:spPr>
      </p:pic>
      <p:pic>
        <p:nvPicPr>
          <p:cNvPr id="5600" name="Google Shape;5600;g3d53bdb51f7_0_5855"/>
          <p:cNvPicPr preferRelativeResize="0"/>
          <p:nvPr/>
        </p:nvPicPr>
        <p:blipFill rotWithShape="1">
          <a:blip r:embed="rId4">
            <a:alphaModFix/>
          </a:blip>
          <a:srcRect b="0" l="0" r="0" t="0"/>
          <a:stretch/>
        </p:blipFill>
        <p:spPr>
          <a:xfrm>
            <a:off x="7335317" y="2643188"/>
            <a:ext cx="481607" cy="515318"/>
          </a:xfrm>
          <a:prstGeom prst="rect">
            <a:avLst/>
          </a:prstGeom>
          <a:noFill/>
          <a:ln>
            <a:noFill/>
          </a:ln>
        </p:spPr>
      </p:pic>
      <p:pic>
        <p:nvPicPr>
          <p:cNvPr id="5601" name="Google Shape;5601;g3d53bdb51f7_0_5855"/>
          <p:cNvPicPr preferRelativeResize="0"/>
          <p:nvPr/>
        </p:nvPicPr>
        <p:blipFill rotWithShape="1">
          <a:blip r:embed="rId5">
            <a:alphaModFix/>
          </a:blip>
          <a:srcRect b="0" l="0" r="0" t="0"/>
          <a:stretch/>
        </p:blipFill>
        <p:spPr>
          <a:xfrm>
            <a:off x="7375869" y="3687351"/>
            <a:ext cx="399258" cy="355965"/>
          </a:xfrm>
          <a:prstGeom prst="rect">
            <a:avLst/>
          </a:prstGeom>
          <a:noFill/>
          <a:ln>
            <a:noFill/>
          </a:ln>
        </p:spPr>
      </p:pic>
      <p:sp>
        <p:nvSpPr>
          <p:cNvPr id="5602" name="Google Shape;5602;g3d53bdb51f7_0_5855"/>
          <p:cNvSpPr txBox="1"/>
          <p:nvPr>
            <p:ph idx="1" type="subTitle"/>
          </p:nvPr>
        </p:nvSpPr>
        <p:spPr>
          <a:xfrm>
            <a:off x="2414582" y="803841"/>
            <a:ext cx="4366200" cy="240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603" name="Google Shape;5603;g3d53bdb51f7_0_5855"/>
          <p:cNvSpPr txBox="1"/>
          <p:nvPr>
            <p:ph idx="2" type="subTitle"/>
          </p:nvPr>
        </p:nvSpPr>
        <p:spPr>
          <a:xfrm>
            <a:off x="2414588" y="1045449"/>
            <a:ext cx="4366200" cy="240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SzPts val="800"/>
              <a:buFont typeface="Poppins"/>
              <a:buNone/>
              <a:defRPr>
                <a:latin typeface="Poppins"/>
                <a:ea typeface="Poppins"/>
                <a:cs typeface="Poppins"/>
                <a:sym typeface="Poppins"/>
              </a:defRPr>
            </a:lvl2pPr>
            <a:lvl3pPr lvl="2" algn="l">
              <a:lnSpc>
                <a:spcPct val="95000"/>
              </a:lnSpc>
              <a:spcBef>
                <a:spcPts val="1300"/>
              </a:spcBef>
              <a:spcAft>
                <a:spcPts val="0"/>
              </a:spcAft>
              <a:buSzPts val="700"/>
              <a:buFont typeface="Poppins"/>
              <a:buNone/>
              <a:defRPr>
                <a:latin typeface="Poppins"/>
                <a:ea typeface="Poppins"/>
                <a:cs typeface="Poppins"/>
                <a:sym typeface="Poppins"/>
              </a:defRPr>
            </a:lvl3pPr>
            <a:lvl4pPr lvl="3" algn="l">
              <a:lnSpc>
                <a:spcPct val="95000"/>
              </a:lnSpc>
              <a:spcBef>
                <a:spcPts val="1300"/>
              </a:spcBef>
              <a:spcAft>
                <a:spcPts val="0"/>
              </a:spcAft>
              <a:buSzPts val="500"/>
              <a:buFont typeface="Poppins"/>
              <a:buNone/>
              <a:defRPr>
                <a:latin typeface="Poppins"/>
                <a:ea typeface="Poppins"/>
                <a:cs typeface="Poppins"/>
                <a:sym typeface="Poppins"/>
              </a:defRPr>
            </a:lvl4pPr>
            <a:lvl5pPr lvl="4" algn="l">
              <a:lnSpc>
                <a:spcPct val="95000"/>
              </a:lnSpc>
              <a:spcBef>
                <a:spcPts val="1300"/>
              </a:spcBef>
              <a:spcAft>
                <a:spcPts val="0"/>
              </a:spcAft>
              <a:buSzPts val="400"/>
              <a:buFont typeface="Poppins"/>
              <a:buNone/>
              <a:defRPr>
                <a:latin typeface="Poppins"/>
                <a:ea typeface="Poppins"/>
                <a:cs typeface="Poppins"/>
                <a:sym typeface="Poppins"/>
              </a:defRPr>
            </a:lvl5pPr>
            <a:lvl6pPr lvl="5" algn="l">
              <a:lnSpc>
                <a:spcPct val="90000"/>
              </a:lnSpc>
              <a:spcBef>
                <a:spcPts val="400"/>
              </a:spcBef>
              <a:spcAft>
                <a:spcPts val="0"/>
              </a:spcAft>
              <a:buSzPts val="200"/>
              <a:buFont typeface="Poppins"/>
              <a:buNone/>
              <a:defRPr>
                <a:latin typeface="Poppins"/>
                <a:ea typeface="Poppins"/>
                <a:cs typeface="Poppins"/>
                <a:sym typeface="Poppins"/>
              </a:defRPr>
            </a:lvl6pPr>
            <a:lvl7pPr lvl="6" algn="l">
              <a:lnSpc>
                <a:spcPct val="90000"/>
              </a:lnSpc>
              <a:spcBef>
                <a:spcPts val="400"/>
              </a:spcBef>
              <a:spcAft>
                <a:spcPts val="0"/>
              </a:spcAft>
              <a:buSzPts val="200"/>
              <a:buFont typeface="Poppins"/>
              <a:buNone/>
              <a:defRPr>
                <a:latin typeface="Poppins"/>
                <a:ea typeface="Poppins"/>
                <a:cs typeface="Poppins"/>
                <a:sym typeface="Poppins"/>
              </a:defRPr>
            </a:lvl7pPr>
            <a:lvl8pPr lvl="7" algn="l">
              <a:lnSpc>
                <a:spcPct val="90000"/>
              </a:lnSpc>
              <a:spcBef>
                <a:spcPts val="400"/>
              </a:spcBef>
              <a:spcAft>
                <a:spcPts val="0"/>
              </a:spcAft>
              <a:buSzPts val="200"/>
              <a:buFont typeface="Poppins"/>
              <a:buNone/>
              <a:defRPr>
                <a:latin typeface="Poppins"/>
                <a:ea typeface="Poppins"/>
                <a:cs typeface="Poppins"/>
                <a:sym typeface="Poppins"/>
              </a:defRPr>
            </a:lvl8pPr>
            <a:lvl9pPr lvl="8" algn="l">
              <a:lnSpc>
                <a:spcPct val="90000"/>
              </a:lnSpc>
              <a:spcBef>
                <a:spcPts val="400"/>
              </a:spcBef>
              <a:spcAft>
                <a:spcPts val="0"/>
              </a:spcAft>
              <a:buSzPts val="200"/>
              <a:buFont typeface="Poppins"/>
              <a:buNone/>
              <a:defRPr>
                <a:latin typeface="Poppins"/>
                <a:ea typeface="Poppins"/>
                <a:cs typeface="Poppins"/>
                <a:sym typeface="Poppins"/>
              </a:defRPr>
            </a:lvl9pPr>
          </a:lstStyle>
          <a:p/>
        </p:txBody>
      </p:sp>
      <p:sp>
        <p:nvSpPr>
          <p:cNvPr id="5604" name="Google Shape;5604;g3d53bdb51f7_0_5855"/>
          <p:cNvSpPr txBox="1"/>
          <p:nvPr>
            <p:ph idx="3" type="subTitle"/>
          </p:nvPr>
        </p:nvSpPr>
        <p:spPr>
          <a:xfrm>
            <a:off x="2414582" y="1770783"/>
            <a:ext cx="4366200" cy="240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605" name="Google Shape;5605;g3d53bdb51f7_0_5855"/>
          <p:cNvSpPr txBox="1"/>
          <p:nvPr>
            <p:ph idx="4" type="subTitle"/>
          </p:nvPr>
        </p:nvSpPr>
        <p:spPr>
          <a:xfrm>
            <a:off x="2414588" y="2012391"/>
            <a:ext cx="4366200" cy="240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SzPts val="800"/>
              <a:buFont typeface="Poppins"/>
              <a:buNone/>
              <a:defRPr>
                <a:latin typeface="Poppins"/>
                <a:ea typeface="Poppins"/>
                <a:cs typeface="Poppins"/>
                <a:sym typeface="Poppins"/>
              </a:defRPr>
            </a:lvl2pPr>
            <a:lvl3pPr lvl="2" algn="l">
              <a:lnSpc>
                <a:spcPct val="95000"/>
              </a:lnSpc>
              <a:spcBef>
                <a:spcPts val="1300"/>
              </a:spcBef>
              <a:spcAft>
                <a:spcPts val="0"/>
              </a:spcAft>
              <a:buSzPts val="700"/>
              <a:buFont typeface="Poppins"/>
              <a:buNone/>
              <a:defRPr>
                <a:latin typeface="Poppins"/>
                <a:ea typeface="Poppins"/>
                <a:cs typeface="Poppins"/>
                <a:sym typeface="Poppins"/>
              </a:defRPr>
            </a:lvl3pPr>
            <a:lvl4pPr lvl="3" algn="l">
              <a:lnSpc>
                <a:spcPct val="95000"/>
              </a:lnSpc>
              <a:spcBef>
                <a:spcPts val="1300"/>
              </a:spcBef>
              <a:spcAft>
                <a:spcPts val="0"/>
              </a:spcAft>
              <a:buSzPts val="500"/>
              <a:buFont typeface="Poppins"/>
              <a:buNone/>
              <a:defRPr>
                <a:latin typeface="Poppins"/>
                <a:ea typeface="Poppins"/>
                <a:cs typeface="Poppins"/>
                <a:sym typeface="Poppins"/>
              </a:defRPr>
            </a:lvl4pPr>
            <a:lvl5pPr lvl="4" algn="l">
              <a:lnSpc>
                <a:spcPct val="95000"/>
              </a:lnSpc>
              <a:spcBef>
                <a:spcPts val="1300"/>
              </a:spcBef>
              <a:spcAft>
                <a:spcPts val="0"/>
              </a:spcAft>
              <a:buSzPts val="400"/>
              <a:buFont typeface="Poppins"/>
              <a:buNone/>
              <a:defRPr>
                <a:latin typeface="Poppins"/>
                <a:ea typeface="Poppins"/>
                <a:cs typeface="Poppins"/>
                <a:sym typeface="Poppins"/>
              </a:defRPr>
            </a:lvl5pPr>
            <a:lvl6pPr lvl="5" algn="l">
              <a:lnSpc>
                <a:spcPct val="90000"/>
              </a:lnSpc>
              <a:spcBef>
                <a:spcPts val="400"/>
              </a:spcBef>
              <a:spcAft>
                <a:spcPts val="0"/>
              </a:spcAft>
              <a:buSzPts val="200"/>
              <a:buFont typeface="Poppins"/>
              <a:buNone/>
              <a:defRPr>
                <a:latin typeface="Poppins"/>
                <a:ea typeface="Poppins"/>
                <a:cs typeface="Poppins"/>
                <a:sym typeface="Poppins"/>
              </a:defRPr>
            </a:lvl6pPr>
            <a:lvl7pPr lvl="6" algn="l">
              <a:lnSpc>
                <a:spcPct val="90000"/>
              </a:lnSpc>
              <a:spcBef>
                <a:spcPts val="400"/>
              </a:spcBef>
              <a:spcAft>
                <a:spcPts val="0"/>
              </a:spcAft>
              <a:buSzPts val="200"/>
              <a:buFont typeface="Poppins"/>
              <a:buNone/>
              <a:defRPr>
                <a:latin typeface="Poppins"/>
                <a:ea typeface="Poppins"/>
                <a:cs typeface="Poppins"/>
                <a:sym typeface="Poppins"/>
              </a:defRPr>
            </a:lvl7pPr>
            <a:lvl8pPr lvl="7" algn="l">
              <a:lnSpc>
                <a:spcPct val="90000"/>
              </a:lnSpc>
              <a:spcBef>
                <a:spcPts val="400"/>
              </a:spcBef>
              <a:spcAft>
                <a:spcPts val="0"/>
              </a:spcAft>
              <a:buSzPts val="200"/>
              <a:buFont typeface="Poppins"/>
              <a:buNone/>
              <a:defRPr>
                <a:latin typeface="Poppins"/>
                <a:ea typeface="Poppins"/>
                <a:cs typeface="Poppins"/>
                <a:sym typeface="Poppins"/>
              </a:defRPr>
            </a:lvl8pPr>
            <a:lvl9pPr lvl="8" algn="l">
              <a:lnSpc>
                <a:spcPct val="90000"/>
              </a:lnSpc>
              <a:spcBef>
                <a:spcPts val="400"/>
              </a:spcBef>
              <a:spcAft>
                <a:spcPts val="0"/>
              </a:spcAft>
              <a:buSzPts val="200"/>
              <a:buFont typeface="Poppins"/>
              <a:buNone/>
              <a:defRPr>
                <a:latin typeface="Poppins"/>
                <a:ea typeface="Poppins"/>
                <a:cs typeface="Poppins"/>
                <a:sym typeface="Poppins"/>
              </a:defRPr>
            </a:lvl9pPr>
          </a:lstStyle>
          <a:p/>
        </p:txBody>
      </p:sp>
      <p:sp>
        <p:nvSpPr>
          <p:cNvPr id="5606" name="Google Shape;5606;g3d53bdb51f7_0_5855"/>
          <p:cNvSpPr txBox="1"/>
          <p:nvPr>
            <p:ph idx="5" type="subTitle"/>
          </p:nvPr>
        </p:nvSpPr>
        <p:spPr>
          <a:xfrm>
            <a:off x="2414582" y="2717198"/>
            <a:ext cx="4366200" cy="240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607" name="Google Shape;5607;g3d53bdb51f7_0_5855"/>
          <p:cNvSpPr txBox="1"/>
          <p:nvPr>
            <p:ph idx="6" type="subTitle"/>
          </p:nvPr>
        </p:nvSpPr>
        <p:spPr>
          <a:xfrm>
            <a:off x="2414588" y="2958806"/>
            <a:ext cx="4366200" cy="240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SzPts val="800"/>
              <a:buFont typeface="Poppins"/>
              <a:buNone/>
              <a:defRPr>
                <a:latin typeface="Poppins"/>
                <a:ea typeface="Poppins"/>
                <a:cs typeface="Poppins"/>
                <a:sym typeface="Poppins"/>
              </a:defRPr>
            </a:lvl2pPr>
            <a:lvl3pPr lvl="2" algn="l">
              <a:lnSpc>
                <a:spcPct val="95000"/>
              </a:lnSpc>
              <a:spcBef>
                <a:spcPts val="1300"/>
              </a:spcBef>
              <a:spcAft>
                <a:spcPts val="0"/>
              </a:spcAft>
              <a:buSzPts val="700"/>
              <a:buFont typeface="Poppins"/>
              <a:buNone/>
              <a:defRPr>
                <a:latin typeface="Poppins"/>
                <a:ea typeface="Poppins"/>
                <a:cs typeface="Poppins"/>
                <a:sym typeface="Poppins"/>
              </a:defRPr>
            </a:lvl3pPr>
            <a:lvl4pPr lvl="3" algn="l">
              <a:lnSpc>
                <a:spcPct val="95000"/>
              </a:lnSpc>
              <a:spcBef>
                <a:spcPts val="1300"/>
              </a:spcBef>
              <a:spcAft>
                <a:spcPts val="0"/>
              </a:spcAft>
              <a:buSzPts val="500"/>
              <a:buFont typeface="Poppins"/>
              <a:buNone/>
              <a:defRPr>
                <a:latin typeface="Poppins"/>
                <a:ea typeface="Poppins"/>
                <a:cs typeface="Poppins"/>
                <a:sym typeface="Poppins"/>
              </a:defRPr>
            </a:lvl4pPr>
            <a:lvl5pPr lvl="4" algn="l">
              <a:lnSpc>
                <a:spcPct val="95000"/>
              </a:lnSpc>
              <a:spcBef>
                <a:spcPts val="1300"/>
              </a:spcBef>
              <a:spcAft>
                <a:spcPts val="0"/>
              </a:spcAft>
              <a:buSzPts val="400"/>
              <a:buFont typeface="Poppins"/>
              <a:buNone/>
              <a:defRPr>
                <a:latin typeface="Poppins"/>
                <a:ea typeface="Poppins"/>
                <a:cs typeface="Poppins"/>
                <a:sym typeface="Poppins"/>
              </a:defRPr>
            </a:lvl5pPr>
            <a:lvl6pPr lvl="5" algn="l">
              <a:lnSpc>
                <a:spcPct val="90000"/>
              </a:lnSpc>
              <a:spcBef>
                <a:spcPts val="400"/>
              </a:spcBef>
              <a:spcAft>
                <a:spcPts val="0"/>
              </a:spcAft>
              <a:buSzPts val="200"/>
              <a:buFont typeface="Poppins"/>
              <a:buNone/>
              <a:defRPr>
                <a:latin typeface="Poppins"/>
                <a:ea typeface="Poppins"/>
                <a:cs typeface="Poppins"/>
                <a:sym typeface="Poppins"/>
              </a:defRPr>
            </a:lvl6pPr>
            <a:lvl7pPr lvl="6" algn="l">
              <a:lnSpc>
                <a:spcPct val="90000"/>
              </a:lnSpc>
              <a:spcBef>
                <a:spcPts val="400"/>
              </a:spcBef>
              <a:spcAft>
                <a:spcPts val="0"/>
              </a:spcAft>
              <a:buSzPts val="200"/>
              <a:buFont typeface="Poppins"/>
              <a:buNone/>
              <a:defRPr>
                <a:latin typeface="Poppins"/>
                <a:ea typeface="Poppins"/>
                <a:cs typeface="Poppins"/>
                <a:sym typeface="Poppins"/>
              </a:defRPr>
            </a:lvl7pPr>
            <a:lvl8pPr lvl="7" algn="l">
              <a:lnSpc>
                <a:spcPct val="90000"/>
              </a:lnSpc>
              <a:spcBef>
                <a:spcPts val="400"/>
              </a:spcBef>
              <a:spcAft>
                <a:spcPts val="0"/>
              </a:spcAft>
              <a:buSzPts val="200"/>
              <a:buFont typeface="Poppins"/>
              <a:buNone/>
              <a:defRPr>
                <a:latin typeface="Poppins"/>
                <a:ea typeface="Poppins"/>
                <a:cs typeface="Poppins"/>
                <a:sym typeface="Poppins"/>
              </a:defRPr>
            </a:lvl8pPr>
            <a:lvl9pPr lvl="8" algn="l">
              <a:lnSpc>
                <a:spcPct val="90000"/>
              </a:lnSpc>
              <a:spcBef>
                <a:spcPts val="400"/>
              </a:spcBef>
              <a:spcAft>
                <a:spcPts val="0"/>
              </a:spcAft>
              <a:buSzPts val="200"/>
              <a:buFont typeface="Poppins"/>
              <a:buNone/>
              <a:defRPr>
                <a:latin typeface="Poppins"/>
                <a:ea typeface="Poppins"/>
                <a:cs typeface="Poppins"/>
                <a:sym typeface="Poppins"/>
              </a:defRPr>
            </a:lvl9pPr>
          </a:lstStyle>
          <a:p/>
        </p:txBody>
      </p:sp>
      <p:sp>
        <p:nvSpPr>
          <p:cNvPr id="5608" name="Google Shape;5608;g3d53bdb51f7_0_5855"/>
          <p:cNvSpPr txBox="1"/>
          <p:nvPr>
            <p:ph idx="7" type="subTitle"/>
          </p:nvPr>
        </p:nvSpPr>
        <p:spPr>
          <a:xfrm>
            <a:off x="2414582" y="3681304"/>
            <a:ext cx="4366200" cy="240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609" name="Google Shape;5609;g3d53bdb51f7_0_5855"/>
          <p:cNvSpPr txBox="1"/>
          <p:nvPr>
            <p:ph idx="8" type="subTitle"/>
          </p:nvPr>
        </p:nvSpPr>
        <p:spPr>
          <a:xfrm>
            <a:off x="2414588" y="3922913"/>
            <a:ext cx="4366200" cy="240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SzPts val="800"/>
              <a:buFont typeface="Poppins"/>
              <a:buNone/>
              <a:defRPr>
                <a:latin typeface="Poppins"/>
                <a:ea typeface="Poppins"/>
                <a:cs typeface="Poppins"/>
                <a:sym typeface="Poppins"/>
              </a:defRPr>
            </a:lvl2pPr>
            <a:lvl3pPr lvl="2" algn="l">
              <a:lnSpc>
                <a:spcPct val="95000"/>
              </a:lnSpc>
              <a:spcBef>
                <a:spcPts val="1300"/>
              </a:spcBef>
              <a:spcAft>
                <a:spcPts val="0"/>
              </a:spcAft>
              <a:buSzPts val="700"/>
              <a:buFont typeface="Poppins"/>
              <a:buNone/>
              <a:defRPr>
                <a:latin typeface="Poppins"/>
                <a:ea typeface="Poppins"/>
                <a:cs typeface="Poppins"/>
                <a:sym typeface="Poppins"/>
              </a:defRPr>
            </a:lvl3pPr>
            <a:lvl4pPr lvl="3" algn="l">
              <a:lnSpc>
                <a:spcPct val="95000"/>
              </a:lnSpc>
              <a:spcBef>
                <a:spcPts val="1300"/>
              </a:spcBef>
              <a:spcAft>
                <a:spcPts val="0"/>
              </a:spcAft>
              <a:buSzPts val="500"/>
              <a:buFont typeface="Poppins"/>
              <a:buNone/>
              <a:defRPr>
                <a:latin typeface="Poppins"/>
                <a:ea typeface="Poppins"/>
                <a:cs typeface="Poppins"/>
                <a:sym typeface="Poppins"/>
              </a:defRPr>
            </a:lvl4pPr>
            <a:lvl5pPr lvl="4" algn="l">
              <a:lnSpc>
                <a:spcPct val="95000"/>
              </a:lnSpc>
              <a:spcBef>
                <a:spcPts val="1300"/>
              </a:spcBef>
              <a:spcAft>
                <a:spcPts val="0"/>
              </a:spcAft>
              <a:buSzPts val="400"/>
              <a:buFont typeface="Poppins"/>
              <a:buNone/>
              <a:defRPr>
                <a:latin typeface="Poppins"/>
                <a:ea typeface="Poppins"/>
                <a:cs typeface="Poppins"/>
                <a:sym typeface="Poppins"/>
              </a:defRPr>
            </a:lvl5pPr>
            <a:lvl6pPr lvl="5" algn="l">
              <a:lnSpc>
                <a:spcPct val="90000"/>
              </a:lnSpc>
              <a:spcBef>
                <a:spcPts val="400"/>
              </a:spcBef>
              <a:spcAft>
                <a:spcPts val="0"/>
              </a:spcAft>
              <a:buSzPts val="200"/>
              <a:buFont typeface="Poppins"/>
              <a:buNone/>
              <a:defRPr>
                <a:latin typeface="Poppins"/>
                <a:ea typeface="Poppins"/>
                <a:cs typeface="Poppins"/>
                <a:sym typeface="Poppins"/>
              </a:defRPr>
            </a:lvl6pPr>
            <a:lvl7pPr lvl="6" algn="l">
              <a:lnSpc>
                <a:spcPct val="90000"/>
              </a:lnSpc>
              <a:spcBef>
                <a:spcPts val="400"/>
              </a:spcBef>
              <a:spcAft>
                <a:spcPts val="0"/>
              </a:spcAft>
              <a:buSzPts val="200"/>
              <a:buFont typeface="Poppins"/>
              <a:buNone/>
              <a:defRPr>
                <a:latin typeface="Poppins"/>
                <a:ea typeface="Poppins"/>
                <a:cs typeface="Poppins"/>
                <a:sym typeface="Poppins"/>
              </a:defRPr>
            </a:lvl7pPr>
            <a:lvl8pPr lvl="7" algn="l">
              <a:lnSpc>
                <a:spcPct val="90000"/>
              </a:lnSpc>
              <a:spcBef>
                <a:spcPts val="400"/>
              </a:spcBef>
              <a:spcAft>
                <a:spcPts val="0"/>
              </a:spcAft>
              <a:buSzPts val="200"/>
              <a:buFont typeface="Poppins"/>
              <a:buNone/>
              <a:defRPr>
                <a:latin typeface="Poppins"/>
                <a:ea typeface="Poppins"/>
                <a:cs typeface="Poppins"/>
                <a:sym typeface="Poppins"/>
              </a:defRPr>
            </a:lvl8pPr>
            <a:lvl9pPr lvl="8" algn="l">
              <a:lnSpc>
                <a:spcPct val="90000"/>
              </a:lnSpc>
              <a:spcBef>
                <a:spcPts val="400"/>
              </a:spcBef>
              <a:spcAft>
                <a:spcPts val="0"/>
              </a:spcAft>
              <a:buSzPts val="200"/>
              <a:buFont typeface="Poppins"/>
              <a:buNone/>
              <a:defRPr>
                <a:latin typeface="Poppins"/>
                <a:ea typeface="Poppins"/>
                <a:cs typeface="Poppins"/>
                <a:sym typeface="Poppins"/>
              </a:defRPr>
            </a:lvl9pPr>
          </a:lstStyle>
          <a:p/>
        </p:txBody>
      </p:sp>
    </p:spTree>
  </p:cSld>
  <p:clrMapOvr>
    <a:masterClrMapping/>
  </p:clrMapOvr>
</p:sldLayout>
</file>

<file path=ppt/slideLayouts/slideLayout3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5_Custom Layout">
  <p:cSld name="35_Custom Layout">
    <p:bg>
      <p:bgPr>
        <a:blipFill>
          <a:blip r:embed="rId2">
            <a:alphaModFix/>
          </a:blip>
          <a:stretch>
            <a:fillRect/>
          </a:stretch>
        </a:blipFill>
      </p:bgPr>
    </p:bg>
    <p:spTree>
      <p:nvGrpSpPr>
        <p:cNvPr id="5610" name="Shape 5610"/>
        <p:cNvGrpSpPr/>
        <p:nvPr/>
      </p:nvGrpSpPr>
      <p:grpSpPr>
        <a:xfrm>
          <a:off x="0" y="0"/>
          <a:ext cx="0" cy="0"/>
          <a:chOff x="0" y="0"/>
          <a:chExt cx="0" cy="0"/>
        </a:xfrm>
      </p:grpSpPr>
      <p:sp>
        <p:nvSpPr>
          <p:cNvPr id="5611" name="Google Shape;5611;g3d53bdb51f7_0_5885"/>
          <p:cNvSpPr/>
          <p:nvPr/>
        </p:nvSpPr>
        <p:spPr>
          <a:xfrm>
            <a:off x="5054736" y="989409"/>
            <a:ext cx="3168000" cy="468000"/>
          </a:xfrm>
          <a:prstGeom prst="roundRect">
            <a:avLst>
              <a:gd fmla="val 11578" name="adj"/>
            </a:avLst>
          </a:prstGeom>
          <a:gradFill>
            <a:gsLst>
              <a:gs pos="0">
                <a:srgbClr val="9D0032"/>
              </a:gs>
              <a:gs pos="100000">
                <a:srgbClr val="D10025"/>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612" name="Google Shape;5612;g3d53bdb51f7_0_5885"/>
          <p:cNvSpPr/>
          <p:nvPr/>
        </p:nvSpPr>
        <p:spPr>
          <a:xfrm>
            <a:off x="5054736" y="1545907"/>
            <a:ext cx="3168000" cy="468000"/>
          </a:xfrm>
          <a:prstGeom prst="roundRect">
            <a:avLst>
              <a:gd fmla="val 11578" name="adj"/>
            </a:avLst>
          </a:prstGeom>
          <a:gradFill>
            <a:gsLst>
              <a:gs pos="0">
                <a:srgbClr val="640041"/>
              </a:gs>
              <a:gs pos="100000">
                <a:srgbClr val="880038"/>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613" name="Google Shape;5613;g3d53bdb51f7_0_5885"/>
          <p:cNvSpPr/>
          <p:nvPr/>
        </p:nvSpPr>
        <p:spPr>
          <a:xfrm>
            <a:off x="5054736" y="2102405"/>
            <a:ext cx="3168000" cy="468000"/>
          </a:xfrm>
          <a:prstGeom prst="roundRect">
            <a:avLst>
              <a:gd fmla="val 11578" name="adj"/>
            </a:avLst>
          </a:prstGeom>
          <a:gradFill>
            <a:gsLst>
              <a:gs pos="0">
                <a:srgbClr val="39004C"/>
              </a:gs>
              <a:gs pos="100000">
                <a:srgbClr val="550045"/>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614" name="Google Shape;5614;g3d53bdb51f7_0_5885"/>
          <p:cNvSpPr/>
          <p:nvPr/>
        </p:nvSpPr>
        <p:spPr>
          <a:xfrm>
            <a:off x="5054736" y="2658903"/>
            <a:ext cx="3168000" cy="468000"/>
          </a:xfrm>
          <a:prstGeom prst="roundRect">
            <a:avLst>
              <a:gd fmla="val 11578" name="adj"/>
            </a:avLst>
          </a:prstGeom>
          <a:gradFill>
            <a:gsLst>
              <a:gs pos="0">
                <a:srgbClr val="200052"/>
              </a:gs>
              <a:gs pos="100000">
                <a:srgbClr val="2E004F"/>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615" name="Google Shape;5615;g3d53bdb51f7_0_5885"/>
          <p:cNvSpPr/>
          <p:nvPr/>
        </p:nvSpPr>
        <p:spPr>
          <a:xfrm>
            <a:off x="5054736" y="3215402"/>
            <a:ext cx="3168000" cy="468000"/>
          </a:xfrm>
          <a:prstGeom prst="roundRect">
            <a:avLst>
              <a:gd fmla="val 11578" name="adj"/>
            </a:avLst>
          </a:prstGeom>
          <a:gradFill>
            <a:gsLst>
              <a:gs pos="0">
                <a:srgbClr val="1C0D68"/>
              </a:gs>
              <a:gs pos="100000">
                <a:srgbClr val="1D0053"/>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616" name="Google Shape;5616;g3d53bdb51f7_0_5885"/>
          <p:cNvSpPr/>
          <p:nvPr/>
        </p:nvSpPr>
        <p:spPr>
          <a:xfrm>
            <a:off x="5054736" y="3771900"/>
            <a:ext cx="3168000" cy="468000"/>
          </a:xfrm>
          <a:prstGeom prst="roundRect">
            <a:avLst>
              <a:gd fmla="val 11578" name="adj"/>
            </a:avLst>
          </a:prstGeom>
          <a:gradFill>
            <a:gsLst>
              <a:gs pos="0">
                <a:srgbClr val="1C63EE"/>
              </a:gs>
              <a:gs pos="100000">
                <a:srgbClr val="1C2188"/>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617" name="Google Shape;5617;g3d53bdb51f7_0_5885"/>
          <p:cNvSpPr txBox="1"/>
          <p:nvPr>
            <p:ph type="title"/>
          </p:nvPr>
        </p:nvSpPr>
        <p:spPr>
          <a:xfrm>
            <a:off x="314534" y="325636"/>
            <a:ext cx="3622800" cy="868800"/>
          </a:xfrm>
          <a:prstGeom prst="rect">
            <a:avLst/>
          </a:prstGeom>
          <a:noFill/>
          <a:ln>
            <a:noFill/>
          </a:ln>
        </p:spPr>
        <p:txBody>
          <a:bodyPr anchorCtr="0" anchor="t" bIns="0" lIns="0" spcFirstLastPara="1" rIns="0" wrap="square" tIns="0">
            <a:noAutofit/>
          </a:bodyPr>
          <a:lstStyle>
            <a:lvl1pPr lvl="0" algn="l">
              <a:lnSpc>
                <a:spcPct val="99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618" name="Google Shape;5618;g3d53bdb51f7_0_588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619" name="Google Shape;5619;g3d53bdb51f7_0_5885"/>
          <p:cNvSpPr txBox="1"/>
          <p:nvPr>
            <p:ph idx="1" type="body"/>
          </p:nvPr>
        </p:nvSpPr>
        <p:spPr>
          <a:xfrm>
            <a:off x="292856" y="2417734"/>
            <a:ext cx="3644400" cy="2101500"/>
          </a:xfrm>
          <a:prstGeom prst="rect">
            <a:avLst/>
          </a:prstGeom>
          <a:noFill/>
          <a:ln>
            <a:noFill/>
          </a:ln>
        </p:spPr>
        <p:txBody>
          <a:bodyPr anchorCtr="0" anchor="t" bIns="0" lIns="0" spcFirstLastPara="1" rIns="0" wrap="square" tIns="0">
            <a:noAutofit/>
          </a:bodyPr>
          <a:lstStyle>
            <a:lvl1pPr indent="-285750" lvl="0" marL="457200" algn="l">
              <a:lnSpc>
                <a:spcPct val="91000"/>
              </a:lnSpc>
              <a:spcBef>
                <a:spcPts val="1300"/>
              </a:spcBef>
              <a:spcAft>
                <a:spcPts val="0"/>
              </a:spcAft>
              <a:buClr>
                <a:srgbClr val="FF0000"/>
              </a:buClr>
              <a:buSzPts val="900"/>
              <a:buChar char="●"/>
              <a:defRPr sz="1000">
                <a:solidFill>
                  <a:schemeClr val="dk1"/>
                </a:solidFill>
              </a:defRPr>
            </a:lvl1pPr>
            <a:lvl2pPr indent="-273050" lvl="1" marL="914400" algn="l">
              <a:lnSpc>
                <a:spcPct val="91000"/>
              </a:lnSpc>
              <a:spcBef>
                <a:spcPts val="1300"/>
              </a:spcBef>
              <a:spcAft>
                <a:spcPts val="0"/>
              </a:spcAft>
              <a:buClr>
                <a:srgbClr val="FF0000"/>
              </a:buClr>
              <a:buSzPts val="700"/>
              <a:buChar char="●"/>
              <a:defRPr sz="700">
                <a:solidFill>
                  <a:schemeClr val="dk1"/>
                </a:solidFill>
              </a:defRPr>
            </a:lvl2pPr>
            <a:lvl3pPr indent="-266700" lvl="2" marL="1371600" algn="l">
              <a:lnSpc>
                <a:spcPct val="91000"/>
              </a:lnSpc>
              <a:spcBef>
                <a:spcPts val="1300"/>
              </a:spcBef>
              <a:spcAft>
                <a:spcPts val="0"/>
              </a:spcAft>
              <a:buClr>
                <a:srgbClr val="FF0000"/>
              </a:buClr>
              <a:buSzPts val="600"/>
              <a:buChar char="●"/>
              <a:defRPr sz="700">
                <a:solidFill>
                  <a:schemeClr val="dk1"/>
                </a:solidFill>
              </a:defRPr>
            </a:lvl3pPr>
            <a:lvl4pPr indent="-260350" lvl="3" marL="1828800" algn="l">
              <a:lnSpc>
                <a:spcPct val="91000"/>
              </a:lnSpc>
              <a:spcBef>
                <a:spcPts val="1300"/>
              </a:spcBef>
              <a:spcAft>
                <a:spcPts val="0"/>
              </a:spcAft>
              <a:buClr>
                <a:srgbClr val="FF0000"/>
              </a:buClr>
              <a:buSzPts val="500"/>
              <a:buChar char="●"/>
              <a:defRPr sz="500">
                <a:solidFill>
                  <a:schemeClr val="dk1"/>
                </a:solidFill>
              </a:defRPr>
            </a:lvl4pPr>
            <a:lvl5pPr indent="-254000" lvl="4" marL="2286000" algn="l">
              <a:lnSpc>
                <a:spcPct val="91000"/>
              </a:lnSpc>
              <a:spcBef>
                <a:spcPts val="1300"/>
              </a:spcBef>
              <a:spcAft>
                <a:spcPts val="0"/>
              </a:spcAft>
              <a:buClr>
                <a:srgbClr val="FF0000"/>
              </a:buClr>
              <a:buSzPts val="400"/>
              <a:buChar char="●"/>
              <a:defRPr sz="400">
                <a:solidFill>
                  <a:schemeClr val="dk1"/>
                </a:solidFill>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pic>
        <p:nvPicPr>
          <p:cNvPr id="5620" name="Google Shape;5620;g3d53bdb51f7_0_5885"/>
          <p:cNvPicPr preferRelativeResize="0"/>
          <p:nvPr/>
        </p:nvPicPr>
        <p:blipFill rotWithShape="1">
          <a:blip r:embed="rId3">
            <a:alphaModFix/>
          </a:blip>
          <a:srcRect b="0" l="0" r="0" t="0"/>
          <a:stretch/>
        </p:blipFill>
        <p:spPr>
          <a:xfrm>
            <a:off x="5296158" y="1094051"/>
            <a:ext cx="190719" cy="262238"/>
          </a:xfrm>
          <a:prstGeom prst="rect">
            <a:avLst/>
          </a:prstGeom>
          <a:noFill/>
          <a:ln>
            <a:noFill/>
          </a:ln>
        </p:spPr>
      </p:pic>
      <p:pic>
        <p:nvPicPr>
          <p:cNvPr id="5621" name="Google Shape;5621;g3d53bdb51f7_0_5885"/>
          <p:cNvPicPr preferRelativeResize="0"/>
          <p:nvPr/>
        </p:nvPicPr>
        <p:blipFill rotWithShape="1">
          <a:blip r:embed="rId3">
            <a:alphaModFix/>
          </a:blip>
          <a:srcRect b="0" l="0" r="0" t="0"/>
          <a:stretch/>
        </p:blipFill>
        <p:spPr>
          <a:xfrm>
            <a:off x="5296158" y="1650704"/>
            <a:ext cx="190719" cy="262238"/>
          </a:xfrm>
          <a:prstGeom prst="rect">
            <a:avLst/>
          </a:prstGeom>
          <a:noFill/>
          <a:ln>
            <a:noFill/>
          </a:ln>
        </p:spPr>
      </p:pic>
      <p:pic>
        <p:nvPicPr>
          <p:cNvPr id="5622" name="Google Shape;5622;g3d53bdb51f7_0_5885"/>
          <p:cNvPicPr preferRelativeResize="0"/>
          <p:nvPr/>
        </p:nvPicPr>
        <p:blipFill rotWithShape="1">
          <a:blip r:embed="rId3">
            <a:alphaModFix/>
          </a:blip>
          <a:srcRect b="0" l="0" r="0" t="0"/>
          <a:stretch/>
        </p:blipFill>
        <p:spPr>
          <a:xfrm>
            <a:off x="5296158" y="2207357"/>
            <a:ext cx="190719" cy="262238"/>
          </a:xfrm>
          <a:prstGeom prst="rect">
            <a:avLst/>
          </a:prstGeom>
          <a:noFill/>
          <a:ln>
            <a:noFill/>
          </a:ln>
        </p:spPr>
      </p:pic>
      <p:pic>
        <p:nvPicPr>
          <p:cNvPr id="5623" name="Google Shape;5623;g3d53bdb51f7_0_5885"/>
          <p:cNvPicPr preferRelativeResize="0"/>
          <p:nvPr/>
        </p:nvPicPr>
        <p:blipFill rotWithShape="1">
          <a:blip r:embed="rId3">
            <a:alphaModFix/>
          </a:blip>
          <a:srcRect b="0" l="0" r="0" t="0"/>
          <a:stretch/>
        </p:blipFill>
        <p:spPr>
          <a:xfrm>
            <a:off x="5296158" y="2764010"/>
            <a:ext cx="190719" cy="262238"/>
          </a:xfrm>
          <a:prstGeom prst="rect">
            <a:avLst/>
          </a:prstGeom>
          <a:noFill/>
          <a:ln>
            <a:noFill/>
          </a:ln>
        </p:spPr>
      </p:pic>
      <p:pic>
        <p:nvPicPr>
          <p:cNvPr id="5624" name="Google Shape;5624;g3d53bdb51f7_0_5885"/>
          <p:cNvPicPr preferRelativeResize="0"/>
          <p:nvPr/>
        </p:nvPicPr>
        <p:blipFill rotWithShape="1">
          <a:blip r:embed="rId3">
            <a:alphaModFix/>
          </a:blip>
          <a:srcRect b="0" l="0" r="0" t="0"/>
          <a:stretch/>
        </p:blipFill>
        <p:spPr>
          <a:xfrm>
            <a:off x="5296158" y="3320663"/>
            <a:ext cx="190719" cy="262238"/>
          </a:xfrm>
          <a:prstGeom prst="rect">
            <a:avLst/>
          </a:prstGeom>
          <a:noFill/>
          <a:ln>
            <a:noFill/>
          </a:ln>
        </p:spPr>
      </p:pic>
      <p:pic>
        <p:nvPicPr>
          <p:cNvPr id="5625" name="Google Shape;5625;g3d53bdb51f7_0_5885"/>
          <p:cNvPicPr preferRelativeResize="0"/>
          <p:nvPr/>
        </p:nvPicPr>
        <p:blipFill rotWithShape="1">
          <a:blip r:embed="rId3">
            <a:alphaModFix/>
          </a:blip>
          <a:srcRect b="0" l="0" r="0" t="0"/>
          <a:stretch/>
        </p:blipFill>
        <p:spPr>
          <a:xfrm>
            <a:off x="5296158" y="3877316"/>
            <a:ext cx="190719" cy="262238"/>
          </a:xfrm>
          <a:prstGeom prst="rect">
            <a:avLst/>
          </a:prstGeom>
          <a:noFill/>
          <a:ln>
            <a:noFill/>
          </a:ln>
        </p:spPr>
      </p:pic>
      <p:sp>
        <p:nvSpPr>
          <p:cNvPr id="5626" name="Google Shape;5626;g3d53bdb51f7_0_5885"/>
          <p:cNvSpPr txBox="1"/>
          <p:nvPr>
            <p:ph idx="2" type="subTitle"/>
          </p:nvPr>
        </p:nvSpPr>
        <p:spPr>
          <a:xfrm>
            <a:off x="315390" y="1782601"/>
            <a:ext cx="3348300" cy="4464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Font typeface="Poppins"/>
              <a:buNone/>
              <a:defRPr b="1" sz="1500">
                <a:latin typeface="Poppins"/>
                <a:ea typeface="Poppins"/>
                <a:cs typeface="Poppins"/>
                <a:sym typeface="Poppins"/>
              </a:defRPr>
            </a:lvl1pPr>
            <a:lvl2pPr lvl="1" algn="l">
              <a:lnSpc>
                <a:spcPct val="95000"/>
              </a:lnSpc>
              <a:spcBef>
                <a:spcPts val="0"/>
              </a:spcBef>
              <a:spcAft>
                <a:spcPts val="0"/>
              </a:spcAft>
              <a:buSzPts val="1500"/>
              <a:buFont typeface="Poppins"/>
              <a:buNone/>
              <a:defRPr b="1" sz="1500">
                <a:latin typeface="Poppins"/>
                <a:ea typeface="Poppins"/>
                <a:cs typeface="Poppins"/>
                <a:sym typeface="Poppins"/>
              </a:defRPr>
            </a:lvl2pPr>
            <a:lvl3pPr lvl="2" algn="l">
              <a:lnSpc>
                <a:spcPct val="95000"/>
              </a:lnSpc>
              <a:spcBef>
                <a:spcPts val="0"/>
              </a:spcBef>
              <a:spcAft>
                <a:spcPts val="0"/>
              </a:spcAft>
              <a:buSzPts val="1500"/>
              <a:buFont typeface="Poppins"/>
              <a:buNone/>
              <a:defRPr b="1" sz="1500">
                <a:latin typeface="Poppins"/>
                <a:ea typeface="Poppins"/>
                <a:cs typeface="Poppins"/>
                <a:sym typeface="Poppins"/>
              </a:defRPr>
            </a:lvl3pPr>
            <a:lvl4pPr lvl="3" algn="l">
              <a:lnSpc>
                <a:spcPct val="95000"/>
              </a:lnSpc>
              <a:spcBef>
                <a:spcPts val="0"/>
              </a:spcBef>
              <a:spcAft>
                <a:spcPts val="0"/>
              </a:spcAft>
              <a:buSzPts val="1500"/>
              <a:buFont typeface="Poppins"/>
              <a:buNone/>
              <a:defRPr b="1" sz="1500">
                <a:latin typeface="Poppins"/>
                <a:ea typeface="Poppins"/>
                <a:cs typeface="Poppins"/>
                <a:sym typeface="Poppins"/>
              </a:defRPr>
            </a:lvl4pPr>
            <a:lvl5pPr lvl="4" algn="l">
              <a:lnSpc>
                <a:spcPct val="95000"/>
              </a:lnSpc>
              <a:spcBef>
                <a:spcPts val="0"/>
              </a:spcBef>
              <a:spcAft>
                <a:spcPts val="0"/>
              </a:spcAft>
              <a:buSzPts val="1500"/>
              <a:buFont typeface="Poppins"/>
              <a:buNone/>
              <a:defRPr b="1" sz="1500">
                <a:latin typeface="Poppins"/>
                <a:ea typeface="Poppins"/>
                <a:cs typeface="Poppins"/>
                <a:sym typeface="Poppins"/>
              </a:defRPr>
            </a:lvl5pPr>
            <a:lvl6pPr lvl="5" algn="l">
              <a:lnSpc>
                <a:spcPct val="95000"/>
              </a:lnSpc>
              <a:spcBef>
                <a:spcPts val="0"/>
              </a:spcBef>
              <a:spcAft>
                <a:spcPts val="0"/>
              </a:spcAft>
              <a:buSzPts val="1500"/>
              <a:buFont typeface="Poppins"/>
              <a:buNone/>
              <a:defRPr b="1" sz="1500">
                <a:latin typeface="Poppins"/>
                <a:ea typeface="Poppins"/>
                <a:cs typeface="Poppins"/>
                <a:sym typeface="Poppins"/>
              </a:defRPr>
            </a:lvl6pPr>
            <a:lvl7pPr lvl="6" algn="l">
              <a:lnSpc>
                <a:spcPct val="95000"/>
              </a:lnSpc>
              <a:spcBef>
                <a:spcPts val="0"/>
              </a:spcBef>
              <a:spcAft>
                <a:spcPts val="0"/>
              </a:spcAft>
              <a:buSzPts val="1500"/>
              <a:buFont typeface="Poppins"/>
              <a:buNone/>
              <a:defRPr b="1" sz="1500">
                <a:latin typeface="Poppins"/>
                <a:ea typeface="Poppins"/>
                <a:cs typeface="Poppins"/>
                <a:sym typeface="Poppins"/>
              </a:defRPr>
            </a:lvl7pPr>
            <a:lvl8pPr lvl="7" algn="l">
              <a:lnSpc>
                <a:spcPct val="95000"/>
              </a:lnSpc>
              <a:spcBef>
                <a:spcPts val="0"/>
              </a:spcBef>
              <a:spcAft>
                <a:spcPts val="0"/>
              </a:spcAft>
              <a:buSzPts val="1500"/>
              <a:buFont typeface="Poppins"/>
              <a:buNone/>
              <a:defRPr b="1" sz="1500">
                <a:latin typeface="Poppins"/>
                <a:ea typeface="Poppins"/>
                <a:cs typeface="Poppins"/>
                <a:sym typeface="Poppins"/>
              </a:defRPr>
            </a:lvl8pPr>
            <a:lvl9pPr lvl="8" algn="l">
              <a:lnSpc>
                <a:spcPct val="95000"/>
              </a:lnSpc>
              <a:spcBef>
                <a:spcPts val="0"/>
              </a:spcBef>
              <a:spcAft>
                <a:spcPts val="0"/>
              </a:spcAft>
              <a:buSzPts val="1500"/>
              <a:buFont typeface="Poppins"/>
              <a:buNone/>
              <a:defRPr b="1" sz="1500">
                <a:latin typeface="Poppins"/>
                <a:ea typeface="Poppins"/>
                <a:cs typeface="Poppins"/>
                <a:sym typeface="Poppins"/>
              </a:defRPr>
            </a:lvl9pPr>
          </a:lstStyle>
          <a:p/>
        </p:txBody>
      </p:sp>
      <p:sp>
        <p:nvSpPr>
          <p:cNvPr id="5627" name="Google Shape;5627;g3d53bdb51f7_0_5885"/>
          <p:cNvSpPr txBox="1"/>
          <p:nvPr>
            <p:ph idx="3" type="subTitle"/>
          </p:nvPr>
        </p:nvSpPr>
        <p:spPr>
          <a:xfrm>
            <a:off x="5054754" y="367978"/>
            <a:ext cx="31680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000"/>
              <a:buFont typeface="Poppins"/>
              <a:buNone/>
              <a:defRPr b="1">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628" name="Google Shape;5628;g3d53bdb51f7_0_5885"/>
          <p:cNvSpPr txBox="1"/>
          <p:nvPr>
            <p:ph idx="4" type="subTitle"/>
          </p:nvPr>
        </p:nvSpPr>
        <p:spPr>
          <a:xfrm>
            <a:off x="5794833" y="1136644"/>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5629" name="Google Shape;5629;g3d53bdb51f7_0_5885"/>
          <p:cNvSpPr txBox="1"/>
          <p:nvPr>
            <p:ph idx="5" type="subTitle"/>
          </p:nvPr>
        </p:nvSpPr>
        <p:spPr>
          <a:xfrm>
            <a:off x="5794833" y="1686267"/>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5630" name="Google Shape;5630;g3d53bdb51f7_0_5885"/>
          <p:cNvSpPr txBox="1"/>
          <p:nvPr>
            <p:ph idx="6" type="subTitle"/>
          </p:nvPr>
        </p:nvSpPr>
        <p:spPr>
          <a:xfrm>
            <a:off x="5794833" y="2248253"/>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5631" name="Google Shape;5631;g3d53bdb51f7_0_5885"/>
          <p:cNvSpPr txBox="1"/>
          <p:nvPr>
            <p:ph idx="7" type="subTitle"/>
          </p:nvPr>
        </p:nvSpPr>
        <p:spPr>
          <a:xfrm>
            <a:off x="5794833" y="2788269"/>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5632" name="Google Shape;5632;g3d53bdb51f7_0_5885"/>
          <p:cNvSpPr txBox="1"/>
          <p:nvPr>
            <p:ph idx="8" type="subTitle"/>
          </p:nvPr>
        </p:nvSpPr>
        <p:spPr>
          <a:xfrm>
            <a:off x="5794833" y="3361256"/>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5633" name="Google Shape;5633;g3d53bdb51f7_0_5885"/>
          <p:cNvSpPr txBox="1"/>
          <p:nvPr>
            <p:ph idx="9" type="subTitle"/>
          </p:nvPr>
        </p:nvSpPr>
        <p:spPr>
          <a:xfrm>
            <a:off x="5794833" y="3917957"/>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Tree>
  </p:cSld>
  <p:clrMapOvr>
    <a:masterClrMapping/>
  </p:clrMapOvr>
</p:sldLayout>
</file>

<file path=ppt/slideLayouts/slideLayout3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6_Custom Layout">
  <p:cSld name="36_Custom Layout">
    <p:bg>
      <p:bgPr>
        <a:blipFill>
          <a:blip r:embed="rId2">
            <a:alphaModFix/>
          </a:blip>
          <a:stretch>
            <a:fillRect/>
          </a:stretch>
        </a:blipFill>
      </p:bgPr>
    </p:bg>
    <p:spTree>
      <p:nvGrpSpPr>
        <p:cNvPr id="5634" name="Shape 5634"/>
        <p:cNvGrpSpPr/>
        <p:nvPr/>
      </p:nvGrpSpPr>
      <p:grpSpPr>
        <a:xfrm>
          <a:off x="0" y="0"/>
          <a:ext cx="0" cy="0"/>
          <a:chOff x="0" y="0"/>
          <a:chExt cx="0" cy="0"/>
        </a:xfrm>
      </p:grpSpPr>
      <p:sp>
        <p:nvSpPr>
          <p:cNvPr id="5635" name="Google Shape;5635;g3d53bdb51f7_0_5909"/>
          <p:cNvSpPr/>
          <p:nvPr/>
        </p:nvSpPr>
        <p:spPr>
          <a:xfrm>
            <a:off x="5054736" y="989409"/>
            <a:ext cx="3168000" cy="468000"/>
          </a:xfrm>
          <a:prstGeom prst="roundRect">
            <a:avLst>
              <a:gd fmla="val 11578" name="adj"/>
            </a:avLst>
          </a:prstGeom>
          <a:solidFill>
            <a:srgbClr val="980024"/>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636" name="Google Shape;5636;g3d53bdb51f7_0_5909"/>
          <p:cNvSpPr/>
          <p:nvPr/>
        </p:nvSpPr>
        <p:spPr>
          <a:xfrm>
            <a:off x="5054736" y="1545907"/>
            <a:ext cx="3168000" cy="468000"/>
          </a:xfrm>
          <a:prstGeom prst="roundRect">
            <a:avLst>
              <a:gd fmla="val 11578" name="adj"/>
            </a:avLst>
          </a:prstGeom>
          <a:solidFill>
            <a:srgbClr val="DB042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637" name="Google Shape;5637;g3d53bdb51f7_0_5909"/>
          <p:cNvSpPr/>
          <p:nvPr/>
        </p:nvSpPr>
        <p:spPr>
          <a:xfrm>
            <a:off x="5054736" y="2102405"/>
            <a:ext cx="3168000" cy="468000"/>
          </a:xfrm>
          <a:prstGeom prst="roundRect">
            <a:avLst>
              <a:gd fmla="val 11578" name="adj"/>
            </a:avLst>
          </a:prstGeom>
          <a:solidFill>
            <a:srgbClr val="162CA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638" name="Google Shape;5638;g3d53bdb51f7_0_5909"/>
          <p:cNvSpPr/>
          <p:nvPr/>
        </p:nvSpPr>
        <p:spPr>
          <a:xfrm>
            <a:off x="5054736" y="2658903"/>
            <a:ext cx="3168000" cy="468000"/>
          </a:xfrm>
          <a:prstGeom prst="roundRect">
            <a:avLst>
              <a:gd fmla="val 11578" name="adj"/>
            </a:avLst>
          </a:prstGeom>
          <a:solidFill>
            <a:srgbClr val="0370FF"/>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639" name="Google Shape;5639;g3d53bdb51f7_0_5909"/>
          <p:cNvSpPr/>
          <p:nvPr/>
        </p:nvSpPr>
        <p:spPr>
          <a:xfrm>
            <a:off x="5054736" y="3215402"/>
            <a:ext cx="3168000" cy="468000"/>
          </a:xfrm>
          <a:prstGeom prst="roundRect">
            <a:avLst>
              <a:gd fmla="val 11578" name="adj"/>
            </a:avLst>
          </a:prstGeom>
          <a:solidFill>
            <a:srgbClr val="7785B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640" name="Google Shape;5640;g3d53bdb51f7_0_5909"/>
          <p:cNvSpPr/>
          <p:nvPr/>
        </p:nvSpPr>
        <p:spPr>
          <a:xfrm>
            <a:off x="5054736" y="3771900"/>
            <a:ext cx="3168000" cy="468000"/>
          </a:xfrm>
          <a:prstGeom prst="roundRect">
            <a:avLst>
              <a:gd fmla="val 11578" name="adj"/>
            </a:avLst>
          </a:prstGeom>
          <a:solidFill>
            <a:srgbClr val="5A688D"/>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641" name="Google Shape;5641;g3d53bdb51f7_0_5909"/>
          <p:cNvSpPr txBox="1"/>
          <p:nvPr>
            <p:ph type="title"/>
          </p:nvPr>
        </p:nvSpPr>
        <p:spPr>
          <a:xfrm>
            <a:off x="314534" y="325636"/>
            <a:ext cx="3622800" cy="868800"/>
          </a:xfrm>
          <a:prstGeom prst="rect">
            <a:avLst/>
          </a:prstGeom>
          <a:noFill/>
          <a:ln>
            <a:noFill/>
          </a:ln>
        </p:spPr>
        <p:txBody>
          <a:bodyPr anchorCtr="0" anchor="t" bIns="0" lIns="0" spcFirstLastPara="1" rIns="0" wrap="square" tIns="0">
            <a:noAutofit/>
          </a:bodyPr>
          <a:lstStyle>
            <a:lvl1pPr lvl="0" algn="l">
              <a:lnSpc>
                <a:spcPct val="99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642" name="Google Shape;5642;g3d53bdb51f7_0_590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5643" name="Google Shape;5643;g3d53bdb51f7_0_5909"/>
          <p:cNvPicPr preferRelativeResize="0"/>
          <p:nvPr/>
        </p:nvPicPr>
        <p:blipFill rotWithShape="1">
          <a:blip r:embed="rId3">
            <a:alphaModFix/>
          </a:blip>
          <a:srcRect b="0" l="0" r="0" t="0"/>
          <a:stretch/>
        </p:blipFill>
        <p:spPr>
          <a:xfrm>
            <a:off x="5296158" y="1094051"/>
            <a:ext cx="190719" cy="262238"/>
          </a:xfrm>
          <a:prstGeom prst="rect">
            <a:avLst/>
          </a:prstGeom>
          <a:noFill/>
          <a:ln>
            <a:noFill/>
          </a:ln>
        </p:spPr>
      </p:pic>
      <p:pic>
        <p:nvPicPr>
          <p:cNvPr id="5644" name="Google Shape;5644;g3d53bdb51f7_0_5909"/>
          <p:cNvPicPr preferRelativeResize="0"/>
          <p:nvPr/>
        </p:nvPicPr>
        <p:blipFill rotWithShape="1">
          <a:blip r:embed="rId3">
            <a:alphaModFix/>
          </a:blip>
          <a:srcRect b="0" l="0" r="0" t="0"/>
          <a:stretch/>
        </p:blipFill>
        <p:spPr>
          <a:xfrm>
            <a:off x="5296158" y="1650704"/>
            <a:ext cx="190719" cy="262238"/>
          </a:xfrm>
          <a:prstGeom prst="rect">
            <a:avLst/>
          </a:prstGeom>
          <a:noFill/>
          <a:ln>
            <a:noFill/>
          </a:ln>
        </p:spPr>
      </p:pic>
      <p:pic>
        <p:nvPicPr>
          <p:cNvPr id="5645" name="Google Shape;5645;g3d53bdb51f7_0_5909"/>
          <p:cNvPicPr preferRelativeResize="0"/>
          <p:nvPr/>
        </p:nvPicPr>
        <p:blipFill rotWithShape="1">
          <a:blip r:embed="rId3">
            <a:alphaModFix/>
          </a:blip>
          <a:srcRect b="0" l="0" r="0" t="0"/>
          <a:stretch/>
        </p:blipFill>
        <p:spPr>
          <a:xfrm>
            <a:off x="5296158" y="2207357"/>
            <a:ext cx="190719" cy="262238"/>
          </a:xfrm>
          <a:prstGeom prst="rect">
            <a:avLst/>
          </a:prstGeom>
          <a:noFill/>
          <a:ln>
            <a:noFill/>
          </a:ln>
        </p:spPr>
      </p:pic>
      <p:pic>
        <p:nvPicPr>
          <p:cNvPr id="5646" name="Google Shape;5646;g3d53bdb51f7_0_5909"/>
          <p:cNvPicPr preferRelativeResize="0"/>
          <p:nvPr/>
        </p:nvPicPr>
        <p:blipFill rotWithShape="1">
          <a:blip r:embed="rId3">
            <a:alphaModFix/>
          </a:blip>
          <a:srcRect b="0" l="0" r="0" t="0"/>
          <a:stretch/>
        </p:blipFill>
        <p:spPr>
          <a:xfrm>
            <a:off x="5296158" y="2764010"/>
            <a:ext cx="190719" cy="262238"/>
          </a:xfrm>
          <a:prstGeom prst="rect">
            <a:avLst/>
          </a:prstGeom>
          <a:noFill/>
          <a:ln>
            <a:noFill/>
          </a:ln>
        </p:spPr>
      </p:pic>
      <p:pic>
        <p:nvPicPr>
          <p:cNvPr id="5647" name="Google Shape;5647;g3d53bdb51f7_0_5909"/>
          <p:cNvPicPr preferRelativeResize="0"/>
          <p:nvPr/>
        </p:nvPicPr>
        <p:blipFill rotWithShape="1">
          <a:blip r:embed="rId3">
            <a:alphaModFix/>
          </a:blip>
          <a:srcRect b="0" l="0" r="0" t="0"/>
          <a:stretch/>
        </p:blipFill>
        <p:spPr>
          <a:xfrm>
            <a:off x="5296158" y="3320663"/>
            <a:ext cx="190719" cy="262238"/>
          </a:xfrm>
          <a:prstGeom prst="rect">
            <a:avLst/>
          </a:prstGeom>
          <a:noFill/>
          <a:ln>
            <a:noFill/>
          </a:ln>
        </p:spPr>
      </p:pic>
      <p:pic>
        <p:nvPicPr>
          <p:cNvPr id="5648" name="Google Shape;5648;g3d53bdb51f7_0_5909"/>
          <p:cNvPicPr preferRelativeResize="0"/>
          <p:nvPr/>
        </p:nvPicPr>
        <p:blipFill rotWithShape="1">
          <a:blip r:embed="rId3">
            <a:alphaModFix/>
          </a:blip>
          <a:srcRect b="0" l="0" r="0" t="0"/>
          <a:stretch/>
        </p:blipFill>
        <p:spPr>
          <a:xfrm>
            <a:off x="5296158" y="3877316"/>
            <a:ext cx="190719" cy="262238"/>
          </a:xfrm>
          <a:prstGeom prst="rect">
            <a:avLst/>
          </a:prstGeom>
          <a:noFill/>
          <a:ln>
            <a:noFill/>
          </a:ln>
        </p:spPr>
      </p:pic>
      <p:sp>
        <p:nvSpPr>
          <p:cNvPr id="5649" name="Google Shape;5649;g3d53bdb51f7_0_5909"/>
          <p:cNvSpPr txBox="1"/>
          <p:nvPr>
            <p:ph idx="1" type="body"/>
          </p:nvPr>
        </p:nvSpPr>
        <p:spPr>
          <a:xfrm>
            <a:off x="292856" y="2417734"/>
            <a:ext cx="3644400" cy="2101500"/>
          </a:xfrm>
          <a:prstGeom prst="rect">
            <a:avLst/>
          </a:prstGeom>
          <a:noFill/>
          <a:ln>
            <a:noFill/>
          </a:ln>
        </p:spPr>
        <p:txBody>
          <a:bodyPr anchorCtr="0" anchor="t" bIns="0" lIns="0" spcFirstLastPara="1" rIns="0" wrap="square" tIns="0">
            <a:noAutofit/>
          </a:bodyPr>
          <a:lstStyle>
            <a:lvl1pPr indent="-285750" lvl="0" marL="457200" algn="l">
              <a:lnSpc>
                <a:spcPct val="91000"/>
              </a:lnSpc>
              <a:spcBef>
                <a:spcPts val="1300"/>
              </a:spcBef>
              <a:spcAft>
                <a:spcPts val="0"/>
              </a:spcAft>
              <a:buClr>
                <a:srgbClr val="FF0000"/>
              </a:buClr>
              <a:buSzPts val="900"/>
              <a:buChar char="●"/>
              <a:defRPr sz="1000">
                <a:solidFill>
                  <a:schemeClr val="dk1"/>
                </a:solidFill>
              </a:defRPr>
            </a:lvl1pPr>
            <a:lvl2pPr indent="-273050" lvl="1" marL="914400" algn="l">
              <a:lnSpc>
                <a:spcPct val="91000"/>
              </a:lnSpc>
              <a:spcBef>
                <a:spcPts val="1300"/>
              </a:spcBef>
              <a:spcAft>
                <a:spcPts val="0"/>
              </a:spcAft>
              <a:buClr>
                <a:srgbClr val="FF0000"/>
              </a:buClr>
              <a:buSzPts val="700"/>
              <a:buChar char="●"/>
              <a:defRPr sz="700">
                <a:solidFill>
                  <a:schemeClr val="dk1"/>
                </a:solidFill>
              </a:defRPr>
            </a:lvl2pPr>
            <a:lvl3pPr indent="-266700" lvl="2" marL="1371600" algn="l">
              <a:lnSpc>
                <a:spcPct val="91000"/>
              </a:lnSpc>
              <a:spcBef>
                <a:spcPts val="1300"/>
              </a:spcBef>
              <a:spcAft>
                <a:spcPts val="0"/>
              </a:spcAft>
              <a:buClr>
                <a:srgbClr val="FF0000"/>
              </a:buClr>
              <a:buSzPts val="600"/>
              <a:buChar char="●"/>
              <a:defRPr sz="700">
                <a:solidFill>
                  <a:schemeClr val="dk1"/>
                </a:solidFill>
              </a:defRPr>
            </a:lvl3pPr>
            <a:lvl4pPr indent="-260350" lvl="3" marL="1828800" algn="l">
              <a:lnSpc>
                <a:spcPct val="91000"/>
              </a:lnSpc>
              <a:spcBef>
                <a:spcPts val="1300"/>
              </a:spcBef>
              <a:spcAft>
                <a:spcPts val="0"/>
              </a:spcAft>
              <a:buClr>
                <a:srgbClr val="FF0000"/>
              </a:buClr>
              <a:buSzPts val="500"/>
              <a:buChar char="●"/>
              <a:defRPr sz="500">
                <a:solidFill>
                  <a:schemeClr val="dk1"/>
                </a:solidFill>
              </a:defRPr>
            </a:lvl4pPr>
            <a:lvl5pPr indent="-254000" lvl="4" marL="2286000" algn="l">
              <a:lnSpc>
                <a:spcPct val="91000"/>
              </a:lnSpc>
              <a:spcBef>
                <a:spcPts val="1300"/>
              </a:spcBef>
              <a:spcAft>
                <a:spcPts val="0"/>
              </a:spcAft>
              <a:buClr>
                <a:srgbClr val="FF0000"/>
              </a:buClr>
              <a:buSzPts val="400"/>
              <a:buChar char="●"/>
              <a:defRPr sz="400">
                <a:solidFill>
                  <a:schemeClr val="dk1"/>
                </a:solidFill>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5650" name="Google Shape;5650;g3d53bdb51f7_0_5909"/>
          <p:cNvSpPr txBox="1"/>
          <p:nvPr>
            <p:ph idx="2" type="subTitle"/>
          </p:nvPr>
        </p:nvSpPr>
        <p:spPr>
          <a:xfrm>
            <a:off x="5794833" y="1136644"/>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5651" name="Google Shape;5651;g3d53bdb51f7_0_5909"/>
          <p:cNvSpPr txBox="1"/>
          <p:nvPr>
            <p:ph idx="3" type="subTitle"/>
          </p:nvPr>
        </p:nvSpPr>
        <p:spPr>
          <a:xfrm>
            <a:off x="5794833" y="1686267"/>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5652" name="Google Shape;5652;g3d53bdb51f7_0_5909"/>
          <p:cNvSpPr txBox="1"/>
          <p:nvPr>
            <p:ph idx="4" type="subTitle"/>
          </p:nvPr>
        </p:nvSpPr>
        <p:spPr>
          <a:xfrm>
            <a:off x="5794833" y="2248253"/>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5653" name="Google Shape;5653;g3d53bdb51f7_0_5909"/>
          <p:cNvSpPr txBox="1"/>
          <p:nvPr>
            <p:ph idx="5" type="subTitle"/>
          </p:nvPr>
        </p:nvSpPr>
        <p:spPr>
          <a:xfrm>
            <a:off x="5794833" y="2788269"/>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5654" name="Google Shape;5654;g3d53bdb51f7_0_5909"/>
          <p:cNvSpPr txBox="1"/>
          <p:nvPr>
            <p:ph idx="6" type="subTitle"/>
          </p:nvPr>
        </p:nvSpPr>
        <p:spPr>
          <a:xfrm>
            <a:off x="5794833" y="3361256"/>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5655" name="Google Shape;5655;g3d53bdb51f7_0_5909"/>
          <p:cNvSpPr txBox="1"/>
          <p:nvPr>
            <p:ph idx="7" type="subTitle"/>
          </p:nvPr>
        </p:nvSpPr>
        <p:spPr>
          <a:xfrm>
            <a:off x="5794833" y="3917957"/>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5656" name="Google Shape;5656;g3d53bdb51f7_0_5909"/>
          <p:cNvSpPr txBox="1"/>
          <p:nvPr>
            <p:ph idx="8" type="subTitle"/>
          </p:nvPr>
        </p:nvSpPr>
        <p:spPr>
          <a:xfrm>
            <a:off x="315390" y="1782601"/>
            <a:ext cx="3348300" cy="4464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500"/>
              <a:buFont typeface="Poppins"/>
              <a:buNone/>
              <a:defRPr b="1" sz="1500">
                <a:latin typeface="Poppins"/>
                <a:ea typeface="Poppins"/>
                <a:cs typeface="Poppins"/>
                <a:sym typeface="Poppins"/>
              </a:defRPr>
            </a:lvl1pPr>
            <a:lvl2pPr lvl="1" algn="l">
              <a:lnSpc>
                <a:spcPct val="95000"/>
              </a:lnSpc>
              <a:spcBef>
                <a:spcPts val="1300"/>
              </a:spcBef>
              <a:spcAft>
                <a:spcPts val="0"/>
              </a:spcAft>
              <a:buSzPts val="1500"/>
              <a:buFont typeface="Poppins"/>
              <a:buNone/>
              <a:defRPr b="1" sz="1500">
                <a:latin typeface="Poppins"/>
                <a:ea typeface="Poppins"/>
                <a:cs typeface="Poppins"/>
                <a:sym typeface="Poppins"/>
              </a:defRPr>
            </a:lvl2pPr>
            <a:lvl3pPr lvl="2" algn="l">
              <a:lnSpc>
                <a:spcPct val="95000"/>
              </a:lnSpc>
              <a:spcBef>
                <a:spcPts val="1300"/>
              </a:spcBef>
              <a:spcAft>
                <a:spcPts val="0"/>
              </a:spcAft>
              <a:buSzPts val="1500"/>
              <a:buFont typeface="Poppins"/>
              <a:buNone/>
              <a:defRPr b="1" sz="1500">
                <a:latin typeface="Poppins"/>
                <a:ea typeface="Poppins"/>
                <a:cs typeface="Poppins"/>
                <a:sym typeface="Poppins"/>
              </a:defRPr>
            </a:lvl3pPr>
            <a:lvl4pPr lvl="3" algn="l">
              <a:lnSpc>
                <a:spcPct val="95000"/>
              </a:lnSpc>
              <a:spcBef>
                <a:spcPts val="1300"/>
              </a:spcBef>
              <a:spcAft>
                <a:spcPts val="0"/>
              </a:spcAft>
              <a:buSzPts val="1500"/>
              <a:buFont typeface="Poppins"/>
              <a:buNone/>
              <a:defRPr b="1" sz="1500">
                <a:latin typeface="Poppins"/>
                <a:ea typeface="Poppins"/>
                <a:cs typeface="Poppins"/>
                <a:sym typeface="Poppins"/>
              </a:defRPr>
            </a:lvl4pPr>
            <a:lvl5pPr lvl="4" algn="l">
              <a:lnSpc>
                <a:spcPct val="95000"/>
              </a:lnSpc>
              <a:spcBef>
                <a:spcPts val="1300"/>
              </a:spcBef>
              <a:spcAft>
                <a:spcPts val="0"/>
              </a:spcAft>
              <a:buSzPts val="1500"/>
              <a:buFont typeface="Poppins"/>
              <a:buNone/>
              <a:defRPr b="1" sz="1500">
                <a:latin typeface="Poppins"/>
                <a:ea typeface="Poppins"/>
                <a:cs typeface="Poppins"/>
                <a:sym typeface="Poppins"/>
              </a:defRPr>
            </a:lvl5pPr>
            <a:lvl6pPr lvl="5" algn="l">
              <a:lnSpc>
                <a:spcPct val="95000"/>
              </a:lnSpc>
              <a:spcBef>
                <a:spcPts val="1300"/>
              </a:spcBef>
              <a:spcAft>
                <a:spcPts val="0"/>
              </a:spcAft>
              <a:buSzPts val="1500"/>
              <a:buFont typeface="Poppins"/>
              <a:buNone/>
              <a:defRPr b="1" sz="1500">
                <a:latin typeface="Poppins"/>
                <a:ea typeface="Poppins"/>
                <a:cs typeface="Poppins"/>
                <a:sym typeface="Poppins"/>
              </a:defRPr>
            </a:lvl6pPr>
            <a:lvl7pPr lvl="6" algn="l">
              <a:lnSpc>
                <a:spcPct val="95000"/>
              </a:lnSpc>
              <a:spcBef>
                <a:spcPts val="1300"/>
              </a:spcBef>
              <a:spcAft>
                <a:spcPts val="0"/>
              </a:spcAft>
              <a:buSzPts val="1500"/>
              <a:buFont typeface="Poppins"/>
              <a:buNone/>
              <a:defRPr b="1" sz="1500">
                <a:latin typeface="Poppins"/>
                <a:ea typeface="Poppins"/>
                <a:cs typeface="Poppins"/>
                <a:sym typeface="Poppins"/>
              </a:defRPr>
            </a:lvl7pPr>
            <a:lvl8pPr lvl="7" algn="l">
              <a:lnSpc>
                <a:spcPct val="95000"/>
              </a:lnSpc>
              <a:spcBef>
                <a:spcPts val="1300"/>
              </a:spcBef>
              <a:spcAft>
                <a:spcPts val="0"/>
              </a:spcAft>
              <a:buSzPts val="1500"/>
              <a:buFont typeface="Poppins"/>
              <a:buNone/>
              <a:defRPr b="1" sz="1500">
                <a:latin typeface="Poppins"/>
                <a:ea typeface="Poppins"/>
                <a:cs typeface="Poppins"/>
                <a:sym typeface="Poppins"/>
              </a:defRPr>
            </a:lvl8pPr>
            <a:lvl9pPr lvl="8" algn="l">
              <a:lnSpc>
                <a:spcPct val="95000"/>
              </a:lnSpc>
              <a:spcBef>
                <a:spcPts val="1300"/>
              </a:spcBef>
              <a:spcAft>
                <a:spcPts val="0"/>
              </a:spcAft>
              <a:buSzPts val="1500"/>
              <a:buFont typeface="Poppins"/>
              <a:buNone/>
              <a:defRPr b="1" sz="1500">
                <a:latin typeface="Poppins"/>
                <a:ea typeface="Poppins"/>
                <a:cs typeface="Poppins"/>
                <a:sym typeface="Poppins"/>
              </a:defRPr>
            </a:lvl9pPr>
          </a:lstStyle>
          <a:p/>
        </p:txBody>
      </p:sp>
      <p:sp>
        <p:nvSpPr>
          <p:cNvPr id="5657" name="Google Shape;5657;g3d53bdb51f7_0_5909"/>
          <p:cNvSpPr txBox="1"/>
          <p:nvPr>
            <p:ph idx="9" type="subTitle"/>
          </p:nvPr>
        </p:nvSpPr>
        <p:spPr>
          <a:xfrm>
            <a:off x="5054754" y="367978"/>
            <a:ext cx="31680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000"/>
              <a:buFont typeface="Poppins"/>
              <a:buNone/>
              <a:defRPr b="1">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3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7_Custom Layout">
  <p:cSld name="37_Custom Layout">
    <p:bg>
      <p:bgPr>
        <a:blipFill>
          <a:blip r:embed="rId2">
            <a:alphaModFix/>
          </a:blip>
          <a:stretch>
            <a:fillRect/>
          </a:stretch>
        </a:blipFill>
      </p:bgPr>
    </p:bg>
    <p:spTree>
      <p:nvGrpSpPr>
        <p:cNvPr id="5658" name="Shape 5658"/>
        <p:cNvGrpSpPr/>
        <p:nvPr/>
      </p:nvGrpSpPr>
      <p:grpSpPr>
        <a:xfrm>
          <a:off x="0" y="0"/>
          <a:ext cx="0" cy="0"/>
          <a:chOff x="0" y="0"/>
          <a:chExt cx="0" cy="0"/>
        </a:xfrm>
      </p:grpSpPr>
      <p:sp>
        <p:nvSpPr>
          <p:cNvPr id="5659" name="Google Shape;5659;g3d53bdb51f7_0_5933"/>
          <p:cNvSpPr/>
          <p:nvPr/>
        </p:nvSpPr>
        <p:spPr>
          <a:xfrm rot="10800000">
            <a:off x="1305453" y="1135482"/>
            <a:ext cx="3222600" cy="3318300"/>
          </a:xfrm>
          <a:prstGeom prst="roundRect">
            <a:avLst>
              <a:gd fmla="val 2260" name="adj"/>
            </a:avLst>
          </a:prstGeom>
          <a:gradFill>
            <a:gsLst>
              <a:gs pos="0">
                <a:srgbClr val="FFFFFF"/>
              </a:gs>
              <a:gs pos="23000">
                <a:srgbClr val="FFFFFF"/>
              </a:gs>
              <a:gs pos="51000">
                <a:srgbClr val="F2F4FC">
                  <a:alpha val="90588"/>
                </a:srgbClr>
              </a:gs>
              <a:gs pos="82000">
                <a:srgbClr val="E7EAFA">
                  <a:alpha val="82352"/>
                </a:srgbClr>
              </a:gs>
              <a:gs pos="100000">
                <a:srgbClr val="E3E7FA">
                  <a:alpha val="80000"/>
                </a:srgbClr>
              </a:gs>
            </a:gsLst>
            <a:lin ang="16200038"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660" name="Google Shape;5660;g3d53bdb51f7_0_5933"/>
          <p:cNvSpPr/>
          <p:nvPr/>
        </p:nvSpPr>
        <p:spPr>
          <a:xfrm rot="10800000">
            <a:off x="4614955" y="1135482"/>
            <a:ext cx="3222600" cy="3318300"/>
          </a:xfrm>
          <a:prstGeom prst="roundRect">
            <a:avLst>
              <a:gd fmla="val 2260" name="adj"/>
            </a:avLst>
          </a:prstGeom>
          <a:gradFill>
            <a:gsLst>
              <a:gs pos="0">
                <a:srgbClr val="FFFFFF"/>
              </a:gs>
              <a:gs pos="23000">
                <a:srgbClr val="FFFFFF"/>
              </a:gs>
              <a:gs pos="51000">
                <a:srgbClr val="F2F4FC">
                  <a:alpha val="90588"/>
                </a:srgbClr>
              </a:gs>
              <a:gs pos="82000">
                <a:srgbClr val="E7EAFA">
                  <a:alpha val="82352"/>
                </a:srgbClr>
              </a:gs>
              <a:gs pos="100000">
                <a:srgbClr val="E3E7FA">
                  <a:alpha val="80000"/>
                </a:srgbClr>
              </a:gs>
            </a:gsLst>
            <a:lin ang="16200038"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pic>
        <p:nvPicPr>
          <p:cNvPr id="5661" name="Google Shape;5661;g3d53bdb51f7_0_5933"/>
          <p:cNvPicPr preferRelativeResize="0"/>
          <p:nvPr/>
        </p:nvPicPr>
        <p:blipFill rotWithShape="1">
          <a:blip r:embed="rId3">
            <a:alphaModFix/>
          </a:blip>
          <a:srcRect b="0" l="0" r="0" t="0"/>
          <a:stretch/>
        </p:blipFill>
        <p:spPr>
          <a:xfrm>
            <a:off x="4612406" y="1950413"/>
            <a:ext cx="3225144" cy="11905"/>
          </a:xfrm>
          <a:prstGeom prst="rect">
            <a:avLst/>
          </a:prstGeom>
          <a:noFill/>
          <a:ln>
            <a:noFill/>
          </a:ln>
        </p:spPr>
      </p:pic>
      <p:sp>
        <p:nvSpPr>
          <p:cNvPr id="5662" name="Google Shape;5662;g3d53bdb51f7_0_5933"/>
          <p:cNvSpPr txBox="1"/>
          <p:nvPr>
            <p:ph type="title"/>
          </p:nvPr>
        </p:nvSpPr>
        <p:spPr>
          <a:xfrm>
            <a:off x="325593" y="34775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663" name="Google Shape;5663;g3d53bdb51f7_0_593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5664" name="Google Shape;5664;g3d53bdb51f7_0_5933"/>
          <p:cNvPicPr preferRelativeResize="0"/>
          <p:nvPr/>
        </p:nvPicPr>
        <p:blipFill rotWithShape="1">
          <a:blip r:embed="rId4">
            <a:alphaModFix/>
          </a:blip>
          <a:srcRect b="0" l="0" r="0" t="0"/>
          <a:stretch/>
        </p:blipFill>
        <p:spPr>
          <a:xfrm>
            <a:off x="1483070" y="2207816"/>
            <a:ext cx="126983" cy="126983"/>
          </a:xfrm>
          <a:prstGeom prst="rect">
            <a:avLst/>
          </a:prstGeom>
          <a:noFill/>
          <a:ln>
            <a:noFill/>
          </a:ln>
        </p:spPr>
      </p:pic>
      <p:pic>
        <p:nvPicPr>
          <p:cNvPr id="5665" name="Google Shape;5665;g3d53bdb51f7_0_5933"/>
          <p:cNvPicPr preferRelativeResize="0"/>
          <p:nvPr/>
        </p:nvPicPr>
        <p:blipFill rotWithShape="1">
          <a:blip r:embed="rId4">
            <a:alphaModFix/>
          </a:blip>
          <a:srcRect b="0" l="0" r="0" t="0"/>
          <a:stretch/>
        </p:blipFill>
        <p:spPr>
          <a:xfrm>
            <a:off x="1483070" y="2581503"/>
            <a:ext cx="126983" cy="126983"/>
          </a:xfrm>
          <a:prstGeom prst="rect">
            <a:avLst/>
          </a:prstGeom>
          <a:noFill/>
          <a:ln>
            <a:noFill/>
          </a:ln>
        </p:spPr>
      </p:pic>
      <p:pic>
        <p:nvPicPr>
          <p:cNvPr id="5666" name="Google Shape;5666;g3d53bdb51f7_0_5933"/>
          <p:cNvPicPr preferRelativeResize="0"/>
          <p:nvPr/>
        </p:nvPicPr>
        <p:blipFill rotWithShape="1">
          <a:blip r:embed="rId4">
            <a:alphaModFix/>
          </a:blip>
          <a:srcRect b="0" l="0" r="0" t="0"/>
          <a:stretch/>
        </p:blipFill>
        <p:spPr>
          <a:xfrm>
            <a:off x="1483070" y="2953999"/>
            <a:ext cx="126983" cy="126983"/>
          </a:xfrm>
          <a:prstGeom prst="rect">
            <a:avLst/>
          </a:prstGeom>
          <a:noFill/>
          <a:ln>
            <a:noFill/>
          </a:ln>
        </p:spPr>
      </p:pic>
      <p:pic>
        <p:nvPicPr>
          <p:cNvPr id="5667" name="Google Shape;5667;g3d53bdb51f7_0_5933"/>
          <p:cNvPicPr preferRelativeResize="0"/>
          <p:nvPr/>
        </p:nvPicPr>
        <p:blipFill rotWithShape="1">
          <a:blip r:embed="rId4">
            <a:alphaModFix/>
          </a:blip>
          <a:srcRect b="0" l="0" r="0" t="0"/>
          <a:stretch/>
        </p:blipFill>
        <p:spPr>
          <a:xfrm>
            <a:off x="1483070" y="3326496"/>
            <a:ext cx="126983" cy="126983"/>
          </a:xfrm>
          <a:prstGeom prst="rect">
            <a:avLst/>
          </a:prstGeom>
          <a:noFill/>
          <a:ln>
            <a:noFill/>
          </a:ln>
        </p:spPr>
      </p:pic>
      <p:pic>
        <p:nvPicPr>
          <p:cNvPr id="5668" name="Google Shape;5668;g3d53bdb51f7_0_5933"/>
          <p:cNvPicPr preferRelativeResize="0"/>
          <p:nvPr/>
        </p:nvPicPr>
        <p:blipFill rotWithShape="1">
          <a:blip r:embed="rId4">
            <a:alphaModFix/>
          </a:blip>
          <a:srcRect b="0" l="0" r="0" t="0"/>
          <a:stretch/>
        </p:blipFill>
        <p:spPr>
          <a:xfrm>
            <a:off x="1483070" y="3698993"/>
            <a:ext cx="126983" cy="126983"/>
          </a:xfrm>
          <a:prstGeom prst="rect">
            <a:avLst/>
          </a:prstGeom>
          <a:noFill/>
          <a:ln>
            <a:noFill/>
          </a:ln>
        </p:spPr>
      </p:pic>
      <p:pic>
        <p:nvPicPr>
          <p:cNvPr id="5669" name="Google Shape;5669;g3d53bdb51f7_0_5933"/>
          <p:cNvPicPr preferRelativeResize="0"/>
          <p:nvPr/>
        </p:nvPicPr>
        <p:blipFill rotWithShape="1">
          <a:blip r:embed="rId4">
            <a:alphaModFix/>
          </a:blip>
          <a:srcRect b="0" l="0" r="0" t="0"/>
          <a:stretch/>
        </p:blipFill>
        <p:spPr>
          <a:xfrm>
            <a:off x="1483070" y="4071489"/>
            <a:ext cx="126983" cy="126983"/>
          </a:xfrm>
          <a:prstGeom prst="rect">
            <a:avLst/>
          </a:prstGeom>
          <a:noFill/>
          <a:ln>
            <a:noFill/>
          </a:ln>
        </p:spPr>
      </p:pic>
      <p:pic>
        <p:nvPicPr>
          <p:cNvPr id="5670" name="Google Shape;5670;g3d53bdb51f7_0_5933"/>
          <p:cNvPicPr preferRelativeResize="0"/>
          <p:nvPr/>
        </p:nvPicPr>
        <p:blipFill rotWithShape="1">
          <a:blip r:embed="rId5">
            <a:alphaModFix/>
          </a:blip>
          <a:srcRect b="0" l="0" r="0" t="0"/>
          <a:stretch/>
        </p:blipFill>
        <p:spPr>
          <a:xfrm>
            <a:off x="4798242" y="2206923"/>
            <a:ext cx="129857" cy="129857"/>
          </a:xfrm>
          <a:prstGeom prst="rect">
            <a:avLst/>
          </a:prstGeom>
          <a:noFill/>
          <a:ln>
            <a:noFill/>
          </a:ln>
        </p:spPr>
      </p:pic>
      <p:pic>
        <p:nvPicPr>
          <p:cNvPr id="5671" name="Google Shape;5671;g3d53bdb51f7_0_5933"/>
          <p:cNvPicPr preferRelativeResize="0"/>
          <p:nvPr/>
        </p:nvPicPr>
        <p:blipFill rotWithShape="1">
          <a:blip r:embed="rId5">
            <a:alphaModFix/>
          </a:blip>
          <a:srcRect b="0" l="0" r="0" t="0"/>
          <a:stretch/>
        </p:blipFill>
        <p:spPr>
          <a:xfrm>
            <a:off x="4798242" y="2579122"/>
            <a:ext cx="129857" cy="129857"/>
          </a:xfrm>
          <a:prstGeom prst="rect">
            <a:avLst/>
          </a:prstGeom>
          <a:noFill/>
          <a:ln>
            <a:noFill/>
          </a:ln>
        </p:spPr>
      </p:pic>
      <p:pic>
        <p:nvPicPr>
          <p:cNvPr id="5672" name="Google Shape;5672;g3d53bdb51f7_0_5933"/>
          <p:cNvPicPr preferRelativeResize="0"/>
          <p:nvPr/>
        </p:nvPicPr>
        <p:blipFill rotWithShape="1">
          <a:blip r:embed="rId5">
            <a:alphaModFix/>
          </a:blip>
          <a:srcRect b="0" l="0" r="0" t="0"/>
          <a:stretch/>
        </p:blipFill>
        <p:spPr>
          <a:xfrm>
            <a:off x="4798242" y="2950428"/>
            <a:ext cx="129857" cy="129857"/>
          </a:xfrm>
          <a:prstGeom prst="rect">
            <a:avLst/>
          </a:prstGeom>
          <a:noFill/>
          <a:ln>
            <a:noFill/>
          </a:ln>
        </p:spPr>
      </p:pic>
      <p:pic>
        <p:nvPicPr>
          <p:cNvPr id="5673" name="Google Shape;5673;g3d53bdb51f7_0_5933"/>
          <p:cNvPicPr preferRelativeResize="0"/>
          <p:nvPr/>
        </p:nvPicPr>
        <p:blipFill rotWithShape="1">
          <a:blip r:embed="rId5">
            <a:alphaModFix/>
          </a:blip>
          <a:srcRect b="0" l="0" r="0" t="0"/>
          <a:stretch/>
        </p:blipFill>
        <p:spPr>
          <a:xfrm>
            <a:off x="4798242" y="3323622"/>
            <a:ext cx="129857" cy="129857"/>
          </a:xfrm>
          <a:prstGeom prst="rect">
            <a:avLst/>
          </a:prstGeom>
          <a:noFill/>
          <a:ln>
            <a:noFill/>
          </a:ln>
        </p:spPr>
      </p:pic>
      <p:pic>
        <p:nvPicPr>
          <p:cNvPr id="5674" name="Google Shape;5674;g3d53bdb51f7_0_5933"/>
          <p:cNvPicPr preferRelativeResize="0"/>
          <p:nvPr/>
        </p:nvPicPr>
        <p:blipFill rotWithShape="1">
          <a:blip r:embed="rId5">
            <a:alphaModFix/>
          </a:blip>
          <a:srcRect b="0" l="0" r="0" t="0"/>
          <a:stretch/>
        </p:blipFill>
        <p:spPr>
          <a:xfrm>
            <a:off x="4798242" y="3696816"/>
            <a:ext cx="129857" cy="129857"/>
          </a:xfrm>
          <a:prstGeom prst="rect">
            <a:avLst/>
          </a:prstGeom>
          <a:noFill/>
          <a:ln>
            <a:noFill/>
          </a:ln>
        </p:spPr>
      </p:pic>
      <p:pic>
        <p:nvPicPr>
          <p:cNvPr id="5675" name="Google Shape;5675;g3d53bdb51f7_0_5933"/>
          <p:cNvPicPr preferRelativeResize="0"/>
          <p:nvPr/>
        </p:nvPicPr>
        <p:blipFill rotWithShape="1">
          <a:blip r:embed="rId5">
            <a:alphaModFix/>
          </a:blip>
          <a:srcRect b="0" l="0" r="0" t="0"/>
          <a:stretch/>
        </p:blipFill>
        <p:spPr>
          <a:xfrm>
            <a:off x="4798242" y="4067722"/>
            <a:ext cx="129857" cy="129857"/>
          </a:xfrm>
          <a:prstGeom prst="rect">
            <a:avLst/>
          </a:prstGeom>
          <a:noFill/>
          <a:ln>
            <a:noFill/>
          </a:ln>
        </p:spPr>
      </p:pic>
      <p:pic>
        <p:nvPicPr>
          <p:cNvPr id="5676" name="Google Shape;5676;g3d53bdb51f7_0_5933"/>
          <p:cNvPicPr preferRelativeResize="0"/>
          <p:nvPr/>
        </p:nvPicPr>
        <p:blipFill rotWithShape="1">
          <a:blip r:embed="rId3">
            <a:alphaModFix/>
          </a:blip>
          <a:srcRect b="0" l="0" r="0" t="0"/>
          <a:stretch/>
        </p:blipFill>
        <p:spPr>
          <a:xfrm>
            <a:off x="1305354" y="1950413"/>
            <a:ext cx="3225144" cy="11905"/>
          </a:xfrm>
          <a:prstGeom prst="rect">
            <a:avLst/>
          </a:prstGeom>
          <a:noFill/>
          <a:ln>
            <a:noFill/>
          </a:ln>
        </p:spPr>
      </p:pic>
      <p:sp>
        <p:nvSpPr>
          <p:cNvPr id="5677" name="Google Shape;5677;g3d53bdb51f7_0_5933"/>
          <p:cNvSpPr txBox="1"/>
          <p:nvPr>
            <p:ph idx="1" type="subTitle"/>
          </p:nvPr>
        </p:nvSpPr>
        <p:spPr>
          <a:xfrm>
            <a:off x="1694133" y="2200144"/>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5678" name="Google Shape;5678;g3d53bdb51f7_0_5933"/>
          <p:cNvSpPr txBox="1"/>
          <p:nvPr>
            <p:ph idx="2" type="subTitle"/>
          </p:nvPr>
        </p:nvSpPr>
        <p:spPr>
          <a:xfrm>
            <a:off x="1694133" y="2576432"/>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5679" name="Google Shape;5679;g3d53bdb51f7_0_5933"/>
          <p:cNvSpPr txBox="1"/>
          <p:nvPr>
            <p:ph idx="3" type="subTitle"/>
          </p:nvPr>
        </p:nvSpPr>
        <p:spPr>
          <a:xfrm>
            <a:off x="1694133" y="2949530"/>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5680" name="Google Shape;5680;g3d53bdb51f7_0_5933"/>
          <p:cNvSpPr txBox="1"/>
          <p:nvPr>
            <p:ph idx="4" type="subTitle"/>
          </p:nvPr>
        </p:nvSpPr>
        <p:spPr>
          <a:xfrm>
            <a:off x="1694133" y="3325818"/>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5681" name="Google Shape;5681;g3d53bdb51f7_0_5933"/>
          <p:cNvSpPr txBox="1"/>
          <p:nvPr>
            <p:ph idx="5" type="subTitle"/>
          </p:nvPr>
        </p:nvSpPr>
        <p:spPr>
          <a:xfrm>
            <a:off x="1694133" y="3708421"/>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5682" name="Google Shape;5682;g3d53bdb51f7_0_5933"/>
          <p:cNvSpPr txBox="1"/>
          <p:nvPr>
            <p:ph idx="6" type="subTitle"/>
          </p:nvPr>
        </p:nvSpPr>
        <p:spPr>
          <a:xfrm>
            <a:off x="1694133" y="4084710"/>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5683" name="Google Shape;5683;g3d53bdb51f7_0_5933"/>
          <p:cNvSpPr txBox="1"/>
          <p:nvPr>
            <p:ph idx="7" type="subTitle"/>
          </p:nvPr>
        </p:nvSpPr>
        <p:spPr>
          <a:xfrm>
            <a:off x="5012144" y="2200144"/>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5684" name="Google Shape;5684;g3d53bdb51f7_0_5933"/>
          <p:cNvSpPr txBox="1"/>
          <p:nvPr>
            <p:ph idx="8" type="subTitle"/>
          </p:nvPr>
        </p:nvSpPr>
        <p:spPr>
          <a:xfrm>
            <a:off x="5012144" y="2576432"/>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5685" name="Google Shape;5685;g3d53bdb51f7_0_5933"/>
          <p:cNvSpPr txBox="1"/>
          <p:nvPr>
            <p:ph idx="9" type="subTitle"/>
          </p:nvPr>
        </p:nvSpPr>
        <p:spPr>
          <a:xfrm>
            <a:off x="5012144" y="2949530"/>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5686" name="Google Shape;5686;g3d53bdb51f7_0_5933"/>
          <p:cNvSpPr txBox="1"/>
          <p:nvPr>
            <p:ph idx="13" type="subTitle"/>
          </p:nvPr>
        </p:nvSpPr>
        <p:spPr>
          <a:xfrm>
            <a:off x="5012144" y="3325818"/>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5687" name="Google Shape;5687;g3d53bdb51f7_0_5933"/>
          <p:cNvSpPr txBox="1"/>
          <p:nvPr>
            <p:ph idx="14" type="subTitle"/>
          </p:nvPr>
        </p:nvSpPr>
        <p:spPr>
          <a:xfrm>
            <a:off x="5012144" y="3708421"/>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5688" name="Google Shape;5688;g3d53bdb51f7_0_5933"/>
          <p:cNvSpPr txBox="1"/>
          <p:nvPr>
            <p:ph idx="15" type="subTitle"/>
          </p:nvPr>
        </p:nvSpPr>
        <p:spPr>
          <a:xfrm>
            <a:off x="5012144" y="4084710"/>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5689" name="Google Shape;5689;g3d53bdb51f7_0_5933"/>
          <p:cNvSpPr txBox="1"/>
          <p:nvPr>
            <p:ph idx="16" type="subTitle"/>
          </p:nvPr>
        </p:nvSpPr>
        <p:spPr>
          <a:xfrm>
            <a:off x="1479196" y="1377767"/>
            <a:ext cx="2732100" cy="552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None/>
              <a:defRPr sz="1300"/>
            </a:lvl2pPr>
            <a:lvl3pPr lvl="2" algn="l">
              <a:lnSpc>
                <a:spcPct val="95000"/>
              </a:lnSpc>
              <a:spcBef>
                <a:spcPts val="1300"/>
              </a:spcBef>
              <a:spcAft>
                <a:spcPts val="0"/>
              </a:spcAft>
              <a:buSzPts val="1300"/>
              <a:buNone/>
              <a:defRPr sz="1300"/>
            </a:lvl3pPr>
            <a:lvl4pPr lvl="3" algn="l">
              <a:lnSpc>
                <a:spcPct val="95000"/>
              </a:lnSpc>
              <a:spcBef>
                <a:spcPts val="1300"/>
              </a:spcBef>
              <a:spcAft>
                <a:spcPts val="0"/>
              </a:spcAft>
              <a:buSzPts val="1300"/>
              <a:buNone/>
              <a:defRPr sz="1300"/>
            </a:lvl4pPr>
            <a:lvl5pPr lvl="4" algn="l">
              <a:lnSpc>
                <a:spcPct val="95000"/>
              </a:lnSpc>
              <a:spcBef>
                <a:spcPts val="1300"/>
              </a:spcBef>
              <a:spcAft>
                <a:spcPts val="0"/>
              </a:spcAft>
              <a:buSzPts val="1300"/>
              <a:buNone/>
              <a:defRPr sz="1300"/>
            </a:lvl5pPr>
            <a:lvl6pPr lvl="5" algn="l">
              <a:lnSpc>
                <a:spcPct val="90000"/>
              </a:lnSpc>
              <a:spcBef>
                <a:spcPts val="400"/>
              </a:spcBef>
              <a:spcAft>
                <a:spcPts val="0"/>
              </a:spcAft>
              <a:buSzPts val="1300"/>
              <a:buNone/>
              <a:defRPr sz="1300"/>
            </a:lvl6pPr>
            <a:lvl7pPr lvl="6" algn="l">
              <a:lnSpc>
                <a:spcPct val="90000"/>
              </a:lnSpc>
              <a:spcBef>
                <a:spcPts val="400"/>
              </a:spcBef>
              <a:spcAft>
                <a:spcPts val="0"/>
              </a:spcAft>
              <a:buSzPts val="1300"/>
              <a:buNone/>
              <a:defRPr sz="1300"/>
            </a:lvl7pPr>
            <a:lvl8pPr lvl="7" algn="l">
              <a:lnSpc>
                <a:spcPct val="90000"/>
              </a:lnSpc>
              <a:spcBef>
                <a:spcPts val="400"/>
              </a:spcBef>
              <a:spcAft>
                <a:spcPts val="0"/>
              </a:spcAft>
              <a:buSzPts val="1300"/>
              <a:buNone/>
              <a:defRPr sz="1300"/>
            </a:lvl8pPr>
            <a:lvl9pPr lvl="8" algn="l">
              <a:lnSpc>
                <a:spcPct val="90000"/>
              </a:lnSpc>
              <a:spcBef>
                <a:spcPts val="400"/>
              </a:spcBef>
              <a:spcAft>
                <a:spcPts val="0"/>
              </a:spcAft>
              <a:buSzPts val="1300"/>
              <a:buNone/>
              <a:defRPr sz="1300"/>
            </a:lvl9pPr>
          </a:lstStyle>
          <a:p/>
        </p:txBody>
      </p:sp>
      <p:sp>
        <p:nvSpPr>
          <p:cNvPr id="5690" name="Google Shape;5690;g3d53bdb51f7_0_5933"/>
          <p:cNvSpPr txBox="1"/>
          <p:nvPr>
            <p:ph idx="17" type="subTitle"/>
          </p:nvPr>
        </p:nvSpPr>
        <p:spPr>
          <a:xfrm>
            <a:off x="4797346" y="1377767"/>
            <a:ext cx="2732100" cy="552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None/>
              <a:defRPr sz="1300"/>
            </a:lvl2pPr>
            <a:lvl3pPr lvl="2" algn="l">
              <a:lnSpc>
                <a:spcPct val="95000"/>
              </a:lnSpc>
              <a:spcBef>
                <a:spcPts val="1300"/>
              </a:spcBef>
              <a:spcAft>
                <a:spcPts val="0"/>
              </a:spcAft>
              <a:buSzPts val="1300"/>
              <a:buNone/>
              <a:defRPr sz="1300"/>
            </a:lvl3pPr>
            <a:lvl4pPr lvl="3" algn="l">
              <a:lnSpc>
                <a:spcPct val="95000"/>
              </a:lnSpc>
              <a:spcBef>
                <a:spcPts val="1300"/>
              </a:spcBef>
              <a:spcAft>
                <a:spcPts val="0"/>
              </a:spcAft>
              <a:buSzPts val="1300"/>
              <a:buNone/>
              <a:defRPr sz="1300"/>
            </a:lvl4pPr>
            <a:lvl5pPr lvl="4" algn="l">
              <a:lnSpc>
                <a:spcPct val="95000"/>
              </a:lnSpc>
              <a:spcBef>
                <a:spcPts val="1300"/>
              </a:spcBef>
              <a:spcAft>
                <a:spcPts val="0"/>
              </a:spcAft>
              <a:buSzPts val="1300"/>
              <a:buNone/>
              <a:defRPr sz="1300"/>
            </a:lvl5pPr>
            <a:lvl6pPr lvl="5" algn="l">
              <a:lnSpc>
                <a:spcPct val="90000"/>
              </a:lnSpc>
              <a:spcBef>
                <a:spcPts val="400"/>
              </a:spcBef>
              <a:spcAft>
                <a:spcPts val="0"/>
              </a:spcAft>
              <a:buSzPts val="1300"/>
              <a:buNone/>
              <a:defRPr sz="1300"/>
            </a:lvl6pPr>
            <a:lvl7pPr lvl="6" algn="l">
              <a:lnSpc>
                <a:spcPct val="90000"/>
              </a:lnSpc>
              <a:spcBef>
                <a:spcPts val="400"/>
              </a:spcBef>
              <a:spcAft>
                <a:spcPts val="0"/>
              </a:spcAft>
              <a:buSzPts val="1300"/>
              <a:buNone/>
              <a:defRPr sz="1300"/>
            </a:lvl7pPr>
            <a:lvl8pPr lvl="7" algn="l">
              <a:lnSpc>
                <a:spcPct val="90000"/>
              </a:lnSpc>
              <a:spcBef>
                <a:spcPts val="400"/>
              </a:spcBef>
              <a:spcAft>
                <a:spcPts val="0"/>
              </a:spcAft>
              <a:buSzPts val="1300"/>
              <a:buNone/>
              <a:defRPr sz="1300"/>
            </a:lvl8pPr>
            <a:lvl9pPr lvl="8" algn="l">
              <a:lnSpc>
                <a:spcPct val="90000"/>
              </a:lnSpc>
              <a:spcBef>
                <a:spcPts val="400"/>
              </a:spcBef>
              <a:spcAft>
                <a:spcPts val="0"/>
              </a:spcAft>
              <a:buSzPts val="1300"/>
              <a:buNone/>
              <a:defRPr sz="1300"/>
            </a:lvl9pPr>
          </a:lstStyle>
          <a:p/>
        </p:txBody>
      </p:sp>
    </p:spTree>
  </p:cSld>
  <p:clrMapOvr>
    <a:masterClrMapping/>
  </p:clrMapOvr>
</p:sldLayout>
</file>

<file path=ppt/slideLayouts/slideLayout3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8_Custom Layout" showMasterSp="0">
  <p:cSld name="38_Custom Layout">
    <p:bg>
      <p:bgPr>
        <a:blipFill>
          <a:blip r:embed="rId2">
            <a:alphaModFix/>
          </a:blip>
          <a:stretch>
            <a:fillRect/>
          </a:stretch>
        </a:blipFill>
      </p:bgPr>
    </p:bg>
    <p:spTree>
      <p:nvGrpSpPr>
        <p:cNvPr id="5691" name="Shape 5691"/>
        <p:cNvGrpSpPr/>
        <p:nvPr/>
      </p:nvGrpSpPr>
      <p:grpSpPr>
        <a:xfrm>
          <a:off x="0" y="0"/>
          <a:ext cx="0" cy="0"/>
          <a:chOff x="0" y="0"/>
          <a:chExt cx="0" cy="0"/>
        </a:xfrm>
      </p:grpSpPr>
      <p:sp>
        <p:nvSpPr>
          <p:cNvPr id="5692" name="Google Shape;5692;g3d53bdb51f7_0_5966"/>
          <p:cNvSpPr txBox="1"/>
          <p:nvPr>
            <p:ph type="title"/>
          </p:nvPr>
        </p:nvSpPr>
        <p:spPr>
          <a:xfrm>
            <a:off x="314540" y="347756"/>
            <a:ext cx="85032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500"/>
              <a:buFont typeface="Poppins"/>
              <a:buNone/>
              <a:defRPr b="1">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693" name="Google Shape;5693;g3d53bdb51f7_0_596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5694" name="Google Shape;5694;g3d53bdb51f7_0_5966"/>
          <p:cNvPicPr preferRelativeResize="0"/>
          <p:nvPr/>
        </p:nvPicPr>
        <p:blipFill rotWithShape="1">
          <a:blip r:embed="rId3">
            <a:alphaModFix/>
          </a:blip>
          <a:srcRect b="0" l="0" r="0" t="0"/>
          <a:stretch/>
        </p:blipFill>
        <p:spPr>
          <a:xfrm>
            <a:off x="308398" y="1192870"/>
            <a:ext cx="4726413" cy="7143"/>
          </a:xfrm>
          <a:prstGeom prst="rect">
            <a:avLst/>
          </a:prstGeom>
          <a:noFill/>
          <a:ln>
            <a:noFill/>
          </a:ln>
        </p:spPr>
      </p:pic>
      <p:pic>
        <p:nvPicPr>
          <p:cNvPr id="5695" name="Google Shape;5695;g3d53bdb51f7_0_5966"/>
          <p:cNvPicPr preferRelativeResize="0"/>
          <p:nvPr/>
        </p:nvPicPr>
        <p:blipFill rotWithShape="1">
          <a:blip r:embed="rId3">
            <a:alphaModFix/>
          </a:blip>
          <a:srcRect b="0" l="0" r="0" t="0"/>
          <a:stretch/>
        </p:blipFill>
        <p:spPr>
          <a:xfrm>
            <a:off x="308398" y="2188463"/>
            <a:ext cx="4726413" cy="7143"/>
          </a:xfrm>
          <a:prstGeom prst="rect">
            <a:avLst/>
          </a:prstGeom>
          <a:noFill/>
          <a:ln>
            <a:noFill/>
          </a:ln>
        </p:spPr>
      </p:pic>
      <p:pic>
        <p:nvPicPr>
          <p:cNvPr id="5696" name="Google Shape;5696;g3d53bdb51f7_0_5966"/>
          <p:cNvPicPr preferRelativeResize="0"/>
          <p:nvPr/>
        </p:nvPicPr>
        <p:blipFill rotWithShape="1">
          <a:blip r:embed="rId3">
            <a:alphaModFix/>
          </a:blip>
          <a:srcRect b="0" l="0" r="0" t="0"/>
          <a:stretch/>
        </p:blipFill>
        <p:spPr>
          <a:xfrm>
            <a:off x="308398" y="3189934"/>
            <a:ext cx="4726413" cy="7143"/>
          </a:xfrm>
          <a:prstGeom prst="rect">
            <a:avLst/>
          </a:prstGeom>
          <a:noFill/>
          <a:ln>
            <a:noFill/>
          </a:ln>
        </p:spPr>
      </p:pic>
      <p:grpSp>
        <p:nvGrpSpPr>
          <p:cNvPr id="5697" name="Google Shape;5697;g3d53bdb51f7_0_5966"/>
          <p:cNvGrpSpPr/>
          <p:nvPr/>
        </p:nvGrpSpPr>
        <p:grpSpPr>
          <a:xfrm>
            <a:off x="8381800" y="4822421"/>
            <a:ext cx="537710" cy="158585"/>
            <a:chOff x="22351457" y="12859799"/>
            <a:chExt cx="1433894" cy="422893"/>
          </a:xfrm>
        </p:grpSpPr>
        <p:grpSp>
          <p:nvGrpSpPr>
            <p:cNvPr id="5698" name="Google Shape;5698;g3d53bdb51f7_0_5966"/>
            <p:cNvGrpSpPr/>
            <p:nvPr/>
          </p:nvGrpSpPr>
          <p:grpSpPr>
            <a:xfrm>
              <a:off x="22351457" y="12859799"/>
              <a:ext cx="1379787" cy="422893"/>
              <a:chOff x="22351457" y="12859799"/>
              <a:chExt cx="1379787" cy="422893"/>
            </a:xfrm>
          </p:grpSpPr>
          <p:sp>
            <p:nvSpPr>
              <p:cNvPr id="5699" name="Google Shape;5699;g3d53bdb51f7_0_5966"/>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700" name="Google Shape;5700;g3d53bdb51f7_0_5966"/>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5701" name="Google Shape;5701;g3d53bdb51f7_0_5966"/>
              <p:cNvGrpSpPr/>
              <p:nvPr/>
            </p:nvGrpSpPr>
            <p:grpSpPr>
              <a:xfrm>
                <a:off x="23288552" y="12859801"/>
                <a:ext cx="442692" cy="422765"/>
                <a:chOff x="23288552" y="12859801"/>
                <a:chExt cx="442692" cy="422765"/>
              </a:xfrm>
            </p:grpSpPr>
            <p:grpSp>
              <p:nvGrpSpPr>
                <p:cNvPr id="5702" name="Google Shape;5702;g3d53bdb51f7_0_5966"/>
                <p:cNvGrpSpPr/>
                <p:nvPr/>
              </p:nvGrpSpPr>
              <p:grpSpPr>
                <a:xfrm>
                  <a:off x="23288552" y="12859801"/>
                  <a:ext cx="442692" cy="422765"/>
                  <a:chOff x="23288552" y="12859801"/>
                  <a:chExt cx="442692" cy="422765"/>
                </a:xfrm>
              </p:grpSpPr>
              <p:sp>
                <p:nvSpPr>
                  <p:cNvPr id="5703" name="Google Shape;5703;g3d53bdb51f7_0_5966"/>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704" name="Google Shape;5704;g3d53bdb51f7_0_5966"/>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5705" name="Google Shape;5705;g3d53bdb51f7_0_5966"/>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5706" name="Google Shape;5706;g3d53bdb51f7_0_5966"/>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5707" name="Google Shape;5707;g3d53bdb51f7_0_5966"/>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sp>
        <p:nvSpPr>
          <p:cNvPr id="5708" name="Google Shape;5708;g3d53bdb51f7_0_5966"/>
          <p:cNvSpPr txBox="1"/>
          <p:nvPr>
            <p:ph idx="2" type="title"/>
          </p:nvPr>
        </p:nvSpPr>
        <p:spPr>
          <a:xfrm>
            <a:off x="0" y="1366166"/>
            <a:ext cx="1028100" cy="621600"/>
          </a:xfrm>
          <a:prstGeom prst="rect">
            <a:avLst/>
          </a:prstGeom>
          <a:noFill/>
          <a:ln>
            <a:noFill/>
          </a:ln>
        </p:spPr>
        <p:txBody>
          <a:bodyPr anchorCtr="0" anchor="t" bIns="0" lIns="0" spcFirstLastPara="1" rIns="0" wrap="square" tIns="0">
            <a:noAutofit/>
          </a:bodyPr>
          <a:lstStyle>
            <a:lvl1pPr lvl="0" marR="0" algn="ctr">
              <a:lnSpc>
                <a:spcPct val="94000"/>
              </a:lnSpc>
              <a:spcBef>
                <a:spcPts val="0"/>
              </a:spcBef>
              <a:spcAft>
                <a:spcPts val="0"/>
              </a:spcAft>
              <a:buSzPts val="2500"/>
              <a:buNone/>
              <a:defRPr b="0" sz="4300">
                <a:solidFill>
                  <a:schemeClr val="accent1"/>
                </a:solidFill>
                <a:latin typeface="Poppins Medium"/>
                <a:ea typeface="Poppins Medium"/>
                <a:cs typeface="Poppins Medium"/>
                <a:sym typeface="Poppins Medium"/>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709" name="Google Shape;5709;g3d53bdb51f7_0_5966"/>
          <p:cNvSpPr txBox="1"/>
          <p:nvPr>
            <p:ph idx="3" type="title"/>
          </p:nvPr>
        </p:nvSpPr>
        <p:spPr>
          <a:xfrm>
            <a:off x="0" y="2381990"/>
            <a:ext cx="1028100" cy="621600"/>
          </a:xfrm>
          <a:prstGeom prst="rect">
            <a:avLst/>
          </a:prstGeom>
          <a:noFill/>
          <a:ln>
            <a:noFill/>
          </a:ln>
        </p:spPr>
        <p:txBody>
          <a:bodyPr anchorCtr="0" anchor="t" bIns="0" lIns="0" spcFirstLastPara="1" rIns="0" wrap="square" tIns="0">
            <a:noAutofit/>
          </a:bodyPr>
          <a:lstStyle>
            <a:lvl1pPr lvl="0" marR="0" algn="ctr">
              <a:lnSpc>
                <a:spcPct val="94000"/>
              </a:lnSpc>
              <a:spcBef>
                <a:spcPts val="0"/>
              </a:spcBef>
              <a:spcAft>
                <a:spcPts val="0"/>
              </a:spcAft>
              <a:buSzPts val="2500"/>
              <a:buNone/>
              <a:defRPr b="0" sz="4300">
                <a:solidFill>
                  <a:schemeClr val="accent1"/>
                </a:solidFill>
                <a:latin typeface="Poppins Medium"/>
                <a:ea typeface="Poppins Medium"/>
                <a:cs typeface="Poppins Medium"/>
                <a:sym typeface="Poppins Medium"/>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710" name="Google Shape;5710;g3d53bdb51f7_0_5966"/>
          <p:cNvSpPr txBox="1"/>
          <p:nvPr>
            <p:ph idx="4" type="title"/>
          </p:nvPr>
        </p:nvSpPr>
        <p:spPr>
          <a:xfrm>
            <a:off x="0" y="3324890"/>
            <a:ext cx="1028100" cy="621600"/>
          </a:xfrm>
          <a:prstGeom prst="rect">
            <a:avLst/>
          </a:prstGeom>
          <a:noFill/>
          <a:ln>
            <a:noFill/>
          </a:ln>
        </p:spPr>
        <p:txBody>
          <a:bodyPr anchorCtr="0" anchor="t" bIns="0" lIns="0" spcFirstLastPara="1" rIns="0" wrap="square" tIns="0">
            <a:noAutofit/>
          </a:bodyPr>
          <a:lstStyle>
            <a:lvl1pPr lvl="0" marR="0" algn="ctr">
              <a:lnSpc>
                <a:spcPct val="94000"/>
              </a:lnSpc>
              <a:spcBef>
                <a:spcPts val="0"/>
              </a:spcBef>
              <a:spcAft>
                <a:spcPts val="0"/>
              </a:spcAft>
              <a:buSzPts val="2500"/>
              <a:buNone/>
              <a:defRPr b="0" sz="4300">
                <a:solidFill>
                  <a:schemeClr val="accent1"/>
                </a:solidFill>
                <a:latin typeface="Poppins Medium"/>
                <a:ea typeface="Poppins Medium"/>
                <a:cs typeface="Poppins Medium"/>
                <a:sym typeface="Poppins Medium"/>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711" name="Google Shape;5711;g3d53bdb51f7_0_5966"/>
          <p:cNvSpPr txBox="1"/>
          <p:nvPr>
            <p:ph idx="1" type="subTitle"/>
          </p:nvPr>
        </p:nvSpPr>
        <p:spPr>
          <a:xfrm>
            <a:off x="943218" y="1419300"/>
            <a:ext cx="4091400" cy="511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712" name="Google Shape;5712;g3d53bdb51f7_0_5966"/>
          <p:cNvSpPr txBox="1"/>
          <p:nvPr>
            <p:ph idx="5" type="subTitle"/>
          </p:nvPr>
        </p:nvSpPr>
        <p:spPr>
          <a:xfrm>
            <a:off x="943218" y="2437116"/>
            <a:ext cx="4091400" cy="511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713" name="Google Shape;5713;g3d53bdb51f7_0_5966"/>
          <p:cNvSpPr txBox="1"/>
          <p:nvPr>
            <p:ph idx="6" type="subTitle"/>
          </p:nvPr>
        </p:nvSpPr>
        <p:spPr>
          <a:xfrm>
            <a:off x="943218" y="3380953"/>
            <a:ext cx="4091400" cy="511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3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9_Custom Layout">
  <p:cSld name="39_Custom Layout">
    <p:bg>
      <p:bgPr>
        <a:blipFill>
          <a:blip r:embed="rId2">
            <a:alphaModFix/>
          </a:blip>
          <a:stretch>
            <a:fillRect/>
          </a:stretch>
        </a:blipFill>
      </p:bgPr>
    </p:bg>
    <p:spTree>
      <p:nvGrpSpPr>
        <p:cNvPr id="5714" name="Shape 5714"/>
        <p:cNvGrpSpPr/>
        <p:nvPr/>
      </p:nvGrpSpPr>
      <p:grpSpPr>
        <a:xfrm>
          <a:off x="0" y="0"/>
          <a:ext cx="0" cy="0"/>
          <a:chOff x="0" y="0"/>
          <a:chExt cx="0" cy="0"/>
        </a:xfrm>
      </p:grpSpPr>
      <p:sp>
        <p:nvSpPr>
          <p:cNvPr id="5715" name="Google Shape;5715;g3d53bdb51f7_0_5989"/>
          <p:cNvSpPr/>
          <p:nvPr/>
        </p:nvSpPr>
        <p:spPr>
          <a:xfrm>
            <a:off x="320151" y="2453559"/>
            <a:ext cx="8633400" cy="197700"/>
          </a:xfrm>
          <a:prstGeom prst="homePlate">
            <a:avLst>
              <a:gd fmla="val 50000" name="adj"/>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5000">
                <a:srgbClr val="1C0B66"/>
              </a:gs>
              <a:gs pos="86000">
                <a:srgbClr val="1C1A7D"/>
              </a:gs>
              <a:gs pos="91000">
                <a:srgbClr val="1C2F9D"/>
              </a:gs>
              <a:gs pos="95000">
                <a:srgbClr val="1C4AC7"/>
              </a:gs>
              <a:gs pos="100000">
                <a:srgbClr val="1C6AF9"/>
              </a:gs>
            </a:gsLst>
            <a:lin ang="10800025"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716" name="Google Shape;5716;g3d53bdb51f7_0_5989"/>
          <p:cNvSpPr/>
          <p:nvPr/>
        </p:nvSpPr>
        <p:spPr>
          <a:xfrm>
            <a:off x="312398" y="2906262"/>
            <a:ext cx="2682600" cy="1800000"/>
          </a:xfrm>
          <a:prstGeom prst="roundRect">
            <a:avLst>
              <a:gd fmla="val 205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717" name="Google Shape;5717;g3d53bdb51f7_0_5989"/>
          <p:cNvSpPr txBox="1"/>
          <p:nvPr>
            <p:ph type="title"/>
          </p:nvPr>
        </p:nvSpPr>
        <p:spPr>
          <a:xfrm>
            <a:off x="320151" y="369882"/>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718" name="Google Shape;5718;g3d53bdb51f7_0_598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719" name="Google Shape;5719;g3d53bdb51f7_0_5989"/>
          <p:cNvSpPr txBox="1"/>
          <p:nvPr/>
        </p:nvSpPr>
        <p:spPr>
          <a:xfrm>
            <a:off x="2481143" y="3271367"/>
            <a:ext cx="2239500" cy="502200"/>
          </a:xfrm>
          <a:prstGeom prst="rect">
            <a:avLst/>
          </a:prstGeom>
          <a:noFill/>
          <a:ln>
            <a:noFill/>
          </a:ln>
        </p:spPr>
        <p:txBody>
          <a:bodyPr anchorCtr="0" anchor="t" bIns="0" lIns="0" spcFirstLastPara="1" rIns="0" wrap="square" tIns="0">
            <a:noAutofit/>
          </a:bodyPr>
          <a:lstStyle/>
          <a:p>
            <a:pPr indent="-101600" lvl="0" marL="101600" marR="0" rtl="0" algn="l">
              <a:lnSpc>
                <a:spcPct val="101000"/>
              </a:lnSpc>
              <a:spcBef>
                <a:spcPts val="0"/>
              </a:spcBef>
              <a:spcAft>
                <a:spcPts val="0"/>
              </a:spcAft>
              <a:buClr>
                <a:srgbClr val="000000"/>
              </a:buClr>
              <a:buSzPts val="600"/>
              <a:buFont typeface="Arial"/>
              <a:buNone/>
            </a:pPr>
            <a:r>
              <a:t/>
            </a:r>
            <a:endParaRPr b="0" i="0" sz="600" u="none" cap="none" strike="noStrike">
              <a:solidFill>
                <a:schemeClr val="dk1"/>
              </a:solidFill>
              <a:latin typeface="Poppins Medium"/>
              <a:ea typeface="Poppins Medium"/>
              <a:cs typeface="Poppins Medium"/>
              <a:sym typeface="Poppins Medium"/>
            </a:endParaRPr>
          </a:p>
        </p:txBody>
      </p:sp>
      <p:pic>
        <p:nvPicPr>
          <p:cNvPr id="5720" name="Google Shape;5720;g3d53bdb51f7_0_5989"/>
          <p:cNvPicPr preferRelativeResize="0"/>
          <p:nvPr/>
        </p:nvPicPr>
        <p:blipFill rotWithShape="1">
          <a:blip r:embed="rId3">
            <a:alphaModFix/>
          </a:blip>
          <a:srcRect b="0" l="0" r="0" t="0"/>
          <a:stretch/>
        </p:blipFill>
        <p:spPr>
          <a:xfrm>
            <a:off x="312398" y="3714529"/>
            <a:ext cx="2685836" cy="7143"/>
          </a:xfrm>
          <a:prstGeom prst="rect">
            <a:avLst/>
          </a:prstGeom>
          <a:noFill/>
          <a:ln>
            <a:noFill/>
          </a:ln>
        </p:spPr>
      </p:pic>
      <p:pic>
        <p:nvPicPr>
          <p:cNvPr descr="A white arrow on a black background&#10;&#10;AI-generated content may be incorrect." id="5721" name="Google Shape;5721;g3d53bdb51f7_0_5989"/>
          <p:cNvPicPr preferRelativeResize="0"/>
          <p:nvPr/>
        </p:nvPicPr>
        <p:blipFill rotWithShape="1">
          <a:blip r:embed="rId4">
            <a:alphaModFix/>
          </a:blip>
          <a:srcRect b="0" l="0" r="0" t="0"/>
          <a:stretch/>
        </p:blipFill>
        <p:spPr>
          <a:xfrm>
            <a:off x="396296" y="2486264"/>
            <a:ext cx="82147" cy="132149"/>
          </a:xfrm>
          <a:prstGeom prst="rect">
            <a:avLst/>
          </a:prstGeom>
          <a:noFill/>
          <a:ln>
            <a:noFill/>
          </a:ln>
        </p:spPr>
      </p:pic>
      <p:pic>
        <p:nvPicPr>
          <p:cNvPr descr="A white arrow on a black background&#10;&#10;AI-generated content may be incorrect." id="5722" name="Google Shape;5722;g3d53bdb51f7_0_5989"/>
          <p:cNvPicPr preferRelativeResize="0"/>
          <p:nvPr/>
        </p:nvPicPr>
        <p:blipFill rotWithShape="1">
          <a:blip r:embed="rId4">
            <a:alphaModFix/>
          </a:blip>
          <a:srcRect b="0" l="0" r="0" t="0"/>
          <a:stretch/>
        </p:blipFill>
        <p:spPr>
          <a:xfrm>
            <a:off x="2637412" y="2486264"/>
            <a:ext cx="82147" cy="132149"/>
          </a:xfrm>
          <a:prstGeom prst="rect">
            <a:avLst/>
          </a:prstGeom>
          <a:noFill/>
          <a:ln>
            <a:noFill/>
          </a:ln>
        </p:spPr>
      </p:pic>
      <p:pic>
        <p:nvPicPr>
          <p:cNvPr descr="A white arrow on a black background&#10;&#10;AI-generated content may be incorrect." id="5723" name="Google Shape;5723;g3d53bdb51f7_0_5989"/>
          <p:cNvPicPr preferRelativeResize="0"/>
          <p:nvPr/>
        </p:nvPicPr>
        <p:blipFill rotWithShape="1">
          <a:blip r:embed="rId4">
            <a:alphaModFix/>
          </a:blip>
          <a:srcRect b="0" l="0" r="0" t="0"/>
          <a:stretch/>
        </p:blipFill>
        <p:spPr>
          <a:xfrm>
            <a:off x="4879250" y="2486264"/>
            <a:ext cx="82147" cy="132149"/>
          </a:xfrm>
          <a:prstGeom prst="rect">
            <a:avLst/>
          </a:prstGeom>
          <a:noFill/>
          <a:ln>
            <a:noFill/>
          </a:ln>
        </p:spPr>
      </p:pic>
      <p:pic>
        <p:nvPicPr>
          <p:cNvPr descr="A white arrow on a black background&#10;&#10;AI-generated content may be incorrect." id="5724" name="Google Shape;5724;g3d53bdb51f7_0_5989"/>
          <p:cNvPicPr preferRelativeResize="0"/>
          <p:nvPr/>
        </p:nvPicPr>
        <p:blipFill rotWithShape="1">
          <a:blip r:embed="rId4">
            <a:alphaModFix/>
          </a:blip>
          <a:srcRect b="0" l="0" r="0" t="0"/>
          <a:stretch/>
        </p:blipFill>
        <p:spPr>
          <a:xfrm>
            <a:off x="7121172" y="2486264"/>
            <a:ext cx="82147" cy="132149"/>
          </a:xfrm>
          <a:prstGeom prst="rect">
            <a:avLst/>
          </a:prstGeom>
          <a:noFill/>
          <a:ln>
            <a:noFill/>
          </a:ln>
        </p:spPr>
      </p:pic>
      <p:sp>
        <p:nvSpPr>
          <p:cNvPr id="5725" name="Google Shape;5725;g3d53bdb51f7_0_5989"/>
          <p:cNvSpPr txBox="1"/>
          <p:nvPr>
            <p:ph idx="1" type="subTitle"/>
          </p:nvPr>
        </p:nvSpPr>
        <p:spPr>
          <a:xfrm>
            <a:off x="7107865" y="1617572"/>
            <a:ext cx="1896300" cy="5022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726" name="Google Shape;5726;g3d53bdb51f7_0_5989"/>
          <p:cNvSpPr txBox="1"/>
          <p:nvPr>
            <p:ph idx="2" type="subTitle"/>
          </p:nvPr>
        </p:nvSpPr>
        <p:spPr>
          <a:xfrm>
            <a:off x="2614825" y="1784784"/>
            <a:ext cx="3321600" cy="5022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727" name="Google Shape;5727;g3d53bdb51f7_0_5989"/>
          <p:cNvSpPr txBox="1"/>
          <p:nvPr>
            <p:ph idx="3" type="subTitle"/>
          </p:nvPr>
        </p:nvSpPr>
        <p:spPr>
          <a:xfrm>
            <a:off x="385665" y="3302306"/>
            <a:ext cx="2560500" cy="3486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728" name="Google Shape;5728;g3d53bdb51f7_0_5989"/>
          <p:cNvSpPr txBox="1"/>
          <p:nvPr>
            <p:ph idx="4" type="subTitle"/>
          </p:nvPr>
        </p:nvSpPr>
        <p:spPr>
          <a:xfrm>
            <a:off x="4847069" y="3486516"/>
            <a:ext cx="3321600" cy="5022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729" name="Google Shape;5729;g3d53bdb51f7_0_5989"/>
          <p:cNvSpPr txBox="1"/>
          <p:nvPr>
            <p:ph idx="5" type="subTitle"/>
          </p:nvPr>
        </p:nvSpPr>
        <p:spPr>
          <a:xfrm>
            <a:off x="2624386" y="1310306"/>
            <a:ext cx="3321600" cy="2490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Font typeface="Poppins"/>
              <a:buNone/>
              <a:defRPr b="1" sz="15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730" name="Google Shape;5730;g3d53bdb51f7_0_5989"/>
          <p:cNvSpPr txBox="1"/>
          <p:nvPr>
            <p:ph idx="6" type="subTitle"/>
          </p:nvPr>
        </p:nvSpPr>
        <p:spPr>
          <a:xfrm>
            <a:off x="7107865" y="1310306"/>
            <a:ext cx="1896300" cy="3720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Font typeface="Poppins"/>
              <a:buNone/>
              <a:defRPr b="1" sz="15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731" name="Google Shape;5731;g3d53bdb51f7_0_5989"/>
          <p:cNvSpPr txBox="1"/>
          <p:nvPr>
            <p:ph idx="7" type="subTitle"/>
          </p:nvPr>
        </p:nvSpPr>
        <p:spPr>
          <a:xfrm>
            <a:off x="4847069" y="2986425"/>
            <a:ext cx="3321600" cy="4491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Font typeface="Poppins"/>
              <a:buNone/>
              <a:defRPr b="1" sz="15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732" name="Google Shape;5732;g3d53bdb51f7_0_5989"/>
          <p:cNvSpPr txBox="1"/>
          <p:nvPr>
            <p:ph idx="8" type="subTitle"/>
          </p:nvPr>
        </p:nvSpPr>
        <p:spPr>
          <a:xfrm>
            <a:off x="397469" y="2986425"/>
            <a:ext cx="2548500" cy="2490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Font typeface="Poppins"/>
              <a:buNone/>
              <a:defRPr b="1" sz="15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733" name="Google Shape;5733;g3d53bdb51f7_0_5989"/>
          <p:cNvSpPr txBox="1"/>
          <p:nvPr>
            <p:ph idx="9" type="subTitle"/>
          </p:nvPr>
        </p:nvSpPr>
        <p:spPr>
          <a:xfrm>
            <a:off x="391861" y="3843169"/>
            <a:ext cx="2548500" cy="1323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000"/>
              <a:buFont typeface="Poppins"/>
              <a:buNone/>
              <a:defRPr b="1" sz="1000">
                <a:latin typeface="Poppins"/>
                <a:ea typeface="Poppins"/>
                <a:cs typeface="Poppins"/>
                <a:sym typeface="Poppins"/>
              </a:defRPr>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5734" name="Google Shape;5734;g3d53bdb51f7_0_5989"/>
          <p:cNvSpPr txBox="1"/>
          <p:nvPr>
            <p:ph idx="13" type="subTitle"/>
          </p:nvPr>
        </p:nvSpPr>
        <p:spPr>
          <a:xfrm>
            <a:off x="389424" y="4496803"/>
            <a:ext cx="1406100" cy="1185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735" name="Google Shape;5735;g3d53bdb51f7_0_5989"/>
          <p:cNvSpPr txBox="1"/>
          <p:nvPr>
            <p:ph idx="14" type="subTitle"/>
          </p:nvPr>
        </p:nvSpPr>
        <p:spPr>
          <a:xfrm>
            <a:off x="389424" y="4286597"/>
            <a:ext cx="1193100" cy="1185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736" name="Google Shape;5736;g3d53bdb51f7_0_5989"/>
          <p:cNvSpPr txBox="1"/>
          <p:nvPr>
            <p:ph idx="15" type="subTitle"/>
          </p:nvPr>
        </p:nvSpPr>
        <p:spPr>
          <a:xfrm>
            <a:off x="389424" y="4096856"/>
            <a:ext cx="1193100" cy="1185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737" name="Google Shape;5737;g3d53bdb51f7_0_5989"/>
          <p:cNvSpPr txBox="1"/>
          <p:nvPr>
            <p:ph idx="16" type="subTitle"/>
          </p:nvPr>
        </p:nvSpPr>
        <p:spPr>
          <a:xfrm>
            <a:off x="1582631" y="4286597"/>
            <a:ext cx="1193100" cy="1185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738" name="Google Shape;5738;g3d53bdb51f7_0_5989"/>
          <p:cNvSpPr txBox="1"/>
          <p:nvPr>
            <p:ph idx="17" type="subTitle"/>
          </p:nvPr>
        </p:nvSpPr>
        <p:spPr>
          <a:xfrm>
            <a:off x="1582631" y="4096856"/>
            <a:ext cx="1193100" cy="1185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3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0_Custom Layout">
  <p:cSld name="40_Custom Layout">
    <p:bg>
      <p:bgPr>
        <a:blipFill>
          <a:blip r:embed="rId2">
            <a:alphaModFix/>
          </a:blip>
          <a:stretch>
            <a:fillRect/>
          </a:stretch>
        </a:blipFill>
      </p:bgPr>
    </p:bg>
    <p:spTree>
      <p:nvGrpSpPr>
        <p:cNvPr id="5739" name="Shape 5739"/>
        <p:cNvGrpSpPr/>
        <p:nvPr/>
      </p:nvGrpSpPr>
      <p:grpSpPr>
        <a:xfrm>
          <a:off x="0" y="0"/>
          <a:ext cx="0" cy="0"/>
          <a:chOff x="0" y="0"/>
          <a:chExt cx="0" cy="0"/>
        </a:xfrm>
      </p:grpSpPr>
      <p:sp>
        <p:nvSpPr>
          <p:cNvPr id="5740" name="Google Shape;5740;g3d53bdb51f7_0_6014"/>
          <p:cNvSpPr/>
          <p:nvPr/>
        </p:nvSpPr>
        <p:spPr>
          <a:xfrm>
            <a:off x="327294" y="2374978"/>
            <a:ext cx="8633400" cy="197700"/>
          </a:xfrm>
          <a:prstGeom prst="homePlate">
            <a:avLst>
              <a:gd fmla="val 50000" name="adj"/>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5000">
                <a:srgbClr val="1C0B66"/>
              </a:gs>
              <a:gs pos="86000">
                <a:srgbClr val="1C1A7D"/>
              </a:gs>
              <a:gs pos="91000">
                <a:srgbClr val="1C2F9D"/>
              </a:gs>
              <a:gs pos="95000">
                <a:srgbClr val="1C4AC7"/>
              </a:gs>
              <a:gs pos="100000">
                <a:srgbClr val="1C6AF9"/>
              </a:gs>
            </a:gsLst>
            <a:lin ang="10800025"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accent1"/>
              </a:solidFill>
              <a:latin typeface="Poppins Medium"/>
              <a:ea typeface="Poppins Medium"/>
              <a:cs typeface="Poppins Medium"/>
              <a:sym typeface="Poppins Medium"/>
            </a:endParaRPr>
          </a:p>
        </p:txBody>
      </p:sp>
      <p:sp>
        <p:nvSpPr>
          <p:cNvPr id="5741" name="Google Shape;5741;g3d53bdb51f7_0_6014"/>
          <p:cNvSpPr txBox="1"/>
          <p:nvPr>
            <p:ph type="title"/>
          </p:nvPr>
        </p:nvSpPr>
        <p:spPr>
          <a:xfrm>
            <a:off x="320151" y="34775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742" name="Google Shape;5742;g3d53bdb51f7_0_601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white arrow on a black background&#10;&#10;AI-generated content may be incorrect." id="5743" name="Google Shape;5743;g3d53bdb51f7_0_6014"/>
          <p:cNvPicPr preferRelativeResize="0"/>
          <p:nvPr/>
        </p:nvPicPr>
        <p:blipFill rotWithShape="1">
          <a:blip r:embed="rId3">
            <a:alphaModFix/>
          </a:blip>
          <a:srcRect b="0" l="0" r="0" t="0"/>
          <a:stretch/>
        </p:blipFill>
        <p:spPr>
          <a:xfrm>
            <a:off x="403439" y="2407683"/>
            <a:ext cx="82147" cy="132149"/>
          </a:xfrm>
          <a:prstGeom prst="rect">
            <a:avLst/>
          </a:prstGeom>
          <a:noFill/>
          <a:ln>
            <a:noFill/>
          </a:ln>
        </p:spPr>
      </p:pic>
      <p:pic>
        <p:nvPicPr>
          <p:cNvPr descr="A white arrow on a black background&#10;&#10;AI-generated content may be incorrect." id="5744" name="Google Shape;5744;g3d53bdb51f7_0_6014"/>
          <p:cNvPicPr preferRelativeResize="0"/>
          <p:nvPr/>
        </p:nvPicPr>
        <p:blipFill rotWithShape="1">
          <a:blip r:embed="rId3">
            <a:alphaModFix/>
          </a:blip>
          <a:srcRect b="0" l="0" r="0" t="0"/>
          <a:stretch/>
        </p:blipFill>
        <p:spPr>
          <a:xfrm>
            <a:off x="3778697" y="2407683"/>
            <a:ext cx="82147" cy="132149"/>
          </a:xfrm>
          <a:prstGeom prst="rect">
            <a:avLst/>
          </a:prstGeom>
          <a:noFill/>
          <a:ln>
            <a:noFill/>
          </a:ln>
        </p:spPr>
      </p:pic>
      <p:pic>
        <p:nvPicPr>
          <p:cNvPr descr="A white arrow on a black background&#10;&#10;AI-generated content may be incorrect." id="5745" name="Google Shape;5745;g3d53bdb51f7_0_6014"/>
          <p:cNvPicPr preferRelativeResize="0"/>
          <p:nvPr/>
        </p:nvPicPr>
        <p:blipFill rotWithShape="1">
          <a:blip r:embed="rId3">
            <a:alphaModFix/>
          </a:blip>
          <a:srcRect b="0" l="0" r="0" t="0"/>
          <a:stretch/>
        </p:blipFill>
        <p:spPr>
          <a:xfrm>
            <a:off x="5484794" y="2407683"/>
            <a:ext cx="82147" cy="132149"/>
          </a:xfrm>
          <a:prstGeom prst="rect">
            <a:avLst/>
          </a:prstGeom>
          <a:noFill/>
          <a:ln>
            <a:noFill/>
          </a:ln>
        </p:spPr>
      </p:pic>
      <p:pic>
        <p:nvPicPr>
          <p:cNvPr descr="A white arrow on a black background&#10;&#10;AI-generated content may be incorrect." id="5746" name="Google Shape;5746;g3d53bdb51f7_0_6014"/>
          <p:cNvPicPr preferRelativeResize="0"/>
          <p:nvPr/>
        </p:nvPicPr>
        <p:blipFill rotWithShape="1">
          <a:blip r:embed="rId3">
            <a:alphaModFix/>
          </a:blip>
          <a:srcRect b="0" l="0" r="0" t="0"/>
          <a:stretch/>
        </p:blipFill>
        <p:spPr>
          <a:xfrm>
            <a:off x="7166410" y="2407683"/>
            <a:ext cx="82147" cy="132149"/>
          </a:xfrm>
          <a:prstGeom prst="rect">
            <a:avLst/>
          </a:prstGeom>
          <a:noFill/>
          <a:ln>
            <a:noFill/>
          </a:ln>
        </p:spPr>
      </p:pic>
      <p:pic>
        <p:nvPicPr>
          <p:cNvPr descr="A white arrow on a black background&#10;&#10;AI-generated content may be incorrect." id="5747" name="Google Shape;5747;g3d53bdb51f7_0_6014"/>
          <p:cNvPicPr preferRelativeResize="0"/>
          <p:nvPr/>
        </p:nvPicPr>
        <p:blipFill rotWithShape="1">
          <a:blip r:embed="rId3">
            <a:alphaModFix/>
          </a:blip>
          <a:srcRect b="0" l="0" r="0" t="0"/>
          <a:stretch/>
        </p:blipFill>
        <p:spPr>
          <a:xfrm>
            <a:off x="2091068" y="2407683"/>
            <a:ext cx="82147" cy="132149"/>
          </a:xfrm>
          <a:prstGeom prst="rect">
            <a:avLst/>
          </a:prstGeom>
          <a:noFill/>
          <a:ln>
            <a:noFill/>
          </a:ln>
        </p:spPr>
      </p:pic>
      <p:sp>
        <p:nvSpPr>
          <p:cNvPr id="5748" name="Google Shape;5748;g3d53bdb51f7_0_6014"/>
          <p:cNvSpPr txBox="1"/>
          <p:nvPr>
            <p:ph idx="1" type="subTitle"/>
          </p:nvPr>
        </p:nvSpPr>
        <p:spPr>
          <a:xfrm>
            <a:off x="3755511" y="3614606"/>
            <a:ext cx="3321600" cy="4605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749" name="Google Shape;5749;g3d53bdb51f7_0_6014"/>
          <p:cNvSpPr txBox="1"/>
          <p:nvPr>
            <p:ph idx="2" type="subTitle"/>
          </p:nvPr>
        </p:nvSpPr>
        <p:spPr>
          <a:xfrm>
            <a:off x="315025" y="3614606"/>
            <a:ext cx="3315300" cy="4605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101000"/>
              </a:lnSpc>
              <a:spcBef>
                <a:spcPts val="0"/>
              </a:spcBef>
              <a:spcAft>
                <a:spcPts val="0"/>
              </a:spcAft>
              <a:buSzPts val="800"/>
              <a:buNone/>
              <a:defRPr/>
            </a:lvl2pPr>
            <a:lvl3pPr lvl="2" algn="l">
              <a:lnSpc>
                <a:spcPct val="101000"/>
              </a:lnSpc>
              <a:spcBef>
                <a:spcPts val="0"/>
              </a:spcBef>
              <a:spcAft>
                <a:spcPts val="0"/>
              </a:spcAft>
              <a:buSzPts val="700"/>
              <a:buNone/>
              <a:defRPr/>
            </a:lvl3pPr>
            <a:lvl4pPr lvl="3" algn="l">
              <a:lnSpc>
                <a:spcPct val="101000"/>
              </a:lnSpc>
              <a:spcBef>
                <a:spcPts val="0"/>
              </a:spcBef>
              <a:spcAft>
                <a:spcPts val="0"/>
              </a:spcAft>
              <a:buSzPts val="500"/>
              <a:buNone/>
              <a:defRPr/>
            </a:lvl4pPr>
            <a:lvl5pPr lvl="4" algn="l">
              <a:lnSpc>
                <a:spcPct val="101000"/>
              </a:lnSpc>
              <a:spcBef>
                <a:spcPts val="0"/>
              </a:spcBef>
              <a:spcAft>
                <a:spcPts val="0"/>
              </a:spcAft>
              <a:buSzPts val="400"/>
              <a:buNone/>
              <a:defRPr/>
            </a:lvl5pPr>
            <a:lvl6pPr lvl="5" algn="l">
              <a:lnSpc>
                <a:spcPct val="101000"/>
              </a:lnSpc>
              <a:spcBef>
                <a:spcPts val="0"/>
              </a:spcBef>
              <a:spcAft>
                <a:spcPts val="0"/>
              </a:spcAft>
              <a:buSzPts val="200"/>
              <a:buNone/>
              <a:defRPr/>
            </a:lvl6pPr>
            <a:lvl7pPr lvl="6" algn="l">
              <a:lnSpc>
                <a:spcPct val="101000"/>
              </a:lnSpc>
              <a:spcBef>
                <a:spcPts val="0"/>
              </a:spcBef>
              <a:spcAft>
                <a:spcPts val="0"/>
              </a:spcAft>
              <a:buSzPts val="200"/>
              <a:buNone/>
              <a:defRPr/>
            </a:lvl7pPr>
            <a:lvl8pPr lvl="7" algn="l">
              <a:lnSpc>
                <a:spcPct val="101000"/>
              </a:lnSpc>
              <a:spcBef>
                <a:spcPts val="0"/>
              </a:spcBef>
              <a:spcAft>
                <a:spcPts val="0"/>
              </a:spcAft>
              <a:buSzPts val="200"/>
              <a:buNone/>
              <a:defRPr/>
            </a:lvl8pPr>
            <a:lvl9pPr lvl="8" algn="l">
              <a:lnSpc>
                <a:spcPct val="101000"/>
              </a:lnSpc>
              <a:spcBef>
                <a:spcPts val="0"/>
              </a:spcBef>
              <a:spcAft>
                <a:spcPts val="0"/>
              </a:spcAft>
              <a:buSzPts val="200"/>
              <a:buNone/>
              <a:defRPr/>
            </a:lvl9pPr>
          </a:lstStyle>
          <a:p/>
        </p:txBody>
      </p:sp>
      <p:sp>
        <p:nvSpPr>
          <p:cNvPr id="5750" name="Google Shape;5750;g3d53bdb51f7_0_6014"/>
          <p:cNvSpPr txBox="1"/>
          <p:nvPr>
            <p:ph idx="3" type="subTitle"/>
          </p:nvPr>
        </p:nvSpPr>
        <p:spPr>
          <a:xfrm>
            <a:off x="2056560" y="1748138"/>
            <a:ext cx="3321600" cy="4605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751" name="Google Shape;5751;g3d53bdb51f7_0_6014"/>
          <p:cNvSpPr txBox="1"/>
          <p:nvPr>
            <p:ph idx="4" type="subTitle"/>
          </p:nvPr>
        </p:nvSpPr>
        <p:spPr>
          <a:xfrm>
            <a:off x="5465101" y="1748138"/>
            <a:ext cx="3321600" cy="4605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752" name="Google Shape;5752;g3d53bdb51f7_0_6014"/>
          <p:cNvSpPr txBox="1"/>
          <p:nvPr>
            <p:ph idx="5" type="subTitle"/>
          </p:nvPr>
        </p:nvSpPr>
        <p:spPr>
          <a:xfrm>
            <a:off x="7172094" y="3614606"/>
            <a:ext cx="1802700" cy="4605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753" name="Google Shape;5753;g3d53bdb51f7_0_6014"/>
          <p:cNvSpPr txBox="1"/>
          <p:nvPr>
            <p:ph idx="6" type="subTitle"/>
          </p:nvPr>
        </p:nvSpPr>
        <p:spPr>
          <a:xfrm>
            <a:off x="2064284" y="1222959"/>
            <a:ext cx="3321600" cy="4605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Font typeface="Poppins"/>
              <a:buNone/>
              <a:defRPr b="1" sz="15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754" name="Google Shape;5754;g3d53bdb51f7_0_6014"/>
          <p:cNvSpPr txBox="1"/>
          <p:nvPr>
            <p:ph idx="7" type="subTitle"/>
          </p:nvPr>
        </p:nvSpPr>
        <p:spPr>
          <a:xfrm>
            <a:off x="5467941" y="1222959"/>
            <a:ext cx="3321600" cy="4605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Font typeface="Poppins"/>
              <a:buNone/>
              <a:defRPr b="1" sz="15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755" name="Google Shape;5755;g3d53bdb51f7_0_6014"/>
          <p:cNvSpPr txBox="1"/>
          <p:nvPr>
            <p:ph idx="8" type="subTitle"/>
          </p:nvPr>
        </p:nvSpPr>
        <p:spPr>
          <a:xfrm>
            <a:off x="5467941" y="966095"/>
            <a:ext cx="3321600" cy="197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Clr>
                <a:schemeClr val="accent2"/>
              </a:buClr>
              <a:buSzPts val="1100"/>
              <a:buFont typeface="Poppins"/>
              <a:buNone/>
              <a:defRPr b="1" sz="1100">
                <a:solidFill>
                  <a:schemeClr val="accent2"/>
                </a:solidFill>
                <a:latin typeface="Poppins"/>
                <a:ea typeface="Poppins"/>
                <a:cs typeface="Poppins"/>
                <a:sym typeface="Poppins"/>
              </a:defRPr>
            </a:lvl1pPr>
            <a:lvl2pPr lvl="1" algn="l">
              <a:lnSpc>
                <a:spcPct val="95000"/>
              </a:lnSpc>
              <a:spcBef>
                <a:spcPts val="1300"/>
              </a:spcBef>
              <a:spcAft>
                <a:spcPts val="0"/>
              </a:spcAft>
              <a:buSzPts val="800"/>
              <a:buFont typeface="Poppins"/>
              <a:buNone/>
              <a:defRPr b="1">
                <a:latin typeface="Poppins"/>
                <a:ea typeface="Poppins"/>
                <a:cs typeface="Poppins"/>
                <a:sym typeface="Poppins"/>
              </a:defRPr>
            </a:lvl2pPr>
            <a:lvl3pPr lvl="2" algn="l">
              <a:lnSpc>
                <a:spcPct val="95000"/>
              </a:lnSpc>
              <a:spcBef>
                <a:spcPts val="1300"/>
              </a:spcBef>
              <a:spcAft>
                <a:spcPts val="0"/>
              </a:spcAft>
              <a:buSzPts val="700"/>
              <a:buFont typeface="Poppins"/>
              <a:buNone/>
              <a:defRPr b="1">
                <a:latin typeface="Poppins"/>
                <a:ea typeface="Poppins"/>
                <a:cs typeface="Poppins"/>
                <a:sym typeface="Poppins"/>
              </a:defRPr>
            </a:lvl3pPr>
            <a:lvl4pPr lvl="3" algn="l">
              <a:lnSpc>
                <a:spcPct val="95000"/>
              </a:lnSpc>
              <a:spcBef>
                <a:spcPts val="1300"/>
              </a:spcBef>
              <a:spcAft>
                <a:spcPts val="0"/>
              </a:spcAft>
              <a:buSzPts val="500"/>
              <a:buFont typeface="Poppins"/>
              <a:buNone/>
              <a:defRPr b="1">
                <a:latin typeface="Poppins"/>
                <a:ea typeface="Poppins"/>
                <a:cs typeface="Poppins"/>
                <a:sym typeface="Poppins"/>
              </a:defRPr>
            </a:lvl4pPr>
            <a:lvl5pPr lvl="4" algn="l">
              <a:lnSpc>
                <a:spcPct val="95000"/>
              </a:lnSpc>
              <a:spcBef>
                <a:spcPts val="1300"/>
              </a:spcBef>
              <a:spcAft>
                <a:spcPts val="0"/>
              </a:spcAft>
              <a:buSzPts val="400"/>
              <a:buFont typeface="Poppins"/>
              <a:buNone/>
              <a:defRPr b="1">
                <a:latin typeface="Poppins"/>
                <a:ea typeface="Poppins"/>
                <a:cs typeface="Poppins"/>
                <a:sym typeface="Poppins"/>
              </a:defRPr>
            </a:lvl5pPr>
            <a:lvl6pPr lvl="5" algn="l">
              <a:lnSpc>
                <a:spcPct val="90000"/>
              </a:lnSpc>
              <a:spcBef>
                <a:spcPts val="400"/>
              </a:spcBef>
              <a:spcAft>
                <a:spcPts val="0"/>
              </a:spcAft>
              <a:buSzPts val="200"/>
              <a:buFont typeface="Poppins"/>
              <a:buNone/>
              <a:defRPr b="1">
                <a:latin typeface="Poppins"/>
                <a:ea typeface="Poppins"/>
                <a:cs typeface="Poppins"/>
                <a:sym typeface="Poppins"/>
              </a:defRPr>
            </a:lvl6pPr>
            <a:lvl7pPr lvl="6" algn="l">
              <a:lnSpc>
                <a:spcPct val="90000"/>
              </a:lnSpc>
              <a:spcBef>
                <a:spcPts val="400"/>
              </a:spcBef>
              <a:spcAft>
                <a:spcPts val="0"/>
              </a:spcAft>
              <a:buSzPts val="200"/>
              <a:buFont typeface="Poppins"/>
              <a:buNone/>
              <a:defRPr b="1">
                <a:latin typeface="Poppins"/>
                <a:ea typeface="Poppins"/>
                <a:cs typeface="Poppins"/>
                <a:sym typeface="Poppins"/>
              </a:defRPr>
            </a:lvl7pPr>
            <a:lvl8pPr lvl="7" algn="l">
              <a:lnSpc>
                <a:spcPct val="90000"/>
              </a:lnSpc>
              <a:spcBef>
                <a:spcPts val="400"/>
              </a:spcBef>
              <a:spcAft>
                <a:spcPts val="0"/>
              </a:spcAft>
              <a:buSzPts val="200"/>
              <a:buFont typeface="Poppins"/>
              <a:buNone/>
              <a:defRPr b="1">
                <a:latin typeface="Poppins"/>
                <a:ea typeface="Poppins"/>
                <a:cs typeface="Poppins"/>
                <a:sym typeface="Poppins"/>
              </a:defRPr>
            </a:lvl8pPr>
            <a:lvl9pPr lvl="8" algn="l">
              <a:lnSpc>
                <a:spcPct val="90000"/>
              </a:lnSpc>
              <a:spcBef>
                <a:spcPts val="400"/>
              </a:spcBef>
              <a:spcAft>
                <a:spcPts val="0"/>
              </a:spcAft>
              <a:buSzPts val="200"/>
              <a:buFont typeface="Poppins"/>
              <a:buNone/>
              <a:defRPr b="1">
                <a:latin typeface="Poppins"/>
                <a:ea typeface="Poppins"/>
                <a:cs typeface="Poppins"/>
                <a:sym typeface="Poppins"/>
              </a:defRPr>
            </a:lvl9pPr>
          </a:lstStyle>
          <a:p/>
        </p:txBody>
      </p:sp>
      <p:sp>
        <p:nvSpPr>
          <p:cNvPr id="5756" name="Google Shape;5756;g3d53bdb51f7_0_6014"/>
          <p:cNvSpPr txBox="1"/>
          <p:nvPr>
            <p:ph idx="9" type="subTitle"/>
          </p:nvPr>
        </p:nvSpPr>
        <p:spPr>
          <a:xfrm>
            <a:off x="312295" y="2830647"/>
            <a:ext cx="3321600" cy="197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Clr>
                <a:schemeClr val="accent2"/>
              </a:buClr>
              <a:buSzPts val="1100"/>
              <a:buFont typeface="Poppins"/>
              <a:buNone/>
              <a:defRPr b="1" sz="1100">
                <a:solidFill>
                  <a:schemeClr val="accent2"/>
                </a:solidFill>
                <a:latin typeface="Poppins"/>
                <a:ea typeface="Poppins"/>
                <a:cs typeface="Poppins"/>
                <a:sym typeface="Poppins"/>
              </a:defRPr>
            </a:lvl1pPr>
            <a:lvl2pPr lvl="1" algn="l">
              <a:lnSpc>
                <a:spcPct val="95000"/>
              </a:lnSpc>
              <a:spcBef>
                <a:spcPts val="1300"/>
              </a:spcBef>
              <a:spcAft>
                <a:spcPts val="0"/>
              </a:spcAft>
              <a:buSzPts val="800"/>
              <a:buFont typeface="Poppins"/>
              <a:buNone/>
              <a:defRPr b="1">
                <a:latin typeface="Poppins"/>
                <a:ea typeface="Poppins"/>
                <a:cs typeface="Poppins"/>
                <a:sym typeface="Poppins"/>
              </a:defRPr>
            </a:lvl2pPr>
            <a:lvl3pPr lvl="2" algn="l">
              <a:lnSpc>
                <a:spcPct val="95000"/>
              </a:lnSpc>
              <a:spcBef>
                <a:spcPts val="1300"/>
              </a:spcBef>
              <a:spcAft>
                <a:spcPts val="0"/>
              </a:spcAft>
              <a:buSzPts val="700"/>
              <a:buFont typeface="Poppins"/>
              <a:buNone/>
              <a:defRPr b="1">
                <a:latin typeface="Poppins"/>
                <a:ea typeface="Poppins"/>
                <a:cs typeface="Poppins"/>
                <a:sym typeface="Poppins"/>
              </a:defRPr>
            </a:lvl3pPr>
            <a:lvl4pPr lvl="3" algn="l">
              <a:lnSpc>
                <a:spcPct val="95000"/>
              </a:lnSpc>
              <a:spcBef>
                <a:spcPts val="1300"/>
              </a:spcBef>
              <a:spcAft>
                <a:spcPts val="0"/>
              </a:spcAft>
              <a:buSzPts val="500"/>
              <a:buFont typeface="Poppins"/>
              <a:buNone/>
              <a:defRPr b="1">
                <a:latin typeface="Poppins"/>
                <a:ea typeface="Poppins"/>
                <a:cs typeface="Poppins"/>
                <a:sym typeface="Poppins"/>
              </a:defRPr>
            </a:lvl4pPr>
            <a:lvl5pPr lvl="4" algn="l">
              <a:lnSpc>
                <a:spcPct val="95000"/>
              </a:lnSpc>
              <a:spcBef>
                <a:spcPts val="1300"/>
              </a:spcBef>
              <a:spcAft>
                <a:spcPts val="0"/>
              </a:spcAft>
              <a:buSzPts val="400"/>
              <a:buFont typeface="Poppins"/>
              <a:buNone/>
              <a:defRPr b="1">
                <a:latin typeface="Poppins"/>
                <a:ea typeface="Poppins"/>
                <a:cs typeface="Poppins"/>
                <a:sym typeface="Poppins"/>
              </a:defRPr>
            </a:lvl5pPr>
            <a:lvl6pPr lvl="5" algn="l">
              <a:lnSpc>
                <a:spcPct val="90000"/>
              </a:lnSpc>
              <a:spcBef>
                <a:spcPts val="400"/>
              </a:spcBef>
              <a:spcAft>
                <a:spcPts val="0"/>
              </a:spcAft>
              <a:buSzPts val="200"/>
              <a:buFont typeface="Poppins"/>
              <a:buNone/>
              <a:defRPr b="1">
                <a:latin typeface="Poppins"/>
                <a:ea typeface="Poppins"/>
                <a:cs typeface="Poppins"/>
                <a:sym typeface="Poppins"/>
              </a:defRPr>
            </a:lvl6pPr>
            <a:lvl7pPr lvl="6" algn="l">
              <a:lnSpc>
                <a:spcPct val="90000"/>
              </a:lnSpc>
              <a:spcBef>
                <a:spcPts val="400"/>
              </a:spcBef>
              <a:spcAft>
                <a:spcPts val="0"/>
              </a:spcAft>
              <a:buSzPts val="200"/>
              <a:buFont typeface="Poppins"/>
              <a:buNone/>
              <a:defRPr b="1">
                <a:latin typeface="Poppins"/>
                <a:ea typeface="Poppins"/>
                <a:cs typeface="Poppins"/>
                <a:sym typeface="Poppins"/>
              </a:defRPr>
            </a:lvl7pPr>
            <a:lvl8pPr lvl="7" algn="l">
              <a:lnSpc>
                <a:spcPct val="90000"/>
              </a:lnSpc>
              <a:spcBef>
                <a:spcPts val="400"/>
              </a:spcBef>
              <a:spcAft>
                <a:spcPts val="0"/>
              </a:spcAft>
              <a:buSzPts val="200"/>
              <a:buFont typeface="Poppins"/>
              <a:buNone/>
              <a:defRPr b="1">
                <a:latin typeface="Poppins"/>
                <a:ea typeface="Poppins"/>
                <a:cs typeface="Poppins"/>
                <a:sym typeface="Poppins"/>
              </a:defRPr>
            </a:lvl8pPr>
            <a:lvl9pPr lvl="8" algn="l">
              <a:lnSpc>
                <a:spcPct val="90000"/>
              </a:lnSpc>
              <a:spcBef>
                <a:spcPts val="400"/>
              </a:spcBef>
              <a:spcAft>
                <a:spcPts val="0"/>
              </a:spcAft>
              <a:buSzPts val="200"/>
              <a:buFont typeface="Poppins"/>
              <a:buNone/>
              <a:defRPr b="1">
                <a:latin typeface="Poppins"/>
                <a:ea typeface="Poppins"/>
                <a:cs typeface="Poppins"/>
                <a:sym typeface="Poppins"/>
              </a:defRPr>
            </a:lvl9pPr>
          </a:lstStyle>
          <a:p/>
        </p:txBody>
      </p:sp>
      <p:sp>
        <p:nvSpPr>
          <p:cNvPr id="5757" name="Google Shape;5757;g3d53bdb51f7_0_6014"/>
          <p:cNvSpPr txBox="1"/>
          <p:nvPr>
            <p:ph idx="13" type="subTitle"/>
          </p:nvPr>
        </p:nvSpPr>
        <p:spPr>
          <a:xfrm>
            <a:off x="3758584" y="2836142"/>
            <a:ext cx="3321600" cy="197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Clr>
                <a:schemeClr val="accent2"/>
              </a:buClr>
              <a:buSzPts val="1100"/>
              <a:buFont typeface="Poppins"/>
              <a:buNone/>
              <a:defRPr b="1" sz="1100">
                <a:solidFill>
                  <a:schemeClr val="accent2"/>
                </a:solidFill>
                <a:latin typeface="Poppins"/>
                <a:ea typeface="Poppins"/>
                <a:cs typeface="Poppins"/>
                <a:sym typeface="Poppins"/>
              </a:defRPr>
            </a:lvl1pPr>
            <a:lvl2pPr lvl="1" algn="l">
              <a:lnSpc>
                <a:spcPct val="95000"/>
              </a:lnSpc>
              <a:spcBef>
                <a:spcPts val="1300"/>
              </a:spcBef>
              <a:spcAft>
                <a:spcPts val="0"/>
              </a:spcAft>
              <a:buSzPts val="800"/>
              <a:buFont typeface="Poppins"/>
              <a:buNone/>
              <a:defRPr b="1">
                <a:latin typeface="Poppins"/>
                <a:ea typeface="Poppins"/>
                <a:cs typeface="Poppins"/>
                <a:sym typeface="Poppins"/>
              </a:defRPr>
            </a:lvl2pPr>
            <a:lvl3pPr lvl="2" algn="l">
              <a:lnSpc>
                <a:spcPct val="95000"/>
              </a:lnSpc>
              <a:spcBef>
                <a:spcPts val="1300"/>
              </a:spcBef>
              <a:spcAft>
                <a:spcPts val="0"/>
              </a:spcAft>
              <a:buSzPts val="700"/>
              <a:buFont typeface="Poppins"/>
              <a:buNone/>
              <a:defRPr b="1">
                <a:latin typeface="Poppins"/>
                <a:ea typeface="Poppins"/>
                <a:cs typeface="Poppins"/>
                <a:sym typeface="Poppins"/>
              </a:defRPr>
            </a:lvl3pPr>
            <a:lvl4pPr lvl="3" algn="l">
              <a:lnSpc>
                <a:spcPct val="95000"/>
              </a:lnSpc>
              <a:spcBef>
                <a:spcPts val="1300"/>
              </a:spcBef>
              <a:spcAft>
                <a:spcPts val="0"/>
              </a:spcAft>
              <a:buSzPts val="500"/>
              <a:buFont typeface="Poppins"/>
              <a:buNone/>
              <a:defRPr b="1">
                <a:latin typeface="Poppins"/>
                <a:ea typeface="Poppins"/>
                <a:cs typeface="Poppins"/>
                <a:sym typeface="Poppins"/>
              </a:defRPr>
            </a:lvl4pPr>
            <a:lvl5pPr lvl="4" algn="l">
              <a:lnSpc>
                <a:spcPct val="95000"/>
              </a:lnSpc>
              <a:spcBef>
                <a:spcPts val="1300"/>
              </a:spcBef>
              <a:spcAft>
                <a:spcPts val="0"/>
              </a:spcAft>
              <a:buSzPts val="400"/>
              <a:buFont typeface="Poppins"/>
              <a:buNone/>
              <a:defRPr b="1">
                <a:latin typeface="Poppins"/>
                <a:ea typeface="Poppins"/>
                <a:cs typeface="Poppins"/>
                <a:sym typeface="Poppins"/>
              </a:defRPr>
            </a:lvl5pPr>
            <a:lvl6pPr lvl="5" algn="l">
              <a:lnSpc>
                <a:spcPct val="90000"/>
              </a:lnSpc>
              <a:spcBef>
                <a:spcPts val="400"/>
              </a:spcBef>
              <a:spcAft>
                <a:spcPts val="0"/>
              </a:spcAft>
              <a:buSzPts val="200"/>
              <a:buFont typeface="Poppins"/>
              <a:buNone/>
              <a:defRPr b="1">
                <a:latin typeface="Poppins"/>
                <a:ea typeface="Poppins"/>
                <a:cs typeface="Poppins"/>
                <a:sym typeface="Poppins"/>
              </a:defRPr>
            </a:lvl6pPr>
            <a:lvl7pPr lvl="6" algn="l">
              <a:lnSpc>
                <a:spcPct val="90000"/>
              </a:lnSpc>
              <a:spcBef>
                <a:spcPts val="400"/>
              </a:spcBef>
              <a:spcAft>
                <a:spcPts val="0"/>
              </a:spcAft>
              <a:buSzPts val="200"/>
              <a:buFont typeface="Poppins"/>
              <a:buNone/>
              <a:defRPr b="1">
                <a:latin typeface="Poppins"/>
                <a:ea typeface="Poppins"/>
                <a:cs typeface="Poppins"/>
                <a:sym typeface="Poppins"/>
              </a:defRPr>
            </a:lvl7pPr>
            <a:lvl8pPr lvl="7" algn="l">
              <a:lnSpc>
                <a:spcPct val="90000"/>
              </a:lnSpc>
              <a:spcBef>
                <a:spcPts val="400"/>
              </a:spcBef>
              <a:spcAft>
                <a:spcPts val="0"/>
              </a:spcAft>
              <a:buSzPts val="200"/>
              <a:buFont typeface="Poppins"/>
              <a:buNone/>
              <a:defRPr b="1">
                <a:latin typeface="Poppins"/>
                <a:ea typeface="Poppins"/>
                <a:cs typeface="Poppins"/>
                <a:sym typeface="Poppins"/>
              </a:defRPr>
            </a:lvl8pPr>
            <a:lvl9pPr lvl="8" algn="l">
              <a:lnSpc>
                <a:spcPct val="90000"/>
              </a:lnSpc>
              <a:spcBef>
                <a:spcPts val="400"/>
              </a:spcBef>
              <a:spcAft>
                <a:spcPts val="0"/>
              </a:spcAft>
              <a:buSzPts val="200"/>
              <a:buFont typeface="Poppins"/>
              <a:buNone/>
              <a:defRPr b="1">
                <a:latin typeface="Poppins"/>
                <a:ea typeface="Poppins"/>
                <a:cs typeface="Poppins"/>
                <a:sym typeface="Poppins"/>
              </a:defRPr>
            </a:lvl9pPr>
          </a:lstStyle>
          <a:p/>
        </p:txBody>
      </p:sp>
      <p:sp>
        <p:nvSpPr>
          <p:cNvPr id="5758" name="Google Shape;5758;g3d53bdb51f7_0_6014"/>
          <p:cNvSpPr txBox="1"/>
          <p:nvPr>
            <p:ph idx="14" type="subTitle"/>
          </p:nvPr>
        </p:nvSpPr>
        <p:spPr>
          <a:xfrm>
            <a:off x="7176645" y="2836144"/>
            <a:ext cx="1802700" cy="197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Clr>
                <a:schemeClr val="accent2"/>
              </a:buClr>
              <a:buSzPts val="1100"/>
              <a:buFont typeface="Poppins"/>
              <a:buNone/>
              <a:defRPr b="1" sz="1100">
                <a:solidFill>
                  <a:schemeClr val="accent2"/>
                </a:solidFill>
                <a:latin typeface="Poppins"/>
                <a:ea typeface="Poppins"/>
                <a:cs typeface="Poppins"/>
                <a:sym typeface="Poppins"/>
              </a:defRPr>
            </a:lvl1pPr>
            <a:lvl2pPr lvl="1" algn="l">
              <a:lnSpc>
                <a:spcPct val="95000"/>
              </a:lnSpc>
              <a:spcBef>
                <a:spcPts val="1300"/>
              </a:spcBef>
              <a:spcAft>
                <a:spcPts val="0"/>
              </a:spcAft>
              <a:buSzPts val="800"/>
              <a:buFont typeface="Poppins"/>
              <a:buNone/>
              <a:defRPr b="1">
                <a:latin typeface="Poppins"/>
                <a:ea typeface="Poppins"/>
                <a:cs typeface="Poppins"/>
                <a:sym typeface="Poppins"/>
              </a:defRPr>
            </a:lvl2pPr>
            <a:lvl3pPr lvl="2" algn="l">
              <a:lnSpc>
                <a:spcPct val="95000"/>
              </a:lnSpc>
              <a:spcBef>
                <a:spcPts val="1300"/>
              </a:spcBef>
              <a:spcAft>
                <a:spcPts val="0"/>
              </a:spcAft>
              <a:buSzPts val="700"/>
              <a:buFont typeface="Poppins"/>
              <a:buNone/>
              <a:defRPr b="1">
                <a:latin typeface="Poppins"/>
                <a:ea typeface="Poppins"/>
                <a:cs typeface="Poppins"/>
                <a:sym typeface="Poppins"/>
              </a:defRPr>
            </a:lvl3pPr>
            <a:lvl4pPr lvl="3" algn="l">
              <a:lnSpc>
                <a:spcPct val="95000"/>
              </a:lnSpc>
              <a:spcBef>
                <a:spcPts val="1300"/>
              </a:spcBef>
              <a:spcAft>
                <a:spcPts val="0"/>
              </a:spcAft>
              <a:buSzPts val="500"/>
              <a:buFont typeface="Poppins"/>
              <a:buNone/>
              <a:defRPr b="1">
                <a:latin typeface="Poppins"/>
                <a:ea typeface="Poppins"/>
                <a:cs typeface="Poppins"/>
                <a:sym typeface="Poppins"/>
              </a:defRPr>
            </a:lvl4pPr>
            <a:lvl5pPr lvl="4" algn="l">
              <a:lnSpc>
                <a:spcPct val="95000"/>
              </a:lnSpc>
              <a:spcBef>
                <a:spcPts val="1300"/>
              </a:spcBef>
              <a:spcAft>
                <a:spcPts val="0"/>
              </a:spcAft>
              <a:buSzPts val="400"/>
              <a:buFont typeface="Poppins"/>
              <a:buNone/>
              <a:defRPr b="1">
                <a:latin typeface="Poppins"/>
                <a:ea typeface="Poppins"/>
                <a:cs typeface="Poppins"/>
                <a:sym typeface="Poppins"/>
              </a:defRPr>
            </a:lvl5pPr>
            <a:lvl6pPr lvl="5" algn="l">
              <a:lnSpc>
                <a:spcPct val="90000"/>
              </a:lnSpc>
              <a:spcBef>
                <a:spcPts val="400"/>
              </a:spcBef>
              <a:spcAft>
                <a:spcPts val="0"/>
              </a:spcAft>
              <a:buSzPts val="200"/>
              <a:buFont typeface="Poppins"/>
              <a:buNone/>
              <a:defRPr b="1">
                <a:latin typeface="Poppins"/>
                <a:ea typeface="Poppins"/>
                <a:cs typeface="Poppins"/>
                <a:sym typeface="Poppins"/>
              </a:defRPr>
            </a:lvl6pPr>
            <a:lvl7pPr lvl="6" algn="l">
              <a:lnSpc>
                <a:spcPct val="90000"/>
              </a:lnSpc>
              <a:spcBef>
                <a:spcPts val="400"/>
              </a:spcBef>
              <a:spcAft>
                <a:spcPts val="0"/>
              </a:spcAft>
              <a:buSzPts val="200"/>
              <a:buFont typeface="Poppins"/>
              <a:buNone/>
              <a:defRPr b="1">
                <a:latin typeface="Poppins"/>
                <a:ea typeface="Poppins"/>
                <a:cs typeface="Poppins"/>
                <a:sym typeface="Poppins"/>
              </a:defRPr>
            </a:lvl7pPr>
            <a:lvl8pPr lvl="7" algn="l">
              <a:lnSpc>
                <a:spcPct val="90000"/>
              </a:lnSpc>
              <a:spcBef>
                <a:spcPts val="400"/>
              </a:spcBef>
              <a:spcAft>
                <a:spcPts val="0"/>
              </a:spcAft>
              <a:buSzPts val="200"/>
              <a:buFont typeface="Poppins"/>
              <a:buNone/>
              <a:defRPr b="1">
                <a:latin typeface="Poppins"/>
                <a:ea typeface="Poppins"/>
                <a:cs typeface="Poppins"/>
                <a:sym typeface="Poppins"/>
              </a:defRPr>
            </a:lvl8pPr>
            <a:lvl9pPr lvl="8" algn="l">
              <a:lnSpc>
                <a:spcPct val="90000"/>
              </a:lnSpc>
              <a:spcBef>
                <a:spcPts val="400"/>
              </a:spcBef>
              <a:spcAft>
                <a:spcPts val="0"/>
              </a:spcAft>
              <a:buSzPts val="200"/>
              <a:buFont typeface="Poppins"/>
              <a:buNone/>
              <a:defRPr b="1">
                <a:latin typeface="Poppins"/>
                <a:ea typeface="Poppins"/>
                <a:cs typeface="Poppins"/>
                <a:sym typeface="Poppins"/>
              </a:defRPr>
            </a:lvl9pPr>
          </a:lstStyle>
          <a:p/>
        </p:txBody>
      </p:sp>
      <p:sp>
        <p:nvSpPr>
          <p:cNvPr id="5759" name="Google Shape;5759;g3d53bdb51f7_0_6014"/>
          <p:cNvSpPr txBox="1"/>
          <p:nvPr>
            <p:ph idx="15" type="subTitle"/>
          </p:nvPr>
        </p:nvSpPr>
        <p:spPr>
          <a:xfrm>
            <a:off x="308979" y="3090515"/>
            <a:ext cx="3321600" cy="4605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Font typeface="Poppins"/>
              <a:buNone/>
              <a:defRPr b="1" sz="1500">
                <a:latin typeface="Poppins"/>
                <a:ea typeface="Poppins"/>
                <a:cs typeface="Poppins"/>
                <a:sym typeface="Poppins"/>
              </a:defRPr>
            </a:lvl1pPr>
            <a:lvl2pPr lvl="1" algn="l">
              <a:lnSpc>
                <a:spcPct val="95000"/>
              </a:lnSpc>
              <a:spcBef>
                <a:spcPts val="1300"/>
              </a:spcBef>
              <a:spcAft>
                <a:spcPts val="0"/>
              </a:spcAft>
              <a:buSzPts val="800"/>
              <a:buFont typeface="Poppins"/>
              <a:buNone/>
              <a:defRPr b="1">
                <a:latin typeface="Poppins"/>
                <a:ea typeface="Poppins"/>
                <a:cs typeface="Poppins"/>
                <a:sym typeface="Poppins"/>
              </a:defRPr>
            </a:lvl2pPr>
            <a:lvl3pPr lvl="2" algn="l">
              <a:lnSpc>
                <a:spcPct val="95000"/>
              </a:lnSpc>
              <a:spcBef>
                <a:spcPts val="1300"/>
              </a:spcBef>
              <a:spcAft>
                <a:spcPts val="0"/>
              </a:spcAft>
              <a:buSzPts val="700"/>
              <a:buFont typeface="Poppins"/>
              <a:buNone/>
              <a:defRPr b="1">
                <a:latin typeface="Poppins"/>
                <a:ea typeface="Poppins"/>
                <a:cs typeface="Poppins"/>
                <a:sym typeface="Poppins"/>
              </a:defRPr>
            </a:lvl3pPr>
            <a:lvl4pPr lvl="3" algn="l">
              <a:lnSpc>
                <a:spcPct val="95000"/>
              </a:lnSpc>
              <a:spcBef>
                <a:spcPts val="1300"/>
              </a:spcBef>
              <a:spcAft>
                <a:spcPts val="0"/>
              </a:spcAft>
              <a:buSzPts val="500"/>
              <a:buFont typeface="Poppins"/>
              <a:buNone/>
              <a:defRPr b="1">
                <a:latin typeface="Poppins"/>
                <a:ea typeface="Poppins"/>
                <a:cs typeface="Poppins"/>
                <a:sym typeface="Poppins"/>
              </a:defRPr>
            </a:lvl4pPr>
            <a:lvl5pPr lvl="4" algn="l">
              <a:lnSpc>
                <a:spcPct val="95000"/>
              </a:lnSpc>
              <a:spcBef>
                <a:spcPts val="1300"/>
              </a:spcBef>
              <a:spcAft>
                <a:spcPts val="0"/>
              </a:spcAft>
              <a:buSzPts val="400"/>
              <a:buFont typeface="Poppins"/>
              <a:buNone/>
              <a:defRPr b="1">
                <a:latin typeface="Poppins"/>
                <a:ea typeface="Poppins"/>
                <a:cs typeface="Poppins"/>
                <a:sym typeface="Poppins"/>
              </a:defRPr>
            </a:lvl5pPr>
            <a:lvl6pPr lvl="5" algn="l">
              <a:lnSpc>
                <a:spcPct val="90000"/>
              </a:lnSpc>
              <a:spcBef>
                <a:spcPts val="400"/>
              </a:spcBef>
              <a:spcAft>
                <a:spcPts val="0"/>
              </a:spcAft>
              <a:buSzPts val="200"/>
              <a:buFont typeface="Poppins"/>
              <a:buNone/>
              <a:defRPr b="1">
                <a:latin typeface="Poppins"/>
                <a:ea typeface="Poppins"/>
                <a:cs typeface="Poppins"/>
                <a:sym typeface="Poppins"/>
              </a:defRPr>
            </a:lvl6pPr>
            <a:lvl7pPr lvl="6" algn="l">
              <a:lnSpc>
                <a:spcPct val="90000"/>
              </a:lnSpc>
              <a:spcBef>
                <a:spcPts val="400"/>
              </a:spcBef>
              <a:spcAft>
                <a:spcPts val="0"/>
              </a:spcAft>
              <a:buSzPts val="200"/>
              <a:buFont typeface="Poppins"/>
              <a:buNone/>
              <a:defRPr b="1">
                <a:latin typeface="Poppins"/>
                <a:ea typeface="Poppins"/>
                <a:cs typeface="Poppins"/>
                <a:sym typeface="Poppins"/>
              </a:defRPr>
            </a:lvl7pPr>
            <a:lvl8pPr lvl="7" algn="l">
              <a:lnSpc>
                <a:spcPct val="90000"/>
              </a:lnSpc>
              <a:spcBef>
                <a:spcPts val="400"/>
              </a:spcBef>
              <a:spcAft>
                <a:spcPts val="0"/>
              </a:spcAft>
              <a:buSzPts val="200"/>
              <a:buFont typeface="Poppins"/>
              <a:buNone/>
              <a:defRPr b="1">
                <a:latin typeface="Poppins"/>
                <a:ea typeface="Poppins"/>
                <a:cs typeface="Poppins"/>
                <a:sym typeface="Poppins"/>
              </a:defRPr>
            </a:lvl8pPr>
            <a:lvl9pPr lvl="8" algn="l">
              <a:lnSpc>
                <a:spcPct val="90000"/>
              </a:lnSpc>
              <a:spcBef>
                <a:spcPts val="400"/>
              </a:spcBef>
              <a:spcAft>
                <a:spcPts val="0"/>
              </a:spcAft>
              <a:buSzPts val="200"/>
              <a:buFont typeface="Poppins"/>
              <a:buNone/>
              <a:defRPr b="1">
                <a:latin typeface="Poppins"/>
                <a:ea typeface="Poppins"/>
                <a:cs typeface="Poppins"/>
                <a:sym typeface="Poppins"/>
              </a:defRPr>
            </a:lvl9pPr>
          </a:lstStyle>
          <a:p/>
        </p:txBody>
      </p:sp>
      <p:sp>
        <p:nvSpPr>
          <p:cNvPr id="5760" name="Google Shape;5760;g3d53bdb51f7_0_6014"/>
          <p:cNvSpPr txBox="1"/>
          <p:nvPr>
            <p:ph idx="16" type="subTitle"/>
          </p:nvPr>
        </p:nvSpPr>
        <p:spPr>
          <a:xfrm>
            <a:off x="3758586" y="3090515"/>
            <a:ext cx="3321600" cy="4605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Font typeface="Poppins"/>
              <a:buNone/>
              <a:defRPr b="1" sz="1500">
                <a:latin typeface="Poppins"/>
                <a:ea typeface="Poppins"/>
                <a:cs typeface="Poppins"/>
                <a:sym typeface="Poppins"/>
              </a:defRPr>
            </a:lvl1pPr>
            <a:lvl2pPr lvl="1" algn="l">
              <a:lnSpc>
                <a:spcPct val="95000"/>
              </a:lnSpc>
              <a:spcBef>
                <a:spcPts val="1300"/>
              </a:spcBef>
              <a:spcAft>
                <a:spcPts val="0"/>
              </a:spcAft>
              <a:buSzPts val="800"/>
              <a:buFont typeface="Poppins"/>
              <a:buNone/>
              <a:defRPr b="1">
                <a:latin typeface="Poppins"/>
                <a:ea typeface="Poppins"/>
                <a:cs typeface="Poppins"/>
                <a:sym typeface="Poppins"/>
              </a:defRPr>
            </a:lvl2pPr>
            <a:lvl3pPr lvl="2" algn="l">
              <a:lnSpc>
                <a:spcPct val="95000"/>
              </a:lnSpc>
              <a:spcBef>
                <a:spcPts val="1300"/>
              </a:spcBef>
              <a:spcAft>
                <a:spcPts val="0"/>
              </a:spcAft>
              <a:buSzPts val="700"/>
              <a:buFont typeface="Poppins"/>
              <a:buNone/>
              <a:defRPr b="1">
                <a:latin typeface="Poppins"/>
                <a:ea typeface="Poppins"/>
                <a:cs typeface="Poppins"/>
                <a:sym typeface="Poppins"/>
              </a:defRPr>
            </a:lvl3pPr>
            <a:lvl4pPr lvl="3" algn="l">
              <a:lnSpc>
                <a:spcPct val="95000"/>
              </a:lnSpc>
              <a:spcBef>
                <a:spcPts val="1300"/>
              </a:spcBef>
              <a:spcAft>
                <a:spcPts val="0"/>
              </a:spcAft>
              <a:buSzPts val="500"/>
              <a:buFont typeface="Poppins"/>
              <a:buNone/>
              <a:defRPr b="1">
                <a:latin typeface="Poppins"/>
                <a:ea typeface="Poppins"/>
                <a:cs typeface="Poppins"/>
                <a:sym typeface="Poppins"/>
              </a:defRPr>
            </a:lvl4pPr>
            <a:lvl5pPr lvl="4" algn="l">
              <a:lnSpc>
                <a:spcPct val="95000"/>
              </a:lnSpc>
              <a:spcBef>
                <a:spcPts val="1300"/>
              </a:spcBef>
              <a:spcAft>
                <a:spcPts val="0"/>
              </a:spcAft>
              <a:buSzPts val="400"/>
              <a:buFont typeface="Poppins"/>
              <a:buNone/>
              <a:defRPr b="1">
                <a:latin typeface="Poppins"/>
                <a:ea typeface="Poppins"/>
                <a:cs typeface="Poppins"/>
                <a:sym typeface="Poppins"/>
              </a:defRPr>
            </a:lvl5pPr>
            <a:lvl6pPr lvl="5" algn="l">
              <a:lnSpc>
                <a:spcPct val="90000"/>
              </a:lnSpc>
              <a:spcBef>
                <a:spcPts val="400"/>
              </a:spcBef>
              <a:spcAft>
                <a:spcPts val="0"/>
              </a:spcAft>
              <a:buSzPts val="200"/>
              <a:buFont typeface="Poppins"/>
              <a:buNone/>
              <a:defRPr b="1">
                <a:latin typeface="Poppins"/>
                <a:ea typeface="Poppins"/>
                <a:cs typeface="Poppins"/>
                <a:sym typeface="Poppins"/>
              </a:defRPr>
            </a:lvl6pPr>
            <a:lvl7pPr lvl="6" algn="l">
              <a:lnSpc>
                <a:spcPct val="90000"/>
              </a:lnSpc>
              <a:spcBef>
                <a:spcPts val="400"/>
              </a:spcBef>
              <a:spcAft>
                <a:spcPts val="0"/>
              </a:spcAft>
              <a:buSzPts val="200"/>
              <a:buFont typeface="Poppins"/>
              <a:buNone/>
              <a:defRPr b="1">
                <a:latin typeface="Poppins"/>
                <a:ea typeface="Poppins"/>
                <a:cs typeface="Poppins"/>
                <a:sym typeface="Poppins"/>
              </a:defRPr>
            </a:lvl7pPr>
            <a:lvl8pPr lvl="7" algn="l">
              <a:lnSpc>
                <a:spcPct val="90000"/>
              </a:lnSpc>
              <a:spcBef>
                <a:spcPts val="400"/>
              </a:spcBef>
              <a:spcAft>
                <a:spcPts val="0"/>
              </a:spcAft>
              <a:buSzPts val="200"/>
              <a:buFont typeface="Poppins"/>
              <a:buNone/>
              <a:defRPr b="1">
                <a:latin typeface="Poppins"/>
                <a:ea typeface="Poppins"/>
                <a:cs typeface="Poppins"/>
                <a:sym typeface="Poppins"/>
              </a:defRPr>
            </a:lvl8pPr>
            <a:lvl9pPr lvl="8" algn="l">
              <a:lnSpc>
                <a:spcPct val="90000"/>
              </a:lnSpc>
              <a:spcBef>
                <a:spcPts val="400"/>
              </a:spcBef>
              <a:spcAft>
                <a:spcPts val="0"/>
              </a:spcAft>
              <a:buSzPts val="200"/>
              <a:buFont typeface="Poppins"/>
              <a:buNone/>
              <a:defRPr b="1">
                <a:latin typeface="Poppins"/>
                <a:ea typeface="Poppins"/>
                <a:cs typeface="Poppins"/>
                <a:sym typeface="Poppins"/>
              </a:defRPr>
            </a:lvl9pPr>
          </a:lstStyle>
          <a:p/>
        </p:txBody>
      </p:sp>
      <p:sp>
        <p:nvSpPr>
          <p:cNvPr id="5761" name="Google Shape;5761;g3d53bdb51f7_0_6014"/>
          <p:cNvSpPr txBox="1"/>
          <p:nvPr>
            <p:ph idx="17" type="subTitle"/>
          </p:nvPr>
        </p:nvSpPr>
        <p:spPr>
          <a:xfrm>
            <a:off x="7174935" y="3090517"/>
            <a:ext cx="1802700" cy="4605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Font typeface="Poppins"/>
              <a:buNone/>
              <a:defRPr b="1" sz="1500">
                <a:latin typeface="Poppins"/>
                <a:ea typeface="Poppins"/>
                <a:cs typeface="Poppins"/>
                <a:sym typeface="Poppins"/>
              </a:defRPr>
            </a:lvl1pPr>
            <a:lvl2pPr lvl="1" algn="l">
              <a:lnSpc>
                <a:spcPct val="95000"/>
              </a:lnSpc>
              <a:spcBef>
                <a:spcPts val="1300"/>
              </a:spcBef>
              <a:spcAft>
                <a:spcPts val="0"/>
              </a:spcAft>
              <a:buSzPts val="800"/>
              <a:buFont typeface="Poppins"/>
              <a:buNone/>
              <a:defRPr b="1">
                <a:latin typeface="Poppins"/>
                <a:ea typeface="Poppins"/>
                <a:cs typeface="Poppins"/>
                <a:sym typeface="Poppins"/>
              </a:defRPr>
            </a:lvl2pPr>
            <a:lvl3pPr lvl="2" algn="l">
              <a:lnSpc>
                <a:spcPct val="95000"/>
              </a:lnSpc>
              <a:spcBef>
                <a:spcPts val="1300"/>
              </a:spcBef>
              <a:spcAft>
                <a:spcPts val="0"/>
              </a:spcAft>
              <a:buSzPts val="700"/>
              <a:buFont typeface="Poppins"/>
              <a:buNone/>
              <a:defRPr b="1">
                <a:latin typeface="Poppins"/>
                <a:ea typeface="Poppins"/>
                <a:cs typeface="Poppins"/>
                <a:sym typeface="Poppins"/>
              </a:defRPr>
            </a:lvl3pPr>
            <a:lvl4pPr lvl="3" algn="l">
              <a:lnSpc>
                <a:spcPct val="95000"/>
              </a:lnSpc>
              <a:spcBef>
                <a:spcPts val="1300"/>
              </a:spcBef>
              <a:spcAft>
                <a:spcPts val="0"/>
              </a:spcAft>
              <a:buSzPts val="500"/>
              <a:buFont typeface="Poppins"/>
              <a:buNone/>
              <a:defRPr b="1">
                <a:latin typeface="Poppins"/>
                <a:ea typeface="Poppins"/>
                <a:cs typeface="Poppins"/>
                <a:sym typeface="Poppins"/>
              </a:defRPr>
            </a:lvl4pPr>
            <a:lvl5pPr lvl="4" algn="l">
              <a:lnSpc>
                <a:spcPct val="95000"/>
              </a:lnSpc>
              <a:spcBef>
                <a:spcPts val="1300"/>
              </a:spcBef>
              <a:spcAft>
                <a:spcPts val="0"/>
              </a:spcAft>
              <a:buSzPts val="400"/>
              <a:buFont typeface="Poppins"/>
              <a:buNone/>
              <a:defRPr b="1">
                <a:latin typeface="Poppins"/>
                <a:ea typeface="Poppins"/>
                <a:cs typeface="Poppins"/>
                <a:sym typeface="Poppins"/>
              </a:defRPr>
            </a:lvl5pPr>
            <a:lvl6pPr lvl="5" algn="l">
              <a:lnSpc>
                <a:spcPct val="90000"/>
              </a:lnSpc>
              <a:spcBef>
                <a:spcPts val="400"/>
              </a:spcBef>
              <a:spcAft>
                <a:spcPts val="0"/>
              </a:spcAft>
              <a:buSzPts val="200"/>
              <a:buFont typeface="Poppins"/>
              <a:buNone/>
              <a:defRPr b="1">
                <a:latin typeface="Poppins"/>
                <a:ea typeface="Poppins"/>
                <a:cs typeface="Poppins"/>
                <a:sym typeface="Poppins"/>
              </a:defRPr>
            </a:lvl6pPr>
            <a:lvl7pPr lvl="6" algn="l">
              <a:lnSpc>
                <a:spcPct val="90000"/>
              </a:lnSpc>
              <a:spcBef>
                <a:spcPts val="400"/>
              </a:spcBef>
              <a:spcAft>
                <a:spcPts val="0"/>
              </a:spcAft>
              <a:buSzPts val="200"/>
              <a:buFont typeface="Poppins"/>
              <a:buNone/>
              <a:defRPr b="1">
                <a:latin typeface="Poppins"/>
                <a:ea typeface="Poppins"/>
                <a:cs typeface="Poppins"/>
                <a:sym typeface="Poppins"/>
              </a:defRPr>
            </a:lvl7pPr>
            <a:lvl8pPr lvl="7" algn="l">
              <a:lnSpc>
                <a:spcPct val="90000"/>
              </a:lnSpc>
              <a:spcBef>
                <a:spcPts val="400"/>
              </a:spcBef>
              <a:spcAft>
                <a:spcPts val="0"/>
              </a:spcAft>
              <a:buSzPts val="200"/>
              <a:buFont typeface="Poppins"/>
              <a:buNone/>
              <a:defRPr b="1">
                <a:latin typeface="Poppins"/>
                <a:ea typeface="Poppins"/>
                <a:cs typeface="Poppins"/>
                <a:sym typeface="Poppins"/>
              </a:defRPr>
            </a:lvl8pPr>
            <a:lvl9pPr lvl="8" algn="l">
              <a:lnSpc>
                <a:spcPct val="90000"/>
              </a:lnSpc>
              <a:spcBef>
                <a:spcPts val="400"/>
              </a:spcBef>
              <a:spcAft>
                <a:spcPts val="0"/>
              </a:spcAft>
              <a:buSzPts val="200"/>
              <a:buFont typeface="Poppins"/>
              <a:buNone/>
              <a:defRPr b="1">
                <a:latin typeface="Poppins"/>
                <a:ea typeface="Poppins"/>
                <a:cs typeface="Poppins"/>
                <a:sym typeface="Poppins"/>
              </a:defRPr>
            </a:lvl9pPr>
          </a:lstStyle>
          <a:p/>
        </p:txBody>
      </p:sp>
      <p:sp>
        <p:nvSpPr>
          <p:cNvPr id="5762" name="Google Shape;5762;g3d53bdb51f7_0_6014"/>
          <p:cNvSpPr txBox="1"/>
          <p:nvPr>
            <p:ph idx="18" type="subTitle"/>
          </p:nvPr>
        </p:nvSpPr>
        <p:spPr>
          <a:xfrm>
            <a:off x="2057479" y="966095"/>
            <a:ext cx="3321600" cy="197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Clr>
                <a:schemeClr val="accent2"/>
              </a:buClr>
              <a:buSzPts val="1100"/>
              <a:buFont typeface="Poppins"/>
              <a:buNone/>
              <a:defRPr b="1" sz="1100">
                <a:solidFill>
                  <a:schemeClr val="accent2"/>
                </a:solidFill>
                <a:latin typeface="Poppins"/>
                <a:ea typeface="Poppins"/>
                <a:cs typeface="Poppins"/>
                <a:sym typeface="Poppins"/>
              </a:defRPr>
            </a:lvl1pPr>
            <a:lvl2pPr lvl="1" algn="l">
              <a:lnSpc>
                <a:spcPct val="95000"/>
              </a:lnSpc>
              <a:spcBef>
                <a:spcPts val="1300"/>
              </a:spcBef>
              <a:spcAft>
                <a:spcPts val="0"/>
              </a:spcAft>
              <a:buSzPts val="800"/>
              <a:buFont typeface="Poppins"/>
              <a:buNone/>
              <a:defRPr b="1">
                <a:latin typeface="Poppins"/>
                <a:ea typeface="Poppins"/>
                <a:cs typeface="Poppins"/>
                <a:sym typeface="Poppins"/>
              </a:defRPr>
            </a:lvl2pPr>
            <a:lvl3pPr lvl="2" algn="l">
              <a:lnSpc>
                <a:spcPct val="95000"/>
              </a:lnSpc>
              <a:spcBef>
                <a:spcPts val="1300"/>
              </a:spcBef>
              <a:spcAft>
                <a:spcPts val="0"/>
              </a:spcAft>
              <a:buSzPts val="700"/>
              <a:buFont typeface="Poppins"/>
              <a:buNone/>
              <a:defRPr b="1">
                <a:latin typeface="Poppins"/>
                <a:ea typeface="Poppins"/>
                <a:cs typeface="Poppins"/>
                <a:sym typeface="Poppins"/>
              </a:defRPr>
            </a:lvl3pPr>
            <a:lvl4pPr lvl="3" algn="l">
              <a:lnSpc>
                <a:spcPct val="95000"/>
              </a:lnSpc>
              <a:spcBef>
                <a:spcPts val="1300"/>
              </a:spcBef>
              <a:spcAft>
                <a:spcPts val="0"/>
              </a:spcAft>
              <a:buSzPts val="500"/>
              <a:buFont typeface="Poppins"/>
              <a:buNone/>
              <a:defRPr b="1">
                <a:latin typeface="Poppins"/>
                <a:ea typeface="Poppins"/>
                <a:cs typeface="Poppins"/>
                <a:sym typeface="Poppins"/>
              </a:defRPr>
            </a:lvl4pPr>
            <a:lvl5pPr lvl="4" algn="l">
              <a:lnSpc>
                <a:spcPct val="95000"/>
              </a:lnSpc>
              <a:spcBef>
                <a:spcPts val="1300"/>
              </a:spcBef>
              <a:spcAft>
                <a:spcPts val="0"/>
              </a:spcAft>
              <a:buSzPts val="400"/>
              <a:buFont typeface="Poppins"/>
              <a:buNone/>
              <a:defRPr b="1">
                <a:latin typeface="Poppins"/>
                <a:ea typeface="Poppins"/>
                <a:cs typeface="Poppins"/>
                <a:sym typeface="Poppins"/>
              </a:defRPr>
            </a:lvl5pPr>
            <a:lvl6pPr lvl="5" algn="l">
              <a:lnSpc>
                <a:spcPct val="90000"/>
              </a:lnSpc>
              <a:spcBef>
                <a:spcPts val="400"/>
              </a:spcBef>
              <a:spcAft>
                <a:spcPts val="0"/>
              </a:spcAft>
              <a:buSzPts val="200"/>
              <a:buFont typeface="Poppins"/>
              <a:buNone/>
              <a:defRPr b="1">
                <a:latin typeface="Poppins"/>
                <a:ea typeface="Poppins"/>
                <a:cs typeface="Poppins"/>
                <a:sym typeface="Poppins"/>
              </a:defRPr>
            </a:lvl6pPr>
            <a:lvl7pPr lvl="6" algn="l">
              <a:lnSpc>
                <a:spcPct val="90000"/>
              </a:lnSpc>
              <a:spcBef>
                <a:spcPts val="400"/>
              </a:spcBef>
              <a:spcAft>
                <a:spcPts val="0"/>
              </a:spcAft>
              <a:buSzPts val="200"/>
              <a:buFont typeface="Poppins"/>
              <a:buNone/>
              <a:defRPr b="1">
                <a:latin typeface="Poppins"/>
                <a:ea typeface="Poppins"/>
                <a:cs typeface="Poppins"/>
                <a:sym typeface="Poppins"/>
              </a:defRPr>
            </a:lvl7pPr>
            <a:lvl8pPr lvl="7" algn="l">
              <a:lnSpc>
                <a:spcPct val="90000"/>
              </a:lnSpc>
              <a:spcBef>
                <a:spcPts val="400"/>
              </a:spcBef>
              <a:spcAft>
                <a:spcPts val="0"/>
              </a:spcAft>
              <a:buSzPts val="200"/>
              <a:buFont typeface="Poppins"/>
              <a:buNone/>
              <a:defRPr b="1">
                <a:latin typeface="Poppins"/>
                <a:ea typeface="Poppins"/>
                <a:cs typeface="Poppins"/>
                <a:sym typeface="Poppins"/>
              </a:defRPr>
            </a:lvl8pPr>
            <a:lvl9pPr lvl="8" algn="l">
              <a:lnSpc>
                <a:spcPct val="90000"/>
              </a:lnSpc>
              <a:spcBef>
                <a:spcPts val="400"/>
              </a:spcBef>
              <a:spcAft>
                <a:spcPts val="0"/>
              </a:spcAft>
              <a:buSzPts val="200"/>
              <a:buFont typeface="Poppins"/>
              <a:buNone/>
              <a:defRPr b="1">
                <a:latin typeface="Poppins"/>
                <a:ea typeface="Poppins"/>
                <a:cs typeface="Poppins"/>
                <a:sym typeface="Poppins"/>
              </a:defRPr>
            </a:lvl9pPr>
          </a:lstStyle>
          <a:p/>
        </p:txBody>
      </p:sp>
    </p:spTree>
  </p:cSld>
  <p:clrMapOvr>
    <a:masterClrMapping/>
  </p:clrMapOvr>
</p:sldLayout>
</file>

<file path=ppt/slideLayouts/slideLayout3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1_Custom Layout">
  <p:cSld name="41_Custom Layout">
    <p:bg>
      <p:bgPr>
        <a:blipFill>
          <a:blip r:embed="rId2">
            <a:alphaModFix/>
          </a:blip>
          <a:stretch>
            <a:fillRect/>
          </a:stretch>
        </a:blipFill>
      </p:bgPr>
    </p:bg>
    <p:spTree>
      <p:nvGrpSpPr>
        <p:cNvPr id="5763" name="Shape 5763"/>
        <p:cNvGrpSpPr/>
        <p:nvPr/>
      </p:nvGrpSpPr>
      <p:grpSpPr>
        <a:xfrm>
          <a:off x="0" y="0"/>
          <a:ext cx="0" cy="0"/>
          <a:chOff x="0" y="0"/>
          <a:chExt cx="0" cy="0"/>
        </a:xfrm>
      </p:grpSpPr>
      <p:sp>
        <p:nvSpPr>
          <p:cNvPr id="5764" name="Google Shape;5764;g3d53bdb51f7_0_6038"/>
          <p:cNvSpPr/>
          <p:nvPr/>
        </p:nvSpPr>
        <p:spPr>
          <a:xfrm>
            <a:off x="664279" y="359228"/>
            <a:ext cx="3564600" cy="3580500"/>
          </a:xfrm>
          <a:prstGeom prst="roundRect">
            <a:avLst>
              <a:gd fmla="val 94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765" name="Google Shape;5765;g3d53bdb51f7_0_6038"/>
          <p:cNvSpPr/>
          <p:nvPr/>
        </p:nvSpPr>
        <p:spPr>
          <a:xfrm>
            <a:off x="5011714" y="359228"/>
            <a:ext cx="3564600" cy="3580500"/>
          </a:xfrm>
          <a:prstGeom prst="roundRect">
            <a:avLst>
              <a:gd fmla="val 94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766" name="Google Shape;5766;g3d53bdb51f7_0_6038"/>
          <p:cNvSpPr/>
          <p:nvPr/>
        </p:nvSpPr>
        <p:spPr>
          <a:xfrm>
            <a:off x="3648196" y="576858"/>
            <a:ext cx="891000" cy="889500"/>
          </a:xfrm>
          <a:prstGeom prst="roundRect">
            <a:avLst>
              <a:gd fmla="val 5845" name="adj"/>
            </a:avLst>
          </a:prstGeom>
          <a:gradFill>
            <a:gsLst>
              <a:gs pos="0">
                <a:srgbClr val="251377"/>
              </a:gs>
              <a:gs pos="100000">
                <a:srgbClr val="172CA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767" name="Google Shape;5767;g3d53bdb51f7_0_6038"/>
          <p:cNvSpPr/>
          <p:nvPr/>
        </p:nvSpPr>
        <p:spPr>
          <a:xfrm>
            <a:off x="329675" y="3283295"/>
            <a:ext cx="891000" cy="889500"/>
          </a:xfrm>
          <a:prstGeom prst="roundRect">
            <a:avLst>
              <a:gd fmla="val 5845" name="adj"/>
            </a:avLst>
          </a:prstGeom>
          <a:gradFill>
            <a:gsLst>
              <a:gs pos="0">
                <a:srgbClr val="251377"/>
              </a:gs>
              <a:gs pos="100000">
                <a:srgbClr val="172CA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768" name="Google Shape;5768;g3d53bdb51f7_0_603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769" name="Google Shape;5769;g3d53bdb51f7_0_6038"/>
          <p:cNvSpPr/>
          <p:nvPr/>
        </p:nvSpPr>
        <p:spPr>
          <a:xfrm>
            <a:off x="2543289" y="4278870"/>
            <a:ext cx="4099500" cy="434700"/>
          </a:xfrm>
          <a:prstGeom prst="roundRect">
            <a:avLst>
              <a:gd fmla="val 16667" name="adj"/>
            </a:avLst>
          </a:prstGeom>
          <a:gradFill>
            <a:gsLst>
              <a:gs pos="0">
                <a:srgbClr val="EF0016"/>
              </a:gs>
              <a:gs pos="100000">
                <a:srgbClr val="380057"/>
              </a:gs>
            </a:gsLst>
            <a:lin ang="540070" scaled="0"/>
          </a:gradFill>
          <a:ln>
            <a:noFill/>
          </a:ln>
        </p:spPr>
        <p:txBody>
          <a:bodyPr anchorCtr="0" anchor="ctr" bIns="0" lIns="0" spcFirstLastPara="1" rIns="0" wrap="square" tIns="0">
            <a:noAutofit/>
          </a:bodyPr>
          <a:lstStyle/>
          <a:p>
            <a:pPr indent="-101600" lvl="0" marL="101600" marR="0" rtl="0" algn="l">
              <a:lnSpc>
                <a:spcPct val="91000"/>
              </a:lnSpc>
              <a:spcBef>
                <a:spcPts val="0"/>
              </a:spcBef>
              <a:spcAft>
                <a:spcPts val="0"/>
              </a:spcAft>
              <a:buClr>
                <a:srgbClr val="000000"/>
              </a:buClr>
              <a:buSzPts val="500"/>
              <a:buFont typeface="Arial"/>
              <a:buNone/>
            </a:pPr>
            <a:r>
              <a:t/>
            </a:r>
            <a:endParaRPr b="0" i="0" sz="500" u="none" cap="none" strike="noStrike">
              <a:solidFill>
                <a:srgbClr val="000000"/>
              </a:solidFill>
              <a:latin typeface="Arial"/>
              <a:ea typeface="Arial"/>
              <a:cs typeface="Arial"/>
              <a:sym typeface="Arial"/>
            </a:endParaRPr>
          </a:p>
        </p:txBody>
      </p:sp>
      <p:pic>
        <p:nvPicPr>
          <p:cNvPr descr="A black and white logo&#10;&#10;AI-generated content may be incorrect." id="5770" name="Google Shape;5770;g3d53bdb51f7_0_6038"/>
          <p:cNvPicPr preferRelativeResize="0"/>
          <p:nvPr/>
        </p:nvPicPr>
        <p:blipFill rotWithShape="1">
          <a:blip r:embed="rId3">
            <a:alphaModFix/>
          </a:blip>
          <a:srcRect b="0" l="0" r="0" t="0"/>
          <a:stretch/>
        </p:blipFill>
        <p:spPr>
          <a:xfrm>
            <a:off x="2232208" y="2200742"/>
            <a:ext cx="403074" cy="134742"/>
          </a:xfrm>
          <a:prstGeom prst="rect">
            <a:avLst/>
          </a:prstGeom>
          <a:noFill/>
          <a:ln>
            <a:noFill/>
          </a:ln>
        </p:spPr>
      </p:pic>
      <p:pic>
        <p:nvPicPr>
          <p:cNvPr descr="A black and grey text&#10;&#10;AI-generated content may be incorrect." id="5771" name="Google Shape;5771;g3d53bdb51f7_0_6038"/>
          <p:cNvPicPr preferRelativeResize="0"/>
          <p:nvPr/>
        </p:nvPicPr>
        <p:blipFill rotWithShape="1">
          <a:blip r:embed="rId4">
            <a:alphaModFix/>
          </a:blip>
          <a:srcRect b="0" l="0" r="0" t="0"/>
          <a:stretch/>
        </p:blipFill>
        <p:spPr>
          <a:xfrm>
            <a:off x="2333738" y="2356727"/>
            <a:ext cx="242868" cy="122625"/>
          </a:xfrm>
          <a:prstGeom prst="rect">
            <a:avLst/>
          </a:prstGeom>
          <a:noFill/>
          <a:ln>
            <a:noFill/>
          </a:ln>
        </p:spPr>
      </p:pic>
      <p:pic>
        <p:nvPicPr>
          <p:cNvPr descr="A black and white text&#10;&#10;AI-generated content may be incorrect." id="5772" name="Google Shape;5772;g3d53bdb51f7_0_6038"/>
          <p:cNvPicPr preferRelativeResize="0"/>
          <p:nvPr/>
        </p:nvPicPr>
        <p:blipFill rotWithShape="1">
          <a:blip r:embed="rId5">
            <a:alphaModFix/>
          </a:blip>
          <a:srcRect b="0" l="0" r="0" t="0"/>
          <a:stretch/>
        </p:blipFill>
        <p:spPr>
          <a:xfrm>
            <a:off x="1806240" y="2702702"/>
            <a:ext cx="355355" cy="96471"/>
          </a:xfrm>
          <a:prstGeom prst="rect">
            <a:avLst/>
          </a:prstGeom>
          <a:noFill/>
          <a:ln>
            <a:noFill/>
          </a:ln>
        </p:spPr>
      </p:pic>
      <p:pic>
        <p:nvPicPr>
          <p:cNvPr descr="A black background with a black square&#10;&#10;AI-generated content may be incorrect." id="5773" name="Google Shape;5773;g3d53bdb51f7_0_6038"/>
          <p:cNvPicPr preferRelativeResize="0"/>
          <p:nvPr/>
        </p:nvPicPr>
        <p:blipFill rotWithShape="1">
          <a:blip r:embed="rId6">
            <a:alphaModFix/>
          </a:blip>
          <a:srcRect b="0" l="0" r="0" t="0"/>
          <a:stretch/>
        </p:blipFill>
        <p:spPr>
          <a:xfrm>
            <a:off x="1729055" y="2915031"/>
            <a:ext cx="418255" cy="70126"/>
          </a:xfrm>
          <a:prstGeom prst="rect">
            <a:avLst/>
          </a:prstGeom>
          <a:noFill/>
          <a:ln>
            <a:noFill/>
          </a:ln>
        </p:spPr>
      </p:pic>
      <p:pic>
        <p:nvPicPr>
          <p:cNvPr id="5774" name="Google Shape;5774;g3d53bdb51f7_0_6038"/>
          <p:cNvPicPr preferRelativeResize="0"/>
          <p:nvPr/>
        </p:nvPicPr>
        <p:blipFill rotWithShape="1">
          <a:blip r:embed="rId7">
            <a:alphaModFix/>
          </a:blip>
          <a:srcRect b="0" l="0" r="0" t="0"/>
          <a:stretch/>
        </p:blipFill>
        <p:spPr>
          <a:xfrm>
            <a:off x="2890811" y="1421592"/>
            <a:ext cx="355601" cy="63326"/>
          </a:xfrm>
          <a:prstGeom prst="rect">
            <a:avLst/>
          </a:prstGeom>
          <a:noFill/>
          <a:ln>
            <a:noFill/>
          </a:ln>
        </p:spPr>
      </p:pic>
      <p:pic>
        <p:nvPicPr>
          <p:cNvPr descr="A black and white text&#10;&#10;AI-generated content may be incorrect." id="5775" name="Google Shape;5775;g3d53bdb51f7_0_6038"/>
          <p:cNvPicPr preferRelativeResize="0"/>
          <p:nvPr/>
        </p:nvPicPr>
        <p:blipFill rotWithShape="1">
          <a:blip r:embed="rId8">
            <a:alphaModFix/>
          </a:blip>
          <a:srcRect b="0" l="0" r="0" t="0"/>
          <a:stretch/>
        </p:blipFill>
        <p:spPr>
          <a:xfrm>
            <a:off x="2756692" y="1626452"/>
            <a:ext cx="321864" cy="108107"/>
          </a:xfrm>
          <a:prstGeom prst="rect">
            <a:avLst/>
          </a:prstGeom>
          <a:noFill/>
          <a:ln>
            <a:noFill/>
          </a:ln>
        </p:spPr>
      </p:pic>
      <p:pic>
        <p:nvPicPr>
          <p:cNvPr descr="A black and grey text&#10;&#10;AI-generated content may be incorrect." id="5776" name="Google Shape;5776;g3d53bdb51f7_0_6038"/>
          <p:cNvPicPr preferRelativeResize="0"/>
          <p:nvPr/>
        </p:nvPicPr>
        <p:blipFill rotWithShape="1">
          <a:blip r:embed="rId9">
            <a:alphaModFix/>
          </a:blip>
          <a:srcRect b="0" l="0" r="0" t="0"/>
          <a:stretch/>
        </p:blipFill>
        <p:spPr>
          <a:xfrm>
            <a:off x="3150219" y="1694910"/>
            <a:ext cx="358350" cy="98814"/>
          </a:xfrm>
          <a:prstGeom prst="rect">
            <a:avLst/>
          </a:prstGeom>
          <a:noFill/>
          <a:ln>
            <a:noFill/>
          </a:ln>
        </p:spPr>
      </p:pic>
      <p:pic>
        <p:nvPicPr>
          <p:cNvPr descr="A black and grey pixelated logo&#10;&#10;AI-generated content may be incorrect." id="5777" name="Google Shape;5777;g3d53bdb51f7_0_6038"/>
          <p:cNvPicPr preferRelativeResize="0"/>
          <p:nvPr/>
        </p:nvPicPr>
        <p:blipFill rotWithShape="1">
          <a:blip r:embed="rId10">
            <a:alphaModFix/>
          </a:blip>
          <a:srcRect b="0" l="0" r="0" t="0"/>
          <a:stretch/>
        </p:blipFill>
        <p:spPr>
          <a:xfrm>
            <a:off x="2681526" y="1903514"/>
            <a:ext cx="317872" cy="85718"/>
          </a:xfrm>
          <a:prstGeom prst="rect">
            <a:avLst/>
          </a:prstGeom>
          <a:noFill/>
          <a:ln>
            <a:noFill/>
          </a:ln>
        </p:spPr>
      </p:pic>
      <p:pic>
        <p:nvPicPr>
          <p:cNvPr descr="A black and white logo&#10;&#10;AI-generated content may be incorrect." id="5778" name="Google Shape;5778;g3d53bdb51f7_0_6038"/>
          <p:cNvPicPr preferRelativeResize="0"/>
          <p:nvPr/>
        </p:nvPicPr>
        <p:blipFill rotWithShape="1">
          <a:blip r:embed="rId11">
            <a:alphaModFix/>
          </a:blip>
          <a:srcRect b="0" l="0" r="0" t="0"/>
          <a:stretch/>
        </p:blipFill>
        <p:spPr>
          <a:xfrm>
            <a:off x="2535684" y="2061966"/>
            <a:ext cx="332159" cy="121434"/>
          </a:xfrm>
          <a:prstGeom prst="rect">
            <a:avLst/>
          </a:prstGeom>
          <a:noFill/>
          <a:ln>
            <a:noFill/>
          </a:ln>
        </p:spPr>
      </p:pic>
      <p:pic>
        <p:nvPicPr>
          <p:cNvPr descr="A black and white text&#10;&#10;AI-generated content may be incorrect." id="5779" name="Google Shape;5779;g3d53bdb51f7_0_6038"/>
          <p:cNvPicPr preferRelativeResize="0"/>
          <p:nvPr/>
        </p:nvPicPr>
        <p:blipFill rotWithShape="1">
          <a:blip r:embed="rId12">
            <a:alphaModFix/>
          </a:blip>
          <a:srcRect b="0" l="0" r="0" t="0"/>
          <a:stretch/>
        </p:blipFill>
        <p:spPr>
          <a:xfrm>
            <a:off x="2126021" y="2549052"/>
            <a:ext cx="345394" cy="84511"/>
          </a:xfrm>
          <a:prstGeom prst="rect">
            <a:avLst/>
          </a:prstGeom>
          <a:noFill/>
          <a:ln>
            <a:noFill/>
          </a:ln>
        </p:spPr>
      </p:pic>
      <p:pic>
        <p:nvPicPr>
          <p:cNvPr descr="A black and white image of letters&#10;&#10;AI-generated content may be incorrect." id="5780" name="Google Shape;5780;g3d53bdb51f7_0_6038"/>
          <p:cNvPicPr preferRelativeResize="0"/>
          <p:nvPr/>
        </p:nvPicPr>
        <p:blipFill rotWithShape="1">
          <a:blip r:embed="rId13">
            <a:alphaModFix/>
          </a:blip>
          <a:srcRect b="0" l="0" r="0" t="0"/>
          <a:stretch/>
        </p:blipFill>
        <p:spPr>
          <a:xfrm>
            <a:off x="2229529" y="2783173"/>
            <a:ext cx="372243" cy="101628"/>
          </a:xfrm>
          <a:prstGeom prst="rect">
            <a:avLst/>
          </a:prstGeom>
          <a:noFill/>
          <a:ln>
            <a:noFill/>
          </a:ln>
        </p:spPr>
      </p:pic>
      <p:pic>
        <p:nvPicPr>
          <p:cNvPr descr="A close up of a logo&#10;&#10;AI-generated content may be incorrect." id="5781" name="Google Shape;5781;g3d53bdb51f7_0_6038"/>
          <p:cNvPicPr preferRelativeResize="0"/>
          <p:nvPr/>
        </p:nvPicPr>
        <p:blipFill rotWithShape="1">
          <a:blip r:embed="rId14">
            <a:alphaModFix/>
          </a:blip>
          <a:srcRect b="0" l="0" r="0" t="0"/>
          <a:stretch/>
        </p:blipFill>
        <p:spPr>
          <a:xfrm>
            <a:off x="1549345" y="3027407"/>
            <a:ext cx="513791" cy="140749"/>
          </a:xfrm>
          <a:prstGeom prst="rect">
            <a:avLst/>
          </a:prstGeom>
          <a:noFill/>
          <a:ln>
            <a:noFill/>
          </a:ln>
        </p:spPr>
      </p:pic>
      <p:pic>
        <p:nvPicPr>
          <p:cNvPr descr="A red and black letter e&#10;&#10;AI-generated content may be incorrect." id="5782" name="Google Shape;5782;g3d53bdb51f7_0_6038"/>
          <p:cNvPicPr preferRelativeResize="0"/>
          <p:nvPr/>
        </p:nvPicPr>
        <p:blipFill rotWithShape="1">
          <a:blip r:embed="rId15">
            <a:alphaModFix/>
          </a:blip>
          <a:srcRect b="0" l="0" r="0" t="0"/>
          <a:stretch/>
        </p:blipFill>
        <p:spPr>
          <a:xfrm>
            <a:off x="1971626" y="2388623"/>
            <a:ext cx="311920" cy="88099"/>
          </a:xfrm>
          <a:prstGeom prst="rect">
            <a:avLst/>
          </a:prstGeom>
          <a:noFill/>
          <a:ln>
            <a:noFill/>
          </a:ln>
        </p:spPr>
      </p:pic>
      <p:pic>
        <p:nvPicPr>
          <p:cNvPr descr="A logo with a black circle&#10;&#10;AI-generated content may be incorrect." id="5783" name="Google Shape;5783;g3d53bdb51f7_0_6038"/>
          <p:cNvPicPr preferRelativeResize="0"/>
          <p:nvPr/>
        </p:nvPicPr>
        <p:blipFill rotWithShape="1">
          <a:blip r:embed="rId16">
            <a:alphaModFix/>
          </a:blip>
          <a:srcRect b="0" l="0" r="0" t="0"/>
          <a:stretch/>
        </p:blipFill>
        <p:spPr>
          <a:xfrm>
            <a:off x="1739916" y="2105333"/>
            <a:ext cx="279775" cy="179770"/>
          </a:xfrm>
          <a:prstGeom prst="rect">
            <a:avLst/>
          </a:prstGeom>
          <a:noFill/>
          <a:ln>
            <a:noFill/>
          </a:ln>
        </p:spPr>
      </p:pic>
      <p:pic>
        <p:nvPicPr>
          <p:cNvPr descr="A blue line on a black background&#10;&#10;AI-generated content may be incorrect." id="5784" name="Google Shape;5784;g3d53bdb51f7_0_6038"/>
          <p:cNvPicPr preferRelativeResize="0"/>
          <p:nvPr/>
        </p:nvPicPr>
        <p:blipFill rotWithShape="1">
          <a:blip r:embed="rId17">
            <a:alphaModFix/>
          </a:blip>
          <a:srcRect b="0" l="0" r="0" t="0"/>
          <a:stretch/>
        </p:blipFill>
        <p:spPr>
          <a:xfrm>
            <a:off x="851263" y="2432116"/>
            <a:ext cx="1042904" cy="853610"/>
          </a:xfrm>
          <a:prstGeom prst="rect">
            <a:avLst/>
          </a:prstGeom>
          <a:noFill/>
          <a:ln>
            <a:noFill/>
          </a:ln>
        </p:spPr>
      </p:pic>
      <p:pic>
        <p:nvPicPr>
          <p:cNvPr descr="A blue line on a black background&#10;&#10;AI-generated content may be incorrect." id="5785" name="Google Shape;5785;g3d53bdb51f7_0_6038"/>
          <p:cNvPicPr preferRelativeResize="0"/>
          <p:nvPr/>
        </p:nvPicPr>
        <p:blipFill rotWithShape="1">
          <a:blip r:embed="rId18">
            <a:alphaModFix/>
          </a:blip>
          <a:srcRect b="0" l="0" r="0" t="0"/>
          <a:stretch/>
        </p:blipFill>
        <p:spPr>
          <a:xfrm>
            <a:off x="3340444" y="909139"/>
            <a:ext cx="305966" cy="172627"/>
          </a:xfrm>
          <a:prstGeom prst="rect">
            <a:avLst/>
          </a:prstGeom>
          <a:noFill/>
          <a:ln>
            <a:noFill/>
          </a:ln>
        </p:spPr>
      </p:pic>
      <p:sp>
        <p:nvSpPr>
          <p:cNvPr id="5786" name="Google Shape;5786;g3d53bdb51f7_0_6038"/>
          <p:cNvSpPr/>
          <p:nvPr/>
        </p:nvSpPr>
        <p:spPr>
          <a:xfrm>
            <a:off x="4365309" y="2031374"/>
            <a:ext cx="522000" cy="69300"/>
          </a:xfrm>
          <a:prstGeom prst="rect">
            <a:avLst/>
          </a:prstGeom>
          <a:solidFill>
            <a:srgbClr val="25146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787" name="Google Shape;5787;g3d53bdb51f7_0_6038"/>
          <p:cNvSpPr/>
          <p:nvPr/>
        </p:nvSpPr>
        <p:spPr>
          <a:xfrm>
            <a:off x="4365309" y="2213389"/>
            <a:ext cx="522000" cy="69300"/>
          </a:xfrm>
          <a:prstGeom prst="rect">
            <a:avLst/>
          </a:prstGeom>
          <a:solidFill>
            <a:srgbClr val="25146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788" name="Google Shape;5788;g3d53bdb51f7_0_6038"/>
          <p:cNvSpPr/>
          <p:nvPr/>
        </p:nvSpPr>
        <p:spPr>
          <a:xfrm rot="-2700000">
            <a:off x="4342137" y="2121997"/>
            <a:ext cx="568090" cy="69155"/>
          </a:xfrm>
          <a:prstGeom prst="rect">
            <a:avLst/>
          </a:prstGeom>
          <a:solidFill>
            <a:srgbClr val="25146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789" name="Google Shape;5789;g3d53bdb51f7_0_6038"/>
          <p:cNvSpPr/>
          <p:nvPr/>
        </p:nvSpPr>
        <p:spPr>
          <a:xfrm>
            <a:off x="4629578" y="2376654"/>
            <a:ext cx="4857" cy="1940474"/>
          </a:xfrm>
          <a:custGeom>
            <a:rect b="b" l="l" r="r" t="t"/>
            <a:pathLst>
              <a:path extrusionOk="0" h="5174597" w="12953">
                <a:moveTo>
                  <a:pt x="0" y="0"/>
                </a:moveTo>
                <a:lnTo>
                  <a:pt x="0" y="5174598"/>
                </a:lnTo>
              </a:path>
            </a:pathLst>
          </a:custGeom>
          <a:noFill/>
          <a:ln cap="flat" cmpd="sng" w="9525">
            <a:solidFill>
              <a:srgbClr val="172DA1"/>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790" name="Google Shape;5790;g3d53bdb51f7_0_6038"/>
          <p:cNvSpPr txBox="1"/>
          <p:nvPr>
            <p:ph type="title"/>
          </p:nvPr>
        </p:nvSpPr>
        <p:spPr>
          <a:xfrm>
            <a:off x="873383" y="499220"/>
            <a:ext cx="2693700" cy="2838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1800"/>
              <a:buFont typeface="Poppins"/>
              <a:buNone/>
              <a:defRPr b="1" sz="18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791" name="Google Shape;5791;g3d53bdb51f7_0_6038"/>
          <p:cNvSpPr txBox="1"/>
          <p:nvPr>
            <p:ph idx="1" type="subTitle"/>
          </p:nvPr>
        </p:nvSpPr>
        <p:spPr>
          <a:xfrm>
            <a:off x="5201807" y="495243"/>
            <a:ext cx="2975700" cy="2868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600"/>
              <a:buNone/>
              <a:defRPr b="1" sz="1800">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
        <p:nvSpPr>
          <p:cNvPr id="5792" name="Google Shape;5792;g3d53bdb51f7_0_6038"/>
          <p:cNvSpPr txBox="1"/>
          <p:nvPr>
            <p:ph idx="2" type="title"/>
          </p:nvPr>
        </p:nvSpPr>
        <p:spPr>
          <a:xfrm>
            <a:off x="5196701" y="1678781"/>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793" name="Google Shape;5793;g3d53bdb51f7_0_6038"/>
          <p:cNvSpPr txBox="1"/>
          <p:nvPr>
            <p:ph idx="3" type="title"/>
          </p:nvPr>
        </p:nvSpPr>
        <p:spPr>
          <a:xfrm>
            <a:off x="6918862" y="1678781"/>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794" name="Google Shape;5794;g3d53bdb51f7_0_6038"/>
          <p:cNvSpPr txBox="1"/>
          <p:nvPr>
            <p:ph idx="4" type="title"/>
          </p:nvPr>
        </p:nvSpPr>
        <p:spPr>
          <a:xfrm>
            <a:off x="5196701" y="2809856"/>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795" name="Google Shape;5795;g3d53bdb51f7_0_6038"/>
          <p:cNvSpPr txBox="1"/>
          <p:nvPr>
            <p:ph idx="5" type="title"/>
          </p:nvPr>
        </p:nvSpPr>
        <p:spPr>
          <a:xfrm>
            <a:off x="6918862" y="2809856"/>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796" name="Google Shape;5796;g3d53bdb51f7_0_6038"/>
          <p:cNvSpPr txBox="1"/>
          <p:nvPr>
            <p:ph idx="6" type="subTitle"/>
          </p:nvPr>
        </p:nvSpPr>
        <p:spPr>
          <a:xfrm>
            <a:off x="1761999" y="3407648"/>
            <a:ext cx="1307400" cy="99000"/>
          </a:xfrm>
          <a:prstGeom prst="rect">
            <a:avLst/>
          </a:prstGeom>
          <a:noFill/>
          <a:ln>
            <a:noFill/>
          </a:ln>
        </p:spPr>
        <p:txBody>
          <a:bodyPr anchorCtr="0" anchor="ctr" bIns="0" lIns="0" spcFirstLastPara="1" rIns="0" wrap="square" tIns="0">
            <a:noAutofit/>
          </a:bodyPr>
          <a:lstStyle>
            <a:lvl1pPr lvl="0" marR="0" algn="ctr">
              <a:lnSpc>
                <a:spcPct val="103000"/>
              </a:lnSpc>
              <a:spcBef>
                <a:spcPts val="0"/>
              </a:spcBef>
              <a:spcAft>
                <a:spcPts val="0"/>
              </a:spcAft>
              <a:buSzPts val="900"/>
              <a:buNone/>
              <a:defRPr b="1" sz="500">
                <a:latin typeface="Poppins"/>
                <a:ea typeface="Poppins"/>
                <a:cs typeface="Poppins"/>
                <a:sym typeface="Poppins"/>
              </a:defRPr>
            </a:lvl1pPr>
            <a:lvl2pPr lvl="1" algn="ctr">
              <a:lnSpc>
                <a:spcPct val="95000"/>
              </a:lnSpc>
              <a:spcBef>
                <a:spcPts val="1300"/>
              </a:spcBef>
              <a:spcAft>
                <a:spcPts val="0"/>
              </a:spcAft>
              <a:buSzPts val="800"/>
              <a:buNone/>
              <a:defRPr/>
            </a:lvl2pPr>
            <a:lvl3pPr lvl="2" algn="ctr">
              <a:lnSpc>
                <a:spcPct val="95000"/>
              </a:lnSpc>
              <a:spcBef>
                <a:spcPts val="1300"/>
              </a:spcBef>
              <a:spcAft>
                <a:spcPts val="0"/>
              </a:spcAft>
              <a:buSzPts val="700"/>
              <a:buNone/>
              <a:defRPr/>
            </a:lvl3pPr>
            <a:lvl4pPr lvl="3" algn="ctr">
              <a:lnSpc>
                <a:spcPct val="95000"/>
              </a:lnSpc>
              <a:spcBef>
                <a:spcPts val="1300"/>
              </a:spcBef>
              <a:spcAft>
                <a:spcPts val="0"/>
              </a:spcAft>
              <a:buSzPts val="500"/>
              <a:buNone/>
              <a:defRPr/>
            </a:lvl4pPr>
            <a:lvl5pPr lvl="4" algn="ctr">
              <a:lnSpc>
                <a:spcPct val="95000"/>
              </a:lnSpc>
              <a:spcBef>
                <a:spcPts val="1300"/>
              </a:spcBef>
              <a:spcAft>
                <a:spcPts val="0"/>
              </a:spcAft>
              <a:buSzPts val="400"/>
              <a:buNone/>
              <a:defRPr/>
            </a:lvl5pPr>
            <a:lvl6pPr lvl="5" algn="ctr">
              <a:lnSpc>
                <a:spcPct val="90000"/>
              </a:lnSpc>
              <a:spcBef>
                <a:spcPts val="400"/>
              </a:spcBef>
              <a:spcAft>
                <a:spcPts val="0"/>
              </a:spcAft>
              <a:buSzPts val="200"/>
              <a:buNone/>
              <a:defRPr/>
            </a:lvl6pPr>
            <a:lvl7pPr lvl="6" algn="ctr">
              <a:lnSpc>
                <a:spcPct val="90000"/>
              </a:lnSpc>
              <a:spcBef>
                <a:spcPts val="400"/>
              </a:spcBef>
              <a:spcAft>
                <a:spcPts val="0"/>
              </a:spcAft>
              <a:buSzPts val="200"/>
              <a:buNone/>
              <a:defRPr/>
            </a:lvl7pPr>
            <a:lvl8pPr lvl="7" algn="ctr">
              <a:lnSpc>
                <a:spcPct val="90000"/>
              </a:lnSpc>
              <a:spcBef>
                <a:spcPts val="400"/>
              </a:spcBef>
              <a:spcAft>
                <a:spcPts val="0"/>
              </a:spcAft>
              <a:buSzPts val="200"/>
              <a:buNone/>
              <a:defRPr/>
            </a:lvl8pPr>
            <a:lvl9pPr lvl="8" algn="ctr">
              <a:lnSpc>
                <a:spcPct val="90000"/>
              </a:lnSpc>
              <a:spcBef>
                <a:spcPts val="400"/>
              </a:spcBef>
              <a:spcAft>
                <a:spcPts val="0"/>
              </a:spcAft>
              <a:buSzPts val="200"/>
              <a:buNone/>
              <a:defRPr/>
            </a:lvl9pPr>
          </a:lstStyle>
          <a:p/>
        </p:txBody>
      </p:sp>
      <p:sp>
        <p:nvSpPr>
          <p:cNvPr id="5797" name="Google Shape;5797;g3d53bdb51f7_0_6038"/>
          <p:cNvSpPr txBox="1"/>
          <p:nvPr>
            <p:ph idx="7" type="subTitle"/>
          </p:nvPr>
        </p:nvSpPr>
        <p:spPr>
          <a:xfrm rot="-5400000">
            <a:off x="562015" y="2257556"/>
            <a:ext cx="1307400" cy="99000"/>
          </a:xfrm>
          <a:prstGeom prst="rect">
            <a:avLst/>
          </a:prstGeom>
          <a:noFill/>
          <a:ln>
            <a:noFill/>
          </a:ln>
        </p:spPr>
        <p:txBody>
          <a:bodyPr anchorCtr="0" anchor="ctr" bIns="0" lIns="0" spcFirstLastPara="1" rIns="0" wrap="square" tIns="0">
            <a:noAutofit/>
          </a:bodyPr>
          <a:lstStyle>
            <a:lvl1pPr lvl="0" marR="0" algn="ctr">
              <a:lnSpc>
                <a:spcPct val="103000"/>
              </a:lnSpc>
              <a:spcBef>
                <a:spcPts val="0"/>
              </a:spcBef>
              <a:spcAft>
                <a:spcPts val="0"/>
              </a:spcAft>
              <a:buSzPts val="900"/>
              <a:buNone/>
              <a:defRPr b="1" sz="500">
                <a:latin typeface="Poppins"/>
                <a:ea typeface="Poppins"/>
                <a:cs typeface="Poppins"/>
                <a:sym typeface="Poppins"/>
              </a:defRPr>
            </a:lvl1pPr>
            <a:lvl2pPr lvl="1" algn="ctr">
              <a:lnSpc>
                <a:spcPct val="95000"/>
              </a:lnSpc>
              <a:spcBef>
                <a:spcPts val="1300"/>
              </a:spcBef>
              <a:spcAft>
                <a:spcPts val="0"/>
              </a:spcAft>
              <a:buSzPts val="800"/>
              <a:buNone/>
              <a:defRPr/>
            </a:lvl2pPr>
            <a:lvl3pPr lvl="2" algn="ctr">
              <a:lnSpc>
                <a:spcPct val="95000"/>
              </a:lnSpc>
              <a:spcBef>
                <a:spcPts val="1300"/>
              </a:spcBef>
              <a:spcAft>
                <a:spcPts val="0"/>
              </a:spcAft>
              <a:buSzPts val="700"/>
              <a:buNone/>
              <a:defRPr/>
            </a:lvl3pPr>
            <a:lvl4pPr lvl="3" algn="ctr">
              <a:lnSpc>
                <a:spcPct val="95000"/>
              </a:lnSpc>
              <a:spcBef>
                <a:spcPts val="1300"/>
              </a:spcBef>
              <a:spcAft>
                <a:spcPts val="0"/>
              </a:spcAft>
              <a:buSzPts val="500"/>
              <a:buNone/>
              <a:defRPr/>
            </a:lvl4pPr>
            <a:lvl5pPr lvl="4" algn="ctr">
              <a:lnSpc>
                <a:spcPct val="95000"/>
              </a:lnSpc>
              <a:spcBef>
                <a:spcPts val="1300"/>
              </a:spcBef>
              <a:spcAft>
                <a:spcPts val="0"/>
              </a:spcAft>
              <a:buSzPts val="400"/>
              <a:buNone/>
              <a:defRPr/>
            </a:lvl5pPr>
            <a:lvl6pPr lvl="5" algn="ctr">
              <a:lnSpc>
                <a:spcPct val="90000"/>
              </a:lnSpc>
              <a:spcBef>
                <a:spcPts val="400"/>
              </a:spcBef>
              <a:spcAft>
                <a:spcPts val="0"/>
              </a:spcAft>
              <a:buSzPts val="200"/>
              <a:buNone/>
              <a:defRPr/>
            </a:lvl6pPr>
            <a:lvl7pPr lvl="6" algn="ctr">
              <a:lnSpc>
                <a:spcPct val="90000"/>
              </a:lnSpc>
              <a:spcBef>
                <a:spcPts val="400"/>
              </a:spcBef>
              <a:spcAft>
                <a:spcPts val="0"/>
              </a:spcAft>
              <a:buSzPts val="200"/>
              <a:buNone/>
              <a:defRPr/>
            </a:lvl7pPr>
            <a:lvl8pPr lvl="7" algn="ctr">
              <a:lnSpc>
                <a:spcPct val="90000"/>
              </a:lnSpc>
              <a:spcBef>
                <a:spcPts val="400"/>
              </a:spcBef>
              <a:spcAft>
                <a:spcPts val="0"/>
              </a:spcAft>
              <a:buSzPts val="200"/>
              <a:buNone/>
              <a:defRPr/>
            </a:lvl8pPr>
            <a:lvl9pPr lvl="8" algn="ctr">
              <a:lnSpc>
                <a:spcPct val="90000"/>
              </a:lnSpc>
              <a:spcBef>
                <a:spcPts val="400"/>
              </a:spcBef>
              <a:spcAft>
                <a:spcPts val="0"/>
              </a:spcAft>
              <a:buSzPts val="200"/>
              <a:buNone/>
              <a:defRPr/>
            </a:lvl9pPr>
          </a:lstStyle>
          <a:p/>
        </p:txBody>
      </p:sp>
      <p:pic>
        <p:nvPicPr>
          <p:cNvPr id="5798" name="Google Shape;5798;g3d53bdb51f7_0_6038"/>
          <p:cNvPicPr preferRelativeResize="0"/>
          <p:nvPr/>
        </p:nvPicPr>
        <p:blipFill rotWithShape="1">
          <a:blip r:embed="rId19">
            <a:alphaModFix/>
          </a:blip>
          <a:srcRect b="0" l="0" r="0" t="0"/>
          <a:stretch/>
        </p:blipFill>
        <p:spPr>
          <a:xfrm>
            <a:off x="1291918" y="1120529"/>
            <a:ext cx="2275316" cy="2275316"/>
          </a:xfrm>
          <a:prstGeom prst="rect">
            <a:avLst/>
          </a:prstGeom>
          <a:noFill/>
          <a:ln>
            <a:noFill/>
          </a:ln>
        </p:spPr>
      </p:pic>
      <p:sp>
        <p:nvSpPr>
          <p:cNvPr id="5799" name="Google Shape;5799;g3d53bdb51f7_0_6038"/>
          <p:cNvSpPr txBox="1"/>
          <p:nvPr>
            <p:ph idx="8" type="subTitle"/>
          </p:nvPr>
        </p:nvSpPr>
        <p:spPr>
          <a:xfrm>
            <a:off x="2576608" y="4320113"/>
            <a:ext cx="4066200" cy="3657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900"/>
              <a:buNone/>
              <a:defRPr b="1" sz="1200">
                <a:solidFill>
                  <a:schemeClr val="lt1"/>
                </a:solidFill>
                <a:latin typeface="Poppins"/>
                <a:ea typeface="Poppins"/>
                <a:cs typeface="Poppins"/>
                <a:sym typeface="Poppins"/>
              </a:defRPr>
            </a:lvl1pPr>
            <a:lvl2pPr lvl="1" algn="ctr">
              <a:lnSpc>
                <a:spcPct val="95000"/>
              </a:lnSpc>
              <a:spcBef>
                <a:spcPts val="1300"/>
              </a:spcBef>
              <a:spcAft>
                <a:spcPts val="0"/>
              </a:spcAft>
              <a:buSzPts val="800"/>
              <a:buNone/>
              <a:defRPr/>
            </a:lvl2pPr>
            <a:lvl3pPr lvl="2" algn="ctr">
              <a:lnSpc>
                <a:spcPct val="95000"/>
              </a:lnSpc>
              <a:spcBef>
                <a:spcPts val="1300"/>
              </a:spcBef>
              <a:spcAft>
                <a:spcPts val="0"/>
              </a:spcAft>
              <a:buSzPts val="700"/>
              <a:buNone/>
              <a:defRPr/>
            </a:lvl3pPr>
            <a:lvl4pPr lvl="3" algn="ctr">
              <a:lnSpc>
                <a:spcPct val="95000"/>
              </a:lnSpc>
              <a:spcBef>
                <a:spcPts val="1300"/>
              </a:spcBef>
              <a:spcAft>
                <a:spcPts val="0"/>
              </a:spcAft>
              <a:buSzPts val="500"/>
              <a:buNone/>
              <a:defRPr/>
            </a:lvl4pPr>
            <a:lvl5pPr lvl="4" algn="ctr">
              <a:lnSpc>
                <a:spcPct val="95000"/>
              </a:lnSpc>
              <a:spcBef>
                <a:spcPts val="1300"/>
              </a:spcBef>
              <a:spcAft>
                <a:spcPts val="0"/>
              </a:spcAft>
              <a:buSzPts val="400"/>
              <a:buNone/>
              <a:defRPr/>
            </a:lvl5pPr>
            <a:lvl6pPr lvl="5" algn="ctr">
              <a:lnSpc>
                <a:spcPct val="90000"/>
              </a:lnSpc>
              <a:spcBef>
                <a:spcPts val="400"/>
              </a:spcBef>
              <a:spcAft>
                <a:spcPts val="0"/>
              </a:spcAft>
              <a:buSzPts val="200"/>
              <a:buNone/>
              <a:defRPr/>
            </a:lvl6pPr>
            <a:lvl7pPr lvl="6" algn="ctr">
              <a:lnSpc>
                <a:spcPct val="90000"/>
              </a:lnSpc>
              <a:spcBef>
                <a:spcPts val="400"/>
              </a:spcBef>
              <a:spcAft>
                <a:spcPts val="0"/>
              </a:spcAft>
              <a:buSzPts val="200"/>
              <a:buNone/>
              <a:defRPr/>
            </a:lvl7pPr>
            <a:lvl8pPr lvl="7" algn="ctr">
              <a:lnSpc>
                <a:spcPct val="90000"/>
              </a:lnSpc>
              <a:spcBef>
                <a:spcPts val="400"/>
              </a:spcBef>
              <a:spcAft>
                <a:spcPts val="0"/>
              </a:spcAft>
              <a:buSzPts val="200"/>
              <a:buNone/>
              <a:defRPr/>
            </a:lvl8pPr>
            <a:lvl9pPr lvl="8" algn="ctr">
              <a:lnSpc>
                <a:spcPct val="90000"/>
              </a:lnSpc>
              <a:spcBef>
                <a:spcPts val="400"/>
              </a:spcBef>
              <a:spcAft>
                <a:spcPts val="0"/>
              </a:spcAft>
              <a:buSzPts val="200"/>
              <a:buNone/>
              <a:defRPr/>
            </a:lvl9pPr>
          </a:lstStyle>
          <a:p/>
        </p:txBody>
      </p:sp>
      <p:sp>
        <p:nvSpPr>
          <p:cNvPr id="5800" name="Google Shape;5800;g3d53bdb51f7_0_6038"/>
          <p:cNvSpPr txBox="1"/>
          <p:nvPr>
            <p:ph idx="9" type="subTitle"/>
          </p:nvPr>
        </p:nvSpPr>
        <p:spPr>
          <a:xfrm>
            <a:off x="5209497" y="2152566"/>
            <a:ext cx="1587300" cy="6573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5801" name="Google Shape;5801;g3d53bdb51f7_0_6038"/>
          <p:cNvSpPr txBox="1"/>
          <p:nvPr>
            <p:ph idx="13" type="subTitle"/>
          </p:nvPr>
        </p:nvSpPr>
        <p:spPr>
          <a:xfrm>
            <a:off x="6903376" y="2152566"/>
            <a:ext cx="1587300" cy="6573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5802" name="Google Shape;5802;g3d53bdb51f7_0_6038"/>
          <p:cNvSpPr txBox="1"/>
          <p:nvPr>
            <p:ph idx="14" type="subTitle"/>
          </p:nvPr>
        </p:nvSpPr>
        <p:spPr>
          <a:xfrm>
            <a:off x="5206095" y="3267392"/>
            <a:ext cx="1587300" cy="6573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5803" name="Google Shape;5803;g3d53bdb51f7_0_6038"/>
          <p:cNvSpPr txBox="1"/>
          <p:nvPr>
            <p:ph idx="15" type="subTitle"/>
          </p:nvPr>
        </p:nvSpPr>
        <p:spPr>
          <a:xfrm>
            <a:off x="6899975" y="3267392"/>
            <a:ext cx="1587300" cy="6573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5804" name="Google Shape;5804;g3d53bdb51f7_0_6038"/>
          <p:cNvSpPr txBox="1"/>
          <p:nvPr>
            <p:ph idx="16" type="subTitle"/>
          </p:nvPr>
        </p:nvSpPr>
        <p:spPr>
          <a:xfrm>
            <a:off x="2945063" y="1123247"/>
            <a:ext cx="619200" cy="88200"/>
          </a:xfrm>
          <a:prstGeom prst="rect">
            <a:avLst/>
          </a:prstGeom>
          <a:solidFill>
            <a:srgbClr val="E3E7FA"/>
          </a:solidFill>
          <a:ln>
            <a:noFill/>
          </a:ln>
        </p:spPr>
        <p:txBody>
          <a:bodyPr anchorCtr="0" anchor="ctr" bIns="0" lIns="0" spcFirstLastPara="1" rIns="0" wrap="square" tIns="0">
            <a:noAutofit/>
          </a:bodyPr>
          <a:lstStyle>
            <a:lvl1pPr lvl="0" algn="ctr">
              <a:lnSpc>
                <a:spcPct val="95000"/>
              </a:lnSpc>
              <a:spcBef>
                <a:spcPts val="0"/>
              </a:spcBef>
              <a:spcAft>
                <a:spcPts val="0"/>
              </a:spcAft>
              <a:buSzPts val="300"/>
              <a:buFont typeface="Poppins"/>
              <a:buNone/>
              <a:defRPr b="1" sz="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805" name="Google Shape;5805;g3d53bdb51f7_0_6038"/>
          <p:cNvSpPr txBox="1"/>
          <p:nvPr>
            <p:ph idx="17" type="subTitle"/>
          </p:nvPr>
        </p:nvSpPr>
        <p:spPr>
          <a:xfrm>
            <a:off x="1298606" y="1123247"/>
            <a:ext cx="619200" cy="88200"/>
          </a:xfrm>
          <a:prstGeom prst="rect">
            <a:avLst/>
          </a:prstGeom>
          <a:solidFill>
            <a:srgbClr val="E3E7FA"/>
          </a:solidFill>
          <a:ln>
            <a:noFill/>
          </a:ln>
        </p:spPr>
        <p:txBody>
          <a:bodyPr anchorCtr="0" anchor="ctr" bIns="0" lIns="0" spcFirstLastPara="1" rIns="0" wrap="square" tIns="0">
            <a:noAutofit/>
          </a:bodyPr>
          <a:lstStyle>
            <a:lvl1pPr lvl="0" algn="ctr">
              <a:lnSpc>
                <a:spcPct val="95000"/>
              </a:lnSpc>
              <a:spcBef>
                <a:spcPts val="0"/>
              </a:spcBef>
              <a:spcAft>
                <a:spcPts val="0"/>
              </a:spcAft>
              <a:buSzPts val="300"/>
              <a:buFont typeface="Poppins"/>
              <a:buNone/>
              <a:defRPr b="1" sz="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806" name="Google Shape;5806;g3d53bdb51f7_0_6038"/>
          <p:cNvSpPr txBox="1"/>
          <p:nvPr>
            <p:ph idx="18" type="subTitle"/>
          </p:nvPr>
        </p:nvSpPr>
        <p:spPr>
          <a:xfrm>
            <a:off x="2945063" y="3306483"/>
            <a:ext cx="619200" cy="88200"/>
          </a:xfrm>
          <a:prstGeom prst="rect">
            <a:avLst/>
          </a:prstGeom>
          <a:solidFill>
            <a:srgbClr val="E3E7FA"/>
          </a:solidFill>
          <a:ln>
            <a:noFill/>
          </a:ln>
        </p:spPr>
        <p:txBody>
          <a:bodyPr anchorCtr="0" anchor="ctr" bIns="0" lIns="0" spcFirstLastPara="1" rIns="0" wrap="square" tIns="0">
            <a:noAutofit/>
          </a:bodyPr>
          <a:lstStyle>
            <a:lvl1pPr lvl="0" algn="ctr">
              <a:lnSpc>
                <a:spcPct val="95000"/>
              </a:lnSpc>
              <a:spcBef>
                <a:spcPts val="0"/>
              </a:spcBef>
              <a:spcAft>
                <a:spcPts val="0"/>
              </a:spcAft>
              <a:buSzPts val="300"/>
              <a:buFont typeface="Poppins"/>
              <a:buNone/>
              <a:defRPr b="1" sz="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807" name="Google Shape;5807;g3d53bdb51f7_0_6038"/>
          <p:cNvSpPr txBox="1"/>
          <p:nvPr>
            <p:ph idx="19" type="subTitle"/>
          </p:nvPr>
        </p:nvSpPr>
        <p:spPr>
          <a:xfrm>
            <a:off x="1298606" y="3306483"/>
            <a:ext cx="619200" cy="88200"/>
          </a:xfrm>
          <a:prstGeom prst="rect">
            <a:avLst/>
          </a:prstGeom>
          <a:solidFill>
            <a:srgbClr val="E3E7FA"/>
          </a:solidFill>
          <a:ln>
            <a:noFill/>
          </a:ln>
        </p:spPr>
        <p:txBody>
          <a:bodyPr anchorCtr="0" anchor="ctr" bIns="0" lIns="0" spcFirstLastPara="1" rIns="0" wrap="square" tIns="0">
            <a:noAutofit/>
          </a:bodyPr>
          <a:lstStyle>
            <a:lvl1pPr lvl="0" algn="ctr">
              <a:lnSpc>
                <a:spcPct val="95000"/>
              </a:lnSpc>
              <a:spcBef>
                <a:spcPts val="0"/>
              </a:spcBef>
              <a:spcAft>
                <a:spcPts val="0"/>
              </a:spcAft>
              <a:buSzPts val="300"/>
              <a:buFont typeface="Poppins"/>
              <a:buNone/>
              <a:defRPr b="1" sz="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808" name="Google Shape;5808;g3d53bdb51f7_0_6038"/>
          <p:cNvSpPr txBox="1"/>
          <p:nvPr>
            <p:ph idx="20" type="subTitle"/>
          </p:nvPr>
        </p:nvSpPr>
        <p:spPr>
          <a:xfrm>
            <a:off x="363524" y="3513947"/>
            <a:ext cx="819900" cy="365700"/>
          </a:xfrm>
          <a:prstGeom prst="rect">
            <a:avLst/>
          </a:prstGeom>
          <a:noFill/>
          <a:ln>
            <a:noFill/>
          </a:ln>
        </p:spPr>
        <p:txBody>
          <a:bodyPr anchorCtr="0" anchor="t" bIns="0" lIns="0" spcFirstLastPara="1" rIns="0" wrap="square" tIns="0">
            <a:noAutofit/>
          </a:bodyPr>
          <a:lstStyle>
            <a:lvl1pPr lvl="0" algn="ctr">
              <a:lnSpc>
                <a:spcPct val="95000"/>
              </a:lnSpc>
              <a:spcBef>
                <a:spcPts val="1300"/>
              </a:spcBef>
              <a:spcAft>
                <a:spcPts val="0"/>
              </a:spcAft>
              <a:buClr>
                <a:schemeClr val="lt1"/>
              </a:buClr>
              <a:buSzPts val="500"/>
              <a:buFont typeface="Poppins Medium"/>
              <a:buNone/>
              <a:defRPr sz="500">
                <a:solidFill>
                  <a:schemeClr val="lt1"/>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809" name="Google Shape;5809;g3d53bdb51f7_0_6038"/>
          <p:cNvSpPr txBox="1"/>
          <p:nvPr>
            <p:ph idx="21" type="subTitle"/>
          </p:nvPr>
        </p:nvSpPr>
        <p:spPr>
          <a:xfrm>
            <a:off x="3683830" y="733060"/>
            <a:ext cx="819900" cy="528600"/>
          </a:xfrm>
          <a:prstGeom prst="rect">
            <a:avLst/>
          </a:prstGeom>
          <a:noFill/>
          <a:ln>
            <a:noFill/>
          </a:ln>
        </p:spPr>
        <p:txBody>
          <a:bodyPr anchorCtr="0" anchor="t" bIns="0" lIns="0" spcFirstLastPara="1" rIns="0" wrap="square" tIns="0">
            <a:noAutofit/>
          </a:bodyPr>
          <a:lstStyle>
            <a:lvl1pPr lvl="0" algn="ctr">
              <a:lnSpc>
                <a:spcPct val="95000"/>
              </a:lnSpc>
              <a:spcBef>
                <a:spcPts val="1300"/>
              </a:spcBef>
              <a:spcAft>
                <a:spcPts val="0"/>
              </a:spcAft>
              <a:buClr>
                <a:schemeClr val="lt1"/>
              </a:buClr>
              <a:buSzPts val="500"/>
              <a:buFont typeface="Poppins Medium"/>
              <a:buNone/>
              <a:defRPr sz="500">
                <a:solidFill>
                  <a:schemeClr val="lt1"/>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5810" name="Google Shape;5810;g3d53bdb51f7_0_6038"/>
          <p:cNvSpPr txBox="1"/>
          <p:nvPr>
            <p:ph idx="22" type="subTitle"/>
          </p:nvPr>
        </p:nvSpPr>
        <p:spPr>
          <a:xfrm>
            <a:off x="5209497" y="1138566"/>
            <a:ext cx="3080400" cy="5286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000"/>
              <a:buFont typeface="Poppins Medium"/>
              <a:buNone/>
              <a:defRPr sz="1000"/>
            </a:lvl1pPr>
            <a:lvl2pPr lvl="1" algn="l">
              <a:lnSpc>
                <a:spcPct val="95000"/>
              </a:lnSpc>
              <a:spcBef>
                <a:spcPts val="1300"/>
              </a:spcBef>
              <a:spcAft>
                <a:spcPts val="0"/>
              </a:spcAft>
              <a:buSzPts val="1000"/>
              <a:buFont typeface="Poppins Medium"/>
              <a:buNone/>
              <a:defRPr sz="1000"/>
            </a:lvl2pPr>
            <a:lvl3pPr lvl="2" algn="l">
              <a:lnSpc>
                <a:spcPct val="95000"/>
              </a:lnSpc>
              <a:spcBef>
                <a:spcPts val="1300"/>
              </a:spcBef>
              <a:spcAft>
                <a:spcPts val="0"/>
              </a:spcAft>
              <a:buSzPts val="1000"/>
              <a:buFont typeface="Poppins Medium"/>
              <a:buNone/>
              <a:defRPr sz="1000"/>
            </a:lvl3pPr>
            <a:lvl4pPr lvl="3" algn="l">
              <a:lnSpc>
                <a:spcPct val="95000"/>
              </a:lnSpc>
              <a:spcBef>
                <a:spcPts val="1300"/>
              </a:spcBef>
              <a:spcAft>
                <a:spcPts val="0"/>
              </a:spcAft>
              <a:buSzPts val="1000"/>
              <a:buFont typeface="Poppins Medium"/>
              <a:buNone/>
              <a:defRPr sz="1000"/>
            </a:lvl4pPr>
            <a:lvl5pPr lvl="4" algn="l">
              <a:lnSpc>
                <a:spcPct val="95000"/>
              </a:lnSpc>
              <a:spcBef>
                <a:spcPts val="1300"/>
              </a:spcBef>
              <a:spcAft>
                <a:spcPts val="0"/>
              </a:spcAft>
              <a:buSzPts val="1000"/>
              <a:buFont typeface="Poppins Medium"/>
              <a:buNone/>
              <a:defRPr sz="1000"/>
            </a:lvl5pPr>
            <a:lvl6pPr lvl="5" algn="l">
              <a:lnSpc>
                <a:spcPct val="90000"/>
              </a:lnSpc>
              <a:spcBef>
                <a:spcPts val="400"/>
              </a:spcBef>
              <a:spcAft>
                <a:spcPts val="0"/>
              </a:spcAft>
              <a:buSzPts val="1000"/>
              <a:buFont typeface="Poppins Medium"/>
              <a:buNone/>
              <a:defRPr sz="1000"/>
            </a:lvl6pPr>
            <a:lvl7pPr lvl="6" algn="l">
              <a:lnSpc>
                <a:spcPct val="90000"/>
              </a:lnSpc>
              <a:spcBef>
                <a:spcPts val="400"/>
              </a:spcBef>
              <a:spcAft>
                <a:spcPts val="0"/>
              </a:spcAft>
              <a:buSzPts val="1000"/>
              <a:buFont typeface="Poppins Medium"/>
              <a:buNone/>
              <a:defRPr sz="1000"/>
            </a:lvl7pPr>
            <a:lvl8pPr lvl="7" algn="l">
              <a:lnSpc>
                <a:spcPct val="90000"/>
              </a:lnSpc>
              <a:spcBef>
                <a:spcPts val="400"/>
              </a:spcBef>
              <a:spcAft>
                <a:spcPts val="0"/>
              </a:spcAft>
              <a:buSzPts val="1000"/>
              <a:buFont typeface="Poppins Medium"/>
              <a:buNone/>
              <a:defRPr sz="1000"/>
            </a:lvl8pPr>
            <a:lvl9pPr lvl="8" algn="l">
              <a:lnSpc>
                <a:spcPct val="90000"/>
              </a:lnSpc>
              <a:spcBef>
                <a:spcPts val="400"/>
              </a:spcBef>
              <a:spcAft>
                <a:spcPts val="0"/>
              </a:spcAft>
              <a:buSzPts val="1000"/>
              <a:buFont typeface="Poppins Medium"/>
              <a:buNone/>
              <a:defRPr sz="1000"/>
            </a:lvl9pPr>
          </a:lstStyle>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5_Custom Layout" showMasterSp="0">
  <p:cSld name="15_Custom Layout">
    <p:bg>
      <p:bgPr>
        <a:gradFill>
          <a:gsLst>
            <a:gs pos="0">
              <a:srgbClr val="FF001A"/>
            </a:gs>
            <a:gs pos="70000">
              <a:srgbClr val="290051"/>
            </a:gs>
            <a:gs pos="100000">
              <a:srgbClr val="0C0024"/>
            </a:gs>
          </a:gsLst>
          <a:lin ang="13500032" scaled="0"/>
        </a:gradFill>
      </p:bgPr>
    </p:bg>
    <p:spTree>
      <p:nvGrpSpPr>
        <p:cNvPr id="501" name="Shape 501"/>
        <p:cNvGrpSpPr/>
        <p:nvPr/>
      </p:nvGrpSpPr>
      <p:grpSpPr>
        <a:xfrm>
          <a:off x="0" y="0"/>
          <a:ext cx="0" cy="0"/>
          <a:chOff x="0" y="0"/>
          <a:chExt cx="0" cy="0"/>
        </a:xfrm>
      </p:grpSpPr>
      <p:pic>
        <p:nvPicPr>
          <p:cNvPr descr="A black and blue background&#10;&#10;AI-generated content may be incorrect." id="502" name="Google Shape;502;g3970249a880_0_11890"/>
          <p:cNvPicPr preferRelativeResize="0"/>
          <p:nvPr/>
        </p:nvPicPr>
        <p:blipFill rotWithShape="1">
          <a:blip r:embed="rId2">
            <a:alphaModFix/>
          </a:blip>
          <a:srcRect b="100" l="0" r="0" t="100"/>
          <a:stretch/>
        </p:blipFill>
        <p:spPr>
          <a:xfrm>
            <a:off x="0" y="0"/>
            <a:ext cx="9144000" cy="5142829"/>
          </a:xfrm>
          <a:prstGeom prst="rect">
            <a:avLst/>
          </a:prstGeom>
          <a:noFill/>
          <a:ln>
            <a:noFill/>
          </a:ln>
        </p:spPr>
      </p:pic>
      <p:sp>
        <p:nvSpPr>
          <p:cNvPr id="503" name="Google Shape;503;g3970249a880_0_11890"/>
          <p:cNvSpPr txBox="1"/>
          <p:nvPr>
            <p:ph type="title"/>
          </p:nvPr>
        </p:nvSpPr>
        <p:spPr>
          <a:xfrm>
            <a:off x="311313" y="1323543"/>
            <a:ext cx="3488700" cy="29352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lt1"/>
              </a:buClr>
              <a:buSzPts val="2550"/>
              <a:buFont typeface="Poppins"/>
              <a:buNone/>
              <a:defRPr b="1" sz="2550">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504" name="Google Shape;504;g3970249a880_0_1189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505" name="Google Shape;505;g3970249a880_0_11890"/>
          <p:cNvGrpSpPr/>
          <p:nvPr/>
        </p:nvGrpSpPr>
        <p:grpSpPr>
          <a:xfrm>
            <a:off x="8381800" y="4822421"/>
            <a:ext cx="537710" cy="158585"/>
            <a:chOff x="22351457" y="12859799"/>
            <a:chExt cx="1433894" cy="422893"/>
          </a:xfrm>
        </p:grpSpPr>
        <p:grpSp>
          <p:nvGrpSpPr>
            <p:cNvPr id="506" name="Google Shape;506;g3970249a880_0_11890"/>
            <p:cNvGrpSpPr/>
            <p:nvPr/>
          </p:nvGrpSpPr>
          <p:grpSpPr>
            <a:xfrm>
              <a:off x="22351457" y="12859799"/>
              <a:ext cx="1379787" cy="422893"/>
              <a:chOff x="22351457" y="12859799"/>
              <a:chExt cx="1379787" cy="422893"/>
            </a:xfrm>
          </p:grpSpPr>
          <p:sp>
            <p:nvSpPr>
              <p:cNvPr id="507" name="Google Shape;507;g3970249a880_0_11890"/>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508" name="Google Shape;508;g3970249a880_0_11890"/>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509" name="Google Shape;509;g3970249a880_0_11890"/>
              <p:cNvGrpSpPr/>
              <p:nvPr/>
            </p:nvGrpSpPr>
            <p:grpSpPr>
              <a:xfrm>
                <a:off x="23288552" y="12859801"/>
                <a:ext cx="442692" cy="422765"/>
                <a:chOff x="23288552" y="12859801"/>
                <a:chExt cx="442692" cy="422765"/>
              </a:xfrm>
            </p:grpSpPr>
            <p:grpSp>
              <p:nvGrpSpPr>
                <p:cNvPr id="510" name="Google Shape;510;g3970249a880_0_11890"/>
                <p:cNvGrpSpPr/>
                <p:nvPr/>
              </p:nvGrpSpPr>
              <p:grpSpPr>
                <a:xfrm>
                  <a:off x="23288552" y="12859801"/>
                  <a:ext cx="442692" cy="422765"/>
                  <a:chOff x="23288552" y="12859801"/>
                  <a:chExt cx="442692" cy="422765"/>
                </a:xfrm>
              </p:grpSpPr>
              <p:sp>
                <p:nvSpPr>
                  <p:cNvPr id="511" name="Google Shape;511;g3970249a880_0_11890"/>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512" name="Google Shape;512;g3970249a880_0_11890"/>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513" name="Google Shape;513;g3970249a880_0_11890"/>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514" name="Google Shape;514;g3970249a880_0_11890"/>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515" name="Google Shape;515;g3970249a880_0_11890"/>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lt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sp>
        <p:nvSpPr>
          <p:cNvPr id="516" name="Google Shape;516;g3970249a880_0_11890"/>
          <p:cNvSpPr txBox="1"/>
          <p:nvPr>
            <p:ph idx="1" type="body"/>
          </p:nvPr>
        </p:nvSpPr>
        <p:spPr>
          <a:xfrm>
            <a:off x="4234786" y="1733629"/>
            <a:ext cx="4353000" cy="2525100"/>
          </a:xfrm>
          <a:prstGeom prst="rect">
            <a:avLst/>
          </a:prstGeom>
          <a:noFill/>
          <a:ln>
            <a:noFill/>
          </a:ln>
        </p:spPr>
        <p:txBody>
          <a:bodyPr anchorCtr="0" anchor="t" bIns="0" lIns="0" spcFirstLastPara="1" rIns="0" wrap="square" tIns="0">
            <a:noAutofit/>
          </a:bodyPr>
          <a:lstStyle>
            <a:lvl1pPr indent="-295720" lvl="0" marL="457200" algn="l">
              <a:lnSpc>
                <a:spcPct val="89000"/>
              </a:lnSpc>
              <a:spcBef>
                <a:spcPts val="1350"/>
              </a:spcBef>
              <a:spcAft>
                <a:spcPts val="0"/>
              </a:spcAft>
              <a:buClr>
                <a:schemeClr val="accent1"/>
              </a:buClr>
              <a:buSzPts val="1057"/>
              <a:buChar char="●"/>
              <a:defRPr sz="1162"/>
            </a:lvl1pPr>
            <a:lvl2pPr indent="-287147" lvl="1" marL="914400" algn="l">
              <a:lnSpc>
                <a:spcPct val="89000"/>
              </a:lnSpc>
              <a:spcBef>
                <a:spcPts val="1350"/>
              </a:spcBef>
              <a:spcAft>
                <a:spcPts val="0"/>
              </a:spcAft>
              <a:buClr>
                <a:schemeClr val="accent1"/>
              </a:buClr>
              <a:buSzPts val="922"/>
              <a:buChar char="●"/>
              <a:defRPr sz="1012"/>
            </a:lvl2pPr>
            <a:lvl3pPr indent="-278574" lvl="2" marL="1371600" algn="l">
              <a:lnSpc>
                <a:spcPct val="89000"/>
              </a:lnSpc>
              <a:spcBef>
                <a:spcPts val="1350"/>
              </a:spcBef>
              <a:spcAft>
                <a:spcPts val="0"/>
              </a:spcAft>
              <a:buClr>
                <a:schemeClr val="accent1"/>
              </a:buClr>
              <a:buSzPts val="787"/>
              <a:buChar char="●"/>
              <a:defRPr sz="862"/>
            </a:lvl3pPr>
            <a:lvl4pPr indent="-270002" lvl="3" marL="1828800" algn="l">
              <a:lnSpc>
                <a:spcPct val="89000"/>
              </a:lnSpc>
              <a:spcBef>
                <a:spcPts val="1350"/>
              </a:spcBef>
              <a:spcAft>
                <a:spcPts val="0"/>
              </a:spcAft>
              <a:buClr>
                <a:schemeClr val="accent1"/>
              </a:buClr>
              <a:buSzPts val="652"/>
              <a:buChar char="●"/>
              <a:defRPr sz="712"/>
            </a:lvl4pPr>
            <a:lvl5pPr indent="-261430" lvl="4" marL="2286000" algn="l">
              <a:lnSpc>
                <a:spcPct val="89000"/>
              </a:lnSpc>
              <a:spcBef>
                <a:spcPts val="1350"/>
              </a:spcBef>
              <a:spcAft>
                <a:spcPts val="0"/>
              </a:spcAft>
              <a:buClr>
                <a:schemeClr val="accent1"/>
              </a:buClr>
              <a:buSzPts val="517"/>
              <a:buChar char="●"/>
              <a:defRPr sz="562"/>
            </a:lvl5pPr>
            <a:lvl6pPr indent="-278574" lvl="5" marL="2743200" algn="l">
              <a:lnSpc>
                <a:spcPct val="90000"/>
              </a:lnSpc>
              <a:spcBef>
                <a:spcPts val="375"/>
              </a:spcBef>
              <a:spcAft>
                <a:spcPts val="0"/>
              </a:spcAft>
              <a:buClr>
                <a:schemeClr val="dk1"/>
              </a:buClr>
              <a:buSzPts val="787"/>
              <a:buChar char="•"/>
              <a:defRPr sz="300"/>
            </a:lvl6pPr>
            <a:lvl7pPr indent="-278574" lvl="6" marL="3200400" algn="l">
              <a:lnSpc>
                <a:spcPct val="90000"/>
              </a:lnSpc>
              <a:spcBef>
                <a:spcPts val="375"/>
              </a:spcBef>
              <a:spcAft>
                <a:spcPts val="0"/>
              </a:spcAft>
              <a:buClr>
                <a:schemeClr val="dk1"/>
              </a:buClr>
              <a:buSzPts val="787"/>
              <a:buChar char="•"/>
              <a:defRPr sz="300"/>
            </a:lvl7pPr>
            <a:lvl8pPr indent="-278574" lvl="7" marL="3657600" algn="l">
              <a:lnSpc>
                <a:spcPct val="90000"/>
              </a:lnSpc>
              <a:spcBef>
                <a:spcPts val="375"/>
              </a:spcBef>
              <a:spcAft>
                <a:spcPts val="0"/>
              </a:spcAft>
              <a:buClr>
                <a:schemeClr val="dk1"/>
              </a:buClr>
              <a:buSzPts val="787"/>
              <a:buChar char="•"/>
              <a:defRPr sz="300"/>
            </a:lvl8pPr>
            <a:lvl9pPr indent="-278574" lvl="8" marL="4114800" algn="l">
              <a:lnSpc>
                <a:spcPct val="90000"/>
              </a:lnSpc>
              <a:spcBef>
                <a:spcPts val="375"/>
              </a:spcBef>
              <a:spcAft>
                <a:spcPts val="0"/>
              </a:spcAft>
              <a:buClr>
                <a:schemeClr val="dk1"/>
              </a:buClr>
              <a:buSzPts val="787"/>
              <a:buChar char="•"/>
              <a:defRPr sz="300"/>
            </a:lvl9pPr>
          </a:lstStyle>
          <a:p/>
        </p:txBody>
      </p:sp>
    </p:spTree>
  </p:cSld>
  <p:clrMapOvr>
    <a:masterClrMapping/>
  </p:clrMapOvr>
</p:sldLayout>
</file>

<file path=ppt/slideLayouts/slideLayout3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2_Custom Layout">
  <p:cSld name="42_Custom Layout">
    <p:bg>
      <p:bgPr>
        <a:blipFill>
          <a:blip r:embed="rId2">
            <a:alphaModFix/>
          </a:blip>
          <a:stretch>
            <a:fillRect/>
          </a:stretch>
        </a:blipFill>
      </p:bgPr>
    </p:bg>
    <p:spTree>
      <p:nvGrpSpPr>
        <p:cNvPr id="5811" name="Shape 5811"/>
        <p:cNvGrpSpPr/>
        <p:nvPr/>
      </p:nvGrpSpPr>
      <p:grpSpPr>
        <a:xfrm>
          <a:off x="0" y="0"/>
          <a:ext cx="0" cy="0"/>
          <a:chOff x="0" y="0"/>
          <a:chExt cx="0" cy="0"/>
        </a:xfrm>
      </p:grpSpPr>
      <p:sp>
        <p:nvSpPr>
          <p:cNvPr id="5812" name="Google Shape;5812;g3d53bdb51f7_0_6086"/>
          <p:cNvSpPr/>
          <p:nvPr/>
        </p:nvSpPr>
        <p:spPr>
          <a:xfrm>
            <a:off x="4725642" y="358704"/>
            <a:ext cx="3735900" cy="3591900"/>
          </a:xfrm>
          <a:prstGeom prst="roundRect">
            <a:avLst>
              <a:gd fmla="val 94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813" name="Google Shape;5813;g3d53bdb51f7_0_6086"/>
          <p:cNvSpPr/>
          <p:nvPr/>
        </p:nvSpPr>
        <p:spPr>
          <a:xfrm>
            <a:off x="777963" y="358704"/>
            <a:ext cx="3735900" cy="3591900"/>
          </a:xfrm>
          <a:prstGeom prst="roundRect">
            <a:avLst>
              <a:gd fmla="val 94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814" name="Google Shape;5814;g3d53bdb51f7_0_608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815" name="Google Shape;5815;g3d53bdb51f7_0_6086"/>
          <p:cNvSpPr/>
          <p:nvPr/>
        </p:nvSpPr>
        <p:spPr>
          <a:xfrm>
            <a:off x="785817" y="4142136"/>
            <a:ext cx="7675800" cy="434700"/>
          </a:xfrm>
          <a:prstGeom prst="roundRect">
            <a:avLst>
              <a:gd fmla="val 16667" name="adj"/>
            </a:avLst>
          </a:prstGeom>
          <a:gradFill>
            <a:gsLst>
              <a:gs pos="0">
                <a:srgbClr val="EF0016"/>
              </a:gs>
              <a:gs pos="91000">
                <a:srgbClr val="380057"/>
              </a:gs>
              <a:gs pos="100000">
                <a:srgbClr val="380057"/>
              </a:gs>
            </a:gsLst>
            <a:lin ang="540070" scaled="0"/>
          </a:gradFill>
          <a:ln>
            <a:noFill/>
          </a:ln>
        </p:spPr>
        <p:txBody>
          <a:bodyPr anchorCtr="0" anchor="ctr" bIns="0" lIns="0" spcFirstLastPara="1" rIns="0" wrap="square" tIns="0">
            <a:noAutofit/>
          </a:bodyPr>
          <a:lstStyle/>
          <a:p>
            <a:pPr indent="-101600" lvl="0" marL="101600" marR="0" rtl="0" algn="l">
              <a:lnSpc>
                <a:spcPct val="91000"/>
              </a:lnSpc>
              <a:spcBef>
                <a:spcPts val="0"/>
              </a:spcBef>
              <a:spcAft>
                <a:spcPts val="0"/>
              </a:spcAft>
              <a:buClr>
                <a:srgbClr val="000000"/>
              </a:buClr>
              <a:buSzPts val="500"/>
              <a:buFont typeface="Arial"/>
              <a:buNone/>
            </a:pPr>
            <a:r>
              <a:t/>
            </a:r>
            <a:endParaRPr b="0" i="0" sz="500" u="none" cap="none" strike="noStrike">
              <a:solidFill>
                <a:srgbClr val="000000"/>
              </a:solidFill>
              <a:latin typeface="Arial"/>
              <a:ea typeface="Arial"/>
              <a:cs typeface="Arial"/>
              <a:sym typeface="Arial"/>
            </a:endParaRPr>
          </a:p>
        </p:txBody>
      </p:sp>
      <p:pic>
        <p:nvPicPr>
          <p:cNvPr id="5816" name="Google Shape;5816;g3d53bdb51f7_0_6086"/>
          <p:cNvPicPr preferRelativeResize="0"/>
          <p:nvPr/>
        </p:nvPicPr>
        <p:blipFill rotWithShape="1">
          <a:blip r:embed="rId3">
            <a:alphaModFix/>
          </a:blip>
          <a:srcRect b="0" l="0" r="0" t="0"/>
          <a:stretch/>
        </p:blipFill>
        <p:spPr>
          <a:xfrm>
            <a:off x="785817" y="2621740"/>
            <a:ext cx="3751363" cy="8334"/>
          </a:xfrm>
          <a:prstGeom prst="rect">
            <a:avLst/>
          </a:prstGeom>
          <a:noFill/>
          <a:ln>
            <a:noFill/>
          </a:ln>
        </p:spPr>
      </p:pic>
      <p:pic>
        <p:nvPicPr>
          <p:cNvPr id="5817" name="Google Shape;5817;g3d53bdb51f7_0_6086"/>
          <p:cNvPicPr preferRelativeResize="0"/>
          <p:nvPr/>
        </p:nvPicPr>
        <p:blipFill rotWithShape="1">
          <a:blip r:embed="rId3">
            <a:alphaModFix/>
          </a:blip>
          <a:srcRect b="0" l="0" r="0" t="0"/>
          <a:stretch/>
        </p:blipFill>
        <p:spPr>
          <a:xfrm>
            <a:off x="4732698" y="2621740"/>
            <a:ext cx="3751363" cy="8334"/>
          </a:xfrm>
          <a:prstGeom prst="rect">
            <a:avLst/>
          </a:prstGeom>
          <a:noFill/>
          <a:ln>
            <a:noFill/>
          </a:ln>
        </p:spPr>
      </p:pic>
      <p:sp>
        <p:nvSpPr>
          <p:cNvPr id="5818" name="Google Shape;5818;g3d53bdb51f7_0_6086"/>
          <p:cNvSpPr txBox="1"/>
          <p:nvPr>
            <p:ph type="title"/>
          </p:nvPr>
        </p:nvSpPr>
        <p:spPr>
          <a:xfrm>
            <a:off x="1009425" y="532941"/>
            <a:ext cx="3080400" cy="2838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1900"/>
              <a:buFont typeface="Poppins"/>
              <a:buNone/>
              <a:defRPr b="1" sz="19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819" name="Google Shape;5819;g3d53bdb51f7_0_6086"/>
          <p:cNvSpPr txBox="1"/>
          <p:nvPr>
            <p:ph idx="1" type="subTitle"/>
          </p:nvPr>
        </p:nvSpPr>
        <p:spPr>
          <a:xfrm>
            <a:off x="4966341" y="530100"/>
            <a:ext cx="3080400" cy="2868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700"/>
              <a:buNone/>
              <a:defRPr b="1" sz="1900">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
        <p:nvSpPr>
          <p:cNvPr id="5820" name="Google Shape;5820;g3d53bdb51f7_0_6086"/>
          <p:cNvSpPr txBox="1"/>
          <p:nvPr>
            <p:ph idx="2" type="subTitle"/>
          </p:nvPr>
        </p:nvSpPr>
        <p:spPr>
          <a:xfrm>
            <a:off x="1912823" y="4176572"/>
            <a:ext cx="5506800" cy="3657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900"/>
              <a:buNone/>
              <a:defRPr b="1" sz="1200">
                <a:solidFill>
                  <a:schemeClr val="lt1"/>
                </a:solidFill>
                <a:latin typeface="Poppins"/>
                <a:ea typeface="Poppins"/>
                <a:cs typeface="Poppins"/>
                <a:sym typeface="Poppins"/>
              </a:defRPr>
            </a:lvl1pPr>
            <a:lvl2pPr lvl="1" algn="ctr">
              <a:lnSpc>
                <a:spcPct val="95000"/>
              </a:lnSpc>
              <a:spcBef>
                <a:spcPts val="1300"/>
              </a:spcBef>
              <a:spcAft>
                <a:spcPts val="0"/>
              </a:spcAft>
              <a:buSzPts val="800"/>
              <a:buNone/>
              <a:defRPr/>
            </a:lvl2pPr>
            <a:lvl3pPr lvl="2" algn="ctr">
              <a:lnSpc>
                <a:spcPct val="95000"/>
              </a:lnSpc>
              <a:spcBef>
                <a:spcPts val="1300"/>
              </a:spcBef>
              <a:spcAft>
                <a:spcPts val="0"/>
              </a:spcAft>
              <a:buSzPts val="700"/>
              <a:buNone/>
              <a:defRPr/>
            </a:lvl3pPr>
            <a:lvl4pPr lvl="3" algn="ctr">
              <a:lnSpc>
                <a:spcPct val="95000"/>
              </a:lnSpc>
              <a:spcBef>
                <a:spcPts val="1300"/>
              </a:spcBef>
              <a:spcAft>
                <a:spcPts val="0"/>
              </a:spcAft>
              <a:buSzPts val="500"/>
              <a:buNone/>
              <a:defRPr/>
            </a:lvl4pPr>
            <a:lvl5pPr lvl="4" algn="ctr">
              <a:lnSpc>
                <a:spcPct val="95000"/>
              </a:lnSpc>
              <a:spcBef>
                <a:spcPts val="1300"/>
              </a:spcBef>
              <a:spcAft>
                <a:spcPts val="0"/>
              </a:spcAft>
              <a:buSzPts val="400"/>
              <a:buNone/>
              <a:defRPr/>
            </a:lvl5pPr>
            <a:lvl6pPr lvl="5" algn="ctr">
              <a:lnSpc>
                <a:spcPct val="90000"/>
              </a:lnSpc>
              <a:spcBef>
                <a:spcPts val="400"/>
              </a:spcBef>
              <a:spcAft>
                <a:spcPts val="0"/>
              </a:spcAft>
              <a:buSzPts val="200"/>
              <a:buNone/>
              <a:defRPr/>
            </a:lvl6pPr>
            <a:lvl7pPr lvl="6" algn="ctr">
              <a:lnSpc>
                <a:spcPct val="90000"/>
              </a:lnSpc>
              <a:spcBef>
                <a:spcPts val="400"/>
              </a:spcBef>
              <a:spcAft>
                <a:spcPts val="0"/>
              </a:spcAft>
              <a:buSzPts val="200"/>
              <a:buNone/>
              <a:defRPr/>
            </a:lvl7pPr>
            <a:lvl8pPr lvl="7" algn="ctr">
              <a:lnSpc>
                <a:spcPct val="90000"/>
              </a:lnSpc>
              <a:spcBef>
                <a:spcPts val="400"/>
              </a:spcBef>
              <a:spcAft>
                <a:spcPts val="0"/>
              </a:spcAft>
              <a:buSzPts val="200"/>
              <a:buNone/>
              <a:defRPr/>
            </a:lvl8pPr>
            <a:lvl9pPr lvl="8" algn="ctr">
              <a:lnSpc>
                <a:spcPct val="90000"/>
              </a:lnSpc>
              <a:spcBef>
                <a:spcPts val="400"/>
              </a:spcBef>
              <a:spcAft>
                <a:spcPts val="0"/>
              </a:spcAft>
              <a:buSzPts val="200"/>
              <a:buNone/>
              <a:defRPr/>
            </a:lvl9pPr>
          </a:lstStyle>
          <a:p/>
        </p:txBody>
      </p:sp>
      <p:sp>
        <p:nvSpPr>
          <p:cNvPr id="5821" name="Google Shape;5821;g3d53bdb51f7_0_6086"/>
          <p:cNvSpPr txBox="1"/>
          <p:nvPr>
            <p:ph idx="3" type="title"/>
          </p:nvPr>
        </p:nvSpPr>
        <p:spPr>
          <a:xfrm>
            <a:off x="4955631" y="1678781"/>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822" name="Google Shape;5822;g3d53bdb51f7_0_6086"/>
          <p:cNvSpPr txBox="1"/>
          <p:nvPr>
            <p:ph idx="4" type="title"/>
          </p:nvPr>
        </p:nvSpPr>
        <p:spPr>
          <a:xfrm>
            <a:off x="6677791" y="1678781"/>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823" name="Google Shape;5823;g3d53bdb51f7_0_6086"/>
          <p:cNvSpPr txBox="1"/>
          <p:nvPr>
            <p:ph idx="5" type="title"/>
          </p:nvPr>
        </p:nvSpPr>
        <p:spPr>
          <a:xfrm>
            <a:off x="4955631" y="2809856"/>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824" name="Google Shape;5824;g3d53bdb51f7_0_6086"/>
          <p:cNvSpPr txBox="1"/>
          <p:nvPr>
            <p:ph idx="6" type="title"/>
          </p:nvPr>
        </p:nvSpPr>
        <p:spPr>
          <a:xfrm>
            <a:off x="6677791" y="2809856"/>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825" name="Google Shape;5825;g3d53bdb51f7_0_6086"/>
          <p:cNvSpPr txBox="1"/>
          <p:nvPr>
            <p:ph idx="7" type="subTitle"/>
          </p:nvPr>
        </p:nvSpPr>
        <p:spPr>
          <a:xfrm>
            <a:off x="4968431" y="2152566"/>
            <a:ext cx="1587300" cy="434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5826" name="Google Shape;5826;g3d53bdb51f7_0_6086"/>
          <p:cNvSpPr txBox="1"/>
          <p:nvPr>
            <p:ph idx="8" type="subTitle"/>
          </p:nvPr>
        </p:nvSpPr>
        <p:spPr>
          <a:xfrm>
            <a:off x="6662311" y="2152566"/>
            <a:ext cx="1587300" cy="434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5827" name="Google Shape;5827;g3d53bdb51f7_0_6086"/>
          <p:cNvSpPr txBox="1"/>
          <p:nvPr>
            <p:ph idx="9" type="subTitle"/>
          </p:nvPr>
        </p:nvSpPr>
        <p:spPr>
          <a:xfrm>
            <a:off x="4965029" y="3267394"/>
            <a:ext cx="1587300" cy="541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5828" name="Google Shape;5828;g3d53bdb51f7_0_6086"/>
          <p:cNvSpPr txBox="1"/>
          <p:nvPr>
            <p:ph idx="13" type="subTitle"/>
          </p:nvPr>
        </p:nvSpPr>
        <p:spPr>
          <a:xfrm>
            <a:off x="6658908" y="3267394"/>
            <a:ext cx="1587300" cy="541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5829" name="Google Shape;5829;g3d53bdb51f7_0_6086"/>
          <p:cNvSpPr txBox="1"/>
          <p:nvPr>
            <p:ph idx="14" type="title"/>
          </p:nvPr>
        </p:nvSpPr>
        <p:spPr>
          <a:xfrm>
            <a:off x="1025740" y="1678781"/>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830" name="Google Shape;5830;g3d53bdb51f7_0_6086"/>
          <p:cNvSpPr txBox="1"/>
          <p:nvPr>
            <p:ph idx="15" type="title"/>
          </p:nvPr>
        </p:nvSpPr>
        <p:spPr>
          <a:xfrm>
            <a:off x="2747900" y="1678781"/>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831" name="Google Shape;5831;g3d53bdb51f7_0_6086"/>
          <p:cNvSpPr txBox="1"/>
          <p:nvPr>
            <p:ph idx="16" type="title"/>
          </p:nvPr>
        </p:nvSpPr>
        <p:spPr>
          <a:xfrm>
            <a:off x="1025740" y="2809856"/>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832" name="Google Shape;5832;g3d53bdb51f7_0_6086"/>
          <p:cNvSpPr txBox="1"/>
          <p:nvPr>
            <p:ph idx="17" type="title"/>
          </p:nvPr>
        </p:nvSpPr>
        <p:spPr>
          <a:xfrm>
            <a:off x="2747900" y="2809856"/>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5833" name="Google Shape;5833;g3d53bdb51f7_0_6086"/>
          <p:cNvSpPr txBox="1"/>
          <p:nvPr>
            <p:ph idx="18" type="subTitle"/>
          </p:nvPr>
        </p:nvSpPr>
        <p:spPr>
          <a:xfrm>
            <a:off x="1038540" y="2152566"/>
            <a:ext cx="1587300" cy="434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5834" name="Google Shape;5834;g3d53bdb51f7_0_6086"/>
          <p:cNvSpPr txBox="1"/>
          <p:nvPr>
            <p:ph idx="19" type="subTitle"/>
          </p:nvPr>
        </p:nvSpPr>
        <p:spPr>
          <a:xfrm>
            <a:off x="2732419" y="2152566"/>
            <a:ext cx="1587300" cy="434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5835" name="Google Shape;5835;g3d53bdb51f7_0_6086"/>
          <p:cNvSpPr txBox="1"/>
          <p:nvPr>
            <p:ph idx="20" type="subTitle"/>
          </p:nvPr>
        </p:nvSpPr>
        <p:spPr>
          <a:xfrm>
            <a:off x="1035137" y="3267394"/>
            <a:ext cx="1587300" cy="541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5836" name="Google Shape;5836;g3d53bdb51f7_0_6086"/>
          <p:cNvSpPr txBox="1"/>
          <p:nvPr>
            <p:ph idx="21" type="subTitle"/>
          </p:nvPr>
        </p:nvSpPr>
        <p:spPr>
          <a:xfrm>
            <a:off x="2729017" y="3267394"/>
            <a:ext cx="1587300" cy="541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5837" name="Google Shape;5837;g3d53bdb51f7_0_6086"/>
          <p:cNvSpPr txBox="1"/>
          <p:nvPr>
            <p:ph idx="22" type="subTitle"/>
          </p:nvPr>
        </p:nvSpPr>
        <p:spPr>
          <a:xfrm>
            <a:off x="1020683" y="1166550"/>
            <a:ext cx="3080400" cy="2868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000"/>
              <a:buFont typeface="Poppins Medium"/>
              <a:buNone/>
              <a:defRPr sz="1000"/>
            </a:lvl1pPr>
            <a:lvl2pPr lvl="1" algn="l">
              <a:lnSpc>
                <a:spcPct val="95000"/>
              </a:lnSpc>
              <a:spcBef>
                <a:spcPts val="1300"/>
              </a:spcBef>
              <a:spcAft>
                <a:spcPts val="0"/>
              </a:spcAft>
              <a:buSzPts val="1000"/>
              <a:buFont typeface="Poppins Medium"/>
              <a:buNone/>
              <a:defRPr sz="1000"/>
            </a:lvl2pPr>
            <a:lvl3pPr lvl="2" algn="l">
              <a:lnSpc>
                <a:spcPct val="95000"/>
              </a:lnSpc>
              <a:spcBef>
                <a:spcPts val="1300"/>
              </a:spcBef>
              <a:spcAft>
                <a:spcPts val="0"/>
              </a:spcAft>
              <a:buSzPts val="1000"/>
              <a:buFont typeface="Poppins Medium"/>
              <a:buNone/>
              <a:defRPr sz="1000"/>
            </a:lvl3pPr>
            <a:lvl4pPr lvl="3" algn="l">
              <a:lnSpc>
                <a:spcPct val="95000"/>
              </a:lnSpc>
              <a:spcBef>
                <a:spcPts val="1300"/>
              </a:spcBef>
              <a:spcAft>
                <a:spcPts val="0"/>
              </a:spcAft>
              <a:buSzPts val="1000"/>
              <a:buFont typeface="Poppins Medium"/>
              <a:buNone/>
              <a:defRPr sz="1000"/>
            </a:lvl4pPr>
            <a:lvl5pPr lvl="4" algn="l">
              <a:lnSpc>
                <a:spcPct val="95000"/>
              </a:lnSpc>
              <a:spcBef>
                <a:spcPts val="1300"/>
              </a:spcBef>
              <a:spcAft>
                <a:spcPts val="0"/>
              </a:spcAft>
              <a:buSzPts val="1000"/>
              <a:buFont typeface="Poppins Medium"/>
              <a:buNone/>
              <a:defRPr sz="1000"/>
            </a:lvl5pPr>
            <a:lvl6pPr lvl="5" algn="l">
              <a:lnSpc>
                <a:spcPct val="90000"/>
              </a:lnSpc>
              <a:spcBef>
                <a:spcPts val="400"/>
              </a:spcBef>
              <a:spcAft>
                <a:spcPts val="0"/>
              </a:spcAft>
              <a:buSzPts val="1000"/>
              <a:buFont typeface="Poppins Medium"/>
              <a:buNone/>
              <a:defRPr sz="1000"/>
            </a:lvl6pPr>
            <a:lvl7pPr lvl="6" algn="l">
              <a:lnSpc>
                <a:spcPct val="90000"/>
              </a:lnSpc>
              <a:spcBef>
                <a:spcPts val="400"/>
              </a:spcBef>
              <a:spcAft>
                <a:spcPts val="0"/>
              </a:spcAft>
              <a:buSzPts val="1000"/>
              <a:buFont typeface="Poppins Medium"/>
              <a:buNone/>
              <a:defRPr sz="1000"/>
            </a:lvl7pPr>
            <a:lvl8pPr lvl="7" algn="l">
              <a:lnSpc>
                <a:spcPct val="90000"/>
              </a:lnSpc>
              <a:spcBef>
                <a:spcPts val="400"/>
              </a:spcBef>
              <a:spcAft>
                <a:spcPts val="0"/>
              </a:spcAft>
              <a:buSzPts val="1000"/>
              <a:buFont typeface="Poppins Medium"/>
              <a:buNone/>
              <a:defRPr sz="1000"/>
            </a:lvl8pPr>
            <a:lvl9pPr lvl="8" algn="l">
              <a:lnSpc>
                <a:spcPct val="90000"/>
              </a:lnSpc>
              <a:spcBef>
                <a:spcPts val="400"/>
              </a:spcBef>
              <a:spcAft>
                <a:spcPts val="0"/>
              </a:spcAft>
              <a:buSzPts val="1000"/>
              <a:buFont typeface="Poppins Medium"/>
              <a:buNone/>
              <a:defRPr sz="1000"/>
            </a:lvl9pPr>
          </a:lstStyle>
          <a:p/>
        </p:txBody>
      </p:sp>
      <p:sp>
        <p:nvSpPr>
          <p:cNvPr id="5838" name="Google Shape;5838;g3d53bdb51f7_0_6086"/>
          <p:cNvSpPr txBox="1"/>
          <p:nvPr>
            <p:ph idx="23" type="subTitle"/>
          </p:nvPr>
        </p:nvSpPr>
        <p:spPr>
          <a:xfrm>
            <a:off x="4958678" y="1166550"/>
            <a:ext cx="3080400" cy="2868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000"/>
              <a:buFont typeface="Poppins Medium"/>
              <a:buNone/>
              <a:defRPr sz="1000"/>
            </a:lvl1pPr>
            <a:lvl2pPr lvl="1" algn="l">
              <a:lnSpc>
                <a:spcPct val="95000"/>
              </a:lnSpc>
              <a:spcBef>
                <a:spcPts val="1300"/>
              </a:spcBef>
              <a:spcAft>
                <a:spcPts val="0"/>
              </a:spcAft>
              <a:buSzPts val="1000"/>
              <a:buFont typeface="Poppins Medium"/>
              <a:buNone/>
              <a:defRPr sz="1000"/>
            </a:lvl2pPr>
            <a:lvl3pPr lvl="2" algn="l">
              <a:lnSpc>
                <a:spcPct val="95000"/>
              </a:lnSpc>
              <a:spcBef>
                <a:spcPts val="1300"/>
              </a:spcBef>
              <a:spcAft>
                <a:spcPts val="0"/>
              </a:spcAft>
              <a:buSzPts val="1000"/>
              <a:buFont typeface="Poppins Medium"/>
              <a:buNone/>
              <a:defRPr sz="1000"/>
            </a:lvl3pPr>
            <a:lvl4pPr lvl="3" algn="l">
              <a:lnSpc>
                <a:spcPct val="95000"/>
              </a:lnSpc>
              <a:spcBef>
                <a:spcPts val="1300"/>
              </a:spcBef>
              <a:spcAft>
                <a:spcPts val="0"/>
              </a:spcAft>
              <a:buSzPts val="1000"/>
              <a:buFont typeface="Poppins Medium"/>
              <a:buNone/>
              <a:defRPr sz="1000"/>
            </a:lvl4pPr>
            <a:lvl5pPr lvl="4" algn="l">
              <a:lnSpc>
                <a:spcPct val="95000"/>
              </a:lnSpc>
              <a:spcBef>
                <a:spcPts val="1300"/>
              </a:spcBef>
              <a:spcAft>
                <a:spcPts val="0"/>
              </a:spcAft>
              <a:buSzPts val="1000"/>
              <a:buFont typeface="Poppins Medium"/>
              <a:buNone/>
              <a:defRPr sz="1000"/>
            </a:lvl5pPr>
            <a:lvl6pPr lvl="5" algn="l">
              <a:lnSpc>
                <a:spcPct val="90000"/>
              </a:lnSpc>
              <a:spcBef>
                <a:spcPts val="400"/>
              </a:spcBef>
              <a:spcAft>
                <a:spcPts val="0"/>
              </a:spcAft>
              <a:buSzPts val="1000"/>
              <a:buFont typeface="Poppins Medium"/>
              <a:buNone/>
              <a:defRPr sz="1000"/>
            </a:lvl6pPr>
            <a:lvl7pPr lvl="6" algn="l">
              <a:lnSpc>
                <a:spcPct val="90000"/>
              </a:lnSpc>
              <a:spcBef>
                <a:spcPts val="400"/>
              </a:spcBef>
              <a:spcAft>
                <a:spcPts val="0"/>
              </a:spcAft>
              <a:buSzPts val="1000"/>
              <a:buFont typeface="Poppins Medium"/>
              <a:buNone/>
              <a:defRPr sz="1000"/>
            </a:lvl7pPr>
            <a:lvl8pPr lvl="7" algn="l">
              <a:lnSpc>
                <a:spcPct val="90000"/>
              </a:lnSpc>
              <a:spcBef>
                <a:spcPts val="400"/>
              </a:spcBef>
              <a:spcAft>
                <a:spcPts val="0"/>
              </a:spcAft>
              <a:buSzPts val="1000"/>
              <a:buFont typeface="Poppins Medium"/>
              <a:buNone/>
              <a:defRPr sz="1000"/>
            </a:lvl8pPr>
            <a:lvl9pPr lvl="8" algn="l">
              <a:lnSpc>
                <a:spcPct val="90000"/>
              </a:lnSpc>
              <a:spcBef>
                <a:spcPts val="400"/>
              </a:spcBef>
              <a:spcAft>
                <a:spcPts val="0"/>
              </a:spcAft>
              <a:buSzPts val="1000"/>
              <a:buFont typeface="Poppins Medium"/>
              <a:buNone/>
              <a:defRPr sz="1000"/>
            </a:lvl9pPr>
          </a:lstStyle>
          <a:p/>
        </p:txBody>
      </p:sp>
    </p:spTree>
  </p:cSld>
  <p:clrMapOvr>
    <a:masterClrMapping/>
  </p:clrMapOvr>
</p:sldLayout>
</file>

<file path=ppt/slideLayouts/slideLayout3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3_Custom Layout">
  <p:cSld name="43_Custom Layout">
    <p:bg>
      <p:bgPr>
        <a:blipFill>
          <a:blip r:embed="rId2">
            <a:alphaModFix/>
          </a:blip>
          <a:stretch>
            <a:fillRect/>
          </a:stretch>
        </a:blipFill>
      </p:bgPr>
    </p:bg>
    <p:spTree>
      <p:nvGrpSpPr>
        <p:cNvPr id="5839" name="Shape 5839"/>
        <p:cNvGrpSpPr/>
        <p:nvPr/>
      </p:nvGrpSpPr>
      <p:grpSpPr>
        <a:xfrm>
          <a:off x="0" y="0"/>
          <a:ext cx="0" cy="0"/>
          <a:chOff x="0" y="0"/>
          <a:chExt cx="0" cy="0"/>
        </a:xfrm>
      </p:grpSpPr>
      <p:sp>
        <p:nvSpPr>
          <p:cNvPr id="5840" name="Google Shape;5840;g3d53bdb51f7_0_6114"/>
          <p:cNvSpPr/>
          <p:nvPr/>
        </p:nvSpPr>
        <p:spPr>
          <a:xfrm>
            <a:off x="4670344" y="2803788"/>
            <a:ext cx="4246500" cy="1855200"/>
          </a:xfrm>
          <a:prstGeom prst="roundRect">
            <a:avLst>
              <a:gd fmla="val 2420" name="adj"/>
            </a:avLst>
          </a:prstGeom>
          <a:gradFill>
            <a:gsLst>
              <a:gs pos="0">
                <a:srgbClr val="EF0016"/>
              </a:gs>
              <a:gs pos="72000">
                <a:schemeClr val="dk1"/>
              </a:gs>
              <a:gs pos="100000">
                <a:schemeClr val="dk1"/>
              </a:gs>
            </a:gsLst>
            <a:lin ang="18900044"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pic>
        <p:nvPicPr>
          <p:cNvPr descr="A black and blue background&#10;&#10;AI-generated content may be incorrect." id="5841" name="Google Shape;5841;g3d53bdb51f7_0_6114"/>
          <p:cNvPicPr preferRelativeResize="0"/>
          <p:nvPr/>
        </p:nvPicPr>
        <p:blipFill rotWithShape="1">
          <a:blip r:embed="rId3">
            <a:alphaModFix/>
          </a:blip>
          <a:srcRect b="0" l="0" r="0" t="0"/>
          <a:stretch/>
        </p:blipFill>
        <p:spPr>
          <a:xfrm>
            <a:off x="4663201" y="2793206"/>
            <a:ext cx="4245431" cy="1866750"/>
          </a:xfrm>
          <a:prstGeom prst="rect">
            <a:avLst/>
          </a:prstGeom>
          <a:noFill/>
          <a:ln>
            <a:noFill/>
          </a:ln>
        </p:spPr>
      </p:pic>
      <p:sp>
        <p:nvSpPr>
          <p:cNvPr id="5842" name="Google Shape;5842;g3d53bdb51f7_0_6114"/>
          <p:cNvSpPr/>
          <p:nvPr/>
        </p:nvSpPr>
        <p:spPr>
          <a:xfrm>
            <a:off x="339879" y="864394"/>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843" name="Google Shape;5843;g3d53bdb51f7_0_6114"/>
          <p:cNvSpPr/>
          <p:nvPr/>
        </p:nvSpPr>
        <p:spPr>
          <a:xfrm>
            <a:off x="4670344" y="864394"/>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844" name="Google Shape;5844;g3d53bdb51f7_0_6114"/>
          <p:cNvSpPr/>
          <p:nvPr/>
        </p:nvSpPr>
        <p:spPr>
          <a:xfrm>
            <a:off x="339879" y="2803788"/>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845" name="Google Shape;5845;g3d53bdb51f7_0_6114"/>
          <p:cNvSpPr txBox="1"/>
          <p:nvPr>
            <p:ph type="title"/>
          </p:nvPr>
        </p:nvSpPr>
        <p:spPr>
          <a:xfrm>
            <a:off x="325594" y="369882"/>
            <a:ext cx="84048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846" name="Google Shape;5846;g3d53bdb51f7_0_611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847" name="Google Shape;5847;g3d53bdb51f7_0_6114"/>
          <p:cNvSpPr txBox="1"/>
          <p:nvPr>
            <p:ph idx="1" type="body"/>
          </p:nvPr>
        </p:nvSpPr>
        <p:spPr>
          <a:xfrm>
            <a:off x="4751767" y="3714750"/>
            <a:ext cx="3956100" cy="893100"/>
          </a:xfrm>
          <a:prstGeom prst="rect">
            <a:avLst/>
          </a:prstGeom>
          <a:noFill/>
          <a:ln>
            <a:noFill/>
          </a:ln>
        </p:spPr>
        <p:txBody>
          <a:bodyPr anchorCtr="0" anchor="t" bIns="0" lIns="0" spcFirstLastPara="1" rIns="0" wrap="square" tIns="0">
            <a:noAutofit/>
          </a:bodyPr>
          <a:lstStyle>
            <a:lvl1pPr indent="-285750" lvl="0" marL="457200" algn="l">
              <a:lnSpc>
                <a:spcPct val="95000"/>
              </a:lnSpc>
              <a:spcBef>
                <a:spcPts val="1300"/>
              </a:spcBef>
              <a:spcAft>
                <a:spcPts val="0"/>
              </a:spcAft>
              <a:buClr>
                <a:srgbClr val="FFC000"/>
              </a:buClr>
              <a:buSzPts val="900"/>
              <a:buChar char="●"/>
              <a:defRPr>
                <a:solidFill>
                  <a:schemeClr val="lt1"/>
                </a:solidFill>
              </a:defRPr>
            </a:lvl1pPr>
            <a:lvl2pPr indent="-279400" lvl="1" marL="914400" algn="l">
              <a:lnSpc>
                <a:spcPct val="95000"/>
              </a:lnSpc>
              <a:spcBef>
                <a:spcPts val="1300"/>
              </a:spcBef>
              <a:spcAft>
                <a:spcPts val="0"/>
              </a:spcAft>
              <a:buClr>
                <a:srgbClr val="FFC000"/>
              </a:buClr>
              <a:buSzPts val="800"/>
              <a:buChar char="●"/>
              <a:defRPr>
                <a:solidFill>
                  <a:schemeClr val="lt1"/>
                </a:solidFill>
              </a:defRPr>
            </a:lvl2pPr>
            <a:lvl3pPr indent="-273050" lvl="2" marL="1371600" algn="l">
              <a:lnSpc>
                <a:spcPct val="95000"/>
              </a:lnSpc>
              <a:spcBef>
                <a:spcPts val="1300"/>
              </a:spcBef>
              <a:spcAft>
                <a:spcPts val="0"/>
              </a:spcAft>
              <a:buClr>
                <a:srgbClr val="FFC000"/>
              </a:buClr>
              <a:buSzPts val="700"/>
              <a:buChar char="●"/>
              <a:defRPr>
                <a:solidFill>
                  <a:schemeClr val="lt1"/>
                </a:solidFill>
              </a:defRPr>
            </a:lvl3pPr>
            <a:lvl4pPr indent="-228600" lvl="3" marL="1828800" algn="l">
              <a:lnSpc>
                <a:spcPct val="95000"/>
              </a:lnSpc>
              <a:spcBef>
                <a:spcPts val="1300"/>
              </a:spcBef>
              <a:spcAft>
                <a:spcPts val="0"/>
              </a:spcAft>
              <a:buClr>
                <a:schemeClr val="dk1"/>
              </a:buClr>
              <a:buSzPts val="500"/>
              <a:buNone/>
              <a:defRPr sz="100"/>
            </a:lvl4pPr>
            <a:lvl5pPr indent="-228600" lvl="4" marL="2286000" algn="l">
              <a:lnSpc>
                <a:spcPct val="95000"/>
              </a:lnSpc>
              <a:spcBef>
                <a:spcPts val="1300"/>
              </a:spcBef>
              <a:spcAft>
                <a:spcPts val="0"/>
              </a:spcAft>
              <a:buClr>
                <a:schemeClr val="dk1"/>
              </a:buClr>
              <a:buSzPts val="400"/>
              <a:buNone/>
              <a:defRPr sz="100"/>
            </a:lvl5pPr>
            <a:lvl6pPr indent="-228600" lvl="5" marL="2743200" algn="l">
              <a:lnSpc>
                <a:spcPct val="90000"/>
              </a:lnSpc>
              <a:spcBef>
                <a:spcPts val="400"/>
              </a:spcBef>
              <a:spcAft>
                <a:spcPts val="0"/>
              </a:spcAft>
              <a:buClr>
                <a:schemeClr val="dk1"/>
              </a:buClr>
              <a:buSzPts val="200"/>
              <a:buNone/>
              <a:defRPr sz="100"/>
            </a:lvl6pPr>
            <a:lvl7pPr indent="-228600" lvl="6" marL="3200400" algn="l">
              <a:lnSpc>
                <a:spcPct val="90000"/>
              </a:lnSpc>
              <a:spcBef>
                <a:spcPts val="400"/>
              </a:spcBef>
              <a:spcAft>
                <a:spcPts val="0"/>
              </a:spcAft>
              <a:buClr>
                <a:schemeClr val="dk1"/>
              </a:buClr>
              <a:buSzPts val="200"/>
              <a:buNone/>
              <a:defRPr sz="100"/>
            </a:lvl7pPr>
            <a:lvl8pPr indent="-228600" lvl="7" marL="3657600" algn="l">
              <a:lnSpc>
                <a:spcPct val="90000"/>
              </a:lnSpc>
              <a:spcBef>
                <a:spcPts val="400"/>
              </a:spcBef>
              <a:spcAft>
                <a:spcPts val="0"/>
              </a:spcAft>
              <a:buClr>
                <a:schemeClr val="dk1"/>
              </a:buClr>
              <a:buSzPts val="200"/>
              <a:buNone/>
              <a:defRPr sz="100"/>
            </a:lvl8pPr>
            <a:lvl9pPr indent="-228600" lvl="8" marL="4114800" algn="l">
              <a:lnSpc>
                <a:spcPct val="90000"/>
              </a:lnSpc>
              <a:spcBef>
                <a:spcPts val="400"/>
              </a:spcBef>
              <a:spcAft>
                <a:spcPts val="0"/>
              </a:spcAft>
              <a:buClr>
                <a:schemeClr val="dk1"/>
              </a:buClr>
              <a:buSzPts val="200"/>
              <a:buNone/>
              <a:defRPr sz="100"/>
            </a:lvl9pPr>
          </a:lstStyle>
          <a:p/>
        </p:txBody>
      </p:sp>
      <p:sp>
        <p:nvSpPr>
          <p:cNvPr id="5848" name="Google Shape;5848;g3d53bdb51f7_0_6114"/>
          <p:cNvSpPr/>
          <p:nvPr>
            <p:ph idx="2" type="pic"/>
          </p:nvPr>
        </p:nvSpPr>
        <p:spPr>
          <a:xfrm>
            <a:off x="477378" y="1343025"/>
            <a:ext cx="1936800" cy="1228800"/>
          </a:xfrm>
          <a:prstGeom prst="rect">
            <a:avLst/>
          </a:prstGeom>
          <a:noFill/>
          <a:ln>
            <a:noFill/>
          </a:ln>
        </p:spPr>
      </p:sp>
      <p:sp>
        <p:nvSpPr>
          <p:cNvPr id="5849" name="Google Shape;5849;g3d53bdb51f7_0_6114"/>
          <p:cNvSpPr/>
          <p:nvPr>
            <p:ph idx="3" type="pic"/>
          </p:nvPr>
        </p:nvSpPr>
        <p:spPr>
          <a:xfrm>
            <a:off x="2517546" y="1343025"/>
            <a:ext cx="1936800" cy="1228800"/>
          </a:xfrm>
          <a:prstGeom prst="rect">
            <a:avLst/>
          </a:prstGeom>
          <a:noFill/>
          <a:ln>
            <a:noFill/>
          </a:ln>
        </p:spPr>
      </p:sp>
      <p:sp>
        <p:nvSpPr>
          <p:cNvPr id="5850" name="Google Shape;5850;g3d53bdb51f7_0_6114"/>
          <p:cNvSpPr/>
          <p:nvPr>
            <p:ph idx="4" type="pic"/>
          </p:nvPr>
        </p:nvSpPr>
        <p:spPr>
          <a:xfrm>
            <a:off x="477378" y="3188033"/>
            <a:ext cx="1936800" cy="1305300"/>
          </a:xfrm>
          <a:prstGeom prst="rect">
            <a:avLst/>
          </a:prstGeom>
          <a:noFill/>
          <a:ln>
            <a:noFill/>
          </a:ln>
        </p:spPr>
      </p:sp>
      <p:sp>
        <p:nvSpPr>
          <p:cNvPr id="5851" name="Google Shape;5851;g3d53bdb51f7_0_6114"/>
          <p:cNvSpPr/>
          <p:nvPr>
            <p:ph idx="5" type="pic"/>
          </p:nvPr>
        </p:nvSpPr>
        <p:spPr>
          <a:xfrm>
            <a:off x="2517546" y="3188033"/>
            <a:ext cx="1936800" cy="1305300"/>
          </a:xfrm>
          <a:prstGeom prst="rect">
            <a:avLst/>
          </a:prstGeom>
          <a:noFill/>
          <a:ln>
            <a:noFill/>
          </a:ln>
        </p:spPr>
      </p:sp>
      <p:sp>
        <p:nvSpPr>
          <p:cNvPr id="5852" name="Google Shape;5852;g3d53bdb51f7_0_6114"/>
          <p:cNvSpPr/>
          <p:nvPr>
            <p:ph idx="6" type="pic"/>
          </p:nvPr>
        </p:nvSpPr>
        <p:spPr>
          <a:xfrm>
            <a:off x="7471390" y="1028700"/>
            <a:ext cx="1259100" cy="1600200"/>
          </a:xfrm>
          <a:prstGeom prst="rect">
            <a:avLst/>
          </a:prstGeom>
          <a:noFill/>
          <a:ln>
            <a:noFill/>
          </a:ln>
        </p:spPr>
      </p:sp>
      <p:sp>
        <p:nvSpPr>
          <p:cNvPr id="5853" name="Google Shape;5853;g3d53bdb51f7_0_6114"/>
          <p:cNvSpPr/>
          <p:nvPr>
            <p:ph idx="7" type="pic"/>
          </p:nvPr>
        </p:nvSpPr>
        <p:spPr>
          <a:xfrm>
            <a:off x="6564252" y="1028700"/>
            <a:ext cx="816000" cy="1600200"/>
          </a:xfrm>
          <a:prstGeom prst="rect">
            <a:avLst/>
          </a:prstGeom>
          <a:noFill/>
          <a:ln>
            <a:noFill/>
          </a:ln>
        </p:spPr>
      </p:sp>
      <p:pic>
        <p:nvPicPr>
          <p:cNvPr id="5854" name="Google Shape;5854;g3d53bdb51f7_0_6114"/>
          <p:cNvPicPr preferRelativeResize="0"/>
          <p:nvPr/>
        </p:nvPicPr>
        <p:blipFill rotWithShape="1">
          <a:blip r:embed="rId4">
            <a:alphaModFix/>
          </a:blip>
          <a:srcRect b="0" l="0" r="0" t="0"/>
          <a:stretch/>
        </p:blipFill>
        <p:spPr>
          <a:xfrm>
            <a:off x="4670344" y="3186623"/>
            <a:ext cx="4239264" cy="5953"/>
          </a:xfrm>
          <a:prstGeom prst="rect">
            <a:avLst/>
          </a:prstGeom>
          <a:noFill/>
          <a:ln>
            <a:noFill/>
          </a:ln>
        </p:spPr>
      </p:pic>
      <p:sp>
        <p:nvSpPr>
          <p:cNvPr id="5855" name="Google Shape;5855;g3d53bdb51f7_0_6114"/>
          <p:cNvSpPr txBox="1"/>
          <p:nvPr>
            <p:ph idx="8" type="subTitle"/>
          </p:nvPr>
        </p:nvSpPr>
        <p:spPr>
          <a:xfrm>
            <a:off x="453925" y="966947"/>
            <a:ext cx="4000500" cy="274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200"/>
              <a:buFont typeface="Poppins"/>
              <a:buNone/>
              <a:defRPr b="1" sz="1200">
                <a:latin typeface="Poppins"/>
                <a:ea typeface="Poppins"/>
                <a:cs typeface="Poppins"/>
                <a:sym typeface="Poppins"/>
              </a:defRPr>
            </a:lvl1pPr>
            <a:lvl2pPr lvl="1" algn="l">
              <a:lnSpc>
                <a:spcPct val="95000"/>
              </a:lnSpc>
              <a:spcBef>
                <a:spcPts val="1300"/>
              </a:spcBef>
              <a:spcAft>
                <a:spcPts val="0"/>
              </a:spcAft>
              <a:buSzPts val="1200"/>
              <a:buFont typeface="Poppins"/>
              <a:buNone/>
              <a:defRPr sz="1200"/>
            </a:lvl2pPr>
            <a:lvl3pPr lvl="2" algn="l">
              <a:lnSpc>
                <a:spcPct val="95000"/>
              </a:lnSpc>
              <a:spcBef>
                <a:spcPts val="1300"/>
              </a:spcBef>
              <a:spcAft>
                <a:spcPts val="0"/>
              </a:spcAft>
              <a:buSzPts val="1200"/>
              <a:buFont typeface="Poppins"/>
              <a:buNone/>
              <a:defRPr sz="1200"/>
            </a:lvl3pPr>
            <a:lvl4pPr lvl="3" algn="l">
              <a:lnSpc>
                <a:spcPct val="95000"/>
              </a:lnSpc>
              <a:spcBef>
                <a:spcPts val="1300"/>
              </a:spcBef>
              <a:spcAft>
                <a:spcPts val="0"/>
              </a:spcAft>
              <a:buSzPts val="1200"/>
              <a:buFont typeface="Poppins"/>
              <a:buNone/>
              <a:defRPr sz="1200"/>
            </a:lvl4pPr>
            <a:lvl5pPr lvl="4" algn="l">
              <a:lnSpc>
                <a:spcPct val="95000"/>
              </a:lnSpc>
              <a:spcBef>
                <a:spcPts val="1300"/>
              </a:spcBef>
              <a:spcAft>
                <a:spcPts val="0"/>
              </a:spcAft>
              <a:buSzPts val="1200"/>
              <a:buFont typeface="Poppins"/>
              <a:buNone/>
              <a:defRPr sz="1200"/>
            </a:lvl5pPr>
            <a:lvl6pPr lvl="5" algn="l">
              <a:lnSpc>
                <a:spcPct val="95000"/>
              </a:lnSpc>
              <a:spcBef>
                <a:spcPts val="1300"/>
              </a:spcBef>
              <a:spcAft>
                <a:spcPts val="0"/>
              </a:spcAft>
              <a:buSzPts val="1200"/>
              <a:buFont typeface="Poppins"/>
              <a:buNone/>
              <a:defRPr sz="1200"/>
            </a:lvl6pPr>
            <a:lvl7pPr lvl="6" algn="l">
              <a:lnSpc>
                <a:spcPct val="95000"/>
              </a:lnSpc>
              <a:spcBef>
                <a:spcPts val="1300"/>
              </a:spcBef>
              <a:spcAft>
                <a:spcPts val="0"/>
              </a:spcAft>
              <a:buSzPts val="1200"/>
              <a:buFont typeface="Poppins"/>
              <a:buNone/>
              <a:defRPr sz="1200"/>
            </a:lvl7pPr>
            <a:lvl8pPr lvl="7" algn="l">
              <a:lnSpc>
                <a:spcPct val="95000"/>
              </a:lnSpc>
              <a:spcBef>
                <a:spcPts val="1300"/>
              </a:spcBef>
              <a:spcAft>
                <a:spcPts val="0"/>
              </a:spcAft>
              <a:buSzPts val="1200"/>
              <a:buFont typeface="Poppins"/>
              <a:buNone/>
              <a:defRPr sz="1200"/>
            </a:lvl8pPr>
            <a:lvl9pPr lvl="8" algn="l">
              <a:lnSpc>
                <a:spcPct val="95000"/>
              </a:lnSpc>
              <a:spcBef>
                <a:spcPts val="1300"/>
              </a:spcBef>
              <a:spcAft>
                <a:spcPts val="0"/>
              </a:spcAft>
              <a:buSzPts val="1200"/>
              <a:buFont typeface="Poppins"/>
              <a:buNone/>
              <a:defRPr sz="1200"/>
            </a:lvl9pPr>
          </a:lstStyle>
          <a:p/>
        </p:txBody>
      </p:sp>
      <p:sp>
        <p:nvSpPr>
          <p:cNvPr id="5856" name="Google Shape;5856;g3d53bdb51f7_0_6114"/>
          <p:cNvSpPr txBox="1"/>
          <p:nvPr>
            <p:ph idx="9" type="subTitle"/>
          </p:nvPr>
        </p:nvSpPr>
        <p:spPr>
          <a:xfrm>
            <a:off x="4768404" y="966947"/>
            <a:ext cx="1684500" cy="4017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200"/>
              <a:buFont typeface="Poppins"/>
              <a:buNone/>
              <a:defRPr b="1" sz="1200">
                <a:latin typeface="Poppins"/>
                <a:ea typeface="Poppins"/>
                <a:cs typeface="Poppins"/>
                <a:sym typeface="Poppins"/>
              </a:defRPr>
            </a:lvl1pPr>
            <a:lvl2pPr lvl="1" algn="l">
              <a:lnSpc>
                <a:spcPct val="95000"/>
              </a:lnSpc>
              <a:spcBef>
                <a:spcPts val="1300"/>
              </a:spcBef>
              <a:spcAft>
                <a:spcPts val="0"/>
              </a:spcAft>
              <a:buSzPts val="1200"/>
              <a:buFont typeface="Poppins"/>
              <a:buNone/>
              <a:defRPr sz="1200"/>
            </a:lvl2pPr>
            <a:lvl3pPr lvl="2" algn="l">
              <a:lnSpc>
                <a:spcPct val="95000"/>
              </a:lnSpc>
              <a:spcBef>
                <a:spcPts val="1300"/>
              </a:spcBef>
              <a:spcAft>
                <a:spcPts val="0"/>
              </a:spcAft>
              <a:buSzPts val="1200"/>
              <a:buFont typeface="Poppins"/>
              <a:buNone/>
              <a:defRPr sz="1200"/>
            </a:lvl3pPr>
            <a:lvl4pPr lvl="3" algn="l">
              <a:lnSpc>
                <a:spcPct val="95000"/>
              </a:lnSpc>
              <a:spcBef>
                <a:spcPts val="1300"/>
              </a:spcBef>
              <a:spcAft>
                <a:spcPts val="0"/>
              </a:spcAft>
              <a:buSzPts val="1200"/>
              <a:buFont typeface="Poppins"/>
              <a:buNone/>
              <a:defRPr sz="1200"/>
            </a:lvl4pPr>
            <a:lvl5pPr lvl="4" algn="l">
              <a:lnSpc>
                <a:spcPct val="95000"/>
              </a:lnSpc>
              <a:spcBef>
                <a:spcPts val="1300"/>
              </a:spcBef>
              <a:spcAft>
                <a:spcPts val="0"/>
              </a:spcAft>
              <a:buSzPts val="1200"/>
              <a:buFont typeface="Poppins"/>
              <a:buNone/>
              <a:defRPr sz="1200"/>
            </a:lvl5pPr>
            <a:lvl6pPr lvl="5" algn="l">
              <a:lnSpc>
                <a:spcPct val="95000"/>
              </a:lnSpc>
              <a:spcBef>
                <a:spcPts val="1300"/>
              </a:spcBef>
              <a:spcAft>
                <a:spcPts val="0"/>
              </a:spcAft>
              <a:buSzPts val="1200"/>
              <a:buFont typeface="Poppins"/>
              <a:buNone/>
              <a:defRPr sz="1200"/>
            </a:lvl6pPr>
            <a:lvl7pPr lvl="6" algn="l">
              <a:lnSpc>
                <a:spcPct val="95000"/>
              </a:lnSpc>
              <a:spcBef>
                <a:spcPts val="1300"/>
              </a:spcBef>
              <a:spcAft>
                <a:spcPts val="0"/>
              </a:spcAft>
              <a:buSzPts val="1200"/>
              <a:buFont typeface="Poppins"/>
              <a:buNone/>
              <a:defRPr sz="1200"/>
            </a:lvl7pPr>
            <a:lvl8pPr lvl="7" algn="l">
              <a:lnSpc>
                <a:spcPct val="95000"/>
              </a:lnSpc>
              <a:spcBef>
                <a:spcPts val="1300"/>
              </a:spcBef>
              <a:spcAft>
                <a:spcPts val="0"/>
              </a:spcAft>
              <a:buSzPts val="1200"/>
              <a:buFont typeface="Poppins"/>
              <a:buNone/>
              <a:defRPr sz="1200"/>
            </a:lvl8pPr>
            <a:lvl9pPr lvl="8" algn="l">
              <a:lnSpc>
                <a:spcPct val="95000"/>
              </a:lnSpc>
              <a:spcBef>
                <a:spcPts val="1300"/>
              </a:spcBef>
              <a:spcAft>
                <a:spcPts val="0"/>
              </a:spcAft>
              <a:buSzPts val="1200"/>
              <a:buFont typeface="Poppins"/>
              <a:buNone/>
              <a:defRPr sz="1200"/>
            </a:lvl9pPr>
          </a:lstStyle>
          <a:p/>
        </p:txBody>
      </p:sp>
      <p:sp>
        <p:nvSpPr>
          <p:cNvPr id="5857" name="Google Shape;5857;g3d53bdb51f7_0_6114"/>
          <p:cNvSpPr txBox="1"/>
          <p:nvPr>
            <p:ph idx="13" type="subTitle"/>
          </p:nvPr>
        </p:nvSpPr>
        <p:spPr>
          <a:xfrm>
            <a:off x="453925" y="2911753"/>
            <a:ext cx="4000500" cy="274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200"/>
              <a:buFont typeface="Poppins"/>
              <a:buNone/>
              <a:defRPr b="1" sz="1200">
                <a:latin typeface="Poppins"/>
                <a:ea typeface="Poppins"/>
                <a:cs typeface="Poppins"/>
                <a:sym typeface="Poppins"/>
              </a:defRPr>
            </a:lvl1pPr>
            <a:lvl2pPr lvl="1" algn="l">
              <a:lnSpc>
                <a:spcPct val="95000"/>
              </a:lnSpc>
              <a:spcBef>
                <a:spcPts val="1300"/>
              </a:spcBef>
              <a:spcAft>
                <a:spcPts val="0"/>
              </a:spcAft>
              <a:buSzPts val="1200"/>
              <a:buFont typeface="Poppins"/>
              <a:buNone/>
              <a:defRPr sz="1200"/>
            </a:lvl2pPr>
            <a:lvl3pPr lvl="2" algn="l">
              <a:lnSpc>
                <a:spcPct val="95000"/>
              </a:lnSpc>
              <a:spcBef>
                <a:spcPts val="1300"/>
              </a:spcBef>
              <a:spcAft>
                <a:spcPts val="0"/>
              </a:spcAft>
              <a:buSzPts val="1200"/>
              <a:buFont typeface="Poppins"/>
              <a:buNone/>
              <a:defRPr sz="1200"/>
            </a:lvl3pPr>
            <a:lvl4pPr lvl="3" algn="l">
              <a:lnSpc>
                <a:spcPct val="95000"/>
              </a:lnSpc>
              <a:spcBef>
                <a:spcPts val="1300"/>
              </a:spcBef>
              <a:spcAft>
                <a:spcPts val="0"/>
              </a:spcAft>
              <a:buSzPts val="1200"/>
              <a:buFont typeface="Poppins"/>
              <a:buNone/>
              <a:defRPr sz="1200"/>
            </a:lvl4pPr>
            <a:lvl5pPr lvl="4" algn="l">
              <a:lnSpc>
                <a:spcPct val="95000"/>
              </a:lnSpc>
              <a:spcBef>
                <a:spcPts val="1300"/>
              </a:spcBef>
              <a:spcAft>
                <a:spcPts val="0"/>
              </a:spcAft>
              <a:buSzPts val="1200"/>
              <a:buFont typeface="Poppins"/>
              <a:buNone/>
              <a:defRPr sz="1200"/>
            </a:lvl5pPr>
            <a:lvl6pPr lvl="5" algn="l">
              <a:lnSpc>
                <a:spcPct val="95000"/>
              </a:lnSpc>
              <a:spcBef>
                <a:spcPts val="1300"/>
              </a:spcBef>
              <a:spcAft>
                <a:spcPts val="0"/>
              </a:spcAft>
              <a:buSzPts val="1200"/>
              <a:buFont typeface="Poppins"/>
              <a:buNone/>
              <a:defRPr sz="1200"/>
            </a:lvl6pPr>
            <a:lvl7pPr lvl="6" algn="l">
              <a:lnSpc>
                <a:spcPct val="95000"/>
              </a:lnSpc>
              <a:spcBef>
                <a:spcPts val="1300"/>
              </a:spcBef>
              <a:spcAft>
                <a:spcPts val="0"/>
              </a:spcAft>
              <a:buSzPts val="1200"/>
              <a:buFont typeface="Poppins"/>
              <a:buNone/>
              <a:defRPr sz="1200"/>
            </a:lvl7pPr>
            <a:lvl8pPr lvl="7" algn="l">
              <a:lnSpc>
                <a:spcPct val="95000"/>
              </a:lnSpc>
              <a:spcBef>
                <a:spcPts val="1300"/>
              </a:spcBef>
              <a:spcAft>
                <a:spcPts val="0"/>
              </a:spcAft>
              <a:buSzPts val="1200"/>
              <a:buFont typeface="Poppins"/>
              <a:buNone/>
              <a:defRPr sz="1200"/>
            </a:lvl8pPr>
            <a:lvl9pPr lvl="8" algn="l">
              <a:lnSpc>
                <a:spcPct val="95000"/>
              </a:lnSpc>
              <a:spcBef>
                <a:spcPts val="1300"/>
              </a:spcBef>
              <a:spcAft>
                <a:spcPts val="0"/>
              </a:spcAft>
              <a:buSzPts val="1200"/>
              <a:buFont typeface="Poppins"/>
              <a:buNone/>
              <a:defRPr sz="1200"/>
            </a:lvl9pPr>
          </a:lstStyle>
          <a:p/>
        </p:txBody>
      </p:sp>
      <p:sp>
        <p:nvSpPr>
          <p:cNvPr id="5858" name="Google Shape;5858;g3d53bdb51f7_0_6114"/>
          <p:cNvSpPr txBox="1"/>
          <p:nvPr>
            <p:ph idx="14" type="subTitle"/>
          </p:nvPr>
        </p:nvSpPr>
        <p:spPr>
          <a:xfrm>
            <a:off x="4774356" y="2911753"/>
            <a:ext cx="3956100" cy="274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200"/>
              <a:buFont typeface="Poppins"/>
              <a:buNone/>
              <a:defRPr b="1" sz="1200">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1200"/>
              <a:buFont typeface="Poppins"/>
              <a:buNone/>
              <a:defRPr sz="1200">
                <a:solidFill>
                  <a:schemeClr val="lt1"/>
                </a:solidFill>
              </a:defRPr>
            </a:lvl2pPr>
            <a:lvl3pPr lvl="2" algn="l">
              <a:lnSpc>
                <a:spcPct val="95000"/>
              </a:lnSpc>
              <a:spcBef>
                <a:spcPts val="1300"/>
              </a:spcBef>
              <a:spcAft>
                <a:spcPts val="0"/>
              </a:spcAft>
              <a:buClr>
                <a:schemeClr val="lt1"/>
              </a:buClr>
              <a:buSzPts val="1200"/>
              <a:buFont typeface="Poppins"/>
              <a:buNone/>
              <a:defRPr sz="1200">
                <a:solidFill>
                  <a:schemeClr val="lt1"/>
                </a:solidFill>
              </a:defRPr>
            </a:lvl3pPr>
            <a:lvl4pPr lvl="3" algn="l">
              <a:lnSpc>
                <a:spcPct val="95000"/>
              </a:lnSpc>
              <a:spcBef>
                <a:spcPts val="1300"/>
              </a:spcBef>
              <a:spcAft>
                <a:spcPts val="0"/>
              </a:spcAft>
              <a:buClr>
                <a:schemeClr val="lt1"/>
              </a:buClr>
              <a:buSzPts val="1200"/>
              <a:buFont typeface="Poppins"/>
              <a:buNone/>
              <a:defRPr sz="1200">
                <a:solidFill>
                  <a:schemeClr val="lt1"/>
                </a:solidFill>
              </a:defRPr>
            </a:lvl4pPr>
            <a:lvl5pPr lvl="4" algn="l">
              <a:lnSpc>
                <a:spcPct val="95000"/>
              </a:lnSpc>
              <a:spcBef>
                <a:spcPts val="1300"/>
              </a:spcBef>
              <a:spcAft>
                <a:spcPts val="0"/>
              </a:spcAft>
              <a:buClr>
                <a:schemeClr val="lt1"/>
              </a:buClr>
              <a:buSzPts val="1200"/>
              <a:buFont typeface="Poppins"/>
              <a:buNone/>
              <a:defRPr sz="1200">
                <a:solidFill>
                  <a:schemeClr val="lt1"/>
                </a:solidFill>
              </a:defRPr>
            </a:lvl5pPr>
            <a:lvl6pPr lvl="5" algn="l">
              <a:lnSpc>
                <a:spcPct val="95000"/>
              </a:lnSpc>
              <a:spcBef>
                <a:spcPts val="1300"/>
              </a:spcBef>
              <a:spcAft>
                <a:spcPts val="0"/>
              </a:spcAft>
              <a:buClr>
                <a:schemeClr val="lt1"/>
              </a:buClr>
              <a:buSzPts val="1200"/>
              <a:buFont typeface="Poppins"/>
              <a:buNone/>
              <a:defRPr sz="1200">
                <a:solidFill>
                  <a:schemeClr val="lt1"/>
                </a:solidFill>
              </a:defRPr>
            </a:lvl6pPr>
            <a:lvl7pPr lvl="6" algn="l">
              <a:lnSpc>
                <a:spcPct val="95000"/>
              </a:lnSpc>
              <a:spcBef>
                <a:spcPts val="1300"/>
              </a:spcBef>
              <a:spcAft>
                <a:spcPts val="0"/>
              </a:spcAft>
              <a:buClr>
                <a:schemeClr val="lt1"/>
              </a:buClr>
              <a:buSzPts val="1200"/>
              <a:buFont typeface="Poppins"/>
              <a:buNone/>
              <a:defRPr sz="1200">
                <a:solidFill>
                  <a:schemeClr val="lt1"/>
                </a:solidFill>
              </a:defRPr>
            </a:lvl7pPr>
            <a:lvl8pPr lvl="7" algn="l">
              <a:lnSpc>
                <a:spcPct val="95000"/>
              </a:lnSpc>
              <a:spcBef>
                <a:spcPts val="1300"/>
              </a:spcBef>
              <a:spcAft>
                <a:spcPts val="0"/>
              </a:spcAft>
              <a:buClr>
                <a:schemeClr val="lt1"/>
              </a:buClr>
              <a:buSzPts val="1200"/>
              <a:buFont typeface="Poppins"/>
              <a:buNone/>
              <a:defRPr sz="1200">
                <a:solidFill>
                  <a:schemeClr val="lt1"/>
                </a:solidFill>
              </a:defRPr>
            </a:lvl8pPr>
            <a:lvl9pPr lvl="8" algn="l">
              <a:lnSpc>
                <a:spcPct val="95000"/>
              </a:lnSpc>
              <a:spcBef>
                <a:spcPts val="1300"/>
              </a:spcBef>
              <a:spcAft>
                <a:spcPts val="0"/>
              </a:spcAft>
              <a:buClr>
                <a:schemeClr val="lt1"/>
              </a:buClr>
              <a:buSzPts val="1200"/>
              <a:buFont typeface="Poppins"/>
              <a:buNone/>
              <a:defRPr sz="1200">
                <a:solidFill>
                  <a:schemeClr val="lt1"/>
                </a:solidFill>
              </a:defRPr>
            </a:lvl9pPr>
          </a:lstStyle>
          <a:p/>
        </p:txBody>
      </p:sp>
    </p:spTree>
  </p:cSld>
  <p:clrMapOvr>
    <a:masterClrMapping/>
  </p:clrMapOvr>
</p:sldLayout>
</file>

<file path=ppt/slideLayouts/slideLayout3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4_Custom Layout">
  <p:cSld name="44_Custom Layout">
    <p:bg>
      <p:bgPr>
        <a:blipFill>
          <a:blip r:embed="rId2">
            <a:alphaModFix/>
          </a:blip>
          <a:stretch>
            <a:fillRect/>
          </a:stretch>
        </a:blipFill>
      </p:bgPr>
    </p:bg>
    <p:spTree>
      <p:nvGrpSpPr>
        <p:cNvPr id="5859" name="Shape 5859"/>
        <p:cNvGrpSpPr/>
        <p:nvPr/>
      </p:nvGrpSpPr>
      <p:grpSpPr>
        <a:xfrm>
          <a:off x="0" y="0"/>
          <a:ext cx="0" cy="0"/>
          <a:chOff x="0" y="0"/>
          <a:chExt cx="0" cy="0"/>
        </a:xfrm>
      </p:grpSpPr>
      <p:sp>
        <p:nvSpPr>
          <p:cNvPr id="5860" name="Google Shape;5860;g3d53bdb51f7_0_6134"/>
          <p:cNvSpPr/>
          <p:nvPr/>
        </p:nvSpPr>
        <p:spPr>
          <a:xfrm>
            <a:off x="4670344" y="2803788"/>
            <a:ext cx="4246500" cy="1855200"/>
          </a:xfrm>
          <a:prstGeom prst="roundRect">
            <a:avLst>
              <a:gd fmla="val 2420" name="adj"/>
            </a:avLst>
          </a:prstGeom>
          <a:gradFill>
            <a:gsLst>
              <a:gs pos="0">
                <a:srgbClr val="EF0016"/>
              </a:gs>
              <a:gs pos="72000">
                <a:schemeClr val="dk1"/>
              </a:gs>
              <a:gs pos="100000">
                <a:schemeClr val="dk1"/>
              </a:gs>
            </a:gsLst>
            <a:lin ang="18900044"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pic>
        <p:nvPicPr>
          <p:cNvPr descr="A black and blue background&#10;&#10;AI-generated content may be incorrect." id="5861" name="Google Shape;5861;g3d53bdb51f7_0_6134"/>
          <p:cNvPicPr preferRelativeResize="0"/>
          <p:nvPr/>
        </p:nvPicPr>
        <p:blipFill rotWithShape="1">
          <a:blip r:embed="rId3">
            <a:alphaModFix/>
          </a:blip>
          <a:srcRect b="0" l="0" r="0" t="0"/>
          <a:stretch/>
        </p:blipFill>
        <p:spPr>
          <a:xfrm>
            <a:off x="4660257" y="2804991"/>
            <a:ext cx="4245431" cy="1866750"/>
          </a:xfrm>
          <a:prstGeom prst="rect">
            <a:avLst/>
          </a:prstGeom>
          <a:noFill/>
          <a:ln>
            <a:noFill/>
          </a:ln>
        </p:spPr>
      </p:pic>
      <p:sp>
        <p:nvSpPr>
          <p:cNvPr id="5862" name="Google Shape;5862;g3d53bdb51f7_0_6134"/>
          <p:cNvSpPr/>
          <p:nvPr/>
        </p:nvSpPr>
        <p:spPr>
          <a:xfrm>
            <a:off x="339879" y="864394"/>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863" name="Google Shape;5863;g3d53bdb51f7_0_6134"/>
          <p:cNvSpPr/>
          <p:nvPr/>
        </p:nvSpPr>
        <p:spPr>
          <a:xfrm>
            <a:off x="4670344" y="864394"/>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864" name="Google Shape;5864;g3d53bdb51f7_0_6134"/>
          <p:cNvSpPr/>
          <p:nvPr/>
        </p:nvSpPr>
        <p:spPr>
          <a:xfrm>
            <a:off x="339879" y="2803788"/>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865" name="Google Shape;5865;g3d53bdb51f7_0_6134"/>
          <p:cNvSpPr txBox="1"/>
          <p:nvPr>
            <p:ph type="title"/>
          </p:nvPr>
        </p:nvSpPr>
        <p:spPr>
          <a:xfrm>
            <a:off x="325594" y="369882"/>
            <a:ext cx="84048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866" name="Google Shape;5866;g3d53bdb51f7_0_613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867" name="Google Shape;5867;g3d53bdb51f7_0_6134"/>
          <p:cNvSpPr txBox="1"/>
          <p:nvPr>
            <p:ph idx="1" type="body"/>
          </p:nvPr>
        </p:nvSpPr>
        <p:spPr>
          <a:xfrm>
            <a:off x="4751767" y="3714750"/>
            <a:ext cx="3956100" cy="893100"/>
          </a:xfrm>
          <a:prstGeom prst="rect">
            <a:avLst/>
          </a:prstGeom>
          <a:noFill/>
          <a:ln>
            <a:noFill/>
          </a:ln>
        </p:spPr>
        <p:txBody>
          <a:bodyPr anchorCtr="0" anchor="t" bIns="0" lIns="0" spcFirstLastPara="1" rIns="0" wrap="square" tIns="0">
            <a:noAutofit/>
          </a:bodyPr>
          <a:lstStyle>
            <a:lvl1pPr indent="-285750" lvl="0" marL="457200" algn="l">
              <a:lnSpc>
                <a:spcPct val="95000"/>
              </a:lnSpc>
              <a:spcBef>
                <a:spcPts val="1300"/>
              </a:spcBef>
              <a:spcAft>
                <a:spcPts val="0"/>
              </a:spcAft>
              <a:buClr>
                <a:srgbClr val="FFC000"/>
              </a:buClr>
              <a:buSzPts val="900"/>
              <a:buChar char="●"/>
              <a:defRPr>
                <a:solidFill>
                  <a:schemeClr val="lt1"/>
                </a:solidFill>
              </a:defRPr>
            </a:lvl1pPr>
            <a:lvl2pPr indent="-279400" lvl="1" marL="914400" algn="l">
              <a:lnSpc>
                <a:spcPct val="95000"/>
              </a:lnSpc>
              <a:spcBef>
                <a:spcPts val="1300"/>
              </a:spcBef>
              <a:spcAft>
                <a:spcPts val="0"/>
              </a:spcAft>
              <a:buClr>
                <a:srgbClr val="FFC000"/>
              </a:buClr>
              <a:buSzPts val="800"/>
              <a:buChar char="●"/>
              <a:defRPr>
                <a:solidFill>
                  <a:schemeClr val="lt1"/>
                </a:solidFill>
              </a:defRPr>
            </a:lvl2pPr>
            <a:lvl3pPr indent="-273050" lvl="2" marL="1371600" algn="l">
              <a:lnSpc>
                <a:spcPct val="95000"/>
              </a:lnSpc>
              <a:spcBef>
                <a:spcPts val="1300"/>
              </a:spcBef>
              <a:spcAft>
                <a:spcPts val="0"/>
              </a:spcAft>
              <a:buClr>
                <a:srgbClr val="FFC000"/>
              </a:buClr>
              <a:buSzPts val="700"/>
              <a:buChar char="●"/>
              <a:defRPr>
                <a:solidFill>
                  <a:schemeClr val="lt1"/>
                </a:solidFill>
              </a:defRPr>
            </a:lvl3pPr>
            <a:lvl4pPr indent="-228600" lvl="3" marL="1828800" algn="l">
              <a:lnSpc>
                <a:spcPct val="95000"/>
              </a:lnSpc>
              <a:spcBef>
                <a:spcPts val="1300"/>
              </a:spcBef>
              <a:spcAft>
                <a:spcPts val="0"/>
              </a:spcAft>
              <a:buClr>
                <a:schemeClr val="dk1"/>
              </a:buClr>
              <a:buSzPts val="500"/>
              <a:buNone/>
              <a:defRPr sz="100"/>
            </a:lvl4pPr>
            <a:lvl5pPr indent="-228600" lvl="4" marL="2286000" algn="l">
              <a:lnSpc>
                <a:spcPct val="95000"/>
              </a:lnSpc>
              <a:spcBef>
                <a:spcPts val="1300"/>
              </a:spcBef>
              <a:spcAft>
                <a:spcPts val="0"/>
              </a:spcAft>
              <a:buClr>
                <a:schemeClr val="dk1"/>
              </a:buClr>
              <a:buSzPts val="400"/>
              <a:buNone/>
              <a:defRPr sz="100"/>
            </a:lvl5pPr>
            <a:lvl6pPr indent="-228600" lvl="5" marL="2743200" algn="l">
              <a:lnSpc>
                <a:spcPct val="90000"/>
              </a:lnSpc>
              <a:spcBef>
                <a:spcPts val="400"/>
              </a:spcBef>
              <a:spcAft>
                <a:spcPts val="0"/>
              </a:spcAft>
              <a:buClr>
                <a:schemeClr val="dk1"/>
              </a:buClr>
              <a:buSzPts val="200"/>
              <a:buNone/>
              <a:defRPr sz="100"/>
            </a:lvl6pPr>
            <a:lvl7pPr indent="-228600" lvl="6" marL="3200400" algn="l">
              <a:lnSpc>
                <a:spcPct val="90000"/>
              </a:lnSpc>
              <a:spcBef>
                <a:spcPts val="400"/>
              </a:spcBef>
              <a:spcAft>
                <a:spcPts val="0"/>
              </a:spcAft>
              <a:buClr>
                <a:schemeClr val="dk1"/>
              </a:buClr>
              <a:buSzPts val="200"/>
              <a:buNone/>
              <a:defRPr sz="100"/>
            </a:lvl7pPr>
            <a:lvl8pPr indent="-228600" lvl="7" marL="3657600" algn="l">
              <a:lnSpc>
                <a:spcPct val="90000"/>
              </a:lnSpc>
              <a:spcBef>
                <a:spcPts val="400"/>
              </a:spcBef>
              <a:spcAft>
                <a:spcPts val="0"/>
              </a:spcAft>
              <a:buClr>
                <a:schemeClr val="dk1"/>
              </a:buClr>
              <a:buSzPts val="200"/>
              <a:buNone/>
              <a:defRPr sz="100"/>
            </a:lvl8pPr>
            <a:lvl9pPr indent="-228600" lvl="8" marL="4114800" algn="l">
              <a:lnSpc>
                <a:spcPct val="90000"/>
              </a:lnSpc>
              <a:spcBef>
                <a:spcPts val="400"/>
              </a:spcBef>
              <a:spcAft>
                <a:spcPts val="0"/>
              </a:spcAft>
              <a:buClr>
                <a:schemeClr val="dk1"/>
              </a:buClr>
              <a:buSzPts val="200"/>
              <a:buNone/>
              <a:defRPr sz="100"/>
            </a:lvl9pPr>
          </a:lstStyle>
          <a:p/>
        </p:txBody>
      </p:sp>
      <p:pic>
        <p:nvPicPr>
          <p:cNvPr id="5868" name="Google Shape;5868;g3d53bdb51f7_0_6134"/>
          <p:cNvPicPr preferRelativeResize="0"/>
          <p:nvPr/>
        </p:nvPicPr>
        <p:blipFill rotWithShape="1">
          <a:blip r:embed="rId4">
            <a:alphaModFix/>
          </a:blip>
          <a:srcRect b="0" l="0" r="0" t="0"/>
          <a:stretch/>
        </p:blipFill>
        <p:spPr>
          <a:xfrm>
            <a:off x="4670214" y="3186504"/>
            <a:ext cx="4239481" cy="5953"/>
          </a:xfrm>
          <a:prstGeom prst="rect">
            <a:avLst/>
          </a:prstGeom>
          <a:noFill/>
          <a:ln>
            <a:noFill/>
          </a:ln>
        </p:spPr>
      </p:pic>
      <p:sp>
        <p:nvSpPr>
          <p:cNvPr id="5869" name="Google Shape;5869;g3d53bdb51f7_0_6134"/>
          <p:cNvSpPr txBox="1"/>
          <p:nvPr>
            <p:ph idx="2" type="subTitle"/>
          </p:nvPr>
        </p:nvSpPr>
        <p:spPr>
          <a:xfrm>
            <a:off x="453925" y="966947"/>
            <a:ext cx="3992700" cy="274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200"/>
              <a:buFont typeface="Poppins"/>
              <a:buNone/>
              <a:defRPr b="1" sz="1200">
                <a:latin typeface="Poppins"/>
                <a:ea typeface="Poppins"/>
                <a:cs typeface="Poppins"/>
                <a:sym typeface="Poppins"/>
              </a:defRPr>
            </a:lvl1pPr>
            <a:lvl2pPr lvl="1" algn="l">
              <a:lnSpc>
                <a:spcPct val="95000"/>
              </a:lnSpc>
              <a:spcBef>
                <a:spcPts val="1300"/>
              </a:spcBef>
              <a:spcAft>
                <a:spcPts val="0"/>
              </a:spcAft>
              <a:buSzPts val="1200"/>
              <a:buFont typeface="Poppins"/>
              <a:buNone/>
              <a:defRPr sz="1200"/>
            </a:lvl2pPr>
            <a:lvl3pPr lvl="2" algn="l">
              <a:lnSpc>
                <a:spcPct val="95000"/>
              </a:lnSpc>
              <a:spcBef>
                <a:spcPts val="1300"/>
              </a:spcBef>
              <a:spcAft>
                <a:spcPts val="0"/>
              </a:spcAft>
              <a:buSzPts val="1200"/>
              <a:buFont typeface="Poppins"/>
              <a:buNone/>
              <a:defRPr sz="1200"/>
            </a:lvl3pPr>
            <a:lvl4pPr lvl="3" algn="l">
              <a:lnSpc>
                <a:spcPct val="95000"/>
              </a:lnSpc>
              <a:spcBef>
                <a:spcPts val="1300"/>
              </a:spcBef>
              <a:spcAft>
                <a:spcPts val="0"/>
              </a:spcAft>
              <a:buSzPts val="1200"/>
              <a:buFont typeface="Poppins"/>
              <a:buNone/>
              <a:defRPr sz="1200"/>
            </a:lvl4pPr>
            <a:lvl5pPr lvl="4" algn="l">
              <a:lnSpc>
                <a:spcPct val="95000"/>
              </a:lnSpc>
              <a:spcBef>
                <a:spcPts val="1300"/>
              </a:spcBef>
              <a:spcAft>
                <a:spcPts val="0"/>
              </a:spcAft>
              <a:buSzPts val="1200"/>
              <a:buFont typeface="Poppins"/>
              <a:buNone/>
              <a:defRPr sz="1200"/>
            </a:lvl5pPr>
            <a:lvl6pPr lvl="5" algn="l">
              <a:lnSpc>
                <a:spcPct val="95000"/>
              </a:lnSpc>
              <a:spcBef>
                <a:spcPts val="1300"/>
              </a:spcBef>
              <a:spcAft>
                <a:spcPts val="0"/>
              </a:spcAft>
              <a:buSzPts val="1200"/>
              <a:buFont typeface="Poppins"/>
              <a:buNone/>
              <a:defRPr sz="1200"/>
            </a:lvl6pPr>
            <a:lvl7pPr lvl="6" algn="l">
              <a:lnSpc>
                <a:spcPct val="95000"/>
              </a:lnSpc>
              <a:spcBef>
                <a:spcPts val="1300"/>
              </a:spcBef>
              <a:spcAft>
                <a:spcPts val="0"/>
              </a:spcAft>
              <a:buSzPts val="1200"/>
              <a:buFont typeface="Poppins"/>
              <a:buNone/>
              <a:defRPr sz="1200"/>
            </a:lvl7pPr>
            <a:lvl8pPr lvl="7" algn="l">
              <a:lnSpc>
                <a:spcPct val="95000"/>
              </a:lnSpc>
              <a:spcBef>
                <a:spcPts val="1300"/>
              </a:spcBef>
              <a:spcAft>
                <a:spcPts val="0"/>
              </a:spcAft>
              <a:buSzPts val="1200"/>
              <a:buFont typeface="Poppins"/>
              <a:buNone/>
              <a:defRPr sz="1200"/>
            </a:lvl8pPr>
            <a:lvl9pPr lvl="8" algn="l">
              <a:lnSpc>
                <a:spcPct val="95000"/>
              </a:lnSpc>
              <a:spcBef>
                <a:spcPts val="1300"/>
              </a:spcBef>
              <a:spcAft>
                <a:spcPts val="0"/>
              </a:spcAft>
              <a:buSzPts val="1200"/>
              <a:buFont typeface="Poppins"/>
              <a:buNone/>
              <a:defRPr sz="1200"/>
            </a:lvl9pPr>
          </a:lstStyle>
          <a:p/>
        </p:txBody>
      </p:sp>
      <p:sp>
        <p:nvSpPr>
          <p:cNvPr id="5870" name="Google Shape;5870;g3d53bdb51f7_0_6134"/>
          <p:cNvSpPr txBox="1"/>
          <p:nvPr>
            <p:ph idx="3" type="subTitle"/>
          </p:nvPr>
        </p:nvSpPr>
        <p:spPr>
          <a:xfrm>
            <a:off x="4768404" y="966947"/>
            <a:ext cx="1684500" cy="4017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200"/>
              <a:buFont typeface="Poppins"/>
              <a:buNone/>
              <a:defRPr b="1" sz="1200">
                <a:latin typeface="Poppins"/>
                <a:ea typeface="Poppins"/>
                <a:cs typeface="Poppins"/>
                <a:sym typeface="Poppins"/>
              </a:defRPr>
            </a:lvl1pPr>
            <a:lvl2pPr lvl="1" algn="l">
              <a:lnSpc>
                <a:spcPct val="95000"/>
              </a:lnSpc>
              <a:spcBef>
                <a:spcPts val="1300"/>
              </a:spcBef>
              <a:spcAft>
                <a:spcPts val="0"/>
              </a:spcAft>
              <a:buSzPts val="1200"/>
              <a:buFont typeface="Poppins"/>
              <a:buNone/>
              <a:defRPr sz="1200"/>
            </a:lvl2pPr>
            <a:lvl3pPr lvl="2" algn="l">
              <a:lnSpc>
                <a:spcPct val="95000"/>
              </a:lnSpc>
              <a:spcBef>
                <a:spcPts val="1300"/>
              </a:spcBef>
              <a:spcAft>
                <a:spcPts val="0"/>
              </a:spcAft>
              <a:buSzPts val="1200"/>
              <a:buFont typeface="Poppins"/>
              <a:buNone/>
              <a:defRPr sz="1200"/>
            </a:lvl3pPr>
            <a:lvl4pPr lvl="3" algn="l">
              <a:lnSpc>
                <a:spcPct val="95000"/>
              </a:lnSpc>
              <a:spcBef>
                <a:spcPts val="1300"/>
              </a:spcBef>
              <a:spcAft>
                <a:spcPts val="0"/>
              </a:spcAft>
              <a:buSzPts val="1200"/>
              <a:buFont typeface="Poppins"/>
              <a:buNone/>
              <a:defRPr sz="1200"/>
            </a:lvl4pPr>
            <a:lvl5pPr lvl="4" algn="l">
              <a:lnSpc>
                <a:spcPct val="95000"/>
              </a:lnSpc>
              <a:spcBef>
                <a:spcPts val="1300"/>
              </a:spcBef>
              <a:spcAft>
                <a:spcPts val="0"/>
              </a:spcAft>
              <a:buSzPts val="1200"/>
              <a:buFont typeface="Poppins"/>
              <a:buNone/>
              <a:defRPr sz="1200"/>
            </a:lvl5pPr>
            <a:lvl6pPr lvl="5" algn="l">
              <a:lnSpc>
                <a:spcPct val="95000"/>
              </a:lnSpc>
              <a:spcBef>
                <a:spcPts val="1300"/>
              </a:spcBef>
              <a:spcAft>
                <a:spcPts val="0"/>
              </a:spcAft>
              <a:buSzPts val="1200"/>
              <a:buFont typeface="Poppins"/>
              <a:buNone/>
              <a:defRPr sz="1200"/>
            </a:lvl6pPr>
            <a:lvl7pPr lvl="6" algn="l">
              <a:lnSpc>
                <a:spcPct val="95000"/>
              </a:lnSpc>
              <a:spcBef>
                <a:spcPts val="1300"/>
              </a:spcBef>
              <a:spcAft>
                <a:spcPts val="0"/>
              </a:spcAft>
              <a:buSzPts val="1200"/>
              <a:buFont typeface="Poppins"/>
              <a:buNone/>
              <a:defRPr sz="1200"/>
            </a:lvl7pPr>
            <a:lvl8pPr lvl="7" algn="l">
              <a:lnSpc>
                <a:spcPct val="95000"/>
              </a:lnSpc>
              <a:spcBef>
                <a:spcPts val="1300"/>
              </a:spcBef>
              <a:spcAft>
                <a:spcPts val="0"/>
              </a:spcAft>
              <a:buSzPts val="1200"/>
              <a:buFont typeface="Poppins"/>
              <a:buNone/>
              <a:defRPr sz="1200"/>
            </a:lvl8pPr>
            <a:lvl9pPr lvl="8" algn="l">
              <a:lnSpc>
                <a:spcPct val="95000"/>
              </a:lnSpc>
              <a:spcBef>
                <a:spcPts val="1300"/>
              </a:spcBef>
              <a:spcAft>
                <a:spcPts val="0"/>
              </a:spcAft>
              <a:buSzPts val="1200"/>
              <a:buFont typeface="Poppins"/>
              <a:buNone/>
              <a:defRPr sz="1200"/>
            </a:lvl9pPr>
          </a:lstStyle>
          <a:p/>
        </p:txBody>
      </p:sp>
      <p:sp>
        <p:nvSpPr>
          <p:cNvPr id="5871" name="Google Shape;5871;g3d53bdb51f7_0_6134"/>
          <p:cNvSpPr txBox="1"/>
          <p:nvPr>
            <p:ph idx="4" type="subTitle"/>
          </p:nvPr>
        </p:nvSpPr>
        <p:spPr>
          <a:xfrm>
            <a:off x="453925" y="2911753"/>
            <a:ext cx="3992700" cy="274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200"/>
              <a:buFont typeface="Poppins"/>
              <a:buNone/>
              <a:defRPr b="1" sz="1200">
                <a:latin typeface="Poppins"/>
                <a:ea typeface="Poppins"/>
                <a:cs typeface="Poppins"/>
                <a:sym typeface="Poppins"/>
              </a:defRPr>
            </a:lvl1pPr>
            <a:lvl2pPr lvl="1" algn="l">
              <a:lnSpc>
                <a:spcPct val="95000"/>
              </a:lnSpc>
              <a:spcBef>
                <a:spcPts val="1300"/>
              </a:spcBef>
              <a:spcAft>
                <a:spcPts val="0"/>
              </a:spcAft>
              <a:buSzPts val="1200"/>
              <a:buFont typeface="Poppins"/>
              <a:buNone/>
              <a:defRPr sz="1200"/>
            </a:lvl2pPr>
            <a:lvl3pPr lvl="2" algn="l">
              <a:lnSpc>
                <a:spcPct val="95000"/>
              </a:lnSpc>
              <a:spcBef>
                <a:spcPts val="1300"/>
              </a:spcBef>
              <a:spcAft>
                <a:spcPts val="0"/>
              </a:spcAft>
              <a:buSzPts val="1200"/>
              <a:buFont typeface="Poppins"/>
              <a:buNone/>
              <a:defRPr sz="1200"/>
            </a:lvl3pPr>
            <a:lvl4pPr lvl="3" algn="l">
              <a:lnSpc>
                <a:spcPct val="95000"/>
              </a:lnSpc>
              <a:spcBef>
                <a:spcPts val="1300"/>
              </a:spcBef>
              <a:spcAft>
                <a:spcPts val="0"/>
              </a:spcAft>
              <a:buSzPts val="1200"/>
              <a:buFont typeface="Poppins"/>
              <a:buNone/>
              <a:defRPr sz="1200"/>
            </a:lvl4pPr>
            <a:lvl5pPr lvl="4" algn="l">
              <a:lnSpc>
                <a:spcPct val="95000"/>
              </a:lnSpc>
              <a:spcBef>
                <a:spcPts val="1300"/>
              </a:spcBef>
              <a:spcAft>
                <a:spcPts val="0"/>
              </a:spcAft>
              <a:buSzPts val="1200"/>
              <a:buFont typeface="Poppins"/>
              <a:buNone/>
              <a:defRPr sz="1200"/>
            </a:lvl5pPr>
            <a:lvl6pPr lvl="5" algn="l">
              <a:lnSpc>
                <a:spcPct val="95000"/>
              </a:lnSpc>
              <a:spcBef>
                <a:spcPts val="1300"/>
              </a:spcBef>
              <a:spcAft>
                <a:spcPts val="0"/>
              </a:spcAft>
              <a:buSzPts val="1200"/>
              <a:buFont typeface="Poppins"/>
              <a:buNone/>
              <a:defRPr sz="1200"/>
            </a:lvl6pPr>
            <a:lvl7pPr lvl="6" algn="l">
              <a:lnSpc>
                <a:spcPct val="95000"/>
              </a:lnSpc>
              <a:spcBef>
                <a:spcPts val="1300"/>
              </a:spcBef>
              <a:spcAft>
                <a:spcPts val="0"/>
              </a:spcAft>
              <a:buSzPts val="1200"/>
              <a:buFont typeface="Poppins"/>
              <a:buNone/>
              <a:defRPr sz="1200"/>
            </a:lvl7pPr>
            <a:lvl8pPr lvl="7" algn="l">
              <a:lnSpc>
                <a:spcPct val="95000"/>
              </a:lnSpc>
              <a:spcBef>
                <a:spcPts val="1300"/>
              </a:spcBef>
              <a:spcAft>
                <a:spcPts val="0"/>
              </a:spcAft>
              <a:buSzPts val="1200"/>
              <a:buFont typeface="Poppins"/>
              <a:buNone/>
              <a:defRPr sz="1200"/>
            </a:lvl8pPr>
            <a:lvl9pPr lvl="8" algn="l">
              <a:lnSpc>
                <a:spcPct val="95000"/>
              </a:lnSpc>
              <a:spcBef>
                <a:spcPts val="1300"/>
              </a:spcBef>
              <a:spcAft>
                <a:spcPts val="0"/>
              </a:spcAft>
              <a:buSzPts val="1200"/>
              <a:buFont typeface="Poppins"/>
              <a:buNone/>
              <a:defRPr sz="1200"/>
            </a:lvl9pPr>
          </a:lstStyle>
          <a:p/>
        </p:txBody>
      </p:sp>
      <p:sp>
        <p:nvSpPr>
          <p:cNvPr id="5872" name="Google Shape;5872;g3d53bdb51f7_0_6134"/>
          <p:cNvSpPr txBox="1"/>
          <p:nvPr>
            <p:ph idx="5" type="subTitle"/>
          </p:nvPr>
        </p:nvSpPr>
        <p:spPr>
          <a:xfrm>
            <a:off x="4774356" y="2911753"/>
            <a:ext cx="3956100" cy="274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200"/>
              <a:buFont typeface="Poppins"/>
              <a:buNone/>
              <a:defRPr b="1" sz="1200">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1200"/>
              <a:buFont typeface="Poppins"/>
              <a:buNone/>
              <a:defRPr sz="1200">
                <a:solidFill>
                  <a:schemeClr val="lt1"/>
                </a:solidFill>
              </a:defRPr>
            </a:lvl2pPr>
            <a:lvl3pPr lvl="2" algn="l">
              <a:lnSpc>
                <a:spcPct val="95000"/>
              </a:lnSpc>
              <a:spcBef>
                <a:spcPts val="1300"/>
              </a:spcBef>
              <a:spcAft>
                <a:spcPts val="0"/>
              </a:spcAft>
              <a:buClr>
                <a:schemeClr val="lt1"/>
              </a:buClr>
              <a:buSzPts val="1200"/>
              <a:buFont typeface="Poppins"/>
              <a:buNone/>
              <a:defRPr sz="1200">
                <a:solidFill>
                  <a:schemeClr val="lt1"/>
                </a:solidFill>
              </a:defRPr>
            </a:lvl3pPr>
            <a:lvl4pPr lvl="3" algn="l">
              <a:lnSpc>
                <a:spcPct val="95000"/>
              </a:lnSpc>
              <a:spcBef>
                <a:spcPts val="1300"/>
              </a:spcBef>
              <a:spcAft>
                <a:spcPts val="0"/>
              </a:spcAft>
              <a:buClr>
                <a:schemeClr val="lt1"/>
              </a:buClr>
              <a:buSzPts val="1200"/>
              <a:buFont typeface="Poppins"/>
              <a:buNone/>
              <a:defRPr sz="1200">
                <a:solidFill>
                  <a:schemeClr val="lt1"/>
                </a:solidFill>
              </a:defRPr>
            </a:lvl4pPr>
            <a:lvl5pPr lvl="4" algn="l">
              <a:lnSpc>
                <a:spcPct val="95000"/>
              </a:lnSpc>
              <a:spcBef>
                <a:spcPts val="1300"/>
              </a:spcBef>
              <a:spcAft>
                <a:spcPts val="0"/>
              </a:spcAft>
              <a:buClr>
                <a:schemeClr val="lt1"/>
              </a:buClr>
              <a:buSzPts val="1200"/>
              <a:buFont typeface="Poppins"/>
              <a:buNone/>
              <a:defRPr sz="1200">
                <a:solidFill>
                  <a:schemeClr val="lt1"/>
                </a:solidFill>
              </a:defRPr>
            </a:lvl5pPr>
            <a:lvl6pPr lvl="5" algn="l">
              <a:lnSpc>
                <a:spcPct val="95000"/>
              </a:lnSpc>
              <a:spcBef>
                <a:spcPts val="1300"/>
              </a:spcBef>
              <a:spcAft>
                <a:spcPts val="0"/>
              </a:spcAft>
              <a:buClr>
                <a:schemeClr val="lt1"/>
              </a:buClr>
              <a:buSzPts val="1200"/>
              <a:buFont typeface="Poppins"/>
              <a:buNone/>
              <a:defRPr sz="1200">
                <a:solidFill>
                  <a:schemeClr val="lt1"/>
                </a:solidFill>
              </a:defRPr>
            </a:lvl6pPr>
            <a:lvl7pPr lvl="6" algn="l">
              <a:lnSpc>
                <a:spcPct val="95000"/>
              </a:lnSpc>
              <a:spcBef>
                <a:spcPts val="1300"/>
              </a:spcBef>
              <a:spcAft>
                <a:spcPts val="0"/>
              </a:spcAft>
              <a:buClr>
                <a:schemeClr val="lt1"/>
              </a:buClr>
              <a:buSzPts val="1200"/>
              <a:buFont typeface="Poppins"/>
              <a:buNone/>
              <a:defRPr sz="1200">
                <a:solidFill>
                  <a:schemeClr val="lt1"/>
                </a:solidFill>
              </a:defRPr>
            </a:lvl7pPr>
            <a:lvl8pPr lvl="7" algn="l">
              <a:lnSpc>
                <a:spcPct val="95000"/>
              </a:lnSpc>
              <a:spcBef>
                <a:spcPts val="1300"/>
              </a:spcBef>
              <a:spcAft>
                <a:spcPts val="0"/>
              </a:spcAft>
              <a:buClr>
                <a:schemeClr val="lt1"/>
              </a:buClr>
              <a:buSzPts val="1200"/>
              <a:buFont typeface="Poppins"/>
              <a:buNone/>
              <a:defRPr sz="1200">
                <a:solidFill>
                  <a:schemeClr val="lt1"/>
                </a:solidFill>
              </a:defRPr>
            </a:lvl8pPr>
            <a:lvl9pPr lvl="8" algn="l">
              <a:lnSpc>
                <a:spcPct val="95000"/>
              </a:lnSpc>
              <a:spcBef>
                <a:spcPts val="1300"/>
              </a:spcBef>
              <a:spcAft>
                <a:spcPts val="0"/>
              </a:spcAft>
              <a:buClr>
                <a:schemeClr val="lt1"/>
              </a:buClr>
              <a:buSzPts val="1200"/>
              <a:buFont typeface="Poppins"/>
              <a:buNone/>
              <a:defRPr sz="1200">
                <a:solidFill>
                  <a:schemeClr val="lt1"/>
                </a:solidFill>
              </a:defRPr>
            </a:lvl9pPr>
          </a:lstStyle>
          <a:p/>
        </p:txBody>
      </p:sp>
    </p:spTree>
  </p:cSld>
  <p:clrMapOvr>
    <a:masterClrMapping/>
  </p:clrMapOvr>
</p:sldLayout>
</file>

<file path=ppt/slideLayouts/slideLayout3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5_Custom Layout">
  <p:cSld name="45_Custom Layout">
    <p:spTree>
      <p:nvGrpSpPr>
        <p:cNvPr id="5873" name="Shape 5873"/>
        <p:cNvGrpSpPr/>
        <p:nvPr/>
      </p:nvGrpSpPr>
      <p:grpSpPr>
        <a:xfrm>
          <a:off x="0" y="0"/>
          <a:ext cx="0" cy="0"/>
          <a:chOff x="0" y="0"/>
          <a:chExt cx="0" cy="0"/>
        </a:xfrm>
      </p:grpSpPr>
      <p:sp>
        <p:nvSpPr>
          <p:cNvPr id="5874" name="Google Shape;5874;g3d53bdb51f7_0_6148"/>
          <p:cNvSpPr/>
          <p:nvPr/>
        </p:nvSpPr>
        <p:spPr>
          <a:xfrm>
            <a:off x="2318273" y="2154147"/>
            <a:ext cx="4489500" cy="1199100"/>
          </a:xfrm>
          <a:prstGeom prst="roundRect">
            <a:avLst>
              <a:gd fmla="val 7531" name="adj"/>
            </a:avLst>
          </a:prstGeom>
          <a:gradFill>
            <a:gsLst>
              <a:gs pos="0">
                <a:srgbClr val="E6EDFF"/>
              </a:gs>
              <a:gs pos="84000">
                <a:srgbClr val="C8DAFF"/>
              </a:gs>
              <a:gs pos="100000">
                <a:srgbClr val="C8DAFF"/>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875" name="Google Shape;5875;g3d53bdb51f7_0_6148"/>
          <p:cNvSpPr/>
          <p:nvPr/>
        </p:nvSpPr>
        <p:spPr>
          <a:xfrm>
            <a:off x="322022" y="896847"/>
            <a:ext cx="4489500" cy="1199100"/>
          </a:xfrm>
          <a:prstGeom prst="roundRect">
            <a:avLst>
              <a:gd fmla="val 7531" name="adj"/>
            </a:avLst>
          </a:prstGeom>
          <a:gradFill>
            <a:gsLst>
              <a:gs pos="0">
                <a:srgbClr val="E9F1FE"/>
              </a:gs>
              <a:gs pos="84000">
                <a:srgbClr val="E0E8FF"/>
              </a:gs>
              <a:gs pos="100000">
                <a:srgbClr val="E0E8FF"/>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876" name="Google Shape;5876;g3d53bdb51f7_0_6148"/>
          <p:cNvSpPr/>
          <p:nvPr/>
        </p:nvSpPr>
        <p:spPr>
          <a:xfrm>
            <a:off x="4318096" y="3423108"/>
            <a:ext cx="4489500" cy="1199100"/>
          </a:xfrm>
          <a:prstGeom prst="roundRect">
            <a:avLst>
              <a:gd fmla="val 7531" name="adj"/>
            </a:avLst>
          </a:prstGeom>
          <a:gradFill>
            <a:gsLst>
              <a:gs pos="0">
                <a:srgbClr val="D9E6FF"/>
              </a:gs>
              <a:gs pos="100000">
                <a:srgbClr val="C1D4FF"/>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877" name="Google Shape;5877;g3d53bdb51f7_0_6148"/>
          <p:cNvSpPr txBox="1"/>
          <p:nvPr>
            <p:ph type="title"/>
          </p:nvPr>
        </p:nvSpPr>
        <p:spPr>
          <a:xfrm>
            <a:off x="325593" y="36849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878" name="Google Shape;5878;g3d53bdb51f7_0_614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5879" name="Google Shape;5879;g3d53bdb51f7_0_6148"/>
          <p:cNvPicPr preferRelativeResize="0"/>
          <p:nvPr/>
        </p:nvPicPr>
        <p:blipFill rotWithShape="1">
          <a:blip r:embed="rId2">
            <a:alphaModFix/>
          </a:blip>
          <a:srcRect b="0" l="0" r="0" t="0"/>
          <a:stretch/>
        </p:blipFill>
        <p:spPr>
          <a:xfrm>
            <a:off x="315022" y="1272183"/>
            <a:ext cx="4489492" cy="5953"/>
          </a:xfrm>
          <a:prstGeom prst="rect">
            <a:avLst/>
          </a:prstGeom>
          <a:noFill/>
          <a:ln>
            <a:noFill/>
          </a:ln>
        </p:spPr>
      </p:pic>
      <p:pic>
        <p:nvPicPr>
          <p:cNvPr id="5880" name="Google Shape;5880;g3d53bdb51f7_0_6148"/>
          <p:cNvPicPr preferRelativeResize="0"/>
          <p:nvPr/>
        </p:nvPicPr>
        <p:blipFill rotWithShape="1">
          <a:blip r:embed="rId2">
            <a:alphaModFix/>
          </a:blip>
          <a:srcRect b="0" l="0" r="0" t="0"/>
          <a:stretch/>
        </p:blipFill>
        <p:spPr>
          <a:xfrm>
            <a:off x="2318273" y="2536031"/>
            <a:ext cx="4489492" cy="5953"/>
          </a:xfrm>
          <a:prstGeom prst="rect">
            <a:avLst/>
          </a:prstGeom>
          <a:noFill/>
          <a:ln>
            <a:noFill/>
          </a:ln>
        </p:spPr>
      </p:pic>
      <p:pic>
        <p:nvPicPr>
          <p:cNvPr id="5881" name="Google Shape;5881;g3d53bdb51f7_0_6148"/>
          <p:cNvPicPr preferRelativeResize="0"/>
          <p:nvPr/>
        </p:nvPicPr>
        <p:blipFill rotWithShape="1">
          <a:blip r:embed="rId2">
            <a:alphaModFix/>
          </a:blip>
          <a:srcRect b="0" l="0" r="0" t="0"/>
          <a:stretch/>
        </p:blipFill>
        <p:spPr>
          <a:xfrm>
            <a:off x="4313810" y="3799522"/>
            <a:ext cx="4489492" cy="5953"/>
          </a:xfrm>
          <a:prstGeom prst="rect">
            <a:avLst/>
          </a:prstGeom>
          <a:noFill/>
          <a:ln>
            <a:noFill/>
          </a:ln>
        </p:spPr>
      </p:pic>
      <p:pic>
        <p:nvPicPr>
          <p:cNvPr id="5882" name="Google Shape;5882;g3d53bdb51f7_0_6148"/>
          <p:cNvPicPr preferRelativeResize="0"/>
          <p:nvPr/>
        </p:nvPicPr>
        <p:blipFill rotWithShape="1">
          <a:blip r:embed="rId3">
            <a:alphaModFix/>
          </a:blip>
          <a:srcRect b="0" l="0" r="0" t="0"/>
          <a:stretch/>
        </p:blipFill>
        <p:spPr>
          <a:xfrm>
            <a:off x="1201758" y="1076271"/>
            <a:ext cx="45240" cy="107148"/>
          </a:xfrm>
          <a:prstGeom prst="rect">
            <a:avLst/>
          </a:prstGeom>
          <a:noFill/>
          <a:ln>
            <a:noFill/>
          </a:ln>
        </p:spPr>
      </p:pic>
      <p:pic>
        <p:nvPicPr>
          <p:cNvPr id="5883" name="Google Shape;5883;g3d53bdb51f7_0_6148"/>
          <p:cNvPicPr preferRelativeResize="0"/>
          <p:nvPr/>
        </p:nvPicPr>
        <p:blipFill rotWithShape="1">
          <a:blip r:embed="rId3">
            <a:alphaModFix/>
          </a:blip>
          <a:srcRect b="0" l="0" r="0" t="0"/>
          <a:stretch/>
        </p:blipFill>
        <p:spPr>
          <a:xfrm>
            <a:off x="3058337" y="2298992"/>
            <a:ext cx="45240" cy="107148"/>
          </a:xfrm>
          <a:prstGeom prst="rect">
            <a:avLst/>
          </a:prstGeom>
          <a:noFill/>
          <a:ln>
            <a:noFill/>
          </a:ln>
        </p:spPr>
      </p:pic>
      <p:pic>
        <p:nvPicPr>
          <p:cNvPr id="5884" name="Google Shape;5884;g3d53bdb51f7_0_6148"/>
          <p:cNvPicPr preferRelativeResize="0"/>
          <p:nvPr/>
        </p:nvPicPr>
        <p:blipFill rotWithShape="1">
          <a:blip r:embed="rId3">
            <a:alphaModFix/>
          </a:blip>
          <a:srcRect b="0" l="0" r="0" t="0"/>
          <a:stretch/>
        </p:blipFill>
        <p:spPr>
          <a:xfrm>
            <a:off x="5151439" y="3594109"/>
            <a:ext cx="45240" cy="107148"/>
          </a:xfrm>
          <a:prstGeom prst="rect">
            <a:avLst/>
          </a:prstGeom>
          <a:noFill/>
          <a:ln>
            <a:noFill/>
          </a:ln>
        </p:spPr>
      </p:pic>
      <p:sp>
        <p:nvSpPr>
          <p:cNvPr id="5885" name="Google Shape;5885;g3d53bdb51f7_0_6148"/>
          <p:cNvSpPr txBox="1"/>
          <p:nvPr>
            <p:ph idx="1" type="subTitle"/>
          </p:nvPr>
        </p:nvSpPr>
        <p:spPr>
          <a:xfrm>
            <a:off x="1324159" y="1051439"/>
            <a:ext cx="3093600" cy="156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000"/>
              <a:buNone/>
              <a:defRPr sz="1000"/>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5886" name="Google Shape;5886;g3d53bdb51f7_0_6148"/>
          <p:cNvSpPr txBox="1"/>
          <p:nvPr>
            <p:ph idx="2" type="subTitle"/>
          </p:nvPr>
        </p:nvSpPr>
        <p:spPr>
          <a:xfrm>
            <a:off x="3347958" y="2274160"/>
            <a:ext cx="3093600" cy="156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000"/>
              <a:buNone/>
              <a:defRPr sz="1000"/>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5887" name="Google Shape;5887;g3d53bdb51f7_0_6148"/>
          <p:cNvSpPr txBox="1"/>
          <p:nvPr>
            <p:ph idx="3" type="subTitle"/>
          </p:nvPr>
        </p:nvSpPr>
        <p:spPr>
          <a:xfrm>
            <a:off x="5364605" y="3569278"/>
            <a:ext cx="3093600" cy="156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000"/>
              <a:buNone/>
              <a:defRPr sz="1000"/>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5888" name="Google Shape;5888;g3d53bdb51f7_0_6148"/>
          <p:cNvSpPr txBox="1"/>
          <p:nvPr>
            <p:ph idx="4" type="subTitle"/>
          </p:nvPr>
        </p:nvSpPr>
        <p:spPr>
          <a:xfrm>
            <a:off x="516008" y="1051439"/>
            <a:ext cx="608400" cy="156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000"/>
              <a:buFont typeface="Poppins"/>
              <a:buNone/>
              <a:defRPr b="1" sz="1000">
                <a:latin typeface="Poppins"/>
                <a:ea typeface="Poppins"/>
                <a:cs typeface="Poppins"/>
                <a:sym typeface="Poppins"/>
              </a:defRPr>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5889" name="Google Shape;5889;g3d53bdb51f7_0_6148"/>
          <p:cNvSpPr txBox="1"/>
          <p:nvPr>
            <p:ph idx="5" type="subTitle"/>
          </p:nvPr>
        </p:nvSpPr>
        <p:spPr>
          <a:xfrm>
            <a:off x="4556444" y="3569278"/>
            <a:ext cx="608400" cy="156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000"/>
              <a:buFont typeface="Poppins"/>
              <a:buNone/>
              <a:defRPr b="1" sz="1000">
                <a:latin typeface="Poppins"/>
                <a:ea typeface="Poppins"/>
                <a:cs typeface="Poppins"/>
                <a:sym typeface="Poppins"/>
              </a:defRPr>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5890" name="Google Shape;5890;g3d53bdb51f7_0_6148"/>
          <p:cNvSpPr txBox="1"/>
          <p:nvPr>
            <p:ph idx="6" type="subTitle"/>
          </p:nvPr>
        </p:nvSpPr>
        <p:spPr>
          <a:xfrm>
            <a:off x="582665" y="1451503"/>
            <a:ext cx="3835200" cy="445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None/>
              <a:defRPr sz="1500"/>
            </a:lvl1pPr>
            <a:lvl2pPr lvl="1" algn="l">
              <a:lnSpc>
                <a:spcPct val="95000"/>
              </a:lnSpc>
              <a:spcBef>
                <a:spcPts val="0"/>
              </a:spcBef>
              <a:spcAft>
                <a:spcPts val="0"/>
              </a:spcAft>
              <a:buSzPts val="1500"/>
              <a:buNone/>
              <a:defRPr sz="1500"/>
            </a:lvl2pPr>
            <a:lvl3pPr lvl="2" algn="l">
              <a:lnSpc>
                <a:spcPct val="95000"/>
              </a:lnSpc>
              <a:spcBef>
                <a:spcPts val="0"/>
              </a:spcBef>
              <a:spcAft>
                <a:spcPts val="0"/>
              </a:spcAft>
              <a:buSzPts val="1500"/>
              <a:buNone/>
              <a:defRPr sz="1500"/>
            </a:lvl3pPr>
            <a:lvl4pPr lvl="3" algn="l">
              <a:lnSpc>
                <a:spcPct val="95000"/>
              </a:lnSpc>
              <a:spcBef>
                <a:spcPts val="0"/>
              </a:spcBef>
              <a:spcAft>
                <a:spcPts val="0"/>
              </a:spcAft>
              <a:buSzPts val="1500"/>
              <a:buNone/>
              <a:defRPr sz="1500"/>
            </a:lvl4pPr>
            <a:lvl5pPr lvl="4" algn="l">
              <a:lnSpc>
                <a:spcPct val="95000"/>
              </a:lnSpc>
              <a:spcBef>
                <a:spcPts val="0"/>
              </a:spcBef>
              <a:spcAft>
                <a:spcPts val="0"/>
              </a:spcAft>
              <a:buSzPts val="1500"/>
              <a:buNone/>
              <a:defRPr sz="1500"/>
            </a:lvl5pPr>
            <a:lvl6pPr lvl="5" algn="l">
              <a:lnSpc>
                <a:spcPct val="95000"/>
              </a:lnSpc>
              <a:spcBef>
                <a:spcPts val="0"/>
              </a:spcBef>
              <a:spcAft>
                <a:spcPts val="0"/>
              </a:spcAft>
              <a:buSzPts val="1500"/>
              <a:buNone/>
              <a:defRPr sz="1500"/>
            </a:lvl6pPr>
            <a:lvl7pPr lvl="6" algn="l">
              <a:lnSpc>
                <a:spcPct val="95000"/>
              </a:lnSpc>
              <a:spcBef>
                <a:spcPts val="0"/>
              </a:spcBef>
              <a:spcAft>
                <a:spcPts val="0"/>
              </a:spcAft>
              <a:buSzPts val="1500"/>
              <a:buNone/>
              <a:defRPr sz="1500"/>
            </a:lvl7pPr>
            <a:lvl8pPr lvl="7" algn="l">
              <a:lnSpc>
                <a:spcPct val="95000"/>
              </a:lnSpc>
              <a:spcBef>
                <a:spcPts val="0"/>
              </a:spcBef>
              <a:spcAft>
                <a:spcPts val="0"/>
              </a:spcAft>
              <a:buSzPts val="1500"/>
              <a:buNone/>
              <a:defRPr sz="1500"/>
            </a:lvl8pPr>
            <a:lvl9pPr lvl="8" algn="l">
              <a:lnSpc>
                <a:spcPct val="95000"/>
              </a:lnSpc>
              <a:spcBef>
                <a:spcPts val="0"/>
              </a:spcBef>
              <a:spcAft>
                <a:spcPts val="0"/>
              </a:spcAft>
              <a:buSzPts val="1500"/>
              <a:buNone/>
              <a:defRPr sz="1500"/>
            </a:lvl9pPr>
          </a:lstStyle>
          <a:p/>
        </p:txBody>
      </p:sp>
      <p:sp>
        <p:nvSpPr>
          <p:cNvPr id="5891" name="Google Shape;5891;g3d53bdb51f7_0_6148"/>
          <p:cNvSpPr txBox="1"/>
          <p:nvPr>
            <p:ph idx="7" type="subTitle"/>
          </p:nvPr>
        </p:nvSpPr>
        <p:spPr>
          <a:xfrm>
            <a:off x="2607017" y="2674262"/>
            <a:ext cx="3835200" cy="476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None/>
              <a:defRPr sz="1500"/>
            </a:lvl1pPr>
            <a:lvl2pPr lvl="1" algn="l">
              <a:lnSpc>
                <a:spcPct val="95000"/>
              </a:lnSpc>
              <a:spcBef>
                <a:spcPts val="0"/>
              </a:spcBef>
              <a:spcAft>
                <a:spcPts val="0"/>
              </a:spcAft>
              <a:buSzPts val="1500"/>
              <a:buNone/>
              <a:defRPr sz="1500"/>
            </a:lvl2pPr>
            <a:lvl3pPr lvl="2" algn="l">
              <a:lnSpc>
                <a:spcPct val="95000"/>
              </a:lnSpc>
              <a:spcBef>
                <a:spcPts val="0"/>
              </a:spcBef>
              <a:spcAft>
                <a:spcPts val="0"/>
              </a:spcAft>
              <a:buSzPts val="1500"/>
              <a:buNone/>
              <a:defRPr sz="1500"/>
            </a:lvl3pPr>
            <a:lvl4pPr lvl="3" algn="l">
              <a:lnSpc>
                <a:spcPct val="95000"/>
              </a:lnSpc>
              <a:spcBef>
                <a:spcPts val="0"/>
              </a:spcBef>
              <a:spcAft>
                <a:spcPts val="0"/>
              </a:spcAft>
              <a:buSzPts val="1500"/>
              <a:buNone/>
              <a:defRPr sz="1500"/>
            </a:lvl4pPr>
            <a:lvl5pPr lvl="4" algn="l">
              <a:lnSpc>
                <a:spcPct val="95000"/>
              </a:lnSpc>
              <a:spcBef>
                <a:spcPts val="0"/>
              </a:spcBef>
              <a:spcAft>
                <a:spcPts val="0"/>
              </a:spcAft>
              <a:buSzPts val="1500"/>
              <a:buNone/>
              <a:defRPr sz="1500"/>
            </a:lvl5pPr>
            <a:lvl6pPr lvl="5" algn="l">
              <a:lnSpc>
                <a:spcPct val="95000"/>
              </a:lnSpc>
              <a:spcBef>
                <a:spcPts val="0"/>
              </a:spcBef>
              <a:spcAft>
                <a:spcPts val="0"/>
              </a:spcAft>
              <a:buSzPts val="1500"/>
              <a:buNone/>
              <a:defRPr sz="1500"/>
            </a:lvl6pPr>
            <a:lvl7pPr lvl="6" algn="l">
              <a:lnSpc>
                <a:spcPct val="95000"/>
              </a:lnSpc>
              <a:spcBef>
                <a:spcPts val="0"/>
              </a:spcBef>
              <a:spcAft>
                <a:spcPts val="0"/>
              </a:spcAft>
              <a:buSzPts val="1500"/>
              <a:buNone/>
              <a:defRPr sz="1500"/>
            </a:lvl7pPr>
            <a:lvl8pPr lvl="7" algn="l">
              <a:lnSpc>
                <a:spcPct val="95000"/>
              </a:lnSpc>
              <a:spcBef>
                <a:spcPts val="0"/>
              </a:spcBef>
              <a:spcAft>
                <a:spcPts val="0"/>
              </a:spcAft>
              <a:buSzPts val="1500"/>
              <a:buNone/>
              <a:defRPr sz="1500"/>
            </a:lvl8pPr>
            <a:lvl9pPr lvl="8" algn="l">
              <a:lnSpc>
                <a:spcPct val="95000"/>
              </a:lnSpc>
              <a:spcBef>
                <a:spcPts val="0"/>
              </a:spcBef>
              <a:spcAft>
                <a:spcPts val="0"/>
              </a:spcAft>
              <a:buSzPts val="1500"/>
              <a:buNone/>
              <a:defRPr sz="1500"/>
            </a:lvl9pPr>
          </a:lstStyle>
          <a:p/>
        </p:txBody>
      </p:sp>
      <p:sp>
        <p:nvSpPr>
          <p:cNvPr id="5892" name="Google Shape;5892;g3d53bdb51f7_0_6148"/>
          <p:cNvSpPr txBox="1"/>
          <p:nvPr>
            <p:ph idx="8" type="subTitle"/>
          </p:nvPr>
        </p:nvSpPr>
        <p:spPr>
          <a:xfrm>
            <a:off x="4624217" y="3968500"/>
            <a:ext cx="3835200" cy="476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None/>
              <a:defRPr sz="1500"/>
            </a:lvl1pPr>
            <a:lvl2pPr lvl="1" algn="l">
              <a:lnSpc>
                <a:spcPct val="95000"/>
              </a:lnSpc>
              <a:spcBef>
                <a:spcPts val="0"/>
              </a:spcBef>
              <a:spcAft>
                <a:spcPts val="0"/>
              </a:spcAft>
              <a:buSzPts val="1500"/>
              <a:buNone/>
              <a:defRPr sz="1500"/>
            </a:lvl2pPr>
            <a:lvl3pPr lvl="2" algn="l">
              <a:lnSpc>
                <a:spcPct val="95000"/>
              </a:lnSpc>
              <a:spcBef>
                <a:spcPts val="0"/>
              </a:spcBef>
              <a:spcAft>
                <a:spcPts val="0"/>
              </a:spcAft>
              <a:buSzPts val="1500"/>
              <a:buNone/>
              <a:defRPr sz="1500"/>
            </a:lvl3pPr>
            <a:lvl4pPr lvl="3" algn="l">
              <a:lnSpc>
                <a:spcPct val="95000"/>
              </a:lnSpc>
              <a:spcBef>
                <a:spcPts val="0"/>
              </a:spcBef>
              <a:spcAft>
                <a:spcPts val="0"/>
              </a:spcAft>
              <a:buSzPts val="1500"/>
              <a:buNone/>
              <a:defRPr sz="1500"/>
            </a:lvl4pPr>
            <a:lvl5pPr lvl="4" algn="l">
              <a:lnSpc>
                <a:spcPct val="95000"/>
              </a:lnSpc>
              <a:spcBef>
                <a:spcPts val="0"/>
              </a:spcBef>
              <a:spcAft>
                <a:spcPts val="0"/>
              </a:spcAft>
              <a:buSzPts val="1500"/>
              <a:buNone/>
              <a:defRPr sz="1500"/>
            </a:lvl5pPr>
            <a:lvl6pPr lvl="5" algn="l">
              <a:lnSpc>
                <a:spcPct val="95000"/>
              </a:lnSpc>
              <a:spcBef>
                <a:spcPts val="0"/>
              </a:spcBef>
              <a:spcAft>
                <a:spcPts val="0"/>
              </a:spcAft>
              <a:buSzPts val="1500"/>
              <a:buNone/>
              <a:defRPr sz="1500"/>
            </a:lvl6pPr>
            <a:lvl7pPr lvl="6" algn="l">
              <a:lnSpc>
                <a:spcPct val="95000"/>
              </a:lnSpc>
              <a:spcBef>
                <a:spcPts val="0"/>
              </a:spcBef>
              <a:spcAft>
                <a:spcPts val="0"/>
              </a:spcAft>
              <a:buSzPts val="1500"/>
              <a:buNone/>
              <a:defRPr sz="1500"/>
            </a:lvl7pPr>
            <a:lvl8pPr lvl="7" algn="l">
              <a:lnSpc>
                <a:spcPct val="95000"/>
              </a:lnSpc>
              <a:spcBef>
                <a:spcPts val="0"/>
              </a:spcBef>
              <a:spcAft>
                <a:spcPts val="0"/>
              </a:spcAft>
              <a:buSzPts val="1500"/>
              <a:buNone/>
              <a:defRPr sz="1500"/>
            </a:lvl8pPr>
            <a:lvl9pPr lvl="8" algn="l">
              <a:lnSpc>
                <a:spcPct val="95000"/>
              </a:lnSpc>
              <a:spcBef>
                <a:spcPts val="0"/>
              </a:spcBef>
              <a:spcAft>
                <a:spcPts val="0"/>
              </a:spcAft>
              <a:buSzPts val="1500"/>
              <a:buNone/>
              <a:defRPr sz="1500"/>
            </a:lvl9pPr>
          </a:lstStyle>
          <a:p/>
        </p:txBody>
      </p:sp>
      <p:sp>
        <p:nvSpPr>
          <p:cNvPr id="5893" name="Google Shape;5893;g3d53bdb51f7_0_6148"/>
          <p:cNvSpPr txBox="1"/>
          <p:nvPr>
            <p:ph idx="9" type="subTitle"/>
          </p:nvPr>
        </p:nvSpPr>
        <p:spPr>
          <a:xfrm>
            <a:off x="2539807" y="2274159"/>
            <a:ext cx="518700" cy="156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000"/>
              <a:buFont typeface="Poppins"/>
              <a:buNone/>
              <a:defRPr b="1" sz="1000">
                <a:latin typeface="Poppins"/>
                <a:ea typeface="Poppins"/>
                <a:cs typeface="Poppins"/>
                <a:sym typeface="Poppins"/>
              </a:defRPr>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Tree>
  </p:cSld>
  <p:clrMapOvr>
    <a:masterClrMapping/>
  </p:clrMapOvr>
</p:sldLayout>
</file>

<file path=ppt/slideLayouts/slideLayout3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6_Custom Layout">
  <p:cSld name="46_Custom Layout">
    <p:spTree>
      <p:nvGrpSpPr>
        <p:cNvPr id="5894" name="Shape 5894"/>
        <p:cNvGrpSpPr/>
        <p:nvPr/>
      </p:nvGrpSpPr>
      <p:grpSpPr>
        <a:xfrm>
          <a:off x="0" y="0"/>
          <a:ext cx="0" cy="0"/>
          <a:chOff x="0" y="0"/>
          <a:chExt cx="0" cy="0"/>
        </a:xfrm>
      </p:grpSpPr>
      <p:sp>
        <p:nvSpPr>
          <p:cNvPr id="5895" name="Google Shape;5895;g3d53bdb51f7_0_6169"/>
          <p:cNvSpPr/>
          <p:nvPr/>
        </p:nvSpPr>
        <p:spPr>
          <a:xfrm>
            <a:off x="3539152" y="895965"/>
            <a:ext cx="5386200" cy="3687300"/>
          </a:xfrm>
          <a:prstGeom prst="roundRect">
            <a:avLst>
              <a:gd fmla="val 1368" name="adj"/>
            </a:avLst>
          </a:prstGeom>
          <a:gradFill>
            <a:gsLst>
              <a:gs pos="0">
                <a:srgbClr val="EBF0FF"/>
              </a:gs>
              <a:gs pos="28000">
                <a:srgbClr val="E7EDFF"/>
              </a:gs>
              <a:gs pos="53000">
                <a:srgbClr val="DCE5FF"/>
              </a:gs>
              <a:gs pos="77000">
                <a:srgbClr val="CAD7FF"/>
              </a:gs>
              <a:gs pos="85000">
                <a:srgbClr val="C3D2FF"/>
              </a:gs>
              <a:gs pos="100000">
                <a:srgbClr val="C3D2FF"/>
              </a:gs>
            </a:gsLst>
            <a:lin ang="404279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896" name="Google Shape;5896;g3d53bdb51f7_0_616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5897" name="Google Shape;5897;g3d53bdb51f7_0_6169"/>
          <p:cNvPicPr preferRelativeResize="0"/>
          <p:nvPr/>
        </p:nvPicPr>
        <p:blipFill rotWithShape="1">
          <a:blip r:embed="rId2">
            <a:alphaModFix/>
          </a:blip>
          <a:srcRect b="0" l="0" r="0" t="0"/>
          <a:stretch/>
        </p:blipFill>
        <p:spPr>
          <a:xfrm>
            <a:off x="3671983" y="1362122"/>
            <a:ext cx="51808" cy="122703"/>
          </a:xfrm>
          <a:prstGeom prst="rect">
            <a:avLst/>
          </a:prstGeom>
          <a:noFill/>
          <a:ln>
            <a:noFill/>
          </a:ln>
        </p:spPr>
      </p:pic>
      <p:pic>
        <p:nvPicPr>
          <p:cNvPr id="5898" name="Google Shape;5898;g3d53bdb51f7_0_6169"/>
          <p:cNvPicPr preferRelativeResize="0"/>
          <p:nvPr/>
        </p:nvPicPr>
        <p:blipFill rotWithShape="1">
          <a:blip r:embed="rId2">
            <a:alphaModFix/>
          </a:blip>
          <a:srcRect b="0" l="0" r="0" t="0"/>
          <a:stretch/>
        </p:blipFill>
        <p:spPr>
          <a:xfrm>
            <a:off x="3671983" y="2519235"/>
            <a:ext cx="51808" cy="122703"/>
          </a:xfrm>
          <a:prstGeom prst="rect">
            <a:avLst/>
          </a:prstGeom>
          <a:noFill/>
          <a:ln>
            <a:noFill/>
          </a:ln>
        </p:spPr>
      </p:pic>
      <p:pic>
        <p:nvPicPr>
          <p:cNvPr id="5899" name="Google Shape;5899;g3d53bdb51f7_0_6169"/>
          <p:cNvPicPr preferRelativeResize="0"/>
          <p:nvPr/>
        </p:nvPicPr>
        <p:blipFill rotWithShape="1">
          <a:blip r:embed="rId2">
            <a:alphaModFix/>
          </a:blip>
          <a:srcRect b="0" l="0" r="0" t="0"/>
          <a:stretch/>
        </p:blipFill>
        <p:spPr>
          <a:xfrm>
            <a:off x="3671983" y="3713850"/>
            <a:ext cx="51808" cy="122703"/>
          </a:xfrm>
          <a:prstGeom prst="rect">
            <a:avLst/>
          </a:prstGeom>
          <a:noFill/>
          <a:ln>
            <a:noFill/>
          </a:ln>
        </p:spPr>
      </p:pic>
      <p:pic>
        <p:nvPicPr>
          <p:cNvPr id="5900" name="Google Shape;5900;g3d53bdb51f7_0_6169"/>
          <p:cNvPicPr preferRelativeResize="0"/>
          <p:nvPr/>
        </p:nvPicPr>
        <p:blipFill rotWithShape="1">
          <a:blip r:embed="rId3">
            <a:alphaModFix/>
          </a:blip>
          <a:srcRect b="0" l="0" r="0" t="0"/>
          <a:stretch/>
        </p:blipFill>
        <p:spPr>
          <a:xfrm>
            <a:off x="314533" y="1193772"/>
            <a:ext cx="8845668" cy="5707"/>
          </a:xfrm>
          <a:prstGeom prst="rect">
            <a:avLst/>
          </a:prstGeom>
          <a:noFill/>
          <a:ln>
            <a:noFill/>
          </a:ln>
        </p:spPr>
      </p:pic>
      <p:pic>
        <p:nvPicPr>
          <p:cNvPr id="5901" name="Google Shape;5901;g3d53bdb51f7_0_6169"/>
          <p:cNvPicPr preferRelativeResize="0"/>
          <p:nvPr/>
        </p:nvPicPr>
        <p:blipFill rotWithShape="1">
          <a:blip r:embed="rId3">
            <a:alphaModFix/>
          </a:blip>
          <a:srcRect b="0" l="0" r="0" t="0"/>
          <a:stretch/>
        </p:blipFill>
        <p:spPr>
          <a:xfrm>
            <a:off x="314533" y="2359352"/>
            <a:ext cx="8845668" cy="5707"/>
          </a:xfrm>
          <a:prstGeom prst="rect">
            <a:avLst/>
          </a:prstGeom>
          <a:noFill/>
          <a:ln>
            <a:noFill/>
          </a:ln>
        </p:spPr>
      </p:pic>
      <p:pic>
        <p:nvPicPr>
          <p:cNvPr id="5902" name="Google Shape;5902;g3d53bdb51f7_0_6169"/>
          <p:cNvPicPr preferRelativeResize="0"/>
          <p:nvPr/>
        </p:nvPicPr>
        <p:blipFill rotWithShape="1">
          <a:blip r:embed="rId3">
            <a:alphaModFix/>
          </a:blip>
          <a:srcRect b="0" l="0" r="0" t="0"/>
          <a:stretch/>
        </p:blipFill>
        <p:spPr>
          <a:xfrm>
            <a:off x="314533" y="3517788"/>
            <a:ext cx="8845668" cy="5707"/>
          </a:xfrm>
          <a:prstGeom prst="rect">
            <a:avLst/>
          </a:prstGeom>
          <a:noFill/>
          <a:ln>
            <a:noFill/>
          </a:ln>
        </p:spPr>
      </p:pic>
      <p:sp>
        <p:nvSpPr>
          <p:cNvPr id="5903" name="Google Shape;5903;g3d53bdb51f7_0_6169"/>
          <p:cNvSpPr txBox="1"/>
          <p:nvPr>
            <p:ph idx="1" type="subTitle"/>
          </p:nvPr>
        </p:nvSpPr>
        <p:spPr>
          <a:xfrm>
            <a:off x="318727" y="1296188"/>
            <a:ext cx="2869500" cy="1515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100"/>
              <a:buFont typeface="Poppins"/>
              <a:buNone/>
              <a:defRPr b="1" sz="1100">
                <a:latin typeface="Poppins"/>
                <a:ea typeface="Poppins"/>
                <a:cs typeface="Poppins"/>
                <a:sym typeface="Poppins"/>
              </a:defRPr>
            </a:lvl1pPr>
            <a:lvl2pPr lvl="1" algn="l">
              <a:lnSpc>
                <a:spcPct val="95000"/>
              </a:lnSpc>
              <a:spcBef>
                <a:spcPts val="1300"/>
              </a:spcBef>
              <a:spcAft>
                <a:spcPts val="0"/>
              </a:spcAft>
              <a:buSzPts val="1100"/>
              <a:buNone/>
              <a:defRPr sz="1100"/>
            </a:lvl2pPr>
            <a:lvl3pPr lvl="2" algn="l">
              <a:lnSpc>
                <a:spcPct val="95000"/>
              </a:lnSpc>
              <a:spcBef>
                <a:spcPts val="1300"/>
              </a:spcBef>
              <a:spcAft>
                <a:spcPts val="0"/>
              </a:spcAft>
              <a:buSzPts val="1100"/>
              <a:buNone/>
              <a:defRPr sz="1100"/>
            </a:lvl3pPr>
            <a:lvl4pPr lvl="3" algn="l">
              <a:lnSpc>
                <a:spcPct val="95000"/>
              </a:lnSpc>
              <a:spcBef>
                <a:spcPts val="1300"/>
              </a:spcBef>
              <a:spcAft>
                <a:spcPts val="0"/>
              </a:spcAft>
              <a:buSzPts val="1100"/>
              <a:buNone/>
              <a:defRPr sz="1100"/>
            </a:lvl4pPr>
            <a:lvl5pPr lvl="4" algn="l">
              <a:lnSpc>
                <a:spcPct val="95000"/>
              </a:lnSpc>
              <a:spcBef>
                <a:spcPts val="1300"/>
              </a:spcBef>
              <a:spcAft>
                <a:spcPts val="0"/>
              </a:spcAft>
              <a:buSzPts val="1100"/>
              <a:buNone/>
              <a:defRPr sz="1100"/>
            </a:lvl5pPr>
            <a:lvl6pPr lvl="5" algn="l">
              <a:lnSpc>
                <a:spcPct val="90000"/>
              </a:lnSpc>
              <a:spcBef>
                <a:spcPts val="400"/>
              </a:spcBef>
              <a:spcAft>
                <a:spcPts val="0"/>
              </a:spcAft>
              <a:buSzPts val="1100"/>
              <a:buNone/>
              <a:defRPr sz="1100"/>
            </a:lvl6pPr>
            <a:lvl7pPr lvl="6" algn="l">
              <a:lnSpc>
                <a:spcPct val="90000"/>
              </a:lnSpc>
              <a:spcBef>
                <a:spcPts val="400"/>
              </a:spcBef>
              <a:spcAft>
                <a:spcPts val="0"/>
              </a:spcAft>
              <a:buSzPts val="1100"/>
              <a:buNone/>
              <a:defRPr sz="1100"/>
            </a:lvl7pPr>
            <a:lvl8pPr lvl="7" algn="l">
              <a:lnSpc>
                <a:spcPct val="90000"/>
              </a:lnSpc>
              <a:spcBef>
                <a:spcPts val="400"/>
              </a:spcBef>
              <a:spcAft>
                <a:spcPts val="0"/>
              </a:spcAft>
              <a:buSzPts val="1100"/>
              <a:buNone/>
              <a:defRPr sz="1100"/>
            </a:lvl8pPr>
            <a:lvl9pPr lvl="8" algn="l">
              <a:lnSpc>
                <a:spcPct val="90000"/>
              </a:lnSpc>
              <a:spcBef>
                <a:spcPts val="400"/>
              </a:spcBef>
              <a:spcAft>
                <a:spcPts val="0"/>
              </a:spcAft>
              <a:buSzPts val="1100"/>
              <a:buNone/>
              <a:defRPr sz="1100"/>
            </a:lvl9pPr>
          </a:lstStyle>
          <a:p/>
        </p:txBody>
      </p:sp>
      <p:sp>
        <p:nvSpPr>
          <p:cNvPr id="5904" name="Google Shape;5904;g3d53bdb51f7_0_6169"/>
          <p:cNvSpPr txBox="1"/>
          <p:nvPr>
            <p:ph idx="2" type="subTitle"/>
          </p:nvPr>
        </p:nvSpPr>
        <p:spPr>
          <a:xfrm>
            <a:off x="314537" y="1549173"/>
            <a:ext cx="2869500" cy="156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100"/>
              <a:buNone/>
              <a:defRPr sz="1100"/>
            </a:lvl1pPr>
            <a:lvl2pPr lvl="1" algn="l">
              <a:lnSpc>
                <a:spcPct val="95000"/>
              </a:lnSpc>
              <a:spcBef>
                <a:spcPts val="1300"/>
              </a:spcBef>
              <a:spcAft>
                <a:spcPts val="0"/>
              </a:spcAft>
              <a:buSzPts val="1100"/>
              <a:buNone/>
              <a:defRPr sz="1100"/>
            </a:lvl2pPr>
            <a:lvl3pPr lvl="2" algn="l">
              <a:lnSpc>
                <a:spcPct val="95000"/>
              </a:lnSpc>
              <a:spcBef>
                <a:spcPts val="1300"/>
              </a:spcBef>
              <a:spcAft>
                <a:spcPts val="0"/>
              </a:spcAft>
              <a:buSzPts val="1100"/>
              <a:buNone/>
              <a:defRPr sz="1100"/>
            </a:lvl3pPr>
            <a:lvl4pPr lvl="3" algn="l">
              <a:lnSpc>
                <a:spcPct val="95000"/>
              </a:lnSpc>
              <a:spcBef>
                <a:spcPts val="1300"/>
              </a:spcBef>
              <a:spcAft>
                <a:spcPts val="0"/>
              </a:spcAft>
              <a:buSzPts val="1100"/>
              <a:buNone/>
              <a:defRPr sz="1100"/>
            </a:lvl4pPr>
            <a:lvl5pPr lvl="4" algn="l">
              <a:lnSpc>
                <a:spcPct val="95000"/>
              </a:lnSpc>
              <a:spcBef>
                <a:spcPts val="1300"/>
              </a:spcBef>
              <a:spcAft>
                <a:spcPts val="0"/>
              </a:spcAft>
              <a:buSzPts val="1100"/>
              <a:buNone/>
              <a:defRPr sz="1100"/>
            </a:lvl5pPr>
            <a:lvl6pPr lvl="5" algn="l">
              <a:lnSpc>
                <a:spcPct val="90000"/>
              </a:lnSpc>
              <a:spcBef>
                <a:spcPts val="400"/>
              </a:spcBef>
              <a:spcAft>
                <a:spcPts val="0"/>
              </a:spcAft>
              <a:buSzPts val="1100"/>
              <a:buNone/>
              <a:defRPr sz="1100"/>
            </a:lvl6pPr>
            <a:lvl7pPr lvl="6" algn="l">
              <a:lnSpc>
                <a:spcPct val="90000"/>
              </a:lnSpc>
              <a:spcBef>
                <a:spcPts val="400"/>
              </a:spcBef>
              <a:spcAft>
                <a:spcPts val="0"/>
              </a:spcAft>
              <a:buSzPts val="1100"/>
              <a:buNone/>
              <a:defRPr sz="1100"/>
            </a:lvl7pPr>
            <a:lvl8pPr lvl="7" algn="l">
              <a:lnSpc>
                <a:spcPct val="90000"/>
              </a:lnSpc>
              <a:spcBef>
                <a:spcPts val="400"/>
              </a:spcBef>
              <a:spcAft>
                <a:spcPts val="0"/>
              </a:spcAft>
              <a:buSzPts val="1100"/>
              <a:buNone/>
              <a:defRPr sz="1100"/>
            </a:lvl8pPr>
            <a:lvl9pPr lvl="8" algn="l">
              <a:lnSpc>
                <a:spcPct val="90000"/>
              </a:lnSpc>
              <a:spcBef>
                <a:spcPts val="400"/>
              </a:spcBef>
              <a:spcAft>
                <a:spcPts val="0"/>
              </a:spcAft>
              <a:buSzPts val="1100"/>
              <a:buNone/>
              <a:defRPr sz="1100"/>
            </a:lvl9pPr>
          </a:lstStyle>
          <a:p/>
        </p:txBody>
      </p:sp>
      <p:sp>
        <p:nvSpPr>
          <p:cNvPr id="5905" name="Google Shape;5905;g3d53bdb51f7_0_6169"/>
          <p:cNvSpPr txBox="1"/>
          <p:nvPr>
            <p:ph idx="3" type="subTitle"/>
          </p:nvPr>
        </p:nvSpPr>
        <p:spPr>
          <a:xfrm>
            <a:off x="3789726" y="1296188"/>
            <a:ext cx="4824900" cy="445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None/>
              <a:defRPr sz="1500"/>
            </a:lvl1pPr>
            <a:lvl2pPr lvl="1" algn="l">
              <a:lnSpc>
                <a:spcPct val="95000"/>
              </a:lnSpc>
              <a:spcBef>
                <a:spcPts val="0"/>
              </a:spcBef>
              <a:spcAft>
                <a:spcPts val="0"/>
              </a:spcAft>
              <a:buSzPts val="1500"/>
              <a:buNone/>
              <a:defRPr sz="1500"/>
            </a:lvl2pPr>
            <a:lvl3pPr lvl="2" algn="l">
              <a:lnSpc>
                <a:spcPct val="95000"/>
              </a:lnSpc>
              <a:spcBef>
                <a:spcPts val="0"/>
              </a:spcBef>
              <a:spcAft>
                <a:spcPts val="0"/>
              </a:spcAft>
              <a:buSzPts val="1500"/>
              <a:buNone/>
              <a:defRPr sz="1500"/>
            </a:lvl3pPr>
            <a:lvl4pPr lvl="3" algn="l">
              <a:lnSpc>
                <a:spcPct val="95000"/>
              </a:lnSpc>
              <a:spcBef>
                <a:spcPts val="0"/>
              </a:spcBef>
              <a:spcAft>
                <a:spcPts val="0"/>
              </a:spcAft>
              <a:buSzPts val="1500"/>
              <a:buNone/>
              <a:defRPr sz="1500"/>
            </a:lvl4pPr>
            <a:lvl5pPr lvl="4" algn="l">
              <a:lnSpc>
                <a:spcPct val="95000"/>
              </a:lnSpc>
              <a:spcBef>
                <a:spcPts val="0"/>
              </a:spcBef>
              <a:spcAft>
                <a:spcPts val="0"/>
              </a:spcAft>
              <a:buSzPts val="1500"/>
              <a:buNone/>
              <a:defRPr sz="1500"/>
            </a:lvl5pPr>
            <a:lvl6pPr lvl="5" algn="l">
              <a:lnSpc>
                <a:spcPct val="95000"/>
              </a:lnSpc>
              <a:spcBef>
                <a:spcPts val="0"/>
              </a:spcBef>
              <a:spcAft>
                <a:spcPts val="0"/>
              </a:spcAft>
              <a:buSzPts val="1500"/>
              <a:buNone/>
              <a:defRPr sz="1500"/>
            </a:lvl6pPr>
            <a:lvl7pPr lvl="6" algn="l">
              <a:lnSpc>
                <a:spcPct val="95000"/>
              </a:lnSpc>
              <a:spcBef>
                <a:spcPts val="0"/>
              </a:spcBef>
              <a:spcAft>
                <a:spcPts val="0"/>
              </a:spcAft>
              <a:buSzPts val="1500"/>
              <a:buNone/>
              <a:defRPr sz="1500"/>
            </a:lvl7pPr>
            <a:lvl8pPr lvl="7" algn="l">
              <a:lnSpc>
                <a:spcPct val="95000"/>
              </a:lnSpc>
              <a:spcBef>
                <a:spcPts val="0"/>
              </a:spcBef>
              <a:spcAft>
                <a:spcPts val="0"/>
              </a:spcAft>
              <a:buSzPts val="1500"/>
              <a:buNone/>
              <a:defRPr sz="1500"/>
            </a:lvl8pPr>
            <a:lvl9pPr lvl="8" algn="l">
              <a:lnSpc>
                <a:spcPct val="95000"/>
              </a:lnSpc>
              <a:spcBef>
                <a:spcPts val="0"/>
              </a:spcBef>
              <a:spcAft>
                <a:spcPts val="0"/>
              </a:spcAft>
              <a:buSzPts val="1500"/>
              <a:buNone/>
              <a:defRPr sz="1500"/>
            </a:lvl9pPr>
          </a:lstStyle>
          <a:p/>
        </p:txBody>
      </p:sp>
      <p:sp>
        <p:nvSpPr>
          <p:cNvPr id="5906" name="Google Shape;5906;g3d53bdb51f7_0_6169"/>
          <p:cNvSpPr txBox="1"/>
          <p:nvPr>
            <p:ph idx="4" type="subTitle"/>
          </p:nvPr>
        </p:nvSpPr>
        <p:spPr>
          <a:xfrm>
            <a:off x="318727" y="2468863"/>
            <a:ext cx="2869500" cy="1515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100"/>
              <a:buFont typeface="Poppins"/>
              <a:buNone/>
              <a:defRPr b="1" sz="1100">
                <a:latin typeface="Poppins"/>
                <a:ea typeface="Poppins"/>
                <a:cs typeface="Poppins"/>
                <a:sym typeface="Poppins"/>
              </a:defRPr>
            </a:lvl1pPr>
            <a:lvl2pPr lvl="1" algn="l">
              <a:lnSpc>
                <a:spcPct val="95000"/>
              </a:lnSpc>
              <a:spcBef>
                <a:spcPts val="1300"/>
              </a:spcBef>
              <a:spcAft>
                <a:spcPts val="0"/>
              </a:spcAft>
              <a:buSzPts val="1100"/>
              <a:buNone/>
              <a:defRPr sz="1100"/>
            </a:lvl2pPr>
            <a:lvl3pPr lvl="2" algn="l">
              <a:lnSpc>
                <a:spcPct val="95000"/>
              </a:lnSpc>
              <a:spcBef>
                <a:spcPts val="1300"/>
              </a:spcBef>
              <a:spcAft>
                <a:spcPts val="0"/>
              </a:spcAft>
              <a:buSzPts val="1100"/>
              <a:buNone/>
              <a:defRPr sz="1100"/>
            </a:lvl3pPr>
            <a:lvl4pPr lvl="3" algn="l">
              <a:lnSpc>
                <a:spcPct val="95000"/>
              </a:lnSpc>
              <a:spcBef>
                <a:spcPts val="1300"/>
              </a:spcBef>
              <a:spcAft>
                <a:spcPts val="0"/>
              </a:spcAft>
              <a:buSzPts val="1100"/>
              <a:buNone/>
              <a:defRPr sz="1100"/>
            </a:lvl4pPr>
            <a:lvl5pPr lvl="4" algn="l">
              <a:lnSpc>
                <a:spcPct val="95000"/>
              </a:lnSpc>
              <a:spcBef>
                <a:spcPts val="1300"/>
              </a:spcBef>
              <a:spcAft>
                <a:spcPts val="0"/>
              </a:spcAft>
              <a:buSzPts val="1100"/>
              <a:buNone/>
              <a:defRPr sz="1100"/>
            </a:lvl5pPr>
            <a:lvl6pPr lvl="5" algn="l">
              <a:lnSpc>
                <a:spcPct val="90000"/>
              </a:lnSpc>
              <a:spcBef>
                <a:spcPts val="400"/>
              </a:spcBef>
              <a:spcAft>
                <a:spcPts val="0"/>
              </a:spcAft>
              <a:buSzPts val="1100"/>
              <a:buNone/>
              <a:defRPr sz="1100"/>
            </a:lvl6pPr>
            <a:lvl7pPr lvl="6" algn="l">
              <a:lnSpc>
                <a:spcPct val="90000"/>
              </a:lnSpc>
              <a:spcBef>
                <a:spcPts val="400"/>
              </a:spcBef>
              <a:spcAft>
                <a:spcPts val="0"/>
              </a:spcAft>
              <a:buSzPts val="1100"/>
              <a:buNone/>
              <a:defRPr sz="1100"/>
            </a:lvl7pPr>
            <a:lvl8pPr lvl="7" algn="l">
              <a:lnSpc>
                <a:spcPct val="90000"/>
              </a:lnSpc>
              <a:spcBef>
                <a:spcPts val="400"/>
              </a:spcBef>
              <a:spcAft>
                <a:spcPts val="0"/>
              </a:spcAft>
              <a:buSzPts val="1100"/>
              <a:buNone/>
              <a:defRPr sz="1100"/>
            </a:lvl8pPr>
            <a:lvl9pPr lvl="8" algn="l">
              <a:lnSpc>
                <a:spcPct val="90000"/>
              </a:lnSpc>
              <a:spcBef>
                <a:spcPts val="400"/>
              </a:spcBef>
              <a:spcAft>
                <a:spcPts val="0"/>
              </a:spcAft>
              <a:buSzPts val="1100"/>
              <a:buNone/>
              <a:defRPr sz="1100"/>
            </a:lvl9pPr>
          </a:lstStyle>
          <a:p/>
        </p:txBody>
      </p:sp>
      <p:sp>
        <p:nvSpPr>
          <p:cNvPr id="5907" name="Google Shape;5907;g3d53bdb51f7_0_6169"/>
          <p:cNvSpPr txBox="1"/>
          <p:nvPr>
            <p:ph idx="5" type="subTitle"/>
          </p:nvPr>
        </p:nvSpPr>
        <p:spPr>
          <a:xfrm>
            <a:off x="314537" y="2677028"/>
            <a:ext cx="2869500" cy="156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100"/>
              <a:buNone/>
              <a:defRPr sz="1100"/>
            </a:lvl1pPr>
            <a:lvl2pPr lvl="1" algn="l">
              <a:lnSpc>
                <a:spcPct val="95000"/>
              </a:lnSpc>
              <a:spcBef>
                <a:spcPts val="1300"/>
              </a:spcBef>
              <a:spcAft>
                <a:spcPts val="0"/>
              </a:spcAft>
              <a:buSzPts val="1100"/>
              <a:buNone/>
              <a:defRPr sz="1100"/>
            </a:lvl2pPr>
            <a:lvl3pPr lvl="2" algn="l">
              <a:lnSpc>
                <a:spcPct val="95000"/>
              </a:lnSpc>
              <a:spcBef>
                <a:spcPts val="1300"/>
              </a:spcBef>
              <a:spcAft>
                <a:spcPts val="0"/>
              </a:spcAft>
              <a:buSzPts val="1100"/>
              <a:buNone/>
              <a:defRPr sz="1100"/>
            </a:lvl3pPr>
            <a:lvl4pPr lvl="3" algn="l">
              <a:lnSpc>
                <a:spcPct val="95000"/>
              </a:lnSpc>
              <a:spcBef>
                <a:spcPts val="1300"/>
              </a:spcBef>
              <a:spcAft>
                <a:spcPts val="0"/>
              </a:spcAft>
              <a:buSzPts val="1100"/>
              <a:buNone/>
              <a:defRPr sz="1100"/>
            </a:lvl4pPr>
            <a:lvl5pPr lvl="4" algn="l">
              <a:lnSpc>
                <a:spcPct val="95000"/>
              </a:lnSpc>
              <a:spcBef>
                <a:spcPts val="1300"/>
              </a:spcBef>
              <a:spcAft>
                <a:spcPts val="0"/>
              </a:spcAft>
              <a:buSzPts val="1100"/>
              <a:buNone/>
              <a:defRPr sz="1100"/>
            </a:lvl5pPr>
            <a:lvl6pPr lvl="5" algn="l">
              <a:lnSpc>
                <a:spcPct val="90000"/>
              </a:lnSpc>
              <a:spcBef>
                <a:spcPts val="400"/>
              </a:spcBef>
              <a:spcAft>
                <a:spcPts val="0"/>
              </a:spcAft>
              <a:buSzPts val="1100"/>
              <a:buNone/>
              <a:defRPr sz="1100"/>
            </a:lvl6pPr>
            <a:lvl7pPr lvl="6" algn="l">
              <a:lnSpc>
                <a:spcPct val="90000"/>
              </a:lnSpc>
              <a:spcBef>
                <a:spcPts val="400"/>
              </a:spcBef>
              <a:spcAft>
                <a:spcPts val="0"/>
              </a:spcAft>
              <a:buSzPts val="1100"/>
              <a:buNone/>
              <a:defRPr sz="1100"/>
            </a:lvl7pPr>
            <a:lvl8pPr lvl="7" algn="l">
              <a:lnSpc>
                <a:spcPct val="90000"/>
              </a:lnSpc>
              <a:spcBef>
                <a:spcPts val="400"/>
              </a:spcBef>
              <a:spcAft>
                <a:spcPts val="0"/>
              </a:spcAft>
              <a:buSzPts val="1100"/>
              <a:buNone/>
              <a:defRPr sz="1100"/>
            </a:lvl8pPr>
            <a:lvl9pPr lvl="8" algn="l">
              <a:lnSpc>
                <a:spcPct val="90000"/>
              </a:lnSpc>
              <a:spcBef>
                <a:spcPts val="400"/>
              </a:spcBef>
              <a:spcAft>
                <a:spcPts val="0"/>
              </a:spcAft>
              <a:buSzPts val="1100"/>
              <a:buNone/>
              <a:defRPr sz="1100"/>
            </a:lvl9pPr>
          </a:lstStyle>
          <a:p/>
        </p:txBody>
      </p:sp>
      <p:sp>
        <p:nvSpPr>
          <p:cNvPr id="5908" name="Google Shape;5908;g3d53bdb51f7_0_6169"/>
          <p:cNvSpPr txBox="1"/>
          <p:nvPr>
            <p:ph idx="6" type="subTitle"/>
          </p:nvPr>
        </p:nvSpPr>
        <p:spPr>
          <a:xfrm>
            <a:off x="3789726" y="2468863"/>
            <a:ext cx="4824900" cy="445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None/>
              <a:defRPr sz="1500"/>
            </a:lvl1pPr>
            <a:lvl2pPr lvl="1" algn="l">
              <a:lnSpc>
                <a:spcPct val="95000"/>
              </a:lnSpc>
              <a:spcBef>
                <a:spcPts val="0"/>
              </a:spcBef>
              <a:spcAft>
                <a:spcPts val="0"/>
              </a:spcAft>
              <a:buSzPts val="1500"/>
              <a:buNone/>
              <a:defRPr sz="1500"/>
            </a:lvl2pPr>
            <a:lvl3pPr lvl="2" algn="l">
              <a:lnSpc>
                <a:spcPct val="95000"/>
              </a:lnSpc>
              <a:spcBef>
                <a:spcPts val="0"/>
              </a:spcBef>
              <a:spcAft>
                <a:spcPts val="0"/>
              </a:spcAft>
              <a:buSzPts val="1500"/>
              <a:buNone/>
              <a:defRPr sz="1500"/>
            </a:lvl3pPr>
            <a:lvl4pPr lvl="3" algn="l">
              <a:lnSpc>
                <a:spcPct val="95000"/>
              </a:lnSpc>
              <a:spcBef>
                <a:spcPts val="0"/>
              </a:spcBef>
              <a:spcAft>
                <a:spcPts val="0"/>
              </a:spcAft>
              <a:buSzPts val="1500"/>
              <a:buNone/>
              <a:defRPr sz="1500"/>
            </a:lvl4pPr>
            <a:lvl5pPr lvl="4" algn="l">
              <a:lnSpc>
                <a:spcPct val="95000"/>
              </a:lnSpc>
              <a:spcBef>
                <a:spcPts val="0"/>
              </a:spcBef>
              <a:spcAft>
                <a:spcPts val="0"/>
              </a:spcAft>
              <a:buSzPts val="1500"/>
              <a:buNone/>
              <a:defRPr sz="1500"/>
            </a:lvl5pPr>
            <a:lvl6pPr lvl="5" algn="l">
              <a:lnSpc>
                <a:spcPct val="95000"/>
              </a:lnSpc>
              <a:spcBef>
                <a:spcPts val="0"/>
              </a:spcBef>
              <a:spcAft>
                <a:spcPts val="0"/>
              </a:spcAft>
              <a:buSzPts val="1500"/>
              <a:buNone/>
              <a:defRPr sz="1500"/>
            </a:lvl6pPr>
            <a:lvl7pPr lvl="6" algn="l">
              <a:lnSpc>
                <a:spcPct val="95000"/>
              </a:lnSpc>
              <a:spcBef>
                <a:spcPts val="0"/>
              </a:spcBef>
              <a:spcAft>
                <a:spcPts val="0"/>
              </a:spcAft>
              <a:buSzPts val="1500"/>
              <a:buNone/>
              <a:defRPr sz="1500"/>
            </a:lvl7pPr>
            <a:lvl8pPr lvl="7" algn="l">
              <a:lnSpc>
                <a:spcPct val="95000"/>
              </a:lnSpc>
              <a:spcBef>
                <a:spcPts val="0"/>
              </a:spcBef>
              <a:spcAft>
                <a:spcPts val="0"/>
              </a:spcAft>
              <a:buSzPts val="1500"/>
              <a:buNone/>
              <a:defRPr sz="1500"/>
            </a:lvl8pPr>
            <a:lvl9pPr lvl="8" algn="l">
              <a:lnSpc>
                <a:spcPct val="95000"/>
              </a:lnSpc>
              <a:spcBef>
                <a:spcPts val="0"/>
              </a:spcBef>
              <a:spcAft>
                <a:spcPts val="0"/>
              </a:spcAft>
              <a:buSzPts val="1500"/>
              <a:buNone/>
              <a:defRPr sz="1500"/>
            </a:lvl9pPr>
          </a:lstStyle>
          <a:p/>
        </p:txBody>
      </p:sp>
      <p:sp>
        <p:nvSpPr>
          <p:cNvPr id="5909" name="Google Shape;5909;g3d53bdb51f7_0_6169"/>
          <p:cNvSpPr txBox="1"/>
          <p:nvPr>
            <p:ph idx="7" type="subTitle"/>
          </p:nvPr>
        </p:nvSpPr>
        <p:spPr>
          <a:xfrm>
            <a:off x="318727" y="3661988"/>
            <a:ext cx="2869500" cy="1515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100"/>
              <a:buFont typeface="Poppins"/>
              <a:buNone/>
              <a:defRPr b="1" sz="1100">
                <a:latin typeface="Poppins"/>
                <a:ea typeface="Poppins"/>
                <a:cs typeface="Poppins"/>
                <a:sym typeface="Poppins"/>
              </a:defRPr>
            </a:lvl1pPr>
            <a:lvl2pPr lvl="1" algn="l">
              <a:lnSpc>
                <a:spcPct val="95000"/>
              </a:lnSpc>
              <a:spcBef>
                <a:spcPts val="1300"/>
              </a:spcBef>
              <a:spcAft>
                <a:spcPts val="0"/>
              </a:spcAft>
              <a:buSzPts val="1100"/>
              <a:buNone/>
              <a:defRPr sz="1100"/>
            </a:lvl2pPr>
            <a:lvl3pPr lvl="2" algn="l">
              <a:lnSpc>
                <a:spcPct val="95000"/>
              </a:lnSpc>
              <a:spcBef>
                <a:spcPts val="1300"/>
              </a:spcBef>
              <a:spcAft>
                <a:spcPts val="0"/>
              </a:spcAft>
              <a:buSzPts val="1100"/>
              <a:buNone/>
              <a:defRPr sz="1100"/>
            </a:lvl3pPr>
            <a:lvl4pPr lvl="3" algn="l">
              <a:lnSpc>
                <a:spcPct val="95000"/>
              </a:lnSpc>
              <a:spcBef>
                <a:spcPts val="1300"/>
              </a:spcBef>
              <a:spcAft>
                <a:spcPts val="0"/>
              </a:spcAft>
              <a:buSzPts val="1100"/>
              <a:buNone/>
              <a:defRPr sz="1100"/>
            </a:lvl4pPr>
            <a:lvl5pPr lvl="4" algn="l">
              <a:lnSpc>
                <a:spcPct val="95000"/>
              </a:lnSpc>
              <a:spcBef>
                <a:spcPts val="1300"/>
              </a:spcBef>
              <a:spcAft>
                <a:spcPts val="0"/>
              </a:spcAft>
              <a:buSzPts val="1100"/>
              <a:buNone/>
              <a:defRPr sz="1100"/>
            </a:lvl5pPr>
            <a:lvl6pPr lvl="5" algn="l">
              <a:lnSpc>
                <a:spcPct val="90000"/>
              </a:lnSpc>
              <a:spcBef>
                <a:spcPts val="400"/>
              </a:spcBef>
              <a:spcAft>
                <a:spcPts val="0"/>
              </a:spcAft>
              <a:buSzPts val="1100"/>
              <a:buNone/>
              <a:defRPr sz="1100"/>
            </a:lvl6pPr>
            <a:lvl7pPr lvl="6" algn="l">
              <a:lnSpc>
                <a:spcPct val="90000"/>
              </a:lnSpc>
              <a:spcBef>
                <a:spcPts val="400"/>
              </a:spcBef>
              <a:spcAft>
                <a:spcPts val="0"/>
              </a:spcAft>
              <a:buSzPts val="1100"/>
              <a:buNone/>
              <a:defRPr sz="1100"/>
            </a:lvl7pPr>
            <a:lvl8pPr lvl="7" algn="l">
              <a:lnSpc>
                <a:spcPct val="90000"/>
              </a:lnSpc>
              <a:spcBef>
                <a:spcPts val="400"/>
              </a:spcBef>
              <a:spcAft>
                <a:spcPts val="0"/>
              </a:spcAft>
              <a:buSzPts val="1100"/>
              <a:buNone/>
              <a:defRPr sz="1100"/>
            </a:lvl8pPr>
            <a:lvl9pPr lvl="8" algn="l">
              <a:lnSpc>
                <a:spcPct val="90000"/>
              </a:lnSpc>
              <a:spcBef>
                <a:spcPts val="400"/>
              </a:spcBef>
              <a:spcAft>
                <a:spcPts val="0"/>
              </a:spcAft>
              <a:buSzPts val="1100"/>
              <a:buNone/>
              <a:defRPr sz="1100"/>
            </a:lvl9pPr>
          </a:lstStyle>
          <a:p/>
        </p:txBody>
      </p:sp>
      <p:sp>
        <p:nvSpPr>
          <p:cNvPr id="5910" name="Google Shape;5910;g3d53bdb51f7_0_6169"/>
          <p:cNvSpPr txBox="1"/>
          <p:nvPr>
            <p:ph idx="8" type="subTitle"/>
          </p:nvPr>
        </p:nvSpPr>
        <p:spPr>
          <a:xfrm>
            <a:off x="314537" y="3871600"/>
            <a:ext cx="2869500" cy="156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100"/>
              <a:buNone/>
              <a:defRPr sz="1100"/>
            </a:lvl1pPr>
            <a:lvl2pPr lvl="1" algn="l">
              <a:lnSpc>
                <a:spcPct val="95000"/>
              </a:lnSpc>
              <a:spcBef>
                <a:spcPts val="1300"/>
              </a:spcBef>
              <a:spcAft>
                <a:spcPts val="0"/>
              </a:spcAft>
              <a:buSzPts val="1100"/>
              <a:buNone/>
              <a:defRPr sz="1100"/>
            </a:lvl2pPr>
            <a:lvl3pPr lvl="2" algn="l">
              <a:lnSpc>
                <a:spcPct val="95000"/>
              </a:lnSpc>
              <a:spcBef>
                <a:spcPts val="1300"/>
              </a:spcBef>
              <a:spcAft>
                <a:spcPts val="0"/>
              </a:spcAft>
              <a:buSzPts val="1100"/>
              <a:buNone/>
              <a:defRPr sz="1100"/>
            </a:lvl3pPr>
            <a:lvl4pPr lvl="3" algn="l">
              <a:lnSpc>
                <a:spcPct val="95000"/>
              </a:lnSpc>
              <a:spcBef>
                <a:spcPts val="1300"/>
              </a:spcBef>
              <a:spcAft>
                <a:spcPts val="0"/>
              </a:spcAft>
              <a:buSzPts val="1100"/>
              <a:buNone/>
              <a:defRPr sz="1100"/>
            </a:lvl4pPr>
            <a:lvl5pPr lvl="4" algn="l">
              <a:lnSpc>
                <a:spcPct val="95000"/>
              </a:lnSpc>
              <a:spcBef>
                <a:spcPts val="1300"/>
              </a:spcBef>
              <a:spcAft>
                <a:spcPts val="0"/>
              </a:spcAft>
              <a:buSzPts val="1100"/>
              <a:buNone/>
              <a:defRPr sz="1100"/>
            </a:lvl5pPr>
            <a:lvl6pPr lvl="5" algn="l">
              <a:lnSpc>
                <a:spcPct val="90000"/>
              </a:lnSpc>
              <a:spcBef>
                <a:spcPts val="400"/>
              </a:spcBef>
              <a:spcAft>
                <a:spcPts val="0"/>
              </a:spcAft>
              <a:buSzPts val="1100"/>
              <a:buNone/>
              <a:defRPr sz="1100"/>
            </a:lvl6pPr>
            <a:lvl7pPr lvl="6" algn="l">
              <a:lnSpc>
                <a:spcPct val="90000"/>
              </a:lnSpc>
              <a:spcBef>
                <a:spcPts val="400"/>
              </a:spcBef>
              <a:spcAft>
                <a:spcPts val="0"/>
              </a:spcAft>
              <a:buSzPts val="1100"/>
              <a:buNone/>
              <a:defRPr sz="1100"/>
            </a:lvl7pPr>
            <a:lvl8pPr lvl="7" algn="l">
              <a:lnSpc>
                <a:spcPct val="90000"/>
              </a:lnSpc>
              <a:spcBef>
                <a:spcPts val="400"/>
              </a:spcBef>
              <a:spcAft>
                <a:spcPts val="0"/>
              </a:spcAft>
              <a:buSzPts val="1100"/>
              <a:buNone/>
              <a:defRPr sz="1100"/>
            </a:lvl8pPr>
            <a:lvl9pPr lvl="8" algn="l">
              <a:lnSpc>
                <a:spcPct val="90000"/>
              </a:lnSpc>
              <a:spcBef>
                <a:spcPts val="400"/>
              </a:spcBef>
              <a:spcAft>
                <a:spcPts val="0"/>
              </a:spcAft>
              <a:buSzPts val="1100"/>
              <a:buNone/>
              <a:defRPr sz="1100"/>
            </a:lvl9pPr>
          </a:lstStyle>
          <a:p/>
        </p:txBody>
      </p:sp>
      <p:sp>
        <p:nvSpPr>
          <p:cNvPr id="5911" name="Google Shape;5911;g3d53bdb51f7_0_6169"/>
          <p:cNvSpPr txBox="1"/>
          <p:nvPr>
            <p:ph idx="9" type="subTitle"/>
          </p:nvPr>
        </p:nvSpPr>
        <p:spPr>
          <a:xfrm>
            <a:off x="3789726" y="3661988"/>
            <a:ext cx="4824900" cy="445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None/>
              <a:defRPr sz="1500"/>
            </a:lvl1pPr>
            <a:lvl2pPr lvl="1" algn="l">
              <a:lnSpc>
                <a:spcPct val="95000"/>
              </a:lnSpc>
              <a:spcBef>
                <a:spcPts val="0"/>
              </a:spcBef>
              <a:spcAft>
                <a:spcPts val="0"/>
              </a:spcAft>
              <a:buSzPts val="1500"/>
              <a:buNone/>
              <a:defRPr sz="1500"/>
            </a:lvl2pPr>
            <a:lvl3pPr lvl="2" algn="l">
              <a:lnSpc>
                <a:spcPct val="95000"/>
              </a:lnSpc>
              <a:spcBef>
                <a:spcPts val="0"/>
              </a:spcBef>
              <a:spcAft>
                <a:spcPts val="0"/>
              </a:spcAft>
              <a:buSzPts val="1500"/>
              <a:buNone/>
              <a:defRPr sz="1500"/>
            </a:lvl3pPr>
            <a:lvl4pPr lvl="3" algn="l">
              <a:lnSpc>
                <a:spcPct val="95000"/>
              </a:lnSpc>
              <a:spcBef>
                <a:spcPts val="0"/>
              </a:spcBef>
              <a:spcAft>
                <a:spcPts val="0"/>
              </a:spcAft>
              <a:buSzPts val="1500"/>
              <a:buNone/>
              <a:defRPr sz="1500"/>
            </a:lvl4pPr>
            <a:lvl5pPr lvl="4" algn="l">
              <a:lnSpc>
                <a:spcPct val="95000"/>
              </a:lnSpc>
              <a:spcBef>
                <a:spcPts val="0"/>
              </a:spcBef>
              <a:spcAft>
                <a:spcPts val="0"/>
              </a:spcAft>
              <a:buSzPts val="1500"/>
              <a:buNone/>
              <a:defRPr sz="1500"/>
            </a:lvl5pPr>
            <a:lvl6pPr lvl="5" algn="l">
              <a:lnSpc>
                <a:spcPct val="95000"/>
              </a:lnSpc>
              <a:spcBef>
                <a:spcPts val="0"/>
              </a:spcBef>
              <a:spcAft>
                <a:spcPts val="0"/>
              </a:spcAft>
              <a:buSzPts val="1500"/>
              <a:buNone/>
              <a:defRPr sz="1500"/>
            </a:lvl6pPr>
            <a:lvl7pPr lvl="6" algn="l">
              <a:lnSpc>
                <a:spcPct val="95000"/>
              </a:lnSpc>
              <a:spcBef>
                <a:spcPts val="0"/>
              </a:spcBef>
              <a:spcAft>
                <a:spcPts val="0"/>
              </a:spcAft>
              <a:buSzPts val="1500"/>
              <a:buNone/>
              <a:defRPr sz="1500"/>
            </a:lvl7pPr>
            <a:lvl8pPr lvl="7" algn="l">
              <a:lnSpc>
                <a:spcPct val="95000"/>
              </a:lnSpc>
              <a:spcBef>
                <a:spcPts val="0"/>
              </a:spcBef>
              <a:spcAft>
                <a:spcPts val="0"/>
              </a:spcAft>
              <a:buSzPts val="1500"/>
              <a:buNone/>
              <a:defRPr sz="1500"/>
            </a:lvl8pPr>
            <a:lvl9pPr lvl="8" algn="l">
              <a:lnSpc>
                <a:spcPct val="95000"/>
              </a:lnSpc>
              <a:spcBef>
                <a:spcPts val="0"/>
              </a:spcBef>
              <a:spcAft>
                <a:spcPts val="0"/>
              </a:spcAft>
              <a:buSzPts val="1500"/>
              <a:buNone/>
              <a:defRPr sz="1500"/>
            </a:lvl9pPr>
          </a:lstStyle>
          <a:p/>
        </p:txBody>
      </p:sp>
      <p:sp>
        <p:nvSpPr>
          <p:cNvPr id="5912" name="Google Shape;5912;g3d53bdb51f7_0_6169"/>
          <p:cNvSpPr txBox="1"/>
          <p:nvPr>
            <p:ph type="title"/>
          </p:nvPr>
        </p:nvSpPr>
        <p:spPr>
          <a:xfrm>
            <a:off x="325593" y="36849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Tree>
  </p:cSld>
  <p:clrMapOvr>
    <a:masterClrMapping/>
  </p:clrMapOvr>
</p:sldLayout>
</file>

<file path=ppt/slideLayouts/slideLayout3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7_Custom Layout">
  <p:cSld name="47_Custom Layout">
    <p:spTree>
      <p:nvGrpSpPr>
        <p:cNvPr id="5913" name="Shape 5913"/>
        <p:cNvGrpSpPr/>
        <p:nvPr/>
      </p:nvGrpSpPr>
      <p:grpSpPr>
        <a:xfrm>
          <a:off x="0" y="0"/>
          <a:ext cx="0" cy="0"/>
          <a:chOff x="0" y="0"/>
          <a:chExt cx="0" cy="0"/>
        </a:xfrm>
      </p:grpSpPr>
      <p:sp>
        <p:nvSpPr>
          <p:cNvPr id="5914" name="Google Shape;5914;g3d53bdb51f7_0_6188"/>
          <p:cNvSpPr/>
          <p:nvPr/>
        </p:nvSpPr>
        <p:spPr>
          <a:xfrm>
            <a:off x="316070" y="1252924"/>
            <a:ext cx="4419000" cy="3321600"/>
          </a:xfrm>
          <a:prstGeom prst="roundRect">
            <a:avLst>
              <a:gd fmla="val 2802" name="adj"/>
            </a:avLst>
          </a:prstGeom>
          <a:gradFill>
            <a:gsLst>
              <a:gs pos="0">
                <a:srgbClr val="EBF0FF"/>
              </a:gs>
              <a:gs pos="28000">
                <a:srgbClr val="E7EDFF"/>
              </a:gs>
              <a:gs pos="53000">
                <a:srgbClr val="DCE5FF"/>
              </a:gs>
              <a:gs pos="77000">
                <a:srgbClr val="CAD7FF"/>
              </a:gs>
              <a:gs pos="85000">
                <a:srgbClr val="C3D2FF"/>
              </a:gs>
              <a:gs pos="100000">
                <a:srgbClr val="C3D2FF"/>
              </a:gs>
            </a:gsLst>
            <a:lin ang="404279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915" name="Google Shape;5915;g3d53bdb51f7_0_6188"/>
          <p:cNvSpPr txBox="1"/>
          <p:nvPr>
            <p:ph type="title"/>
          </p:nvPr>
        </p:nvSpPr>
        <p:spPr>
          <a:xfrm>
            <a:off x="314709" y="336522"/>
            <a:ext cx="4409400" cy="739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916" name="Google Shape;5916;g3d53bdb51f7_0_618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917" name="Google Shape;5917;g3d53bdb51f7_0_6188"/>
          <p:cNvSpPr txBox="1"/>
          <p:nvPr>
            <p:ph idx="1" type="body"/>
          </p:nvPr>
        </p:nvSpPr>
        <p:spPr>
          <a:xfrm>
            <a:off x="487498" y="1740694"/>
            <a:ext cx="3826800" cy="2610600"/>
          </a:xfrm>
          <a:prstGeom prst="rect">
            <a:avLst/>
          </a:prstGeom>
          <a:noFill/>
          <a:ln>
            <a:noFill/>
          </a:ln>
        </p:spPr>
        <p:txBody>
          <a:bodyPr anchorCtr="0" anchor="t" bIns="0" lIns="0" spcFirstLastPara="1" rIns="0" wrap="square" tIns="0">
            <a:noAutofit/>
          </a:bodyPr>
          <a:lstStyle>
            <a:lvl1pPr indent="-285750" lvl="0" marL="457200" algn="l">
              <a:lnSpc>
                <a:spcPct val="89000"/>
              </a:lnSpc>
              <a:spcBef>
                <a:spcPts val="1300"/>
              </a:spcBef>
              <a:spcAft>
                <a:spcPts val="0"/>
              </a:spcAft>
              <a:buClr>
                <a:srgbClr val="DA0025"/>
              </a:buClr>
              <a:buSzPts val="900"/>
              <a:buChar char="●"/>
              <a:defRPr/>
            </a:lvl1pPr>
            <a:lvl2pPr indent="-279400" lvl="1" marL="914400" algn="l">
              <a:lnSpc>
                <a:spcPct val="89000"/>
              </a:lnSpc>
              <a:spcBef>
                <a:spcPts val="1300"/>
              </a:spcBef>
              <a:spcAft>
                <a:spcPts val="0"/>
              </a:spcAft>
              <a:buClr>
                <a:srgbClr val="DA0025"/>
              </a:buClr>
              <a:buSzPts val="800"/>
              <a:buChar char="●"/>
              <a:defRPr/>
            </a:lvl2pPr>
            <a:lvl3pPr indent="-273050" lvl="2" marL="1371600" algn="l">
              <a:lnSpc>
                <a:spcPct val="89000"/>
              </a:lnSpc>
              <a:spcBef>
                <a:spcPts val="1300"/>
              </a:spcBef>
              <a:spcAft>
                <a:spcPts val="0"/>
              </a:spcAft>
              <a:buClr>
                <a:srgbClr val="DA0025"/>
              </a:buClr>
              <a:buSzPts val="700"/>
              <a:buChar char="●"/>
              <a:defRPr/>
            </a:lvl3pPr>
            <a:lvl4pPr indent="-260350" lvl="3" marL="1828800" algn="l">
              <a:lnSpc>
                <a:spcPct val="89000"/>
              </a:lnSpc>
              <a:spcBef>
                <a:spcPts val="1300"/>
              </a:spcBef>
              <a:spcAft>
                <a:spcPts val="0"/>
              </a:spcAft>
              <a:buClr>
                <a:srgbClr val="DA0025"/>
              </a:buClr>
              <a:buSzPts val="500"/>
              <a:buChar char="●"/>
              <a:defRPr/>
            </a:lvl4pPr>
            <a:lvl5pPr indent="-254000" lvl="4" marL="2286000" algn="l">
              <a:lnSpc>
                <a:spcPct val="89000"/>
              </a:lnSpc>
              <a:spcBef>
                <a:spcPts val="1300"/>
              </a:spcBef>
              <a:spcAft>
                <a:spcPts val="0"/>
              </a:spcAft>
              <a:buClr>
                <a:srgbClr val="DA0025"/>
              </a:buClr>
              <a:buSzPts val="4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Tree>
  </p:cSld>
  <p:clrMapOvr>
    <a:masterClrMapping/>
  </p:clrMapOvr>
</p:sldLayout>
</file>

<file path=ppt/slideLayouts/slideLayout3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8_Custom Layout">
  <p:cSld name="48_Custom Layout">
    <p:bg>
      <p:bgPr>
        <a:blipFill>
          <a:blip r:embed="rId2">
            <a:alphaModFix/>
          </a:blip>
          <a:stretch>
            <a:fillRect/>
          </a:stretch>
        </a:blipFill>
      </p:bgPr>
    </p:bg>
    <p:spTree>
      <p:nvGrpSpPr>
        <p:cNvPr id="5918" name="Shape 5918"/>
        <p:cNvGrpSpPr/>
        <p:nvPr/>
      </p:nvGrpSpPr>
      <p:grpSpPr>
        <a:xfrm>
          <a:off x="0" y="0"/>
          <a:ext cx="0" cy="0"/>
          <a:chOff x="0" y="0"/>
          <a:chExt cx="0" cy="0"/>
        </a:xfrm>
      </p:grpSpPr>
      <p:sp>
        <p:nvSpPr>
          <p:cNvPr id="5919" name="Google Shape;5919;g3d53bdb51f7_0_6193"/>
          <p:cNvSpPr txBox="1"/>
          <p:nvPr>
            <p:ph type="title"/>
          </p:nvPr>
        </p:nvSpPr>
        <p:spPr>
          <a:xfrm>
            <a:off x="314709" y="336522"/>
            <a:ext cx="4409400" cy="739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920" name="Google Shape;5920;g3d53bdb51f7_0_619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921" name="Google Shape;5921;g3d53bdb51f7_0_6193"/>
          <p:cNvSpPr txBox="1"/>
          <p:nvPr>
            <p:ph idx="1" type="body"/>
          </p:nvPr>
        </p:nvSpPr>
        <p:spPr>
          <a:xfrm>
            <a:off x="298208" y="2797765"/>
            <a:ext cx="2992200" cy="1731900"/>
          </a:xfrm>
          <a:prstGeom prst="rect">
            <a:avLst/>
          </a:prstGeom>
          <a:noFill/>
          <a:ln>
            <a:noFill/>
          </a:ln>
        </p:spPr>
        <p:txBody>
          <a:bodyPr anchorCtr="0" anchor="t" bIns="0" lIns="0" spcFirstLastPara="1" rIns="0" wrap="square" tIns="0">
            <a:noAutofit/>
          </a:bodyPr>
          <a:lstStyle>
            <a:lvl1pPr indent="-285750" lvl="0" marL="457200" algn="l">
              <a:lnSpc>
                <a:spcPct val="105000"/>
              </a:lnSpc>
              <a:spcBef>
                <a:spcPts val="1300"/>
              </a:spcBef>
              <a:spcAft>
                <a:spcPts val="0"/>
              </a:spcAft>
              <a:buClr>
                <a:srgbClr val="DA0025"/>
              </a:buClr>
              <a:buSzPts val="900"/>
              <a:buChar char="●"/>
              <a:defRPr/>
            </a:lvl1pPr>
            <a:lvl2pPr indent="-279400" lvl="1" marL="914400" algn="l">
              <a:lnSpc>
                <a:spcPct val="105000"/>
              </a:lnSpc>
              <a:spcBef>
                <a:spcPts val="1300"/>
              </a:spcBef>
              <a:spcAft>
                <a:spcPts val="0"/>
              </a:spcAft>
              <a:buClr>
                <a:srgbClr val="DA0025"/>
              </a:buClr>
              <a:buSzPts val="800"/>
              <a:buChar char="●"/>
              <a:defRPr/>
            </a:lvl2pPr>
            <a:lvl3pPr indent="-273050" lvl="2" marL="1371600" algn="l">
              <a:lnSpc>
                <a:spcPct val="105000"/>
              </a:lnSpc>
              <a:spcBef>
                <a:spcPts val="1300"/>
              </a:spcBef>
              <a:spcAft>
                <a:spcPts val="0"/>
              </a:spcAft>
              <a:buClr>
                <a:srgbClr val="DA0025"/>
              </a:buClr>
              <a:buSzPts val="700"/>
              <a:buChar char="●"/>
              <a:defRPr/>
            </a:lvl3pPr>
            <a:lvl4pPr indent="-260350" lvl="3" marL="1828800" algn="l">
              <a:lnSpc>
                <a:spcPct val="105000"/>
              </a:lnSpc>
              <a:spcBef>
                <a:spcPts val="1300"/>
              </a:spcBef>
              <a:spcAft>
                <a:spcPts val="0"/>
              </a:spcAft>
              <a:buClr>
                <a:srgbClr val="DA0025"/>
              </a:buClr>
              <a:buSzPts val="500"/>
              <a:buChar char="●"/>
              <a:defRPr/>
            </a:lvl4pPr>
            <a:lvl5pPr indent="-254000" lvl="4" marL="2286000" algn="l">
              <a:lnSpc>
                <a:spcPct val="105000"/>
              </a:lnSpc>
              <a:spcBef>
                <a:spcPts val="1300"/>
              </a:spcBef>
              <a:spcAft>
                <a:spcPts val="0"/>
              </a:spcAft>
              <a:buClr>
                <a:srgbClr val="DA0025"/>
              </a:buClr>
              <a:buSzPts val="4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pic>
        <p:nvPicPr>
          <p:cNvPr descr="A computer with a blank screen&#10;&#10;AI-generated content may be incorrect." id="5922" name="Google Shape;5922;g3d53bdb51f7_0_6193"/>
          <p:cNvPicPr preferRelativeResize="0"/>
          <p:nvPr/>
        </p:nvPicPr>
        <p:blipFill rotWithShape="1">
          <a:blip r:embed="rId3">
            <a:alphaModFix/>
          </a:blip>
          <a:srcRect b="0" l="0" r="0" t="0"/>
          <a:stretch/>
        </p:blipFill>
        <p:spPr>
          <a:xfrm>
            <a:off x="3202582" y="1058187"/>
            <a:ext cx="5941419" cy="3822747"/>
          </a:xfrm>
          <a:prstGeom prst="rect">
            <a:avLst/>
          </a:prstGeom>
          <a:noFill/>
          <a:ln>
            <a:noFill/>
          </a:ln>
        </p:spPr>
      </p:pic>
      <p:sp>
        <p:nvSpPr>
          <p:cNvPr id="5923" name="Google Shape;5923;g3d53bdb51f7_0_6193"/>
          <p:cNvSpPr/>
          <p:nvPr>
            <p:ph idx="2" type="pic"/>
          </p:nvPr>
        </p:nvSpPr>
        <p:spPr>
          <a:xfrm>
            <a:off x="4149978" y="1378744"/>
            <a:ext cx="4497600" cy="2767200"/>
          </a:xfrm>
          <a:prstGeom prst="rect">
            <a:avLst/>
          </a:prstGeom>
          <a:noFill/>
          <a:ln>
            <a:noFill/>
          </a:ln>
        </p:spPr>
      </p:sp>
      <p:sp>
        <p:nvSpPr>
          <p:cNvPr id="5924" name="Google Shape;5924;g3d53bdb51f7_0_6193"/>
          <p:cNvSpPr txBox="1"/>
          <p:nvPr>
            <p:ph idx="3" type="subTitle"/>
          </p:nvPr>
        </p:nvSpPr>
        <p:spPr>
          <a:xfrm>
            <a:off x="314709" y="2388803"/>
            <a:ext cx="29757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400"/>
              <a:buNone/>
              <a:defRPr b="1" sz="1500">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3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9_Custom Layout">
  <p:cSld name="49_Custom Layout">
    <p:bg>
      <p:bgPr>
        <a:blipFill>
          <a:blip r:embed="rId2">
            <a:alphaModFix/>
          </a:blip>
          <a:stretch>
            <a:fillRect/>
          </a:stretch>
        </a:blipFill>
      </p:bgPr>
    </p:bg>
    <p:spTree>
      <p:nvGrpSpPr>
        <p:cNvPr id="5925" name="Shape 5925"/>
        <p:cNvGrpSpPr/>
        <p:nvPr/>
      </p:nvGrpSpPr>
      <p:grpSpPr>
        <a:xfrm>
          <a:off x="0" y="0"/>
          <a:ext cx="0" cy="0"/>
          <a:chOff x="0" y="0"/>
          <a:chExt cx="0" cy="0"/>
        </a:xfrm>
      </p:grpSpPr>
      <p:sp>
        <p:nvSpPr>
          <p:cNvPr id="5926" name="Google Shape;5926;g3d53bdb51f7_0_6200"/>
          <p:cNvSpPr txBox="1"/>
          <p:nvPr>
            <p:ph type="title"/>
          </p:nvPr>
        </p:nvSpPr>
        <p:spPr>
          <a:xfrm>
            <a:off x="314709" y="336522"/>
            <a:ext cx="4409400" cy="739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SemiBold"/>
              <a:buNone/>
              <a:defRPr>
                <a:solidFill>
                  <a:schemeClr val="dk1"/>
                </a:solidFill>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927" name="Google Shape;5927;g3d53bdb51f7_0_620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928" name="Google Shape;5928;g3d53bdb51f7_0_6200"/>
          <p:cNvSpPr txBox="1"/>
          <p:nvPr>
            <p:ph idx="1" type="body"/>
          </p:nvPr>
        </p:nvSpPr>
        <p:spPr>
          <a:xfrm>
            <a:off x="298208" y="2797765"/>
            <a:ext cx="2992200" cy="1731900"/>
          </a:xfrm>
          <a:prstGeom prst="rect">
            <a:avLst/>
          </a:prstGeom>
          <a:noFill/>
          <a:ln>
            <a:noFill/>
          </a:ln>
        </p:spPr>
        <p:txBody>
          <a:bodyPr anchorCtr="0" anchor="t" bIns="0" lIns="0" spcFirstLastPara="1" rIns="0" wrap="square" tIns="0">
            <a:noAutofit/>
          </a:bodyPr>
          <a:lstStyle>
            <a:lvl1pPr indent="-285750" lvl="0" marL="457200" algn="l">
              <a:lnSpc>
                <a:spcPct val="105000"/>
              </a:lnSpc>
              <a:spcBef>
                <a:spcPts val="1300"/>
              </a:spcBef>
              <a:spcAft>
                <a:spcPts val="0"/>
              </a:spcAft>
              <a:buClr>
                <a:srgbClr val="DA0025"/>
              </a:buClr>
              <a:buSzPts val="900"/>
              <a:buChar char="●"/>
              <a:defRPr/>
            </a:lvl1pPr>
            <a:lvl2pPr indent="-279400" lvl="1" marL="914400" algn="l">
              <a:lnSpc>
                <a:spcPct val="105000"/>
              </a:lnSpc>
              <a:spcBef>
                <a:spcPts val="1300"/>
              </a:spcBef>
              <a:spcAft>
                <a:spcPts val="0"/>
              </a:spcAft>
              <a:buClr>
                <a:srgbClr val="DA0025"/>
              </a:buClr>
              <a:buSzPts val="800"/>
              <a:buChar char="●"/>
              <a:defRPr/>
            </a:lvl2pPr>
            <a:lvl3pPr indent="-273050" lvl="2" marL="1371600" algn="l">
              <a:lnSpc>
                <a:spcPct val="105000"/>
              </a:lnSpc>
              <a:spcBef>
                <a:spcPts val="1300"/>
              </a:spcBef>
              <a:spcAft>
                <a:spcPts val="0"/>
              </a:spcAft>
              <a:buClr>
                <a:srgbClr val="DA0025"/>
              </a:buClr>
              <a:buSzPts val="700"/>
              <a:buChar char="●"/>
              <a:defRPr/>
            </a:lvl3pPr>
            <a:lvl4pPr indent="-260350" lvl="3" marL="1828800" algn="l">
              <a:lnSpc>
                <a:spcPct val="105000"/>
              </a:lnSpc>
              <a:spcBef>
                <a:spcPts val="1300"/>
              </a:spcBef>
              <a:spcAft>
                <a:spcPts val="0"/>
              </a:spcAft>
              <a:buClr>
                <a:srgbClr val="DA0025"/>
              </a:buClr>
              <a:buSzPts val="500"/>
              <a:buChar char="●"/>
              <a:defRPr/>
            </a:lvl4pPr>
            <a:lvl5pPr indent="-254000" lvl="4" marL="2286000" algn="l">
              <a:lnSpc>
                <a:spcPct val="105000"/>
              </a:lnSpc>
              <a:spcBef>
                <a:spcPts val="1300"/>
              </a:spcBef>
              <a:spcAft>
                <a:spcPts val="0"/>
              </a:spcAft>
              <a:buClr>
                <a:srgbClr val="DA0025"/>
              </a:buClr>
              <a:buSzPts val="4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pic>
        <p:nvPicPr>
          <p:cNvPr descr="A cell phone with a white screen&#10;&#10;AI-generated content may be incorrect." id="5929" name="Google Shape;5929;g3d53bdb51f7_0_6200"/>
          <p:cNvPicPr preferRelativeResize="0"/>
          <p:nvPr/>
        </p:nvPicPr>
        <p:blipFill rotWithShape="1">
          <a:blip r:embed="rId3">
            <a:alphaModFix/>
          </a:blip>
          <a:srcRect b="13284" l="47208" r="37149" t="15374"/>
          <a:stretch/>
        </p:blipFill>
        <p:spPr>
          <a:xfrm>
            <a:off x="5414258" y="728186"/>
            <a:ext cx="1999994" cy="3958113"/>
          </a:xfrm>
          <a:prstGeom prst="rect">
            <a:avLst/>
          </a:prstGeom>
          <a:noFill/>
          <a:ln>
            <a:noFill/>
          </a:ln>
          <a:effectLst>
            <a:outerShdw blurRad="47621" sx="101000" rotWithShape="0" algn="tl" dir="1800000" dist="185721" sy="101000">
              <a:srgbClr val="8097BB"/>
            </a:outerShdw>
          </a:effectLst>
        </p:spPr>
      </p:pic>
      <p:pic>
        <p:nvPicPr>
          <p:cNvPr descr="A cell phone with a white screen&#10;&#10;AI-generated content may be incorrect." id="5930" name="Google Shape;5930;g3d53bdb51f7_0_6200"/>
          <p:cNvPicPr preferRelativeResize="0"/>
          <p:nvPr/>
        </p:nvPicPr>
        <p:blipFill rotWithShape="1">
          <a:blip r:embed="rId4">
            <a:alphaModFix/>
          </a:blip>
          <a:srcRect b="0" l="0" r="0" t="0"/>
          <a:stretch/>
        </p:blipFill>
        <p:spPr>
          <a:xfrm>
            <a:off x="4985332" y="508408"/>
            <a:ext cx="3011780" cy="4524809"/>
          </a:xfrm>
          <a:prstGeom prst="rect">
            <a:avLst/>
          </a:prstGeom>
          <a:noFill/>
          <a:ln>
            <a:noFill/>
          </a:ln>
        </p:spPr>
      </p:pic>
      <p:sp>
        <p:nvSpPr>
          <p:cNvPr id="5931" name="Google Shape;5931;g3d53bdb51f7_0_6200"/>
          <p:cNvSpPr/>
          <p:nvPr>
            <p:ph idx="2" type="pic"/>
          </p:nvPr>
        </p:nvSpPr>
        <p:spPr>
          <a:xfrm>
            <a:off x="5539980" y="842963"/>
            <a:ext cx="1726800" cy="3743400"/>
          </a:xfrm>
          <a:prstGeom prst="roundRect">
            <a:avLst>
              <a:gd fmla="val 10452" name="adj"/>
            </a:avLst>
          </a:prstGeom>
          <a:noFill/>
          <a:ln>
            <a:noFill/>
          </a:ln>
        </p:spPr>
      </p:sp>
      <p:sp>
        <p:nvSpPr>
          <p:cNvPr id="5932" name="Google Shape;5932;g3d53bdb51f7_0_6200"/>
          <p:cNvSpPr txBox="1"/>
          <p:nvPr>
            <p:ph idx="3" type="subTitle"/>
          </p:nvPr>
        </p:nvSpPr>
        <p:spPr>
          <a:xfrm>
            <a:off x="314709" y="2388803"/>
            <a:ext cx="2975700" cy="2661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400"/>
              <a:buNone/>
              <a:defRPr b="1" sz="1500">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3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1_Custom Layout" showMasterSp="0">
  <p:cSld name="51_Custom Layout">
    <p:bg>
      <p:bgPr>
        <a:gradFill>
          <a:gsLst>
            <a:gs pos="0">
              <a:srgbClr val="FF001A"/>
            </a:gs>
            <a:gs pos="70000">
              <a:srgbClr val="290051"/>
            </a:gs>
            <a:gs pos="100000">
              <a:srgbClr val="0C0024"/>
            </a:gs>
          </a:gsLst>
          <a:lin ang="13500032" scaled="0"/>
        </a:gradFill>
      </p:bgPr>
    </p:bg>
    <p:spTree>
      <p:nvGrpSpPr>
        <p:cNvPr id="5933" name="Shape 5933"/>
        <p:cNvGrpSpPr/>
        <p:nvPr/>
      </p:nvGrpSpPr>
      <p:grpSpPr>
        <a:xfrm>
          <a:off x="0" y="0"/>
          <a:ext cx="0" cy="0"/>
          <a:chOff x="0" y="0"/>
          <a:chExt cx="0" cy="0"/>
        </a:xfrm>
      </p:grpSpPr>
      <p:pic>
        <p:nvPicPr>
          <p:cNvPr descr="A black and blue background&#10;&#10;AI-generated content may be incorrect." id="5934" name="Google Shape;5934;g3d53bdb51f7_0_6208"/>
          <p:cNvPicPr preferRelativeResize="0"/>
          <p:nvPr/>
        </p:nvPicPr>
        <p:blipFill rotWithShape="1">
          <a:blip r:embed="rId2">
            <a:alphaModFix/>
          </a:blip>
          <a:srcRect b="100" l="0" r="0" t="100"/>
          <a:stretch/>
        </p:blipFill>
        <p:spPr>
          <a:xfrm>
            <a:off x="0" y="0"/>
            <a:ext cx="9144000" cy="5142832"/>
          </a:xfrm>
          <a:prstGeom prst="rect">
            <a:avLst/>
          </a:prstGeom>
          <a:noFill/>
          <a:ln>
            <a:noFill/>
          </a:ln>
        </p:spPr>
      </p:pic>
      <p:sp>
        <p:nvSpPr>
          <p:cNvPr id="5935" name="Google Shape;5935;g3d53bdb51f7_0_6208"/>
          <p:cNvSpPr/>
          <p:nvPr/>
        </p:nvSpPr>
        <p:spPr>
          <a:xfrm>
            <a:off x="309948" y="1304925"/>
            <a:ext cx="3423300" cy="2743200"/>
          </a:xfrm>
          <a:prstGeom prst="roundRect">
            <a:avLst>
              <a:gd fmla="val 3171" name="adj"/>
            </a:avLst>
          </a:prstGeom>
          <a:gradFill>
            <a:gsLst>
              <a:gs pos="0">
                <a:srgbClr val="FFFFFF"/>
              </a:gs>
              <a:gs pos="5000">
                <a:srgbClr val="FFFFFF"/>
              </a:gs>
              <a:gs pos="100000">
                <a:srgbClr val="BFBADE">
                  <a:alpha val="80000"/>
                </a:srgbClr>
              </a:gs>
            </a:gsLst>
            <a:lin ang="54000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936" name="Google Shape;5936;g3d53bdb51f7_0_620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5937" name="Google Shape;5937;g3d53bdb51f7_0_6208"/>
          <p:cNvGrpSpPr/>
          <p:nvPr/>
        </p:nvGrpSpPr>
        <p:grpSpPr>
          <a:xfrm>
            <a:off x="8381800" y="4822421"/>
            <a:ext cx="537710" cy="158585"/>
            <a:chOff x="22351457" y="12859799"/>
            <a:chExt cx="1433894" cy="422893"/>
          </a:xfrm>
        </p:grpSpPr>
        <p:grpSp>
          <p:nvGrpSpPr>
            <p:cNvPr id="5938" name="Google Shape;5938;g3d53bdb51f7_0_6208"/>
            <p:cNvGrpSpPr/>
            <p:nvPr/>
          </p:nvGrpSpPr>
          <p:grpSpPr>
            <a:xfrm>
              <a:off x="22351457" y="12859799"/>
              <a:ext cx="1379787" cy="422893"/>
              <a:chOff x="22351457" y="12859799"/>
              <a:chExt cx="1379787" cy="422893"/>
            </a:xfrm>
          </p:grpSpPr>
          <p:sp>
            <p:nvSpPr>
              <p:cNvPr id="5939" name="Google Shape;5939;g3d53bdb51f7_0_6208"/>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940" name="Google Shape;5940;g3d53bdb51f7_0_6208"/>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5941" name="Google Shape;5941;g3d53bdb51f7_0_6208"/>
              <p:cNvGrpSpPr/>
              <p:nvPr/>
            </p:nvGrpSpPr>
            <p:grpSpPr>
              <a:xfrm>
                <a:off x="23288552" y="12859801"/>
                <a:ext cx="442692" cy="422765"/>
                <a:chOff x="23288552" y="12859801"/>
                <a:chExt cx="442692" cy="422765"/>
              </a:xfrm>
            </p:grpSpPr>
            <p:grpSp>
              <p:nvGrpSpPr>
                <p:cNvPr id="5942" name="Google Shape;5942;g3d53bdb51f7_0_6208"/>
                <p:cNvGrpSpPr/>
                <p:nvPr/>
              </p:nvGrpSpPr>
              <p:grpSpPr>
                <a:xfrm>
                  <a:off x="23288552" y="12859801"/>
                  <a:ext cx="442692" cy="422765"/>
                  <a:chOff x="23288552" y="12859801"/>
                  <a:chExt cx="442692" cy="422765"/>
                </a:xfrm>
              </p:grpSpPr>
              <p:sp>
                <p:nvSpPr>
                  <p:cNvPr id="5943" name="Google Shape;5943;g3d53bdb51f7_0_6208"/>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944" name="Google Shape;5944;g3d53bdb51f7_0_6208"/>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5945" name="Google Shape;5945;g3d53bdb51f7_0_6208"/>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5946" name="Google Shape;5946;g3d53bdb51f7_0_6208"/>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5947" name="Google Shape;5947;g3d53bdb51f7_0_6208"/>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sp>
        <p:nvSpPr>
          <p:cNvPr id="5948" name="Google Shape;5948;g3d53bdb51f7_0_6208"/>
          <p:cNvSpPr txBox="1"/>
          <p:nvPr>
            <p:ph type="title"/>
          </p:nvPr>
        </p:nvSpPr>
        <p:spPr>
          <a:xfrm>
            <a:off x="314704" y="347588"/>
            <a:ext cx="8503200" cy="4959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lt1"/>
              </a:buClr>
              <a:buSzPts val="2500"/>
              <a:buFont typeface="Poppins SemiBold"/>
              <a:buNone/>
              <a:defRPr>
                <a:solidFill>
                  <a:schemeClr val="lt1"/>
                </a:solidFill>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949" name="Google Shape;5949;g3d53bdb51f7_0_6208"/>
          <p:cNvSpPr txBox="1"/>
          <p:nvPr>
            <p:ph idx="1" type="body"/>
          </p:nvPr>
        </p:nvSpPr>
        <p:spPr>
          <a:xfrm>
            <a:off x="526366" y="1919081"/>
            <a:ext cx="3087300" cy="2065200"/>
          </a:xfrm>
          <a:prstGeom prst="rect">
            <a:avLst/>
          </a:prstGeom>
          <a:noFill/>
          <a:ln>
            <a:noFill/>
          </a:ln>
        </p:spPr>
        <p:txBody>
          <a:bodyPr anchorCtr="0" anchor="t" bIns="0" lIns="0" spcFirstLastPara="1" rIns="0" wrap="square" tIns="0">
            <a:noAutofit/>
          </a:bodyPr>
          <a:lstStyle>
            <a:lvl1pPr indent="-285750" lvl="0" marL="457200" algn="l">
              <a:lnSpc>
                <a:spcPct val="105000"/>
              </a:lnSpc>
              <a:spcBef>
                <a:spcPts val="1300"/>
              </a:spcBef>
              <a:spcAft>
                <a:spcPts val="0"/>
              </a:spcAft>
              <a:buClr>
                <a:srgbClr val="DA0025"/>
              </a:buClr>
              <a:buSzPts val="900"/>
              <a:buChar char="●"/>
              <a:defRPr sz="1000"/>
            </a:lvl1pPr>
            <a:lvl2pPr indent="-273050" lvl="1" marL="914400" algn="l">
              <a:lnSpc>
                <a:spcPct val="105000"/>
              </a:lnSpc>
              <a:spcBef>
                <a:spcPts val="1300"/>
              </a:spcBef>
              <a:spcAft>
                <a:spcPts val="0"/>
              </a:spcAft>
              <a:buClr>
                <a:srgbClr val="DA0025"/>
              </a:buClr>
              <a:buSzPts val="700"/>
              <a:buChar char="●"/>
              <a:defRPr sz="700"/>
            </a:lvl2pPr>
            <a:lvl3pPr indent="-266700" lvl="2" marL="1371600" algn="l">
              <a:lnSpc>
                <a:spcPct val="105000"/>
              </a:lnSpc>
              <a:spcBef>
                <a:spcPts val="1300"/>
              </a:spcBef>
              <a:spcAft>
                <a:spcPts val="0"/>
              </a:spcAft>
              <a:buClr>
                <a:srgbClr val="DA0025"/>
              </a:buClr>
              <a:buSzPts val="600"/>
              <a:buChar char="●"/>
              <a:defRPr sz="700"/>
            </a:lvl3pPr>
            <a:lvl4pPr indent="-260350" lvl="3" marL="1828800" algn="l">
              <a:lnSpc>
                <a:spcPct val="105000"/>
              </a:lnSpc>
              <a:spcBef>
                <a:spcPts val="1300"/>
              </a:spcBef>
              <a:spcAft>
                <a:spcPts val="0"/>
              </a:spcAft>
              <a:buClr>
                <a:srgbClr val="DA0025"/>
              </a:buClr>
              <a:buSzPts val="500"/>
              <a:buChar char="●"/>
              <a:defRPr sz="500"/>
            </a:lvl4pPr>
            <a:lvl5pPr indent="-254000" lvl="4" marL="2286000" algn="l">
              <a:lnSpc>
                <a:spcPct val="105000"/>
              </a:lnSpc>
              <a:spcBef>
                <a:spcPts val="1300"/>
              </a:spcBef>
              <a:spcAft>
                <a:spcPts val="0"/>
              </a:spcAft>
              <a:buClr>
                <a:srgbClr val="DA0025"/>
              </a:buClr>
              <a:buSzPts val="400"/>
              <a:buChar char="●"/>
              <a:defRPr sz="400"/>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cxnSp>
        <p:nvCxnSpPr>
          <p:cNvPr id="5950" name="Google Shape;5950;g3d53bdb51f7_0_6208"/>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pic>
        <p:nvPicPr>
          <p:cNvPr descr="A computer with a blank screen&#10;&#10;AI-generated content may be incorrect." id="5951" name="Google Shape;5951;g3d53bdb51f7_0_6208"/>
          <p:cNvPicPr preferRelativeResize="0"/>
          <p:nvPr/>
        </p:nvPicPr>
        <p:blipFill rotWithShape="1">
          <a:blip r:embed="rId3">
            <a:alphaModFix/>
          </a:blip>
          <a:srcRect b="0" l="0" r="0" t="0"/>
          <a:stretch/>
        </p:blipFill>
        <p:spPr>
          <a:xfrm>
            <a:off x="3202582" y="1058187"/>
            <a:ext cx="5941419" cy="3822747"/>
          </a:xfrm>
          <a:prstGeom prst="rect">
            <a:avLst/>
          </a:prstGeom>
          <a:noFill/>
          <a:ln>
            <a:noFill/>
          </a:ln>
        </p:spPr>
      </p:pic>
      <p:sp>
        <p:nvSpPr>
          <p:cNvPr id="5952" name="Google Shape;5952;g3d53bdb51f7_0_6208"/>
          <p:cNvSpPr/>
          <p:nvPr>
            <p:ph idx="2" type="pic"/>
          </p:nvPr>
        </p:nvSpPr>
        <p:spPr>
          <a:xfrm>
            <a:off x="4149978" y="1378744"/>
            <a:ext cx="4497600" cy="2767200"/>
          </a:xfrm>
          <a:prstGeom prst="rect">
            <a:avLst/>
          </a:prstGeom>
          <a:noFill/>
          <a:ln>
            <a:noFill/>
          </a:ln>
        </p:spPr>
      </p:sp>
      <p:sp>
        <p:nvSpPr>
          <p:cNvPr id="5953" name="Google Shape;5953;g3d53bdb51f7_0_6208"/>
          <p:cNvSpPr txBox="1"/>
          <p:nvPr>
            <p:ph idx="3" type="subTitle"/>
          </p:nvPr>
        </p:nvSpPr>
        <p:spPr>
          <a:xfrm>
            <a:off x="544095" y="1536731"/>
            <a:ext cx="3087300" cy="2661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rgbClr val="172DA0"/>
              </a:buClr>
              <a:buSzPts val="1400"/>
              <a:buNone/>
              <a:defRPr b="1" sz="1500">
                <a:solidFill>
                  <a:srgbClr val="172DA0"/>
                </a:solidFill>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3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2_Custom Layout" showMasterSp="0">
  <p:cSld name="52_Custom Layout">
    <p:bg>
      <p:bgPr>
        <a:gradFill>
          <a:gsLst>
            <a:gs pos="0">
              <a:srgbClr val="FF001A"/>
            </a:gs>
            <a:gs pos="70000">
              <a:srgbClr val="290051"/>
            </a:gs>
            <a:gs pos="100000">
              <a:srgbClr val="0C0024"/>
            </a:gs>
          </a:gsLst>
          <a:lin ang="13500032" scaled="0"/>
        </a:gradFill>
      </p:bgPr>
    </p:bg>
    <p:spTree>
      <p:nvGrpSpPr>
        <p:cNvPr id="5954" name="Shape 5954"/>
        <p:cNvGrpSpPr/>
        <p:nvPr/>
      </p:nvGrpSpPr>
      <p:grpSpPr>
        <a:xfrm>
          <a:off x="0" y="0"/>
          <a:ext cx="0" cy="0"/>
          <a:chOff x="0" y="0"/>
          <a:chExt cx="0" cy="0"/>
        </a:xfrm>
      </p:grpSpPr>
      <p:pic>
        <p:nvPicPr>
          <p:cNvPr id="5955" name="Google Shape;5955;g3d53bdb51f7_0_6229" title="2-8.png"/>
          <p:cNvPicPr preferRelativeResize="0"/>
          <p:nvPr/>
        </p:nvPicPr>
        <p:blipFill rotWithShape="1">
          <a:blip r:embed="rId2">
            <a:alphaModFix/>
          </a:blip>
          <a:srcRect b="0" l="0" r="0" t="0"/>
          <a:stretch/>
        </p:blipFill>
        <p:spPr>
          <a:xfrm>
            <a:off x="5070212" y="599597"/>
            <a:ext cx="2825611" cy="4342211"/>
          </a:xfrm>
          <a:prstGeom prst="rect">
            <a:avLst/>
          </a:prstGeom>
          <a:noFill/>
          <a:ln>
            <a:noFill/>
          </a:ln>
        </p:spPr>
      </p:pic>
      <p:pic>
        <p:nvPicPr>
          <p:cNvPr descr="A black and blue background&#10;&#10;AI-generated content may be incorrect." id="5956" name="Google Shape;5956;g3d53bdb51f7_0_6229"/>
          <p:cNvPicPr preferRelativeResize="0"/>
          <p:nvPr/>
        </p:nvPicPr>
        <p:blipFill rotWithShape="1">
          <a:blip r:embed="rId3">
            <a:alphaModFix/>
          </a:blip>
          <a:srcRect b="100" l="0" r="0" t="100"/>
          <a:stretch/>
        </p:blipFill>
        <p:spPr>
          <a:xfrm>
            <a:off x="0" y="0"/>
            <a:ext cx="9144000" cy="5142832"/>
          </a:xfrm>
          <a:prstGeom prst="rect">
            <a:avLst/>
          </a:prstGeom>
          <a:noFill/>
          <a:ln>
            <a:noFill/>
          </a:ln>
        </p:spPr>
      </p:pic>
      <p:sp>
        <p:nvSpPr>
          <p:cNvPr id="5957" name="Google Shape;5957;g3d53bdb51f7_0_6229"/>
          <p:cNvSpPr/>
          <p:nvPr/>
        </p:nvSpPr>
        <p:spPr>
          <a:xfrm>
            <a:off x="309948" y="1304925"/>
            <a:ext cx="3423300" cy="2743200"/>
          </a:xfrm>
          <a:prstGeom prst="roundRect">
            <a:avLst>
              <a:gd fmla="val 3171" name="adj"/>
            </a:avLst>
          </a:prstGeom>
          <a:gradFill>
            <a:gsLst>
              <a:gs pos="0">
                <a:srgbClr val="FFFFFF"/>
              </a:gs>
              <a:gs pos="5000">
                <a:srgbClr val="FFFFFF"/>
              </a:gs>
              <a:gs pos="100000">
                <a:srgbClr val="BFBADE">
                  <a:alpha val="80000"/>
                </a:srgbClr>
              </a:gs>
            </a:gsLst>
            <a:lin ang="54000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958" name="Google Shape;5958;g3d53bdb51f7_0_622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5959" name="Google Shape;5959;g3d53bdb51f7_0_6229"/>
          <p:cNvGrpSpPr/>
          <p:nvPr/>
        </p:nvGrpSpPr>
        <p:grpSpPr>
          <a:xfrm>
            <a:off x="8381800" y="4822421"/>
            <a:ext cx="537710" cy="158585"/>
            <a:chOff x="22351457" y="12859799"/>
            <a:chExt cx="1433894" cy="422893"/>
          </a:xfrm>
        </p:grpSpPr>
        <p:grpSp>
          <p:nvGrpSpPr>
            <p:cNvPr id="5960" name="Google Shape;5960;g3d53bdb51f7_0_6229"/>
            <p:cNvGrpSpPr/>
            <p:nvPr/>
          </p:nvGrpSpPr>
          <p:grpSpPr>
            <a:xfrm>
              <a:off x="22351457" y="12859799"/>
              <a:ext cx="1379787" cy="422893"/>
              <a:chOff x="22351457" y="12859799"/>
              <a:chExt cx="1379787" cy="422893"/>
            </a:xfrm>
          </p:grpSpPr>
          <p:sp>
            <p:nvSpPr>
              <p:cNvPr id="5961" name="Google Shape;5961;g3d53bdb51f7_0_6229"/>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962" name="Google Shape;5962;g3d53bdb51f7_0_6229"/>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5963" name="Google Shape;5963;g3d53bdb51f7_0_6229"/>
              <p:cNvGrpSpPr/>
              <p:nvPr/>
            </p:nvGrpSpPr>
            <p:grpSpPr>
              <a:xfrm>
                <a:off x="23288552" y="12859801"/>
                <a:ext cx="442692" cy="422765"/>
                <a:chOff x="23288552" y="12859801"/>
                <a:chExt cx="442692" cy="422765"/>
              </a:xfrm>
            </p:grpSpPr>
            <p:grpSp>
              <p:nvGrpSpPr>
                <p:cNvPr id="5964" name="Google Shape;5964;g3d53bdb51f7_0_6229"/>
                <p:cNvGrpSpPr/>
                <p:nvPr/>
              </p:nvGrpSpPr>
              <p:grpSpPr>
                <a:xfrm>
                  <a:off x="23288552" y="12859801"/>
                  <a:ext cx="442692" cy="422765"/>
                  <a:chOff x="23288552" y="12859801"/>
                  <a:chExt cx="442692" cy="422765"/>
                </a:xfrm>
              </p:grpSpPr>
              <p:sp>
                <p:nvSpPr>
                  <p:cNvPr id="5965" name="Google Shape;5965;g3d53bdb51f7_0_6229"/>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966" name="Google Shape;5966;g3d53bdb51f7_0_6229"/>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5967" name="Google Shape;5967;g3d53bdb51f7_0_6229"/>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5968" name="Google Shape;5968;g3d53bdb51f7_0_6229"/>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5969" name="Google Shape;5969;g3d53bdb51f7_0_6229"/>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sp>
        <p:nvSpPr>
          <p:cNvPr id="5970" name="Google Shape;5970;g3d53bdb51f7_0_6229"/>
          <p:cNvSpPr txBox="1"/>
          <p:nvPr>
            <p:ph type="title"/>
          </p:nvPr>
        </p:nvSpPr>
        <p:spPr>
          <a:xfrm>
            <a:off x="314709" y="347583"/>
            <a:ext cx="5878800" cy="3807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lt1"/>
              </a:buClr>
              <a:buSzPts val="2500"/>
              <a:buFont typeface="Poppins SemiBold"/>
              <a:buNone/>
              <a:defRPr>
                <a:solidFill>
                  <a:schemeClr val="lt1"/>
                </a:solidFill>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971" name="Google Shape;5971;g3d53bdb51f7_0_6229"/>
          <p:cNvSpPr txBox="1"/>
          <p:nvPr>
            <p:ph idx="1" type="body"/>
          </p:nvPr>
        </p:nvSpPr>
        <p:spPr>
          <a:xfrm>
            <a:off x="526366" y="1919084"/>
            <a:ext cx="3120600" cy="2065200"/>
          </a:xfrm>
          <a:prstGeom prst="rect">
            <a:avLst/>
          </a:prstGeom>
          <a:noFill/>
          <a:ln>
            <a:noFill/>
          </a:ln>
        </p:spPr>
        <p:txBody>
          <a:bodyPr anchorCtr="0" anchor="t" bIns="0" lIns="0" spcFirstLastPara="1" rIns="0" wrap="square" tIns="0">
            <a:noAutofit/>
          </a:bodyPr>
          <a:lstStyle>
            <a:lvl1pPr indent="-285750" lvl="0" marL="457200" algn="l">
              <a:lnSpc>
                <a:spcPct val="105000"/>
              </a:lnSpc>
              <a:spcBef>
                <a:spcPts val="1300"/>
              </a:spcBef>
              <a:spcAft>
                <a:spcPts val="0"/>
              </a:spcAft>
              <a:buClr>
                <a:srgbClr val="DA0025"/>
              </a:buClr>
              <a:buSzPts val="900"/>
              <a:buChar char="●"/>
              <a:defRPr sz="1000"/>
            </a:lvl1pPr>
            <a:lvl2pPr indent="-273050" lvl="1" marL="914400" algn="l">
              <a:lnSpc>
                <a:spcPct val="105000"/>
              </a:lnSpc>
              <a:spcBef>
                <a:spcPts val="1300"/>
              </a:spcBef>
              <a:spcAft>
                <a:spcPts val="0"/>
              </a:spcAft>
              <a:buClr>
                <a:srgbClr val="DA0025"/>
              </a:buClr>
              <a:buSzPts val="700"/>
              <a:buChar char="●"/>
              <a:defRPr sz="700"/>
            </a:lvl2pPr>
            <a:lvl3pPr indent="-266700" lvl="2" marL="1371600" algn="l">
              <a:lnSpc>
                <a:spcPct val="105000"/>
              </a:lnSpc>
              <a:spcBef>
                <a:spcPts val="1300"/>
              </a:spcBef>
              <a:spcAft>
                <a:spcPts val="0"/>
              </a:spcAft>
              <a:buClr>
                <a:srgbClr val="DA0025"/>
              </a:buClr>
              <a:buSzPts val="600"/>
              <a:buChar char="●"/>
              <a:defRPr sz="700"/>
            </a:lvl3pPr>
            <a:lvl4pPr indent="-260350" lvl="3" marL="1828800" algn="l">
              <a:lnSpc>
                <a:spcPct val="105000"/>
              </a:lnSpc>
              <a:spcBef>
                <a:spcPts val="1300"/>
              </a:spcBef>
              <a:spcAft>
                <a:spcPts val="0"/>
              </a:spcAft>
              <a:buClr>
                <a:srgbClr val="DA0025"/>
              </a:buClr>
              <a:buSzPts val="500"/>
              <a:buChar char="●"/>
              <a:defRPr sz="500"/>
            </a:lvl4pPr>
            <a:lvl5pPr indent="-254000" lvl="4" marL="2286000" algn="l">
              <a:lnSpc>
                <a:spcPct val="105000"/>
              </a:lnSpc>
              <a:spcBef>
                <a:spcPts val="1300"/>
              </a:spcBef>
              <a:spcAft>
                <a:spcPts val="0"/>
              </a:spcAft>
              <a:buClr>
                <a:srgbClr val="DA0025"/>
              </a:buClr>
              <a:buSzPts val="400"/>
              <a:buChar char="●"/>
              <a:defRPr sz="400"/>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cxnSp>
        <p:nvCxnSpPr>
          <p:cNvPr id="5972" name="Google Shape;5972;g3d53bdb51f7_0_6229"/>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sp>
        <p:nvSpPr>
          <p:cNvPr id="5973" name="Google Shape;5973;g3d53bdb51f7_0_6229"/>
          <p:cNvSpPr/>
          <p:nvPr>
            <p:ph idx="2" type="pic"/>
          </p:nvPr>
        </p:nvSpPr>
        <p:spPr>
          <a:xfrm>
            <a:off x="5591478" y="926991"/>
            <a:ext cx="1622400" cy="3592800"/>
          </a:xfrm>
          <a:prstGeom prst="roundRect">
            <a:avLst>
              <a:gd fmla="val 10452" name="adj"/>
            </a:avLst>
          </a:prstGeom>
          <a:noFill/>
          <a:ln>
            <a:noFill/>
          </a:ln>
        </p:spPr>
      </p:sp>
      <p:sp>
        <p:nvSpPr>
          <p:cNvPr id="5974" name="Google Shape;5974;g3d53bdb51f7_0_6229"/>
          <p:cNvSpPr txBox="1"/>
          <p:nvPr>
            <p:ph idx="3" type="subTitle"/>
          </p:nvPr>
        </p:nvSpPr>
        <p:spPr>
          <a:xfrm>
            <a:off x="544286" y="1536731"/>
            <a:ext cx="3120600" cy="2661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rgbClr val="172DA0"/>
              </a:buClr>
              <a:buSzPts val="1400"/>
              <a:buNone/>
              <a:defRPr b="1" sz="1500">
                <a:solidFill>
                  <a:srgbClr val="172DA0"/>
                </a:solidFill>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7_Custom Layout">
  <p:cSld name="17_Custom Layout">
    <p:bg>
      <p:bgPr>
        <a:blipFill>
          <a:blip r:embed="rId2">
            <a:alphaModFix/>
          </a:blip>
          <a:stretch>
            <a:fillRect/>
          </a:stretch>
        </a:blipFill>
      </p:bgPr>
    </p:bg>
    <p:spTree>
      <p:nvGrpSpPr>
        <p:cNvPr id="517" name="Shape 517"/>
        <p:cNvGrpSpPr/>
        <p:nvPr/>
      </p:nvGrpSpPr>
      <p:grpSpPr>
        <a:xfrm>
          <a:off x="0" y="0"/>
          <a:ext cx="0" cy="0"/>
          <a:chOff x="0" y="0"/>
          <a:chExt cx="0" cy="0"/>
        </a:xfrm>
      </p:grpSpPr>
      <p:sp>
        <p:nvSpPr>
          <p:cNvPr id="518" name="Google Shape;518;g3970249a880_0_11906"/>
          <p:cNvSpPr/>
          <p:nvPr/>
        </p:nvSpPr>
        <p:spPr>
          <a:xfrm>
            <a:off x="315021" y="3663911"/>
            <a:ext cx="8538000" cy="928800"/>
          </a:xfrm>
          <a:prstGeom prst="roundRect">
            <a:avLst>
              <a:gd fmla="val 7436" name="adj"/>
            </a:avLst>
          </a:prstGeom>
          <a:gradFill>
            <a:gsLst>
              <a:gs pos="0">
                <a:srgbClr val="FF0000"/>
              </a:gs>
              <a:gs pos="24000">
                <a:srgbClr val="C8102E"/>
              </a:gs>
              <a:gs pos="100000">
                <a:srgbClr val="2E0055"/>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519" name="Google Shape;519;g3970249a880_0_11906"/>
          <p:cNvSpPr txBox="1"/>
          <p:nvPr>
            <p:ph type="title"/>
          </p:nvPr>
        </p:nvSpPr>
        <p:spPr>
          <a:xfrm>
            <a:off x="318967" y="319875"/>
            <a:ext cx="84675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520" name="Google Shape;520;g3970249a880_0_1190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521" name="Google Shape;521;g3970249a880_0_11906"/>
          <p:cNvPicPr preferRelativeResize="0"/>
          <p:nvPr/>
        </p:nvPicPr>
        <p:blipFill rotWithShape="1">
          <a:blip r:embed="rId3">
            <a:alphaModFix/>
          </a:blip>
          <a:srcRect b="0" l="0" r="0" t="0"/>
          <a:stretch/>
        </p:blipFill>
        <p:spPr>
          <a:xfrm>
            <a:off x="2444036" y="3664476"/>
            <a:ext cx="5953" cy="939330"/>
          </a:xfrm>
          <a:prstGeom prst="rect">
            <a:avLst/>
          </a:prstGeom>
          <a:noFill/>
          <a:ln>
            <a:noFill/>
          </a:ln>
        </p:spPr>
      </p:pic>
      <p:pic>
        <p:nvPicPr>
          <p:cNvPr id="522" name="Google Shape;522;g3970249a880_0_11906"/>
          <p:cNvPicPr preferRelativeResize="0"/>
          <p:nvPr/>
        </p:nvPicPr>
        <p:blipFill rotWithShape="1">
          <a:blip r:embed="rId3">
            <a:alphaModFix/>
          </a:blip>
          <a:srcRect b="0" l="0" r="0" t="0"/>
          <a:stretch/>
        </p:blipFill>
        <p:spPr>
          <a:xfrm>
            <a:off x="4617238" y="3664476"/>
            <a:ext cx="5953" cy="939330"/>
          </a:xfrm>
          <a:prstGeom prst="rect">
            <a:avLst/>
          </a:prstGeom>
          <a:noFill/>
          <a:ln>
            <a:noFill/>
          </a:ln>
        </p:spPr>
      </p:pic>
      <p:pic>
        <p:nvPicPr>
          <p:cNvPr id="523" name="Google Shape;523;g3970249a880_0_11906"/>
          <p:cNvPicPr preferRelativeResize="0"/>
          <p:nvPr/>
        </p:nvPicPr>
        <p:blipFill rotWithShape="1">
          <a:blip r:embed="rId3">
            <a:alphaModFix/>
          </a:blip>
          <a:srcRect b="0" l="0" r="0" t="0"/>
          <a:stretch/>
        </p:blipFill>
        <p:spPr>
          <a:xfrm>
            <a:off x="6781809" y="3664476"/>
            <a:ext cx="5953" cy="939330"/>
          </a:xfrm>
          <a:prstGeom prst="rect">
            <a:avLst/>
          </a:prstGeom>
          <a:noFill/>
          <a:ln>
            <a:noFill/>
          </a:ln>
        </p:spPr>
      </p:pic>
      <p:sp>
        <p:nvSpPr>
          <p:cNvPr id="524" name="Google Shape;524;g3970249a880_0_11906"/>
          <p:cNvSpPr txBox="1"/>
          <p:nvPr>
            <p:ph idx="1" type="body"/>
          </p:nvPr>
        </p:nvSpPr>
        <p:spPr>
          <a:xfrm>
            <a:off x="307741" y="1371597"/>
            <a:ext cx="8468100" cy="1650300"/>
          </a:xfrm>
          <a:prstGeom prst="rect">
            <a:avLst/>
          </a:prstGeom>
          <a:noFill/>
          <a:ln>
            <a:noFill/>
          </a:ln>
        </p:spPr>
        <p:txBody>
          <a:bodyPr anchorCtr="0" anchor="t" bIns="0" lIns="0" spcFirstLastPara="1" rIns="0" wrap="square" tIns="0">
            <a:noAutofit/>
          </a:bodyPr>
          <a:lstStyle>
            <a:lvl1pPr indent="-267145" lvl="0" marL="457200" algn="l">
              <a:lnSpc>
                <a:spcPct val="95000"/>
              </a:lnSpc>
              <a:spcBef>
                <a:spcPts val="1350"/>
              </a:spcBef>
              <a:spcAft>
                <a:spcPts val="0"/>
              </a:spcAft>
              <a:buClr>
                <a:schemeClr val="dk1"/>
              </a:buClr>
              <a:buSzPts val="607"/>
              <a:buChar char="●"/>
              <a:defRPr sz="1050"/>
            </a:lvl1pPr>
            <a:lvl2pPr indent="-267145" lvl="1" marL="914400" algn="l">
              <a:lnSpc>
                <a:spcPct val="95000"/>
              </a:lnSpc>
              <a:spcBef>
                <a:spcPts val="1350"/>
              </a:spcBef>
              <a:spcAft>
                <a:spcPts val="0"/>
              </a:spcAft>
              <a:buClr>
                <a:schemeClr val="dk1"/>
              </a:buClr>
              <a:buSzPts val="607"/>
              <a:buChar char="●"/>
              <a:defRPr sz="900"/>
            </a:lvl2pPr>
            <a:lvl3pPr indent="-267145" lvl="2" marL="1371600" algn="l">
              <a:lnSpc>
                <a:spcPct val="95000"/>
              </a:lnSpc>
              <a:spcBef>
                <a:spcPts val="1350"/>
              </a:spcBef>
              <a:spcAft>
                <a:spcPts val="0"/>
              </a:spcAft>
              <a:buClr>
                <a:schemeClr val="dk1"/>
              </a:buClr>
              <a:buSzPts val="607"/>
              <a:buChar char="●"/>
              <a:defRPr sz="750"/>
            </a:lvl3pPr>
            <a:lvl4pPr indent="-267145" lvl="3" marL="1828800" algn="l">
              <a:lnSpc>
                <a:spcPct val="95000"/>
              </a:lnSpc>
              <a:spcBef>
                <a:spcPts val="1350"/>
              </a:spcBef>
              <a:spcAft>
                <a:spcPts val="0"/>
              </a:spcAft>
              <a:buClr>
                <a:schemeClr val="dk1"/>
              </a:buClr>
              <a:buSzPts val="607"/>
              <a:buChar char="●"/>
              <a:defRPr sz="600"/>
            </a:lvl4pPr>
            <a:lvl5pPr indent="-267145" lvl="4" marL="2286000" algn="l">
              <a:lnSpc>
                <a:spcPct val="95000"/>
              </a:lnSpc>
              <a:spcBef>
                <a:spcPts val="1350"/>
              </a:spcBef>
              <a:spcAft>
                <a:spcPts val="0"/>
              </a:spcAft>
              <a:buClr>
                <a:schemeClr val="dk1"/>
              </a:buClr>
              <a:buSzPts val="607"/>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525" name="Google Shape;525;g3970249a880_0_11906"/>
          <p:cNvSpPr txBox="1"/>
          <p:nvPr>
            <p:ph idx="2" type="subTitle"/>
          </p:nvPr>
        </p:nvSpPr>
        <p:spPr>
          <a:xfrm>
            <a:off x="318302" y="962960"/>
            <a:ext cx="84681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384"/>
              <a:buNone/>
              <a:defRPr b="1" sz="1537">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
        <p:nvSpPr>
          <p:cNvPr id="526" name="Google Shape;526;g3970249a880_0_11906"/>
          <p:cNvSpPr txBox="1"/>
          <p:nvPr>
            <p:ph idx="3" type="title"/>
          </p:nvPr>
        </p:nvSpPr>
        <p:spPr>
          <a:xfrm>
            <a:off x="442153" y="3800184"/>
            <a:ext cx="18285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527" name="Google Shape;527;g3970249a880_0_11906"/>
          <p:cNvSpPr txBox="1"/>
          <p:nvPr>
            <p:ph idx="4" type="title"/>
          </p:nvPr>
        </p:nvSpPr>
        <p:spPr>
          <a:xfrm>
            <a:off x="2626330" y="3800184"/>
            <a:ext cx="18285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528" name="Google Shape;528;g3970249a880_0_11906"/>
          <p:cNvSpPr txBox="1"/>
          <p:nvPr>
            <p:ph idx="5" type="title"/>
          </p:nvPr>
        </p:nvSpPr>
        <p:spPr>
          <a:xfrm>
            <a:off x="4810505" y="3800184"/>
            <a:ext cx="18285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529" name="Google Shape;529;g3970249a880_0_11906"/>
          <p:cNvSpPr txBox="1"/>
          <p:nvPr>
            <p:ph idx="6" type="title"/>
          </p:nvPr>
        </p:nvSpPr>
        <p:spPr>
          <a:xfrm>
            <a:off x="6957980" y="3800184"/>
            <a:ext cx="18285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530" name="Google Shape;530;g3970249a880_0_11906"/>
          <p:cNvSpPr txBox="1"/>
          <p:nvPr>
            <p:ph idx="7" type="subTitle"/>
          </p:nvPr>
        </p:nvSpPr>
        <p:spPr>
          <a:xfrm>
            <a:off x="446017" y="4162547"/>
            <a:ext cx="1254600" cy="393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531" name="Google Shape;531;g3970249a880_0_11906"/>
          <p:cNvSpPr txBox="1"/>
          <p:nvPr>
            <p:ph idx="8" type="subTitle"/>
          </p:nvPr>
        </p:nvSpPr>
        <p:spPr>
          <a:xfrm>
            <a:off x="2619211" y="4162547"/>
            <a:ext cx="1254600" cy="393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532" name="Google Shape;532;g3970249a880_0_11906"/>
          <p:cNvSpPr txBox="1"/>
          <p:nvPr>
            <p:ph idx="9" type="subTitle"/>
          </p:nvPr>
        </p:nvSpPr>
        <p:spPr>
          <a:xfrm>
            <a:off x="4791659" y="4162547"/>
            <a:ext cx="1254600" cy="393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533" name="Google Shape;533;g3970249a880_0_11906"/>
          <p:cNvSpPr txBox="1"/>
          <p:nvPr>
            <p:ph idx="13" type="subTitle"/>
          </p:nvPr>
        </p:nvSpPr>
        <p:spPr>
          <a:xfrm>
            <a:off x="6964107" y="4162547"/>
            <a:ext cx="1254600" cy="393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Tree>
  </p:cSld>
  <p:clrMapOvr>
    <a:masterClrMapping/>
  </p:clrMapOvr>
</p:sldLayout>
</file>

<file path=ppt/slideLayouts/slideLayout3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0_Custom Layout">
  <p:cSld name="50_Custom Layout">
    <p:spTree>
      <p:nvGrpSpPr>
        <p:cNvPr id="5975" name="Shape 5975"/>
        <p:cNvGrpSpPr/>
        <p:nvPr/>
      </p:nvGrpSpPr>
      <p:grpSpPr>
        <a:xfrm>
          <a:off x="0" y="0"/>
          <a:ext cx="0" cy="0"/>
          <a:chOff x="0" y="0"/>
          <a:chExt cx="0" cy="0"/>
        </a:xfrm>
      </p:grpSpPr>
      <p:sp>
        <p:nvSpPr>
          <p:cNvPr id="5976" name="Google Shape;5976;g3d53bdb51f7_0_6250"/>
          <p:cNvSpPr/>
          <p:nvPr/>
        </p:nvSpPr>
        <p:spPr>
          <a:xfrm>
            <a:off x="336654" y="1043217"/>
            <a:ext cx="3622800" cy="3503100"/>
          </a:xfrm>
          <a:prstGeom prst="roundRect">
            <a:avLst>
              <a:gd fmla="val 2420" name="adj"/>
            </a:avLst>
          </a:prstGeom>
          <a:gradFill>
            <a:gsLst>
              <a:gs pos="0">
                <a:srgbClr val="FF0103"/>
              </a:gs>
              <a:gs pos="78000">
                <a:schemeClr val="dk1"/>
              </a:gs>
              <a:gs pos="100000">
                <a:schemeClr val="dk1"/>
              </a:gs>
            </a:gsLst>
            <a:lin ang="2700006"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5977" name="Google Shape;5977;g3d53bdb51f7_0_6250"/>
          <p:cNvSpPr txBox="1"/>
          <p:nvPr>
            <p:ph type="title"/>
          </p:nvPr>
        </p:nvSpPr>
        <p:spPr>
          <a:xfrm>
            <a:off x="391953" y="34775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978" name="Google Shape;5978;g3d53bdb51f7_0_625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979" name="Google Shape;5979;g3d53bdb51f7_0_6250"/>
          <p:cNvSpPr/>
          <p:nvPr>
            <p:ph idx="2" type="pic"/>
          </p:nvPr>
        </p:nvSpPr>
        <p:spPr>
          <a:xfrm>
            <a:off x="4049979" y="1050131"/>
            <a:ext cx="4778700" cy="3503400"/>
          </a:xfrm>
          <a:prstGeom prst="roundRect">
            <a:avLst>
              <a:gd fmla="val 2712" name="adj"/>
            </a:avLst>
          </a:prstGeom>
          <a:noFill/>
          <a:ln>
            <a:noFill/>
          </a:ln>
        </p:spPr>
      </p:sp>
      <p:sp>
        <p:nvSpPr>
          <p:cNvPr id="5980" name="Google Shape;5980;g3d53bdb51f7_0_6250"/>
          <p:cNvSpPr txBox="1"/>
          <p:nvPr>
            <p:ph idx="1" type="body"/>
          </p:nvPr>
        </p:nvSpPr>
        <p:spPr>
          <a:xfrm>
            <a:off x="589995" y="2860575"/>
            <a:ext cx="3234900" cy="1461300"/>
          </a:xfrm>
          <a:prstGeom prst="rect">
            <a:avLst/>
          </a:prstGeom>
          <a:noFill/>
          <a:ln>
            <a:noFill/>
          </a:ln>
        </p:spPr>
        <p:txBody>
          <a:bodyPr anchorCtr="0" anchor="t" bIns="0" lIns="0" spcFirstLastPara="1" rIns="0" wrap="square" tIns="0">
            <a:noAutofit/>
          </a:bodyPr>
          <a:lstStyle>
            <a:lvl1pPr indent="-285750" lvl="0" marL="457200" algn="l">
              <a:lnSpc>
                <a:spcPct val="105000"/>
              </a:lnSpc>
              <a:spcBef>
                <a:spcPts val="1300"/>
              </a:spcBef>
              <a:spcAft>
                <a:spcPts val="0"/>
              </a:spcAft>
              <a:buClr>
                <a:srgbClr val="DA0025"/>
              </a:buClr>
              <a:buSzPts val="900"/>
              <a:buChar char="●"/>
              <a:defRPr>
                <a:solidFill>
                  <a:schemeClr val="lt1"/>
                </a:solidFill>
              </a:defRPr>
            </a:lvl1pPr>
            <a:lvl2pPr indent="-279400" lvl="1" marL="914400" algn="l">
              <a:lnSpc>
                <a:spcPct val="105000"/>
              </a:lnSpc>
              <a:spcBef>
                <a:spcPts val="1300"/>
              </a:spcBef>
              <a:spcAft>
                <a:spcPts val="0"/>
              </a:spcAft>
              <a:buClr>
                <a:srgbClr val="DA0025"/>
              </a:buClr>
              <a:buSzPts val="800"/>
              <a:buChar char="●"/>
              <a:defRPr>
                <a:solidFill>
                  <a:schemeClr val="lt1"/>
                </a:solidFill>
              </a:defRPr>
            </a:lvl2pPr>
            <a:lvl3pPr indent="-273050" lvl="2" marL="1371600" algn="l">
              <a:lnSpc>
                <a:spcPct val="105000"/>
              </a:lnSpc>
              <a:spcBef>
                <a:spcPts val="1300"/>
              </a:spcBef>
              <a:spcAft>
                <a:spcPts val="0"/>
              </a:spcAft>
              <a:buClr>
                <a:srgbClr val="DA0025"/>
              </a:buClr>
              <a:buSzPts val="700"/>
              <a:buChar char="●"/>
              <a:defRPr>
                <a:solidFill>
                  <a:schemeClr val="lt1"/>
                </a:solidFill>
              </a:defRPr>
            </a:lvl3pPr>
            <a:lvl4pPr indent="-260350" lvl="3" marL="1828800" algn="l">
              <a:lnSpc>
                <a:spcPct val="105000"/>
              </a:lnSpc>
              <a:spcBef>
                <a:spcPts val="1300"/>
              </a:spcBef>
              <a:spcAft>
                <a:spcPts val="0"/>
              </a:spcAft>
              <a:buClr>
                <a:srgbClr val="DA0025"/>
              </a:buClr>
              <a:buSzPts val="500"/>
              <a:buChar char="●"/>
              <a:defRPr>
                <a:solidFill>
                  <a:schemeClr val="lt1"/>
                </a:solidFill>
              </a:defRPr>
            </a:lvl4pPr>
            <a:lvl5pPr indent="-228600" lvl="4" marL="2286000" algn="l">
              <a:lnSpc>
                <a:spcPct val="105000"/>
              </a:lnSpc>
              <a:spcBef>
                <a:spcPts val="1300"/>
              </a:spcBef>
              <a:spcAft>
                <a:spcPts val="0"/>
              </a:spcAft>
              <a:buClr>
                <a:srgbClr val="DA0025"/>
              </a:buClr>
              <a:buSzPts val="400"/>
              <a:buNone/>
              <a:defRPr sz="100">
                <a:solidFill>
                  <a:schemeClr val="lt1"/>
                </a:solidFill>
              </a:defRPr>
            </a:lvl5pPr>
            <a:lvl6pPr indent="-228600" lvl="5" marL="2743200" algn="l">
              <a:lnSpc>
                <a:spcPct val="90000"/>
              </a:lnSpc>
              <a:spcBef>
                <a:spcPts val="400"/>
              </a:spcBef>
              <a:spcAft>
                <a:spcPts val="0"/>
              </a:spcAft>
              <a:buClr>
                <a:schemeClr val="dk1"/>
              </a:buClr>
              <a:buSzPts val="200"/>
              <a:buNone/>
              <a:defRPr sz="100"/>
            </a:lvl6pPr>
            <a:lvl7pPr indent="-228600" lvl="6" marL="3200400" algn="l">
              <a:lnSpc>
                <a:spcPct val="90000"/>
              </a:lnSpc>
              <a:spcBef>
                <a:spcPts val="400"/>
              </a:spcBef>
              <a:spcAft>
                <a:spcPts val="0"/>
              </a:spcAft>
              <a:buClr>
                <a:schemeClr val="dk1"/>
              </a:buClr>
              <a:buSzPts val="200"/>
              <a:buNone/>
              <a:defRPr sz="100"/>
            </a:lvl7pPr>
            <a:lvl8pPr indent="-228600" lvl="7" marL="3657600" algn="l">
              <a:lnSpc>
                <a:spcPct val="90000"/>
              </a:lnSpc>
              <a:spcBef>
                <a:spcPts val="400"/>
              </a:spcBef>
              <a:spcAft>
                <a:spcPts val="0"/>
              </a:spcAft>
              <a:buClr>
                <a:schemeClr val="dk1"/>
              </a:buClr>
              <a:buSzPts val="200"/>
              <a:buNone/>
              <a:defRPr sz="100"/>
            </a:lvl8pPr>
            <a:lvl9pPr indent="-228600" lvl="8" marL="4114800" algn="l">
              <a:lnSpc>
                <a:spcPct val="90000"/>
              </a:lnSpc>
              <a:spcBef>
                <a:spcPts val="400"/>
              </a:spcBef>
              <a:spcAft>
                <a:spcPts val="0"/>
              </a:spcAft>
              <a:buClr>
                <a:schemeClr val="dk1"/>
              </a:buClr>
              <a:buSzPts val="200"/>
              <a:buNone/>
              <a:defRPr sz="100"/>
            </a:lvl9pPr>
          </a:lstStyle>
          <a:p/>
        </p:txBody>
      </p:sp>
      <p:sp>
        <p:nvSpPr>
          <p:cNvPr id="5981" name="Google Shape;5981;g3d53bdb51f7_0_6250"/>
          <p:cNvSpPr txBox="1"/>
          <p:nvPr>
            <p:ph idx="3" type="subTitle"/>
          </p:nvPr>
        </p:nvSpPr>
        <p:spPr>
          <a:xfrm>
            <a:off x="608528" y="2245781"/>
            <a:ext cx="3234900" cy="4737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2300"/>
              <a:buNone/>
              <a:defRPr b="1" sz="2600">
                <a:solidFill>
                  <a:schemeClr val="lt1"/>
                </a:solidFill>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3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3_Custom Layout">
  <p:cSld name="53_Custom Layout">
    <p:bg>
      <p:bgPr>
        <a:blipFill>
          <a:blip r:embed="rId2">
            <a:alphaModFix/>
          </a:blip>
          <a:stretch>
            <a:fillRect/>
          </a:stretch>
        </a:blipFill>
      </p:bgPr>
    </p:bg>
    <p:spTree>
      <p:nvGrpSpPr>
        <p:cNvPr id="5982" name="Shape 5982"/>
        <p:cNvGrpSpPr/>
        <p:nvPr/>
      </p:nvGrpSpPr>
      <p:grpSpPr>
        <a:xfrm>
          <a:off x="0" y="0"/>
          <a:ext cx="0" cy="0"/>
          <a:chOff x="0" y="0"/>
          <a:chExt cx="0" cy="0"/>
        </a:xfrm>
      </p:grpSpPr>
      <p:sp>
        <p:nvSpPr>
          <p:cNvPr id="5983" name="Google Shape;5983;g3d53bdb51f7_0_6257"/>
          <p:cNvSpPr/>
          <p:nvPr/>
        </p:nvSpPr>
        <p:spPr>
          <a:xfrm rot="10800000">
            <a:off x="4022638" y="1051975"/>
            <a:ext cx="4811602" cy="3503914"/>
          </a:xfrm>
          <a:custGeom>
            <a:rect b="b" l="l" r="r" t="t"/>
            <a:pathLst>
              <a:path extrusionOk="0" h="7007828" w="9623203">
                <a:moveTo>
                  <a:pt x="165354" y="0"/>
                </a:moveTo>
                <a:lnTo>
                  <a:pt x="9457849" y="0"/>
                </a:lnTo>
                <a:cubicBezTo>
                  <a:pt x="9549098" y="0"/>
                  <a:pt x="9623203" y="74105"/>
                  <a:pt x="9623203" y="165354"/>
                </a:cubicBezTo>
                <a:lnTo>
                  <a:pt x="9623203" y="6842475"/>
                </a:lnTo>
                <a:cubicBezTo>
                  <a:pt x="9623203" y="6933724"/>
                  <a:pt x="9549098" y="7007829"/>
                  <a:pt x="9457849" y="7007829"/>
                </a:cubicBezTo>
                <a:lnTo>
                  <a:pt x="190500" y="7007829"/>
                </a:lnTo>
                <a:cubicBezTo>
                  <a:pt x="85344" y="7007829"/>
                  <a:pt x="0" y="6922484"/>
                  <a:pt x="0" y="6817329"/>
                </a:cubicBezTo>
                <a:lnTo>
                  <a:pt x="0" y="165354"/>
                </a:lnTo>
                <a:cubicBezTo>
                  <a:pt x="0" y="74105"/>
                  <a:pt x="74105" y="0"/>
                  <a:pt x="165354" y="0"/>
                </a:cubicBezTo>
                <a:close/>
              </a:path>
            </a:pathLst>
          </a:custGeom>
          <a:gradFill>
            <a:gsLst>
              <a:gs pos="0">
                <a:srgbClr val="FFFFFF"/>
              </a:gs>
              <a:gs pos="23000">
                <a:srgbClr val="FFFFFF"/>
              </a:gs>
              <a:gs pos="51000">
                <a:srgbClr val="F2F4FC">
                  <a:alpha val="90588"/>
                </a:srgbClr>
              </a:gs>
              <a:gs pos="82000">
                <a:srgbClr val="E7EAFA">
                  <a:alpha val="82352"/>
                </a:srgbClr>
              </a:gs>
              <a:gs pos="100000">
                <a:srgbClr val="E3E7FA">
                  <a:alpha val="80000"/>
                </a:srgbClr>
              </a:gs>
            </a:gsLst>
            <a:lin ang="16200038"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984" name="Google Shape;5984;g3d53bdb51f7_0_6257"/>
          <p:cNvSpPr/>
          <p:nvPr>
            <p:ph idx="2" type="pic"/>
          </p:nvPr>
        </p:nvSpPr>
        <p:spPr>
          <a:xfrm>
            <a:off x="348885" y="1050131"/>
            <a:ext cx="3610500" cy="3503400"/>
          </a:xfrm>
          <a:prstGeom prst="roundRect">
            <a:avLst>
              <a:gd fmla="val 2189" name="adj"/>
            </a:avLst>
          </a:prstGeom>
          <a:noFill/>
          <a:ln>
            <a:noFill/>
          </a:ln>
        </p:spPr>
      </p:sp>
      <p:sp>
        <p:nvSpPr>
          <p:cNvPr id="5985" name="Google Shape;5985;g3d53bdb51f7_0_6257"/>
          <p:cNvSpPr txBox="1"/>
          <p:nvPr>
            <p:ph type="title"/>
          </p:nvPr>
        </p:nvSpPr>
        <p:spPr>
          <a:xfrm>
            <a:off x="391953" y="34775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986" name="Google Shape;5986;g3d53bdb51f7_0_625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987" name="Google Shape;5987;g3d53bdb51f7_0_6257"/>
          <p:cNvSpPr txBox="1"/>
          <p:nvPr>
            <p:ph idx="1" type="body"/>
          </p:nvPr>
        </p:nvSpPr>
        <p:spPr>
          <a:xfrm>
            <a:off x="4269784" y="2860581"/>
            <a:ext cx="4356900" cy="1461300"/>
          </a:xfrm>
          <a:prstGeom prst="rect">
            <a:avLst/>
          </a:prstGeom>
          <a:noFill/>
          <a:ln>
            <a:noFill/>
          </a:ln>
        </p:spPr>
        <p:txBody>
          <a:bodyPr anchorCtr="0" anchor="t" bIns="0" lIns="0" spcFirstLastPara="1" rIns="0" wrap="square" tIns="0">
            <a:noAutofit/>
          </a:bodyPr>
          <a:lstStyle>
            <a:lvl1pPr indent="-285750" lvl="0" marL="457200" algn="l">
              <a:lnSpc>
                <a:spcPct val="105000"/>
              </a:lnSpc>
              <a:spcBef>
                <a:spcPts val="1300"/>
              </a:spcBef>
              <a:spcAft>
                <a:spcPts val="0"/>
              </a:spcAft>
              <a:buClr>
                <a:srgbClr val="DA0025"/>
              </a:buClr>
              <a:buSzPts val="900"/>
              <a:buChar char="●"/>
              <a:defRPr>
                <a:solidFill>
                  <a:schemeClr val="dk1"/>
                </a:solidFill>
              </a:defRPr>
            </a:lvl1pPr>
            <a:lvl2pPr indent="-279400" lvl="1" marL="914400" algn="l">
              <a:lnSpc>
                <a:spcPct val="105000"/>
              </a:lnSpc>
              <a:spcBef>
                <a:spcPts val="1300"/>
              </a:spcBef>
              <a:spcAft>
                <a:spcPts val="0"/>
              </a:spcAft>
              <a:buClr>
                <a:srgbClr val="DA0025"/>
              </a:buClr>
              <a:buSzPts val="800"/>
              <a:buChar char="●"/>
              <a:defRPr>
                <a:solidFill>
                  <a:schemeClr val="dk1"/>
                </a:solidFill>
              </a:defRPr>
            </a:lvl2pPr>
            <a:lvl3pPr indent="-273050" lvl="2" marL="1371600" algn="l">
              <a:lnSpc>
                <a:spcPct val="105000"/>
              </a:lnSpc>
              <a:spcBef>
                <a:spcPts val="1300"/>
              </a:spcBef>
              <a:spcAft>
                <a:spcPts val="0"/>
              </a:spcAft>
              <a:buClr>
                <a:srgbClr val="DA0025"/>
              </a:buClr>
              <a:buSzPts val="700"/>
              <a:buChar char="●"/>
              <a:defRPr>
                <a:solidFill>
                  <a:schemeClr val="dk1"/>
                </a:solidFill>
              </a:defRPr>
            </a:lvl3pPr>
            <a:lvl4pPr indent="-260350" lvl="3" marL="1828800" algn="l">
              <a:lnSpc>
                <a:spcPct val="105000"/>
              </a:lnSpc>
              <a:spcBef>
                <a:spcPts val="1300"/>
              </a:spcBef>
              <a:spcAft>
                <a:spcPts val="0"/>
              </a:spcAft>
              <a:buClr>
                <a:srgbClr val="DA0025"/>
              </a:buClr>
              <a:buSzPts val="500"/>
              <a:buChar char="●"/>
              <a:defRPr>
                <a:solidFill>
                  <a:schemeClr val="dk1"/>
                </a:solidFill>
              </a:defRPr>
            </a:lvl4pPr>
            <a:lvl5pPr indent="-254000" lvl="4" marL="2286000" algn="l">
              <a:lnSpc>
                <a:spcPct val="105000"/>
              </a:lnSpc>
              <a:spcBef>
                <a:spcPts val="1300"/>
              </a:spcBef>
              <a:spcAft>
                <a:spcPts val="0"/>
              </a:spcAft>
              <a:buClr>
                <a:srgbClr val="DA0025"/>
              </a:buClr>
              <a:buSzPts val="400"/>
              <a:buChar char="●"/>
              <a:defRPr>
                <a:solidFill>
                  <a:schemeClr val="dk1"/>
                </a:solidFill>
              </a:defRPr>
            </a:lvl5pPr>
            <a:lvl6pPr indent="-273050" lvl="5" marL="2743200" algn="l">
              <a:lnSpc>
                <a:spcPct val="90000"/>
              </a:lnSpc>
              <a:spcBef>
                <a:spcPts val="400"/>
              </a:spcBef>
              <a:spcAft>
                <a:spcPts val="0"/>
              </a:spcAft>
              <a:buClr>
                <a:schemeClr val="dk1"/>
              </a:buClr>
              <a:buSzPts val="700"/>
              <a:buChar char="•"/>
              <a:defRPr/>
            </a:lvl6pPr>
            <a:lvl7pPr indent="-241300" lvl="6" marL="3200400" algn="l">
              <a:lnSpc>
                <a:spcPct val="90000"/>
              </a:lnSpc>
              <a:spcBef>
                <a:spcPts val="400"/>
              </a:spcBef>
              <a:spcAft>
                <a:spcPts val="0"/>
              </a:spcAft>
              <a:buClr>
                <a:schemeClr val="dk1"/>
              </a:buClr>
              <a:buSzPts val="200"/>
              <a:buChar char="•"/>
              <a:defRPr sz="100"/>
            </a:lvl7pPr>
            <a:lvl8pPr indent="-241300" lvl="7" marL="3657600" algn="l">
              <a:lnSpc>
                <a:spcPct val="90000"/>
              </a:lnSpc>
              <a:spcBef>
                <a:spcPts val="400"/>
              </a:spcBef>
              <a:spcAft>
                <a:spcPts val="0"/>
              </a:spcAft>
              <a:buClr>
                <a:schemeClr val="dk1"/>
              </a:buClr>
              <a:buSzPts val="200"/>
              <a:buChar char="•"/>
              <a:defRPr sz="100"/>
            </a:lvl8pPr>
            <a:lvl9pPr indent="-241300" lvl="8" marL="4114800" algn="l">
              <a:lnSpc>
                <a:spcPct val="90000"/>
              </a:lnSpc>
              <a:spcBef>
                <a:spcPts val="400"/>
              </a:spcBef>
              <a:spcAft>
                <a:spcPts val="0"/>
              </a:spcAft>
              <a:buClr>
                <a:schemeClr val="dk1"/>
              </a:buClr>
              <a:buSzPts val="200"/>
              <a:buChar char="•"/>
              <a:defRPr sz="100"/>
            </a:lvl9pPr>
          </a:lstStyle>
          <a:p/>
        </p:txBody>
      </p:sp>
      <p:sp>
        <p:nvSpPr>
          <p:cNvPr id="5988" name="Google Shape;5988;g3d53bdb51f7_0_6257"/>
          <p:cNvSpPr txBox="1"/>
          <p:nvPr>
            <p:ph idx="3" type="subTitle"/>
          </p:nvPr>
        </p:nvSpPr>
        <p:spPr>
          <a:xfrm>
            <a:off x="4285633" y="2255269"/>
            <a:ext cx="4356900" cy="4737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2300"/>
              <a:buNone/>
              <a:defRPr b="1" sz="2600">
                <a:solidFill>
                  <a:schemeClr val="dk1"/>
                </a:solidFill>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3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5_Custom Layout">
  <p:cSld name="55_Custom Layout">
    <p:bg>
      <p:bgPr>
        <a:blipFill>
          <a:blip r:embed="rId2">
            <a:alphaModFix/>
          </a:blip>
          <a:stretch>
            <a:fillRect/>
          </a:stretch>
        </a:blipFill>
      </p:bgPr>
    </p:bg>
    <p:spTree>
      <p:nvGrpSpPr>
        <p:cNvPr id="5989" name="Shape 5989"/>
        <p:cNvGrpSpPr/>
        <p:nvPr/>
      </p:nvGrpSpPr>
      <p:grpSpPr>
        <a:xfrm>
          <a:off x="0" y="0"/>
          <a:ext cx="0" cy="0"/>
          <a:chOff x="0" y="0"/>
          <a:chExt cx="0" cy="0"/>
        </a:xfrm>
      </p:grpSpPr>
      <p:sp>
        <p:nvSpPr>
          <p:cNvPr id="5990" name="Google Shape;5990;g3d53bdb51f7_0_6264"/>
          <p:cNvSpPr/>
          <p:nvPr/>
        </p:nvSpPr>
        <p:spPr>
          <a:xfrm rot="10800000">
            <a:off x="4022638" y="403751"/>
            <a:ext cx="4811602" cy="4152138"/>
          </a:xfrm>
          <a:custGeom>
            <a:rect b="b" l="l" r="r" t="t"/>
            <a:pathLst>
              <a:path extrusionOk="0" h="7007828" w="9623203">
                <a:moveTo>
                  <a:pt x="165354" y="0"/>
                </a:moveTo>
                <a:lnTo>
                  <a:pt x="9457849" y="0"/>
                </a:lnTo>
                <a:cubicBezTo>
                  <a:pt x="9549098" y="0"/>
                  <a:pt x="9623203" y="74105"/>
                  <a:pt x="9623203" y="165354"/>
                </a:cubicBezTo>
                <a:lnTo>
                  <a:pt x="9623203" y="6842475"/>
                </a:lnTo>
                <a:cubicBezTo>
                  <a:pt x="9623203" y="6933724"/>
                  <a:pt x="9549098" y="7007829"/>
                  <a:pt x="9457849" y="7007829"/>
                </a:cubicBezTo>
                <a:lnTo>
                  <a:pt x="190500" y="7007829"/>
                </a:lnTo>
                <a:cubicBezTo>
                  <a:pt x="85344" y="7007829"/>
                  <a:pt x="0" y="6922484"/>
                  <a:pt x="0" y="6817329"/>
                </a:cubicBezTo>
                <a:lnTo>
                  <a:pt x="0" y="165354"/>
                </a:lnTo>
                <a:cubicBezTo>
                  <a:pt x="0" y="74105"/>
                  <a:pt x="74105" y="0"/>
                  <a:pt x="165354" y="0"/>
                </a:cubicBezTo>
                <a:close/>
              </a:path>
            </a:pathLst>
          </a:custGeom>
          <a:gradFill>
            <a:gsLst>
              <a:gs pos="0">
                <a:srgbClr val="FFFFFF"/>
              </a:gs>
              <a:gs pos="23000">
                <a:srgbClr val="FFFFFF"/>
              </a:gs>
              <a:gs pos="51000">
                <a:srgbClr val="F2F4FC">
                  <a:alpha val="90588"/>
                </a:srgbClr>
              </a:gs>
              <a:gs pos="82000">
                <a:srgbClr val="E7EAFA">
                  <a:alpha val="82352"/>
                </a:srgbClr>
              </a:gs>
              <a:gs pos="100000">
                <a:srgbClr val="E3E7FA">
                  <a:alpha val="80000"/>
                </a:srgbClr>
              </a:gs>
            </a:gsLst>
            <a:lin ang="16200038"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5991" name="Google Shape;5991;g3d53bdb51f7_0_6264"/>
          <p:cNvSpPr/>
          <p:nvPr>
            <p:ph idx="2" type="pic"/>
          </p:nvPr>
        </p:nvSpPr>
        <p:spPr>
          <a:xfrm>
            <a:off x="348885" y="407194"/>
            <a:ext cx="3610500" cy="4146300"/>
          </a:xfrm>
          <a:prstGeom prst="roundRect">
            <a:avLst>
              <a:gd fmla="val 3414" name="adj"/>
            </a:avLst>
          </a:prstGeom>
          <a:noFill/>
          <a:ln>
            <a:noFill/>
          </a:ln>
        </p:spPr>
      </p:sp>
      <p:sp>
        <p:nvSpPr>
          <p:cNvPr id="5992" name="Google Shape;5992;g3d53bdb51f7_0_6264"/>
          <p:cNvSpPr txBox="1"/>
          <p:nvPr>
            <p:ph type="title"/>
          </p:nvPr>
        </p:nvSpPr>
        <p:spPr>
          <a:xfrm>
            <a:off x="4306618" y="786994"/>
            <a:ext cx="4369500" cy="812100"/>
          </a:xfrm>
          <a:prstGeom prst="rect">
            <a:avLst/>
          </a:prstGeom>
          <a:noFill/>
          <a:ln>
            <a:noFill/>
          </a:ln>
        </p:spPr>
        <p:txBody>
          <a:bodyPr anchorCtr="0" anchor="t" bIns="0" lIns="0" spcFirstLastPara="1" rIns="0" wrap="square" tIns="0">
            <a:noAutofit/>
          </a:bodyPr>
          <a:lstStyle>
            <a:lvl1pPr lvl="0" algn="l">
              <a:lnSpc>
                <a:spcPct val="97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993" name="Google Shape;5993;g3d53bdb51f7_0_626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994" name="Google Shape;5994;g3d53bdb51f7_0_6264"/>
          <p:cNvSpPr txBox="1"/>
          <p:nvPr>
            <p:ph idx="1" type="body"/>
          </p:nvPr>
        </p:nvSpPr>
        <p:spPr>
          <a:xfrm>
            <a:off x="4271406" y="2550318"/>
            <a:ext cx="4404600" cy="1550100"/>
          </a:xfrm>
          <a:prstGeom prst="rect">
            <a:avLst/>
          </a:prstGeom>
          <a:noFill/>
          <a:ln>
            <a:noFill/>
          </a:ln>
        </p:spPr>
        <p:txBody>
          <a:bodyPr anchorCtr="0" anchor="t" bIns="0" lIns="0" spcFirstLastPara="1" rIns="0" wrap="square" tIns="0">
            <a:noAutofit/>
          </a:bodyPr>
          <a:lstStyle>
            <a:lvl1pPr indent="-285750" lvl="0" marL="457200" algn="l">
              <a:lnSpc>
                <a:spcPct val="105000"/>
              </a:lnSpc>
              <a:spcBef>
                <a:spcPts val="1300"/>
              </a:spcBef>
              <a:spcAft>
                <a:spcPts val="0"/>
              </a:spcAft>
              <a:buClr>
                <a:srgbClr val="DA0025"/>
              </a:buClr>
              <a:buSzPts val="900"/>
              <a:buChar char="●"/>
              <a:defRPr>
                <a:solidFill>
                  <a:schemeClr val="dk1"/>
                </a:solidFill>
              </a:defRPr>
            </a:lvl1pPr>
            <a:lvl2pPr indent="-279400" lvl="1" marL="914400" algn="l">
              <a:lnSpc>
                <a:spcPct val="105000"/>
              </a:lnSpc>
              <a:spcBef>
                <a:spcPts val="1300"/>
              </a:spcBef>
              <a:spcAft>
                <a:spcPts val="0"/>
              </a:spcAft>
              <a:buClr>
                <a:srgbClr val="DA0025"/>
              </a:buClr>
              <a:buSzPts val="800"/>
              <a:buChar char="●"/>
              <a:defRPr>
                <a:solidFill>
                  <a:schemeClr val="dk1"/>
                </a:solidFill>
              </a:defRPr>
            </a:lvl2pPr>
            <a:lvl3pPr indent="-273050" lvl="2" marL="1371600" algn="l">
              <a:lnSpc>
                <a:spcPct val="105000"/>
              </a:lnSpc>
              <a:spcBef>
                <a:spcPts val="1300"/>
              </a:spcBef>
              <a:spcAft>
                <a:spcPts val="0"/>
              </a:spcAft>
              <a:buClr>
                <a:srgbClr val="DA0025"/>
              </a:buClr>
              <a:buSzPts val="700"/>
              <a:buChar char="●"/>
              <a:defRPr>
                <a:solidFill>
                  <a:schemeClr val="dk1"/>
                </a:solidFill>
              </a:defRPr>
            </a:lvl3pPr>
            <a:lvl4pPr indent="-260350" lvl="3" marL="1828800" algn="l">
              <a:lnSpc>
                <a:spcPct val="105000"/>
              </a:lnSpc>
              <a:spcBef>
                <a:spcPts val="1300"/>
              </a:spcBef>
              <a:spcAft>
                <a:spcPts val="0"/>
              </a:spcAft>
              <a:buClr>
                <a:srgbClr val="DA0025"/>
              </a:buClr>
              <a:buSzPts val="500"/>
              <a:buChar char="●"/>
              <a:defRPr>
                <a:solidFill>
                  <a:schemeClr val="dk1"/>
                </a:solidFill>
              </a:defRPr>
            </a:lvl4pPr>
            <a:lvl5pPr indent="-254000" lvl="4" marL="2286000" algn="l">
              <a:lnSpc>
                <a:spcPct val="105000"/>
              </a:lnSpc>
              <a:spcBef>
                <a:spcPts val="1300"/>
              </a:spcBef>
              <a:spcAft>
                <a:spcPts val="0"/>
              </a:spcAft>
              <a:buClr>
                <a:srgbClr val="DA0025"/>
              </a:buClr>
              <a:buSzPts val="400"/>
              <a:buChar char="●"/>
              <a:defRPr>
                <a:solidFill>
                  <a:schemeClr val="dk1"/>
                </a:solidFill>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5995" name="Google Shape;5995;g3d53bdb51f7_0_6264"/>
          <p:cNvSpPr txBox="1"/>
          <p:nvPr>
            <p:ph idx="3" type="subTitle"/>
          </p:nvPr>
        </p:nvSpPr>
        <p:spPr>
          <a:xfrm>
            <a:off x="4306618" y="1828799"/>
            <a:ext cx="4369500" cy="478800"/>
          </a:xfrm>
          <a:prstGeom prst="rect">
            <a:avLst/>
          </a:prstGeom>
          <a:noFill/>
          <a:ln>
            <a:noFill/>
          </a:ln>
        </p:spPr>
        <p:txBody>
          <a:bodyPr anchorCtr="0" anchor="t" bIns="0" lIns="0" spcFirstLastPara="1" rIns="0" wrap="square" tIns="0">
            <a:noAutofit/>
          </a:bodyPr>
          <a:lstStyle>
            <a:lvl1pPr lvl="0" algn="l">
              <a:lnSpc>
                <a:spcPct val="100000"/>
              </a:lnSpc>
              <a:spcBef>
                <a:spcPts val="1300"/>
              </a:spcBef>
              <a:spcAft>
                <a:spcPts val="0"/>
              </a:spcAft>
              <a:buClr>
                <a:schemeClr val="dk1"/>
              </a:buClr>
              <a:buSzPts val="1400"/>
              <a:buNone/>
              <a:defRPr b="1" sz="1500">
                <a:solidFill>
                  <a:schemeClr val="dk1"/>
                </a:solidFill>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3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6_Custom Layout" showMasterSp="0">
  <p:cSld name="56_Custom Layout">
    <p:bg>
      <p:bgPr>
        <a:blipFill>
          <a:blip r:embed="rId2">
            <a:alphaModFix/>
          </a:blip>
          <a:stretch>
            <a:fillRect/>
          </a:stretch>
        </a:blipFill>
      </p:bgPr>
    </p:bg>
    <p:spTree>
      <p:nvGrpSpPr>
        <p:cNvPr id="5996" name="Shape 5996"/>
        <p:cNvGrpSpPr/>
        <p:nvPr/>
      </p:nvGrpSpPr>
      <p:grpSpPr>
        <a:xfrm>
          <a:off x="0" y="0"/>
          <a:ext cx="0" cy="0"/>
          <a:chOff x="0" y="0"/>
          <a:chExt cx="0" cy="0"/>
        </a:xfrm>
      </p:grpSpPr>
      <p:sp>
        <p:nvSpPr>
          <p:cNvPr id="5997" name="Google Shape;5997;g3d53bdb51f7_0_6271"/>
          <p:cNvSpPr/>
          <p:nvPr>
            <p:ph idx="2" type="pic"/>
          </p:nvPr>
        </p:nvSpPr>
        <p:spPr>
          <a:xfrm>
            <a:off x="413170" y="428625"/>
            <a:ext cx="4203600" cy="4107600"/>
          </a:xfrm>
          <a:prstGeom prst="roundRect">
            <a:avLst>
              <a:gd fmla="val 3414" name="adj"/>
            </a:avLst>
          </a:prstGeom>
          <a:noFill/>
          <a:ln>
            <a:noFill/>
          </a:ln>
        </p:spPr>
      </p:sp>
      <p:sp>
        <p:nvSpPr>
          <p:cNvPr id="5998" name="Google Shape;5998;g3d53bdb51f7_0_6271"/>
          <p:cNvSpPr txBox="1"/>
          <p:nvPr>
            <p:ph type="title"/>
          </p:nvPr>
        </p:nvSpPr>
        <p:spPr>
          <a:xfrm>
            <a:off x="5056000" y="1482328"/>
            <a:ext cx="3864000" cy="1232400"/>
          </a:xfrm>
          <a:prstGeom prst="rect">
            <a:avLst/>
          </a:prstGeom>
          <a:noFill/>
          <a:ln>
            <a:noFill/>
          </a:ln>
        </p:spPr>
        <p:txBody>
          <a:bodyPr anchorCtr="0" anchor="t" bIns="0" lIns="0" spcFirstLastPara="1" rIns="0" wrap="square" tIns="0">
            <a:noAutofit/>
          </a:bodyPr>
          <a:lstStyle>
            <a:lvl1pPr lvl="0" algn="l">
              <a:lnSpc>
                <a:spcPct val="92000"/>
              </a:lnSpc>
              <a:spcBef>
                <a:spcPts val="0"/>
              </a:spcBef>
              <a:spcAft>
                <a:spcPts val="0"/>
              </a:spcAft>
              <a:buClr>
                <a:schemeClr val="dk1"/>
              </a:buClr>
              <a:buSzPts val="3000"/>
              <a:buFont typeface="Poppins"/>
              <a:buNone/>
              <a:defRPr b="1" sz="3000">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5999" name="Google Shape;5999;g3d53bdb51f7_0_6271"/>
          <p:cNvSpPr txBox="1"/>
          <p:nvPr>
            <p:ph idx="1" type="subTitle"/>
          </p:nvPr>
        </p:nvSpPr>
        <p:spPr>
          <a:xfrm>
            <a:off x="5056000" y="2921794"/>
            <a:ext cx="3864000" cy="746700"/>
          </a:xfrm>
          <a:prstGeom prst="rect">
            <a:avLst/>
          </a:prstGeom>
          <a:noFill/>
          <a:ln>
            <a:noFill/>
          </a:ln>
        </p:spPr>
        <p:txBody>
          <a:bodyPr anchorCtr="0" anchor="t" bIns="0" lIns="0" spcFirstLastPara="1" rIns="0" wrap="square" tIns="0">
            <a:noAutofit/>
          </a:bodyPr>
          <a:lstStyle>
            <a:lvl1pPr lvl="0" algn="l">
              <a:lnSpc>
                <a:spcPct val="100000"/>
              </a:lnSpc>
              <a:spcBef>
                <a:spcPts val="1300"/>
              </a:spcBef>
              <a:spcAft>
                <a:spcPts val="0"/>
              </a:spcAft>
              <a:buClr>
                <a:schemeClr val="dk1"/>
              </a:buClr>
              <a:buSzPts val="1400"/>
              <a:buFont typeface="Poppins SemiBold"/>
              <a:buNone/>
              <a:defRPr sz="1500">
                <a:solidFill>
                  <a:schemeClr val="dk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Font typeface="Poppins SemiBold"/>
              <a:buNone/>
              <a:defRPr sz="700">
                <a:latin typeface="Poppins SemiBold"/>
                <a:ea typeface="Poppins SemiBold"/>
                <a:cs typeface="Poppins SemiBold"/>
                <a:sym typeface="Poppins SemiBold"/>
              </a:defRPr>
            </a:lvl2pPr>
            <a:lvl3pPr lvl="2" algn="ctr">
              <a:lnSpc>
                <a:spcPct val="95000"/>
              </a:lnSpc>
              <a:spcBef>
                <a:spcPts val="1300"/>
              </a:spcBef>
              <a:spcAft>
                <a:spcPts val="0"/>
              </a:spcAft>
              <a:buClr>
                <a:schemeClr val="dk1"/>
              </a:buClr>
              <a:buSzPts val="600"/>
              <a:buFont typeface="Poppins SemiBold"/>
              <a:buNone/>
              <a:defRPr sz="700">
                <a:latin typeface="Poppins SemiBold"/>
                <a:ea typeface="Poppins SemiBold"/>
                <a:cs typeface="Poppins SemiBold"/>
                <a:sym typeface="Poppins SemiBold"/>
              </a:defRPr>
            </a:lvl3pPr>
            <a:lvl4pPr lvl="3" algn="ctr">
              <a:lnSpc>
                <a:spcPct val="95000"/>
              </a:lnSpc>
              <a:spcBef>
                <a:spcPts val="1300"/>
              </a:spcBef>
              <a:spcAft>
                <a:spcPts val="0"/>
              </a:spcAft>
              <a:buClr>
                <a:schemeClr val="dk1"/>
              </a:buClr>
              <a:buSzPts val="500"/>
              <a:buFont typeface="Poppins SemiBold"/>
              <a:buNone/>
              <a:defRPr sz="600">
                <a:latin typeface="Poppins SemiBold"/>
                <a:ea typeface="Poppins SemiBold"/>
                <a:cs typeface="Poppins SemiBold"/>
                <a:sym typeface="Poppins SemiBold"/>
              </a:defRPr>
            </a:lvl4pPr>
            <a:lvl5pPr lvl="4" algn="ctr">
              <a:lnSpc>
                <a:spcPct val="95000"/>
              </a:lnSpc>
              <a:spcBef>
                <a:spcPts val="1300"/>
              </a:spcBef>
              <a:spcAft>
                <a:spcPts val="0"/>
              </a:spcAft>
              <a:buClr>
                <a:schemeClr val="dk1"/>
              </a:buClr>
              <a:buSzPts val="500"/>
              <a:buFont typeface="Poppins SemiBold"/>
              <a:buNone/>
              <a:defRPr sz="600">
                <a:latin typeface="Poppins SemiBold"/>
                <a:ea typeface="Poppins SemiBold"/>
                <a:cs typeface="Poppins SemiBold"/>
                <a:sym typeface="Poppins SemiBold"/>
              </a:defRPr>
            </a:lvl5pPr>
            <a:lvl6pPr lvl="5" algn="ctr">
              <a:lnSpc>
                <a:spcPct val="90000"/>
              </a:lnSpc>
              <a:spcBef>
                <a:spcPts val="400"/>
              </a:spcBef>
              <a:spcAft>
                <a:spcPts val="0"/>
              </a:spcAft>
              <a:buClr>
                <a:schemeClr val="dk1"/>
              </a:buClr>
              <a:buSzPts val="600"/>
              <a:buFont typeface="Poppins SemiBold"/>
              <a:buNone/>
              <a:defRPr sz="600">
                <a:latin typeface="Poppins SemiBold"/>
                <a:ea typeface="Poppins SemiBold"/>
                <a:cs typeface="Poppins SemiBold"/>
                <a:sym typeface="Poppins SemiBold"/>
              </a:defRPr>
            </a:lvl6pPr>
            <a:lvl7pPr lvl="6" algn="ctr">
              <a:lnSpc>
                <a:spcPct val="90000"/>
              </a:lnSpc>
              <a:spcBef>
                <a:spcPts val="400"/>
              </a:spcBef>
              <a:spcAft>
                <a:spcPts val="0"/>
              </a:spcAft>
              <a:buClr>
                <a:schemeClr val="dk1"/>
              </a:buClr>
              <a:buSzPts val="600"/>
              <a:buFont typeface="Poppins SemiBold"/>
              <a:buNone/>
              <a:defRPr sz="600">
                <a:latin typeface="Poppins SemiBold"/>
                <a:ea typeface="Poppins SemiBold"/>
                <a:cs typeface="Poppins SemiBold"/>
                <a:sym typeface="Poppins SemiBold"/>
              </a:defRPr>
            </a:lvl7pPr>
            <a:lvl8pPr lvl="7" algn="ctr">
              <a:lnSpc>
                <a:spcPct val="90000"/>
              </a:lnSpc>
              <a:spcBef>
                <a:spcPts val="400"/>
              </a:spcBef>
              <a:spcAft>
                <a:spcPts val="0"/>
              </a:spcAft>
              <a:buClr>
                <a:schemeClr val="dk1"/>
              </a:buClr>
              <a:buSzPts val="600"/>
              <a:buFont typeface="Poppins SemiBold"/>
              <a:buNone/>
              <a:defRPr sz="600">
                <a:latin typeface="Poppins SemiBold"/>
                <a:ea typeface="Poppins SemiBold"/>
                <a:cs typeface="Poppins SemiBold"/>
                <a:sym typeface="Poppins SemiBold"/>
              </a:defRPr>
            </a:lvl8pPr>
            <a:lvl9pPr lvl="8" algn="ctr">
              <a:lnSpc>
                <a:spcPct val="90000"/>
              </a:lnSpc>
              <a:spcBef>
                <a:spcPts val="400"/>
              </a:spcBef>
              <a:spcAft>
                <a:spcPts val="0"/>
              </a:spcAft>
              <a:buClr>
                <a:schemeClr val="dk1"/>
              </a:buClr>
              <a:buSzPts val="600"/>
              <a:buFont typeface="Poppins SemiBold"/>
              <a:buNone/>
              <a:defRPr sz="600">
                <a:latin typeface="Poppins SemiBold"/>
                <a:ea typeface="Poppins SemiBold"/>
                <a:cs typeface="Poppins SemiBold"/>
                <a:sym typeface="Poppins SemiBold"/>
              </a:defRPr>
            </a:lvl9pPr>
          </a:lstStyle>
          <a:p/>
        </p:txBody>
      </p:sp>
      <p:pic>
        <p:nvPicPr>
          <p:cNvPr id="6000" name="Google Shape;6000;g3d53bdb51f7_0_6271"/>
          <p:cNvPicPr preferRelativeResize="0"/>
          <p:nvPr/>
        </p:nvPicPr>
        <p:blipFill rotWithShape="1">
          <a:blip r:embed="rId3">
            <a:alphaModFix/>
          </a:blip>
          <a:srcRect b="0" l="0" r="0" t="0"/>
          <a:stretch/>
        </p:blipFill>
        <p:spPr>
          <a:xfrm>
            <a:off x="8380847" y="4822425"/>
            <a:ext cx="539106" cy="160786"/>
          </a:xfrm>
          <a:prstGeom prst="rect">
            <a:avLst/>
          </a:prstGeom>
          <a:noFill/>
          <a:ln>
            <a:noFill/>
          </a:ln>
        </p:spPr>
      </p:pic>
    </p:spTree>
  </p:cSld>
  <p:clrMapOvr>
    <a:masterClrMapping/>
  </p:clrMapOvr>
</p:sldLayout>
</file>

<file path=ppt/slideLayouts/slideLayout3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7_Custom Layout">
  <p:cSld name="57_Custom Layout">
    <p:bg>
      <p:bgPr>
        <a:blipFill>
          <a:blip r:embed="rId2">
            <a:alphaModFix/>
          </a:blip>
          <a:stretch>
            <a:fillRect/>
          </a:stretch>
        </a:blipFill>
      </p:bgPr>
    </p:bg>
    <p:spTree>
      <p:nvGrpSpPr>
        <p:cNvPr id="6001" name="Shape 6001"/>
        <p:cNvGrpSpPr/>
        <p:nvPr/>
      </p:nvGrpSpPr>
      <p:grpSpPr>
        <a:xfrm>
          <a:off x="0" y="0"/>
          <a:ext cx="0" cy="0"/>
          <a:chOff x="0" y="0"/>
          <a:chExt cx="0" cy="0"/>
        </a:xfrm>
      </p:grpSpPr>
      <p:sp>
        <p:nvSpPr>
          <p:cNvPr id="6002" name="Google Shape;6002;g3d53bdb51f7_0_6276"/>
          <p:cNvSpPr/>
          <p:nvPr/>
        </p:nvSpPr>
        <p:spPr>
          <a:xfrm>
            <a:off x="336654" y="364332"/>
            <a:ext cx="3622800" cy="4182000"/>
          </a:xfrm>
          <a:prstGeom prst="roundRect">
            <a:avLst>
              <a:gd fmla="val 2420" name="adj"/>
            </a:avLst>
          </a:prstGeom>
          <a:gradFill>
            <a:gsLst>
              <a:gs pos="0">
                <a:srgbClr val="EF0016"/>
              </a:gs>
              <a:gs pos="72000">
                <a:schemeClr val="dk1"/>
              </a:gs>
              <a:gs pos="100000">
                <a:schemeClr val="dk1"/>
              </a:gs>
            </a:gsLst>
            <a:lin ang="2700006"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003" name="Google Shape;6003;g3d53bdb51f7_0_6276"/>
          <p:cNvSpPr txBox="1"/>
          <p:nvPr>
            <p:ph type="title"/>
          </p:nvPr>
        </p:nvSpPr>
        <p:spPr>
          <a:xfrm>
            <a:off x="579666" y="1486125"/>
            <a:ext cx="3230400" cy="1214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3000"/>
              <a:buFont typeface="Poppins"/>
              <a:buNone/>
              <a:defRPr b="1" sz="3000">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004" name="Google Shape;6004;g3d53bdb51f7_0_627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005" name="Google Shape;6005;g3d53bdb51f7_0_6276"/>
          <p:cNvSpPr/>
          <p:nvPr>
            <p:ph idx="2" type="pic"/>
          </p:nvPr>
        </p:nvSpPr>
        <p:spPr>
          <a:xfrm>
            <a:off x="4049979" y="364331"/>
            <a:ext cx="4778700" cy="4189200"/>
          </a:xfrm>
          <a:prstGeom prst="roundRect">
            <a:avLst>
              <a:gd fmla="val 4803" name="adj"/>
            </a:avLst>
          </a:prstGeom>
          <a:noFill/>
          <a:ln>
            <a:noFill/>
          </a:ln>
        </p:spPr>
      </p:sp>
      <p:sp>
        <p:nvSpPr>
          <p:cNvPr id="6006" name="Google Shape;6006;g3d53bdb51f7_0_6276"/>
          <p:cNvSpPr txBox="1"/>
          <p:nvPr>
            <p:ph idx="1" type="subTitle"/>
          </p:nvPr>
        </p:nvSpPr>
        <p:spPr>
          <a:xfrm>
            <a:off x="579666" y="2912794"/>
            <a:ext cx="3230400" cy="746700"/>
          </a:xfrm>
          <a:prstGeom prst="rect">
            <a:avLst/>
          </a:prstGeom>
          <a:noFill/>
          <a:ln>
            <a:noFill/>
          </a:ln>
        </p:spPr>
        <p:txBody>
          <a:bodyPr anchorCtr="0" anchor="t" bIns="0" lIns="0" spcFirstLastPara="1" rIns="0" wrap="square" tIns="0">
            <a:noAutofit/>
          </a:bodyPr>
          <a:lstStyle>
            <a:lvl1pPr lvl="0" algn="l">
              <a:lnSpc>
                <a:spcPct val="100000"/>
              </a:lnSpc>
              <a:spcBef>
                <a:spcPts val="1300"/>
              </a:spcBef>
              <a:spcAft>
                <a:spcPts val="0"/>
              </a:spcAft>
              <a:buClr>
                <a:schemeClr val="lt1"/>
              </a:buClr>
              <a:buSzPts val="1400"/>
              <a:buFont typeface="Poppins SemiBold"/>
              <a:buNone/>
              <a:defRPr sz="15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Font typeface="Poppins SemiBold"/>
              <a:buNone/>
              <a:defRPr sz="700">
                <a:latin typeface="Poppins SemiBold"/>
                <a:ea typeface="Poppins SemiBold"/>
                <a:cs typeface="Poppins SemiBold"/>
                <a:sym typeface="Poppins SemiBold"/>
              </a:defRPr>
            </a:lvl2pPr>
            <a:lvl3pPr lvl="2" algn="ctr">
              <a:lnSpc>
                <a:spcPct val="95000"/>
              </a:lnSpc>
              <a:spcBef>
                <a:spcPts val="1300"/>
              </a:spcBef>
              <a:spcAft>
                <a:spcPts val="0"/>
              </a:spcAft>
              <a:buClr>
                <a:schemeClr val="dk1"/>
              </a:buClr>
              <a:buSzPts val="600"/>
              <a:buFont typeface="Poppins SemiBold"/>
              <a:buNone/>
              <a:defRPr sz="700">
                <a:latin typeface="Poppins SemiBold"/>
                <a:ea typeface="Poppins SemiBold"/>
                <a:cs typeface="Poppins SemiBold"/>
                <a:sym typeface="Poppins SemiBold"/>
              </a:defRPr>
            </a:lvl3pPr>
            <a:lvl4pPr lvl="3" algn="ctr">
              <a:lnSpc>
                <a:spcPct val="95000"/>
              </a:lnSpc>
              <a:spcBef>
                <a:spcPts val="1300"/>
              </a:spcBef>
              <a:spcAft>
                <a:spcPts val="0"/>
              </a:spcAft>
              <a:buClr>
                <a:schemeClr val="dk1"/>
              </a:buClr>
              <a:buSzPts val="500"/>
              <a:buFont typeface="Poppins SemiBold"/>
              <a:buNone/>
              <a:defRPr sz="600">
                <a:latin typeface="Poppins SemiBold"/>
                <a:ea typeface="Poppins SemiBold"/>
                <a:cs typeface="Poppins SemiBold"/>
                <a:sym typeface="Poppins SemiBold"/>
              </a:defRPr>
            </a:lvl4pPr>
            <a:lvl5pPr lvl="4" algn="ctr">
              <a:lnSpc>
                <a:spcPct val="95000"/>
              </a:lnSpc>
              <a:spcBef>
                <a:spcPts val="1300"/>
              </a:spcBef>
              <a:spcAft>
                <a:spcPts val="0"/>
              </a:spcAft>
              <a:buClr>
                <a:schemeClr val="dk1"/>
              </a:buClr>
              <a:buSzPts val="500"/>
              <a:buFont typeface="Poppins SemiBold"/>
              <a:buNone/>
              <a:defRPr sz="600">
                <a:latin typeface="Poppins SemiBold"/>
                <a:ea typeface="Poppins SemiBold"/>
                <a:cs typeface="Poppins SemiBold"/>
                <a:sym typeface="Poppins SemiBold"/>
              </a:defRPr>
            </a:lvl5pPr>
            <a:lvl6pPr lvl="5" algn="ctr">
              <a:lnSpc>
                <a:spcPct val="90000"/>
              </a:lnSpc>
              <a:spcBef>
                <a:spcPts val="400"/>
              </a:spcBef>
              <a:spcAft>
                <a:spcPts val="0"/>
              </a:spcAft>
              <a:buClr>
                <a:schemeClr val="dk1"/>
              </a:buClr>
              <a:buSzPts val="600"/>
              <a:buFont typeface="Poppins SemiBold"/>
              <a:buNone/>
              <a:defRPr sz="600">
                <a:latin typeface="Poppins SemiBold"/>
                <a:ea typeface="Poppins SemiBold"/>
                <a:cs typeface="Poppins SemiBold"/>
                <a:sym typeface="Poppins SemiBold"/>
              </a:defRPr>
            </a:lvl6pPr>
            <a:lvl7pPr lvl="6" algn="ctr">
              <a:lnSpc>
                <a:spcPct val="90000"/>
              </a:lnSpc>
              <a:spcBef>
                <a:spcPts val="400"/>
              </a:spcBef>
              <a:spcAft>
                <a:spcPts val="0"/>
              </a:spcAft>
              <a:buClr>
                <a:schemeClr val="dk1"/>
              </a:buClr>
              <a:buSzPts val="600"/>
              <a:buFont typeface="Poppins SemiBold"/>
              <a:buNone/>
              <a:defRPr sz="600">
                <a:latin typeface="Poppins SemiBold"/>
                <a:ea typeface="Poppins SemiBold"/>
                <a:cs typeface="Poppins SemiBold"/>
                <a:sym typeface="Poppins SemiBold"/>
              </a:defRPr>
            </a:lvl7pPr>
            <a:lvl8pPr lvl="7" algn="ctr">
              <a:lnSpc>
                <a:spcPct val="90000"/>
              </a:lnSpc>
              <a:spcBef>
                <a:spcPts val="400"/>
              </a:spcBef>
              <a:spcAft>
                <a:spcPts val="0"/>
              </a:spcAft>
              <a:buClr>
                <a:schemeClr val="dk1"/>
              </a:buClr>
              <a:buSzPts val="600"/>
              <a:buFont typeface="Poppins SemiBold"/>
              <a:buNone/>
              <a:defRPr sz="600">
                <a:latin typeface="Poppins SemiBold"/>
                <a:ea typeface="Poppins SemiBold"/>
                <a:cs typeface="Poppins SemiBold"/>
                <a:sym typeface="Poppins SemiBold"/>
              </a:defRPr>
            </a:lvl8pPr>
            <a:lvl9pPr lvl="8" algn="ctr">
              <a:lnSpc>
                <a:spcPct val="90000"/>
              </a:lnSpc>
              <a:spcBef>
                <a:spcPts val="400"/>
              </a:spcBef>
              <a:spcAft>
                <a:spcPts val="0"/>
              </a:spcAft>
              <a:buClr>
                <a:schemeClr val="dk1"/>
              </a:buClr>
              <a:buSzPts val="600"/>
              <a:buFont typeface="Poppins SemiBold"/>
              <a:buNone/>
              <a:defRPr sz="600">
                <a:latin typeface="Poppins SemiBold"/>
                <a:ea typeface="Poppins SemiBold"/>
                <a:cs typeface="Poppins SemiBold"/>
                <a:sym typeface="Poppins SemiBold"/>
              </a:defRPr>
            </a:lvl9pPr>
          </a:lstStyle>
          <a:p/>
        </p:txBody>
      </p:sp>
    </p:spTree>
  </p:cSld>
  <p:clrMapOvr>
    <a:masterClrMapping/>
  </p:clrMapOvr>
</p:sldLayout>
</file>

<file path=ppt/slideLayouts/slideLayout3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8_Custom Layout">
  <p:cSld name="58_Custom Layout">
    <p:bg>
      <p:bgPr>
        <a:blipFill>
          <a:blip r:embed="rId2">
            <a:alphaModFix/>
          </a:blip>
          <a:stretch>
            <a:fillRect/>
          </a:stretch>
        </a:blipFill>
      </p:bgPr>
    </p:bg>
    <p:spTree>
      <p:nvGrpSpPr>
        <p:cNvPr id="6007" name="Shape 6007"/>
        <p:cNvGrpSpPr/>
        <p:nvPr/>
      </p:nvGrpSpPr>
      <p:grpSpPr>
        <a:xfrm>
          <a:off x="0" y="0"/>
          <a:ext cx="0" cy="0"/>
          <a:chOff x="0" y="0"/>
          <a:chExt cx="0" cy="0"/>
        </a:xfrm>
      </p:grpSpPr>
      <p:sp>
        <p:nvSpPr>
          <p:cNvPr id="6008" name="Google Shape;6008;g3d53bdb51f7_0_6282"/>
          <p:cNvSpPr/>
          <p:nvPr/>
        </p:nvSpPr>
        <p:spPr>
          <a:xfrm>
            <a:off x="3351134" y="1050822"/>
            <a:ext cx="5494800" cy="3495300"/>
          </a:xfrm>
          <a:prstGeom prst="roundRect">
            <a:avLst>
              <a:gd fmla="val 242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009" name="Google Shape;6009;g3d53bdb51f7_0_6282"/>
          <p:cNvSpPr txBox="1"/>
          <p:nvPr>
            <p:ph type="title"/>
          </p:nvPr>
        </p:nvSpPr>
        <p:spPr>
          <a:xfrm>
            <a:off x="309268" y="336522"/>
            <a:ext cx="6005400" cy="3915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SemiBold"/>
              <a:buNone/>
              <a:defRPr>
                <a:solidFill>
                  <a:schemeClr val="dk1"/>
                </a:solidFill>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010" name="Google Shape;6010;g3d53bdb51f7_0_628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011" name="Google Shape;6011;g3d53bdb51f7_0_6282"/>
          <p:cNvSpPr txBox="1"/>
          <p:nvPr>
            <p:ph idx="1" type="body"/>
          </p:nvPr>
        </p:nvSpPr>
        <p:spPr>
          <a:xfrm>
            <a:off x="309268" y="1367466"/>
            <a:ext cx="2744400" cy="1731900"/>
          </a:xfrm>
          <a:prstGeom prst="rect">
            <a:avLst/>
          </a:prstGeom>
          <a:noFill/>
          <a:ln>
            <a:noFill/>
          </a:ln>
        </p:spPr>
        <p:txBody>
          <a:bodyPr anchorCtr="0" anchor="t" bIns="0" lIns="0" spcFirstLastPara="1" rIns="0" wrap="square" tIns="0">
            <a:noAutofit/>
          </a:bodyPr>
          <a:lstStyle>
            <a:lvl1pPr indent="-285750" lvl="0" marL="457200" algn="l">
              <a:lnSpc>
                <a:spcPct val="105000"/>
              </a:lnSpc>
              <a:spcBef>
                <a:spcPts val="1300"/>
              </a:spcBef>
              <a:spcAft>
                <a:spcPts val="0"/>
              </a:spcAft>
              <a:buClr>
                <a:srgbClr val="DA0025"/>
              </a:buClr>
              <a:buSzPts val="900"/>
              <a:buChar char="●"/>
              <a:defRPr/>
            </a:lvl1pPr>
            <a:lvl2pPr indent="-279400" lvl="1" marL="914400" algn="l">
              <a:lnSpc>
                <a:spcPct val="105000"/>
              </a:lnSpc>
              <a:spcBef>
                <a:spcPts val="1300"/>
              </a:spcBef>
              <a:spcAft>
                <a:spcPts val="0"/>
              </a:spcAft>
              <a:buClr>
                <a:srgbClr val="DA0025"/>
              </a:buClr>
              <a:buSzPts val="800"/>
              <a:buChar char="●"/>
              <a:defRPr/>
            </a:lvl2pPr>
            <a:lvl3pPr indent="-273050" lvl="2" marL="1371600" algn="l">
              <a:lnSpc>
                <a:spcPct val="105000"/>
              </a:lnSpc>
              <a:spcBef>
                <a:spcPts val="1300"/>
              </a:spcBef>
              <a:spcAft>
                <a:spcPts val="0"/>
              </a:spcAft>
              <a:buClr>
                <a:srgbClr val="DA0025"/>
              </a:buClr>
              <a:buSzPts val="700"/>
              <a:buChar char="●"/>
              <a:defRPr/>
            </a:lvl3pPr>
            <a:lvl4pPr indent="-260350" lvl="3" marL="1828800" algn="l">
              <a:lnSpc>
                <a:spcPct val="105000"/>
              </a:lnSpc>
              <a:spcBef>
                <a:spcPts val="1300"/>
              </a:spcBef>
              <a:spcAft>
                <a:spcPts val="0"/>
              </a:spcAft>
              <a:buClr>
                <a:srgbClr val="DA0025"/>
              </a:buClr>
              <a:buSzPts val="500"/>
              <a:buChar char="●"/>
              <a:defRPr/>
            </a:lvl4pPr>
            <a:lvl5pPr indent="-254000" lvl="4" marL="2286000" algn="l">
              <a:lnSpc>
                <a:spcPct val="105000"/>
              </a:lnSpc>
              <a:spcBef>
                <a:spcPts val="1300"/>
              </a:spcBef>
              <a:spcAft>
                <a:spcPts val="0"/>
              </a:spcAft>
              <a:buClr>
                <a:srgbClr val="DA0025"/>
              </a:buClr>
              <a:buSzPts val="4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6012" name="Google Shape;6012;g3d53bdb51f7_0_6282"/>
          <p:cNvSpPr txBox="1"/>
          <p:nvPr>
            <p:ph idx="2" type="subTitle"/>
          </p:nvPr>
        </p:nvSpPr>
        <p:spPr>
          <a:xfrm>
            <a:off x="310260" y="994462"/>
            <a:ext cx="2743200" cy="258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400"/>
              <a:buNone/>
              <a:defRPr b="1" sz="1500">
                <a:solidFill>
                  <a:schemeClr val="dk1"/>
                </a:solidFill>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
        <p:nvSpPr>
          <p:cNvPr id="6013" name="Google Shape;6013;g3d53bdb51f7_0_6282"/>
          <p:cNvSpPr txBox="1"/>
          <p:nvPr>
            <p:ph idx="3" type="subTitle"/>
          </p:nvPr>
        </p:nvSpPr>
        <p:spPr>
          <a:xfrm>
            <a:off x="3569741" y="1194000"/>
            <a:ext cx="3029400" cy="2055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100"/>
              <a:buFont typeface="Poppins"/>
              <a:buNone/>
              <a:defRPr b="1" sz="1100">
                <a:latin typeface="Poppins"/>
                <a:ea typeface="Poppins"/>
                <a:cs typeface="Poppins"/>
                <a:sym typeface="Poppins"/>
              </a:defRPr>
            </a:lvl1pPr>
            <a:lvl2pPr lvl="1" algn="l">
              <a:lnSpc>
                <a:spcPct val="95000"/>
              </a:lnSpc>
              <a:spcBef>
                <a:spcPts val="0"/>
              </a:spcBef>
              <a:spcAft>
                <a:spcPts val="0"/>
              </a:spcAft>
              <a:buSzPts val="800"/>
              <a:buNone/>
              <a:defRPr/>
            </a:lvl2pPr>
            <a:lvl3pPr lvl="2" algn="l">
              <a:lnSpc>
                <a:spcPct val="95000"/>
              </a:lnSpc>
              <a:spcBef>
                <a:spcPts val="0"/>
              </a:spcBef>
              <a:spcAft>
                <a:spcPts val="0"/>
              </a:spcAft>
              <a:buSzPts val="700"/>
              <a:buNone/>
              <a:defRPr/>
            </a:lvl3pPr>
            <a:lvl4pPr lvl="3" algn="l">
              <a:lnSpc>
                <a:spcPct val="95000"/>
              </a:lnSpc>
              <a:spcBef>
                <a:spcPts val="0"/>
              </a:spcBef>
              <a:spcAft>
                <a:spcPts val="0"/>
              </a:spcAft>
              <a:buSzPts val="500"/>
              <a:buNone/>
              <a:defRPr/>
            </a:lvl4pPr>
            <a:lvl5pPr lvl="4" algn="l">
              <a:lnSpc>
                <a:spcPct val="95000"/>
              </a:lnSpc>
              <a:spcBef>
                <a:spcPts val="0"/>
              </a:spcBef>
              <a:spcAft>
                <a:spcPts val="0"/>
              </a:spcAft>
              <a:buSzPts val="400"/>
              <a:buNone/>
              <a:defRPr/>
            </a:lvl5pPr>
            <a:lvl6pPr lvl="5" algn="l">
              <a:lnSpc>
                <a:spcPct val="95000"/>
              </a:lnSpc>
              <a:spcBef>
                <a:spcPts val="0"/>
              </a:spcBef>
              <a:spcAft>
                <a:spcPts val="0"/>
              </a:spcAft>
              <a:buSzPts val="200"/>
              <a:buNone/>
              <a:defRPr/>
            </a:lvl6pPr>
            <a:lvl7pPr lvl="6" algn="l">
              <a:lnSpc>
                <a:spcPct val="95000"/>
              </a:lnSpc>
              <a:spcBef>
                <a:spcPts val="0"/>
              </a:spcBef>
              <a:spcAft>
                <a:spcPts val="0"/>
              </a:spcAft>
              <a:buSzPts val="200"/>
              <a:buNone/>
              <a:defRPr/>
            </a:lvl7pPr>
            <a:lvl8pPr lvl="7" algn="l">
              <a:lnSpc>
                <a:spcPct val="95000"/>
              </a:lnSpc>
              <a:spcBef>
                <a:spcPts val="0"/>
              </a:spcBef>
              <a:spcAft>
                <a:spcPts val="0"/>
              </a:spcAft>
              <a:buSzPts val="200"/>
              <a:buNone/>
              <a:defRPr/>
            </a:lvl8pPr>
            <a:lvl9pPr lvl="8" algn="l">
              <a:lnSpc>
                <a:spcPct val="95000"/>
              </a:lnSpc>
              <a:spcBef>
                <a:spcPts val="0"/>
              </a:spcBef>
              <a:spcAft>
                <a:spcPts val="0"/>
              </a:spcAft>
              <a:buSzPts val="200"/>
              <a:buNone/>
              <a:defRPr/>
            </a:lvl9pPr>
          </a:lstStyle>
          <a:p/>
        </p:txBody>
      </p:sp>
      <p:sp>
        <p:nvSpPr>
          <p:cNvPr id="6014" name="Google Shape;6014;g3d53bdb51f7_0_6282"/>
          <p:cNvSpPr txBox="1"/>
          <p:nvPr>
            <p:ph idx="4" type="subTitle"/>
          </p:nvPr>
        </p:nvSpPr>
        <p:spPr>
          <a:xfrm>
            <a:off x="3569741" y="4324003"/>
            <a:ext cx="1473000" cy="1158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500"/>
              <a:buFont typeface="Poppins"/>
              <a:buNone/>
              <a:defRPr b="1" sz="500">
                <a:latin typeface="Poppins"/>
                <a:ea typeface="Poppins"/>
                <a:cs typeface="Poppins"/>
                <a:sym typeface="Poppins"/>
              </a:defRPr>
            </a:lvl1pPr>
            <a:lvl2pPr lvl="1" algn="l">
              <a:lnSpc>
                <a:spcPct val="95000"/>
              </a:lnSpc>
              <a:spcBef>
                <a:spcPts val="0"/>
              </a:spcBef>
              <a:spcAft>
                <a:spcPts val="0"/>
              </a:spcAft>
              <a:buSzPts val="800"/>
              <a:buNone/>
              <a:defRPr/>
            </a:lvl2pPr>
            <a:lvl3pPr lvl="2" algn="l">
              <a:lnSpc>
                <a:spcPct val="95000"/>
              </a:lnSpc>
              <a:spcBef>
                <a:spcPts val="0"/>
              </a:spcBef>
              <a:spcAft>
                <a:spcPts val="0"/>
              </a:spcAft>
              <a:buSzPts val="700"/>
              <a:buNone/>
              <a:defRPr/>
            </a:lvl3pPr>
            <a:lvl4pPr lvl="3" algn="l">
              <a:lnSpc>
                <a:spcPct val="95000"/>
              </a:lnSpc>
              <a:spcBef>
                <a:spcPts val="0"/>
              </a:spcBef>
              <a:spcAft>
                <a:spcPts val="0"/>
              </a:spcAft>
              <a:buSzPts val="500"/>
              <a:buNone/>
              <a:defRPr/>
            </a:lvl4pPr>
            <a:lvl5pPr lvl="4" algn="l">
              <a:lnSpc>
                <a:spcPct val="95000"/>
              </a:lnSpc>
              <a:spcBef>
                <a:spcPts val="0"/>
              </a:spcBef>
              <a:spcAft>
                <a:spcPts val="0"/>
              </a:spcAft>
              <a:buSzPts val="400"/>
              <a:buNone/>
              <a:defRPr/>
            </a:lvl5pPr>
            <a:lvl6pPr lvl="5" algn="l">
              <a:lnSpc>
                <a:spcPct val="95000"/>
              </a:lnSpc>
              <a:spcBef>
                <a:spcPts val="0"/>
              </a:spcBef>
              <a:spcAft>
                <a:spcPts val="0"/>
              </a:spcAft>
              <a:buSzPts val="200"/>
              <a:buNone/>
              <a:defRPr/>
            </a:lvl6pPr>
            <a:lvl7pPr lvl="6" algn="l">
              <a:lnSpc>
                <a:spcPct val="95000"/>
              </a:lnSpc>
              <a:spcBef>
                <a:spcPts val="0"/>
              </a:spcBef>
              <a:spcAft>
                <a:spcPts val="0"/>
              </a:spcAft>
              <a:buSzPts val="200"/>
              <a:buNone/>
              <a:defRPr/>
            </a:lvl7pPr>
            <a:lvl8pPr lvl="7" algn="l">
              <a:lnSpc>
                <a:spcPct val="95000"/>
              </a:lnSpc>
              <a:spcBef>
                <a:spcPts val="0"/>
              </a:spcBef>
              <a:spcAft>
                <a:spcPts val="0"/>
              </a:spcAft>
              <a:buSzPts val="200"/>
              <a:buNone/>
              <a:defRPr/>
            </a:lvl8pPr>
            <a:lvl9pPr lvl="8" algn="l">
              <a:lnSpc>
                <a:spcPct val="95000"/>
              </a:lnSpc>
              <a:spcBef>
                <a:spcPts val="0"/>
              </a:spcBef>
              <a:spcAft>
                <a:spcPts val="0"/>
              </a:spcAft>
              <a:buSzPts val="200"/>
              <a:buNone/>
              <a:defRPr/>
            </a:lvl9pPr>
          </a:lstStyle>
          <a:p/>
        </p:txBody>
      </p:sp>
    </p:spTree>
  </p:cSld>
  <p:clrMapOvr>
    <a:masterClrMapping/>
  </p:clrMapOvr>
</p:sldLayout>
</file>

<file path=ppt/slideLayouts/slideLayout3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9_Custom Layout">
  <p:cSld name="59_Custom Layout">
    <p:bg>
      <p:bgPr>
        <a:blipFill>
          <a:blip r:embed="rId2">
            <a:alphaModFix/>
          </a:blip>
          <a:stretch>
            <a:fillRect/>
          </a:stretch>
        </a:blipFill>
      </p:bgPr>
    </p:bg>
    <p:spTree>
      <p:nvGrpSpPr>
        <p:cNvPr id="6015" name="Shape 6015"/>
        <p:cNvGrpSpPr/>
        <p:nvPr/>
      </p:nvGrpSpPr>
      <p:grpSpPr>
        <a:xfrm>
          <a:off x="0" y="0"/>
          <a:ext cx="0" cy="0"/>
          <a:chOff x="0" y="0"/>
          <a:chExt cx="0" cy="0"/>
        </a:xfrm>
      </p:grpSpPr>
      <p:sp>
        <p:nvSpPr>
          <p:cNvPr id="6016" name="Google Shape;6016;g3d53bdb51f7_0_6290"/>
          <p:cNvSpPr/>
          <p:nvPr/>
        </p:nvSpPr>
        <p:spPr>
          <a:xfrm>
            <a:off x="309268" y="1053646"/>
            <a:ext cx="8536500" cy="3481500"/>
          </a:xfrm>
          <a:prstGeom prst="roundRect">
            <a:avLst>
              <a:gd fmla="val 242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017" name="Google Shape;6017;g3d53bdb51f7_0_6290"/>
          <p:cNvSpPr txBox="1"/>
          <p:nvPr>
            <p:ph type="title"/>
          </p:nvPr>
        </p:nvSpPr>
        <p:spPr>
          <a:xfrm>
            <a:off x="309270" y="314400"/>
            <a:ext cx="8536500" cy="3915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018" name="Google Shape;6018;g3d53bdb51f7_0_629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019" name="Google Shape;6019;g3d53bdb51f7_0_6290"/>
          <p:cNvSpPr txBox="1"/>
          <p:nvPr>
            <p:ph idx="1" type="subTitle"/>
          </p:nvPr>
        </p:nvSpPr>
        <p:spPr>
          <a:xfrm>
            <a:off x="558874" y="1200731"/>
            <a:ext cx="3029400" cy="2055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100"/>
              <a:buFont typeface="Poppins"/>
              <a:buNone/>
              <a:defRPr b="1" sz="1100">
                <a:latin typeface="Poppins"/>
                <a:ea typeface="Poppins"/>
                <a:cs typeface="Poppins"/>
                <a:sym typeface="Poppins"/>
              </a:defRPr>
            </a:lvl1pPr>
            <a:lvl2pPr lvl="1" algn="l">
              <a:lnSpc>
                <a:spcPct val="95000"/>
              </a:lnSpc>
              <a:spcBef>
                <a:spcPts val="0"/>
              </a:spcBef>
              <a:spcAft>
                <a:spcPts val="0"/>
              </a:spcAft>
              <a:buSzPts val="800"/>
              <a:buNone/>
              <a:defRPr/>
            </a:lvl2pPr>
            <a:lvl3pPr lvl="2" algn="l">
              <a:lnSpc>
                <a:spcPct val="95000"/>
              </a:lnSpc>
              <a:spcBef>
                <a:spcPts val="0"/>
              </a:spcBef>
              <a:spcAft>
                <a:spcPts val="0"/>
              </a:spcAft>
              <a:buSzPts val="700"/>
              <a:buNone/>
              <a:defRPr/>
            </a:lvl3pPr>
            <a:lvl4pPr lvl="3" algn="l">
              <a:lnSpc>
                <a:spcPct val="95000"/>
              </a:lnSpc>
              <a:spcBef>
                <a:spcPts val="0"/>
              </a:spcBef>
              <a:spcAft>
                <a:spcPts val="0"/>
              </a:spcAft>
              <a:buSzPts val="500"/>
              <a:buNone/>
              <a:defRPr/>
            </a:lvl4pPr>
            <a:lvl5pPr lvl="4" algn="l">
              <a:lnSpc>
                <a:spcPct val="95000"/>
              </a:lnSpc>
              <a:spcBef>
                <a:spcPts val="0"/>
              </a:spcBef>
              <a:spcAft>
                <a:spcPts val="0"/>
              </a:spcAft>
              <a:buSzPts val="400"/>
              <a:buNone/>
              <a:defRPr/>
            </a:lvl5pPr>
            <a:lvl6pPr lvl="5" algn="l">
              <a:lnSpc>
                <a:spcPct val="95000"/>
              </a:lnSpc>
              <a:spcBef>
                <a:spcPts val="0"/>
              </a:spcBef>
              <a:spcAft>
                <a:spcPts val="0"/>
              </a:spcAft>
              <a:buSzPts val="200"/>
              <a:buNone/>
              <a:defRPr/>
            </a:lvl6pPr>
            <a:lvl7pPr lvl="6" algn="l">
              <a:lnSpc>
                <a:spcPct val="95000"/>
              </a:lnSpc>
              <a:spcBef>
                <a:spcPts val="0"/>
              </a:spcBef>
              <a:spcAft>
                <a:spcPts val="0"/>
              </a:spcAft>
              <a:buSzPts val="200"/>
              <a:buNone/>
              <a:defRPr/>
            </a:lvl7pPr>
            <a:lvl8pPr lvl="7" algn="l">
              <a:lnSpc>
                <a:spcPct val="95000"/>
              </a:lnSpc>
              <a:spcBef>
                <a:spcPts val="0"/>
              </a:spcBef>
              <a:spcAft>
                <a:spcPts val="0"/>
              </a:spcAft>
              <a:buSzPts val="200"/>
              <a:buNone/>
              <a:defRPr/>
            </a:lvl8pPr>
            <a:lvl9pPr lvl="8" algn="l">
              <a:lnSpc>
                <a:spcPct val="95000"/>
              </a:lnSpc>
              <a:spcBef>
                <a:spcPts val="0"/>
              </a:spcBef>
              <a:spcAft>
                <a:spcPts val="0"/>
              </a:spcAft>
              <a:buSzPts val="200"/>
              <a:buNone/>
              <a:defRPr/>
            </a:lvl9pPr>
          </a:lstStyle>
          <a:p/>
        </p:txBody>
      </p:sp>
      <p:sp>
        <p:nvSpPr>
          <p:cNvPr id="6020" name="Google Shape;6020;g3d53bdb51f7_0_6290"/>
          <p:cNvSpPr txBox="1"/>
          <p:nvPr>
            <p:ph idx="2" type="subTitle"/>
          </p:nvPr>
        </p:nvSpPr>
        <p:spPr>
          <a:xfrm>
            <a:off x="558874" y="4330734"/>
            <a:ext cx="1473000" cy="1158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500"/>
              <a:buFont typeface="Poppins"/>
              <a:buNone/>
              <a:defRPr b="1" sz="500">
                <a:latin typeface="Poppins"/>
                <a:ea typeface="Poppins"/>
                <a:cs typeface="Poppins"/>
                <a:sym typeface="Poppins"/>
              </a:defRPr>
            </a:lvl1pPr>
            <a:lvl2pPr lvl="1" algn="l">
              <a:lnSpc>
                <a:spcPct val="95000"/>
              </a:lnSpc>
              <a:spcBef>
                <a:spcPts val="0"/>
              </a:spcBef>
              <a:spcAft>
                <a:spcPts val="0"/>
              </a:spcAft>
              <a:buSzPts val="800"/>
              <a:buNone/>
              <a:defRPr/>
            </a:lvl2pPr>
            <a:lvl3pPr lvl="2" algn="l">
              <a:lnSpc>
                <a:spcPct val="95000"/>
              </a:lnSpc>
              <a:spcBef>
                <a:spcPts val="0"/>
              </a:spcBef>
              <a:spcAft>
                <a:spcPts val="0"/>
              </a:spcAft>
              <a:buSzPts val="700"/>
              <a:buNone/>
              <a:defRPr/>
            </a:lvl3pPr>
            <a:lvl4pPr lvl="3" algn="l">
              <a:lnSpc>
                <a:spcPct val="95000"/>
              </a:lnSpc>
              <a:spcBef>
                <a:spcPts val="0"/>
              </a:spcBef>
              <a:spcAft>
                <a:spcPts val="0"/>
              </a:spcAft>
              <a:buSzPts val="500"/>
              <a:buNone/>
              <a:defRPr/>
            </a:lvl4pPr>
            <a:lvl5pPr lvl="4" algn="l">
              <a:lnSpc>
                <a:spcPct val="95000"/>
              </a:lnSpc>
              <a:spcBef>
                <a:spcPts val="0"/>
              </a:spcBef>
              <a:spcAft>
                <a:spcPts val="0"/>
              </a:spcAft>
              <a:buSzPts val="400"/>
              <a:buNone/>
              <a:defRPr/>
            </a:lvl5pPr>
            <a:lvl6pPr lvl="5" algn="l">
              <a:lnSpc>
                <a:spcPct val="95000"/>
              </a:lnSpc>
              <a:spcBef>
                <a:spcPts val="0"/>
              </a:spcBef>
              <a:spcAft>
                <a:spcPts val="0"/>
              </a:spcAft>
              <a:buSzPts val="200"/>
              <a:buNone/>
              <a:defRPr/>
            </a:lvl6pPr>
            <a:lvl7pPr lvl="6" algn="l">
              <a:lnSpc>
                <a:spcPct val="95000"/>
              </a:lnSpc>
              <a:spcBef>
                <a:spcPts val="0"/>
              </a:spcBef>
              <a:spcAft>
                <a:spcPts val="0"/>
              </a:spcAft>
              <a:buSzPts val="200"/>
              <a:buNone/>
              <a:defRPr/>
            </a:lvl7pPr>
            <a:lvl8pPr lvl="7" algn="l">
              <a:lnSpc>
                <a:spcPct val="95000"/>
              </a:lnSpc>
              <a:spcBef>
                <a:spcPts val="0"/>
              </a:spcBef>
              <a:spcAft>
                <a:spcPts val="0"/>
              </a:spcAft>
              <a:buSzPts val="200"/>
              <a:buNone/>
              <a:defRPr/>
            </a:lvl8pPr>
            <a:lvl9pPr lvl="8" algn="l">
              <a:lnSpc>
                <a:spcPct val="95000"/>
              </a:lnSpc>
              <a:spcBef>
                <a:spcPts val="0"/>
              </a:spcBef>
              <a:spcAft>
                <a:spcPts val="0"/>
              </a:spcAft>
              <a:buSzPts val="200"/>
              <a:buNone/>
              <a:defRPr/>
            </a:lvl9pPr>
          </a:lstStyle>
          <a:p/>
        </p:txBody>
      </p:sp>
    </p:spTree>
  </p:cSld>
  <p:clrMapOvr>
    <a:masterClrMapping/>
  </p:clrMapOvr>
</p:sldLayout>
</file>

<file path=ppt/slideLayouts/slideLayout3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1_Custom Layout">
  <p:cSld name="61_Custom Layout">
    <p:bg>
      <p:bgPr>
        <a:blipFill>
          <a:blip r:embed="rId2">
            <a:alphaModFix/>
          </a:blip>
          <a:stretch>
            <a:fillRect/>
          </a:stretch>
        </a:blipFill>
      </p:bgPr>
    </p:bg>
    <p:spTree>
      <p:nvGrpSpPr>
        <p:cNvPr id="6021" name="Shape 6021"/>
        <p:cNvGrpSpPr/>
        <p:nvPr/>
      </p:nvGrpSpPr>
      <p:grpSpPr>
        <a:xfrm>
          <a:off x="0" y="0"/>
          <a:ext cx="0" cy="0"/>
          <a:chOff x="0" y="0"/>
          <a:chExt cx="0" cy="0"/>
        </a:xfrm>
      </p:grpSpPr>
      <p:sp>
        <p:nvSpPr>
          <p:cNvPr id="6022" name="Google Shape;6022;g3d53bdb51f7_0_6296"/>
          <p:cNvSpPr/>
          <p:nvPr/>
        </p:nvSpPr>
        <p:spPr>
          <a:xfrm>
            <a:off x="3114269" y="325460"/>
            <a:ext cx="5757000" cy="4231800"/>
          </a:xfrm>
          <a:prstGeom prst="roundRect">
            <a:avLst>
              <a:gd fmla="val 1352" name="adj"/>
            </a:avLst>
          </a:prstGeom>
          <a:gradFill>
            <a:gsLst>
              <a:gs pos="0">
                <a:srgbClr val="FFFFFF"/>
              </a:gs>
              <a:gs pos="56000">
                <a:srgbClr val="F1F1FA"/>
              </a:gs>
              <a:gs pos="78000">
                <a:srgbClr val="E8EAF7"/>
              </a:gs>
              <a:gs pos="100000">
                <a:srgbClr val="E4E7F6"/>
              </a:gs>
            </a:gsLst>
            <a:lin ang="2700006" scaled="0"/>
          </a:gradFill>
          <a:ln cap="flat" cmpd="sng" w="9525">
            <a:solidFill>
              <a:srgbClr val="F2F4FC"/>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023" name="Google Shape;6023;g3d53bdb51f7_0_6296"/>
          <p:cNvSpPr txBox="1"/>
          <p:nvPr>
            <p:ph type="title"/>
          </p:nvPr>
        </p:nvSpPr>
        <p:spPr>
          <a:xfrm>
            <a:off x="309268" y="314399"/>
            <a:ext cx="2676600" cy="1342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024" name="Google Shape;6024;g3d53bdb51f7_0_629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025" name="Google Shape;6025;g3d53bdb51f7_0_6296"/>
          <p:cNvSpPr txBox="1"/>
          <p:nvPr>
            <p:ph idx="1" type="subTitle"/>
          </p:nvPr>
        </p:nvSpPr>
        <p:spPr>
          <a:xfrm>
            <a:off x="3305988" y="3176781"/>
            <a:ext cx="1473000" cy="1158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500"/>
              <a:buFont typeface="Poppins Medium"/>
              <a:buNone/>
              <a:defRPr sz="500"/>
            </a:lvl1pPr>
            <a:lvl2pPr lvl="1" algn="l">
              <a:lnSpc>
                <a:spcPct val="95000"/>
              </a:lnSpc>
              <a:spcBef>
                <a:spcPts val="0"/>
              </a:spcBef>
              <a:spcAft>
                <a:spcPts val="0"/>
              </a:spcAft>
              <a:buSzPts val="800"/>
              <a:buNone/>
              <a:defRPr/>
            </a:lvl2pPr>
            <a:lvl3pPr lvl="2" algn="l">
              <a:lnSpc>
                <a:spcPct val="95000"/>
              </a:lnSpc>
              <a:spcBef>
                <a:spcPts val="0"/>
              </a:spcBef>
              <a:spcAft>
                <a:spcPts val="0"/>
              </a:spcAft>
              <a:buSzPts val="700"/>
              <a:buNone/>
              <a:defRPr/>
            </a:lvl3pPr>
            <a:lvl4pPr lvl="3" algn="l">
              <a:lnSpc>
                <a:spcPct val="95000"/>
              </a:lnSpc>
              <a:spcBef>
                <a:spcPts val="0"/>
              </a:spcBef>
              <a:spcAft>
                <a:spcPts val="0"/>
              </a:spcAft>
              <a:buSzPts val="500"/>
              <a:buNone/>
              <a:defRPr/>
            </a:lvl4pPr>
            <a:lvl5pPr lvl="4" algn="l">
              <a:lnSpc>
                <a:spcPct val="95000"/>
              </a:lnSpc>
              <a:spcBef>
                <a:spcPts val="0"/>
              </a:spcBef>
              <a:spcAft>
                <a:spcPts val="0"/>
              </a:spcAft>
              <a:buSzPts val="400"/>
              <a:buNone/>
              <a:defRPr/>
            </a:lvl5pPr>
            <a:lvl6pPr lvl="5" algn="l">
              <a:lnSpc>
                <a:spcPct val="95000"/>
              </a:lnSpc>
              <a:spcBef>
                <a:spcPts val="0"/>
              </a:spcBef>
              <a:spcAft>
                <a:spcPts val="0"/>
              </a:spcAft>
              <a:buSzPts val="200"/>
              <a:buNone/>
              <a:defRPr/>
            </a:lvl6pPr>
            <a:lvl7pPr lvl="6" algn="l">
              <a:lnSpc>
                <a:spcPct val="95000"/>
              </a:lnSpc>
              <a:spcBef>
                <a:spcPts val="0"/>
              </a:spcBef>
              <a:spcAft>
                <a:spcPts val="0"/>
              </a:spcAft>
              <a:buSzPts val="200"/>
              <a:buNone/>
              <a:defRPr/>
            </a:lvl7pPr>
            <a:lvl8pPr lvl="7" algn="l">
              <a:lnSpc>
                <a:spcPct val="95000"/>
              </a:lnSpc>
              <a:spcBef>
                <a:spcPts val="0"/>
              </a:spcBef>
              <a:spcAft>
                <a:spcPts val="0"/>
              </a:spcAft>
              <a:buSzPts val="200"/>
              <a:buNone/>
              <a:defRPr/>
            </a:lvl8pPr>
            <a:lvl9pPr lvl="8" algn="l">
              <a:lnSpc>
                <a:spcPct val="95000"/>
              </a:lnSpc>
              <a:spcBef>
                <a:spcPts val="0"/>
              </a:spcBef>
              <a:spcAft>
                <a:spcPts val="0"/>
              </a:spcAft>
              <a:buSzPts val="200"/>
              <a:buNone/>
              <a:defRPr/>
            </a:lvl9pPr>
          </a:lstStyle>
          <a:p/>
        </p:txBody>
      </p:sp>
      <p:sp>
        <p:nvSpPr>
          <p:cNvPr id="6026" name="Google Shape;6026;g3d53bdb51f7_0_6296"/>
          <p:cNvSpPr txBox="1"/>
          <p:nvPr>
            <p:ph idx="2" type="subTitle"/>
          </p:nvPr>
        </p:nvSpPr>
        <p:spPr>
          <a:xfrm>
            <a:off x="3314747" y="521991"/>
            <a:ext cx="2781600" cy="1941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100"/>
              <a:buFont typeface="Poppins"/>
              <a:buNone/>
              <a:defRPr b="1" sz="1100">
                <a:latin typeface="Poppins"/>
                <a:ea typeface="Poppins"/>
                <a:cs typeface="Poppins"/>
                <a:sym typeface="Poppins"/>
              </a:defRPr>
            </a:lvl1pPr>
            <a:lvl2pPr lvl="1" algn="l">
              <a:lnSpc>
                <a:spcPct val="95000"/>
              </a:lnSpc>
              <a:spcBef>
                <a:spcPts val="0"/>
              </a:spcBef>
              <a:spcAft>
                <a:spcPts val="0"/>
              </a:spcAft>
              <a:buSzPts val="1100"/>
              <a:buFont typeface="Poppins"/>
              <a:buNone/>
              <a:defRPr b="1" sz="1100">
                <a:latin typeface="Poppins"/>
                <a:ea typeface="Poppins"/>
                <a:cs typeface="Poppins"/>
                <a:sym typeface="Poppins"/>
              </a:defRPr>
            </a:lvl2pPr>
            <a:lvl3pPr lvl="2" algn="l">
              <a:lnSpc>
                <a:spcPct val="95000"/>
              </a:lnSpc>
              <a:spcBef>
                <a:spcPts val="0"/>
              </a:spcBef>
              <a:spcAft>
                <a:spcPts val="0"/>
              </a:spcAft>
              <a:buSzPts val="1100"/>
              <a:buFont typeface="Poppins"/>
              <a:buNone/>
              <a:defRPr b="1" sz="1100">
                <a:latin typeface="Poppins"/>
                <a:ea typeface="Poppins"/>
                <a:cs typeface="Poppins"/>
                <a:sym typeface="Poppins"/>
              </a:defRPr>
            </a:lvl3pPr>
            <a:lvl4pPr lvl="3" algn="l">
              <a:lnSpc>
                <a:spcPct val="95000"/>
              </a:lnSpc>
              <a:spcBef>
                <a:spcPts val="0"/>
              </a:spcBef>
              <a:spcAft>
                <a:spcPts val="0"/>
              </a:spcAft>
              <a:buSzPts val="1100"/>
              <a:buFont typeface="Poppins"/>
              <a:buNone/>
              <a:defRPr b="1" sz="1100">
                <a:latin typeface="Poppins"/>
                <a:ea typeface="Poppins"/>
                <a:cs typeface="Poppins"/>
                <a:sym typeface="Poppins"/>
              </a:defRPr>
            </a:lvl4pPr>
            <a:lvl5pPr lvl="4" algn="l">
              <a:lnSpc>
                <a:spcPct val="95000"/>
              </a:lnSpc>
              <a:spcBef>
                <a:spcPts val="0"/>
              </a:spcBef>
              <a:spcAft>
                <a:spcPts val="0"/>
              </a:spcAft>
              <a:buSzPts val="1100"/>
              <a:buFont typeface="Poppins"/>
              <a:buNone/>
              <a:defRPr b="1" sz="1100">
                <a:latin typeface="Poppins"/>
                <a:ea typeface="Poppins"/>
                <a:cs typeface="Poppins"/>
                <a:sym typeface="Poppins"/>
              </a:defRPr>
            </a:lvl5pPr>
            <a:lvl6pPr lvl="5" algn="l">
              <a:lnSpc>
                <a:spcPct val="95000"/>
              </a:lnSpc>
              <a:spcBef>
                <a:spcPts val="0"/>
              </a:spcBef>
              <a:spcAft>
                <a:spcPts val="0"/>
              </a:spcAft>
              <a:buSzPts val="1100"/>
              <a:buFont typeface="Poppins"/>
              <a:buNone/>
              <a:defRPr b="1" sz="1100">
                <a:latin typeface="Poppins"/>
                <a:ea typeface="Poppins"/>
                <a:cs typeface="Poppins"/>
                <a:sym typeface="Poppins"/>
              </a:defRPr>
            </a:lvl6pPr>
            <a:lvl7pPr lvl="6" algn="l">
              <a:lnSpc>
                <a:spcPct val="95000"/>
              </a:lnSpc>
              <a:spcBef>
                <a:spcPts val="0"/>
              </a:spcBef>
              <a:spcAft>
                <a:spcPts val="0"/>
              </a:spcAft>
              <a:buSzPts val="1100"/>
              <a:buFont typeface="Poppins"/>
              <a:buNone/>
              <a:defRPr b="1" sz="1100">
                <a:latin typeface="Poppins"/>
                <a:ea typeface="Poppins"/>
                <a:cs typeface="Poppins"/>
                <a:sym typeface="Poppins"/>
              </a:defRPr>
            </a:lvl7pPr>
            <a:lvl8pPr lvl="7" algn="l">
              <a:lnSpc>
                <a:spcPct val="95000"/>
              </a:lnSpc>
              <a:spcBef>
                <a:spcPts val="0"/>
              </a:spcBef>
              <a:spcAft>
                <a:spcPts val="0"/>
              </a:spcAft>
              <a:buSzPts val="1100"/>
              <a:buFont typeface="Poppins"/>
              <a:buNone/>
              <a:defRPr b="1" sz="1100">
                <a:latin typeface="Poppins"/>
                <a:ea typeface="Poppins"/>
                <a:cs typeface="Poppins"/>
                <a:sym typeface="Poppins"/>
              </a:defRPr>
            </a:lvl8pPr>
            <a:lvl9pPr lvl="8" algn="l">
              <a:lnSpc>
                <a:spcPct val="95000"/>
              </a:lnSpc>
              <a:spcBef>
                <a:spcPts val="0"/>
              </a:spcBef>
              <a:spcAft>
                <a:spcPts val="0"/>
              </a:spcAft>
              <a:buSzPts val="1100"/>
              <a:buFont typeface="Poppins"/>
              <a:buNone/>
              <a:defRPr b="1" sz="1100">
                <a:latin typeface="Poppins"/>
                <a:ea typeface="Poppins"/>
                <a:cs typeface="Poppins"/>
                <a:sym typeface="Poppins"/>
              </a:defRPr>
            </a:lvl9pPr>
          </a:lstStyle>
          <a:p/>
        </p:txBody>
      </p:sp>
    </p:spTree>
  </p:cSld>
  <p:clrMapOvr>
    <a:masterClrMapping/>
  </p:clrMapOvr>
</p:sldLayout>
</file>

<file path=ppt/slideLayouts/slideLayout3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2_Custom Layout">
  <p:cSld name="62_Custom Layout">
    <p:bg>
      <p:bgPr>
        <a:blipFill>
          <a:blip r:embed="rId2">
            <a:alphaModFix/>
          </a:blip>
          <a:stretch>
            <a:fillRect/>
          </a:stretch>
        </a:blipFill>
      </p:bgPr>
    </p:bg>
    <p:spTree>
      <p:nvGrpSpPr>
        <p:cNvPr id="6027" name="Shape 6027"/>
        <p:cNvGrpSpPr/>
        <p:nvPr/>
      </p:nvGrpSpPr>
      <p:grpSpPr>
        <a:xfrm>
          <a:off x="0" y="0"/>
          <a:ext cx="0" cy="0"/>
          <a:chOff x="0" y="0"/>
          <a:chExt cx="0" cy="0"/>
        </a:xfrm>
      </p:grpSpPr>
      <p:sp>
        <p:nvSpPr>
          <p:cNvPr id="6028" name="Google Shape;6028;g3d53bdb51f7_0_6302"/>
          <p:cNvSpPr txBox="1"/>
          <p:nvPr>
            <p:ph type="title"/>
          </p:nvPr>
        </p:nvSpPr>
        <p:spPr>
          <a:xfrm>
            <a:off x="309269" y="314400"/>
            <a:ext cx="8385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029" name="Google Shape;6029;g3d53bdb51f7_0_630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030" name="Google Shape;6030;g3d53bdb51f7_0_6302"/>
          <p:cNvSpPr/>
          <p:nvPr/>
        </p:nvSpPr>
        <p:spPr>
          <a:xfrm>
            <a:off x="378570" y="1745064"/>
            <a:ext cx="8313450" cy="1753794"/>
          </a:xfrm>
          <a:custGeom>
            <a:rect b="b" l="l" r="r" t="t"/>
            <a:pathLst>
              <a:path extrusionOk="0" h="4676784" w="22169200">
                <a:moveTo>
                  <a:pt x="12227679" y="2880731"/>
                </a:moveTo>
                <a:lnTo>
                  <a:pt x="12263941" y="2880731"/>
                </a:lnTo>
                <a:lnTo>
                  <a:pt x="12263941" y="2884548"/>
                </a:lnTo>
                <a:lnTo>
                  <a:pt x="12228824" y="2966360"/>
                </a:lnTo>
                <a:lnTo>
                  <a:pt x="12228824" y="2966487"/>
                </a:lnTo>
                <a:lnTo>
                  <a:pt x="12197270" y="2966487"/>
                </a:lnTo>
                <a:close/>
                <a:moveTo>
                  <a:pt x="7854224" y="2880731"/>
                </a:moveTo>
                <a:lnTo>
                  <a:pt x="7890487" y="2880731"/>
                </a:lnTo>
                <a:lnTo>
                  <a:pt x="7890487" y="2884548"/>
                </a:lnTo>
                <a:lnTo>
                  <a:pt x="7855370" y="2966360"/>
                </a:lnTo>
                <a:lnTo>
                  <a:pt x="7855370" y="2966487"/>
                </a:lnTo>
                <a:lnTo>
                  <a:pt x="7823815" y="2966487"/>
                </a:lnTo>
                <a:close/>
                <a:moveTo>
                  <a:pt x="15457671" y="303583"/>
                </a:moveTo>
                <a:cubicBezTo>
                  <a:pt x="14475955" y="303583"/>
                  <a:pt x="13654292" y="1002434"/>
                  <a:pt x="13464216" y="1928858"/>
                </a:cubicBezTo>
                <a:lnTo>
                  <a:pt x="13422811" y="2338328"/>
                </a:lnTo>
                <a:lnTo>
                  <a:pt x="13422926" y="2338328"/>
                </a:lnTo>
                <a:cubicBezTo>
                  <a:pt x="13422926" y="2499503"/>
                  <a:pt x="13406537" y="2656921"/>
                  <a:pt x="13375337" y="2809002"/>
                </a:cubicBezTo>
                <a:lnTo>
                  <a:pt x="13360568" y="2866308"/>
                </a:lnTo>
                <a:lnTo>
                  <a:pt x="13390260" y="2981506"/>
                </a:lnTo>
                <a:cubicBezTo>
                  <a:pt x="13664783" y="3862184"/>
                  <a:pt x="14487773" y="4503235"/>
                  <a:pt x="15457671" y="4503235"/>
                </a:cubicBezTo>
                <a:cubicBezTo>
                  <a:pt x="16427570" y="4503235"/>
                  <a:pt x="17250476" y="3862101"/>
                  <a:pt x="17524970" y="2981459"/>
                </a:cubicBezTo>
                <a:lnTo>
                  <a:pt x="17554710" y="2866061"/>
                </a:lnTo>
                <a:lnTo>
                  <a:pt x="17540006" y="2809002"/>
                </a:lnTo>
                <a:cubicBezTo>
                  <a:pt x="17524406" y="2732962"/>
                  <a:pt x="17512508" y="2655587"/>
                  <a:pt x="17504510" y="2577076"/>
                </a:cubicBezTo>
                <a:lnTo>
                  <a:pt x="17492422" y="2338456"/>
                </a:lnTo>
                <a:lnTo>
                  <a:pt x="17492416" y="2338456"/>
                </a:lnTo>
                <a:cubicBezTo>
                  <a:pt x="17492416" y="1216496"/>
                  <a:pt x="16579630" y="303583"/>
                  <a:pt x="15457671" y="303583"/>
                </a:cubicBezTo>
                <a:close/>
                <a:moveTo>
                  <a:pt x="6711400" y="303583"/>
                </a:moveTo>
                <a:cubicBezTo>
                  <a:pt x="5659563" y="303583"/>
                  <a:pt x="4791570" y="1105836"/>
                  <a:pt x="4687180" y="2130689"/>
                </a:cubicBezTo>
                <a:lnTo>
                  <a:pt x="4676654" y="2338455"/>
                </a:lnTo>
                <a:lnTo>
                  <a:pt x="4676912" y="2338455"/>
                </a:lnTo>
                <a:cubicBezTo>
                  <a:pt x="4676912" y="2499631"/>
                  <a:pt x="4660519" y="2657048"/>
                  <a:pt x="4629314" y="2809130"/>
                </a:cubicBezTo>
                <a:lnTo>
                  <a:pt x="4614564" y="2866361"/>
                </a:lnTo>
                <a:lnTo>
                  <a:pt x="4644242" y="2981506"/>
                </a:lnTo>
                <a:cubicBezTo>
                  <a:pt x="4918763" y="3862184"/>
                  <a:pt x="5741733" y="4503235"/>
                  <a:pt x="6711527" y="4503235"/>
                </a:cubicBezTo>
                <a:cubicBezTo>
                  <a:pt x="7690645" y="4503235"/>
                  <a:pt x="8520104" y="3849712"/>
                  <a:pt x="8786578" y="2955990"/>
                </a:cubicBezTo>
                <a:lnTo>
                  <a:pt x="8806150" y="2857159"/>
                </a:lnTo>
                <a:lnTo>
                  <a:pt x="8793738" y="2809002"/>
                </a:lnTo>
                <a:cubicBezTo>
                  <a:pt x="8778136" y="2732962"/>
                  <a:pt x="8766238" y="2655587"/>
                  <a:pt x="8758239" y="2577076"/>
                </a:cubicBezTo>
                <a:lnTo>
                  <a:pt x="8746150" y="2338456"/>
                </a:lnTo>
                <a:lnTo>
                  <a:pt x="8746143" y="2338456"/>
                </a:lnTo>
                <a:cubicBezTo>
                  <a:pt x="8746143" y="1216496"/>
                  <a:pt x="7833357" y="303583"/>
                  <a:pt x="6711400" y="303583"/>
                </a:cubicBezTo>
                <a:close/>
                <a:moveTo>
                  <a:pt x="19830744" y="173548"/>
                </a:moveTo>
                <a:cubicBezTo>
                  <a:pt x="18916802" y="173548"/>
                  <a:pt x="18133380" y="742840"/>
                  <a:pt x="17816354" y="1545431"/>
                </a:cubicBezTo>
                <a:lnTo>
                  <a:pt x="17735418" y="1817366"/>
                </a:lnTo>
                <a:lnTo>
                  <a:pt x="17748410" y="1867776"/>
                </a:lnTo>
                <a:cubicBezTo>
                  <a:pt x="17764010" y="1943819"/>
                  <a:pt x="17775908" y="2021195"/>
                  <a:pt x="17783906" y="2099707"/>
                </a:cubicBezTo>
                <a:lnTo>
                  <a:pt x="17795994" y="2338328"/>
                </a:lnTo>
                <a:lnTo>
                  <a:pt x="17796000" y="2338328"/>
                </a:lnTo>
                <a:cubicBezTo>
                  <a:pt x="17796000" y="3460161"/>
                  <a:pt x="18708784" y="4373073"/>
                  <a:pt x="19830744" y="4373073"/>
                </a:cubicBezTo>
                <a:cubicBezTo>
                  <a:pt x="20952704" y="4373073"/>
                  <a:pt x="21865616" y="3460288"/>
                  <a:pt x="21865616" y="2338328"/>
                </a:cubicBezTo>
                <a:lnTo>
                  <a:pt x="21995636" y="2338328"/>
                </a:lnTo>
                <a:lnTo>
                  <a:pt x="21951586" y="1902667"/>
                </a:lnTo>
                <a:cubicBezTo>
                  <a:pt x="21749374" y="917015"/>
                  <a:pt x="20875248" y="173548"/>
                  <a:pt x="19830744" y="173548"/>
                </a:cubicBezTo>
                <a:close/>
                <a:moveTo>
                  <a:pt x="11084598" y="173548"/>
                </a:moveTo>
                <a:cubicBezTo>
                  <a:pt x="10114803" y="173548"/>
                  <a:pt x="9291748" y="814683"/>
                  <a:pt x="9017197" y="1695393"/>
                </a:cubicBezTo>
                <a:lnTo>
                  <a:pt x="8987514" y="1810545"/>
                </a:lnTo>
                <a:lnTo>
                  <a:pt x="9002264" y="1867776"/>
                </a:lnTo>
                <a:cubicBezTo>
                  <a:pt x="9033463" y="2019861"/>
                  <a:pt x="9049853" y="2177281"/>
                  <a:pt x="9049853" y="2338456"/>
                </a:cubicBezTo>
                <a:lnTo>
                  <a:pt x="9049739" y="2338456"/>
                </a:lnTo>
                <a:lnTo>
                  <a:pt x="9091139" y="2747848"/>
                </a:lnTo>
                <a:cubicBezTo>
                  <a:pt x="9281192" y="3674125"/>
                  <a:pt x="10102772" y="4373073"/>
                  <a:pt x="11084598" y="4373073"/>
                </a:cubicBezTo>
                <a:cubicBezTo>
                  <a:pt x="12066424" y="4373073"/>
                  <a:pt x="12887906" y="3674222"/>
                  <a:pt x="13077936" y="2747884"/>
                </a:cubicBezTo>
                <a:lnTo>
                  <a:pt x="13119330" y="2338456"/>
                </a:lnTo>
                <a:lnTo>
                  <a:pt x="13119215" y="2338456"/>
                </a:lnTo>
                <a:cubicBezTo>
                  <a:pt x="13119215" y="2177281"/>
                  <a:pt x="13135606" y="2019861"/>
                  <a:pt x="13166810" y="1867776"/>
                </a:cubicBezTo>
                <a:lnTo>
                  <a:pt x="13179860" y="1817147"/>
                </a:lnTo>
                <a:lnTo>
                  <a:pt x="13098970" y="1545379"/>
                </a:lnTo>
                <a:cubicBezTo>
                  <a:pt x="12781916" y="742765"/>
                  <a:pt x="11998443" y="173548"/>
                  <a:pt x="11084598" y="173548"/>
                </a:cubicBezTo>
                <a:close/>
                <a:moveTo>
                  <a:pt x="2338327" y="173548"/>
                </a:moveTo>
                <a:cubicBezTo>
                  <a:pt x="1144607" y="173548"/>
                  <a:pt x="173548" y="1144607"/>
                  <a:pt x="173548" y="2338455"/>
                </a:cubicBezTo>
                <a:lnTo>
                  <a:pt x="303710" y="2338455"/>
                </a:lnTo>
                <a:cubicBezTo>
                  <a:pt x="303710" y="3460288"/>
                  <a:pt x="1216496" y="4373200"/>
                  <a:pt x="2338455" y="4373200"/>
                </a:cubicBezTo>
                <a:cubicBezTo>
                  <a:pt x="3390293" y="4373200"/>
                  <a:pt x="4258397" y="3570948"/>
                  <a:pt x="4362802" y="2546200"/>
                </a:cubicBezTo>
                <a:lnTo>
                  <a:pt x="4373328" y="2338456"/>
                </a:lnTo>
                <a:lnTo>
                  <a:pt x="4373072" y="2338456"/>
                </a:lnTo>
                <a:cubicBezTo>
                  <a:pt x="4373088" y="2177281"/>
                  <a:pt x="4389491" y="2019861"/>
                  <a:pt x="4420703" y="1867776"/>
                </a:cubicBezTo>
                <a:lnTo>
                  <a:pt x="4435444" y="1810599"/>
                </a:lnTo>
                <a:lnTo>
                  <a:pt x="4405739" y="1695346"/>
                </a:lnTo>
                <a:cubicBezTo>
                  <a:pt x="4131216" y="814599"/>
                  <a:pt x="3308225" y="173548"/>
                  <a:pt x="2338327" y="173548"/>
                </a:cubicBezTo>
                <a:close/>
                <a:moveTo>
                  <a:pt x="6711527" y="0"/>
                </a:moveTo>
                <a:cubicBezTo>
                  <a:pt x="7759163" y="0"/>
                  <a:pt x="8648051" y="692540"/>
                  <a:pt x="8944553" y="1643848"/>
                </a:cubicBezTo>
                <a:lnTo>
                  <a:pt x="8965134" y="1723706"/>
                </a:lnTo>
                <a:lnTo>
                  <a:pt x="8975753" y="1682506"/>
                </a:lnTo>
                <a:cubicBezTo>
                  <a:pt x="9255779" y="784147"/>
                  <a:pt x="10095265" y="130161"/>
                  <a:pt x="11084598" y="130161"/>
                </a:cubicBezTo>
                <a:cubicBezTo>
                  <a:pt x="12083443" y="130161"/>
                  <a:pt x="12929461" y="796784"/>
                  <a:pt x="13201248" y="1708488"/>
                </a:cubicBezTo>
                <a:lnTo>
                  <a:pt x="13204492" y="1721579"/>
                </a:lnTo>
                <a:lnTo>
                  <a:pt x="13224527" y="1643848"/>
                </a:lnTo>
                <a:cubicBezTo>
                  <a:pt x="13521060" y="692540"/>
                  <a:pt x="14410033" y="0"/>
                  <a:pt x="15457671" y="0"/>
                </a:cubicBezTo>
                <a:cubicBezTo>
                  <a:pt x="16505310" y="0"/>
                  <a:pt x="17394198" y="692540"/>
                  <a:pt x="17690700" y="1643848"/>
                </a:cubicBezTo>
                <a:lnTo>
                  <a:pt x="17710792" y="1721809"/>
                </a:lnTo>
                <a:lnTo>
                  <a:pt x="17714092" y="1708488"/>
                </a:lnTo>
                <a:cubicBezTo>
                  <a:pt x="17985880" y="796784"/>
                  <a:pt x="18831896" y="130161"/>
                  <a:pt x="19830744" y="130161"/>
                </a:cubicBezTo>
                <a:cubicBezTo>
                  <a:pt x="20972282" y="130161"/>
                  <a:pt x="21914318" y="1000852"/>
                  <a:pt x="22027614" y="2112994"/>
                </a:cubicBezTo>
                <a:lnTo>
                  <a:pt x="22039030" y="2338328"/>
                </a:lnTo>
                <a:lnTo>
                  <a:pt x="22169200" y="2338328"/>
                </a:lnTo>
                <a:cubicBezTo>
                  <a:pt x="22169200" y="3627729"/>
                  <a:pt x="21120144" y="4676656"/>
                  <a:pt x="19830744" y="4676656"/>
                </a:cubicBezTo>
                <a:cubicBezTo>
                  <a:pt x="18783104" y="4676656"/>
                  <a:pt x="17894218" y="3984200"/>
                  <a:pt x="17597716" y="3032925"/>
                </a:cubicBezTo>
                <a:lnTo>
                  <a:pt x="17577092" y="2952902"/>
                </a:lnTo>
                <a:lnTo>
                  <a:pt x="17566398" y="2994393"/>
                </a:lnTo>
                <a:cubicBezTo>
                  <a:pt x="17286404" y="3892720"/>
                  <a:pt x="16447004" y="4546622"/>
                  <a:pt x="15457671" y="4546622"/>
                </a:cubicBezTo>
                <a:cubicBezTo>
                  <a:pt x="14468338" y="4546622"/>
                  <a:pt x="13628852" y="3892720"/>
                  <a:pt x="13348826" y="2994393"/>
                </a:cubicBezTo>
                <a:lnTo>
                  <a:pt x="13338191" y="2953132"/>
                </a:lnTo>
                <a:lnTo>
                  <a:pt x="13317626" y="3032925"/>
                </a:lnTo>
                <a:cubicBezTo>
                  <a:pt x="13021124" y="3984200"/>
                  <a:pt x="12132236" y="4676656"/>
                  <a:pt x="11084598" y="4676656"/>
                </a:cubicBezTo>
                <a:cubicBezTo>
                  <a:pt x="10036959" y="4676656"/>
                  <a:pt x="9147988" y="3984200"/>
                  <a:pt x="8851455" y="3032925"/>
                </a:cubicBezTo>
                <a:lnTo>
                  <a:pt x="8831436" y="2955257"/>
                </a:lnTo>
                <a:lnTo>
                  <a:pt x="8828176" y="2968412"/>
                </a:lnTo>
                <a:cubicBezTo>
                  <a:pt x="8556389" y="3880085"/>
                  <a:pt x="7710372" y="4546622"/>
                  <a:pt x="6711527" y="4546622"/>
                </a:cubicBezTo>
                <a:cubicBezTo>
                  <a:pt x="5722194" y="4546622"/>
                  <a:pt x="4882795" y="3892720"/>
                  <a:pt x="4602799" y="2994393"/>
                </a:cubicBezTo>
                <a:lnTo>
                  <a:pt x="4592183" y="2953197"/>
                </a:lnTo>
                <a:lnTo>
                  <a:pt x="4571598" y="3033052"/>
                </a:lnTo>
                <a:cubicBezTo>
                  <a:pt x="4275064" y="3984328"/>
                  <a:pt x="3386094" y="4676784"/>
                  <a:pt x="2338455" y="4676784"/>
                </a:cubicBezTo>
                <a:lnTo>
                  <a:pt x="2338329" y="4676656"/>
                </a:lnTo>
                <a:cubicBezTo>
                  <a:pt x="1048927" y="4676656"/>
                  <a:pt x="0" y="3627857"/>
                  <a:pt x="0" y="2338455"/>
                </a:cubicBezTo>
                <a:lnTo>
                  <a:pt x="130161" y="2338455"/>
                </a:lnTo>
                <a:cubicBezTo>
                  <a:pt x="130161" y="1120814"/>
                  <a:pt x="1120687" y="130161"/>
                  <a:pt x="2338327" y="130161"/>
                </a:cubicBezTo>
                <a:cubicBezTo>
                  <a:pt x="3327661" y="130161"/>
                  <a:pt x="4167147" y="784147"/>
                  <a:pt x="4447172" y="1682506"/>
                </a:cubicBezTo>
                <a:lnTo>
                  <a:pt x="4457817" y="1723808"/>
                </a:lnTo>
                <a:lnTo>
                  <a:pt x="4478431" y="1643848"/>
                </a:lnTo>
                <a:cubicBezTo>
                  <a:pt x="4775000" y="692540"/>
                  <a:pt x="5663888" y="0"/>
                  <a:pt x="6711527" y="0"/>
                </a:cubicBezTo>
                <a:close/>
              </a:path>
            </a:pathLst>
          </a:custGeom>
          <a:solidFill>
            <a:srgbClr val="FFFF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031" name="Google Shape;6031;g3d53bdb51f7_0_6302"/>
          <p:cNvSpPr/>
          <p:nvPr/>
        </p:nvSpPr>
        <p:spPr>
          <a:xfrm>
            <a:off x="381949" y="1744533"/>
            <a:ext cx="8313989" cy="1753907"/>
          </a:xfrm>
          <a:custGeom>
            <a:rect b="b" l="l" r="r" t="t"/>
            <a:pathLst>
              <a:path extrusionOk="0" h="4677085" w="22170636">
                <a:moveTo>
                  <a:pt x="12228472" y="2880917"/>
                </a:moveTo>
                <a:lnTo>
                  <a:pt x="12264736" y="2880917"/>
                </a:lnTo>
                <a:lnTo>
                  <a:pt x="12264736" y="2884734"/>
                </a:lnTo>
                <a:lnTo>
                  <a:pt x="12229617" y="2966552"/>
                </a:lnTo>
                <a:lnTo>
                  <a:pt x="12229617" y="2966679"/>
                </a:lnTo>
                <a:lnTo>
                  <a:pt x="12198061" y="2966679"/>
                </a:lnTo>
                <a:close/>
                <a:moveTo>
                  <a:pt x="7854734" y="2880917"/>
                </a:moveTo>
                <a:lnTo>
                  <a:pt x="7890999" y="2880917"/>
                </a:lnTo>
                <a:lnTo>
                  <a:pt x="7890999" y="2884734"/>
                </a:lnTo>
                <a:lnTo>
                  <a:pt x="7855880" y="2966552"/>
                </a:lnTo>
                <a:lnTo>
                  <a:pt x="7855880" y="2966679"/>
                </a:lnTo>
                <a:lnTo>
                  <a:pt x="7824323" y="2966679"/>
                </a:lnTo>
                <a:close/>
                <a:moveTo>
                  <a:pt x="6711962" y="0"/>
                </a:moveTo>
                <a:cubicBezTo>
                  <a:pt x="8001447" y="0"/>
                  <a:pt x="9050441" y="1049122"/>
                  <a:pt x="9050441" y="2338606"/>
                </a:cubicBezTo>
                <a:lnTo>
                  <a:pt x="9050327" y="2338606"/>
                </a:lnTo>
                <a:lnTo>
                  <a:pt x="9091730" y="2748025"/>
                </a:lnTo>
                <a:cubicBezTo>
                  <a:pt x="9281796" y="3674362"/>
                  <a:pt x="10103428" y="4373356"/>
                  <a:pt x="11085317" y="4373356"/>
                </a:cubicBezTo>
                <a:cubicBezTo>
                  <a:pt x="12067207" y="4373356"/>
                  <a:pt x="12888742" y="3674459"/>
                  <a:pt x="13078784" y="2748061"/>
                </a:cubicBezTo>
                <a:lnTo>
                  <a:pt x="13120181" y="2338606"/>
                </a:lnTo>
                <a:lnTo>
                  <a:pt x="13120066" y="2338606"/>
                </a:lnTo>
                <a:cubicBezTo>
                  <a:pt x="13120066" y="1049122"/>
                  <a:pt x="14169189" y="0"/>
                  <a:pt x="15458673" y="0"/>
                </a:cubicBezTo>
                <a:cubicBezTo>
                  <a:pt x="16667566" y="0"/>
                  <a:pt x="17665088" y="922080"/>
                  <a:pt x="17785056" y="2099842"/>
                </a:cubicBezTo>
                <a:lnTo>
                  <a:pt x="17797146" y="2338479"/>
                </a:lnTo>
                <a:lnTo>
                  <a:pt x="17797152" y="2338479"/>
                </a:lnTo>
                <a:cubicBezTo>
                  <a:pt x="17797152" y="3460384"/>
                  <a:pt x="18709996" y="4373356"/>
                  <a:pt x="19832028" y="4373356"/>
                </a:cubicBezTo>
                <a:cubicBezTo>
                  <a:pt x="20954060" y="4373356"/>
                  <a:pt x="21867032" y="3460511"/>
                  <a:pt x="21867032" y="2338479"/>
                </a:cubicBezTo>
                <a:lnTo>
                  <a:pt x="22170636" y="2338479"/>
                </a:lnTo>
                <a:cubicBezTo>
                  <a:pt x="22170636" y="3627964"/>
                  <a:pt x="21121514" y="4676958"/>
                  <a:pt x="19832028" y="4676958"/>
                </a:cubicBezTo>
                <a:cubicBezTo>
                  <a:pt x="18623136" y="4676958"/>
                  <a:pt x="17625614" y="3754991"/>
                  <a:pt x="17505646" y="2577242"/>
                </a:cubicBezTo>
                <a:lnTo>
                  <a:pt x="17493556" y="2338606"/>
                </a:lnTo>
                <a:lnTo>
                  <a:pt x="17493552" y="2338606"/>
                </a:lnTo>
                <a:cubicBezTo>
                  <a:pt x="17493552" y="1216574"/>
                  <a:pt x="16580704" y="303603"/>
                  <a:pt x="15458673" y="303603"/>
                </a:cubicBezTo>
                <a:cubicBezTo>
                  <a:pt x="14476894" y="303603"/>
                  <a:pt x="13655178" y="1002499"/>
                  <a:pt x="13465089" y="1928982"/>
                </a:cubicBezTo>
                <a:lnTo>
                  <a:pt x="13423682" y="2338479"/>
                </a:lnTo>
                <a:lnTo>
                  <a:pt x="13423797" y="2338479"/>
                </a:lnTo>
                <a:cubicBezTo>
                  <a:pt x="13423797" y="3627964"/>
                  <a:pt x="12374803" y="4676958"/>
                  <a:pt x="11085317" y="4676958"/>
                </a:cubicBezTo>
                <a:cubicBezTo>
                  <a:pt x="9876425" y="4676958"/>
                  <a:pt x="8878790" y="3754991"/>
                  <a:pt x="8758808" y="2577242"/>
                </a:cubicBezTo>
                <a:lnTo>
                  <a:pt x="8746717" y="2338606"/>
                </a:lnTo>
                <a:lnTo>
                  <a:pt x="8746711" y="2338606"/>
                </a:lnTo>
                <a:cubicBezTo>
                  <a:pt x="8746711" y="1216574"/>
                  <a:pt x="7833866" y="303603"/>
                  <a:pt x="6711835" y="303603"/>
                </a:cubicBezTo>
                <a:cubicBezTo>
                  <a:pt x="5589803" y="303603"/>
                  <a:pt x="4676960" y="1216447"/>
                  <a:pt x="4676960" y="2338606"/>
                </a:cubicBezTo>
                <a:lnTo>
                  <a:pt x="4677213" y="2338606"/>
                </a:lnTo>
                <a:cubicBezTo>
                  <a:pt x="4677213" y="3628091"/>
                  <a:pt x="3628092" y="4677085"/>
                  <a:pt x="2338608" y="4677085"/>
                </a:cubicBezTo>
                <a:lnTo>
                  <a:pt x="2338480" y="4676958"/>
                </a:lnTo>
                <a:cubicBezTo>
                  <a:pt x="1048995" y="4676958"/>
                  <a:pt x="0" y="3628091"/>
                  <a:pt x="0" y="2338606"/>
                </a:cubicBezTo>
                <a:lnTo>
                  <a:pt x="303730" y="2338606"/>
                </a:lnTo>
                <a:cubicBezTo>
                  <a:pt x="303730" y="3460511"/>
                  <a:pt x="1216574" y="4373482"/>
                  <a:pt x="2338608" y="4373482"/>
                </a:cubicBezTo>
                <a:cubicBezTo>
                  <a:pt x="3460639" y="4373482"/>
                  <a:pt x="4373612" y="3460638"/>
                  <a:pt x="4373612" y="2338606"/>
                </a:cubicBezTo>
                <a:lnTo>
                  <a:pt x="4373357" y="2338606"/>
                </a:lnTo>
                <a:cubicBezTo>
                  <a:pt x="4373483" y="1049122"/>
                  <a:pt x="5422478" y="0"/>
                  <a:pt x="6711962" y="0"/>
                </a:cubicBezTo>
                <a:close/>
              </a:path>
            </a:pathLst>
          </a:cu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2000">
                <a:srgbClr val="1C0B66"/>
              </a:gs>
              <a:gs pos="86000">
                <a:srgbClr val="1C1A7D"/>
              </a:gs>
              <a:gs pos="91000">
                <a:srgbClr val="1C2F9D"/>
              </a:gs>
              <a:gs pos="95000">
                <a:srgbClr val="1C4AC7"/>
              </a:gs>
              <a:gs pos="100000">
                <a:srgbClr val="1C6AF9"/>
              </a:gs>
            </a:gsLst>
            <a:lin ang="0"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032" name="Google Shape;6032;g3d53bdb51f7_0_6302"/>
          <p:cNvSpPr txBox="1"/>
          <p:nvPr>
            <p:ph idx="2" type="title"/>
          </p:nvPr>
        </p:nvSpPr>
        <p:spPr>
          <a:xfrm>
            <a:off x="848444" y="2071388"/>
            <a:ext cx="811500" cy="4143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2500"/>
              <a:buNone/>
              <a:defRPr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033" name="Google Shape;6033;g3d53bdb51f7_0_6302"/>
          <p:cNvSpPr txBox="1"/>
          <p:nvPr>
            <p:ph idx="3" type="title"/>
          </p:nvPr>
        </p:nvSpPr>
        <p:spPr>
          <a:xfrm>
            <a:off x="2471650" y="2071388"/>
            <a:ext cx="811500" cy="4143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2500"/>
              <a:buNone/>
              <a:defRPr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034" name="Google Shape;6034;g3d53bdb51f7_0_6302"/>
          <p:cNvSpPr txBox="1"/>
          <p:nvPr>
            <p:ph idx="4" type="title"/>
          </p:nvPr>
        </p:nvSpPr>
        <p:spPr>
          <a:xfrm>
            <a:off x="4094851" y="2071388"/>
            <a:ext cx="811500" cy="4143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2500"/>
              <a:buNone/>
              <a:defRPr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035" name="Google Shape;6035;g3d53bdb51f7_0_6302"/>
          <p:cNvSpPr txBox="1"/>
          <p:nvPr>
            <p:ph idx="5" type="title"/>
          </p:nvPr>
        </p:nvSpPr>
        <p:spPr>
          <a:xfrm>
            <a:off x="5787390" y="2071388"/>
            <a:ext cx="811500" cy="4143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2500"/>
              <a:buNone/>
              <a:defRPr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036" name="Google Shape;6036;g3d53bdb51f7_0_6302"/>
          <p:cNvSpPr txBox="1"/>
          <p:nvPr>
            <p:ph idx="6" type="title"/>
          </p:nvPr>
        </p:nvSpPr>
        <p:spPr>
          <a:xfrm>
            <a:off x="7434120" y="2071388"/>
            <a:ext cx="811500" cy="4143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2500"/>
              <a:buNone/>
              <a:defRPr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037" name="Google Shape;6037;g3d53bdb51f7_0_6302"/>
          <p:cNvSpPr txBox="1"/>
          <p:nvPr>
            <p:ph idx="1" type="subTitle"/>
          </p:nvPr>
        </p:nvSpPr>
        <p:spPr>
          <a:xfrm>
            <a:off x="602228" y="2544909"/>
            <a:ext cx="1353600" cy="1563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1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038" name="Google Shape;6038;g3d53bdb51f7_0_6302"/>
          <p:cNvSpPr txBox="1"/>
          <p:nvPr>
            <p:ph idx="7" type="subTitle"/>
          </p:nvPr>
        </p:nvSpPr>
        <p:spPr>
          <a:xfrm>
            <a:off x="2243129" y="2544909"/>
            <a:ext cx="1353600" cy="1563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1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039" name="Google Shape;6039;g3d53bdb51f7_0_6302"/>
          <p:cNvSpPr txBox="1"/>
          <p:nvPr>
            <p:ph idx="8" type="subTitle"/>
          </p:nvPr>
        </p:nvSpPr>
        <p:spPr>
          <a:xfrm>
            <a:off x="3867872" y="2544909"/>
            <a:ext cx="1353600" cy="1563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1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040" name="Google Shape;6040;g3d53bdb51f7_0_6302"/>
          <p:cNvSpPr txBox="1"/>
          <p:nvPr>
            <p:ph idx="9" type="subTitle"/>
          </p:nvPr>
        </p:nvSpPr>
        <p:spPr>
          <a:xfrm>
            <a:off x="5530050" y="2544909"/>
            <a:ext cx="1353600" cy="1563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1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041" name="Google Shape;6041;g3d53bdb51f7_0_6302"/>
          <p:cNvSpPr txBox="1"/>
          <p:nvPr>
            <p:ph idx="13" type="subTitle"/>
          </p:nvPr>
        </p:nvSpPr>
        <p:spPr>
          <a:xfrm>
            <a:off x="7173798" y="2544909"/>
            <a:ext cx="1353600" cy="1563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1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042" name="Google Shape;6042;g3d53bdb51f7_0_6302"/>
          <p:cNvSpPr txBox="1"/>
          <p:nvPr>
            <p:ph idx="14" type="subTitle"/>
          </p:nvPr>
        </p:nvSpPr>
        <p:spPr>
          <a:xfrm>
            <a:off x="763851" y="2769881"/>
            <a:ext cx="937800" cy="414300"/>
          </a:xfrm>
          <a:prstGeom prst="rect">
            <a:avLst/>
          </a:prstGeom>
          <a:noFill/>
          <a:ln>
            <a:noFill/>
          </a:ln>
        </p:spPr>
        <p:txBody>
          <a:bodyPr anchorCtr="0" anchor="t" bIns="0" lIns="0" spcFirstLastPara="1" rIns="0" wrap="square" tIns="0">
            <a:noAutofit/>
          </a:bodyPr>
          <a:lstStyle>
            <a:lvl1pPr lvl="0" marR="0" algn="ctr">
              <a:lnSpc>
                <a:spcPct val="105000"/>
              </a:lnSpc>
              <a:spcBef>
                <a:spcPts val="0"/>
              </a:spcBef>
              <a:spcAft>
                <a:spcPts val="0"/>
              </a:spcAft>
              <a:buSzPts val="900"/>
              <a:buNone/>
              <a:defRPr sz="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043" name="Google Shape;6043;g3d53bdb51f7_0_6302"/>
          <p:cNvSpPr txBox="1"/>
          <p:nvPr>
            <p:ph idx="15" type="subTitle"/>
          </p:nvPr>
        </p:nvSpPr>
        <p:spPr>
          <a:xfrm>
            <a:off x="2450943" y="2769881"/>
            <a:ext cx="937800" cy="414300"/>
          </a:xfrm>
          <a:prstGeom prst="rect">
            <a:avLst/>
          </a:prstGeom>
          <a:noFill/>
          <a:ln>
            <a:noFill/>
          </a:ln>
        </p:spPr>
        <p:txBody>
          <a:bodyPr anchorCtr="0" anchor="t" bIns="0" lIns="0" spcFirstLastPara="1" rIns="0" wrap="square" tIns="0">
            <a:noAutofit/>
          </a:bodyPr>
          <a:lstStyle>
            <a:lvl1pPr lvl="0" marR="0" algn="ctr">
              <a:lnSpc>
                <a:spcPct val="105000"/>
              </a:lnSpc>
              <a:spcBef>
                <a:spcPts val="0"/>
              </a:spcBef>
              <a:spcAft>
                <a:spcPts val="0"/>
              </a:spcAft>
              <a:buSzPts val="900"/>
              <a:buNone/>
              <a:defRPr sz="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044" name="Google Shape;6044;g3d53bdb51f7_0_6302"/>
          <p:cNvSpPr txBox="1"/>
          <p:nvPr>
            <p:ph idx="16" type="subTitle"/>
          </p:nvPr>
        </p:nvSpPr>
        <p:spPr>
          <a:xfrm>
            <a:off x="4079338" y="2769881"/>
            <a:ext cx="937800" cy="414300"/>
          </a:xfrm>
          <a:prstGeom prst="rect">
            <a:avLst/>
          </a:prstGeom>
          <a:noFill/>
          <a:ln>
            <a:noFill/>
          </a:ln>
        </p:spPr>
        <p:txBody>
          <a:bodyPr anchorCtr="0" anchor="t" bIns="0" lIns="0" spcFirstLastPara="1" rIns="0" wrap="square" tIns="0">
            <a:noAutofit/>
          </a:bodyPr>
          <a:lstStyle>
            <a:lvl1pPr lvl="0" marR="0" algn="ctr">
              <a:lnSpc>
                <a:spcPct val="105000"/>
              </a:lnSpc>
              <a:spcBef>
                <a:spcPts val="0"/>
              </a:spcBef>
              <a:spcAft>
                <a:spcPts val="0"/>
              </a:spcAft>
              <a:buSzPts val="900"/>
              <a:buNone/>
              <a:defRPr sz="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045" name="Google Shape;6045;g3d53bdb51f7_0_6302"/>
          <p:cNvSpPr txBox="1"/>
          <p:nvPr>
            <p:ph idx="17" type="subTitle"/>
          </p:nvPr>
        </p:nvSpPr>
        <p:spPr>
          <a:xfrm>
            <a:off x="5722378" y="2769881"/>
            <a:ext cx="937800" cy="414300"/>
          </a:xfrm>
          <a:prstGeom prst="rect">
            <a:avLst/>
          </a:prstGeom>
          <a:noFill/>
          <a:ln>
            <a:noFill/>
          </a:ln>
        </p:spPr>
        <p:txBody>
          <a:bodyPr anchorCtr="0" anchor="t" bIns="0" lIns="0" spcFirstLastPara="1" rIns="0" wrap="square" tIns="0">
            <a:noAutofit/>
          </a:bodyPr>
          <a:lstStyle>
            <a:lvl1pPr lvl="0" marR="0" algn="ctr">
              <a:lnSpc>
                <a:spcPct val="105000"/>
              </a:lnSpc>
              <a:spcBef>
                <a:spcPts val="0"/>
              </a:spcBef>
              <a:spcAft>
                <a:spcPts val="0"/>
              </a:spcAft>
              <a:buSzPts val="900"/>
              <a:buNone/>
              <a:defRPr sz="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046" name="Google Shape;6046;g3d53bdb51f7_0_6302"/>
          <p:cNvSpPr txBox="1"/>
          <p:nvPr>
            <p:ph idx="18" type="subTitle"/>
          </p:nvPr>
        </p:nvSpPr>
        <p:spPr>
          <a:xfrm>
            <a:off x="7390011" y="2769881"/>
            <a:ext cx="937800" cy="414300"/>
          </a:xfrm>
          <a:prstGeom prst="rect">
            <a:avLst/>
          </a:prstGeom>
          <a:noFill/>
          <a:ln>
            <a:noFill/>
          </a:ln>
        </p:spPr>
        <p:txBody>
          <a:bodyPr anchorCtr="0" anchor="t" bIns="0" lIns="0" spcFirstLastPara="1" rIns="0" wrap="square" tIns="0">
            <a:noAutofit/>
          </a:bodyPr>
          <a:lstStyle>
            <a:lvl1pPr lvl="0" marR="0" algn="ctr">
              <a:lnSpc>
                <a:spcPct val="105000"/>
              </a:lnSpc>
              <a:spcBef>
                <a:spcPts val="0"/>
              </a:spcBef>
              <a:spcAft>
                <a:spcPts val="0"/>
              </a:spcAft>
              <a:buSzPts val="900"/>
              <a:buNone/>
              <a:defRPr sz="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3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3_Custom Layout">
  <p:cSld name="63_Custom Layout">
    <p:bg>
      <p:bgPr>
        <a:blipFill>
          <a:blip r:embed="rId2">
            <a:alphaModFix/>
          </a:blip>
          <a:stretch>
            <a:fillRect/>
          </a:stretch>
        </a:blipFill>
      </p:bgPr>
    </p:bg>
    <p:spTree>
      <p:nvGrpSpPr>
        <p:cNvPr id="6047" name="Shape 6047"/>
        <p:cNvGrpSpPr/>
        <p:nvPr/>
      </p:nvGrpSpPr>
      <p:grpSpPr>
        <a:xfrm>
          <a:off x="0" y="0"/>
          <a:ext cx="0" cy="0"/>
          <a:chOff x="0" y="0"/>
          <a:chExt cx="0" cy="0"/>
        </a:xfrm>
      </p:grpSpPr>
      <p:sp>
        <p:nvSpPr>
          <p:cNvPr id="6048" name="Google Shape;6048;g3d53bdb51f7_0_6322"/>
          <p:cNvSpPr/>
          <p:nvPr/>
        </p:nvSpPr>
        <p:spPr>
          <a:xfrm>
            <a:off x="5359543" y="1806942"/>
            <a:ext cx="1623000" cy="1623300"/>
          </a:xfrm>
          <a:prstGeom prst="ellipse">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049" name="Google Shape;6049;g3d53bdb51f7_0_6322"/>
          <p:cNvSpPr/>
          <p:nvPr/>
        </p:nvSpPr>
        <p:spPr>
          <a:xfrm>
            <a:off x="6993423" y="1806942"/>
            <a:ext cx="1623000" cy="1623300"/>
          </a:xfrm>
          <a:prstGeom prst="ellipse">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050" name="Google Shape;6050;g3d53bdb51f7_0_6322"/>
          <p:cNvSpPr/>
          <p:nvPr/>
        </p:nvSpPr>
        <p:spPr>
          <a:xfrm>
            <a:off x="3725663" y="1806942"/>
            <a:ext cx="1623000" cy="1623300"/>
          </a:xfrm>
          <a:prstGeom prst="ellipse">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051" name="Google Shape;6051;g3d53bdb51f7_0_6322"/>
          <p:cNvSpPr/>
          <p:nvPr/>
        </p:nvSpPr>
        <p:spPr>
          <a:xfrm>
            <a:off x="2091783" y="1806942"/>
            <a:ext cx="1623000" cy="1623300"/>
          </a:xfrm>
          <a:prstGeom prst="ellipse">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052" name="Google Shape;6052;g3d53bdb51f7_0_6322"/>
          <p:cNvSpPr/>
          <p:nvPr/>
        </p:nvSpPr>
        <p:spPr>
          <a:xfrm>
            <a:off x="457903" y="1806942"/>
            <a:ext cx="1623000" cy="1623300"/>
          </a:xfrm>
          <a:prstGeom prst="ellipse">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053" name="Google Shape;6053;g3d53bdb51f7_0_6322"/>
          <p:cNvSpPr txBox="1"/>
          <p:nvPr>
            <p:ph type="title"/>
          </p:nvPr>
        </p:nvSpPr>
        <p:spPr>
          <a:xfrm>
            <a:off x="309269" y="314400"/>
            <a:ext cx="8385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054" name="Google Shape;6054;g3d53bdb51f7_0_632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055" name="Google Shape;6055;g3d53bdb51f7_0_6322"/>
          <p:cNvSpPr/>
          <p:nvPr/>
        </p:nvSpPr>
        <p:spPr>
          <a:xfrm>
            <a:off x="381949" y="1744533"/>
            <a:ext cx="8313989" cy="1753907"/>
          </a:xfrm>
          <a:custGeom>
            <a:rect b="b" l="l" r="r" t="t"/>
            <a:pathLst>
              <a:path extrusionOk="0" h="4677085" w="22170636">
                <a:moveTo>
                  <a:pt x="12228472" y="2880917"/>
                </a:moveTo>
                <a:lnTo>
                  <a:pt x="12264736" y="2880917"/>
                </a:lnTo>
                <a:lnTo>
                  <a:pt x="12264736" y="2884734"/>
                </a:lnTo>
                <a:lnTo>
                  <a:pt x="12229617" y="2966552"/>
                </a:lnTo>
                <a:lnTo>
                  <a:pt x="12229617" y="2966679"/>
                </a:lnTo>
                <a:lnTo>
                  <a:pt x="12198061" y="2966679"/>
                </a:lnTo>
                <a:close/>
                <a:moveTo>
                  <a:pt x="7854734" y="2880917"/>
                </a:moveTo>
                <a:lnTo>
                  <a:pt x="7890999" y="2880917"/>
                </a:lnTo>
                <a:lnTo>
                  <a:pt x="7890999" y="2884734"/>
                </a:lnTo>
                <a:lnTo>
                  <a:pt x="7855880" y="2966552"/>
                </a:lnTo>
                <a:lnTo>
                  <a:pt x="7855880" y="2966679"/>
                </a:lnTo>
                <a:lnTo>
                  <a:pt x="7824323" y="2966679"/>
                </a:lnTo>
                <a:close/>
                <a:moveTo>
                  <a:pt x="6711962" y="0"/>
                </a:moveTo>
                <a:cubicBezTo>
                  <a:pt x="8001447" y="0"/>
                  <a:pt x="9050441" y="1049122"/>
                  <a:pt x="9050441" y="2338606"/>
                </a:cubicBezTo>
                <a:lnTo>
                  <a:pt x="9050327" y="2338606"/>
                </a:lnTo>
                <a:lnTo>
                  <a:pt x="9091730" y="2748025"/>
                </a:lnTo>
                <a:cubicBezTo>
                  <a:pt x="9281796" y="3674362"/>
                  <a:pt x="10103428" y="4373356"/>
                  <a:pt x="11085317" y="4373356"/>
                </a:cubicBezTo>
                <a:cubicBezTo>
                  <a:pt x="12067207" y="4373356"/>
                  <a:pt x="12888742" y="3674459"/>
                  <a:pt x="13078784" y="2748061"/>
                </a:cubicBezTo>
                <a:lnTo>
                  <a:pt x="13120181" y="2338606"/>
                </a:lnTo>
                <a:lnTo>
                  <a:pt x="13120066" y="2338606"/>
                </a:lnTo>
                <a:cubicBezTo>
                  <a:pt x="13120066" y="1049122"/>
                  <a:pt x="14169189" y="0"/>
                  <a:pt x="15458673" y="0"/>
                </a:cubicBezTo>
                <a:cubicBezTo>
                  <a:pt x="16667566" y="0"/>
                  <a:pt x="17665088" y="922080"/>
                  <a:pt x="17785056" y="2099842"/>
                </a:cubicBezTo>
                <a:lnTo>
                  <a:pt x="17797146" y="2338479"/>
                </a:lnTo>
                <a:lnTo>
                  <a:pt x="17797152" y="2338479"/>
                </a:lnTo>
                <a:cubicBezTo>
                  <a:pt x="17797152" y="3460384"/>
                  <a:pt x="18709996" y="4373356"/>
                  <a:pt x="19832028" y="4373356"/>
                </a:cubicBezTo>
                <a:cubicBezTo>
                  <a:pt x="20954060" y="4373356"/>
                  <a:pt x="21867032" y="3460511"/>
                  <a:pt x="21867032" y="2338479"/>
                </a:cubicBezTo>
                <a:lnTo>
                  <a:pt x="22170636" y="2338479"/>
                </a:lnTo>
                <a:cubicBezTo>
                  <a:pt x="22170636" y="3627964"/>
                  <a:pt x="21121514" y="4676958"/>
                  <a:pt x="19832028" y="4676958"/>
                </a:cubicBezTo>
                <a:cubicBezTo>
                  <a:pt x="18623136" y="4676958"/>
                  <a:pt x="17625614" y="3754991"/>
                  <a:pt x="17505646" y="2577242"/>
                </a:cubicBezTo>
                <a:lnTo>
                  <a:pt x="17493556" y="2338606"/>
                </a:lnTo>
                <a:lnTo>
                  <a:pt x="17493552" y="2338606"/>
                </a:lnTo>
                <a:cubicBezTo>
                  <a:pt x="17493552" y="1216574"/>
                  <a:pt x="16580704" y="303603"/>
                  <a:pt x="15458673" y="303603"/>
                </a:cubicBezTo>
                <a:cubicBezTo>
                  <a:pt x="14476894" y="303603"/>
                  <a:pt x="13655178" y="1002499"/>
                  <a:pt x="13465089" y="1928982"/>
                </a:cubicBezTo>
                <a:lnTo>
                  <a:pt x="13423682" y="2338479"/>
                </a:lnTo>
                <a:lnTo>
                  <a:pt x="13423797" y="2338479"/>
                </a:lnTo>
                <a:cubicBezTo>
                  <a:pt x="13423797" y="3627964"/>
                  <a:pt x="12374803" y="4676958"/>
                  <a:pt x="11085317" y="4676958"/>
                </a:cubicBezTo>
                <a:cubicBezTo>
                  <a:pt x="9876425" y="4676958"/>
                  <a:pt x="8878790" y="3754991"/>
                  <a:pt x="8758808" y="2577242"/>
                </a:cubicBezTo>
                <a:lnTo>
                  <a:pt x="8746717" y="2338606"/>
                </a:lnTo>
                <a:lnTo>
                  <a:pt x="8746711" y="2338606"/>
                </a:lnTo>
                <a:cubicBezTo>
                  <a:pt x="8746711" y="1216574"/>
                  <a:pt x="7833866" y="303603"/>
                  <a:pt x="6711835" y="303603"/>
                </a:cubicBezTo>
                <a:cubicBezTo>
                  <a:pt x="5589803" y="303603"/>
                  <a:pt x="4676960" y="1216447"/>
                  <a:pt x="4676960" y="2338606"/>
                </a:cubicBezTo>
                <a:lnTo>
                  <a:pt x="4677213" y="2338606"/>
                </a:lnTo>
                <a:cubicBezTo>
                  <a:pt x="4677213" y="3628091"/>
                  <a:pt x="3628092" y="4677085"/>
                  <a:pt x="2338608" y="4677085"/>
                </a:cubicBezTo>
                <a:lnTo>
                  <a:pt x="2338480" y="4676958"/>
                </a:lnTo>
                <a:cubicBezTo>
                  <a:pt x="1048995" y="4676958"/>
                  <a:pt x="0" y="3628091"/>
                  <a:pt x="0" y="2338606"/>
                </a:cubicBezTo>
                <a:lnTo>
                  <a:pt x="303730" y="2338606"/>
                </a:lnTo>
                <a:cubicBezTo>
                  <a:pt x="303730" y="3460511"/>
                  <a:pt x="1216574" y="4373482"/>
                  <a:pt x="2338608" y="4373482"/>
                </a:cubicBezTo>
                <a:cubicBezTo>
                  <a:pt x="3460639" y="4373482"/>
                  <a:pt x="4373612" y="3460638"/>
                  <a:pt x="4373612" y="2338606"/>
                </a:cubicBezTo>
                <a:lnTo>
                  <a:pt x="4373357" y="2338606"/>
                </a:lnTo>
                <a:cubicBezTo>
                  <a:pt x="4373483" y="1049122"/>
                  <a:pt x="5422478" y="0"/>
                  <a:pt x="6711962" y="0"/>
                </a:cubicBezTo>
                <a:close/>
              </a:path>
            </a:pathLst>
          </a:cu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2000">
                <a:srgbClr val="1C0B66"/>
              </a:gs>
              <a:gs pos="86000">
                <a:srgbClr val="1C1A7D"/>
              </a:gs>
              <a:gs pos="91000">
                <a:srgbClr val="1C2F9D"/>
              </a:gs>
              <a:gs pos="95000">
                <a:srgbClr val="1C4AC7"/>
              </a:gs>
              <a:gs pos="100000">
                <a:srgbClr val="1C6AF9"/>
              </a:gs>
            </a:gsLst>
            <a:lin ang="0"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056" name="Google Shape;6056;g3d53bdb51f7_0_6322"/>
          <p:cNvSpPr txBox="1"/>
          <p:nvPr>
            <p:ph idx="2" type="title"/>
          </p:nvPr>
        </p:nvSpPr>
        <p:spPr>
          <a:xfrm>
            <a:off x="848444" y="2071388"/>
            <a:ext cx="811500" cy="4143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2500"/>
              <a:buNone/>
              <a:defRPr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057" name="Google Shape;6057;g3d53bdb51f7_0_6322"/>
          <p:cNvSpPr txBox="1"/>
          <p:nvPr>
            <p:ph idx="3" type="title"/>
          </p:nvPr>
        </p:nvSpPr>
        <p:spPr>
          <a:xfrm>
            <a:off x="2471650" y="2071388"/>
            <a:ext cx="811500" cy="4143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2500"/>
              <a:buNone/>
              <a:defRPr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058" name="Google Shape;6058;g3d53bdb51f7_0_6322"/>
          <p:cNvSpPr txBox="1"/>
          <p:nvPr>
            <p:ph idx="4" type="title"/>
          </p:nvPr>
        </p:nvSpPr>
        <p:spPr>
          <a:xfrm>
            <a:off x="4094851" y="2071388"/>
            <a:ext cx="811500" cy="4143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2500"/>
              <a:buNone/>
              <a:defRPr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059" name="Google Shape;6059;g3d53bdb51f7_0_6322"/>
          <p:cNvSpPr txBox="1"/>
          <p:nvPr>
            <p:ph idx="5" type="title"/>
          </p:nvPr>
        </p:nvSpPr>
        <p:spPr>
          <a:xfrm>
            <a:off x="5787390" y="2071388"/>
            <a:ext cx="811500" cy="4143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2500"/>
              <a:buNone/>
              <a:defRPr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060" name="Google Shape;6060;g3d53bdb51f7_0_6322"/>
          <p:cNvSpPr txBox="1"/>
          <p:nvPr>
            <p:ph idx="6" type="title"/>
          </p:nvPr>
        </p:nvSpPr>
        <p:spPr>
          <a:xfrm>
            <a:off x="7434120" y="2071388"/>
            <a:ext cx="811500" cy="4143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2500"/>
              <a:buNone/>
              <a:defRPr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061" name="Google Shape;6061;g3d53bdb51f7_0_6322"/>
          <p:cNvSpPr txBox="1"/>
          <p:nvPr>
            <p:ph idx="1" type="subTitle"/>
          </p:nvPr>
        </p:nvSpPr>
        <p:spPr>
          <a:xfrm>
            <a:off x="602228" y="2544909"/>
            <a:ext cx="1353600" cy="1563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1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062" name="Google Shape;6062;g3d53bdb51f7_0_6322"/>
          <p:cNvSpPr txBox="1"/>
          <p:nvPr>
            <p:ph idx="7" type="subTitle"/>
          </p:nvPr>
        </p:nvSpPr>
        <p:spPr>
          <a:xfrm>
            <a:off x="2243129" y="2544909"/>
            <a:ext cx="1353600" cy="1563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1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063" name="Google Shape;6063;g3d53bdb51f7_0_6322"/>
          <p:cNvSpPr txBox="1"/>
          <p:nvPr>
            <p:ph idx="8" type="subTitle"/>
          </p:nvPr>
        </p:nvSpPr>
        <p:spPr>
          <a:xfrm>
            <a:off x="3867872" y="2544909"/>
            <a:ext cx="1353600" cy="1563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1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064" name="Google Shape;6064;g3d53bdb51f7_0_6322"/>
          <p:cNvSpPr txBox="1"/>
          <p:nvPr>
            <p:ph idx="9" type="subTitle"/>
          </p:nvPr>
        </p:nvSpPr>
        <p:spPr>
          <a:xfrm>
            <a:off x="5530050" y="2544909"/>
            <a:ext cx="1353600" cy="1563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1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065" name="Google Shape;6065;g3d53bdb51f7_0_6322"/>
          <p:cNvSpPr txBox="1"/>
          <p:nvPr>
            <p:ph idx="13" type="subTitle"/>
          </p:nvPr>
        </p:nvSpPr>
        <p:spPr>
          <a:xfrm>
            <a:off x="7173798" y="2544909"/>
            <a:ext cx="1353600" cy="1563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1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066" name="Google Shape;6066;g3d53bdb51f7_0_6322"/>
          <p:cNvSpPr txBox="1"/>
          <p:nvPr>
            <p:ph idx="14" type="subTitle"/>
          </p:nvPr>
        </p:nvSpPr>
        <p:spPr>
          <a:xfrm>
            <a:off x="763851" y="2769881"/>
            <a:ext cx="937800" cy="414300"/>
          </a:xfrm>
          <a:prstGeom prst="rect">
            <a:avLst/>
          </a:prstGeom>
          <a:noFill/>
          <a:ln>
            <a:noFill/>
          </a:ln>
        </p:spPr>
        <p:txBody>
          <a:bodyPr anchorCtr="0" anchor="t" bIns="0" lIns="0" spcFirstLastPara="1" rIns="0" wrap="square" tIns="0">
            <a:noAutofit/>
          </a:bodyPr>
          <a:lstStyle>
            <a:lvl1pPr lvl="0" marR="0" algn="ctr">
              <a:lnSpc>
                <a:spcPct val="105000"/>
              </a:lnSpc>
              <a:spcBef>
                <a:spcPts val="0"/>
              </a:spcBef>
              <a:spcAft>
                <a:spcPts val="0"/>
              </a:spcAft>
              <a:buSzPts val="900"/>
              <a:buNone/>
              <a:defRPr sz="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067" name="Google Shape;6067;g3d53bdb51f7_0_6322"/>
          <p:cNvSpPr txBox="1"/>
          <p:nvPr>
            <p:ph idx="15" type="subTitle"/>
          </p:nvPr>
        </p:nvSpPr>
        <p:spPr>
          <a:xfrm>
            <a:off x="2450943" y="2769881"/>
            <a:ext cx="937800" cy="414300"/>
          </a:xfrm>
          <a:prstGeom prst="rect">
            <a:avLst/>
          </a:prstGeom>
          <a:noFill/>
          <a:ln>
            <a:noFill/>
          </a:ln>
        </p:spPr>
        <p:txBody>
          <a:bodyPr anchorCtr="0" anchor="t" bIns="0" lIns="0" spcFirstLastPara="1" rIns="0" wrap="square" tIns="0">
            <a:noAutofit/>
          </a:bodyPr>
          <a:lstStyle>
            <a:lvl1pPr lvl="0" marR="0" algn="ctr">
              <a:lnSpc>
                <a:spcPct val="105000"/>
              </a:lnSpc>
              <a:spcBef>
                <a:spcPts val="0"/>
              </a:spcBef>
              <a:spcAft>
                <a:spcPts val="0"/>
              </a:spcAft>
              <a:buSzPts val="900"/>
              <a:buNone/>
              <a:defRPr sz="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068" name="Google Shape;6068;g3d53bdb51f7_0_6322"/>
          <p:cNvSpPr txBox="1"/>
          <p:nvPr>
            <p:ph idx="16" type="subTitle"/>
          </p:nvPr>
        </p:nvSpPr>
        <p:spPr>
          <a:xfrm>
            <a:off x="4079338" y="2769881"/>
            <a:ext cx="937800" cy="414300"/>
          </a:xfrm>
          <a:prstGeom prst="rect">
            <a:avLst/>
          </a:prstGeom>
          <a:noFill/>
          <a:ln>
            <a:noFill/>
          </a:ln>
        </p:spPr>
        <p:txBody>
          <a:bodyPr anchorCtr="0" anchor="t" bIns="0" lIns="0" spcFirstLastPara="1" rIns="0" wrap="square" tIns="0">
            <a:noAutofit/>
          </a:bodyPr>
          <a:lstStyle>
            <a:lvl1pPr lvl="0" marR="0" algn="ctr">
              <a:lnSpc>
                <a:spcPct val="105000"/>
              </a:lnSpc>
              <a:spcBef>
                <a:spcPts val="0"/>
              </a:spcBef>
              <a:spcAft>
                <a:spcPts val="0"/>
              </a:spcAft>
              <a:buSzPts val="900"/>
              <a:buNone/>
              <a:defRPr sz="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069" name="Google Shape;6069;g3d53bdb51f7_0_6322"/>
          <p:cNvSpPr txBox="1"/>
          <p:nvPr>
            <p:ph idx="17" type="subTitle"/>
          </p:nvPr>
        </p:nvSpPr>
        <p:spPr>
          <a:xfrm>
            <a:off x="5722378" y="2769881"/>
            <a:ext cx="937800" cy="414300"/>
          </a:xfrm>
          <a:prstGeom prst="rect">
            <a:avLst/>
          </a:prstGeom>
          <a:noFill/>
          <a:ln>
            <a:noFill/>
          </a:ln>
        </p:spPr>
        <p:txBody>
          <a:bodyPr anchorCtr="0" anchor="t" bIns="0" lIns="0" spcFirstLastPara="1" rIns="0" wrap="square" tIns="0">
            <a:noAutofit/>
          </a:bodyPr>
          <a:lstStyle>
            <a:lvl1pPr lvl="0" marR="0" algn="ctr">
              <a:lnSpc>
                <a:spcPct val="105000"/>
              </a:lnSpc>
              <a:spcBef>
                <a:spcPts val="0"/>
              </a:spcBef>
              <a:spcAft>
                <a:spcPts val="0"/>
              </a:spcAft>
              <a:buSzPts val="900"/>
              <a:buNone/>
              <a:defRPr sz="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070" name="Google Shape;6070;g3d53bdb51f7_0_6322"/>
          <p:cNvSpPr txBox="1"/>
          <p:nvPr>
            <p:ph idx="18" type="subTitle"/>
          </p:nvPr>
        </p:nvSpPr>
        <p:spPr>
          <a:xfrm>
            <a:off x="7390011" y="2769881"/>
            <a:ext cx="937800" cy="414300"/>
          </a:xfrm>
          <a:prstGeom prst="rect">
            <a:avLst/>
          </a:prstGeom>
          <a:noFill/>
          <a:ln>
            <a:noFill/>
          </a:ln>
        </p:spPr>
        <p:txBody>
          <a:bodyPr anchorCtr="0" anchor="t" bIns="0" lIns="0" spcFirstLastPara="1" rIns="0" wrap="square" tIns="0">
            <a:noAutofit/>
          </a:bodyPr>
          <a:lstStyle>
            <a:lvl1pPr lvl="0" marR="0" algn="ctr">
              <a:lnSpc>
                <a:spcPct val="105000"/>
              </a:lnSpc>
              <a:spcBef>
                <a:spcPts val="0"/>
              </a:spcBef>
              <a:spcAft>
                <a:spcPts val="0"/>
              </a:spcAft>
              <a:buSzPts val="900"/>
              <a:buNone/>
              <a:defRPr sz="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8_Custom Layout">
  <p:cSld name="18_Custom Layout">
    <p:bg>
      <p:bgPr>
        <a:blipFill>
          <a:blip r:embed="rId2">
            <a:alphaModFix/>
          </a:blip>
          <a:stretch>
            <a:fillRect/>
          </a:stretch>
        </a:blipFill>
      </p:bgPr>
    </p:bg>
    <p:spTree>
      <p:nvGrpSpPr>
        <p:cNvPr id="534" name="Shape 534"/>
        <p:cNvGrpSpPr/>
        <p:nvPr/>
      </p:nvGrpSpPr>
      <p:grpSpPr>
        <a:xfrm>
          <a:off x="0" y="0"/>
          <a:ext cx="0" cy="0"/>
          <a:chOff x="0" y="0"/>
          <a:chExt cx="0" cy="0"/>
        </a:xfrm>
      </p:grpSpPr>
      <p:sp>
        <p:nvSpPr>
          <p:cNvPr id="535" name="Google Shape;535;g3970249a880_0_1192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36" name="Google Shape;536;g3970249a880_0_11923"/>
          <p:cNvSpPr txBox="1"/>
          <p:nvPr>
            <p:ph idx="1" type="body"/>
          </p:nvPr>
        </p:nvSpPr>
        <p:spPr>
          <a:xfrm>
            <a:off x="514217" y="1610306"/>
            <a:ext cx="3325800" cy="2749200"/>
          </a:xfrm>
          <a:prstGeom prst="rect">
            <a:avLst/>
          </a:prstGeom>
          <a:noFill/>
          <a:ln>
            <a:noFill/>
          </a:ln>
        </p:spPr>
        <p:txBody>
          <a:bodyPr anchorCtr="0" anchor="t" bIns="0" lIns="0" spcFirstLastPara="1" rIns="0" wrap="square" tIns="0">
            <a:noAutofit/>
          </a:bodyPr>
          <a:lstStyle>
            <a:lvl1pPr indent="-267145" lvl="0" marL="457200" algn="l">
              <a:lnSpc>
                <a:spcPct val="95000"/>
              </a:lnSpc>
              <a:spcBef>
                <a:spcPts val="1350"/>
              </a:spcBef>
              <a:spcAft>
                <a:spcPts val="0"/>
              </a:spcAft>
              <a:buClr>
                <a:schemeClr val="dk1"/>
              </a:buClr>
              <a:buSzPts val="607"/>
              <a:buChar char="●"/>
              <a:defRPr sz="1050"/>
            </a:lvl1pPr>
            <a:lvl2pPr indent="-267145" lvl="1" marL="914400" algn="l">
              <a:lnSpc>
                <a:spcPct val="95000"/>
              </a:lnSpc>
              <a:spcBef>
                <a:spcPts val="1350"/>
              </a:spcBef>
              <a:spcAft>
                <a:spcPts val="0"/>
              </a:spcAft>
              <a:buClr>
                <a:schemeClr val="dk1"/>
              </a:buClr>
              <a:buSzPts val="607"/>
              <a:buChar char="●"/>
              <a:defRPr sz="900"/>
            </a:lvl2pPr>
            <a:lvl3pPr indent="-267145" lvl="2" marL="1371600" algn="l">
              <a:lnSpc>
                <a:spcPct val="95000"/>
              </a:lnSpc>
              <a:spcBef>
                <a:spcPts val="1350"/>
              </a:spcBef>
              <a:spcAft>
                <a:spcPts val="0"/>
              </a:spcAft>
              <a:buClr>
                <a:schemeClr val="dk1"/>
              </a:buClr>
              <a:buSzPts val="607"/>
              <a:buChar char="●"/>
              <a:defRPr sz="750"/>
            </a:lvl3pPr>
            <a:lvl4pPr indent="-267145" lvl="3" marL="1828800" algn="l">
              <a:lnSpc>
                <a:spcPct val="95000"/>
              </a:lnSpc>
              <a:spcBef>
                <a:spcPts val="1350"/>
              </a:spcBef>
              <a:spcAft>
                <a:spcPts val="0"/>
              </a:spcAft>
              <a:buClr>
                <a:schemeClr val="dk1"/>
              </a:buClr>
              <a:buSzPts val="607"/>
              <a:buChar char="●"/>
              <a:defRPr sz="600"/>
            </a:lvl4pPr>
            <a:lvl5pPr indent="-267145" lvl="4" marL="2286000" algn="l">
              <a:lnSpc>
                <a:spcPct val="95000"/>
              </a:lnSpc>
              <a:spcBef>
                <a:spcPts val="1350"/>
              </a:spcBef>
              <a:spcAft>
                <a:spcPts val="0"/>
              </a:spcAft>
              <a:buClr>
                <a:schemeClr val="dk1"/>
              </a:buClr>
              <a:buSzPts val="607"/>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537" name="Google Shape;537;g3970249a880_0_11923"/>
          <p:cNvSpPr txBox="1"/>
          <p:nvPr>
            <p:ph idx="2" type="subTitle"/>
          </p:nvPr>
        </p:nvSpPr>
        <p:spPr>
          <a:xfrm>
            <a:off x="514217" y="1204631"/>
            <a:ext cx="33258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384"/>
              <a:buNone/>
              <a:defRPr b="1" sz="1537">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
        <p:nvSpPr>
          <p:cNvPr id="538" name="Google Shape;538;g3970249a880_0_11923"/>
          <p:cNvSpPr txBox="1"/>
          <p:nvPr>
            <p:ph type="title"/>
          </p:nvPr>
        </p:nvSpPr>
        <p:spPr>
          <a:xfrm>
            <a:off x="318967" y="319875"/>
            <a:ext cx="84675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Tree>
  </p:cSld>
  <p:clrMapOvr>
    <a:masterClrMapping/>
  </p:clrMapOvr>
</p:sldLayout>
</file>

<file path=ppt/slideLayouts/slideLayout3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4_Custom Layout">
  <p:cSld name="64_Custom Layout">
    <p:bg>
      <p:bgPr>
        <a:blipFill>
          <a:blip r:embed="rId2">
            <a:alphaModFix/>
          </a:blip>
          <a:stretch>
            <a:fillRect/>
          </a:stretch>
        </a:blipFill>
      </p:bgPr>
    </p:bg>
    <p:spTree>
      <p:nvGrpSpPr>
        <p:cNvPr id="6071" name="Shape 6071"/>
        <p:cNvGrpSpPr/>
        <p:nvPr/>
      </p:nvGrpSpPr>
      <p:grpSpPr>
        <a:xfrm>
          <a:off x="0" y="0"/>
          <a:ext cx="0" cy="0"/>
          <a:chOff x="0" y="0"/>
          <a:chExt cx="0" cy="0"/>
        </a:xfrm>
      </p:grpSpPr>
      <p:sp>
        <p:nvSpPr>
          <p:cNvPr id="6072" name="Google Shape;6072;g3d53bdb51f7_0_6346"/>
          <p:cNvSpPr/>
          <p:nvPr/>
        </p:nvSpPr>
        <p:spPr>
          <a:xfrm>
            <a:off x="342855"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073" name="Google Shape;6073;g3d53bdb51f7_0_6346"/>
          <p:cNvSpPr/>
          <p:nvPr/>
        </p:nvSpPr>
        <p:spPr>
          <a:xfrm>
            <a:off x="2053978"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074" name="Google Shape;6074;g3d53bdb51f7_0_6346"/>
          <p:cNvSpPr/>
          <p:nvPr/>
        </p:nvSpPr>
        <p:spPr>
          <a:xfrm>
            <a:off x="3765101"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075" name="Google Shape;6075;g3d53bdb51f7_0_6346"/>
          <p:cNvSpPr/>
          <p:nvPr/>
        </p:nvSpPr>
        <p:spPr>
          <a:xfrm>
            <a:off x="5476224"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076" name="Google Shape;6076;g3d53bdb51f7_0_6346"/>
          <p:cNvSpPr/>
          <p:nvPr/>
        </p:nvSpPr>
        <p:spPr>
          <a:xfrm>
            <a:off x="7187347"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077" name="Google Shape;6077;g3d53bdb51f7_0_6346"/>
          <p:cNvSpPr/>
          <p:nvPr/>
        </p:nvSpPr>
        <p:spPr>
          <a:xfrm>
            <a:off x="227754" y="2374978"/>
            <a:ext cx="8829300" cy="197700"/>
          </a:xfrm>
          <a:prstGeom prst="homePlate">
            <a:avLst>
              <a:gd fmla="val 33471" name="adj"/>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5000">
                <a:srgbClr val="1C0B66"/>
              </a:gs>
              <a:gs pos="86000">
                <a:srgbClr val="1C1A7D"/>
              </a:gs>
              <a:gs pos="91000">
                <a:srgbClr val="1C2F9D"/>
              </a:gs>
              <a:gs pos="95000">
                <a:srgbClr val="1C4AC7"/>
              </a:gs>
              <a:gs pos="100000">
                <a:srgbClr val="1C6AF9"/>
              </a:gs>
            </a:gsLst>
            <a:lin ang="10800025"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accent1"/>
              </a:solidFill>
              <a:latin typeface="Poppins Medium"/>
              <a:ea typeface="Poppins Medium"/>
              <a:cs typeface="Poppins Medium"/>
              <a:sym typeface="Poppins Medium"/>
            </a:endParaRPr>
          </a:p>
        </p:txBody>
      </p:sp>
      <p:sp>
        <p:nvSpPr>
          <p:cNvPr id="6078" name="Google Shape;6078;g3d53bdb51f7_0_6346"/>
          <p:cNvSpPr txBox="1"/>
          <p:nvPr>
            <p:ph type="title"/>
          </p:nvPr>
        </p:nvSpPr>
        <p:spPr>
          <a:xfrm>
            <a:off x="309269" y="314400"/>
            <a:ext cx="85461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079" name="Google Shape;6079;g3d53bdb51f7_0_634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white arrow on a black background&#10;&#10;AI-generated content may be incorrect." id="6080" name="Google Shape;6080;g3d53bdb51f7_0_6346"/>
          <p:cNvPicPr preferRelativeResize="0"/>
          <p:nvPr/>
        </p:nvPicPr>
        <p:blipFill rotWithShape="1">
          <a:blip r:embed="rId3">
            <a:alphaModFix/>
          </a:blip>
          <a:srcRect b="0" l="0" r="0" t="0"/>
          <a:stretch/>
        </p:blipFill>
        <p:spPr>
          <a:xfrm>
            <a:off x="482470" y="2408575"/>
            <a:ext cx="82147" cy="132149"/>
          </a:xfrm>
          <a:prstGeom prst="rect">
            <a:avLst/>
          </a:prstGeom>
          <a:noFill/>
          <a:ln>
            <a:noFill/>
          </a:ln>
        </p:spPr>
      </p:pic>
      <p:pic>
        <p:nvPicPr>
          <p:cNvPr descr="A white arrow on a black background&#10;&#10;AI-generated content may be incorrect." id="6081" name="Google Shape;6081;g3d53bdb51f7_0_6346"/>
          <p:cNvPicPr preferRelativeResize="0"/>
          <p:nvPr/>
        </p:nvPicPr>
        <p:blipFill rotWithShape="1">
          <a:blip r:embed="rId3">
            <a:alphaModFix/>
          </a:blip>
          <a:srcRect b="0" l="0" r="0" t="0"/>
          <a:stretch/>
        </p:blipFill>
        <p:spPr>
          <a:xfrm>
            <a:off x="3905722" y="2408575"/>
            <a:ext cx="82147" cy="132149"/>
          </a:xfrm>
          <a:prstGeom prst="rect">
            <a:avLst/>
          </a:prstGeom>
          <a:noFill/>
          <a:ln>
            <a:noFill/>
          </a:ln>
        </p:spPr>
      </p:pic>
      <p:pic>
        <p:nvPicPr>
          <p:cNvPr descr="A white arrow on a black background&#10;&#10;AI-generated content may be incorrect." id="6082" name="Google Shape;6082;g3d53bdb51f7_0_6346"/>
          <p:cNvPicPr preferRelativeResize="0"/>
          <p:nvPr/>
        </p:nvPicPr>
        <p:blipFill rotWithShape="1">
          <a:blip r:embed="rId3">
            <a:alphaModFix/>
          </a:blip>
          <a:srcRect b="0" l="0" r="0" t="0"/>
          <a:stretch/>
        </p:blipFill>
        <p:spPr>
          <a:xfrm>
            <a:off x="5622979" y="2408575"/>
            <a:ext cx="82147" cy="132149"/>
          </a:xfrm>
          <a:prstGeom prst="rect">
            <a:avLst/>
          </a:prstGeom>
          <a:noFill/>
          <a:ln>
            <a:noFill/>
          </a:ln>
        </p:spPr>
      </p:pic>
      <p:pic>
        <p:nvPicPr>
          <p:cNvPr descr="A white arrow on a black background&#10;&#10;AI-generated content may be incorrect." id="6083" name="Google Shape;6083;g3d53bdb51f7_0_6346"/>
          <p:cNvPicPr preferRelativeResize="0"/>
          <p:nvPr/>
        </p:nvPicPr>
        <p:blipFill rotWithShape="1">
          <a:blip r:embed="rId3">
            <a:alphaModFix/>
          </a:blip>
          <a:srcRect b="0" l="0" r="0" t="0"/>
          <a:stretch/>
        </p:blipFill>
        <p:spPr>
          <a:xfrm>
            <a:off x="7330730" y="2408575"/>
            <a:ext cx="82147" cy="132149"/>
          </a:xfrm>
          <a:prstGeom prst="rect">
            <a:avLst/>
          </a:prstGeom>
          <a:noFill/>
          <a:ln>
            <a:noFill/>
          </a:ln>
        </p:spPr>
      </p:pic>
      <p:pic>
        <p:nvPicPr>
          <p:cNvPr descr="A white arrow on a black background&#10;&#10;AI-generated content may be incorrect." id="6084" name="Google Shape;6084;g3d53bdb51f7_0_6346"/>
          <p:cNvPicPr preferRelativeResize="0"/>
          <p:nvPr/>
        </p:nvPicPr>
        <p:blipFill rotWithShape="1">
          <a:blip r:embed="rId3">
            <a:alphaModFix/>
          </a:blip>
          <a:srcRect b="0" l="0" r="0" t="0"/>
          <a:stretch/>
        </p:blipFill>
        <p:spPr>
          <a:xfrm>
            <a:off x="2190871" y="2408575"/>
            <a:ext cx="82147" cy="132149"/>
          </a:xfrm>
          <a:prstGeom prst="rect">
            <a:avLst/>
          </a:prstGeom>
          <a:noFill/>
          <a:ln>
            <a:noFill/>
          </a:ln>
        </p:spPr>
      </p:pic>
      <p:sp>
        <p:nvSpPr>
          <p:cNvPr id="6085" name="Google Shape;6085;g3d53bdb51f7_0_6346"/>
          <p:cNvSpPr txBox="1"/>
          <p:nvPr>
            <p:ph idx="2" type="title"/>
          </p:nvPr>
        </p:nvSpPr>
        <p:spPr>
          <a:xfrm>
            <a:off x="419964" y="1198973"/>
            <a:ext cx="811500" cy="4143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28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086" name="Google Shape;6086;g3d53bdb51f7_0_6346"/>
          <p:cNvSpPr txBox="1"/>
          <p:nvPr>
            <p:ph idx="3" type="title"/>
          </p:nvPr>
        </p:nvSpPr>
        <p:spPr>
          <a:xfrm>
            <a:off x="2190868" y="1198973"/>
            <a:ext cx="811500" cy="4143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28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087" name="Google Shape;6087;g3d53bdb51f7_0_6346"/>
          <p:cNvSpPr txBox="1"/>
          <p:nvPr>
            <p:ph idx="4" type="title"/>
          </p:nvPr>
        </p:nvSpPr>
        <p:spPr>
          <a:xfrm>
            <a:off x="3916056" y="1198973"/>
            <a:ext cx="811500" cy="4143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28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088" name="Google Shape;6088;g3d53bdb51f7_0_6346"/>
          <p:cNvSpPr txBox="1"/>
          <p:nvPr>
            <p:ph idx="5" type="title"/>
          </p:nvPr>
        </p:nvSpPr>
        <p:spPr>
          <a:xfrm>
            <a:off x="5641244" y="1198973"/>
            <a:ext cx="811500" cy="4143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28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089" name="Google Shape;6089;g3d53bdb51f7_0_6346"/>
          <p:cNvSpPr txBox="1"/>
          <p:nvPr>
            <p:ph idx="6" type="title"/>
          </p:nvPr>
        </p:nvSpPr>
        <p:spPr>
          <a:xfrm>
            <a:off x="7366431" y="1198973"/>
            <a:ext cx="811500" cy="4143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28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090" name="Google Shape;6090;g3d53bdb51f7_0_6346"/>
          <p:cNvSpPr txBox="1"/>
          <p:nvPr>
            <p:ph idx="1" type="subTitle"/>
          </p:nvPr>
        </p:nvSpPr>
        <p:spPr>
          <a:xfrm>
            <a:off x="473376" y="2770341"/>
            <a:ext cx="1424400" cy="156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100"/>
              <a:buNone/>
              <a:defRPr sz="1100"/>
            </a:lvl1pPr>
            <a:lvl2pPr lvl="1" algn="l">
              <a:lnSpc>
                <a:spcPct val="100000"/>
              </a:lnSpc>
              <a:spcBef>
                <a:spcPts val="1300"/>
              </a:spcBef>
              <a:spcAft>
                <a:spcPts val="0"/>
              </a:spcAft>
              <a:buSzPts val="1100"/>
              <a:buNone/>
              <a:defRPr sz="1100"/>
            </a:lvl2pPr>
            <a:lvl3pPr lvl="2" algn="l">
              <a:lnSpc>
                <a:spcPct val="100000"/>
              </a:lnSpc>
              <a:spcBef>
                <a:spcPts val="1300"/>
              </a:spcBef>
              <a:spcAft>
                <a:spcPts val="0"/>
              </a:spcAft>
              <a:buSzPts val="1100"/>
              <a:buNone/>
              <a:defRPr sz="1100"/>
            </a:lvl3pPr>
            <a:lvl4pPr lvl="3" algn="l">
              <a:lnSpc>
                <a:spcPct val="100000"/>
              </a:lnSpc>
              <a:spcBef>
                <a:spcPts val="1300"/>
              </a:spcBef>
              <a:spcAft>
                <a:spcPts val="0"/>
              </a:spcAft>
              <a:buSzPts val="1100"/>
              <a:buNone/>
              <a:defRPr sz="1100"/>
            </a:lvl4pPr>
            <a:lvl5pPr lvl="4" algn="l">
              <a:lnSpc>
                <a:spcPct val="100000"/>
              </a:lnSpc>
              <a:spcBef>
                <a:spcPts val="1300"/>
              </a:spcBef>
              <a:spcAft>
                <a:spcPts val="0"/>
              </a:spcAft>
              <a:buSzPts val="1100"/>
              <a:buNone/>
              <a:defRPr sz="1100"/>
            </a:lvl5pPr>
            <a:lvl6pPr lvl="5" algn="l">
              <a:lnSpc>
                <a:spcPct val="100000"/>
              </a:lnSpc>
              <a:spcBef>
                <a:spcPts val="400"/>
              </a:spcBef>
              <a:spcAft>
                <a:spcPts val="0"/>
              </a:spcAft>
              <a:buSzPts val="1100"/>
              <a:buNone/>
              <a:defRPr sz="1100"/>
            </a:lvl6pPr>
            <a:lvl7pPr lvl="6" algn="l">
              <a:lnSpc>
                <a:spcPct val="100000"/>
              </a:lnSpc>
              <a:spcBef>
                <a:spcPts val="400"/>
              </a:spcBef>
              <a:spcAft>
                <a:spcPts val="0"/>
              </a:spcAft>
              <a:buSzPts val="1100"/>
              <a:buNone/>
              <a:defRPr sz="1100"/>
            </a:lvl7pPr>
            <a:lvl8pPr lvl="7" algn="l">
              <a:lnSpc>
                <a:spcPct val="100000"/>
              </a:lnSpc>
              <a:spcBef>
                <a:spcPts val="400"/>
              </a:spcBef>
              <a:spcAft>
                <a:spcPts val="0"/>
              </a:spcAft>
              <a:buSzPts val="1100"/>
              <a:buNone/>
              <a:defRPr sz="1100"/>
            </a:lvl8pPr>
            <a:lvl9pPr lvl="8" algn="l">
              <a:lnSpc>
                <a:spcPct val="100000"/>
              </a:lnSpc>
              <a:spcBef>
                <a:spcPts val="400"/>
              </a:spcBef>
              <a:spcAft>
                <a:spcPts val="0"/>
              </a:spcAft>
              <a:buSzPts val="1100"/>
              <a:buNone/>
              <a:defRPr sz="1100"/>
            </a:lvl9pPr>
          </a:lstStyle>
          <a:p/>
        </p:txBody>
      </p:sp>
      <p:sp>
        <p:nvSpPr>
          <p:cNvPr id="6091" name="Google Shape;6091;g3d53bdb51f7_0_6346"/>
          <p:cNvSpPr txBox="1"/>
          <p:nvPr>
            <p:ph idx="7" type="subTitle"/>
          </p:nvPr>
        </p:nvSpPr>
        <p:spPr>
          <a:xfrm>
            <a:off x="2175767" y="2770341"/>
            <a:ext cx="1424400" cy="156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100"/>
              <a:buNone/>
              <a:defRPr sz="1100"/>
            </a:lvl1pPr>
            <a:lvl2pPr lvl="1" algn="l">
              <a:lnSpc>
                <a:spcPct val="100000"/>
              </a:lnSpc>
              <a:spcBef>
                <a:spcPts val="1300"/>
              </a:spcBef>
              <a:spcAft>
                <a:spcPts val="0"/>
              </a:spcAft>
              <a:buSzPts val="1100"/>
              <a:buNone/>
              <a:defRPr sz="1100"/>
            </a:lvl2pPr>
            <a:lvl3pPr lvl="2" algn="l">
              <a:lnSpc>
                <a:spcPct val="100000"/>
              </a:lnSpc>
              <a:spcBef>
                <a:spcPts val="1300"/>
              </a:spcBef>
              <a:spcAft>
                <a:spcPts val="0"/>
              </a:spcAft>
              <a:buSzPts val="1100"/>
              <a:buNone/>
              <a:defRPr sz="1100"/>
            </a:lvl3pPr>
            <a:lvl4pPr lvl="3" algn="l">
              <a:lnSpc>
                <a:spcPct val="100000"/>
              </a:lnSpc>
              <a:spcBef>
                <a:spcPts val="1300"/>
              </a:spcBef>
              <a:spcAft>
                <a:spcPts val="0"/>
              </a:spcAft>
              <a:buSzPts val="1100"/>
              <a:buNone/>
              <a:defRPr sz="1100"/>
            </a:lvl4pPr>
            <a:lvl5pPr lvl="4" algn="l">
              <a:lnSpc>
                <a:spcPct val="100000"/>
              </a:lnSpc>
              <a:spcBef>
                <a:spcPts val="1300"/>
              </a:spcBef>
              <a:spcAft>
                <a:spcPts val="0"/>
              </a:spcAft>
              <a:buSzPts val="1100"/>
              <a:buNone/>
              <a:defRPr sz="1100"/>
            </a:lvl5pPr>
            <a:lvl6pPr lvl="5" algn="l">
              <a:lnSpc>
                <a:spcPct val="100000"/>
              </a:lnSpc>
              <a:spcBef>
                <a:spcPts val="400"/>
              </a:spcBef>
              <a:spcAft>
                <a:spcPts val="0"/>
              </a:spcAft>
              <a:buSzPts val="1100"/>
              <a:buNone/>
              <a:defRPr sz="1100"/>
            </a:lvl6pPr>
            <a:lvl7pPr lvl="6" algn="l">
              <a:lnSpc>
                <a:spcPct val="100000"/>
              </a:lnSpc>
              <a:spcBef>
                <a:spcPts val="400"/>
              </a:spcBef>
              <a:spcAft>
                <a:spcPts val="0"/>
              </a:spcAft>
              <a:buSzPts val="1100"/>
              <a:buNone/>
              <a:defRPr sz="1100"/>
            </a:lvl7pPr>
            <a:lvl8pPr lvl="7" algn="l">
              <a:lnSpc>
                <a:spcPct val="100000"/>
              </a:lnSpc>
              <a:spcBef>
                <a:spcPts val="400"/>
              </a:spcBef>
              <a:spcAft>
                <a:spcPts val="0"/>
              </a:spcAft>
              <a:buSzPts val="1100"/>
              <a:buNone/>
              <a:defRPr sz="1100"/>
            </a:lvl8pPr>
            <a:lvl9pPr lvl="8" algn="l">
              <a:lnSpc>
                <a:spcPct val="100000"/>
              </a:lnSpc>
              <a:spcBef>
                <a:spcPts val="400"/>
              </a:spcBef>
              <a:spcAft>
                <a:spcPts val="0"/>
              </a:spcAft>
              <a:buSzPts val="1100"/>
              <a:buNone/>
              <a:defRPr sz="1100"/>
            </a:lvl9pPr>
          </a:lstStyle>
          <a:p/>
        </p:txBody>
      </p:sp>
      <p:sp>
        <p:nvSpPr>
          <p:cNvPr id="6092" name="Google Shape;6092;g3d53bdb51f7_0_6346"/>
          <p:cNvSpPr txBox="1"/>
          <p:nvPr>
            <p:ph idx="8" type="subTitle"/>
          </p:nvPr>
        </p:nvSpPr>
        <p:spPr>
          <a:xfrm>
            <a:off x="3886889" y="2770341"/>
            <a:ext cx="1424400" cy="156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100"/>
              <a:buNone/>
              <a:defRPr sz="1100"/>
            </a:lvl1pPr>
            <a:lvl2pPr lvl="1" algn="l">
              <a:lnSpc>
                <a:spcPct val="100000"/>
              </a:lnSpc>
              <a:spcBef>
                <a:spcPts val="1300"/>
              </a:spcBef>
              <a:spcAft>
                <a:spcPts val="0"/>
              </a:spcAft>
              <a:buSzPts val="1100"/>
              <a:buNone/>
              <a:defRPr sz="1100"/>
            </a:lvl2pPr>
            <a:lvl3pPr lvl="2" algn="l">
              <a:lnSpc>
                <a:spcPct val="100000"/>
              </a:lnSpc>
              <a:spcBef>
                <a:spcPts val="1300"/>
              </a:spcBef>
              <a:spcAft>
                <a:spcPts val="0"/>
              </a:spcAft>
              <a:buSzPts val="1100"/>
              <a:buNone/>
              <a:defRPr sz="1100"/>
            </a:lvl3pPr>
            <a:lvl4pPr lvl="3" algn="l">
              <a:lnSpc>
                <a:spcPct val="100000"/>
              </a:lnSpc>
              <a:spcBef>
                <a:spcPts val="1300"/>
              </a:spcBef>
              <a:spcAft>
                <a:spcPts val="0"/>
              </a:spcAft>
              <a:buSzPts val="1100"/>
              <a:buNone/>
              <a:defRPr sz="1100"/>
            </a:lvl4pPr>
            <a:lvl5pPr lvl="4" algn="l">
              <a:lnSpc>
                <a:spcPct val="100000"/>
              </a:lnSpc>
              <a:spcBef>
                <a:spcPts val="1300"/>
              </a:spcBef>
              <a:spcAft>
                <a:spcPts val="0"/>
              </a:spcAft>
              <a:buSzPts val="1100"/>
              <a:buNone/>
              <a:defRPr sz="1100"/>
            </a:lvl5pPr>
            <a:lvl6pPr lvl="5" algn="l">
              <a:lnSpc>
                <a:spcPct val="100000"/>
              </a:lnSpc>
              <a:spcBef>
                <a:spcPts val="400"/>
              </a:spcBef>
              <a:spcAft>
                <a:spcPts val="0"/>
              </a:spcAft>
              <a:buSzPts val="1100"/>
              <a:buNone/>
              <a:defRPr sz="1100"/>
            </a:lvl6pPr>
            <a:lvl7pPr lvl="6" algn="l">
              <a:lnSpc>
                <a:spcPct val="100000"/>
              </a:lnSpc>
              <a:spcBef>
                <a:spcPts val="400"/>
              </a:spcBef>
              <a:spcAft>
                <a:spcPts val="0"/>
              </a:spcAft>
              <a:buSzPts val="1100"/>
              <a:buNone/>
              <a:defRPr sz="1100"/>
            </a:lvl7pPr>
            <a:lvl8pPr lvl="7" algn="l">
              <a:lnSpc>
                <a:spcPct val="100000"/>
              </a:lnSpc>
              <a:spcBef>
                <a:spcPts val="400"/>
              </a:spcBef>
              <a:spcAft>
                <a:spcPts val="0"/>
              </a:spcAft>
              <a:buSzPts val="1100"/>
              <a:buNone/>
              <a:defRPr sz="1100"/>
            </a:lvl8pPr>
            <a:lvl9pPr lvl="8" algn="l">
              <a:lnSpc>
                <a:spcPct val="100000"/>
              </a:lnSpc>
              <a:spcBef>
                <a:spcPts val="400"/>
              </a:spcBef>
              <a:spcAft>
                <a:spcPts val="0"/>
              </a:spcAft>
              <a:buSzPts val="1100"/>
              <a:buNone/>
              <a:defRPr sz="1100"/>
            </a:lvl9pPr>
          </a:lstStyle>
          <a:p/>
        </p:txBody>
      </p:sp>
      <p:sp>
        <p:nvSpPr>
          <p:cNvPr id="6093" name="Google Shape;6093;g3d53bdb51f7_0_6346"/>
          <p:cNvSpPr txBox="1"/>
          <p:nvPr>
            <p:ph idx="9" type="subTitle"/>
          </p:nvPr>
        </p:nvSpPr>
        <p:spPr>
          <a:xfrm>
            <a:off x="5598007" y="2770341"/>
            <a:ext cx="1424400" cy="156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100"/>
              <a:buNone/>
              <a:defRPr sz="1100"/>
            </a:lvl1pPr>
            <a:lvl2pPr lvl="1" algn="l">
              <a:lnSpc>
                <a:spcPct val="100000"/>
              </a:lnSpc>
              <a:spcBef>
                <a:spcPts val="1300"/>
              </a:spcBef>
              <a:spcAft>
                <a:spcPts val="0"/>
              </a:spcAft>
              <a:buSzPts val="1100"/>
              <a:buNone/>
              <a:defRPr sz="1100"/>
            </a:lvl2pPr>
            <a:lvl3pPr lvl="2" algn="l">
              <a:lnSpc>
                <a:spcPct val="100000"/>
              </a:lnSpc>
              <a:spcBef>
                <a:spcPts val="1300"/>
              </a:spcBef>
              <a:spcAft>
                <a:spcPts val="0"/>
              </a:spcAft>
              <a:buSzPts val="1100"/>
              <a:buNone/>
              <a:defRPr sz="1100"/>
            </a:lvl3pPr>
            <a:lvl4pPr lvl="3" algn="l">
              <a:lnSpc>
                <a:spcPct val="100000"/>
              </a:lnSpc>
              <a:spcBef>
                <a:spcPts val="1300"/>
              </a:spcBef>
              <a:spcAft>
                <a:spcPts val="0"/>
              </a:spcAft>
              <a:buSzPts val="1100"/>
              <a:buNone/>
              <a:defRPr sz="1100"/>
            </a:lvl4pPr>
            <a:lvl5pPr lvl="4" algn="l">
              <a:lnSpc>
                <a:spcPct val="100000"/>
              </a:lnSpc>
              <a:spcBef>
                <a:spcPts val="1300"/>
              </a:spcBef>
              <a:spcAft>
                <a:spcPts val="0"/>
              </a:spcAft>
              <a:buSzPts val="1100"/>
              <a:buNone/>
              <a:defRPr sz="1100"/>
            </a:lvl5pPr>
            <a:lvl6pPr lvl="5" algn="l">
              <a:lnSpc>
                <a:spcPct val="100000"/>
              </a:lnSpc>
              <a:spcBef>
                <a:spcPts val="400"/>
              </a:spcBef>
              <a:spcAft>
                <a:spcPts val="0"/>
              </a:spcAft>
              <a:buSzPts val="1100"/>
              <a:buNone/>
              <a:defRPr sz="1100"/>
            </a:lvl6pPr>
            <a:lvl7pPr lvl="6" algn="l">
              <a:lnSpc>
                <a:spcPct val="100000"/>
              </a:lnSpc>
              <a:spcBef>
                <a:spcPts val="400"/>
              </a:spcBef>
              <a:spcAft>
                <a:spcPts val="0"/>
              </a:spcAft>
              <a:buSzPts val="1100"/>
              <a:buNone/>
              <a:defRPr sz="1100"/>
            </a:lvl7pPr>
            <a:lvl8pPr lvl="7" algn="l">
              <a:lnSpc>
                <a:spcPct val="100000"/>
              </a:lnSpc>
              <a:spcBef>
                <a:spcPts val="400"/>
              </a:spcBef>
              <a:spcAft>
                <a:spcPts val="0"/>
              </a:spcAft>
              <a:buSzPts val="1100"/>
              <a:buNone/>
              <a:defRPr sz="1100"/>
            </a:lvl8pPr>
            <a:lvl9pPr lvl="8" algn="l">
              <a:lnSpc>
                <a:spcPct val="100000"/>
              </a:lnSpc>
              <a:spcBef>
                <a:spcPts val="400"/>
              </a:spcBef>
              <a:spcAft>
                <a:spcPts val="0"/>
              </a:spcAft>
              <a:buSzPts val="1100"/>
              <a:buNone/>
              <a:defRPr sz="1100"/>
            </a:lvl9pPr>
          </a:lstStyle>
          <a:p/>
        </p:txBody>
      </p:sp>
      <p:sp>
        <p:nvSpPr>
          <p:cNvPr id="6094" name="Google Shape;6094;g3d53bdb51f7_0_6346"/>
          <p:cNvSpPr txBox="1"/>
          <p:nvPr>
            <p:ph idx="13" type="subTitle"/>
          </p:nvPr>
        </p:nvSpPr>
        <p:spPr>
          <a:xfrm>
            <a:off x="7309125" y="2770341"/>
            <a:ext cx="1424400" cy="156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100"/>
              <a:buNone/>
              <a:defRPr sz="1100"/>
            </a:lvl1pPr>
            <a:lvl2pPr lvl="1" algn="l">
              <a:lnSpc>
                <a:spcPct val="100000"/>
              </a:lnSpc>
              <a:spcBef>
                <a:spcPts val="1300"/>
              </a:spcBef>
              <a:spcAft>
                <a:spcPts val="0"/>
              </a:spcAft>
              <a:buSzPts val="1100"/>
              <a:buNone/>
              <a:defRPr sz="1100"/>
            </a:lvl2pPr>
            <a:lvl3pPr lvl="2" algn="l">
              <a:lnSpc>
                <a:spcPct val="100000"/>
              </a:lnSpc>
              <a:spcBef>
                <a:spcPts val="1300"/>
              </a:spcBef>
              <a:spcAft>
                <a:spcPts val="0"/>
              </a:spcAft>
              <a:buSzPts val="1100"/>
              <a:buNone/>
              <a:defRPr sz="1100"/>
            </a:lvl3pPr>
            <a:lvl4pPr lvl="3" algn="l">
              <a:lnSpc>
                <a:spcPct val="100000"/>
              </a:lnSpc>
              <a:spcBef>
                <a:spcPts val="1300"/>
              </a:spcBef>
              <a:spcAft>
                <a:spcPts val="0"/>
              </a:spcAft>
              <a:buSzPts val="1100"/>
              <a:buNone/>
              <a:defRPr sz="1100"/>
            </a:lvl4pPr>
            <a:lvl5pPr lvl="4" algn="l">
              <a:lnSpc>
                <a:spcPct val="100000"/>
              </a:lnSpc>
              <a:spcBef>
                <a:spcPts val="1300"/>
              </a:spcBef>
              <a:spcAft>
                <a:spcPts val="0"/>
              </a:spcAft>
              <a:buSzPts val="1100"/>
              <a:buNone/>
              <a:defRPr sz="1100"/>
            </a:lvl5pPr>
            <a:lvl6pPr lvl="5" algn="l">
              <a:lnSpc>
                <a:spcPct val="100000"/>
              </a:lnSpc>
              <a:spcBef>
                <a:spcPts val="400"/>
              </a:spcBef>
              <a:spcAft>
                <a:spcPts val="0"/>
              </a:spcAft>
              <a:buSzPts val="1100"/>
              <a:buNone/>
              <a:defRPr sz="1100"/>
            </a:lvl6pPr>
            <a:lvl7pPr lvl="6" algn="l">
              <a:lnSpc>
                <a:spcPct val="100000"/>
              </a:lnSpc>
              <a:spcBef>
                <a:spcPts val="400"/>
              </a:spcBef>
              <a:spcAft>
                <a:spcPts val="0"/>
              </a:spcAft>
              <a:buSzPts val="1100"/>
              <a:buNone/>
              <a:defRPr sz="1100"/>
            </a:lvl7pPr>
            <a:lvl8pPr lvl="7" algn="l">
              <a:lnSpc>
                <a:spcPct val="100000"/>
              </a:lnSpc>
              <a:spcBef>
                <a:spcPts val="400"/>
              </a:spcBef>
              <a:spcAft>
                <a:spcPts val="0"/>
              </a:spcAft>
              <a:buSzPts val="1100"/>
              <a:buNone/>
              <a:defRPr sz="1100"/>
            </a:lvl8pPr>
            <a:lvl9pPr lvl="8" algn="l">
              <a:lnSpc>
                <a:spcPct val="100000"/>
              </a:lnSpc>
              <a:spcBef>
                <a:spcPts val="400"/>
              </a:spcBef>
              <a:spcAft>
                <a:spcPts val="0"/>
              </a:spcAft>
              <a:buSzPts val="1100"/>
              <a:buNone/>
              <a:defRPr sz="1100"/>
            </a:lvl9pPr>
          </a:lstStyle>
          <a:p/>
        </p:txBody>
      </p:sp>
    </p:spTree>
  </p:cSld>
  <p:clrMapOvr>
    <a:masterClrMapping/>
  </p:clrMapOvr>
</p:sldLayout>
</file>

<file path=ppt/slideLayouts/slideLayout3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4_Custom Layout  77">
  <p:cSld name="64_Custom Layout_1">
    <p:bg>
      <p:bgPr>
        <a:blipFill>
          <a:blip r:embed="rId2">
            <a:alphaModFix/>
          </a:blip>
          <a:stretch>
            <a:fillRect/>
          </a:stretch>
        </a:blipFill>
      </p:bgPr>
    </p:bg>
    <p:spTree>
      <p:nvGrpSpPr>
        <p:cNvPr id="6095" name="Shape 6095"/>
        <p:cNvGrpSpPr/>
        <p:nvPr/>
      </p:nvGrpSpPr>
      <p:grpSpPr>
        <a:xfrm>
          <a:off x="0" y="0"/>
          <a:ext cx="0" cy="0"/>
          <a:chOff x="0" y="0"/>
          <a:chExt cx="0" cy="0"/>
        </a:xfrm>
      </p:grpSpPr>
      <p:sp>
        <p:nvSpPr>
          <p:cNvPr id="6096" name="Google Shape;6096;g3d53bdb51f7_0_6370"/>
          <p:cNvSpPr/>
          <p:nvPr/>
        </p:nvSpPr>
        <p:spPr>
          <a:xfrm>
            <a:off x="342855"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097" name="Google Shape;6097;g3d53bdb51f7_0_6370"/>
          <p:cNvSpPr/>
          <p:nvPr/>
        </p:nvSpPr>
        <p:spPr>
          <a:xfrm>
            <a:off x="2053978"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098" name="Google Shape;6098;g3d53bdb51f7_0_6370"/>
          <p:cNvSpPr/>
          <p:nvPr/>
        </p:nvSpPr>
        <p:spPr>
          <a:xfrm>
            <a:off x="3765101"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099" name="Google Shape;6099;g3d53bdb51f7_0_6370"/>
          <p:cNvSpPr/>
          <p:nvPr/>
        </p:nvSpPr>
        <p:spPr>
          <a:xfrm>
            <a:off x="5476224"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100" name="Google Shape;6100;g3d53bdb51f7_0_6370"/>
          <p:cNvSpPr/>
          <p:nvPr/>
        </p:nvSpPr>
        <p:spPr>
          <a:xfrm>
            <a:off x="7187347"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101" name="Google Shape;6101;g3d53bdb51f7_0_6370"/>
          <p:cNvSpPr/>
          <p:nvPr/>
        </p:nvSpPr>
        <p:spPr>
          <a:xfrm>
            <a:off x="227754" y="2374978"/>
            <a:ext cx="8829300" cy="197700"/>
          </a:xfrm>
          <a:prstGeom prst="homePlate">
            <a:avLst>
              <a:gd fmla="val 33471" name="adj"/>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5000">
                <a:srgbClr val="1C0B66"/>
              </a:gs>
              <a:gs pos="86000">
                <a:srgbClr val="1C1A7D"/>
              </a:gs>
              <a:gs pos="91000">
                <a:srgbClr val="1C2F9D"/>
              </a:gs>
              <a:gs pos="95000">
                <a:srgbClr val="1C4AC7"/>
              </a:gs>
              <a:gs pos="100000">
                <a:srgbClr val="1C6AF9"/>
              </a:gs>
            </a:gsLst>
            <a:lin ang="10800025"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accent1"/>
              </a:solidFill>
              <a:latin typeface="Poppins Medium"/>
              <a:ea typeface="Poppins Medium"/>
              <a:cs typeface="Poppins Medium"/>
              <a:sym typeface="Poppins Medium"/>
            </a:endParaRPr>
          </a:p>
        </p:txBody>
      </p:sp>
      <p:sp>
        <p:nvSpPr>
          <p:cNvPr id="6102" name="Google Shape;6102;g3d53bdb51f7_0_6370"/>
          <p:cNvSpPr txBox="1"/>
          <p:nvPr>
            <p:ph type="title"/>
          </p:nvPr>
        </p:nvSpPr>
        <p:spPr>
          <a:xfrm>
            <a:off x="309269" y="314400"/>
            <a:ext cx="85461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103" name="Google Shape;6103;g3d53bdb51f7_0_637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white arrow on a black background&#10;&#10;AI-generated content may be incorrect." id="6104" name="Google Shape;6104;g3d53bdb51f7_0_6370"/>
          <p:cNvPicPr preferRelativeResize="0"/>
          <p:nvPr/>
        </p:nvPicPr>
        <p:blipFill rotWithShape="1">
          <a:blip r:embed="rId3">
            <a:alphaModFix/>
          </a:blip>
          <a:srcRect b="0" l="0" r="0" t="0"/>
          <a:stretch/>
        </p:blipFill>
        <p:spPr>
          <a:xfrm>
            <a:off x="482470" y="2408575"/>
            <a:ext cx="82147" cy="132149"/>
          </a:xfrm>
          <a:prstGeom prst="rect">
            <a:avLst/>
          </a:prstGeom>
          <a:noFill/>
          <a:ln>
            <a:noFill/>
          </a:ln>
        </p:spPr>
      </p:pic>
      <p:pic>
        <p:nvPicPr>
          <p:cNvPr descr="A white arrow on a black background&#10;&#10;AI-generated content may be incorrect." id="6105" name="Google Shape;6105;g3d53bdb51f7_0_6370"/>
          <p:cNvPicPr preferRelativeResize="0"/>
          <p:nvPr/>
        </p:nvPicPr>
        <p:blipFill rotWithShape="1">
          <a:blip r:embed="rId3">
            <a:alphaModFix/>
          </a:blip>
          <a:srcRect b="0" l="0" r="0" t="0"/>
          <a:stretch/>
        </p:blipFill>
        <p:spPr>
          <a:xfrm>
            <a:off x="3905722" y="2408575"/>
            <a:ext cx="82147" cy="132149"/>
          </a:xfrm>
          <a:prstGeom prst="rect">
            <a:avLst/>
          </a:prstGeom>
          <a:noFill/>
          <a:ln>
            <a:noFill/>
          </a:ln>
        </p:spPr>
      </p:pic>
      <p:pic>
        <p:nvPicPr>
          <p:cNvPr descr="A white arrow on a black background&#10;&#10;AI-generated content may be incorrect." id="6106" name="Google Shape;6106;g3d53bdb51f7_0_6370"/>
          <p:cNvPicPr preferRelativeResize="0"/>
          <p:nvPr/>
        </p:nvPicPr>
        <p:blipFill rotWithShape="1">
          <a:blip r:embed="rId3">
            <a:alphaModFix/>
          </a:blip>
          <a:srcRect b="0" l="0" r="0" t="0"/>
          <a:stretch/>
        </p:blipFill>
        <p:spPr>
          <a:xfrm>
            <a:off x="5622979" y="2408575"/>
            <a:ext cx="82147" cy="132149"/>
          </a:xfrm>
          <a:prstGeom prst="rect">
            <a:avLst/>
          </a:prstGeom>
          <a:noFill/>
          <a:ln>
            <a:noFill/>
          </a:ln>
        </p:spPr>
      </p:pic>
      <p:pic>
        <p:nvPicPr>
          <p:cNvPr descr="A white arrow on a black background&#10;&#10;AI-generated content may be incorrect." id="6107" name="Google Shape;6107;g3d53bdb51f7_0_6370"/>
          <p:cNvPicPr preferRelativeResize="0"/>
          <p:nvPr/>
        </p:nvPicPr>
        <p:blipFill rotWithShape="1">
          <a:blip r:embed="rId3">
            <a:alphaModFix/>
          </a:blip>
          <a:srcRect b="0" l="0" r="0" t="0"/>
          <a:stretch/>
        </p:blipFill>
        <p:spPr>
          <a:xfrm>
            <a:off x="7330730" y="2408575"/>
            <a:ext cx="82147" cy="132149"/>
          </a:xfrm>
          <a:prstGeom prst="rect">
            <a:avLst/>
          </a:prstGeom>
          <a:noFill/>
          <a:ln>
            <a:noFill/>
          </a:ln>
        </p:spPr>
      </p:pic>
      <p:pic>
        <p:nvPicPr>
          <p:cNvPr descr="A white arrow on a black background&#10;&#10;AI-generated content may be incorrect." id="6108" name="Google Shape;6108;g3d53bdb51f7_0_6370"/>
          <p:cNvPicPr preferRelativeResize="0"/>
          <p:nvPr/>
        </p:nvPicPr>
        <p:blipFill rotWithShape="1">
          <a:blip r:embed="rId3">
            <a:alphaModFix/>
          </a:blip>
          <a:srcRect b="0" l="0" r="0" t="0"/>
          <a:stretch/>
        </p:blipFill>
        <p:spPr>
          <a:xfrm>
            <a:off x="2190871" y="2408575"/>
            <a:ext cx="82147" cy="132149"/>
          </a:xfrm>
          <a:prstGeom prst="rect">
            <a:avLst/>
          </a:prstGeom>
          <a:noFill/>
          <a:ln>
            <a:noFill/>
          </a:ln>
        </p:spPr>
      </p:pic>
      <p:sp>
        <p:nvSpPr>
          <p:cNvPr id="6109" name="Google Shape;6109;g3d53bdb51f7_0_6370"/>
          <p:cNvSpPr txBox="1"/>
          <p:nvPr>
            <p:ph idx="2" type="title"/>
          </p:nvPr>
        </p:nvSpPr>
        <p:spPr>
          <a:xfrm>
            <a:off x="419964" y="1198973"/>
            <a:ext cx="811500" cy="4143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28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110" name="Google Shape;6110;g3d53bdb51f7_0_6370"/>
          <p:cNvSpPr txBox="1"/>
          <p:nvPr>
            <p:ph idx="3" type="title"/>
          </p:nvPr>
        </p:nvSpPr>
        <p:spPr>
          <a:xfrm>
            <a:off x="2190868" y="1198973"/>
            <a:ext cx="811500" cy="4143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28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111" name="Google Shape;6111;g3d53bdb51f7_0_6370"/>
          <p:cNvSpPr txBox="1"/>
          <p:nvPr>
            <p:ph idx="4" type="title"/>
          </p:nvPr>
        </p:nvSpPr>
        <p:spPr>
          <a:xfrm>
            <a:off x="3916056" y="1198973"/>
            <a:ext cx="811500" cy="4143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28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112" name="Google Shape;6112;g3d53bdb51f7_0_6370"/>
          <p:cNvSpPr txBox="1"/>
          <p:nvPr>
            <p:ph idx="5" type="title"/>
          </p:nvPr>
        </p:nvSpPr>
        <p:spPr>
          <a:xfrm>
            <a:off x="5641244" y="1198973"/>
            <a:ext cx="811500" cy="4143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28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113" name="Google Shape;6113;g3d53bdb51f7_0_6370"/>
          <p:cNvSpPr txBox="1"/>
          <p:nvPr>
            <p:ph idx="6" type="title"/>
          </p:nvPr>
        </p:nvSpPr>
        <p:spPr>
          <a:xfrm>
            <a:off x="7366431" y="1198973"/>
            <a:ext cx="811500" cy="4143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28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114" name="Google Shape;6114;g3d53bdb51f7_0_6370"/>
          <p:cNvSpPr txBox="1"/>
          <p:nvPr>
            <p:ph idx="1" type="subTitle"/>
          </p:nvPr>
        </p:nvSpPr>
        <p:spPr>
          <a:xfrm>
            <a:off x="2175767" y="2770341"/>
            <a:ext cx="1424400" cy="156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100"/>
              <a:buNone/>
              <a:defRPr sz="1100"/>
            </a:lvl1pPr>
            <a:lvl2pPr lvl="1" algn="l">
              <a:lnSpc>
                <a:spcPct val="100000"/>
              </a:lnSpc>
              <a:spcBef>
                <a:spcPts val="1300"/>
              </a:spcBef>
              <a:spcAft>
                <a:spcPts val="0"/>
              </a:spcAft>
              <a:buSzPts val="1100"/>
              <a:buNone/>
              <a:defRPr sz="1100"/>
            </a:lvl2pPr>
            <a:lvl3pPr lvl="2" algn="l">
              <a:lnSpc>
                <a:spcPct val="100000"/>
              </a:lnSpc>
              <a:spcBef>
                <a:spcPts val="1300"/>
              </a:spcBef>
              <a:spcAft>
                <a:spcPts val="0"/>
              </a:spcAft>
              <a:buSzPts val="1100"/>
              <a:buNone/>
              <a:defRPr sz="1100"/>
            </a:lvl3pPr>
            <a:lvl4pPr lvl="3" algn="l">
              <a:lnSpc>
                <a:spcPct val="100000"/>
              </a:lnSpc>
              <a:spcBef>
                <a:spcPts val="1300"/>
              </a:spcBef>
              <a:spcAft>
                <a:spcPts val="0"/>
              </a:spcAft>
              <a:buSzPts val="1100"/>
              <a:buNone/>
              <a:defRPr sz="1100"/>
            </a:lvl4pPr>
            <a:lvl5pPr lvl="4" algn="l">
              <a:lnSpc>
                <a:spcPct val="100000"/>
              </a:lnSpc>
              <a:spcBef>
                <a:spcPts val="1300"/>
              </a:spcBef>
              <a:spcAft>
                <a:spcPts val="0"/>
              </a:spcAft>
              <a:buSzPts val="1100"/>
              <a:buNone/>
              <a:defRPr sz="1100"/>
            </a:lvl5pPr>
            <a:lvl6pPr lvl="5" algn="l">
              <a:lnSpc>
                <a:spcPct val="100000"/>
              </a:lnSpc>
              <a:spcBef>
                <a:spcPts val="400"/>
              </a:spcBef>
              <a:spcAft>
                <a:spcPts val="0"/>
              </a:spcAft>
              <a:buSzPts val="1100"/>
              <a:buNone/>
              <a:defRPr sz="1100"/>
            </a:lvl6pPr>
            <a:lvl7pPr lvl="6" algn="l">
              <a:lnSpc>
                <a:spcPct val="100000"/>
              </a:lnSpc>
              <a:spcBef>
                <a:spcPts val="400"/>
              </a:spcBef>
              <a:spcAft>
                <a:spcPts val="0"/>
              </a:spcAft>
              <a:buSzPts val="1100"/>
              <a:buNone/>
              <a:defRPr sz="1100"/>
            </a:lvl7pPr>
            <a:lvl8pPr lvl="7" algn="l">
              <a:lnSpc>
                <a:spcPct val="100000"/>
              </a:lnSpc>
              <a:spcBef>
                <a:spcPts val="400"/>
              </a:spcBef>
              <a:spcAft>
                <a:spcPts val="0"/>
              </a:spcAft>
              <a:buSzPts val="1100"/>
              <a:buNone/>
              <a:defRPr sz="1100"/>
            </a:lvl8pPr>
            <a:lvl9pPr lvl="8" algn="l">
              <a:lnSpc>
                <a:spcPct val="100000"/>
              </a:lnSpc>
              <a:spcBef>
                <a:spcPts val="400"/>
              </a:spcBef>
              <a:spcAft>
                <a:spcPts val="0"/>
              </a:spcAft>
              <a:buSzPts val="1100"/>
              <a:buNone/>
              <a:defRPr sz="1100"/>
            </a:lvl9pPr>
          </a:lstStyle>
          <a:p/>
        </p:txBody>
      </p:sp>
      <p:sp>
        <p:nvSpPr>
          <p:cNvPr id="6115" name="Google Shape;6115;g3d53bdb51f7_0_6370"/>
          <p:cNvSpPr txBox="1"/>
          <p:nvPr>
            <p:ph idx="7" type="subTitle"/>
          </p:nvPr>
        </p:nvSpPr>
        <p:spPr>
          <a:xfrm>
            <a:off x="3886889" y="2770341"/>
            <a:ext cx="1424400" cy="156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100"/>
              <a:buNone/>
              <a:defRPr sz="1100"/>
            </a:lvl1pPr>
            <a:lvl2pPr lvl="1" algn="l">
              <a:lnSpc>
                <a:spcPct val="100000"/>
              </a:lnSpc>
              <a:spcBef>
                <a:spcPts val="1300"/>
              </a:spcBef>
              <a:spcAft>
                <a:spcPts val="0"/>
              </a:spcAft>
              <a:buSzPts val="1100"/>
              <a:buNone/>
              <a:defRPr sz="1100"/>
            </a:lvl2pPr>
            <a:lvl3pPr lvl="2" algn="l">
              <a:lnSpc>
                <a:spcPct val="100000"/>
              </a:lnSpc>
              <a:spcBef>
                <a:spcPts val="1300"/>
              </a:spcBef>
              <a:spcAft>
                <a:spcPts val="0"/>
              </a:spcAft>
              <a:buSzPts val="1100"/>
              <a:buNone/>
              <a:defRPr sz="1100"/>
            </a:lvl3pPr>
            <a:lvl4pPr lvl="3" algn="l">
              <a:lnSpc>
                <a:spcPct val="100000"/>
              </a:lnSpc>
              <a:spcBef>
                <a:spcPts val="1300"/>
              </a:spcBef>
              <a:spcAft>
                <a:spcPts val="0"/>
              </a:spcAft>
              <a:buSzPts val="1100"/>
              <a:buNone/>
              <a:defRPr sz="1100"/>
            </a:lvl4pPr>
            <a:lvl5pPr lvl="4" algn="l">
              <a:lnSpc>
                <a:spcPct val="100000"/>
              </a:lnSpc>
              <a:spcBef>
                <a:spcPts val="1300"/>
              </a:spcBef>
              <a:spcAft>
                <a:spcPts val="0"/>
              </a:spcAft>
              <a:buSzPts val="1100"/>
              <a:buNone/>
              <a:defRPr sz="1100"/>
            </a:lvl5pPr>
            <a:lvl6pPr lvl="5" algn="l">
              <a:lnSpc>
                <a:spcPct val="100000"/>
              </a:lnSpc>
              <a:spcBef>
                <a:spcPts val="400"/>
              </a:spcBef>
              <a:spcAft>
                <a:spcPts val="0"/>
              </a:spcAft>
              <a:buSzPts val="1100"/>
              <a:buNone/>
              <a:defRPr sz="1100"/>
            </a:lvl6pPr>
            <a:lvl7pPr lvl="6" algn="l">
              <a:lnSpc>
                <a:spcPct val="100000"/>
              </a:lnSpc>
              <a:spcBef>
                <a:spcPts val="400"/>
              </a:spcBef>
              <a:spcAft>
                <a:spcPts val="0"/>
              </a:spcAft>
              <a:buSzPts val="1100"/>
              <a:buNone/>
              <a:defRPr sz="1100"/>
            </a:lvl7pPr>
            <a:lvl8pPr lvl="7" algn="l">
              <a:lnSpc>
                <a:spcPct val="100000"/>
              </a:lnSpc>
              <a:spcBef>
                <a:spcPts val="400"/>
              </a:spcBef>
              <a:spcAft>
                <a:spcPts val="0"/>
              </a:spcAft>
              <a:buSzPts val="1100"/>
              <a:buNone/>
              <a:defRPr sz="1100"/>
            </a:lvl8pPr>
            <a:lvl9pPr lvl="8" algn="l">
              <a:lnSpc>
                <a:spcPct val="100000"/>
              </a:lnSpc>
              <a:spcBef>
                <a:spcPts val="400"/>
              </a:spcBef>
              <a:spcAft>
                <a:spcPts val="0"/>
              </a:spcAft>
              <a:buSzPts val="1100"/>
              <a:buNone/>
              <a:defRPr sz="1100"/>
            </a:lvl9pPr>
          </a:lstStyle>
          <a:p/>
        </p:txBody>
      </p:sp>
      <p:sp>
        <p:nvSpPr>
          <p:cNvPr id="6116" name="Google Shape;6116;g3d53bdb51f7_0_6370"/>
          <p:cNvSpPr txBox="1"/>
          <p:nvPr>
            <p:ph idx="8" type="subTitle"/>
          </p:nvPr>
        </p:nvSpPr>
        <p:spPr>
          <a:xfrm>
            <a:off x="5598007" y="2770341"/>
            <a:ext cx="1424400" cy="156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100"/>
              <a:buNone/>
              <a:defRPr sz="1100"/>
            </a:lvl1pPr>
            <a:lvl2pPr lvl="1" algn="l">
              <a:lnSpc>
                <a:spcPct val="100000"/>
              </a:lnSpc>
              <a:spcBef>
                <a:spcPts val="1300"/>
              </a:spcBef>
              <a:spcAft>
                <a:spcPts val="0"/>
              </a:spcAft>
              <a:buSzPts val="1100"/>
              <a:buNone/>
              <a:defRPr sz="1100"/>
            </a:lvl2pPr>
            <a:lvl3pPr lvl="2" algn="l">
              <a:lnSpc>
                <a:spcPct val="100000"/>
              </a:lnSpc>
              <a:spcBef>
                <a:spcPts val="1300"/>
              </a:spcBef>
              <a:spcAft>
                <a:spcPts val="0"/>
              </a:spcAft>
              <a:buSzPts val="1100"/>
              <a:buNone/>
              <a:defRPr sz="1100"/>
            </a:lvl3pPr>
            <a:lvl4pPr lvl="3" algn="l">
              <a:lnSpc>
                <a:spcPct val="100000"/>
              </a:lnSpc>
              <a:spcBef>
                <a:spcPts val="1300"/>
              </a:spcBef>
              <a:spcAft>
                <a:spcPts val="0"/>
              </a:spcAft>
              <a:buSzPts val="1100"/>
              <a:buNone/>
              <a:defRPr sz="1100"/>
            </a:lvl4pPr>
            <a:lvl5pPr lvl="4" algn="l">
              <a:lnSpc>
                <a:spcPct val="100000"/>
              </a:lnSpc>
              <a:spcBef>
                <a:spcPts val="1300"/>
              </a:spcBef>
              <a:spcAft>
                <a:spcPts val="0"/>
              </a:spcAft>
              <a:buSzPts val="1100"/>
              <a:buNone/>
              <a:defRPr sz="1100"/>
            </a:lvl5pPr>
            <a:lvl6pPr lvl="5" algn="l">
              <a:lnSpc>
                <a:spcPct val="100000"/>
              </a:lnSpc>
              <a:spcBef>
                <a:spcPts val="400"/>
              </a:spcBef>
              <a:spcAft>
                <a:spcPts val="0"/>
              </a:spcAft>
              <a:buSzPts val="1100"/>
              <a:buNone/>
              <a:defRPr sz="1100"/>
            </a:lvl6pPr>
            <a:lvl7pPr lvl="6" algn="l">
              <a:lnSpc>
                <a:spcPct val="100000"/>
              </a:lnSpc>
              <a:spcBef>
                <a:spcPts val="400"/>
              </a:spcBef>
              <a:spcAft>
                <a:spcPts val="0"/>
              </a:spcAft>
              <a:buSzPts val="1100"/>
              <a:buNone/>
              <a:defRPr sz="1100"/>
            </a:lvl7pPr>
            <a:lvl8pPr lvl="7" algn="l">
              <a:lnSpc>
                <a:spcPct val="100000"/>
              </a:lnSpc>
              <a:spcBef>
                <a:spcPts val="400"/>
              </a:spcBef>
              <a:spcAft>
                <a:spcPts val="0"/>
              </a:spcAft>
              <a:buSzPts val="1100"/>
              <a:buNone/>
              <a:defRPr sz="1100"/>
            </a:lvl8pPr>
            <a:lvl9pPr lvl="8" algn="l">
              <a:lnSpc>
                <a:spcPct val="100000"/>
              </a:lnSpc>
              <a:spcBef>
                <a:spcPts val="400"/>
              </a:spcBef>
              <a:spcAft>
                <a:spcPts val="0"/>
              </a:spcAft>
              <a:buSzPts val="1100"/>
              <a:buNone/>
              <a:defRPr sz="1100"/>
            </a:lvl9pPr>
          </a:lstStyle>
          <a:p/>
        </p:txBody>
      </p:sp>
      <p:sp>
        <p:nvSpPr>
          <p:cNvPr id="6117" name="Google Shape;6117;g3d53bdb51f7_0_6370"/>
          <p:cNvSpPr txBox="1"/>
          <p:nvPr>
            <p:ph idx="9" type="subTitle"/>
          </p:nvPr>
        </p:nvSpPr>
        <p:spPr>
          <a:xfrm>
            <a:off x="7309125" y="2770341"/>
            <a:ext cx="1424400" cy="156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100"/>
              <a:buNone/>
              <a:defRPr sz="1100"/>
            </a:lvl1pPr>
            <a:lvl2pPr lvl="1" algn="l">
              <a:lnSpc>
                <a:spcPct val="100000"/>
              </a:lnSpc>
              <a:spcBef>
                <a:spcPts val="1300"/>
              </a:spcBef>
              <a:spcAft>
                <a:spcPts val="0"/>
              </a:spcAft>
              <a:buSzPts val="1100"/>
              <a:buNone/>
              <a:defRPr sz="1100"/>
            </a:lvl2pPr>
            <a:lvl3pPr lvl="2" algn="l">
              <a:lnSpc>
                <a:spcPct val="100000"/>
              </a:lnSpc>
              <a:spcBef>
                <a:spcPts val="1300"/>
              </a:spcBef>
              <a:spcAft>
                <a:spcPts val="0"/>
              </a:spcAft>
              <a:buSzPts val="1100"/>
              <a:buNone/>
              <a:defRPr sz="1100"/>
            </a:lvl3pPr>
            <a:lvl4pPr lvl="3" algn="l">
              <a:lnSpc>
                <a:spcPct val="100000"/>
              </a:lnSpc>
              <a:spcBef>
                <a:spcPts val="1300"/>
              </a:spcBef>
              <a:spcAft>
                <a:spcPts val="0"/>
              </a:spcAft>
              <a:buSzPts val="1100"/>
              <a:buNone/>
              <a:defRPr sz="1100"/>
            </a:lvl4pPr>
            <a:lvl5pPr lvl="4" algn="l">
              <a:lnSpc>
                <a:spcPct val="100000"/>
              </a:lnSpc>
              <a:spcBef>
                <a:spcPts val="1300"/>
              </a:spcBef>
              <a:spcAft>
                <a:spcPts val="0"/>
              </a:spcAft>
              <a:buSzPts val="1100"/>
              <a:buNone/>
              <a:defRPr sz="1100"/>
            </a:lvl5pPr>
            <a:lvl6pPr lvl="5" algn="l">
              <a:lnSpc>
                <a:spcPct val="100000"/>
              </a:lnSpc>
              <a:spcBef>
                <a:spcPts val="400"/>
              </a:spcBef>
              <a:spcAft>
                <a:spcPts val="0"/>
              </a:spcAft>
              <a:buSzPts val="1100"/>
              <a:buNone/>
              <a:defRPr sz="1100"/>
            </a:lvl6pPr>
            <a:lvl7pPr lvl="6" algn="l">
              <a:lnSpc>
                <a:spcPct val="100000"/>
              </a:lnSpc>
              <a:spcBef>
                <a:spcPts val="400"/>
              </a:spcBef>
              <a:spcAft>
                <a:spcPts val="0"/>
              </a:spcAft>
              <a:buSzPts val="1100"/>
              <a:buNone/>
              <a:defRPr sz="1100"/>
            </a:lvl7pPr>
            <a:lvl8pPr lvl="7" algn="l">
              <a:lnSpc>
                <a:spcPct val="100000"/>
              </a:lnSpc>
              <a:spcBef>
                <a:spcPts val="400"/>
              </a:spcBef>
              <a:spcAft>
                <a:spcPts val="0"/>
              </a:spcAft>
              <a:buSzPts val="1100"/>
              <a:buNone/>
              <a:defRPr sz="1100"/>
            </a:lvl8pPr>
            <a:lvl9pPr lvl="8" algn="l">
              <a:lnSpc>
                <a:spcPct val="100000"/>
              </a:lnSpc>
              <a:spcBef>
                <a:spcPts val="400"/>
              </a:spcBef>
              <a:spcAft>
                <a:spcPts val="0"/>
              </a:spcAft>
              <a:buSzPts val="1100"/>
              <a:buNone/>
              <a:defRPr sz="1100"/>
            </a:lvl9pPr>
          </a:lstStyle>
          <a:p/>
        </p:txBody>
      </p:sp>
      <p:sp>
        <p:nvSpPr>
          <p:cNvPr id="6118" name="Google Shape;6118;g3d53bdb51f7_0_6370"/>
          <p:cNvSpPr txBox="1"/>
          <p:nvPr>
            <p:ph idx="13" type="subTitle"/>
          </p:nvPr>
        </p:nvSpPr>
        <p:spPr>
          <a:xfrm>
            <a:off x="473376" y="2770341"/>
            <a:ext cx="1424400" cy="156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100"/>
              <a:buNone/>
              <a:defRPr sz="1100"/>
            </a:lvl1pPr>
            <a:lvl2pPr lvl="1" algn="l">
              <a:lnSpc>
                <a:spcPct val="100000"/>
              </a:lnSpc>
              <a:spcBef>
                <a:spcPts val="1300"/>
              </a:spcBef>
              <a:spcAft>
                <a:spcPts val="0"/>
              </a:spcAft>
              <a:buSzPts val="1100"/>
              <a:buNone/>
              <a:defRPr sz="1100"/>
            </a:lvl2pPr>
            <a:lvl3pPr lvl="2" algn="l">
              <a:lnSpc>
                <a:spcPct val="100000"/>
              </a:lnSpc>
              <a:spcBef>
                <a:spcPts val="1300"/>
              </a:spcBef>
              <a:spcAft>
                <a:spcPts val="0"/>
              </a:spcAft>
              <a:buSzPts val="1100"/>
              <a:buNone/>
              <a:defRPr sz="1100"/>
            </a:lvl3pPr>
            <a:lvl4pPr lvl="3" algn="l">
              <a:lnSpc>
                <a:spcPct val="100000"/>
              </a:lnSpc>
              <a:spcBef>
                <a:spcPts val="1300"/>
              </a:spcBef>
              <a:spcAft>
                <a:spcPts val="0"/>
              </a:spcAft>
              <a:buSzPts val="1100"/>
              <a:buNone/>
              <a:defRPr sz="1100"/>
            </a:lvl4pPr>
            <a:lvl5pPr lvl="4" algn="l">
              <a:lnSpc>
                <a:spcPct val="100000"/>
              </a:lnSpc>
              <a:spcBef>
                <a:spcPts val="1300"/>
              </a:spcBef>
              <a:spcAft>
                <a:spcPts val="0"/>
              </a:spcAft>
              <a:buSzPts val="1100"/>
              <a:buNone/>
              <a:defRPr sz="1100"/>
            </a:lvl5pPr>
            <a:lvl6pPr lvl="5" algn="l">
              <a:lnSpc>
                <a:spcPct val="100000"/>
              </a:lnSpc>
              <a:spcBef>
                <a:spcPts val="400"/>
              </a:spcBef>
              <a:spcAft>
                <a:spcPts val="0"/>
              </a:spcAft>
              <a:buSzPts val="1100"/>
              <a:buNone/>
              <a:defRPr sz="1100"/>
            </a:lvl6pPr>
            <a:lvl7pPr lvl="6" algn="l">
              <a:lnSpc>
                <a:spcPct val="100000"/>
              </a:lnSpc>
              <a:spcBef>
                <a:spcPts val="400"/>
              </a:spcBef>
              <a:spcAft>
                <a:spcPts val="0"/>
              </a:spcAft>
              <a:buSzPts val="1100"/>
              <a:buNone/>
              <a:defRPr sz="1100"/>
            </a:lvl7pPr>
            <a:lvl8pPr lvl="7" algn="l">
              <a:lnSpc>
                <a:spcPct val="100000"/>
              </a:lnSpc>
              <a:spcBef>
                <a:spcPts val="400"/>
              </a:spcBef>
              <a:spcAft>
                <a:spcPts val="0"/>
              </a:spcAft>
              <a:buSzPts val="1100"/>
              <a:buNone/>
              <a:defRPr sz="1100"/>
            </a:lvl8pPr>
            <a:lvl9pPr lvl="8" algn="l">
              <a:lnSpc>
                <a:spcPct val="100000"/>
              </a:lnSpc>
              <a:spcBef>
                <a:spcPts val="400"/>
              </a:spcBef>
              <a:spcAft>
                <a:spcPts val="0"/>
              </a:spcAft>
              <a:buSzPts val="1100"/>
              <a:buNone/>
              <a:defRPr sz="1100"/>
            </a:lvl9pPr>
          </a:lstStyle>
          <a:p/>
        </p:txBody>
      </p:sp>
    </p:spTree>
  </p:cSld>
  <p:clrMapOvr>
    <a:masterClrMapping/>
  </p:clrMapOvr>
</p:sldLayout>
</file>

<file path=ppt/slideLayouts/slideLayout3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5_Custom Layout">
  <p:cSld name="65_Custom Layout">
    <p:bg>
      <p:bgPr>
        <a:blipFill>
          <a:blip r:embed="rId2">
            <a:alphaModFix/>
          </a:blip>
          <a:stretch>
            <a:fillRect/>
          </a:stretch>
        </a:blipFill>
      </p:bgPr>
    </p:bg>
    <p:spTree>
      <p:nvGrpSpPr>
        <p:cNvPr id="6119" name="Shape 6119"/>
        <p:cNvGrpSpPr/>
        <p:nvPr/>
      </p:nvGrpSpPr>
      <p:grpSpPr>
        <a:xfrm>
          <a:off x="0" y="0"/>
          <a:ext cx="0" cy="0"/>
          <a:chOff x="0" y="0"/>
          <a:chExt cx="0" cy="0"/>
        </a:xfrm>
      </p:grpSpPr>
      <p:sp>
        <p:nvSpPr>
          <p:cNvPr id="6120" name="Google Shape;6120;g3d53bdb51f7_0_6394"/>
          <p:cNvSpPr/>
          <p:nvPr/>
        </p:nvSpPr>
        <p:spPr>
          <a:xfrm>
            <a:off x="309268" y="894886"/>
            <a:ext cx="8521500" cy="8373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121" name="Google Shape;6121;g3d53bdb51f7_0_6394"/>
          <p:cNvSpPr/>
          <p:nvPr/>
        </p:nvSpPr>
        <p:spPr>
          <a:xfrm>
            <a:off x="313224" y="1821774"/>
            <a:ext cx="8517600" cy="8373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122" name="Google Shape;6122;g3d53bdb51f7_0_6394"/>
          <p:cNvSpPr/>
          <p:nvPr/>
        </p:nvSpPr>
        <p:spPr>
          <a:xfrm>
            <a:off x="313224" y="2748615"/>
            <a:ext cx="8517600" cy="8373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123" name="Google Shape;6123;g3d53bdb51f7_0_6394"/>
          <p:cNvSpPr/>
          <p:nvPr/>
        </p:nvSpPr>
        <p:spPr>
          <a:xfrm>
            <a:off x="313224" y="3675456"/>
            <a:ext cx="8517600" cy="8373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124" name="Google Shape;6124;g3d53bdb51f7_0_6394"/>
          <p:cNvSpPr/>
          <p:nvPr/>
        </p:nvSpPr>
        <p:spPr>
          <a:xfrm>
            <a:off x="313224" y="887742"/>
            <a:ext cx="3420999" cy="838581"/>
          </a:xfrm>
          <a:custGeom>
            <a:rect b="b" l="l" r="r" t="t"/>
            <a:pathLst>
              <a:path extrusionOk="0" h="1677162" w="6841998">
                <a:moveTo>
                  <a:pt x="0" y="138589"/>
                </a:moveTo>
                <a:cubicBezTo>
                  <a:pt x="0" y="62103"/>
                  <a:pt x="62103" y="0"/>
                  <a:pt x="138589" y="0"/>
                </a:cubicBezTo>
                <a:lnTo>
                  <a:pt x="6218778" y="0"/>
                </a:lnTo>
                <a:lnTo>
                  <a:pt x="6841998" y="838581"/>
                </a:lnTo>
                <a:lnTo>
                  <a:pt x="6218778" y="1677162"/>
                </a:lnTo>
                <a:lnTo>
                  <a:pt x="138589" y="1677162"/>
                </a:lnTo>
                <a:cubicBezTo>
                  <a:pt x="62008" y="1677162"/>
                  <a:pt x="0" y="1615059"/>
                  <a:pt x="0" y="1538573"/>
                </a:cubicBezTo>
                <a:lnTo>
                  <a:pt x="0" y="138589"/>
                </a:lnTo>
                <a:close/>
              </a:path>
            </a:pathLst>
          </a:custGeom>
          <a:gradFill>
            <a:gsLst>
              <a:gs pos="0">
                <a:srgbClr val="FD0015"/>
              </a:gs>
              <a:gs pos="100000">
                <a:srgbClr val="A10033"/>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125" name="Google Shape;6125;g3d53bdb51f7_0_6394"/>
          <p:cNvSpPr/>
          <p:nvPr/>
        </p:nvSpPr>
        <p:spPr>
          <a:xfrm>
            <a:off x="313224" y="1814630"/>
            <a:ext cx="3420999" cy="838581"/>
          </a:xfrm>
          <a:custGeom>
            <a:rect b="b" l="l" r="r" t="t"/>
            <a:pathLst>
              <a:path extrusionOk="0" h="1677162"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3"/>
                </a:cubicBezTo>
                <a:lnTo>
                  <a:pt x="0" y="138684"/>
                </a:lnTo>
                <a:close/>
              </a:path>
            </a:pathLst>
          </a:custGeom>
          <a:gradFill>
            <a:gsLst>
              <a:gs pos="0">
                <a:srgbClr val="8D0032"/>
              </a:gs>
              <a:gs pos="100000">
                <a:srgbClr val="4A004D"/>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126" name="Google Shape;6126;g3d53bdb51f7_0_6394"/>
          <p:cNvSpPr/>
          <p:nvPr/>
        </p:nvSpPr>
        <p:spPr>
          <a:xfrm>
            <a:off x="313224" y="2741471"/>
            <a:ext cx="3420999" cy="838581"/>
          </a:xfrm>
          <a:custGeom>
            <a:rect b="b" l="l" r="r" t="t"/>
            <a:pathLst>
              <a:path extrusionOk="0" h="1677161"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3"/>
                </a:cubicBezTo>
                <a:lnTo>
                  <a:pt x="0" y="138684"/>
                </a:lnTo>
                <a:close/>
              </a:path>
            </a:pathLst>
          </a:custGeom>
          <a:gradFill>
            <a:gsLst>
              <a:gs pos="0">
                <a:srgbClr val="40004F"/>
              </a:gs>
              <a:gs pos="100000">
                <a:srgbClr val="210057"/>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127" name="Google Shape;6127;g3d53bdb51f7_0_6394"/>
          <p:cNvSpPr/>
          <p:nvPr/>
        </p:nvSpPr>
        <p:spPr>
          <a:xfrm>
            <a:off x="313224" y="3668312"/>
            <a:ext cx="3420999" cy="838581"/>
          </a:xfrm>
          <a:custGeom>
            <a:rect b="b" l="l" r="r" t="t"/>
            <a:pathLst>
              <a:path extrusionOk="0" h="1677162"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4"/>
                </a:cubicBezTo>
                <a:lnTo>
                  <a:pt x="0" y="138684"/>
                </a:lnTo>
                <a:close/>
              </a:path>
            </a:pathLst>
          </a:custGeom>
          <a:gradFill>
            <a:gsLst>
              <a:gs pos="0">
                <a:srgbClr val="1E0056"/>
              </a:gs>
              <a:gs pos="10000">
                <a:srgbClr val="1E0056"/>
              </a:gs>
              <a:gs pos="100000">
                <a:srgbClr val="1543C2"/>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128" name="Google Shape;6128;g3d53bdb51f7_0_6394"/>
          <p:cNvSpPr txBox="1"/>
          <p:nvPr>
            <p:ph type="title"/>
          </p:nvPr>
        </p:nvSpPr>
        <p:spPr>
          <a:xfrm>
            <a:off x="309269" y="314400"/>
            <a:ext cx="8517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129" name="Google Shape;6129;g3d53bdb51f7_0_639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130" name="Google Shape;6130;g3d53bdb51f7_0_6394"/>
          <p:cNvSpPr txBox="1"/>
          <p:nvPr>
            <p:ph idx="2" type="title"/>
          </p:nvPr>
        </p:nvSpPr>
        <p:spPr>
          <a:xfrm>
            <a:off x="506184" y="1156444"/>
            <a:ext cx="521100" cy="2721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1900">
                <a:solidFill>
                  <a:schemeClr val="lt1"/>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131" name="Google Shape;6131;g3d53bdb51f7_0_6394"/>
          <p:cNvSpPr txBox="1"/>
          <p:nvPr>
            <p:ph idx="3" type="title"/>
          </p:nvPr>
        </p:nvSpPr>
        <p:spPr>
          <a:xfrm>
            <a:off x="506184" y="2100759"/>
            <a:ext cx="521100" cy="2721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1900">
                <a:solidFill>
                  <a:schemeClr val="lt1"/>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132" name="Google Shape;6132;g3d53bdb51f7_0_6394"/>
          <p:cNvSpPr txBox="1"/>
          <p:nvPr>
            <p:ph idx="4" type="title"/>
          </p:nvPr>
        </p:nvSpPr>
        <p:spPr>
          <a:xfrm>
            <a:off x="506184" y="3017639"/>
            <a:ext cx="521100" cy="2721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1900">
                <a:solidFill>
                  <a:schemeClr val="lt1"/>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133" name="Google Shape;6133;g3d53bdb51f7_0_6394"/>
          <p:cNvSpPr txBox="1"/>
          <p:nvPr>
            <p:ph idx="5" type="title"/>
          </p:nvPr>
        </p:nvSpPr>
        <p:spPr>
          <a:xfrm>
            <a:off x="506184" y="3961636"/>
            <a:ext cx="521100" cy="2721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1900">
                <a:solidFill>
                  <a:schemeClr val="lt1"/>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134" name="Google Shape;6134;g3d53bdb51f7_0_6394"/>
          <p:cNvSpPr txBox="1"/>
          <p:nvPr>
            <p:ph idx="1" type="subTitle"/>
          </p:nvPr>
        </p:nvSpPr>
        <p:spPr>
          <a:xfrm>
            <a:off x="4049022" y="1910324"/>
            <a:ext cx="4558200" cy="681000"/>
          </a:xfrm>
          <a:prstGeom prst="rect">
            <a:avLst/>
          </a:prstGeom>
          <a:noFill/>
          <a:ln>
            <a:noFill/>
          </a:ln>
        </p:spPr>
        <p:txBody>
          <a:bodyPr anchorCtr="0" anchor="t" bIns="0" lIns="0" spcFirstLastPara="1" rIns="0" wrap="square" tIns="0">
            <a:noAutofit/>
          </a:bodyPr>
          <a:lstStyle>
            <a:lvl1pPr lvl="0" marR="0" algn="l">
              <a:lnSpc>
                <a:spcPct val="164000"/>
              </a:lnSpc>
              <a:spcBef>
                <a:spcPts val="0"/>
              </a:spcBef>
              <a:spcAft>
                <a:spcPts val="0"/>
              </a:spcAft>
              <a:buClr>
                <a:srgbClr val="C00000"/>
              </a:buClr>
              <a:buSzPts val="800"/>
              <a:buFont typeface="Abel"/>
              <a:buNone/>
              <a:defRPr sz="8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135" name="Google Shape;6135;g3d53bdb51f7_0_6394"/>
          <p:cNvSpPr txBox="1"/>
          <p:nvPr>
            <p:ph idx="6" type="subTitle"/>
          </p:nvPr>
        </p:nvSpPr>
        <p:spPr>
          <a:xfrm>
            <a:off x="4049022" y="2826131"/>
            <a:ext cx="4558200" cy="573300"/>
          </a:xfrm>
          <a:prstGeom prst="rect">
            <a:avLst/>
          </a:prstGeom>
          <a:noFill/>
          <a:ln>
            <a:noFill/>
          </a:ln>
        </p:spPr>
        <p:txBody>
          <a:bodyPr anchorCtr="0" anchor="t" bIns="0" lIns="0" spcFirstLastPara="1" rIns="0" wrap="square" tIns="0">
            <a:noAutofit/>
          </a:bodyPr>
          <a:lstStyle>
            <a:lvl1pPr lvl="0" marR="0" algn="l">
              <a:lnSpc>
                <a:spcPct val="164000"/>
              </a:lnSpc>
              <a:spcBef>
                <a:spcPts val="0"/>
              </a:spcBef>
              <a:spcAft>
                <a:spcPts val="0"/>
              </a:spcAft>
              <a:buClr>
                <a:srgbClr val="C00000"/>
              </a:buClr>
              <a:buSzPts val="800"/>
              <a:buFont typeface="Abel"/>
              <a:buNone/>
              <a:defRPr sz="8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136" name="Google Shape;6136;g3d53bdb51f7_0_6394"/>
          <p:cNvSpPr txBox="1"/>
          <p:nvPr>
            <p:ph idx="7" type="subTitle"/>
          </p:nvPr>
        </p:nvSpPr>
        <p:spPr>
          <a:xfrm>
            <a:off x="4049022" y="3748565"/>
            <a:ext cx="4558200" cy="573300"/>
          </a:xfrm>
          <a:prstGeom prst="rect">
            <a:avLst/>
          </a:prstGeom>
          <a:noFill/>
          <a:ln>
            <a:noFill/>
          </a:ln>
        </p:spPr>
        <p:txBody>
          <a:bodyPr anchorCtr="0" anchor="t" bIns="0" lIns="0" spcFirstLastPara="1" rIns="0" wrap="square" tIns="0">
            <a:noAutofit/>
          </a:bodyPr>
          <a:lstStyle>
            <a:lvl1pPr lvl="0" marR="0" algn="l">
              <a:lnSpc>
                <a:spcPct val="164000"/>
              </a:lnSpc>
              <a:spcBef>
                <a:spcPts val="0"/>
              </a:spcBef>
              <a:spcAft>
                <a:spcPts val="0"/>
              </a:spcAft>
              <a:buClr>
                <a:srgbClr val="C00000"/>
              </a:buClr>
              <a:buSzPts val="800"/>
              <a:buFont typeface="Abel"/>
              <a:buNone/>
              <a:defRPr sz="8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137" name="Google Shape;6137;g3d53bdb51f7_0_6394"/>
          <p:cNvSpPr txBox="1"/>
          <p:nvPr>
            <p:ph idx="8" type="subTitle"/>
          </p:nvPr>
        </p:nvSpPr>
        <p:spPr>
          <a:xfrm>
            <a:off x="4049022" y="976144"/>
            <a:ext cx="4558200" cy="681000"/>
          </a:xfrm>
          <a:prstGeom prst="rect">
            <a:avLst/>
          </a:prstGeom>
          <a:noFill/>
          <a:ln>
            <a:noFill/>
          </a:ln>
        </p:spPr>
        <p:txBody>
          <a:bodyPr anchorCtr="0" anchor="t" bIns="0" lIns="0" spcFirstLastPara="1" rIns="0" wrap="square" tIns="0">
            <a:noAutofit/>
          </a:bodyPr>
          <a:lstStyle>
            <a:lvl1pPr lvl="0" marR="0" algn="l">
              <a:lnSpc>
                <a:spcPct val="164000"/>
              </a:lnSpc>
              <a:spcBef>
                <a:spcPts val="0"/>
              </a:spcBef>
              <a:spcAft>
                <a:spcPts val="0"/>
              </a:spcAft>
              <a:buClr>
                <a:srgbClr val="C00000"/>
              </a:buClr>
              <a:buSzPts val="800"/>
              <a:buFont typeface="Abel"/>
              <a:buNone/>
              <a:defRPr sz="8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138" name="Google Shape;6138;g3d53bdb51f7_0_6394"/>
          <p:cNvSpPr txBox="1"/>
          <p:nvPr>
            <p:ph idx="9" type="subTitle"/>
          </p:nvPr>
        </p:nvSpPr>
        <p:spPr>
          <a:xfrm>
            <a:off x="1044792" y="1165444"/>
            <a:ext cx="2043300" cy="3534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1100"/>
              <a:buFont typeface="Poppins"/>
              <a:buNone/>
              <a:defRPr b="1" sz="1100">
                <a:solidFill>
                  <a:schemeClr val="lt1"/>
                </a:solidFill>
                <a:latin typeface="Poppins"/>
                <a:ea typeface="Poppins"/>
                <a:cs typeface="Poppins"/>
                <a:sym typeface="Poppins"/>
              </a:defRPr>
            </a:lvl1pPr>
            <a:lvl2pPr lvl="1" algn="l">
              <a:lnSpc>
                <a:spcPct val="115000"/>
              </a:lnSpc>
              <a:spcBef>
                <a:spcPts val="1300"/>
              </a:spcBef>
              <a:spcAft>
                <a:spcPts val="0"/>
              </a:spcAft>
              <a:buSzPts val="800"/>
              <a:buNone/>
              <a:defRPr/>
            </a:lvl2pPr>
            <a:lvl3pPr lvl="2" algn="l">
              <a:lnSpc>
                <a:spcPct val="115000"/>
              </a:lnSpc>
              <a:spcBef>
                <a:spcPts val="1300"/>
              </a:spcBef>
              <a:spcAft>
                <a:spcPts val="0"/>
              </a:spcAft>
              <a:buSzPts val="700"/>
              <a:buNone/>
              <a:defRPr/>
            </a:lvl3pPr>
            <a:lvl4pPr lvl="3" algn="l">
              <a:lnSpc>
                <a:spcPct val="115000"/>
              </a:lnSpc>
              <a:spcBef>
                <a:spcPts val="1300"/>
              </a:spcBef>
              <a:spcAft>
                <a:spcPts val="0"/>
              </a:spcAft>
              <a:buSzPts val="500"/>
              <a:buNone/>
              <a:defRPr/>
            </a:lvl4pPr>
            <a:lvl5pPr lvl="4" algn="l">
              <a:lnSpc>
                <a:spcPct val="115000"/>
              </a:lnSpc>
              <a:spcBef>
                <a:spcPts val="1300"/>
              </a:spcBef>
              <a:spcAft>
                <a:spcPts val="0"/>
              </a:spcAft>
              <a:buSzPts val="400"/>
              <a:buNone/>
              <a:defRPr/>
            </a:lvl5pPr>
            <a:lvl6pPr lvl="5" algn="l">
              <a:lnSpc>
                <a:spcPct val="115000"/>
              </a:lnSpc>
              <a:spcBef>
                <a:spcPts val="400"/>
              </a:spcBef>
              <a:spcAft>
                <a:spcPts val="0"/>
              </a:spcAft>
              <a:buSzPts val="200"/>
              <a:buNone/>
              <a:defRPr/>
            </a:lvl6pPr>
            <a:lvl7pPr lvl="6" algn="l">
              <a:lnSpc>
                <a:spcPct val="115000"/>
              </a:lnSpc>
              <a:spcBef>
                <a:spcPts val="400"/>
              </a:spcBef>
              <a:spcAft>
                <a:spcPts val="0"/>
              </a:spcAft>
              <a:buSzPts val="200"/>
              <a:buNone/>
              <a:defRPr/>
            </a:lvl7pPr>
            <a:lvl8pPr lvl="7" algn="l">
              <a:lnSpc>
                <a:spcPct val="115000"/>
              </a:lnSpc>
              <a:spcBef>
                <a:spcPts val="400"/>
              </a:spcBef>
              <a:spcAft>
                <a:spcPts val="0"/>
              </a:spcAft>
              <a:buSzPts val="200"/>
              <a:buNone/>
              <a:defRPr/>
            </a:lvl8pPr>
            <a:lvl9pPr lvl="8" algn="l">
              <a:lnSpc>
                <a:spcPct val="115000"/>
              </a:lnSpc>
              <a:spcBef>
                <a:spcPts val="400"/>
              </a:spcBef>
              <a:spcAft>
                <a:spcPts val="0"/>
              </a:spcAft>
              <a:buSzPts val="200"/>
              <a:buNone/>
              <a:defRPr/>
            </a:lvl9pPr>
          </a:lstStyle>
          <a:p/>
        </p:txBody>
      </p:sp>
      <p:sp>
        <p:nvSpPr>
          <p:cNvPr id="6139" name="Google Shape;6139;g3d53bdb51f7_0_6394"/>
          <p:cNvSpPr txBox="1"/>
          <p:nvPr>
            <p:ph idx="13" type="subTitle"/>
          </p:nvPr>
        </p:nvSpPr>
        <p:spPr>
          <a:xfrm>
            <a:off x="1044792" y="2087623"/>
            <a:ext cx="2043300" cy="3534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1100"/>
              <a:buFont typeface="Poppins"/>
              <a:buNone/>
              <a:defRPr b="1" sz="1100">
                <a:solidFill>
                  <a:schemeClr val="lt1"/>
                </a:solidFill>
                <a:latin typeface="Poppins"/>
                <a:ea typeface="Poppins"/>
                <a:cs typeface="Poppins"/>
                <a:sym typeface="Poppins"/>
              </a:defRPr>
            </a:lvl1pPr>
            <a:lvl2pPr lvl="1" algn="l">
              <a:lnSpc>
                <a:spcPct val="115000"/>
              </a:lnSpc>
              <a:spcBef>
                <a:spcPts val="1300"/>
              </a:spcBef>
              <a:spcAft>
                <a:spcPts val="0"/>
              </a:spcAft>
              <a:buSzPts val="800"/>
              <a:buNone/>
              <a:defRPr/>
            </a:lvl2pPr>
            <a:lvl3pPr lvl="2" algn="l">
              <a:lnSpc>
                <a:spcPct val="115000"/>
              </a:lnSpc>
              <a:spcBef>
                <a:spcPts val="1300"/>
              </a:spcBef>
              <a:spcAft>
                <a:spcPts val="0"/>
              </a:spcAft>
              <a:buSzPts val="700"/>
              <a:buNone/>
              <a:defRPr/>
            </a:lvl3pPr>
            <a:lvl4pPr lvl="3" algn="l">
              <a:lnSpc>
                <a:spcPct val="115000"/>
              </a:lnSpc>
              <a:spcBef>
                <a:spcPts val="1300"/>
              </a:spcBef>
              <a:spcAft>
                <a:spcPts val="0"/>
              </a:spcAft>
              <a:buSzPts val="500"/>
              <a:buNone/>
              <a:defRPr/>
            </a:lvl4pPr>
            <a:lvl5pPr lvl="4" algn="l">
              <a:lnSpc>
                <a:spcPct val="115000"/>
              </a:lnSpc>
              <a:spcBef>
                <a:spcPts val="1300"/>
              </a:spcBef>
              <a:spcAft>
                <a:spcPts val="0"/>
              </a:spcAft>
              <a:buSzPts val="400"/>
              <a:buNone/>
              <a:defRPr/>
            </a:lvl5pPr>
            <a:lvl6pPr lvl="5" algn="l">
              <a:lnSpc>
                <a:spcPct val="115000"/>
              </a:lnSpc>
              <a:spcBef>
                <a:spcPts val="400"/>
              </a:spcBef>
              <a:spcAft>
                <a:spcPts val="0"/>
              </a:spcAft>
              <a:buSzPts val="200"/>
              <a:buNone/>
              <a:defRPr/>
            </a:lvl6pPr>
            <a:lvl7pPr lvl="6" algn="l">
              <a:lnSpc>
                <a:spcPct val="115000"/>
              </a:lnSpc>
              <a:spcBef>
                <a:spcPts val="400"/>
              </a:spcBef>
              <a:spcAft>
                <a:spcPts val="0"/>
              </a:spcAft>
              <a:buSzPts val="200"/>
              <a:buNone/>
              <a:defRPr/>
            </a:lvl7pPr>
            <a:lvl8pPr lvl="7" algn="l">
              <a:lnSpc>
                <a:spcPct val="115000"/>
              </a:lnSpc>
              <a:spcBef>
                <a:spcPts val="400"/>
              </a:spcBef>
              <a:spcAft>
                <a:spcPts val="0"/>
              </a:spcAft>
              <a:buSzPts val="200"/>
              <a:buNone/>
              <a:defRPr/>
            </a:lvl8pPr>
            <a:lvl9pPr lvl="8" algn="l">
              <a:lnSpc>
                <a:spcPct val="115000"/>
              </a:lnSpc>
              <a:spcBef>
                <a:spcPts val="400"/>
              </a:spcBef>
              <a:spcAft>
                <a:spcPts val="0"/>
              </a:spcAft>
              <a:buSzPts val="200"/>
              <a:buNone/>
              <a:defRPr/>
            </a:lvl9pPr>
          </a:lstStyle>
          <a:p/>
        </p:txBody>
      </p:sp>
      <p:sp>
        <p:nvSpPr>
          <p:cNvPr id="6140" name="Google Shape;6140;g3d53bdb51f7_0_6394"/>
          <p:cNvSpPr txBox="1"/>
          <p:nvPr>
            <p:ph idx="14" type="subTitle"/>
          </p:nvPr>
        </p:nvSpPr>
        <p:spPr>
          <a:xfrm>
            <a:off x="1044792" y="3010918"/>
            <a:ext cx="2043300" cy="3534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1100"/>
              <a:buFont typeface="Poppins"/>
              <a:buNone/>
              <a:defRPr b="1" sz="1100">
                <a:solidFill>
                  <a:schemeClr val="lt1"/>
                </a:solidFill>
                <a:latin typeface="Poppins"/>
                <a:ea typeface="Poppins"/>
                <a:cs typeface="Poppins"/>
                <a:sym typeface="Poppins"/>
              </a:defRPr>
            </a:lvl1pPr>
            <a:lvl2pPr lvl="1" algn="l">
              <a:lnSpc>
                <a:spcPct val="115000"/>
              </a:lnSpc>
              <a:spcBef>
                <a:spcPts val="1300"/>
              </a:spcBef>
              <a:spcAft>
                <a:spcPts val="0"/>
              </a:spcAft>
              <a:buSzPts val="800"/>
              <a:buNone/>
              <a:defRPr/>
            </a:lvl2pPr>
            <a:lvl3pPr lvl="2" algn="l">
              <a:lnSpc>
                <a:spcPct val="115000"/>
              </a:lnSpc>
              <a:spcBef>
                <a:spcPts val="1300"/>
              </a:spcBef>
              <a:spcAft>
                <a:spcPts val="0"/>
              </a:spcAft>
              <a:buSzPts val="700"/>
              <a:buNone/>
              <a:defRPr/>
            </a:lvl3pPr>
            <a:lvl4pPr lvl="3" algn="l">
              <a:lnSpc>
                <a:spcPct val="115000"/>
              </a:lnSpc>
              <a:spcBef>
                <a:spcPts val="1300"/>
              </a:spcBef>
              <a:spcAft>
                <a:spcPts val="0"/>
              </a:spcAft>
              <a:buSzPts val="500"/>
              <a:buNone/>
              <a:defRPr/>
            </a:lvl4pPr>
            <a:lvl5pPr lvl="4" algn="l">
              <a:lnSpc>
                <a:spcPct val="115000"/>
              </a:lnSpc>
              <a:spcBef>
                <a:spcPts val="1300"/>
              </a:spcBef>
              <a:spcAft>
                <a:spcPts val="0"/>
              </a:spcAft>
              <a:buSzPts val="400"/>
              <a:buNone/>
              <a:defRPr/>
            </a:lvl5pPr>
            <a:lvl6pPr lvl="5" algn="l">
              <a:lnSpc>
                <a:spcPct val="115000"/>
              </a:lnSpc>
              <a:spcBef>
                <a:spcPts val="400"/>
              </a:spcBef>
              <a:spcAft>
                <a:spcPts val="0"/>
              </a:spcAft>
              <a:buSzPts val="200"/>
              <a:buNone/>
              <a:defRPr/>
            </a:lvl6pPr>
            <a:lvl7pPr lvl="6" algn="l">
              <a:lnSpc>
                <a:spcPct val="115000"/>
              </a:lnSpc>
              <a:spcBef>
                <a:spcPts val="400"/>
              </a:spcBef>
              <a:spcAft>
                <a:spcPts val="0"/>
              </a:spcAft>
              <a:buSzPts val="200"/>
              <a:buNone/>
              <a:defRPr/>
            </a:lvl7pPr>
            <a:lvl8pPr lvl="7" algn="l">
              <a:lnSpc>
                <a:spcPct val="115000"/>
              </a:lnSpc>
              <a:spcBef>
                <a:spcPts val="400"/>
              </a:spcBef>
              <a:spcAft>
                <a:spcPts val="0"/>
              </a:spcAft>
              <a:buSzPts val="200"/>
              <a:buNone/>
              <a:defRPr/>
            </a:lvl8pPr>
            <a:lvl9pPr lvl="8" algn="l">
              <a:lnSpc>
                <a:spcPct val="115000"/>
              </a:lnSpc>
              <a:spcBef>
                <a:spcPts val="400"/>
              </a:spcBef>
              <a:spcAft>
                <a:spcPts val="0"/>
              </a:spcAft>
              <a:buSzPts val="200"/>
              <a:buNone/>
              <a:defRPr/>
            </a:lvl9pPr>
          </a:lstStyle>
          <a:p/>
        </p:txBody>
      </p:sp>
      <p:sp>
        <p:nvSpPr>
          <p:cNvPr id="6141" name="Google Shape;6141;g3d53bdb51f7_0_6394"/>
          <p:cNvSpPr txBox="1"/>
          <p:nvPr>
            <p:ph idx="15" type="subTitle"/>
          </p:nvPr>
        </p:nvSpPr>
        <p:spPr>
          <a:xfrm>
            <a:off x="1044792" y="3928719"/>
            <a:ext cx="2043300" cy="3534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1100"/>
              <a:buFont typeface="Poppins"/>
              <a:buNone/>
              <a:defRPr b="1" sz="1100">
                <a:solidFill>
                  <a:schemeClr val="lt1"/>
                </a:solidFill>
                <a:latin typeface="Poppins"/>
                <a:ea typeface="Poppins"/>
                <a:cs typeface="Poppins"/>
                <a:sym typeface="Poppins"/>
              </a:defRPr>
            </a:lvl1pPr>
            <a:lvl2pPr lvl="1" algn="l">
              <a:lnSpc>
                <a:spcPct val="115000"/>
              </a:lnSpc>
              <a:spcBef>
                <a:spcPts val="1300"/>
              </a:spcBef>
              <a:spcAft>
                <a:spcPts val="0"/>
              </a:spcAft>
              <a:buSzPts val="800"/>
              <a:buNone/>
              <a:defRPr/>
            </a:lvl2pPr>
            <a:lvl3pPr lvl="2" algn="l">
              <a:lnSpc>
                <a:spcPct val="115000"/>
              </a:lnSpc>
              <a:spcBef>
                <a:spcPts val="1300"/>
              </a:spcBef>
              <a:spcAft>
                <a:spcPts val="0"/>
              </a:spcAft>
              <a:buSzPts val="700"/>
              <a:buNone/>
              <a:defRPr/>
            </a:lvl3pPr>
            <a:lvl4pPr lvl="3" algn="l">
              <a:lnSpc>
                <a:spcPct val="115000"/>
              </a:lnSpc>
              <a:spcBef>
                <a:spcPts val="1300"/>
              </a:spcBef>
              <a:spcAft>
                <a:spcPts val="0"/>
              </a:spcAft>
              <a:buSzPts val="500"/>
              <a:buNone/>
              <a:defRPr/>
            </a:lvl4pPr>
            <a:lvl5pPr lvl="4" algn="l">
              <a:lnSpc>
                <a:spcPct val="115000"/>
              </a:lnSpc>
              <a:spcBef>
                <a:spcPts val="1300"/>
              </a:spcBef>
              <a:spcAft>
                <a:spcPts val="0"/>
              </a:spcAft>
              <a:buSzPts val="400"/>
              <a:buNone/>
              <a:defRPr/>
            </a:lvl5pPr>
            <a:lvl6pPr lvl="5" algn="l">
              <a:lnSpc>
                <a:spcPct val="115000"/>
              </a:lnSpc>
              <a:spcBef>
                <a:spcPts val="400"/>
              </a:spcBef>
              <a:spcAft>
                <a:spcPts val="0"/>
              </a:spcAft>
              <a:buSzPts val="200"/>
              <a:buNone/>
              <a:defRPr/>
            </a:lvl6pPr>
            <a:lvl7pPr lvl="6" algn="l">
              <a:lnSpc>
                <a:spcPct val="115000"/>
              </a:lnSpc>
              <a:spcBef>
                <a:spcPts val="400"/>
              </a:spcBef>
              <a:spcAft>
                <a:spcPts val="0"/>
              </a:spcAft>
              <a:buSzPts val="200"/>
              <a:buNone/>
              <a:defRPr/>
            </a:lvl7pPr>
            <a:lvl8pPr lvl="7" algn="l">
              <a:lnSpc>
                <a:spcPct val="115000"/>
              </a:lnSpc>
              <a:spcBef>
                <a:spcPts val="400"/>
              </a:spcBef>
              <a:spcAft>
                <a:spcPts val="0"/>
              </a:spcAft>
              <a:buSzPts val="200"/>
              <a:buNone/>
              <a:defRPr/>
            </a:lvl8pPr>
            <a:lvl9pPr lvl="8" algn="l">
              <a:lnSpc>
                <a:spcPct val="115000"/>
              </a:lnSpc>
              <a:spcBef>
                <a:spcPts val="400"/>
              </a:spcBef>
              <a:spcAft>
                <a:spcPts val="0"/>
              </a:spcAft>
              <a:buSzPts val="200"/>
              <a:buNone/>
              <a:defRPr/>
            </a:lvl9pPr>
          </a:lstStyle>
          <a:p/>
        </p:txBody>
      </p:sp>
    </p:spTree>
  </p:cSld>
  <p:clrMapOvr>
    <a:masterClrMapping/>
  </p:clrMapOvr>
</p:sldLayout>
</file>

<file path=ppt/slideLayouts/slideLayout3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6_Custom Layout">
  <p:cSld name="66_Custom Layout">
    <p:bg>
      <p:bgPr>
        <a:blipFill>
          <a:blip r:embed="rId2">
            <a:alphaModFix/>
          </a:blip>
          <a:stretch>
            <a:fillRect/>
          </a:stretch>
        </a:blipFill>
      </p:bgPr>
    </p:bg>
    <p:spTree>
      <p:nvGrpSpPr>
        <p:cNvPr id="6142" name="Shape 6142"/>
        <p:cNvGrpSpPr/>
        <p:nvPr/>
      </p:nvGrpSpPr>
      <p:grpSpPr>
        <a:xfrm>
          <a:off x="0" y="0"/>
          <a:ext cx="0" cy="0"/>
          <a:chOff x="0" y="0"/>
          <a:chExt cx="0" cy="0"/>
        </a:xfrm>
      </p:grpSpPr>
      <p:sp>
        <p:nvSpPr>
          <p:cNvPr id="6143" name="Google Shape;6143;g3d53bdb51f7_0_6417"/>
          <p:cNvSpPr/>
          <p:nvPr/>
        </p:nvSpPr>
        <p:spPr>
          <a:xfrm>
            <a:off x="309268" y="884849"/>
            <a:ext cx="8517600" cy="6810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144" name="Google Shape;6144;g3d53bdb51f7_0_6417"/>
          <p:cNvSpPr/>
          <p:nvPr/>
        </p:nvSpPr>
        <p:spPr>
          <a:xfrm>
            <a:off x="309268" y="1617422"/>
            <a:ext cx="8517600" cy="6810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145" name="Google Shape;6145;g3d53bdb51f7_0_6417"/>
          <p:cNvSpPr/>
          <p:nvPr/>
        </p:nvSpPr>
        <p:spPr>
          <a:xfrm>
            <a:off x="309268" y="2349996"/>
            <a:ext cx="8517600" cy="6810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146" name="Google Shape;6146;g3d53bdb51f7_0_6417"/>
          <p:cNvSpPr/>
          <p:nvPr/>
        </p:nvSpPr>
        <p:spPr>
          <a:xfrm>
            <a:off x="309268" y="3082570"/>
            <a:ext cx="8517600" cy="7038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147" name="Google Shape;6147;g3d53bdb51f7_0_6417"/>
          <p:cNvSpPr/>
          <p:nvPr/>
        </p:nvSpPr>
        <p:spPr>
          <a:xfrm>
            <a:off x="309268" y="3838040"/>
            <a:ext cx="8517600" cy="6951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148" name="Google Shape;6148;g3d53bdb51f7_0_6417"/>
          <p:cNvSpPr/>
          <p:nvPr/>
        </p:nvSpPr>
        <p:spPr>
          <a:xfrm>
            <a:off x="313301" y="889135"/>
            <a:ext cx="2993374" cy="675058"/>
          </a:xfrm>
          <a:custGeom>
            <a:rect b="b" l="l" r="r" t="t"/>
            <a:pathLst>
              <a:path extrusionOk="0" h="1677162" w="6841998">
                <a:moveTo>
                  <a:pt x="0" y="138589"/>
                </a:moveTo>
                <a:cubicBezTo>
                  <a:pt x="0" y="62103"/>
                  <a:pt x="62103" y="0"/>
                  <a:pt x="138589" y="0"/>
                </a:cubicBezTo>
                <a:lnTo>
                  <a:pt x="6218778" y="0"/>
                </a:lnTo>
                <a:lnTo>
                  <a:pt x="6841998" y="838581"/>
                </a:lnTo>
                <a:lnTo>
                  <a:pt x="6218778" y="1677162"/>
                </a:lnTo>
                <a:lnTo>
                  <a:pt x="138589" y="1677162"/>
                </a:lnTo>
                <a:cubicBezTo>
                  <a:pt x="62008" y="1677162"/>
                  <a:pt x="0" y="1615059"/>
                  <a:pt x="0" y="1538573"/>
                </a:cubicBezTo>
                <a:lnTo>
                  <a:pt x="0" y="138589"/>
                </a:lnTo>
                <a:close/>
              </a:path>
            </a:pathLst>
          </a:custGeom>
          <a:gradFill>
            <a:gsLst>
              <a:gs pos="0">
                <a:srgbClr val="FD0015"/>
              </a:gs>
              <a:gs pos="100000">
                <a:srgbClr val="A10033"/>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149" name="Google Shape;6149;g3d53bdb51f7_0_6417"/>
          <p:cNvSpPr/>
          <p:nvPr/>
        </p:nvSpPr>
        <p:spPr>
          <a:xfrm>
            <a:off x="313301" y="1625989"/>
            <a:ext cx="2993374" cy="679251"/>
          </a:xfrm>
          <a:custGeom>
            <a:rect b="b" l="l" r="r" t="t"/>
            <a:pathLst>
              <a:path extrusionOk="0" h="1677162"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3"/>
                </a:cubicBezTo>
                <a:lnTo>
                  <a:pt x="0" y="138684"/>
                </a:lnTo>
                <a:close/>
              </a:path>
            </a:pathLst>
          </a:custGeom>
          <a:gradFill>
            <a:gsLst>
              <a:gs pos="0">
                <a:srgbClr val="8D0032"/>
              </a:gs>
              <a:gs pos="100000">
                <a:srgbClr val="4A004D"/>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150" name="Google Shape;6150;g3d53bdb51f7_0_6417"/>
          <p:cNvSpPr/>
          <p:nvPr/>
        </p:nvSpPr>
        <p:spPr>
          <a:xfrm>
            <a:off x="313301" y="2377089"/>
            <a:ext cx="2993374" cy="666671"/>
          </a:xfrm>
          <a:custGeom>
            <a:rect b="b" l="l" r="r" t="t"/>
            <a:pathLst>
              <a:path extrusionOk="0" h="1677161"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3"/>
                </a:cubicBezTo>
                <a:lnTo>
                  <a:pt x="0" y="138684"/>
                </a:lnTo>
                <a:close/>
              </a:path>
            </a:pathLst>
          </a:custGeom>
          <a:gradFill>
            <a:gsLst>
              <a:gs pos="0">
                <a:srgbClr val="40004F"/>
              </a:gs>
              <a:gs pos="100000">
                <a:srgbClr val="210057"/>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151" name="Google Shape;6151;g3d53bdb51f7_0_6417"/>
          <p:cNvSpPr/>
          <p:nvPr/>
        </p:nvSpPr>
        <p:spPr>
          <a:xfrm>
            <a:off x="313301" y="3113901"/>
            <a:ext cx="2993374" cy="679251"/>
          </a:xfrm>
          <a:custGeom>
            <a:rect b="b" l="l" r="r" t="t"/>
            <a:pathLst>
              <a:path extrusionOk="0" h="1677162"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4"/>
                </a:cubicBezTo>
                <a:lnTo>
                  <a:pt x="0" y="138684"/>
                </a:lnTo>
                <a:close/>
              </a:path>
            </a:pathLst>
          </a:custGeom>
          <a:gradFill>
            <a:gsLst>
              <a:gs pos="0">
                <a:srgbClr val="1E0056"/>
              </a:gs>
              <a:gs pos="10000">
                <a:srgbClr val="1E0056"/>
              </a:gs>
              <a:gs pos="100000">
                <a:srgbClr val="1543C2"/>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152" name="Google Shape;6152;g3d53bdb51f7_0_6417"/>
          <p:cNvSpPr/>
          <p:nvPr/>
        </p:nvSpPr>
        <p:spPr>
          <a:xfrm>
            <a:off x="313301" y="3852199"/>
            <a:ext cx="2993374" cy="679251"/>
          </a:xfrm>
          <a:custGeom>
            <a:rect b="b" l="l" r="r" t="t"/>
            <a:pathLst>
              <a:path extrusionOk="0" h="1677162"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4"/>
                </a:cubicBezTo>
                <a:lnTo>
                  <a:pt x="0" y="138684"/>
                </a:lnTo>
                <a:close/>
              </a:path>
            </a:pathLst>
          </a:custGeom>
          <a:gradFill>
            <a:gsLst>
              <a:gs pos="0">
                <a:srgbClr val="1E0056"/>
              </a:gs>
              <a:gs pos="26000">
                <a:srgbClr val="1E0056"/>
              </a:gs>
              <a:gs pos="100000">
                <a:srgbClr val="1543C2"/>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153" name="Google Shape;6153;g3d53bdb51f7_0_6417"/>
          <p:cNvSpPr txBox="1"/>
          <p:nvPr>
            <p:ph type="title"/>
          </p:nvPr>
        </p:nvSpPr>
        <p:spPr>
          <a:xfrm>
            <a:off x="309269" y="314400"/>
            <a:ext cx="8517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154" name="Google Shape;6154;g3d53bdb51f7_0_641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155" name="Google Shape;6155;g3d53bdb51f7_0_6417"/>
          <p:cNvSpPr txBox="1"/>
          <p:nvPr>
            <p:ph idx="2" type="title"/>
          </p:nvPr>
        </p:nvSpPr>
        <p:spPr>
          <a:xfrm>
            <a:off x="456816" y="1091428"/>
            <a:ext cx="491400" cy="272100"/>
          </a:xfrm>
          <a:prstGeom prst="rect">
            <a:avLst/>
          </a:prstGeom>
          <a:noFill/>
          <a:ln>
            <a:noFill/>
          </a:ln>
        </p:spPr>
        <p:txBody>
          <a:bodyPr anchorCtr="0" anchor="t" bIns="0" lIns="0" spcFirstLastPara="1" rIns="0" wrap="square" tIns="0">
            <a:noAutofit/>
          </a:bodyPr>
          <a:lstStyle>
            <a:lvl1pPr lvl="0" marR="0" algn="l">
              <a:lnSpc>
                <a:spcPct val="91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156" name="Google Shape;6156;g3d53bdb51f7_0_6417"/>
          <p:cNvSpPr txBox="1"/>
          <p:nvPr>
            <p:ph idx="3" type="title"/>
          </p:nvPr>
        </p:nvSpPr>
        <p:spPr>
          <a:xfrm>
            <a:off x="456816" y="1821858"/>
            <a:ext cx="491400" cy="272100"/>
          </a:xfrm>
          <a:prstGeom prst="rect">
            <a:avLst/>
          </a:prstGeom>
          <a:noFill/>
          <a:ln>
            <a:noFill/>
          </a:ln>
        </p:spPr>
        <p:txBody>
          <a:bodyPr anchorCtr="0" anchor="t" bIns="0" lIns="0" spcFirstLastPara="1" rIns="0" wrap="square" tIns="0">
            <a:noAutofit/>
          </a:bodyPr>
          <a:lstStyle>
            <a:lvl1pPr lvl="0" marR="0" algn="l">
              <a:lnSpc>
                <a:spcPct val="91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157" name="Google Shape;6157;g3d53bdb51f7_0_6417"/>
          <p:cNvSpPr txBox="1"/>
          <p:nvPr>
            <p:ph idx="4" type="title"/>
          </p:nvPr>
        </p:nvSpPr>
        <p:spPr>
          <a:xfrm>
            <a:off x="456816" y="2565513"/>
            <a:ext cx="491400" cy="272100"/>
          </a:xfrm>
          <a:prstGeom prst="rect">
            <a:avLst/>
          </a:prstGeom>
          <a:noFill/>
          <a:ln>
            <a:noFill/>
          </a:ln>
        </p:spPr>
        <p:txBody>
          <a:bodyPr anchorCtr="0" anchor="t" bIns="0" lIns="0" spcFirstLastPara="1" rIns="0" wrap="square" tIns="0">
            <a:noAutofit/>
          </a:bodyPr>
          <a:lstStyle>
            <a:lvl1pPr lvl="0" marR="0" algn="l">
              <a:lnSpc>
                <a:spcPct val="91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158" name="Google Shape;6158;g3d53bdb51f7_0_6417"/>
          <p:cNvSpPr txBox="1"/>
          <p:nvPr>
            <p:ph idx="5" type="title"/>
          </p:nvPr>
        </p:nvSpPr>
        <p:spPr>
          <a:xfrm>
            <a:off x="456816" y="3337704"/>
            <a:ext cx="491400" cy="272100"/>
          </a:xfrm>
          <a:prstGeom prst="rect">
            <a:avLst/>
          </a:prstGeom>
          <a:noFill/>
          <a:ln>
            <a:noFill/>
          </a:ln>
        </p:spPr>
        <p:txBody>
          <a:bodyPr anchorCtr="0" anchor="t" bIns="0" lIns="0" spcFirstLastPara="1" rIns="0" wrap="square" tIns="0">
            <a:noAutofit/>
          </a:bodyPr>
          <a:lstStyle>
            <a:lvl1pPr lvl="0" marR="0" algn="l">
              <a:lnSpc>
                <a:spcPct val="91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159" name="Google Shape;6159;g3d53bdb51f7_0_6417"/>
          <p:cNvSpPr txBox="1"/>
          <p:nvPr>
            <p:ph idx="6" type="title"/>
          </p:nvPr>
        </p:nvSpPr>
        <p:spPr>
          <a:xfrm>
            <a:off x="456816" y="4065522"/>
            <a:ext cx="491400" cy="272100"/>
          </a:xfrm>
          <a:prstGeom prst="rect">
            <a:avLst/>
          </a:prstGeom>
          <a:noFill/>
          <a:ln>
            <a:noFill/>
          </a:ln>
        </p:spPr>
        <p:txBody>
          <a:bodyPr anchorCtr="0" anchor="t" bIns="0" lIns="0" spcFirstLastPara="1" rIns="0" wrap="square" tIns="0">
            <a:noAutofit/>
          </a:bodyPr>
          <a:lstStyle>
            <a:lvl1pPr lvl="0" marR="0" algn="l">
              <a:lnSpc>
                <a:spcPct val="91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160" name="Google Shape;6160;g3d53bdb51f7_0_6417"/>
          <p:cNvSpPr txBox="1"/>
          <p:nvPr>
            <p:ph idx="1" type="subTitle"/>
          </p:nvPr>
        </p:nvSpPr>
        <p:spPr>
          <a:xfrm>
            <a:off x="3555034" y="1694240"/>
            <a:ext cx="4558200" cy="561000"/>
          </a:xfrm>
          <a:prstGeom prst="rect">
            <a:avLst/>
          </a:prstGeom>
          <a:noFill/>
          <a:ln>
            <a:noFill/>
          </a:ln>
        </p:spPr>
        <p:txBody>
          <a:bodyPr anchorCtr="0" anchor="t" bIns="0" lIns="0" spcFirstLastPara="1" rIns="0" wrap="square" tIns="0">
            <a:noAutofit/>
          </a:bodyPr>
          <a:lstStyle>
            <a:lvl1pPr lvl="0" marR="0" algn="l">
              <a:lnSpc>
                <a:spcPct val="164000"/>
              </a:lnSpc>
              <a:spcBef>
                <a:spcPts val="0"/>
              </a:spcBef>
              <a:spcAft>
                <a:spcPts val="0"/>
              </a:spcAft>
              <a:buClr>
                <a:srgbClr val="C00000"/>
              </a:buClr>
              <a:buSzPts val="700"/>
              <a:buFont typeface="Abel"/>
              <a:buNone/>
              <a:defRPr sz="7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161" name="Google Shape;6161;g3d53bdb51f7_0_6417"/>
          <p:cNvSpPr txBox="1"/>
          <p:nvPr>
            <p:ph idx="7" type="subTitle"/>
          </p:nvPr>
        </p:nvSpPr>
        <p:spPr>
          <a:xfrm>
            <a:off x="3555034" y="958908"/>
            <a:ext cx="4558200" cy="561000"/>
          </a:xfrm>
          <a:prstGeom prst="rect">
            <a:avLst/>
          </a:prstGeom>
          <a:noFill/>
          <a:ln>
            <a:noFill/>
          </a:ln>
        </p:spPr>
        <p:txBody>
          <a:bodyPr anchorCtr="0" anchor="t" bIns="0" lIns="0" spcFirstLastPara="1" rIns="0" wrap="square" tIns="0">
            <a:noAutofit/>
          </a:bodyPr>
          <a:lstStyle>
            <a:lvl1pPr lvl="0" marR="0" algn="l">
              <a:lnSpc>
                <a:spcPct val="164000"/>
              </a:lnSpc>
              <a:spcBef>
                <a:spcPts val="0"/>
              </a:spcBef>
              <a:spcAft>
                <a:spcPts val="0"/>
              </a:spcAft>
              <a:buClr>
                <a:srgbClr val="C00000"/>
              </a:buClr>
              <a:buSzPts val="700"/>
              <a:buFont typeface="Abel"/>
              <a:buNone/>
              <a:defRPr sz="7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162" name="Google Shape;6162;g3d53bdb51f7_0_6417"/>
          <p:cNvSpPr txBox="1"/>
          <p:nvPr>
            <p:ph idx="8" type="subTitle"/>
          </p:nvPr>
        </p:nvSpPr>
        <p:spPr>
          <a:xfrm>
            <a:off x="3555034" y="3166371"/>
            <a:ext cx="4558200" cy="561000"/>
          </a:xfrm>
          <a:prstGeom prst="rect">
            <a:avLst/>
          </a:prstGeom>
          <a:noFill/>
          <a:ln>
            <a:noFill/>
          </a:ln>
        </p:spPr>
        <p:txBody>
          <a:bodyPr anchorCtr="0" anchor="t" bIns="0" lIns="0" spcFirstLastPara="1" rIns="0" wrap="square" tIns="0">
            <a:noAutofit/>
          </a:bodyPr>
          <a:lstStyle>
            <a:lvl1pPr lvl="0" marR="0" algn="l">
              <a:lnSpc>
                <a:spcPct val="164000"/>
              </a:lnSpc>
              <a:spcBef>
                <a:spcPts val="0"/>
              </a:spcBef>
              <a:spcAft>
                <a:spcPts val="0"/>
              </a:spcAft>
              <a:buClr>
                <a:srgbClr val="C00000"/>
              </a:buClr>
              <a:buSzPts val="700"/>
              <a:buFont typeface="Abel"/>
              <a:buNone/>
              <a:defRPr sz="7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163" name="Google Shape;6163;g3d53bdb51f7_0_6417"/>
          <p:cNvSpPr txBox="1"/>
          <p:nvPr>
            <p:ph idx="9" type="subTitle"/>
          </p:nvPr>
        </p:nvSpPr>
        <p:spPr>
          <a:xfrm>
            <a:off x="3555034" y="2431039"/>
            <a:ext cx="4558200" cy="561000"/>
          </a:xfrm>
          <a:prstGeom prst="rect">
            <a:avLst/>
          </a:prstGeom>
          <a:noFill/>
          <a:ln>
            <a:noFill/>
          </a:ln>
        </p:spPr>
        <p:txBody>
          <a:bodyPr anchorCtr="0" anchor="t" bIns="0" lIns="0" spcFirstLastPara="1" rIns="0" wrap="square" tIns="0">
            <a:noAutofit/>
          </a:bodyPr>
          <a:lstStyle>
            <a:lvl1pPr lvl="0" marR="0" algn="l">
              <a:lnSpc>
                <a:spcPct val="164000"/>
              </a:lnSpc>
              <a:spcBef>
                <a:spcPts val="0"/>
              </a:spcBef>
              <a:spcAft>
                <a:spcPts val="0"/>
              </a:spcAft>
              <a:buClr>
                <a:srgbClr val="C00000"/>
              </a:buClr>
              <a:buSzPts val="700"/>
              <a:buFont typeface="Abel"/>
              <a:buNone/>
              <a:defRPr sz="7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164" name="Google Shape;6164;g3d53bdb51f7_0_6417"/>
          <p:cNvSpPr txBox="1"/>
          <p:nvPr>
            <p:ph idx="13" type="subTitle"/>
          </p:nvPr>
        </p:nvSpPr>
        <p:spPr>
          <a:xfrm>
            <a:off x="3555034" y="3924784"/>
            <a:ext cx="4558200" cy="561000"/>
          </a:xfrm>
          <a:prstGeom prst="rect">
            <a:avLst/>
          </a:prstGeom>
          <a:noFill/>
          <a:ln>
            <a:noFill/>
          </a:ln>
        </p:spPr>
        <p:txBody>
          <a:bodyPr anchorCtr="0" anchor="t" bIns="0" lIns="0" spcFirstLastPara="1" rIns="0" wrap="square" tIns="0">
            <a:noAutofit/>
          </a:bodyPr>
          <a:lstStyle>
            <a:lvl1pPr lvl="0" marR="0" algn="l">
              <a:lnSpc>
                <a:spcPct val="164000"/>
              </a:lnSpc>
              <a:spcBef>
                <a:spcPts val="0"/>
              </a:spcBef>
              <a:spcAft>
                <a:spcPts val="0"/>
              </a:spcAft>
              <a:buClr>
                <a:srgbClr val="C00000"/>
              </a:buClr>
              <a:buSzPts val="700"/>
              <a:buFont typeface="Abel"/>
              <a:buNone/>
              <a:defRPr sz="7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165" name="Google Shape;6165;g3d53bdb51f7_0_6417"/>
          <p:cNvSpPr txBox="1"/>
          <p:nvPr>
            <p:ph idx="14" type="subTitle"/>
          </p:nvPr>
        </p:nvSpPr>
        <p:spPr>
          <a:xfrm>
            <a:off x="1003627" y="1091841"/>
            <a:ext cx="2043300" cy="3534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900"/>
              <a:buFont typeface="Poppins"/>
              <a:buNone/>
              <a:defRPr b="1" sz="900">
                <a:solidFill>
                  <a:schemeClr val="lt1"/>
                </a:solidFill>
                <a:latin typeface="Poppins"/>
                <a:ea typeface="Poppins"/>
                <a:cs typeface="Poppins"/>
                <a:sym typeface="Poppins"/>
              </a:defRPr>
            </a:lvl1pPr>
            <a:lvl2pPr lvl="1" algn="l">
              <a:lnSpc>
                <a:spcPct val="115000"/>
              </a:lnSpc>
              <a:spcBef>
                <a:spcPts val="1300"/>
              </a:spcBef>
              <a:spcAft>
                <a:spcPts val="0"/>
              </a:spcAft>
              <a:buSzPts val="800"/>
              <a:buNone/>
              <a:defRPr/>
            </a:lvl2pPr>
            <a:lvl3pPr lvl="2" algn="l">
              <a:lnSpc>
                <a:spcPct val="115000"/>
              </a:lnSpc>
              <a:spcBef>
                <a:spcPts val="1300"/>
              </a:spcBef>
              <a:spcAft>
                <a:spcPts val="0"/>
              </a:spcAft>
              <a:buSzPts val="700"/>
              <a:buNone/>
              <a:defRPr/>
            </a:lvl3pPr>
            <a:lvl4pPr lvl="3" algn="l">
              <a:lnSpc>
                <a:spcPct val="115000"/>
              </a:lnSpc>
              <a:spcBef>
                <a:spcPts val="1300"/>
              </a:spcBef>
              <a:spcAft>
                <a:spcPts val="0"/>
              </a:spcAft>
              <a:buSzPts val="500"/>
              <a:buNone/>
              <a:defRPr/>
            </a:lvl4pPr>
            <a:lvl5pPr lvl="4" algn="l">
              <a:lnSpc>
                <a:spcPct val="115000"/>
              </a:lnSpc>
              <a:spcBef>
                <a:spcPts val="1300"/>
              </a:spcBef>
              <a:spcAft>
                <a:spcPts val="0"/>
              </a:spcAft>
              <a:buSzPts val="400"/>
              <a:buNone/>
              <a:defRPr/>
            </a:lvl5pPr>
            <a:lvl6pPr lvl="5" algn="l">
              <a:lnSpc>
                <a:spcPct val="115000"/>
              </a:lnSpc>
              <a:spcBef>
                <a:spcPts val="400"/>
              </a:spcBef>
              <a:spcAft>
                <a:spcPts val="0"/>
              </a:spcAft>
              <a:buSzPts val="200"/>
              <a:buNone/>
              <a:defRPr/>
            </a:lvl6pPr>
            <a:lvl7pPr lvl="6" algn="l">
              <a:lnSpc>
                <a:spcPct val="115000"/>
              </a:lnSpc>
              <a:spcBef>
                <a:spcPts val="400"/>
              </a:spcBef>
              <a:spcAft>
                <a:spcPts val="0"/>
              </a:spcAft>
              <a:buSzPts val="200"/>
              <a:buNone/>
              <a:defRPr/>
            </a:lvl7pPr>
            <a:lvl8pPr lvl="7" algn="l">
              <a:lnSpc>
                <a:spcPct val="115000"/>
              </a:lnSpc>
              <a:spcBef>
                <a:spcPts val="400"/>
              </a:spcBef>
              <a:spcAft>
                <a:spcPts val="0"/>
              </a:spcAft>
              <a:buSzPts val="200"/>
              <a:buNone/>
              <a:defRPr/>
            </a:lvl8pPr>
            <a:lvl9pPr lvl="8" algn="l">
              <a:lnSpc>
                <a:spcPct val="115000"/>
              </a:lnSpc>
              <a:spcBef>
                <a:spcPts val="400"/>
              </a:spcBef>
              <a:spcAft>
                <a:spcPts val="0"/>
              </a:spcAft>
              <a:buSzPts val="200"/>
              <a:buNone/>
              <a:defRPr/>
            </a:lvl9pPr>
          </a:lstStyle>
          <a:p/>
        </p:txBody>
      </p:sp>
      <p:sp>
        <p:nvSpPr>
          <p:cNvPr id="6166" name="Google Shape;6166;g3d53bdb51f7_0_6417"/>
          <p:cNvSpPr txBox="1"/>
          <p:nvPr>
            <p:ph idx="15" type="subTitle"/>
          </p:nvPr>
        </p:nvSpPr>
        <p:spPr>
          <a:xfrm>
            <a:off x="1003627" y="1818525"/>
            <a:ext cx="2043300" cy="3534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900"/>
              <a:buFont typeface="Poppins"/>
              <a:buNone/>
              <a:defRPr b="1" sz="900">
                <a:solidFill>
                  <a:schemeClr val="lt1"/>
                </a:solidFill>
                <a:latin typeface="Poppins"/>
                <a:ea typeface="Poppins"/>
                <a:cs typeface="Poppins"/>
                <a:sym typeface="Poppins"/>
              </a:defRPr>
            </a:lvl1pPr>
            <a:lvl2pPr lvl="1" algn="l">
              <a:lnSpc>
                <a:spcPct val="115000"/>
              </a:lnSpc>
              <a:spcBef>
                <a:spcPts val="1300"/>
              </a:spcBef>
              <a:spcAft>
                <a:spcPts val="0"/>
              </a:spcAft>
              <a:buSzPts val="800"/>
              <a:buNone/>
              <a:defRPr/>
            </a:lvl2pPr>
            <a:lvl3pPr lvl="2" algn="l">
              <a:lnSpc>
                <a:spcPct val="115000"/>
              </a:lnSpc>
              <a:spcBef>
                <a:spcPts val="1300"/>
              </a:spcBef>
              <a:spcAft>
                <a:spcPts val="0"/>
              </a:spcAft>
              <a:buSzPts val="700"/>
              <a:buNone/>
              <a:defRPr/>
            </a:lvl3pPr>
            <a:lvl4pPr lvl="3" algn="l">
              <a:lnSpc>
                <a:spcPct val="115000"/>
              </a:lnSpc>
              <a:spcBef>
                <a:spcPts val="1300"/>
              </a:spcBef>
              <a:spcAft>
                <a:spcPts val="0"/>
              </a:spcAft>
              <a:buSzPts val="500"/>
              <a:buNone/>
              <a:defRPr/>
            </a:lvl4pPr>
            <a:lvl5pPr lvl="4" algn="l">
              <a:lnSpc>
                <a:spcPct val="115000"/>
              </a:lnSpc>
              <a:spcBef>
                <a:spcPts val="1300"/>
              </a:spcBef>
              <a:spcAft>
                <a:spcPts val="0"/>
              </a:spcAft>
              <a:buSzPts val="400"/>
              <a:buNone/>
              <a:defRPr/>
            </a:lvl5pPr>
            <a:lvl6pPr lvl="5" algn="l">
              <a:lnSpc>
                <a:spcPct val="115000"/>
              </a:lnSpc>
              <a:spcBef>
                <a:spcPts val="400"/>
              </a:spcBef>
              <a:spcAft>
                <a:spcPts val="0"/>
              </a:spcAft>
              <a:buSzPts val="200"/>
              <a:buNone/>
              <a:defRPr/>
            </a:lvl6pPr>
            <a:lvl7pPr lvl="6" algn="l">
              <a:lnSpc>
                <a:spcPct val="115000"/>
              </a:lnSpc>
              <a:spcBef>
                <a:spcPts val="400"/>
              </a:spcBef>
              <a:spcAft>
                <a:spcPts val="0"/>
              </a:spcAft>
              <a:buSzPts val="200"/>
              <a:buNone/>
              <a:defRPr/>
            </a:lvl7pPr>
            <a:lvl8pPr lvl="7" algn="l">
              <a:lnSpc>
                <a:spcPct val="115000"/>
              </a:lnSpc>
              <a:spcBef>
                <a:spcPts val="400"/>
              </a:spcBef>
              <a:spcAft>
                <a:spcPts val="0"/>
              </a:spcAft>
              <a:buSzPts val="200"/>
              <a:buNone/>
              <a:defRPr/>
            </a:lvl8pPr>
            <a:lvl9pPr lvl="8" algn="l">
              <a:lnSpc>
                <a:spcPct val="115000"/>
              </a:lnSpc>
              <a:spcBef>
                <a:spcPts val="400"/>
              </a:spcBef>
              <a:spcAft>
                <a:spcPts val="0"/>
              </a:spcAft>
              <a:buSzPts val="200"/>
              <a:buNone/>
              <a:defRPr/>
            </a:lvl9pPr>
          </a:lstStyle>
          <a:p/>
        </p:txBody>
      </p:sp>
      <p:sp>
        <p:nvSpPr>
          <p:cNvPr id="6167" name="Google Shape;6167;g3d53bdb51f7_0_6417"/>
          <p:cNvSpPr txBox="1"/>
          <p:nvPr>
            <p:ph idx="16" type="subTitle"/>
          </p:nvPr>
        </p:nvSpPr>
        <p:spPr>
          <a:xfrm>
            <a:off x="1003627" y="2570081"/>
            <a:ext cx="2043300" cy="3534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900"/>
              <a:buFont typeface="Poppins"/>
              <a:buNone/>
              <a:defRPr b="1" sz="900">
                <a:solidFill>
                  <a:schemeClr val="lt1"/>
                </a:solidFill>
                <a:latin typeface="Poppins"/>
                <a:ea typeface="Poppins"/>
                <a:cs typeface="Poppins"/>
                <a:sym typeface="Poppins"/>
              </a:defRPr>
            </a:lvl1pPr>
            <a:lvl2pPr lvl="1" algn="l">
              <a:lnSpc>
                <a:spcPct val="115000"/>
              </a:lnSpc>
              <a:spcBef>
                <a:spcPts val="1300"/>
              </a:spcBef>
              <a:spcAft>
                <a:spcPts val="0"/>
              </a:spcAft>
              <a:buSzPts val="800"/>
              <a:buNone/>
              <a:defRPr/>
            </a:lvl2pPr>
            <a:lvl3pPr lvl="2" algn="l">
              <a:lnSpc>
                <a:spcPct val="115000"/>
              </a:lnSpc>
              <a:spcBef>
                <a:spcPts val="1300"/>
              </a:spcBef>
              <a:spcAft>
                <a:spcPts val="0"/>
              </a:spcAft>
              <a:buSzPts val="700"/>
              <a:buNone/>
              <a:defRPr/>
            </a:lvl3pPr>
            <a:lvl4pPr lvl="3" algn="l">
              <a:lnSpc>
                <a:spcPct val="115000"/>
              </a:lnSpc>
              <a:spcBef>
                <a:spcPts val="1300"/>
              </a:spcBef>
              <a:spcAft>
                <a:spcPts val="0"/>
              </a:spcAft>
              <a:buSzPts val="500"/>
              <a:buNone/>
              <a:defRPr/>
            </a:lvl4pPr>
            <a:lvl5pPr lvl="4" algn="l">
              <a:lnSpc>
                <a:spcPct val="115000"/>
              </a:lnSpc>
              <a:spcBef>
                <a:spcPts val="1300"/>
              </a:spcBef>
              <a:spcAft>
                <a:spcPts val="0"/>
              </a:spcAft>
              <a:buSzPts val="400"/>
              <a:buNone/>
              <a:defRPr/>
            </a:lvl5pPr>
            <a:lvl6pPr lvl="5" algn="l">
              <a:lnSpc>
                <a:spcPct val="115000"/>
              </a:lnSpc>
              <a:spcBef>
                <a:spcPts val="400"/>
              </a:spcBef>
              <a:spcAft>
                <a:spcPts val="0"/>
              </a:spcAft>
              <a:buSzPts val="200"/>
              <a:buNone/>
              <a:defRPr/>
            </a:lvl6pPr>
            <a:lvl7pPr lvl="6" algn="l">
              <a:lnSpc>
                <a:spcPct val="115000"/>
              </a:lnSpc>
              <a:spcBef>
                <a:spcPts val="400"/>
              </a:spcBef>
              <a:spcAft>
                <a:spcPts val="0"/>
              </a:spcAft>
              <a:buSzPts val="200"/>
              <a:buNone/>
              <a:defRPr/>
            </a:lvl7pPr>
            <a:lvl8pPr lvl="7" algn="l">
              <a:lnSpc>
                <a:spcPct val="115000"/>
              </a:lnSpc>
              <a:spcBef>
                <a:spcPts val="400"/>
              </a:spcBef>
              <a:spcAft>
                <a:spcPts val="0"/>
              </a:spcAft>
              <a:buSzPts val="200"/>
              <a:buNone/>
              <a:defRPr/>
            </a:lvl8pPr>
            <a:lvl9pPr lvl="8" algn="l">
              <a:lnSpc>
                <a:spcPct val="115000"/>
              </a:lnSpc>
              <a:spcBef>
                <a:spcPts val="400"/>
              </a:spcBef>
              <a:spcAft>
                <a:spcPts val="0"/>
              </a:spcAft>
              <a:buSzPts val="200"/>
              <a:buNone/>
              <a:defRPr/>
            </a:lvl9pPr>
          </a:lstStyle>
          <a:p/>
        </p:txBody>
      </p:sp>
      <p:sp>
        <p:nvSpPr>
          <p:cNvPr id="6168" name="Google Shape;6168;g3d53bdb51f7_0_6417"/>
          <p:cNvSpPr txBox="1"/>
          <p:nvPr>
            <p:ph idx="17" type="subTitle"/>
          </p:nvPr>
        </p:nvSpPr>
        <p:spPr>
          <a:xfrm>
            <a:off x="1003627" y="3302261"/>
            <a:ext cx="2043300" cy="3534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900"/>
              <a:buFont typeface="Poppins"/>
              <a:buNone/>
              <a:defRPr b="1" sz="900">
                <a:solidFill>
                  <a:schemeClr val="lt1"/>
                </a:solidFill>
                <a:latin typeface="Poppins"/>
                <a:ea typeface="Poppins"/>
                <a:cs typeface="Poppins"/>
                <a:sym typeface="Poppins"/>
              </a:defRPr>
            </a:lvl1pPr>
            <a:lvl2pPr lvl="1" algn="l">
              <a:lnSpc>
                <a:spcPct val="115000"/>
              </a:lnSpc>
              <a:spcBef>
                <a:spcPts val="1300"/>
              </a:spcBef>
              <a:spcAft>
                <a:spcPts val="0"/>
              </a:spcAft>
              <a:buSzPts val="800"/>
              <a:buNone/>
              <a:defRPr/>
            </a:lvl2pPr>
            <a:lvl3pPr lvl="2" algn="l">
              <a:lnSpc>
                <a:spcPct val="115000"/>
              </a:lnSpc>
              <a:spcBef>
                <a:spcPts val="1300"/>
              </a:spcBef>
              <a:spcAft>
                <a:spcPts val="0"/>
              </a:spcAft>
              <a:buSzPts val="700"/>
              <a:buNone/>
              <a:defRPr/>
            </a:lvl3pPr>
            <a:lvl4pPr lvl="3" algn="l">
              <a:lnSpc>
                <a:spcPct val="115000"/>
              </a:lnSpc>
              <a:spcBef>
                <a:spcPts val="1300"/>
              </a:spcBef>
              <a:spcAft>
                <a:spcPts val="0"/>
              </a:spcAft>
              <a:buSzPts val="500"/>
              <a:buNone/>
              <a:defRPr/>
            </a:lvl4pPr>
            <a:lvl5pPr lvl="4" algn="l">
              <a:lnSpc>
                <a:spcPct val="115000"/>
              </a:lnSpc>
              <a:spcBef>
                <a:spcPts val="1300"/>
              </a:spcBef>
              <a:spcAft>
                <a:spcPts val="0"/>
              </a:spcAft>
              <a:buSzPts val="400"/>
              <a:buNone/>
              <a:defRPr/>
            </a:lvl5pPr>
            <a:lvl6pPr lvl="5" algn="l">
              <a:lnSpc>
                <a:spcPct val="115000"/>
              </a:lnSpc>
              <a:spcBef>
                <a:spcPts val="400"/>
              </a:spcBef>
              <a:spcAft>
                <a:spcPts val="0"/>
              </a:spcAft>
              <a:buSzPts val="200"/>
              <a:buNone/>
              <a:defRPr/>
            </a:lvl6pPr>
            <a:lvl7pPr lvl="6" algn="l">
              <a:lnSpc>
                <a:spcPct val="115000"/>
              </a:lnSpc>
              <a:spcBef>
                <a:spcPts val="400"/>
              </a:spcBef>
              <a:spcAft>
                <a:spcPts val="0"/>
              </a:spcAft>
              <a:buSzPts val="200"/>
              <a:buNone/>
              <a:defRPr/>
            </a:lvl7pPr>
            <a:lvl8pPr lvl="7" algn="l">
              <a:lnSpc>
                <a:spcPct val="115000"/>
              </a:lnSpc>
              <a:spcBef>
                <a:spcPts val="400"/>
              </a:spcBef>
              <a:spcAft>
                <a:spcPts val="0"/>
              </a:spcAft>
              <a:buSzPts val="200"/>
              <a:buNone/>
              <a:defRPr/>
            </a:lvl8pPr>
            <a:lvl9pPr lvl="8" algn="l">
              <a:lnSpc>
                <a:spcPct val="115000"/>
              </a:lnSpc>
              <a:spcBef>
                <a:spcPts val="400"/>
              </a:spcBef>
              <a:spcAft>
                <a:spcPts val="0"/>
              </a:spcAft>
              <a:buSzPts val="200"/>
              <a:buNone/>
              <a:defRPr/>
            </a:lvl9pPr>
          </a:lstStyle>
          <a:p/>
        </p:txBody>
      </p:sp>
      <p:sp>
        <p:nvSpPr>
          <p:cNvPr id="6169" name="Google Shape;6169;g3d53bdb51f7_0_6417"/>
          <p:cNvSpPr txBox="1"/>
          <p:nvPr>
            <p:ph idx="18" type="subTitle"/>
          </p:nvPr>
        </p:nvSpPr>
        <p:spPr>
          <a:xfrm>
            <a:off x="1003627" y="4039934"/>
            <a:ext cx="2043300" cy="3534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900"/>
              <a:buFont typeface="Poppins"/>
              <a:buNone/>
              <a:defRPr b="1" sz="900">
                <a:solidFill>
                  <a:schemeClr val="lt1"/>
                </a:solidFill>
                <a:latin typeface="Poppins"/>
                <a:ea typeface="Poppins"/>
                <a:cs typeface="Poppins"/>
                <a:sym typeface="Poppins"/>
              </a:defRPr>
            </a:lvl1pPr>
            <a:lvl2pPr lvl="1" algn="l">
              <a:lnSpc>
                <a:spcPct val="115000"/>
              </a:lnSpc>
              <a:spcBef>
                <a:spcPts val="1300"/>
              </a:spcBef>
              <a:spcAft>
                <a:spcPts val="0"/>
              </a:spcAft>
              <a:buSzPts val="800"/>
              <a:buNone/>
              <a:defRPr/>
            </a:lvl2pPr>
            <a:lvl3pPr lvl="2" algn="l">
              <a:lnSpc>
                <a:spcPct val="115000"/>
              </a:lnSpc>
              <a:spcBef>
                <a:spcPts val="1300"/>
              </a:spcBef>
              <a:spcAft>
                <a:spcPts val="0"/>
              </a:spcAft>
              <a:buSzPts val="700"/>
              <a:buNone/>
              <a:defRPr/>
            </a:lvl3pPr>
            <a:lvl4pPr lvl="3" algn="l">
              <a:lnSpc>
                <a:spcPct val="115000"/>
              </a:lnSpc>
              <a:spcBef>
                <a:spcPts val="1300"/>
              </a:spcBef>
              <a:spcAft>
                <a:spcPts val="0"/>
              </a:spcAft>
              <a:buSzPts val="500"/>
              <a:buNone/>
              <a:defRPr/>
            </a:lvl4pPr>
            <a:lvl5pPr lvl="4" algn="l">
              <a:lnSpc>
                <a:spcPct val="115000"/>
              </a:lnSpc>
              <a:spcBef>
                <a:spcPts val="1300"/>
              </a:spcBef>
              <a:spcAft>
                <a:spcPts val="0"/>
              </a:spcAft>
              <a:buSzPts val="400"/>
              <a:buNone/>
              <a:defRPr/>
            </a:lvl5pPr>
            <a:lvl6pPr lvl="5" algn="l">
              <a:lnSpc>
                <a:spcPct val="115000"/>
              </a:lnSpc>
              <a:spcBef>
                <a:spcPts val="400"/>
              </a:spcBef>
              <a:spcAft>
                <a:spcPts val="0"/>
              </a:spcAft>
              <a:buSzPts val="200"/>
              <a:buNone/>
              <a:defRPr/>
            </a:lvl6pPr>
            <a:lvl7pPr lvl="6" algn="l">
              <a:lnSpc>
                <a:spcPct val="115000"/>
              </a:lnSpc>
              <a:spcBef>
                <a:spcPts val="400"/>
              </a:spcBef>
              <a:spcAft>
                <a:spcPts val="0"/>
              </a:spcAft>
              <a:buSzPts val="200"/>
              <a:buNone/>
              <a:defRPr/>
            </a:lvl7pPr>
            <a:lvl8pPr lvl="7" algn="l">
              <a:lnSpc>
                <a:spcPct val="115000"/>
              </a:lnSpc>
              <a:spcBef>
                <a:spcPts val="400"/>
              </a:spcBef>
              <a:spcAft>
                <a:spcPts val="0"/>
              </a:spcAft>
              <a:buSzPts val="200"/>
              <a:buNone/>
              <a:defRPr/>
            </a:lvl8pPr>
            <a:lvl9pPr lvl="8" algn="l">
              <a:lnSpc>
                <a:spcPct val="115000"/>
              </a:lnSpc>
              <a:spcBef>
                <a:spcPts val="400"/>
              </a:spcBef>
              <a:spcAft>
                <a:spcPts val="0"/>
              </a:spcAft>
              <a:buSzPts val="200"/>
              <a:buNone/>
              <a:defRPr/>
            </a:lvl9pPr>
          </a:lstStyle>
          <a:p/>
        </p:txBody>
      </p:sp>
    </p:spTree>
  </p:cSld>
  <p:clrMapOvr>
    <a:masterClrMapping/>
  </p:clrMapOvr>
</p:sldLayout>
</file>

<file path=ppt/slideLayouts/slideLayout3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7_Custom Layout">
  <p:cSld name="67_Custom Layout">
    <p:bg>
      <p:bgPr>
        <a:blipFill>
          <a:blip r:embed="rId2">
            <a:alphaModFix/>
          </a:blip>
          <a:stretch>
            <a:fillRect/>
          </a:stretch>
        </a:blipFill>
      </p:bgPr>
    </p:bg>
    <p:spTree>
      <p:nvGrpSpPr>
        <p:cNvPr id="6170" name="Shape 6170"/>
        <p:cNvGrpSpPr/>
        <p:nvPr/>
      </p:nvGrpSpPr>
      <p:grpSpPr>
        <a:xfrm>
          <a:off x="0" y="0"/>
          <a:ext cx="0" cy="0"/>
          <a:chOff x="0" y="0"/>
          <a:chExt cx="0" cy="0"/>
        </a:xfrm>
      </p:grpSpPr>
      <p:sp>
        <p:nvSpPr>
          <p:cNvPr id="6171" name="Google Shape;6171;g3d53bdb51f7_0_6445"/>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172" name="Google Shape;6172;g3d53bdb51f7_0_644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3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8_Custom Layout">
  <p:cSld name="68_Custom Layout">
    <p:bg>
      <p:bgPr>
        <a:blipFill>
          <a:blip r:embed="rId2">
            <a:alphaModFix/>
          </a:blip>
          <a:stretch>
            <a:fillRect/>
          </a:stretch>
        </a:blipFill>
      </p:bgPr>
    </p:bg>
    <p:spTree>
      <p:nvGrpSpPr>
        <p:cNvPr id="6173" name="Shape 6173"/>
        <p:cNvGrpSpPr/>
        <p:nvPr/>
      </p:nvGrpSpPr>
      <p:grpSpPr>
        <a:xfrm>
          <a:off x="0" y="0"/>
          <a:ext cx="0" cy="0"/>
          <a:chOff x="0" y="0"/>
          <a:chExt cx="0" cy="0"/>
        </a:xfrm>
      </p:grpSpPr>
      <p:sp>
        <p:nvSpPr>
          <p:cNvPr id="6174" name="Google Shape;6174;g3d53bdb51f7_0_6448"/>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175" name="Google Shape;6175;g3d53bdb51f7_0_644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3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9_Custom Layout">
  <p:cSld name="69_Custom Layout">
    <p:bg>
      <p:bgPr>
        <a:solidFill>
          <a:schemeClr val="lt1"/>
        </a:solidFill>
      </p:bgPr>
    </p:bg>
    <p:spTree>
      <p:nvGrpSpPr>
        <p:cNvPr id="6176" name="Shape 6176"/>
        <p:cNvGrpSpPr/>
        <p:nvPr/>
      </p:nvGrpSpPr>
      <p:grpSpPr>
        <a:xfrm>
          <a:off x="0" y="0"/>
          <a:ext cx="0" cy="0"/>
          <a:chOff x="0" y="0"/>
          <a:chExt cx="0" cy="0"/>
        </a:xfrm>
      </p:grpSpPr>
      <p:sp>
        <p:nvSpPr>
          <p:cNvPr id="6177" name="Google Shape;6177;g3d53bdb51f7_0_6451"/>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178" name="Google Shape;6178;g3d53bdb51f7_0_645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3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1_Custom Layout">
  <p:cSld name="71_Custom Layout">
    <p:bg>
      <p:bgPr>
        <a:solidFill>
          <a:schemeClr val="lt1"/>
        </a:solidFill>
      </p:bgPr>
    </p:bg>
    <p:spTree>
      <p:nvGrpSpPr>
        <p:cNvPr id="6179" name="Shape 6179"/>
        <p:cNvGrpSpPr/>
        <p:nvPr/>
      </p:nvGrpSpPr>
      <p:grpSpPr>
        <a:xfrm>
          <a:off x="0" y="0"/>
          <a:ext cx="0" cy="0"/>
          <a:chOff x="0" y="0"/>
          <a:chExt cx="0" cy="0"/>
        </a:xfrm>
      </p:grpSpPr>
      <p:sp>
        <p:nvSpPr>
          <p:cNvPr id="6180" name="Google Shape;6180;g3d53bdb51f7_0_6454"/>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181" name="Google Shape;6181;g3d53bdb51f7_0_645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3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3_Custom Layout">
  <p:cSld name="73_Custom Layout">
    <p:bg>
      <p:bgPr>
        <a:solidFill>
          <a:schemeClr val="lt1"/>
        </a:solidFill>
      </p:bgPr>
    </p:bg>
    <p:spTree>
      <p:nvGrpSpPr>
        <p:cNvPr id="6182" name="Shape 6182"/>
        <p:cNvGrpSpPr/>
        <p:nvPr/>
      </p:nvGrpSpPr>
      <p:grpSpPr>
        <a:xfrm>
          <a:off x="0" y="0"/>
          <a:ext cx="0" cy="0"/>
          <a:chOff x="0" y="0"/>
          <a:chExt cx="0" cy="0"/>
        </a:xfrm>
      </p:grpSpPr>
      <p:sp>
        <p:nvSpPr>
          <p:cNvPr id="6183" name="Google Shape;6183;g3d53bdb51f7_0_6457"/>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184" name="Google Shape;6184;g3d53bdb51f7_0_645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3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2_Custom Layout">
  <p:cSld name="72_Custom Layout">
    <p:bg>
      <p:bgPr>
        <a:solidFill>
          <a:schemeClr val="lt1"/>
        </a:solidFill>
      </p:bgPr>
    </p:bg>
    <p:spTree>
      <p:nvGrpSpPr>
        <p:cNvPr id="6185" name="Shape 6185"/>
        <p:cNvGrpSpPr/>
        <p:nvPr/>
      </p:nvGrpSpPr>
      <p:grpSpPr>
        <a:xfrm>
          <a:off x="0" y="0"/>
          <a:ext cx="0" cy="0"/>
          <a:chOff x="0" y="0"/>
          <a:chExt cx="0" cy="0"/>
        </a:xfrm>
      </p:grpSpPr>
      <p:sp>
        <p:nvSpPr>
          <p:cNvPr id="6186" name="Google Shape;6186;g3d53bdb51f7_0_6460"/>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187" name="Google Shape;6187;g3d53bdb51f7_0_646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9_Custom Layout">
  <p:cSld name="19_Custom Layout">
    <p:bg>
      <p:bgPr>
        <a:blipFill>
          <a:blip r:embed="rId2">
            <a:alphaModFix/>
          </a:blip>
          <a:stretch>
            <a:fillRect/>
          </a:stretch>
        </a:blipFill>
      </p:bgPr>
    </p:bg>
    <p:spTree>
      <p:nvGrpSpPr>
        <p:cNvPr id="539" name="Shape 539"/>
        <p:cNvGrpSpPr/>
        <p:nvPr/>
      </p:nvGrpSpPr>
      <p:grpSpPr>
        <a:xfrm>
          <a:off x="0" y="0"/>
          <a:ext cx="0" cy="0"/>
          <a:chOff x="0" y="0"/>
          <a:chExt cx="0" cy="0"/>
        </a:xfrm>
      </p:grpSpPr>
      <p:sp>
        <p:nvSpPr>
          <p:cNvPr id="540" name="Google Shape;540;g3970249a880_0_11928"/>
          <p:cNvSpPr/>
          <p:nvPr/>
        </p:nvSpPr>
        <p:spPr>
          <a:xfrm rot="10800000">
            <a:off x="315014" y="1058550"/>
            <a:ext cx="4032000" cy="34944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541" name="Google Shape;541;g3970249a880_0_11928"/>
          <p:cNvSpPr/>
          <p:nvPr/>
        </p:nvSpPr>
        <p:spPr>
          <a:xfrm rot="10800000">
            <a:off x="4785797" y="1058550"/>
            <a:ext cx="4032000" cy="34944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542" name="Google Shape;542;g3970249a880_0_1192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43" name="Google Shape;543;g3970249a880_0_11928"/>
          <p:cNvSpPr txBox="1"/>
          <p:nvPr>
            <p:ph idx="1" type="body"/>
          </p:nvPr>
        </p:nvSpPr>
        <p:spPr>
          <a:xfrm>
            <a:off x="514225" y="1610300"/>
            <a:ext cx="3529500" cy="1650300"/>
          </a:xfrm>
          <a:prstGeom prst="rect">
            <a:avLst/>
          </a:prstGeom>
          <a:noFill/>
          <a:ln>
            <a:noFill/>
          </a:ln>
        </p:spPr>
        <p:txBody>
          <a:bodyPr anchorCtr="0" anchor="t" bIns="0" lIns="0" spcFirstLastPara="1" rIns="0" wrap="square" tIns="0">
            <a:noAutofit/>
          </a:bodyPr>
          <a:lstStyle>
            <a:lvl1pPr indent="-267145" lvl="0" marL="457200" algn="l">
              <a:lnSpc>
                <a:spcPct val="95000"/>
              </a:lnSpc>
              <a:spcBef>
                <a:spcPts val="1350"/>
              </a:spcBef>
              <a:spcAft>
                <a:spcPts val="0"/>
              </a:spcAft>
              <a:buClr>
                <a:schemeClr val="dk1"/>
              </a:buClr>
              <a:buSzPts val="607"/>
              <a:buChar char="●"/>
              <a:defRPr sz="1050"/>
            </a:lvl1pPr>
            <a:lvl2pPr indent="-267145" lvl="1" marL="914400" algn="l">
              <a:lnSpc>
                <a:spcPct val="95000"/>
              </a:lnSpc>
              <a:spcBef>
                <a:spcPts val="1350"/>
              </a:spcBef>
              <a:spcAft>
                <a:spcPts val="0"/>
              </a:spcAft>
              <a:buClr>
                <a:schemeClr val="dk1"/>
              </a:buClr>
              <a:buSzPts val="607"/>
              <a:buChar char="●"/>
              <a:defRPr sz="900"/>
            </a:lvl2pPr>
            <a:lvl3pPr indent="-267145" lvl="2" marL="1371600" algn="l">
              <a:lnSpc>
                <a:spcPct val="95000"/>
              </a:lnSpc>
              <a:spcBef>
                <a:spcPts val="1350"/>
              </a:spcBef>
              <a:spcAft>
                <a:spcPts val="0"/>
              </a:spcAft>
              <a:buClr>
                <a:schemeClr val="dk1"/>
              </a:buClr>
              <a:buSzPts val="607"/>
              <a:buChar char="●"/>
              <a:defRPr sz="750"/>
            </a:lvl3pPr>
            <a:lvl4pPr indent="-267145" lvl="3" marL="1828800" algn="l">
              <a:lnSpc>
                <a:spcPct val="95000"/>
              </a:lnSpc>
              <a:spcBef>
                <a:spcPts val="1350"/>
              </a:spcBef>
              <a:spcAft>
                <a:spcPts val="0"/>
              </a:spcAft>
              <a:buClr>
                <a:schemeClr val="dk1"/>
              </a:buClr>
              <a:buSzPts val="607"/>
              <a:buChar char="●"/>
              <a:defRPr sz="600"/>
            </a:lvl4pPr>
            <a:lvl5pPr indent="-267145" lvl="4" marL="2286000" algn="l">
              <a:lnSpc>
                <a:spcPct val="95000"/>
              </a:lnSpc>
              <a:spcBef>
                <a:spcPts val="1350"/>
              </a:spcBef>
              <a:spcAft>
                <a:spcPts val="0"/>
              </a:spcAft>
              <a:buClr>
                <a:schemeClr val="dk1"/>
              </a:buClr>
              <a:buSzPts val="607"/>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544" name="Google Shape;544;g3970249a880_0_11928"/>
          <p:cNvSpPr txBox="1"/>
          <p:nvPr>
            <p:ph idx="2" type="subTitle"/>
          </p:nvPr>
        </p:nvSpPr>
        <p:spPr>
          <a:xfrm>
            <a:off x="514224" y="1204625"/>
            <a:ext cx="35295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384"/>
              <a:buNone/>
              <a:defRPr b="1" sz="1537">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
        <p:nvSpPr>
          <p:cNvPr id="545" name="Google Shape;545;g3970249a880_0_11928"/>
          <p:cNvSpPr txBox="1"/>
          <p:nvPr>
            <p:ph idx="3" type="body"/>
          </p:nvPr>
        </p:nvSpPr>
        <p:spPr>
          <a:xfrm>
            <a:off x="5077025" y="1610302"/>
            <a:ext cx="3529500" cy="1650300"/>
          </a:xfrm>
          <a:prstGeom prst="rect">
            <a:avLst/>
          </a:prstGeom>
          <a:noFill/>
          <a:ln>
            <a:noFill/>
          </a:ln>
        </p:spPr>
        <p:txBody>
          <a:bodyPr anchorCtr="0" anchor="t" bIns="0" lIns="0" spcFirstLastPara="1" rIns="0" wrap="square" tIns="0">
            <a:noAutofit/>
          </a:bodyPr>
          <a:lstStyle>
            <a:lvl1pPr indent="-267145" lvl="0" marL="457200" algn="l">
              <a:lnSpc>
                <a:spcPct val="95000"/>
              </a:lnSpc>
              <a:spcBef>
                <a:spcPts val="1350"/>
              </a:spcBef>
              <a:spcAft>
                <a:spcPts val="0"/>
              </a:spcAft>
              <a:buClr>
                <a:schemeClr val="dk1"/>
              </a:buClr>
              <a:buSzPts val="607"/>
              <a:buChar char="●"/>
              <a:defRPr sz="1050"/>
            </a:lvl1pPr>
            <a:lvl2pPr indent="-267145" lvl="1" marL="914400" algn="l">
              <a:lnSpc>
                <a:spcPct val="95000"/>
              </a:lnSpc>
              <a:spcBef>
                <a:spcPts val="1350"/>
              </a:spcBef>
              <a:spcAft>
                <a:spcPts val="0"/>
              </a:spcAft>
              <a:buClr>
                <a:schemeClr val="dk1"/>
              </a:buClr>
              <a:buSzPts val="607"/>
              <a:buChar char="●"/>
              <a:defRPr sz="900"/>
            </a:lvl2pPr>
            <a:lvl3pPr indent="-267145" lvl="2" marL="1371600" algn="l">
              <a:lnSpc>
                <a:spcPct val="95000"/>
              </a:lnSpc>
              <a:spcBef>
                <a:spcPts val="1350"/>
              </a:spcBef>
              <a:spcAft>
                <a:spcPts val="0"/>
              </a:spcAft>
              <a:buClr>
                <a:schemeClr val="dk1"/>
              </a:buClr>
              <a:buSzPts val="607"/>
              <a:buChar char="●"/>
              <a:defRPr sz="750"/>
            </a:lvl3pPr>
            <a:lvl4pPr indent="-267145" lvl="3" marL="1828800" algn="l">
              <a:lnSpc>
                <a:spcPct val="95000"/>
              </a:lnSpc>
              <a:spcBef>
                <a:spcPts val="1350"/>
              </a:spcBef>
              <a:spcAft>
                <a:spcPts val="0"/>
              </a:spcAft>
              <a:buClr>
                <a:schemeClr val="dk1"/>
              </a:buClr>
              <a:buSzPts val="607"/>
              <a:buChar char="●"/>
              <a:defRPr sz="600"/>
            </a:lvl4pPr>
            <a:lvl5pPr indent="-267145" lvl="4" marL="2286000" algn="l">
              <a:lnSpc>
                <a:spcPct val="95000"/>
              </a:lnSpc>
              <a:spcBef>
                <a:spcPts val="1350"/>
              </a:spcBef>
              <a:spcAft>
                <a:spcPts val="0"/>
              </a:spcAft>
              <a:buClr>
                <a:schemeClr val="dk1"/>
              </a:buClr>
              <a:buSzPts val="607"/>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546" name="Google Shape;546;g3970249a880_0_11928"/>
          <p:cNvSpPr txBox="1"/>
          <p:nvPr>
            <p:ph idx="4" type="subTitle"/>
          </p:nvPr>
        </p:nvSpPr>
        <p:spPr>
          <a:xfrm>
            <a:off x="5077025" y="1204625"/>
            <a:ext cx="35295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384"/>
              <a:buNone/>
              <a:defRPr b="1" sz="1537">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
        <p:nvSpPr>
          <p:cNvPr id="547" name="Google Shape;547;g3970249a880_0_11928"/>
          <p:cNvSpPr txBox="1"/>
          <p:nvPr>
            <p:ph type="title"/>
          </p:nvPr>
        </p:nvSpPr>
        <p:spPr>
          <a:xfrm>
            <a:off x="318967" y="319875"/>
            <a:ext cx="84675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Tree>
  </p:cSld>
  <p:clrMapOvr>
    <a:masterClrMapping/>
  </p:clrMapOvr>
</p:sldLayout>
</file>

<file path=ppt/slideLayouts/slideLayout3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0_Custom Layout">
  <p:cSld name="70_Custom Layout">
    <p:bg>
      <p:bgPr>
        <a:blipFill>
          <a:blip r:embed="rId2">
            <a:alphaModFix/>
          </a:blip>
          <a:stretch>
            <a:fillRect/>
          </a:stretch>
        </a:blipFill>
      </p:bgPr>
    </p:bg>
    <p:spTree>
      <p:nvGrpSpPr>
        <p:cNvPr id="6188" name="Shape 6188"/>
        <p:cNvGrpSpPr/>
        <p:nvPr/>
      </p:nvGrpSpPr>
      <p:grpSpPr>
        <a:xfrm>
          <a:off x="0" y="0"/>
          <a:ext cx="0" cy="0"/>
          <a:chOff x="0" y="0"/>
          <a:chExt cx="0" cy="0"/>
        </a:xfrm>
      </p:grpSpPr>
      <p:sp>
        <p:nvSpPr>
          <p:cNvPr id="6189" name="Google Shape;6189;g3d53bdb51f7_0_6463"/>
          <p:cNvSpPr/>
          <p:nvPr/>
        </p:nvSpPr>
        <p:spPr>
          <a:xfrm rot="5400000">
            <a:off x="5664849" y="1490119"/>
            <a:ext cx="3921900" cy="2499000"/>
          </a:xfrm>
          <a:prstGeom prst="round2SameRect">
            <a:avLst>
              <a:gd fmla="val 5928" name="adj1"/>
              <a:gd fmla="val 0" name="adj2"/>
            </a:avLst>
          </a:prstGeom>
          <a:solidFill>
            <a:srgbClr val="EDF0FF"/>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190" name="Google Shape;6190;g3d53bdb51f7_0_6463"/>
          <p:cNvSpPr/>
          <p:nvPr/>
        </p:nvSpPr>
        <p:spPr>
          <a:xfrm>
            <a:off x="322164" y="778669"/>
            <a:ext cx="8541900" cy="3921900"/>
          </a:xfrm>
          <a:prstGeom prst="roundRect">
            <a:avLst>
              <a:gd fmla="val 3553"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191" name="Google Shape;6191;g3d53bdb51f7_0_6463"/>
          <p:cNvSpPr txBox="1"/>
          <p:nvPr>
            <p:ph type="title"/>
          </p:nvPr>
        </p:nvSpPr>
        <p:spPr>
          <a:xfrm>
            <a:off x="309269" y="314400"/>
            <a:ext cx="8508600" cy="3570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192" name="Google Shape;6192;g3d53bdb51f7_0_646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cxnSp>
        <p:nvCxnSpPr>
          <p:cNvPr id="6193" name="Google Shape;6193;g3d53bdb51f7_0_6463"/>
          <p:cNvCxnSpPr/>
          <p:nvPr/>
        </p:nvCxnSpPr>
        <p:spPr>
          <a:xfrm>
            <a:off x="6605918" y="1291590"/>
            <a:ext cx="2054100" cy="0"/>
          </a:xfrm>
          <a:prstGeom prst="straightConnector1">
            <a:avLst/>
          </a:prstGeom>
          <a:noFill/>
          <a:ln cap="flat" cmpd="sng" w="9525">
            <a:solidFill>
              <a:srgbClr val="D1DCFF">
                <a:alpha val="89800"/>
              </a:srgbClr>
            </a:solidFill>
            <a:prstDash val="solid"/>
            <a:miter lim="800000"/>
            <a:headEnd len="sm" w="sm" type="none"/>
            <a:tailEnd len="sm" w="sm" type="none"/>
          </a:ln>
        </p:spPr>
      </p:cxnSp>
      <p:cxnSp>
        <p:nvCxnSpPr>
          <p:cNvPr id="6194" name="Google Shape;6194;g3d53bdb51f7_0_6463"/>
          <p:cNvCxnSpPr/>
          <p:nvPr/>
        </p:nvCxnSpPr>
        <p:spPr>
          <a:xfrm>
            <a:off x="6605918" y="1705928"/>
            <a:ext cx="2054100" cy="0"/>
          </a:xfrm>
          <a:prstGeom prst="straightConnector1">
            <a:avLst/>
          </a:prstGeom>
          <a:noFill/>
          <a:ln cap="flat" cmpd="sng" w="9525">
            <a:solidFill>
              <a:srgbClr val="D1DCFF">
                <a:alpha val="89800"/>
              </a:srgbClr>
            </a:solidFill>
            <a:prstDash val="solid"/>
            <a:miter lim="800000"/>
            <a:headEnd len="sm" w="sm" type="none"/>
            <a:tailEnd len="sm" w="sm" type="none"/>
          </a:ln>
        </p:spPr>
      </p:cxnSp>
      <p:cxnSp>
        <p:nvCxnSpPr>
          <p:cNvPr id="6195" name="Google Shape;6195;g3d53bdb51f7_0_6463"/>
          <p:cNvCxnSpPr/>
          <p:nvPr/>
        </p:nvCxnSpPr>
        <p:spPr>
          <a:xfrm>
            <a:off x="6605918" y="2117408"/>
            <a:ext cx="2054100" cy="0"/>
          </a:xfrm>
          <a:prstGeom prst="straightConnector1">
            <a:avLst/>
          </a:prstGeom>
          <a:noFill/>
          <a:ln cap="flat" cmpd="sng" w="9525">
            <a:solidFill>
              <a:srgbClr val="D1DCFF">
                <a:alpha val="89800"/>
              </a:srgbClr>
            </a:solidFill>
            <a:prstDash val="solid"/>
            <a:miter lim="800000"/>
            <a:headEnd len="sm" w="sm" type="none"/>
            <a:tailEnd len="sm" w="sm" type="none"/>
          </a:ln>
        </p:spPr>
      </p:cxnSp>
      <p:cxnSp>
        <p:nvCxnSpPr>
          <p:cNvPr id="6196" name="Google Shape;6196;g3d53bdb51f7_0_6463"/>
          <p:cNvCxnSpPr/>
          <p:nvPr/>
        </p:nvCxnSpPr>
        <p:spPr>
          <a:xfrm>
            <a:off x="6605918" y="2528888"/>
            <a:ext cx="2054100" cy="0"/>
          </a:xfrm>
          <a:prstGeom prst="straightConnector1">
            <a:avLst/>
          </a:prstGeom>
          <a:noFill/>
          <a:ln cap="flat" cmpd="sng" w="9525">
            <a:solidFill>
              <a:srgbClr val="D1DCFF">
                <a:alpha val="89800"/>
              </a:srgbClr>
            </a:solidFill>
            <a:prstDash val="solid"/>
            <a:miter lim="800000"/>
            <a:headEnd len="sm" w="sm" type="none"/>
            <a:tailEnd len="sm" w="sm" type="none"/>
          </a:ln>
        </p:spPr>
      </p:cxnSp>
      <p:cxnSp>
        <p:nvCxnSpPr>
          <p:cNvPr id="6197" name="Google Shape;6197;g3d53bdb51f7_0_6463"/>
          <p:cNvCxnSpPr/>
          <p:nvPr/>
        </p:nvCxnSpPr>
        <p:spPr>
          <a:xfrm>
            <a:off x="6605918" y="2940368"/>
            <a:ext cx="2054100" cy="0"/>
          </a:xfrm>
          <a:prstGeom prst="straightConnector1">
            <a:avLst/>
          </a:prstGeom>
          <a:noFill/>
          <a:ln cap="flat" cmpd="sng" w="9525">
            <a:solidFill>
              <a:srgbClr val="D1DCFF">
                <a:alpha val="89800"/>
              </a:srgbClr>
            </a:solidFill>
            <a:prstDash val="solid"/>
            <a:miter lim="800000"/>
            <a:headEnd len="sm" w="sm" type="none"/>
            <a:tailEnd len="sm" w="sm" type="none"/>
          </a:ln>
        </p:spPr>
      </p:cxnSp>
      <p:cxnSp>
        <p:nvCxnSpPr>
          <p:cNvPr id="6198" name="Google Shape;6198;g3d53bdb51f7_0_6463"/>
          <p:cNvCxnSpPr/>
          <p:nvPr/>
        </p:nvCxnSpPr>
        <p:spPr>
          <a:xfrm>
            <a:off x="6605918" y="3354705"/>
            <a:ext cx="2054100" cy="0"/>
          </a:xfrm>
          <a:prstGeom prst="straightConnector1">
            <a:avLst/>
          </a:prstGeom>
          <a:noFill/>
          <a:ln cap="flat" cmpd="sng" w="9525">
            <a:solidFill>
              <a:srgbClr val="D1DCFF">
                <a:alpha val="89800"/>
              </a:srgbClr>
            </a:solidFill>
            <a:prstDash val="solid"/>
            <a:miter lim="800000"/>
            <a:headEnd len="sm" w="sm" type="none"/>
            <a:tailEnd len="sm" w="sm" type="none"/>
          </a:ln>
        </p:spPr>
      </p:cxnSp>
      <p:cxnSp>
        <p:nvCxnSpPr>
          <p:cNvPr id="6199" name="Google Shape;6199;g3d53bdb51f7_0_6463"/>
          <p:cNvCxnSpPr/>
          <p:nvPr/>
        </p:nvCxnSpPr>
        <p:spPr>
          <a:xfrm>
            <a:off x="6605918" y="3763328"/>
            <a:ext cx="2054100" cy="0"/>
          </a:xfrm>
          <a:prstGeom prst="straightConnector1">
            <a:avLst/>
          </a:prstGeom>
          <a:noFill/>
          <a:ln cap="flat" cmpd="sng" w="9525">
            <a:solidFill>
              <a:srgbClr val="D1DCFF">
                <a:alpha val="89800"/>
              </a:srgbClr>
            </a:solidFill>
            <a:prstDash val="solid"/>
            <a:miter lim="800000"/>
            <a:headEnd len="sm" w="sm" type="none"/>
            <a:tailEnd len="sm" w="sm" type="none"/>
          </a:ln>
        </p:spPr>
      </p:cxnSp>
      <p:cxnSp>
        <p:nvCxnSpPr>
          <p:cNvPr id="6200" name="Google Shape;6200;g3d53bdb51f7_0_6463"/>
          <p:cNvCxnSpPr/>
          <p:nvPr/>
        </p:nvCxnSpPr>
        <p:spPr>
          <a:xfrm>
            <a:off x="6605918" y="4174808"/>
            <a:ext cx="2054100" cy="0"/>
          </a:xfrm>
          <a:prstGeom prst="straightConnector1">
            <a:avLst/>
          </a:prstGeom>
          <a:noFill/>
          <a:ln cap="flat" cmpd="sng" w="9525">
            <a:solidFill>
              <a:srgbClr val="D1DCFF">
                <a:alpha val="89800"/>
              </a:srgbClr>
            </a:solidFill>
            <a:prstDash val="solid"/>
            <a:miter lim="800000"/>
            <a:headEnd len="sm" w="sm" type="none"/>
            <a:tailEnd len="sm" w="sm" type="none"/>
          </a:ln>
        </p:spPr>
      </p:cxnSp>
    </p:spTree>
  </p:cSld>
  <p:clrMapOvr>
    <a:masterClrMapping/>
  </p:clrMapOvr>
</p:sldLayout>
</file>

<file path=ppt/slideLayouts/slideLayout3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4_Custom Layout">
  <p:cSld name="74_Custom Layout">
    <p:bg>
      <p:bgPr>
        <a:blipFill>
          <a:blip r:embed="rId2">
            <a:alphaModFix/>
          </a:blip>
          <a:stretch>
            <a:fillRect/>
          </a:stretch>
        </a:blipFill>
      </p:bgPr>
    </p:bg>
    <p:spTree>
      <p:nvGrpSpPr>
        <p:cNvPr id="6201" name="Shape 6201"/>
        <p:cNvGrpSpPr/>
        <p:nvPr/>
      </p:nvGrpSpPr>
      <p:grpSpPr>
        <a:xfrm>
          <a:off x="0" y="0"/>
          <a:ext cx="0" cy="0"/>
          <a:chOff x="0" y="0"/>
          <a:chExt cx="0" cy="0"/>
        </a:xfrm>
      </p:grpSpPr>
      <p:sp>
        <p:nvSpPr>
          <p:cNvPr id="6202" name="Google Shape;6202;g3d53bdb51f7_0_6476"/>
          <p:cNvSpPr/>
          <p:nvPr/>
        </p:nvSpPr>
        <p:spPr>
          <a:xfrm>
            <a:off x="260713" y="676128"/>
            <a:ext cx="3046500" cy="3595800"/>
          </a:xfrm>
          <a:prstGeom prst="roundRect">
            <a:avLst>
              <a:gd fmla="val 2130" name="adj"/>
            </a:avLst>
          </a:prstGeom>
          <a:gradFill>
            <a:gsLst>
              <a:gs pos="0">
                <a:srgbClr val="9AC2FC">
                  <a:alpha val="49803"/>
                </a:srgbClr>
              </a:gs>
              <a:gs pos="2730">
                <a:srgbClr val="9AC2FC">
                  <a:alpha val="49803"/>
                </a:srgbClr>
              </a:gs>
              <a:gs pos="100000">
                <a:srgbClr val="96C4FF"/>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203" name="Google Shape;6203;g3d53bdb51f7_0_6476"/>
          <p:cNvSpPr/>
          <p:nvPr/>
        </p:nvSpPr>
        <p:spPr>
          <a:xfrm>
            <a:off x="3447803" y="676128"/>
            <a:ext cx="5401200" cy="3595800"/>
          </a:xfrm>
          <a:prstGeom prst="roundRect">
            <a:avLst>
              <a:gd fmla="val 1667" name="adj"/>
            </a:avLst>
          </a:prstGeom>
          <a:gradFill>
            <a:gsLst>
              <a:gs pos="0">
                <a:srgbClr val="FFFFFF">
                  <a:alpha val="94901"/>
                </a:srgbClr>
              </a:gs>
              <a:gs pos="23000">
                <a:srgbClr val="FFFFFF">
                  <a:alpha val="94901"/>
                </a:srgbClr>
              </a:gs>
              <a:gs pos="29000">
                <a:srgbClr val="FBFCFE">
                  <a:alpha val="96862"/>
                </a:srgbClr>
              </a:gs>
              <a:gs pos="61000">
                <a:srgbClr val="ECEEF9">
                  <a:alpha val="81960"/>
                </a:srgbClr>
              </a:gs>
              <a:gs pos="86000">
                <a:srgbClr val="E2E5F6">
                  <a:alpha val="72549"/>
                </a:srgbClr>
              </a:gs>
              <a:gs pos="100000">
                <a:srgbClr val="DFE2F5">
                  <a:alpha val="69803"/>
                </a:srgbClr>
              </a:gs>
            </a:gsLst>
            <a:lin ang="5400012"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204" name="Google Shape;6204;g3d53bdb51f7_0_6476"/>
          <p:cNvSpPr txBox="1"/>
          <p:nvPr>
            <p:ph type="title"/>
          </p:nvPr>
        </p:nvSpPr>
        <p:spPr>
          <a:xfrm>
            <a:off x="3953747" y="1880006"/>
            <a:ext cx="4767000" cy="8250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205" name="Google Shape;6205;g3d53bdb51f7_0_647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206" name="Google Shape;6206;g3d53bdb51f7_0_6476"/>
          <p:cNvSpPr txBox="1"/>
          <p:nvPr/>
        </p:nvSpPr>
        <p:spPr>
          <a:xfrm>
            <a:off x="3953026" y="1067392"/>
            <a:ext cx="1566000" cy="423300"/>
          </a:xfrm>
          <a:prstGeom prst="rect">
            <a:avLst/>
          </a:prstGeom>
          <a:solidFill>
            <a:schemeClr val="lt2"/>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1000"/>
              <a:buFont typeface="Arial"/>
              <a:buNone/>
            </a:pPr>
            <a:r>
              <a:rPr b="1" i="0" lang="en" sz="1000" u="none" cap="none" strike="noStrike">
                <a:solidFill>
                  <a:schemeClr val="dk1"/>
                </a:solidFill>
                <a:latin typeface="Poppins"/>
                <a:ea typeface="Poppins"/>
                <a:cs typeface="Poppins"/>
                <a:sym typeface="Poppins"/>
              </a:rPr>
              <a:t>PARTNER LOGO HERE</a:t>
            </a:r>
            <a:endParaRPr b="1" i="0" sz="1000" u="none" cap="none" strike="noStrike">
              <a:solidFill>
                <a:schemeClr val="dk1"/>
              </a:solidFill>
              <a:latin typeface="Poppins"/>
              <a:ea typeface="Poppins"/>
              <a:cs typeface="Poppins"/>
              <a:sym typeface="Poppins"/>
            </a:endParaRPr>
          </a:p>
        </p:txBody>
      </p:sp>
      <p:sp>
        <p:nvSpPr>
          <p:cNvPr id="6207" name="Google Shape;6207;g3d53bdb51f7_0_6476"/>
          <p:cNvSpPr/>
          <p:nvPr/>
        </p:nvSpPr>
        <p:spPr>
          <a:xfrm>
            <a:off x="1545825" y="4035623"/>
            <a:ext cx="473700" cy="473700"/>
          </a:xfrm>
          <a:prstGeom prst="ellipse">
            <a:avLst/>
          </a:prstGeom>
          <a:solidFill>
            <a:srgbClr val="1E50D5"/>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208" name="Google Shape;6208;g3d53bdb51f7_0_6476"/>
          <p:cNvSpPr/>
          <p:nvPr/>
        </p:nvSpPr>
        <p:spPr>
          <a:xfrm>
            <a:off x="1692623" y="4196981"/>
            <a:ext cx="178023" cy="144410"/>
          </a:xfrm>
          <a:custGeom>
            <a:rect b="b" l="l" r="r" t="t"/>
            <a:pathLst>
              <a:path extrusionOk="0" h="385094" w="474727">
                <a:moveTo>
                  <a:pt x="209101" y="385094"/>
                </a:moveTo>
                <a:lnTo>
                  <a:pt x="26688" y="385094"/>
                </a:lnTo>
                <a:cubicBezTo>
                  <a:pt x="8812" y="327437"/>
                  <a:pt x="0" y="267514"/>
                  <a:pt x="0" y="205073"/>
                </a:cubicBezTo>
                <a:cubicBezTo>
                  <a:pt x="0" y="142632"/>
                  <a:pt x="16491" y="92906"/>
                  <a:pt x="49474" y="55769"/>
                </a:cubicBezTo>
                <a:cubicBezTo>
                  <a:pt x="82457" y="18632"/>
                  <a:pt x="131428" y="0"/>
                  <a:pt x="196513" y="0"/>
                </a:cubicBezTo>
                <a:lnTo>
                  <a:pt x="196513" y="87996"/>
                </a:lnTo>
                <a:cubicBezTo>
                  <a:pt x="144143" y="87996"/>
                  <a:pt x="117958" y="119972"/>
                  <a:pt x="117958" y="183924"/>
                </a:cubicBezTo>
                <a:lnTo>
                  <a:pt x="117958" y="213759"/>
                </a:lnTo>
                <a:lnTo>
                  <a:pt x="209101" y="213759"/>
                </a:lnTo>
                <a:lnTo>
                  <a:pt x="209101" y="385094"/>
                </a:lnTo>
                <a:close/>
                <a:moveTo>
                  <a:pt x="474727" y="385094"/>
                </a:moveTo>
                <a:lnTo>
                  <a:pt x="292314" y="385094"/>
                </a:lnTo>
                <a:cubicBezTo>
                  <a:pt x="274438" y="327437"/>
                  <a:pt x="265626" y="267514"/>
                  <a:pt x="265626" y="205073"/>
                </a:cubicBezTo>
                <a:cubicBezTo>
                  <a:pt x="265626" y="142632"/>
                  <a:pt x="282117" y="92906"/>
                  <a:pt x="315100" y="55769"/>
                </a:cubicBezTo>
                <a:cubicBezTo>
                  <a:pt x="348083" y="18632"/>
                  <a:pt x="397054" y="0"/>
                  <a:pt x="462138" y="0"/>
                </a:cubicBezTo>
                <a:lnTo>
                  <a:pt x="462138" y="87996"/>
                </a:lnTo>
                <a:cubicBezTo>
                  <a:pt x="409768" y="87996"/>
                  <a:pt x="383583" y="119972"/>
                  <a:pt x="383583" y="183924"/>
                </a:cubicBezTo>
                <a:lnTo>
                  <a:pt x="383583" y="213759"/>
                </a:lnTo>
                <a:lnTo>
                  <a:pt x="474727" y="213759"/>
                </a:lnTo>
                <a:lnTo>
                  <a:pt x="474727" y="385094"/>
                </a:lnTo>
                <a:close/>
              </a:path>
            </a:pathLst>
          </a:custGeom>
          <a:solidFill>
            <a:srgbClr val="FFFF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209" name="Google Shape;6209;g3d53bdb51f7_0_6476"/>
          <p:cNvSpPr/>
          <p:nvPr>
            <p:ph idx="2" type="pic"/>
          </p:nvPr>
        </p:nvSpPr>
        <p:spPr>
          <a:xfrm>
            <a:off x="1396124" y="302419"/>
            <a:ext cx="765900" cy="765600"/>
          </a:xfrm>
          <a:prstGeom prst="ellipse">
            <a:avLst/>
          </a:prstGeom>
          <a:noFill/>
          <a:ln>
            <a:noFill/>
          </a:ln>
        </p:spPr>
      </p:sp>
      <p:sp>
        <p:nvSpPr>
          <p:cNvPr id="6210" name="Google Shape;6210;g3d53bdb51f7_0_6476"/>
          <p:cNvSpPr txBox="1"/>
          <p:nvPr>
            <p:ph idx="1" type="body"/>
          </p:nvPr>
        </p:nvSpPr>
        <p:spPr>
          <a:xfrm>
            <a:off x="3931185" y="2937019"/>
            <a:ext cx="4789500" cy="1243500"/>
          </a:xfrm>
          <a:prstGeom prst="rect">
            <a:avLst/>
          </a:prstGeom>
          <a:noFill/>
          <a:ln>
            <a:noFill/>
          </a:ln>
        </p:spPr>
        <p:txBody>
          <a:bodyPr anchorCtr="0" anchor="t" bIns="0" lIns="0" spcFirstLastPara="1" rIns="0" wrap="square" tIns="0">
            <a:noAutofit/>
          </a:bodyPr>
          <a:lstStyle>
            <a:lvl1pPr indent="-285750" lvl="0" marL="457200" algn="l">
              <a:lnSpc>
                <a:spcPct val="131000"/>
              </a:lnSpc>
              <a:spcBef>
                <a:spcPts val="1300"/>
              </a:spcBef>
              <a:spcAft>
                <a:spcPts val="0"/>
              </a:spcAft>
              <a:buClr>
                <a:srgbClr val="DA0325"/>
              </a:buClr>
              <a:buSzPts val="900"/>
              <a:buChar char="●"/>
              <a:defRPr sz="1000"/>
            </a:lvl1pPr>
            <a:lvl2pPr indent="-279400" lvl="1" marL="914400" algn="l">
              <a:lnSpc>
                <a:spcPct val="131000"/>
              </a:lnSpc>
              <a:spcBef>
                <a:spcPts val="1300"/>
              </a:spcBef>
              <a:spcAft>
                <a:spcPts val="0"/>
              </a:spcAft>
              <a:buClr>
                <a:srgbClr val="DA0325"/>
              </a:buClr>
              <a:buSzPts val="800"/>
              <a:buChar char="●"/>
              <a:defRPr/>
            </a:lvl2pPr>
            <a:lvl3pPr indent="-273050" lvl="2" marL="1371600" algn="l">
              <a:lnSpc>
                <a:spcPct val="131000"/>
              </a:lnSpc>
              <a:spcBef>
                <a:spcPts val="1300"/>
              </a:spcBef>
              <a:spcAft>
                <a:spcPts val="0"/>
              </a:spcAft>
              <a:buClr>
                <a:srgbClr val="DA0325"/>
              </a:buClr>
              <a:buSzPts val="700"/>
              <a:buChar char="●"/>
              <a:defRPr/>
            </a:lvl3pPr>
            <a:lvl4pPr indent="-260350" lvl="3" marL="1828800" algn="l">
              <a:lnSpc>
                <a:spcPct val="131000"/>
              </a:lnSpc>
              <a:spcBef>
                <a:spcPts val="1300"/>
              </a:spcBef>
              <a:spcAft>
                <a:spcPts val="0"/>
              </a:spcAft>
              <a:buClr>
                <a:srgbClr val="DA0325"/>
              </a:buClr>
              <a:buSzPts val="500"/>
              <a:buChar char="●"/>
              <a:defRPr/>
            </a:lvl4pPr>
            <a:lvl5pPr indent="-254000" lvl="4" marL="2286000" algn="l">
              <a:lnSpc>
                <a:spcPct val="95000"/>
              </a:lnSpc>
              <a:spcBef>
                <a:spcPts val="1300"/>
              </a:spcBef>
              <a:spcAft>
                <a:spcPts val="0"/>
              </a:spcAft>
              <a:buClr>
                <a:srgbClr val="DA0325"/>
              </a:buClr>
              <a:buSzPts val="4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6211" name="Google Shape;6211;g3d53bdb51f7_0_6476"/>
          <p:cNvSpPr txBox="1"/>
          <p:nvPr/>
        </p:nvSpPr>
        <p:spPr>
          <a:xfrm>
            <a:off x="514962" y="3202911"/>
            <a:ext cx="2547900" cy="318600"/>
          </a:xfrm>
          <a:prstGeom prst="rect">
            <a:avLst/>
          </a:prstGeom>
          <a:noFill/>
          <a:ln>
            <a:noFill/>
          </a:ln>
        </p:spPr>
        <p:txBody>
          <a:bodyPr anchorCtr="0" anchor="t" bIns="0" lIns="0" spcFirstLastPara="1" rIns="0" wrap="square" tIns="0">
            <a:noAutofit/>
          </a:bodyPr>
          <a:lstStyle/>
          <a:p>
            <a:pPr indent="-101600" lvl="0" marL="101600" marR="0" rtl="0" algn="ctr">
              <a:lnSpc>
                <a:spcPct val="107000"/>
              </a:lnSpc>
              <a:spcBef>
                <a:spcPts val="0"/>
              </a:spcBef>
              <a:spcAft>
                <a:spcPts val="0"/>
              </a:spcAft>
              <a:buClr>
                <a:srgbClr val="000000"/>
              </a:buClr>
              <a:buSzPts val="900"/>
              <a:buFont typeface="Arial"/>
              <a:buNone/>
            </a:pPr>
            <a:r>
              <a:rPr b="0" i="0" lang="en" sz="900" u="none" cap="none" strike="noStrike">
                <a:solidFill>
                  <a:srgbClr val="1E50D5"/>
                </a:solidFill>
                <a:latin typeface="Poppins Medium"/>
                <a:ea typeface="Poppins Medium"/>
                <a:cs typeface="Poppins Medium"/>
                <a:sym typeface="Poppins Medium"/>
              </a:rPr>
              <a:t>NICOLE SNOW</a:t>
            </a:r>
            <a:endParaRPr b="0" i="0" sz="500" u="none" cap="none" strike="noStrike">
              <a:solidFill>
                <a:srgbClr val="000000"/>
              </a:solidFill>
              <a:latin typeface="Arial"/>
              <a:ea typeface="Arial"/>
              <a:cs typeface="Arial"/>
              <a:sym typeface="Arial"/>
            </a:endParaRPr>
          </a:p>
          <a:p>
            <a:pPr indent="-101600" lvl="0" marL="101600" marR="0" rtl="0" algn="ctr">
              <a:lnSpc>
                <a:spcPct val="107000"/>
              </a:lnSpc>
              <a:spcBef>
                <a:spcPts val="0"/>
              </a:spcBef>
              <a:spcAft>
                <a:spcPts val="0"/>
              </a:spcAft>
              <a:buClr>
                <a:srgbClr val="000000"/>
              </a:buClr>
              <a:buSzPts val="900"/>
              <a:buFont typeface="Arial"/>
              <a:buNone/>
            </a:pPr>
            <a:r>
              <a:rPr b="0" i="0" lang="en" sz="900" u="none" cap="none" strike="noStrike">
                <a:solidFill>
                  <a:srgbClr val="1E50D5"/>
                </a:solidFill>
                <a:latin typeface="Poppins Medium"/>
                <a:ea typeface="Poppins Medium"/>
                <a:cs typeface="Poppins Medium"/>
                <a:sym typeface="Poppins Medium"/>
              </a:rPr>
              <a:t>SMALL BUSINESS OWNER</a:t>
            </a:r>
            <a:endParaRPr b="0" i="0" sz="500" u="none" cap="none" strike="noStrike">
              <a:solidFill>
                <a:srgbClr val="000000"/>
              </a:solidFill>
              <a:latin typeface="Arial"/>
              <a:ea typeface="Arial"/>
              <a:cs typeface="Arial"/>
              <a:sym typeface="Arial"/>
            </a:endParaRPr>
          </a:p>
        </p:txBody>
      </p:sp>
      <p:sp>
        <p:nvSpPr>
          <p:cNvPr id="6212" name="Google Shape;6212;g3d53bdb51f7_0_6476"/>
          <p:cNvSpPr/>
          <p:nvPr>
            <p:ph idx="3" type="pic"/>
          </p:nvPr>
        </p:nvSpPr>
        <p:spPr>
          <a:xfrm>
            <a:off x="3953026" y="1074729"/>
            <a:ext cx="1566000" cy="429900"/>
          </a:xfrm>
          <a:prstGeom prst="rect">
            <a:avLst/>
          </a:prstGeom>
          <a:solidFill>
            <a:schemeClr val="lt2"/>
          </a:solidFill>
          <a:ln>
            <a:noFill/>
          </a:ln>
        </p:spPr>
      </p:sp>
      <p:sp>
        <p:nvSpPr>
          <p:cNvPr id="6213" name="Google Shape;6213;g3d53bdb51f7_0_6476"/>
          <p:cNvSpPr txBox="1"/>
          <p:nvPr>
            <p:ph idx="4" type="subTitle"/>
          </p:nvPr>
        </p:nvSpPr>
        <p:spPr>
          <a:xfrm>
            <a:off x="527313" y="1638225"/>
            <a:ext cx="2535600" cy="1433700"/>
          </a:xfrm>
          <a:prstGeom prst="rect">
            <a:avLst/>
          </a:prstGeom>
          <a:noFill/>
          <a:ln>
            <a:noFill/>
          </a:ln>
        </p:spPr>
        <p:txBody>
          <a:bodyPr anchorCtr="0" anchor="t" bIns="0" lIns="0" spcFirstLastPara="1" rIns="0" wrap="square" tIns="0">
            <a:noAutofit/>
          </a:bodyPr>
          <a:lstStyle>
            <a:lvl1pPr lvl="0" algn="ctr">
              <a:lnSpc>
                <a:spcPct val="99000"/>
              </a:lnSpc>
              <a:spcBef>
                <a:spcPts val="0"/>
              </a:spcBef>
              <a:spcAft>
                <a:spcPts val="0"/>
              </a:spcAft>
              <a:buSzPts val="1700"/>
              <a:buFont typeface="Poppins"/>
              <a:buNone/>
              <a:defRPr b="1" sz="1700">
                <a:latin typeface="Poppins"/>
                <a:ea typeface="Poppins"/>
                <a:cs typeface="Poppins"/>
                <a:sym typeface="Poppins"/>
              </a:defRPr>
            </a:lvl1pPr>
            <a:lvl2pPr lvl="1" algn="ctr">
              <a:lnSpc>
                <a:spcPct val="95000"/>
              </a:lnSpc>
              <a:spcBef>
                <a:spcPts val="0"/>
              </a:spcBef>
              <a:spcAft>
                <a:spcPts val="0"/>
              </a:spcAft>
              <a:buSzPts val="1700"/>
              <a:buFont typeface="Poppins"/>
              <a:buNone/>
              <a:defRPr b="1" sz="1700">
                <a:latin typeface="Poppins"/>
                <a:ea typeface="Poppins"/>
                <a:cs typeface="Poppins"/>
                <a:sym typeface="Poppins"/>
              </a:defRPr>
            </a:lvl2pPr>
            <a:lvl3pPr lvl="2" algn="ctr">
              <a:lnSpc>
                <a:spcPct val="95000"/>
              </a:lnSpc>
              <a:spcBef>
                <a:spcPts val="0"/>
              </a:spcBef>
              <a:spcAft>
                <a:spcPts val="0"/>
              </a:spcAft>
              <a:buSzPts val="1700"/>
              <a:buFont typeface="Poppins"/>
              <a:buNone/>
              <a:defRPr b="1" sz="1700">
                <a:latin typeface="Poppins"/>
                <a:ea typeface="Poppins"/>
                <a:cs typeface="Poppins"/>
                <a:sym typeface="Poppins"/>
              </a:defRPr>
            </a:lvl3pPr>
            <a:lvl4pPr lvl="3" algn="ctr">
              <a:lnSpc>
                <a:spcPct val="95000"/>
              </a:lnSpc>
              <a:spcBef>
                <a:spcPts val="0"/>
              </a:spcBef>
              <a:spcAft>
                <a:spcPts val="0"/>
              </a:spcAft>
              <a:buSzPts val="1700"/>
              <a:buFont typeface="Poppins"/>
              <a:buNone/>
              <a:defRPr b="1" sz="1700">
                <a:latin typeface="Poppins"/>
                <a:ea typeface="Poppins"/>
                <a:cs typeface="Poppins"/>
                <a:sym typeface="Poppins"/>
              </a:defRPr>
            </a:lvl4pPr>
            <a:lvl5pPr lvl="4" algn="ctr">
              <a:lnSpc>
                <a:spcPct val="95000"/>
              </a:lnSpc>
              <a:spcBef>
                <a:spcPts val="0"/>
              </a:spcBef>
              <a:spcAft>
                <a:spcPts val="0"/>
              </a:spcAft>
              <a:buSzPts val="1700"/>
              <a:buFont typeface="Poppins"/>
              <a:buNone/>
              <a:defRPr b="1" sz="1700">
                <a:latin typeface="Poppins"/>
                <a:ea typeface="Poppins"/>
                <a:cs typeface="Poppins"/>
                <a:sym typeface="Poppins"/>
              </a:defRPr>
            </a:lvl5pPr>
            <a:lvl6pPr lvl="5" algn="ctr">
              <a:lnSpc>
                <a:spcPct val="95000"/>
              </a:lnSpc>
              <a:spcBef>
                <a:spcPts val="0"/>
              </a:spcBef>
              <a:spcAft>
                <a:spcPts val="0"/>
              </a:spcAft>
              <a:buSzPts val="1700"/>
              <a:buFont typeface="Poppins"/>
              <a:buNone/>
              <a:defRPr b="1" sz="1700">
                <a:latin typeface="Poppins"/>
                <a:ea typeface="Poppins"/>
                <a:cs typeface="Poppins"/>
                <a:sym typeface="Poppins"/>
              </a:defRPr>
            </a:lvl6pPr>
            <a:lvl7pPr lvl="6" algn="ctr">
              <a:lnSpc>
                <a:spcPct val="95000"/>
              </a:lnSpc>
              <a:spcBef>
                <a:spcPts val="0"/>
              </a:spcBef>
              <a:spcAft>
                <a:spcPts val="0"/>
              </a:spcAft>
              <a:buSzPts val="1700"/>
              <a:buFont typeface="Poppins"/>
              <a:buNone/>
              <a:defRPr b="1" sz="1700">
                <a:latin typeface="Poppins"/>
                <a:ea typeface="Poppins"/>
                <a:cs typeface="Poppins"/>
                <a:sym typeface="Poppins"/>
              </a:defRPr>
            </a:lvl7pPr>
            <a:lvl8pPr lvl="7" algn="ctr">
              <a:lnSpc>
                <a:spcPct val="95000"/>
              </a:lnSpc>
              <a:spcBef>
                <a:spcPts val="0"/>
              </a:spcBef>
              <a:spcAft>
                <a:spcPts val="0"/>
              </a:spcAft>
              <a:buSzPts val="1700"/>
              <a:buFont typeface="Poppins"/>
              <a:buNone/>
              <a:defRPr b="1" sz="1700">
                <a:latin typeface="Poppins"/>
                <a:ea typeface="Poppins"/>
                <a:cs typeface="Poppins"/>
                <a:sym typeface="Poppins"/>
              </a:defRPr>
            </a:lvl8pPr>
            <a:lvl9pPr lvl="8" algn="ctr">
              <a:lnSpc>
                <a:spcPct val="95000"/>
              </a:lnSpc>
              <a:spcBef>
                <a:spcPts val="0"/>
              </a:spcBef>
              <a:spcAft>
                <a:spcPts val="0"/>
              </a:spcAft>
              <a:buSzPts val="1700"/>
              <a:buFont typeface="Poppins"/>
              <a:buNone/>
              <a:defRPr b="1" sz="1700">
                <a:latin typeface="Poppins"/>
                <a:ea typeface="Poppins"/>
                <a:cs typeface="Poppins"/>
                <a:sym typeface="Poppins"/>
              </a:defRPr>
            </a:lvl9pPr>
          </a:lstStyle>
          <a:p/>
        </p:txBody>
      </p:sp>
    </p:spTree>
  </p:cSld>
  <p:clrMapOvr>
    <a:masterClrMapping/>
  </p:clrMapOvr>
</p:sldLayout>
</file>

<file path=ppt/slideLayouts/slideLayout3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5_Custom Layout">
  <p:cSld name="75_Custom Layout">
    <p:bg>
      <p:bgPr>
        <a:blipFill>
          <a:blip r:embed="rId2">
            <a:alphaModFix/>
          </a:blip>
          <a:stretch>
            <a:fillRect/>
          </a:stretch>
        </a:blipFill>
      </p:bgPr>
    </p:bg>
    <p:spTree>
      <p:nvGrpSpPr>
        <p:cNvPr id="6214" name="Shape 6214"/>
        <p:cNvGrpSpPr/>
        <p:nvPr/>
      </p:nvGrpSpPr>
      <p:grpSpPr>
        <a:xfrm>
          <a:off x="0" y="0"/>
          <a:ext cx="0" cy="0"/>
          <a:chOff x="0" y="0"/>
          <a:chExt cx="0" cy="0"/>
        </a:xfrm>
      </p:grpSpPr>
      <p:pic>
        <p:nvPicPr>
          <p:cNvPr id="6215" name="Google Shape;6215;g3d53bdb51f7_0_6489"/>
          <p:cNvPicPr preferRelativeResize="0"/>
          <p:nvPr/>
        </p:nvPicPr>
        <p:blipFill rotWithShape="1">
          <a:blip r:embed="rId3">
            <a:alphaModFix/>
          </a:blip>
          <a:srcRect b="0" l="0" r="0" t="0"/>
          <a:stretch/>
        </p:blipFill>
        <p:spPr>
          <a:xfrm>
            <a:off x="262582" y="683439"/>
            <a:ext cx="3061306" cy="3595366"/>
          </a:xfrm>
          <a:prstGeom prst="rect">
            <a:avLst/>
          </a:prstGeom>
          <a:noFill/>
          <a:ln>
            <a:noFill/>
          </a:ln>
        </p:spPr>
      </p:pic>
      <p:sp>
        <p:nvSpPr>
          <p:cNvPr id="6216" name="Google Shape;6216;g3d53bdb51f7_0_6489"/>
          <p:cNvSpPr/>
          <p:nvPr/>
        </p:nvSpPr>
        <p:spPr>
          <a:xfrm>
            <a:off x="3447803" y="676128"/>
            <a:ext cx="5401200" cy="3595800"/>
          </a:xfrm>
          <a:prstGeom prst="roundRect">
            <a:avLst>
              <a:gd fmla="val 1667" name="adj"/>
            </a:avLst>
          </a:prstGeom>
          <a:gradFill>
            <a:gsLst>
              <a:gs pos="0">
                <a:srgbClr val="FFFFFF"/>
              </a:gs>
              <a:gs pos="23000">
                <a:srgbClr val="FFFFFF"/>
              </a:gs>
              <a:gs pos="29000">
                <a:srgbClr val="FBFCFE">
                  <a:alpha val="96862"/>
                </a:srgbClr>
              </a:gs>
              <a:gs pos="61000">
                <a:srgbClr val="ECEEF9">
                  <a:alpha val="81960"/>
                </a:srgbClr>
              </a:gs>
              <a:gs pos="86000">
                <a:srgbClr val="E2E5F6">
                  <a:alpha val="72549"/>
                </a:srgbClr>
              </a:gs>
              <a:gs pos="100000">
                <a:srgbClr val="DFE2F5">
                  <a:alpha val="69803"/>
                </a:srgbClr>
              </a:gs>
            </a:gsLst>
            <a:lin ang="5400012"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217" name="Google Shape;6217;g3d53bdb51f7_0_6489"/>
          <p:cNvSpPr txBox="1"/>
          <p:nvPr>
            <p:ph type="title"/>
          </p:nvPr>
        </p:nvSpPr>
        <p:spPr>
          <a:xfrm>
            <a:off x="3955002" y="1880006"/>
            <a:ext cx="4776900" cy="8250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218" name="Google Shape;6218;g3d53bdb51f7_0_648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219" name="Google Shape;6219;g3d53bdb51f7_0_6489"/>
          <p:cNvSpPr/>
          <p:nvPr/>
        </p:nvSpPr>
        <p:spPr>
          <a:xfrm>
            <a:off x="1545825" y="4035623"/>
            <a:ext cx="473700" cy="473700"/>
          </a:xfrm>
          <a:prstGeom prst="ellipse">
            <a:avLst/>
          </a:prstGeom>
          <a:solidFill>
            <a:srgbClr val="1E50D5"/>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220" name="Google Shape;6220;g3d53bdb51f7_0_6489"/>
          <p:cNvSpPr/>
          <p:nvPr/>
        </p:nvSpPr>
        <p:spPr>
          <a:xfrm>
            <a:off x="1692623" y="4196981"/>
            <a:ext cx="178023" cy="144410"/>
          </a:xfrm>
          <a:custGeom>
            <a:rect b="b" l="l" r="r" t="t"/>
            <a:pathLst>
              <a:path extrusionOk="0" h="385094" w="474727">
                <a:moveTo>
                  <a:pt x="209101" y="385094"/>
                </a:moveTo>
                <a:lnTo>
                  <a:pt x="26688" y="385094"/>
                </a:lnTo>
                <a:cubicBezTo>
                  <a:pt x="8812" y="327437"/>
                  <a:pt x="0" y="267514"/>
                  <a:pt x="0" y="205073"/>
                </a:cubicBezTo>
                <a:cubicBezTo>
                  <a:pt x="0" y="142632"/>
                  <a:pt x="16491" y="92906"/>
                  <a:pt x="49474" y="55769"/>
                </a:cubicBezTo>
                <a:cubicBezTo>
                  <a:pt x="82457" y="18632"/>
                  <a:pt x="131428" y="0"/>
                  <a:pt x="196513" y="0"/>
                </a:cubicBezTo>
                <a:lnTo>
                  <a:pt x="196513" y="87996"/>
                </a:lnTo>
                <a:cubicBezTo>
                  <a:pt x="144143" y="87996"/>
                  <a:pt x="117958" y="119972"/>
                  <a:pt x="117958" y="183924"/>
                </a:cubicBezTo>
                <a:lnTo>
                  <a:pt x="117958" y="213759"/>
                </a:lnTo>
                <a:lnTo>
                  <a:pt x="209101" y="213759"/>
                </a:lnTo>
                <a:lnTo>
                  <a:pt x="209101" y="385094"/>
                </a:lnTo>
                <a:close/>
                <a:moveTo>
                  <a:pt x="474727" y="385094"/>
                </a:moveTo>
                <a:lnTo>
                  <a:pt x="292314" y="385094"/>
                </a:lnTo>
                <a:cubicBezTo>
                  <a:pt x="274438" y="327437"/>
                  <a:pt x="265626" y="267514"/>
                  <a:pt x="265626" y="205073"/>
                </a:cubicBezTo>
                <a:cubicBezTo>
                  <a:pt x="265626" y="142632"/>
                  <a:pt x="282117" y="92906"/>
                  <a:pt x="315100" y="55769"/>
                </a:cubicBezTo>
                <a:cubicBezTo>
                  <a:pt x="348083" y="18632"/>
                  <a:pt x="397054" y="0"/>
                  <a:pt x="462138" y="0"/>
                </a:cubicBezTo>
                <a:lnTo>
                  <a:pt x="462138" y="87996"/>
                </a:lnTo>
                <a:cubicBezTo>
                  <a:pt x="409768" y="87996"/>
                  <a:pt x="383583" y="119972"/>
                  <a:pt x="383583" y="183924"/>
                </a:cubicBezTo>
                <a:lnTo>
                  <a:pt x="383583" y="213759"/>
                </a:lnTo>
                <a:lnTo>
                  <a:pt x="474727" y="213759"/>
                </a:lnTo>
                <a:lnTo>
                  <a:pt x="474727" y="385094"/>
                </a:lnTo>
                <a:close/>
              </a:path>
            </a:pathLst>
          </a:custGeom>
          <a:solidFill>
            <a:srgbClr val="FFFF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221" name="Google Shape;6221;g3d53bdb51f7_0_6489"/>
          <p:cNvSpPr/>
          <p:nvPr>
            <p:ph idx="2" type="pic"/>
          </p:nvPr>
        </p:nvSpPr>
        <p:spPr>
          <a:xfrm>
            <a:off x="1396124" y="302419"/>
            <a:ext cx="765900" cy="765600"/>
          </a:xfrm>
          <a:prstGeom prst="ellipse">
            <a:avLst/>
          </a:prstGeom>
          <a:noFill/>
          <a:ln>
            <a:noFill/>
          </a:ln>
        </p:spPr>
      </p:sp>
      <p:sp>
        <p:nvSpPr>
          <p:cNvPr id="6222" name="Google Shape;6222;g3d53bdb51f7_0_6489"/>
          <p:cNvSpPr txBox="1"/>
          <p:nvPr>
            <p:ph idx="1" type="body"/>
          </p:nvPr>
        </p:nvSpPr>
        <p:spPr>
          <a:xfrm>
            <a:off x="3931185" y="2937013"/>
            <a:ext cx="4777200" cy="1243500"/>
          </a:xfrm>
          <a:prstGeom prst="rect">
            <a:avLst/>
          </a:prstGeom>
          <a:noFill/>
          <a:ln>
            <a:noFill/>
          </a:ln>
        </p:spPr>
        <p:txBody>
          <a:bodyPr anchorCtr="0" anchor="t" bIns="0" lIns="0" spcFirstLastPara="1" rIns="0" wrap="square" tIns="0">
            <a:noAutofit/>
          </a:bodyPr>
          <a:lstStyle>
            <a:lvl1pPr indent="-285750" lvl="0" marL="457200" algn="l">
              <a:lnSpc>
                <a:spcPct val="131000"/>
              </a:lnSpc>
              <a:spcBef>
                <a:spcPts val="1300"/>
              </a:spcBef>
              <a:spcAft>
                <a:spcPts val="0"/>
              </a:spcAft>
              <a:buClr>
                <a:srgbClr val="DA0325"/>
              </a:buClr>
              <a:buSzPts val="900"/>
              <a:buChar char="●"/>
              <a:defRPr sz="1000"/>
            </a:lvl1pPr>
            <a:lvl2pPr indent="-279400" lvl="1" marL="914400" algn="l">
              <a:lnSpc>
                <a:spcPct val="131000"/>
              </a:lnSpc>
              <a:spcBef>
                <a:spcPts val="1300"/>
              </a:spcBef>
              <a:spcAft>
                <a:spcPts val="0"/>
              </a:spcAft>
              <a:buClr>
                <a:srgbClr val="DA0325"/>
              </a:buClr>
              <a:buSzPts val="800"/>
              <a:buChar char="●"/>
              <a:defRPr/>
            </a:lvl2pPr>
            <a:lvl3pPr indent="-273050" lvl="2" marL="1371600" algn="l">
              <a:lnSpc>
                <a:spcPct val="131000"/>
              </a:lnSpc>
              <a:spcBef>
                <a:spcPts val="1300"/>
              </a:spcBef>
              <a:spcAft>
                <a:spcPts val="0"/>
              </a:spcAft>
              <a:buClr>
                <a:srgbClr val="DA0325"/>
              </a:buClr>
              <a:buSzPts val="700"/>
              <a:buChar char="●"/>
              <a:defRPr/>
            </a:lvl3pPr>
            <a:lvl4pPr indent="-260350" lvl="3" marL="1828800" algn="l">
              <a:lnSpc>
                <a:spcPct val="131000"/>
              </a:lnSpc>
              <a:spcBef>
                <a:spcPts val="1300"/>
              </a:spcBef>
              <a:spcAft>
                <a:spcPts val="0"/>
              </a:spcAft>
              <a:buClr>
                <a:srgbClr val="DA0325"/>
              </a:buClr>
              <a:buSzPts val="500"/>
              <a:buChar char="●"/>
              <a:defRPr/>
            </a:lvl4pPr>
            <a:lvl5pPr indent="-254000" lvl="4" marL="2286000" algn="l">
              <a:lnSpc>
                <a:spcPct val="95000"/>
              </a:lnSpc>
              <a:spcBef>
                <a:spcPts val="1300"/>
              </a:spcBef>
              <a:spcAft>
                <a:spcPts val="0"/>
              </a:spcAft>
              <a:buClr>
                <a:srgbClr val="DA0325"/>
              </a:buClr>
              <a:buSzPts val="4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6223" name="Google Shape;6223;g3d53bdb51f7_0_6489"/>
          <p:cNvSpPr txBox="1"/>
          <p:nvPr/>
        </p:nvSpPr>
        <p:spPr>
          <a:xfrm>
            <a:off x="514962" y="3202911"/>
            <a:ext cx="2547900" cy="318600"/>
          </a:xfrm>
          <a:prstGeom prst="rect">
            <a:avLst/>
          </a:prstGeom>
          <a:noFill/>
          <a:ln>
            <a:noFill/>
          </a:ln>
        </p:spPr>
        <p:txBody>
          <a:bodyPr anchorCtr="0" anchor="t" bIns="0" lIns="0" spcFirstLastPara="1" rIns="0" wrap="square" tIns="0">
            <a:noAutofit/>
          </a:bodyPr>
          <a:lstStyle/>
          <a:p>
            <a:pPr indent="-101600" lvl="0" marL="101600" marR="0" rtl="0" algn="ctr">
              <a:lnSpc>
                <a:spcPct val="107000"/>
              </a:lnSpc>
              <a:spcBef>
                <a:spcPts val="0"/>
              </a:spcBef>
              <a:spcAft>
                <a:spcPts val="0"/>
              </a:spcAft>
              <a:buClr>
                <a:srgbClr val="000000"/>
              </a:buClr>
              <a:buSzPts val="900"/>
              <a:buFont typeface="Arial"/>
              <a:buNone/>
            </a:pPr>
            <a:r>
              <a:rPr b="0" i="0" lang="en" sz="900" u="none" cap="none" strike="noStrike">
                <a:solidFill>
                  <a:schemeClr val="lt1"/>
                </a:solidFill>
                <a:latin typeface="Poppins Medium"/>
                <a:ea typeface="Poppins Medium"/>
                <a:cs typeface="Poppins Medium"/>
                <a:sym typeface="Poppins Medium"/>
              </a:rPr>
              <a:t>NICOLE SNOW</a:t>
            </a:r>
            <a:endParaRPr b="0" i="0" sz="500" u="none" cap="none" strike="noStrike">
              <a:solidFill>
                <a:srgbClr val="000000"/>
              </a:solidFill>
              <a:latin typeface="Arial"/>
              <a:ea typeface="Arial"/>
              <a:cs typeface="Arial"/>
              <a:sym typeface="Arial"/>
            </a:endParaRPr>
          </a:p>
          <a:p>
            <a:pPr indent="-101600" lvl="0" marL="101600" marR="0" rtl="0" algn="ctr">
              <a:lnSpc>
                <a:spcPct val="107000"/>
              </a:lnSpc>
              <a:spcBef>
                <a:spcPts val="0"/>
              </a:spcBef>
              <a:spcAft>
                <a:spcPts val="0"/>
              </a:spcAft>
              <a:buClr>
                <a:srgbClr val="000000"/>
              </a:buClr>
              <a:buSzPts val="900"/>
              <a:buFont typeface="Arial"/>
              <a:buNone/>
            </a:pPr>
            <a:r>
              <a:rPr b="0" i="0" lang="en" sz="900" u="none" cap="none" strike="noStrike">
                <a:solidFill>
                  <a:schemeClr val="lt1"/>
                </a:solidFill>
                <a:latin typeface="Poppins Medium"/>
                <a:ea typeface="Poppins Medium"/>
                <a:cs typeface="Poppins Medium"/>
                <a:sym typeface="Poppins Medium"/>
              </a:rPr>
              <a:t>SMALL BUSINESS OWNER</a:t>
            </a:r>
            <a:endParaRPr b="0" i="0" sz="500" u="none" cap="none" strike="noStrike">
              <a:solidFill>
                <a:srgbClr val="000000"/>
              </a:solidFill>
              <a:latin typeface="Arial"/>
              <a:ea typeface="Arial"/>
              <a:cs typeface="Arial"/>
              <a:sym typeface="Arial"/>
            </a:endParaRPr>
          </a:p>
        </p:txBody>
      </p:sp>
      <p:sp>
        <p:nvSpPr>
          <p:cNvPr id="6224" name="Google Shape;6224;g3d53bdb51f7_0_6489"/>
          <p:cNvSpPr/>
          <p:nvPr>
            <p:ph idx="3" type="pic"/>
          </p:nvPr>
        </p:nvSpPr>
        <p:spPr>
          <a:xfrm>
            <a:off x="3953026" y="1074729"/>
            <a:ext cx="1566000" cy="429900"/>
          </a:xfrm>
          <a:prstGeom prst="rect">
            <a:avLst/>
          </a:prstGeom>
          <a:solidFill>
            <a:schemeClr val="lt2"/>
          </a:solidFill>
          <a:ln>
            <a:noFill/>
          </a:ln>
        </p:spPr>
      </p:sp>
      <p:sp>
        <p:nvSpPr>
          <p:cNvPr id="6225" name="Google Shape;6225;g3d53bdb51f7_0_6489"/>
          <p:cNvSpPr txBox="1"/>
          <p:nvPr>
            <p:ph idx="4" type="subTitle"/>
          </p:nvPr>
        </p:nvSpPr>
        <p:spPr>
          <a:xfrm>
            <a:off x="521145" y="1638225"/>
            <a:ext cx="2547900" cy="1347900"/>
          </a:xfrm>
          <a:prstGeom prst="rect">
            <a:avLst/>
          </a:prstGeom>
          <a:noFill/>
          <a:ln>
            <a:noFill/>
          </a:ln>
        </p:spPr>
        <p:txBody>
          <a:bodyPr anchorCtr="0" anchor="t" bIns="0" lIns="0" spcFirstLastPara="1" rIns="0" wrap="square" tIns="0">
            <a:noAutofit/>
          </a:bodyPr>
          <a:lstStyle>
            <a:lvl1pPr lvl="0" algn="ctr">
              <a:lnSpc>
                <a:spcPct val="99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1pPr>
            <a:lvl2pPr lvl="1" algn="ctr">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2pPr>
            <a:lvl3pPr lvl="2" algn="ctr">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3pPr>
            <a:lvl4pPr lvl="3" algn="ctr">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4pPr>
            <a:lvl5pPr lvl="4" algn="ctr">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5pPr>
            <a:lvl6pPr lvl="5" algn="ctr">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6pPr>
            <a:lvl7pPr lvl="6" algn="ctr">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7pPr>
            <a:lvl8pPr lvl="7" algn="ctr">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8pPr>
            <a:lvl9pPr lvl="8" algn="ctr">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9pPr>
          </a:lstStyle>
          <a:p/>
        </p:txBody>
      </p:sp>
    </p:spTree>
  </p:cSld>
  <p:clrMapOvr>
    <a:masterClrMapping/>
  </p:clrMapOvr>
</p:sldLayout>
</file>

<file path=ppt/slideLayouts/slideLayout3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6_Custom Layout" showMasterSp="0">
  <p:cSld name="76_Custom Layout">
    <p:bg>
      <p:bgPr>
        <a:blipFill>
          <a:blip r:embed="rId2">
            <a:alphaModFix/>
          </a:blip>
          <a:stretch>
            <a:fillRect/>
          </a:stretch>
        </a:blipFill>
      </p:bgPr>
    </p:bg>
    <p:spTree>
      <p:nvGrpSpPr>
        <p:cNvPr id="6226" name="Shape 6226"/>
        <p:cNvGrpSpPr/>
        <p:nvPr/>
      </p:nvGrpSpPr>
      <p:grpSpPr>
        <a:xfrm>
          <a:off x="0" y="0"/>
          <a:ext cx="0" cy="0"/>
          <a:chOff x="0" y="0"/>
          <a:chExt cx="0" cy="0"/>
        </a:xfrm>
      </p:grpSpPr>
      <p:sp>
        <p:nvSpPr>
          <p:cNvPr id="6227" name="Google Shape;6227;g3d53bdb51f7_0_6501"/>
          <p:cNvSpPr/>
          <p:nvPr/>
        </p:nvSpPr>
        <p:spPr>
          <a:xfrm>
            <a:off x="1090672" y="1476228"/>
            <a:ext cx="6952200" cy="2638500"/>
          </a:xfrm>
          <a:prstGeom prst="roundRect">
            <a:avLst>
              <a:gd fmla="val 1667" name="adj"/>
            </a:avLst>
          </a:prstGeom>
          <a:gradFill>
            <a:gsLst>
              <a:gs pos="0">
                <a:srgbClr val="FFFFFF"/>
              </a:gs>
              <a:gs pos="23000">
                <a:srgbClr val="FFFFFF"/>
              </a:gs>
              <a:gs pos="29000">
                <a:srgbClr val="FBFCFE">
                  <a:alpha val="96862"/>
                </a:srgbClr>
              </a:gs>
              <a:gs pos="61000">
                <a:srgbClr val="ECEEF9">
                  <a:alpha val="81960"/>
                </a:srgbClr>
              </a:gs>
              <a:gs pos="86000">
                <a:srgbClr val="E2E5F6">
                  <a:alpha val="72549"/>
                </a:srgbClr>
              </a:gs>
              <a:gs pos="100000">
                <a:srgbClr val="DFE2F5">
                  <a:alpha val="69803"/>
                </a:srgbClr>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228" name="Google Shape;6228;g3d53bdb51f7_0_6501"/>
          <p:cNvSpPr txBox="1"/>
          <p:nvPr>
            <p:ph type="title"/>
          </p:nvPr>
        </p:nvSpPr>
        <p:spPr>
          <a:xfrm>
            <a:off x="1512237" y="2053191"/>
            <a:ext cx="6144900" cy="1169100"/>
          </a:xfrm>
          <a:prstGeom prst="rect">
            <a:avLst/>
          </a:prstGeom>
          <a:noFill/>
          <a:ln>
            <a:noFill/>
          </a:ln>
        </p:spPr>
        <p:txBody>
          <a:bodyPr anchorCtr="0" anchor="t" bIns="0" lIns="0" spcFirstLastPara="1" rIns="0" wrap="square" tIns="34275">
            <a:noAutofit/>
          </a:bodyPr>
          <a:lstStyle>
            <a:lvl1pPr lvl="0" algn="ctr">
              <a:lnSpc>
                <a:spcPct val="99000"/>
              </a:lnSpc>
              <a:spcBef>
                <a:spcPts val="0"/>
              </a:spcBef>
              <a:spcAft>
                <a:spcPts val="0"/>
              </a:spcAft>
              <a:buClr>
                <a:schemeClr val="dk1"/>
              </a:buClr>
              <a:buSzPts val="2700"/>
              <a:buFont typeface="Poppins SemiBold"/>
              <a:buNone/>
              <a:defRPr sz="2700">
                <a:solidFill>
                  <a:schemeClr val="dk1"/>
                </a:solidFill>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229" name="Google Shape;6229;g3d53bdb51f7_0_650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6230" name="Google Shape;6230;g3d53bdb51f7_0_6501"/>
          <p:cNvGrpSpPr/>
          <p:nvPr/>
        </p:nvGrpSpPr>
        <p:grpSpPr>
          <a:xfrm>
            <a:off x="4363971" y="1237055"/>
            <a:ext cx="473625" cy="473625"/>
            <a:chOff x="-5326064" y="9047077"/>
            <a:chExt cx="1263000" cy="1263000"/>
          </a:xfrm>
        </p:grpSpPr>
        <p:sp>
          <p:nvSpPr>
            <p:cNvPr id="6231" name="Google Shape;6231;g3d53bdb51f7_0_6501"/>
            <p:cNvSpPr/>
            <p:nvPr/>
          </p:nvSpPr>
          <p:spPr>
            <a:xfrm>
              <a:off x="-5326064" y="9047077"/>
              <a:ext cx="1263000" cy="1263000"/>
            </a:xfrm>
            <a:prstGeom prst="ellipse">
              <a:avLst/>
            </a:prstGeom>
            <a:solidFill>
              <a:srgbClr val="1E50D5"/>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232" name="Google Shape;6232;g3d53bdb51f7_0_6501"/>
            <p:cNvSpPr/>
            <p:nvPr/>
          </p:nvSpPr>
          <p:spPr>
            <a:xfrm>
              <a:off x="-4934550" y="9477365"/>
              <a:ext cx="474727" cy="385094"/>
            </a:xfrm>
            <a:custGeom>
              <a:rect b="b" l="l" r="r" t="t"/>
              <a:pathLst>
                <a:path extrusionOk="0" h="385094" w="474727">
                  <a:moveTo>
                    <a:pt x="209101" y="385094"/>
                  </a:moveTo>
                  <a:lnTo>
                    <a:pt x="26688" y="385094"/>
                  </a:lnTo>
                  <a:cubicBezTo>
                    <a:pt x="8812" y="327437"/>
                    <a:pt x="0" y="267514"/>
                    <a:pt x="0" y="205073"/>
                  </a:cubicBezTo>
                  <a:cubicBezTo>
                    <a:pt x="0" y="142632"/>
                    <a:pt x="16491" y="92906"/>
                    <a:pt x="49474" y="55769"/>
                  </a:cubicBezTo>
                  <a:cubicBezTo>
                    <a:pt x="82457" y="18632"/>
                    <a:pt x="131428" y="0"/>
                    <a:pt x="196513" y="0"/>
                  </a:cubicBezTo>
                  <a:lnTo>
                    <a:pt x="196513" y="87996"/>
                  </a:lnTo>
                  <a:cubicBezTo>
                    <a:pt x="144143" y="87996"/>
                    <a:pt x="117958" y="119972"/>
                    <a:pt x="117958" y="183924"/>
                  </a:cubicBezTo>
                  <a:lnTo>
                    <a:pt x="117958" y="213759"/>
                  </a:lnTo>
                  <a:lnTo>
                    <a:pt x="209101" y="213759"/>
                  </a:lnTo>
                  <a:lnTo>
                    <a:pt x="209101" y="385094"/>
                  </a:lnTo>
                  <a:close/>
                  <a:moveTo>
                    <a:pt x="474727" y="385094"/>
                  </a:moveTo>
                  <a:lnTo>
                    <a:pt x="292314" y="385094"/>
                  </a:lnTo>
                  <a:cubicBezTo>
                    <a:pt x="274438" y="327437"/>
                    <a:pt x="265626" y="267514"/>
                    <a:pt x="265626" y="205073"/>
                  </a:cubicBezTo>
                  <a:cubicBezTo>
                    <a:pt x="265626" y="142632"/>
                    <a:pt x="282117" y="92906"/>
                    <a:pt x="315100" y="55769"/>
                  </a:cubicBezTo>
                  <a:cubicBezTo>
                    <a:pt x="348083" y="18632"/>
                    <a:pt x="397054" y="0"/>
                    <a:pt x="462138" y="0"/>
                  </a:cubicBezTo>
                  <a:lnTo>
                    <a:pt x="462138" y="87996"/>
                  </a:lnTo>
                  <a:cubicBezTo>
                    <a:pt x="409768" y="87996"/>
                    <a:pt x="383583" y="119972"/>
                    <a:pt x="383583" y="183924"/>
                  </a:cubicBezTo>
                  <a:lnTo>
                    <a:pt x="383583" y="213759"/>
                  </a:lnTo>
                  <a:lnTo>
                    <a:pt x="474727" y="213759"/>
                  </a:lnTo>
                  <a:lnTo>
                    <a:pt x="474727" y="385094"/>
                  </a:lnTo>
                  <a:close/>
                </a:path>
              </a:pathLst>
            </a:custGeom>
            <a:solidFill>
              <a:srgbClr val="FFFFFF"/>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233" name="Google Shape;6233;g3d53bdb51f7_0_6501"/>
          <p:cNvSpPr txBox="1"/>
          <p:nvPr>
            <p:ph idx="1" type="subTitle"/>
          </p:nvPr>
        </p:nvSpPr>
        <p:spPr>
          <a:xfrm>
            <a:off x="1512245" y="3433659"/>
            <a:ext cx="6144900" cy="264600"/>
          </a:xfrm>
          <a:prstGeom prst="rect">
            <a:avLst/>
          </a:prstGeom>
          <a:noFill/>
          <a:ln>
            <a:noFill/>
          </a:ln>
        </p:spPr>
        <p:txBody>
          <a:bodyPr anchorCtr="0" anchor="ctr" bIns="0" lIns="0" spcFirstLastPara="1" rIns="0" wrap="square" tIns="0">
            <a:noAutofit/>
          </a:bodyPr>
          <a:lstStyle>
            <a:lvl1pPr lvl="0" algn="ctr">
              <a:lnSpc>
                <a:spcPct val="95000"/>
              </a:lnSpc>
              <a:spcBef>
                <a:spcPts val="1300"/>
              </a:spcBef>
              <a:spcAft>
                <a:spcPts val="0"/>
              </a:spcAft>
              <a:buClr>
                <a:schemeClr val="accent3"/>
              </a:buClr>
              <a:buSzPts val="900"/>
              <a:buNone/>
              <a:defRPr sz="1000">
                <a:solidFill>
                  <a:schemeClr val="accent3"/>
                </a:solidFill>
                <a:latin typeface="Poppins Medium"/>
                <a:ea typeface="Poppins Medium"/>
                <a:cs typeface="Poppins Medium"/>
                <a:sym typeface="Poppins Medium"/>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6234" name="Google Shape;6234;g3d53bdb51f7_0_6501"/>
          <p:cNvGrpSpPr/>
          <p:nvPr/>
        </p:nvGrpSpPr>
        <p:grpSpPr>
          <a:xfrm>
            <a:off x="8381800" y="4822421"/>
            <a:ext cx="537710" cy="158585"/>
            <a:chOff x="22351457" y="12859799"/>
            <a:chExt cx="1433894" cy="422893"/>
          </a:xfrm>
        </p:grpSpPr>
        <p:grpSp>
          <p:nvGrpSpPr>
            <p:cNvPr id="6235" name="Google Shape;6235;g3d53bdb51f7_0_6501"/>
            <p:cNvGrpSpPr/>
            <p:nvPr/>
          </p:nvGrpSpPr>
          <p:grpSpPr>
            <a:xfrm>
              <a:off x="22351457" y="12859799"/>
              <a:ext cx="1379787" cy="422893"/>
              <a:chOff x="22351457" y="12859799"/>
              <a:chExt cx="1379787" cy="422893"/>
            </a:xfrm>
          </p:grpSpPr>
          <p:sp>
            <p:nvSpPr>
              <p:cNvPr id="6236" name="Google Shape;6236;g3d53bdb51f7_0_6501"/>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237" name="Google Shape;6237;g3d53bdb51f7_0_6501"/>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6238" name="Google Shape;6238;g3d53bdb51f7_0_6501"/>
              <p:cNvGrpSpPr/>
              <p:nvPr/>
            </p:nvGrpSpPr>
            <p:grpSpPr>
              <a:xfrm>
                <a:off x="23288552" y="12859801"/>
                <a:ext cx="442692" cy="422765"/>
                <a:chOff x="23288552" y="12859801"/>
                <a:chExt cx="442692" cy="422765"/>
              </a:xfrm>
            </p:grpSpPr>
            <p:grpSp>
              <p:nvGrpSpPr>
                <p:cNvPr id="6239" name="Google Shape;6239;g3d53bdb51f7_0_6501"/>
                <p:cNvGrpSpPr/>
                <p:nvPr/>
              </p:nvGrpSpPr>
              <p:grpSpPr>
                <a:xfrm>
                  <a:off x="23288552" y="12859801"/>
                  <a:ext cx="442692" cy="422765"/>
                  <a:chOff x="23288552" y="12859801"/>
                  <a:chExt cx="442692" cy="422765"/>
                </a:xfrm>
              </p:grpSpPr>
              <p:sp>
                <p:nvSpPr>
                  <p:cNvPr id="6240" name="Google Shape;6240;g3d53bdb51f7_0_6501"/>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241" name="Google Shape;6241;g3d53bdb51f7_0_6501"/>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242" name="Google Shape;6242;g3d53bdb51f7_0_6501"/>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6243" name="Google Shape;6243;g3d53bdb51f7_0_6501"/>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244" name="Google Shape;6244;g3d53bdb51f7_0_6501"/>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cxnSp>
        <p:nvCxnSpPr>
          <p:cNvPr id="6245" name="Google Shape;6245;g3d53bdb51f7_0_6501"/>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spTree>
  </p:cSld>
  <p:clrMapOvr>
    <a:masterClrMapping/>
  </p:clrMapOvr>
</p:sldLayout>
</file>

<file path=ppt/slideLayouts/slideLayout3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7_Custom Layout" showMasterSp="0">
  <p:cSld name="77_Custom Layout">
    <p:bg>
      <p:bgPr>
        <a:gradFill>
          <a:gsLst>
            <a:gs pos="0">
              <a:srgbClr val="FF001A"/>
            </a:gs>
            <a:gs pos="70000">
              <a:srgbClr val="290051"/>
            </a:gs>
            <a:gs pos="100000">
              <a:srgbClr val="0C0024"/>
            </a:gs>
          </a:gsLst>
          <a:lin ang="13500032" scaled="0"/>
        </a:gradFill>
      </p:bgPr>
    </p:bg>
    <p:spTree>
      <p:nvGrpSpPr>
        <p:cNvPr id="6246" name="Shape 6246"/>
        <p:cNvGrpSpPr/>
        <p:nvPr/>
      </p:nvGrpSpPr>
      <p:grpSpPr>
        <a:xfrm>
          <a:off x="0" y="0"/>
          <a:ext cx="0" cy="0"/>
          <a:chOff x="0" y="0"/>
          <a:chExt cx="0" cy="0"/>
        </a:xfrm>
      </p:grpSpPr>
      <p:pic>
        <p:nvPicPr>
          <p:cNvPr descr="A black and blue background&#10;&#10;AI-generated content may be incorrect." id="6247" name="Google Shape;6247;g3d53bdb51f7_0_6521"/>
          <p:cNvPicPr preferRelativeResize="0"/>
          <p:nvPr/>
        </p:nvPicPr>
        <p:blipFill rotWithShape="1">
          <a:blip r:embed="rId2">
            <a:alphaModFix/>
          </a:blip>
          <a:srcRect b="100" l="0" r="0" t="100"/>
          <a:stretch/>
        </p:blipFill>
        <p:spPr>
          <a:xfrm>
            <a:off x="0" y="0"/>
            <a:ext cx="9144000" cy="5142832"/>
          </a:xfrm>
          <a:prstGeom prst="rect">
            <a:avLst/>
          </a:prstGeom>
          <a:noFill/>
          <a:ln>
            <a:noFill/>
          </a:ln>
        </p:spPr>
      </p:pic>
      <p:sp>
        <p:nvSpPr>
          <p:cNvPr id="6248" name="Google Shape;6248;g3d53bdb51f7_0_6521"/>
          <p:cNvSpPr/>
          <p:nvPr/>
        </p:nvSpPr>
        <p:spPr>
          <a:xfrm>
            <a:off x="1090672" y="1476228"/>
            <a:ext cx="6952200" cy="2638500"/>
          </a:xfrm>
          <a:prstGeom prst="roundRect">
            <a:avLst>
              <a:gd fmla="val 1667" name="adj"/>
            </a:avLst>
          </a:prstGeom>
          <a:gradFill>
            <a:gsLst>
              <a:gs pos="0">
                <a:srgbClr val="FFFFFF"/>
              </a:gs>
              <a:gs pos="23000">
                <a:srgbClr val="FFFFFF"/>
              </a:gs>
              <a:gs pos="29000">
                <a:srgbClr val="FBFCFE">
                  <a:alpha val="96862"/>
                </a:srgbClr>
              </a:gs>
              <a:gs pos="61000">
                <a:srgbClr val="ECEEF9">
                  <a:alpha val="81960"/>
                </a:srgbClr>
              </a:gs>
              <a:gs pos="86000">
                <a:srgbClr val="E2E5F6">
                  <a:alpha val="72549"/>
                </a:srgbClr>
              </a:gs>
              <a:gs pos="100000">
                <a:srgbClr val="DFE2F5">
                  <a:alpha val="69803"/>
                </a:srgbClr>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6249" name="Google Shape;6249;g3d53bdb51f7_0_6521"/>
          <p:cNvGrpSpPr/>
          <p:nvPr/>
        </p:nvGrpSpPr>
        <p:grpSpPr>
          <a:xfrm>
            <a:off x="4363971" y="1237055"/>
            <a:ext cx="473625" cy="473625"/>
            <a:chOff x="-5326064" y="9047077"/>
            <a:chExt cx="1263000" cy="1263000"/>
          </a:xfrm>
        </p:grpSpPr>
        <p:sp>
          <p:nvSpPr>
            <p:cNvPr id="6250" name="Google Shape;6250;g3d53bdb51f7_0_6521"/>
            <p:cNvSpPr/>
            <p:nvPr/>
          </p:nvSpPr>
          <p:spPr>
            <a:xfrm>
              <a:off x="-5326064" y="9047077"/>
              <a:ext cx="1263000" cy="1263000"/>
            </a:xfrm>
            <a:prstGeom prst="ellipse">
              <a:avLst/>
            </a:prstGeom>
            <a:solidFill>
              <a:srgbClr val="1E50D5"/>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251" name="Google Shape;6251;g3d53bdb51f7_0_6521"/>
            <p:cNvSpPr/>
            <p:nvPr/>
          </p:nvSpPr>
          <p:spPr>
            <a:xfrm>
              <a:off x="-4934550" y="9477365"/>
              <a:ext cx="474727" cy="385094"/>
            </a:xfrm>
            <a:custGeom>
              <a:rect b="b" l="l" r="r" t="t"/>
              <a:pathLst>
                <a:path extrusionOk="0" h="385094" w="474727">
                  <a:moveTo>
                    <a:pt x="209101" y="385094"/>
                  </a:moveTo>
                  <a:lnTo>
                    <a:pt x="26688" y="385094"/>
                  </a:lnTo>
                  <a:cubicBezTo>
                    <a:pt x="8812" y="327437"/>
                    <a:pt x="0" y="267514"/>
                    <a:pt x="0" y="205073"/>
                  </a:cubicBezTo>
                  <a:cubicBezTo>
                    <a:pt x="0" y="142632"/>
                    <a:pt x="16491" y="92906"/>
                    <a:pt x="49474" y="55769"/>
                  </a:cubicBezTo>
                  <a:cubicBezTo>
                    <a:pt x="82457" y="18632"/>
                    <a:pt x="131428" y="0"/>
                    <a:pt x="196513" y="0"/>
                  </a:cubicBezTo>
                  <a:lnTo>
                    <a:pt x="196513" y="87996"/>
                  </a:lnTo>
                  <a:cubicBezTo>
                    <a:pt x="144143" y="87996"/>
                    <a:pt x="117958" y="119972"/>
                    <a:pt x="117958" y="183924"/>
                  </a:cubicBezTo>
                  <a:lnTo>
                    <a:pt x="117958" y="213759"/>
                  </a:lnTo>
                  <a:lnTo>
                    <a:pt x="209101" y="213759"/>
                  </a:lnTo>
                  <a:lnTo>
                    <a:pt x="209101" y="385094"/>
                  </a:lnTo>
                  <a:close/>
                  <a:moveTo>
                    <a:pt x="474727" y="385094"/>
                  </a:moveTo>
                  <a:lnTo>
                    <a:pt x="292314" y="385094"/>
                  </a:lnTo>
                  <a:cubicBezTo>
                    <a:pt x="274438" y="327437"/>
                    <a:pt x="265626" y="267514"/>
                    <a:pt x="265626" y="205073"/>
                  </a:cubicBezTo>
                  <a:cubicBezTo>
                    <a:pt x="265626" y="142632"/>
                    <a:pt x="282117" y="92906"/>
                    <a:pt x="315100" y="55769"/>
                  </a:cubicBezTo>
                  <a:cubicBezTo>
                    <a:pt x="348083" y="18632"/>
                    <a:pt x="397054" y="0"/>
                    <a:pt x="462138" y="0"/>
                  </a:cubicBezTo>
                  <a:lnTo>
                    <a:pt x="462138" y="87996"/>
                  </a:lnTo>
                  <a:cubicBezTo>
                    <a:pt x="409768" y="87996"/>
                    <a:pt x="383583" y="119972"/>
                    <a:pt x="383583" y="183924"/>
                  </a:cubicBezTo>
                  <a:lnTo>
                    <a:pt x="383583" y="213759"/>
                  </a:lnTo>
                  <a:lnTo>
                    <a:pt x="474727" y="213759"/>
                  </a:lnTo>
                  <a:lnTo>
                    <a:pt x="474727" y="385094"/>
                  </a:lnTo>
                  <a:close/>
                </a:path>
              </a:pathLst>
            </a:custGeom>
            <a:solidFill>
              <a:srgbClr val="FFFFFF"/>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252" name="Google Shape;6252;g3d53bdb51f7_0_652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6253" name="Google Shape;6253;g3d53bdb51f7_0_6521"/>
          <p:cNvGrpSpPr/>
          <p:nvPr/>
        </p:nvGrpSpPr>
        <p:grpSpPr>
          <a:xfrm>
            <a:off x="8381800" y="4822421"/>
            <a:ext cx="537710" cy="158585"/>
            <a:chOff x="22351457" y="12859799"/>
            <a:chExt cx="1433894" cy="422893"/>
          </a:xfrm>
        </p:grpSpPr>
        <p:grpSp>
          <p:nvGrpSpPr>
            <p:cNvPr id="6254" name="Google Shape;6254;g3d53bdb51f7_0_6521"/>
            <p:cNvGrpSpPr/>
            <p:nvPr/>
          </p:nvGrpSpPr>
          <p:grpSpPr>
            <a:xfrm>
              <a:off x="22351457" y="12859799"/>
              <a:ext cx="1379787" cy="422893"/>
              <a:chOff x="22351457" y="12859799"/>
              <a:chExt cx="1379787" cy="422893"/>
            </a:xfrm>
          </p:grpSpPr>
          <p:sp>
            <p:nvSpPr>
              <p:cNvPr id="6255" name="Google Shape;6255;g3d53bdb51f7_0_6521"/>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256" name="Google Shape;6256;g3d53bdb51f7_0_6521"/>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6257" name="Google Shape;6257;g3d53bdb51f7_0_6521"/>
              <p:cNvGrpSpPr/>
              <p:nvPr/>
            </p:nvGrpSpPr>
            <p:grpSpPr>
              <a:xfrm>
                <a:off x="23288552" y="12859801"/>
                <a:ext cx="442692" cy="422765"/>
                <a:chOff x="23288552" y="12859801"/>
                <a:chExt cx="442692" cy="422765"/>
              </a:xfrm>
            </p:grpSpPr>
            <p:grpSp>
              <p:nvGrpSpPr>
                <p:cNvPr id="6258" name="Google Shape;6258;g3d53bdb51f7_0_6521"/>
                <p:cNvGrpSpPr/>
                <p:nvPr/>
              </p:nvGrpSpPr>
              <p:grpSpPr>
                <a:xfrm>
                  <a:off x="23288552" y="12859801"/>
                  <a:ext cx="442692" cy="422765"/>
                  <a:chOff x="23288552" y="12859801"/>
                  <a:chExt cx="442692" cy="422765"/>
                </a:xfrm>
              </p:grpSpPr>
              <p:sp>
                <p:nvSpPr>
                  <p:cNvPr id="6259" name="Google Shape;6259;g3d53bdb51f7_0_6521"/>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260" name="Google Shape;6260;g3d53bdb51f7_0_6521"/>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261" name="Google Shape;6261;g3d53bdb51f7_0_6521"/>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6262" name="Google Shape;6262;g3d53bdb51f7_0_6521"/>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263" name="Google Shape;6263;g3d53bdb51f7_0_6521"/>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cxnSp>
        <p:nvCxnSpPr>
          <p:cNvPr id="6264" name="Google Shape;6264;g3d53bdb51f7_0_6521"/>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sp>
        <p:nvSpPr>
          <p:cNvPr id="6265" name="Google Shape;6265;g3d53bdb51f7_0_6521"/>
          <p:cNvSpPr txBox="1"/>
          <p:nvPr>
            <p:ph type="title"/>
          </p:nvPr>
        </p:nvSpPr>
        <p:spPr>
          <a:xfrm>
            <a:off x="1512237" y="2053191"/>
            <a:ext cx="6144900" cy="1169100"/>
          </a:xfrm>
          <a:prstGeom prst="rect">
            <a:avLst/>
          </a:prstGeom>
          <a:noFill/>
          <a:ln>
            <a:noFill/>
          </a:ln>
        </p:spPr>
        <p:txBody>
          <a:bodyPr anchorCtr="0" anchor="t" bIns="0" lIns="0" spcFirstLastPara="1" rIns="0" wrap="square" tIns="34275">
            <a:noAutofit/>
          </a:bodyPr>
          <a:lstStyle>
            <a:lvl1pPr lvl="0" algn="ctr">
              <a:lnSpc>
                <a:spcPct val="99000"/>
              </a:lnSpc>
              <a:spcBef>
                <a:spcPts val="0"/>
              </a:spcBef>
              <a:spcAft>
                <a:spcPts val="0"/>
              </a:spcAft>
              <a:buClr>
                <a:schemeClr val="dk1"/>
              </a:buClr>
              <a:buSzPts val="2700"/>
              <a:buFont typeface="Poppins SemiBold"/>
              <a:buNone/>
              <a:defRPr sz="2700">
                <a:solidFill>
                  <a:schemeClr val="dk1"/>
                </a:solidFill>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266" name="Google Shape;6266;g3d53bdb51f7_0_6521"/>
          <p:cNvSpPr txBox="1"/>
          <p:nvPr>
            <p:ph idx="1" type="subTitle"/>
          </p:nvPr>
        </p:nvSpPr>
        <p:spPr>
          <a:xfrm>
            <a:off x="1512245" y="3433659"/>
            <a:ext cx="6144900" cy="264600"/>
          </a:xfrm>
          <a:prstGeom prst="rect">
            <a:avLst/>
          </a:prstGeom>
          <a:noFill/>
          <a:ln>
            <a:noFill/>
          </a:ln>
        </p:spPr>
        <p:txBody>
          <a:bodyPr anchorCtr="0" anchor="ctr" bIns="0" lIns="0" spcFirstLastPara="1" rIns="0" wrap="square" tIns="0">
            <a:noAutofit/>
          </a:bodyPr>
          <a:lstStyle>
            <a:lvl1pPr lvl="0" algn="ctr">
              <a:lnSpc>
                <a:spcPct val="95000"/>
              </a:lnSpc>
              <a:spcBef>
                <a:spcPts val="1300"/>
              </a:spcBef>
              <a:spcAft>
                <a:spcPts val="0"/>
              </a:spcAft>
              <a:buClr>
                <a:schemeClr val="accent3"/>
              </a:buClr>
              <a:buSzPts val="900"/>
              <a:buNone/>
              <a:defRPr sz="1000">
                <a:solidFill>
                  <a:schemeClr val="accent3"/>
                </a:solidFill>
                <a:latin typeface="Poppins Medium"/>
                <a:ea typeface="Poppins Medium"/>
                <a:cs typeface="Poppins Medium"/>
                <a:sym typeface="Poppins Medium"/>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3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8_Custom Layout" showMasterSp="0">
  <p:cSld name="78_Custom Layout">
    <p:bg>
      <p:bgPr>
        <a:gradFill>
          <a:gsLst>
            <a:gs pos="0">
              <a:srgbClr val="FF001A"/>
            </a:gs>
            <a:gs pos="70000">
              <a:srgbClr val="290051"/>
            </a:gs>
            <a:gs pos="100000">
              <a:srgbClr val="0C0024"/>
            </a:gs>
          </a:gsLst>
          <a:lin ang="13500032" scaled="0"/>
        </a:gradFill>
      </p:bgPr>
    </p:bg>
    <p:spTree>
      <p:nvGrpSpPr>
        <p:cNvPr id="6267" name="Shape 6267"/>
        <p:cNvGrpSpPr/>
        <p:nvPr/>
      </p:nvGrpSpPr>
      <p:grpSpPr>
        <a:xfrm>
          <a:off x="0" y="0"/>
          <a:ext cx="0" cy="0"/>
          <a:chOff x="0" y="0"/>
          <a:chExt cx="0" cy="0"/>
        </a:xfrm>
      </p:grpSpPr>
      <p:pic>
        <p:nvPicPr>
          <p:cNvPr descr="A black and blue background&#10;&#10;AI-generated content may be incorrect." id="6268" name="Google Shape;6268;g3d53bdb51f7_0_6542"/>
          <p:cNvPicPr preferRelativeResize="0"/>
          <p:nvPr/>
        </p:nvPicPr>
        <p:blipFill rotWithShape="1">
          <a:blip r:embed="rId2">
            <a:alphaModFix/>
          </a:blip>
          <a:srcRect b="100" l="0" r="0" t="100"/>
          <a:stretch/>
        </p:blipFill>
        <p:spPr>
          <a:xfrm>
            <a:off x="0" y="0"/>
            <a:ext cx="9144000" cy="5142832"/>
          </a:xfrm>
          <a:prstGeom prst="rect">
            <a:avLst/>
          </a:prstGeom>
          <a:noFill/>
          <a:ln>
            <a:noFill/>
          </a:ln>
        </p:spPr>
      </p:pic>
      <p:sp>
        <p:nvSpPr>
          <p:cNvPr id="6269" name="Google Shape;6269;g3d53bdb51f7_0_6542"/>
          <p:cNvSpPr/>
          <p:nvPr>
            <p:ph idx="2" type="pic"/>
          </p:nvPr>
        </p:nvSpPr>
        <p:spPr>
          <a:xfrm>
            <a:off x="809642" y="727999"/>
            <a:ext cx="3804900" cy="3702600"/>
          </a:xfrm>
          <a:prstGeom prst="roundRect">
            <a:avLst>
              <a:gd fmla="val 3253" name="adj"/>
            </a:avLst>
          </a:prstGeom>
          <a:noFill/>
          <a:ln>
            <a:noFill/>
          </a:ln>
        </p:spPr>
      </p:sp>
      <p:sp>
        <p:nvSpPr>
          <p:cNvPr id="6270" name="Google Shape;6270;g3d53bdb51f7_0_654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271" name="Google Shape;6271;g3d53bdb51f7_0_6542"/>
          <p:cNvSpPr txBox="1"/>
          <p:nvPr>
            <p:ph type="title"/>
          </p:nvPr>
        </p:nvSpPr>
        <p:spPr>
          <a:xfrm>
            <a:off x="4544195" y="1830366"/>
            <a:ext cx="3383400" cy="1169100"/>
          </a:xfrm>
          <a:prstGeom prst="rect">
            <a:avLst/>
          </a:prstGeom>
          <a:noFill/>
          <a:ln>
            <a:noFill/>
          </a:ln>
        </p:spPr>
        <p:txBody>
          <a:bodyPr anchorCtr="0" anchor="t" bIns="0" lIns="0" spcFirstLastPara="1" rIns="0" wrap="square" tIns="0">
            <a:noAutofit/>
          </a:bodyPr>
          <a:lstStyle>
            <a:lvl1pPr lvl="0" algn="ctr">
              <a:lnSpc>
                <a:spcPct val="99000"/>
              </a:lnSpc>
              <a:spcBef>
                <a:spcPts val="0"/>
              </a:spcBef>
              <a:spcAft>
                <a:spcPts val="0"/>
              </a:spcAft>
              <a:buClr>
                <a:schemeClr val="lt1"/>
              </a:buClr>
              <a:buSzPts val="2100"/>
              <a:buFont typeface="Poppins SemiBold"/>
              <a:buNone/>
              <a:defRPr sz="2100">
                <a:solidFill>
                  <a:schemeClr val="lt1"/>
                </a:solidFill>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272" name="Google Shape;6272;g3d53bdb51f7_0_6542"/>
          <p:cNvSpPr txBox="1"/>
          <p:nvPr>
            <p:ph idx="1" type="subTitle"/>
          </p:nvPr>
        </p:nvSpPr>
        <p:spPr>
          <a:xfrm>
            <a:off x="4761880" y="3186236"/>
            <a:ext cx="2908200" cy="264600"/>
          </a:xfrm>
          <a:prstGeom prst="rect">
            <a:avLst/>
          </a:prstGeom>
          <a:noFill/>
          <a:ln>
            <a:noFill/>
          </a:ln>
        </p:spPr>
        <p:txBody>
          <a:bodyPr anchorCtr="0" anchor="ctr" bIns="0" lIns="0" spcFirstLastPara="1" rIns="0" wrap="square" tIns="0">
            <a:noAutofit/>
          </a:bodyPr>
          <a:lstStyle>
            <a:lvl1pPr lvl="0" algn="ctr">
              <a:lnSpc>
                <a:spcPct val="95000"/>
              </a:lnSpc>
              <a:spcBef>
                <a:spcPts val="1300"/>
              </a:spcBef>
              <a:spcAft>
                <a:spcPts val="0"/>
              </a:spcAft>
              <a:buClr>
                <a:schemeClr val="lt2"/>
              </a:buClr>
              <a:buSzPts val="800"/>
              <a:buNone/>
              <a:defRPr sz="900">
                <a:solidFill>
                  <a:schemeClr val="lt2"/>
                </a:solidFill>
                <a:latin typeface="Poppins Medium"/>
                <a:ea typeface="Poppins Medium"/>
                <a:cs typeface="Poppins Medium"/>
                <a:sym typeface="Poppins Medium"/>
              </a:defRPr>
            </a:lvl1pPr>
            <a:lvl2pPr lvl="1" algn="ctr">
              <a:lnSpc>
                <a:spcPct val="95000"/>
              </a:lnSpc>
              <a:spcBef>
                <a:spcPts val="1300"/>
              </a:spcBef>
              <a:spcAft>
                <a:spcPts val="0"/>
              </a:spcAft>
              <a:buClr>
                <a:schemeClr val="lt2"/>
              </a:buClr>
              <a:buSzPts val="700"/>
              <a:buNone/>
              <a:defRPr sz="700">
                <a:solidFill>
                  <a:schemeClr val="lt2"/>
                </a:solidFill>
              </a:defRPr>
            </a:lvl2pPr>
            <a:lvl3pPr lvl="2" algn="ctr">
              <a:lnSpc>
                <a:spcPct val="95000"/>
              </a:lnSpc>
              <a:spcBef>
                <a:spcPts val="1300"/>
              </a:spcBef>
              <a:spcAft>
                <a:spcPts val="0"/>
              </a:spcAft>
              <a:buClr>
                <a:schemeClr val="lt2"/>
              </a:buClr>
              <a:buSzPts val="600"/>
              <a:buNone/>
              <a:defRPr sz="700">
                <a:solidFill>
                  <a:schemeClr val="lt2"/>
                </a:solidFill>
              </a:defRPr>
            </a:lvl3pPr>
            <a:lvl4pPr lvl="3" algn="ctr">
              <a:lnSpc>
                <a:spcPct val="95000"/>
              </a:lnSpc>
              <a:spcBef>
                <a:spcPts val="1300"/>
              </a:spcBef>
              <a:spcAft>
                <a:spcPts val="0"/>
              </a:spcAft>
              <a:buClr>
                <a:schemeClr val="lt2"/>
              </a:buClr>
              <a:buSzPts val="500"/>
              <a:buNone/>
              <a:defRPr sz="600">
                <a:solidFill>
                  <a:schemeClr val="lt2"/>
                </a:solidFill>
              </a:defRPr>
            </a:lvl4pPr>
            <a:lvl5pPr lvl="4" algn="ctr">
              <a:lnSpc>
                <a:spcPct val="95000"/>
              </a:lnSpc>
              <a:spcBef>
                <a:spcPts val="1300"/>
              </a:spcBef>
              <a:spcAft>
                <a:spcPts val="0"/>
              </a:spcAft>
              <a:buClr>
                <a:schemeClr val="lt2"/>
              </a:buClr>
              <a:buSzPts val="500"/>
              <a:buNone/>
              <a:defRPr sz="600">
                <a:solidFill>
                  <a:schemeClr val="lt2"/>
                </a:solidFill>
              </a:defRPr>
            </a:lvl5pPr>
            <a:lvl6pPr lvl="5" algn="ctr">
              <a:lnSpc>
                <a:spcPct val="90000"/>
              </a:lnSpc>
              <a:spcBef>
                <a:spcPts val="400"/>
              </a:spcBef>
              <a:spcAft>
                <a:spcPts val="0"/>
              </a:spcAft>
              <a:buClr>
                <a:schemeClr val="lt2"/>
              </a:buClr>
              <a:buSzPts val="600"/>
              <a:buNone/>
              <a:defRPr sz="600">
                <a:solidFill>
                  <a:schemeClr val="lt2"/>
                </a:solidFill>
              </a:defRPr>
            </a:lvl6pPr>
            <a:lvl7pPr lvl="6" algn="ctr">
              <a:lnSpc>
                <a:spcPct val="90000"/>
              </a:lnSpc>
              <a:spcBef>
                <a:spcPts val="400"/>
              </a:spcBef>
              <a:spcAft>
                <a:spcPts val="0"/>
              </a:spcAft>
              <a:buClr>
                <a:schemeClr val="lt2"/>
              </a:buClr>
              <a:buSzPts val="600"/>
              <a:buNone/>
              <a:defRPr sz="600">
                <a:solidFill>
                  <a:schemeClr val="lt2"/>
                </a:solidFill>
              </a:defRPr>
            </a:lvl7pPr>
            <a:lvl8pPr lvl="7" algn="ctr">
              <a:lnSpc>
                <a:spcPct val="90000"/>
              </a:lnSpc>
              <a:spcBef>
                <a:spcPts val="400"/>
              </a:spcBef>
              <a:spcAft>
                <a:spcPts val="0"/>
              </a:spcAft>
              <a:buClr>
                <a:schemeClr val="lt2"/>
              </a:buClr>
              <a:buSzPts val="600"/>
              <a:buNone/>
              <a:defRPr sz="600">
                <a:solidFill>
                  <a:schemeClr val="lt2"/>
                </a:solidFill>
              </a:defRPr>
            </a:lvl8pPr>
            <a:lvl9pPr lvl="8" algn="ctr">
              <a:lnSpc>
                <a:spcPct val="90000"/>
              </a:lnSpc>
              <a:spcBef>
                <a:spcPts val="400"/>
              </a:spcBef>
              <a:spcAft>
                <a:spcPts val="0"/>
              </a:spcAft>
              <a:buClr>
                <a:schemeClr val="lt2"/>
              </a:buClr>
              <a:buSzPts val="600"/>
              <a:buNone/>
              <a:defRPr sz="600">
                <a:solidFill>
                  <a:schemeClr val="lt2"/>
                </a:solidFill>
              </a:defRPr>
            </a:lvl9pPr>
          </a:lstStyle>
          <a:p/>
        </p:txBody>
      </p:sp>
      <p:grpSp>
        <p:nvGrpSpPr>
          <p:cNvPr id="6273" name="Google Shape;6273;g3d53bdb51f7_0_6542"/>
          <p:cNvGrpSpPr/>
          <p:nvPr/>
        </p:nvGrpSpPr>
        <p:grpSpPr>
          <a:xfrm>
            <a:off x="8381800" y="4822421"/>
            <a:ext cx="537710" cy="158585"/>
            <a:chOff x="22351457" y="12859799"/>
            <a:chExt cx="1433894" cy="422893"/>
          </a:xfrm>
        </p:grpSpPr>
        <p:grpSp>
          <p:nvGrpSpPr>
            <p:cNvPr id="6274" name="Google Shape;6274;g3d53bdb51f7_0_6542"/>
            <p:cNvGrpSpPr/>
            <p:nvPr/>
          </p:nvGrpSpPr>
          <p:grpSpPr>
            <a:xfrm>
              <a:off x="22351457" y="12859799"/>
              <a:ext cx="1379787" cy="422893"/>
              <a:chOff x="22351457" y="12859799"/>
              <a:chExt cx="1379787" cy="422893"/>
            </a:xfrm>
          </p:grpSpPr>
          <p:sp>
            <p:nvSpPr>
              <p:cNvPr id="6275" name="Google Shape;6275;g3d53bdb51f7_0_6542"/>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276" name="Google Shape;6276;g3d53bdb51f7_0_6542"/>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6277" name="Google Shape;6277;g3d53bdb51f7_0_6542"/>
              <p:cNvGrpSpPr/>
              <p:nvPr/>
            </p:nvGrpSpPr>
            <p:grpSpPr>
              <a:xfrm>
                <a:off x="23288552" y="12859801"/>
                <a:ext cx="442692" cy="422765"/>
                <a:chOff x="23288552" y="12859801"/>
                <a:chExt cx="442692" cy="422765"/>
              </a:xfrm>
            </p:grpSpPr>
            <p:grpSp>
              <p:nvGrpSpPr>
                <p:cNvPr id="6278" name="Google Shape;6278;g3d53bdb51f7_0_6542"/>
                <p:cNvGrpSpPr/>
                <p:nvPr/>
              </p:nvGrpSpPr>
              <p:grpSpPr>
                <a:xfrm>
                  <a:off x="23288552" y="12859801"/>
                  <a:ext cx="442692" cy="422765"/>
                  <a:chOff x="23288552" y="12859801"/>
                  <a:chExt cx="442692" cy="422765"/>
                </a:xfrm>
              </p:grpSpPr>
              <p:sp>
                <p:nvSpPr>
                  <p:cNvPr id="6279" name="Google Shape;6279;g3d53bdb51f7_0_6542"/>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280" name="Google Shape;6280;g3d53bdb51f7_0_6542"/>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281" name="Google Shape;6281;g3d53bdb51f7_0_6542"/>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6282" name="Google Shape;6282;g3d53bdb51f7_0_6542"/>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283" name="Google Shape;6283;g3d53bdb51f7_0_6542"/>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cxnSp>
        <p:nvCxnSpPr>
          <p:cNvPr id="6284" name="Google Shape;6284;g3d53bdb51f7_0_6542"/>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spTree>
  </p:cSld>
  <p:clrMapOvr>
    <a:masterClrMapping/>
  </p:clrMapOvr>
</p:sldLayout>
</file>

<file path=ppt/slideLayouts/slideLayout3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9_Custom Layout" showMasterSp="0">
  <p:cSld name="79_Custom Layout">
    <p:bg>
      <p:bgPr>
        <a:blipFill>
          <a:blip r:embed="rId2">
            <a:alphaModFix/>
          </a:blip>
          <a:stretch>
            <a:fillRect/>
          </a:stretch>
        </a:blipFill>
      </p:bgPr>
    </p:bg>
    <p:spTree>
      <p:nvGrpSpPr>
        <p:cNvPr id="6285" name="Shape 6285"/>
        <p:cNvGrpSpPr/>
        <p:nvPr/>
      </p:nvGrpSpPr>
      <p:grpSpPr>
        <a:xfrm>
          <a:off x="0" y="0"/>
          <a:ext cx="0" cy="0"/>
          <a:chOff x="0" y="0"/>
          <a:chExt cx="0" cy="0"/>
        </a:xfrm>
      </p:grpSpPr>
      <p:sp>
        <p:nvSpPr>
          <p:cNvPr id="6286" name="Google Shape;6286;g3d53bdb51f7_0_656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287" name="Google Shape;6287;g3d53bdb51f7_0_6560"/>
          <p:cNvSpPr/>
          <p:nvPr/>
        </p:nvSpPr>
        <p:spPr>
          <a:xfrm>
            <a:off x="1090672" y="1469084"/>
            <a:ext cx="6952200" cy="2638500"/>
          </a:xfrm>
          <a:prstGeom prst="roundRect">
            <a:avLst>
              <a:gd fmla="val 1667" name="adj"/>
            </a:avLst>
          </a:prstGeom>
          <a:gradFill>
            <a:gsLst>
              <a:gs pos="0">
                <a:srgbClr val="FFFFFF"/>
              </a:gs>
              <a:gs pos="23000">
                <a:srgbClr val="FFFFFF"/>
              </a:gs>
              <a:gs pos="29000">
                <a:srgbClr val="FBFCFE">
                  <a:alpha val="96862"/>
                </a:srgbClr>
              </a:gs>
              <a:gs pos="61000">
                <a:srgbClr val="ECEEF9">
                  <a:alpha val="81960"/>
                </a:srgbClr>
              </a:gs>
              <a:gs pos="86000">
                <a:srgbClr val="E2E5F6">
                  <a:alpha val="72549"/>
                </a:srgbClr>
              </a:gs>
              <a:gs pos="100000">
                <a:srgbClr val="DFE2F5">
                  <a:alpha val="69803"/>
                </a:srgbClr>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288" name="Google Shape;6288;g3d53bdb51f7_0_6560"/>
          <p:cNvSpPr txBox="1"/>
          <p:nvPr>
            <p:ph type="title"/>
          </p:nvPr>
        </p:nvSpPr>
        <p:spPr>
          <a:xfrm>
            <a:off x="1512234" y="2053191"/>
            <a:ext cx="6144900" cy="1169100"/>
          </a:xfrm>
          <a:prstGeom prst="rect">
            <a:avLst/>
          </a:prstGeom>
          <a:noFill/>
          <a:ln>
            <a:noFill/>
          </a:ln>
        </p:spPr>
        <p:txBody>
          <a:bodyPr anchorCtr="0" anchor="t" bIns="0" lIns="0" spcFirstLastPara="1" rIns="0" wrap="square" tIns="0">
            <a:noAutofit/>
          </a:bodyPr>
          <a:lstStyle>
            <a:lvl1pPr lvl="0" algn="ctr">
              <a:lnSpc>
                <a:spcPct val="102000"/>
              </a:lnSpc>
              <a:spcBef>
                <a:spcPts val="0"/>
              </a:spcBef>
              <a:spcAft>
                <a:spcPts val="0"/>
              </a:spcAft>
              <a:buClr>
                <a:schemeClr val="dk1"/>
              </a:buClr>
              <a:buSzPts val="2700"/>
              <a:buFont typeface="Poppins SemiBold"/>
              <a:buNone/>
              <a:defRPr sz="2700">
                <a:solidFill>
                  <a:schemeClr val="dk1"/>
                </a:solidFill>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grpSp>
        <p:nvGrpSpPr>
          <p:cNvPr id="6289" name="Google Shape;6289;g3d53bdb51f7_0_6560"/>
          <p:cNvGrpSpPr/>
          <p:nvPr/>
        </p:nvGrpSpPr>
        <p:grpSpPr>
          <a:xfrm>
            <a:off x="4356947" y="1194033"/>
            <a:ext cx="428662" cy="428662"/>
            <a:chOff x="-5326064" y="9047077"/>
            <a:chExt cx="1263000" cy="1263000"/>
          </a:xfrm>
        </p:grpSpPr>
        <p:sp>
          <p:nvSpPr>
            <p:cNvPr id="6290" name="Google Shape;6290;g3d53bdb51f7_0_6560"/>
            <p:cNvSpPr/>
            <p:nvPr/>
          </p:nvSpPr>
          <p:spPr>
            <a:xfrm>
              <a:off x="-5326064" y="9047077"/>
              <a:ext cx="1263000" cy="1263000"/>
            </a:xfrm>
            <a:prstGeom prst="ellipse">
              <a:avLst/>
            </a:prstGeom>
            <a:solidFill>
              <a:schemeClr val="accent2"/>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291" name="Google Shape;6291;g3d53bdb51f7_0_6560"/>
            <p:cNvSpPr/>
            <p:nvPr/>
          </p:nvSpPr>
          <p:spPr>
            <a:xfrm>
              <a:off x="-4934550" y="9477365"/>
              <a:ext cx="474727" cy="385094"/>
            </a:xfrm>
            <a:custGeom>
              <a:rect b="b" l="l" r="r" t="t"/>
              <a:pathLst>
                <a:path extrusionOk="0" h="385094" w="474727">
                  <a:moveTo>
                    <a:pt x="209101" y="385094"/>
                  </a:moveTo>
                  <a:lnTo>
                    <a:pt x="26688" y="385094"/>
                  </a:lnTo>
                  <a:cubicBezTo>
                    <a:pt x="8812" y="327437"/>
                    <a:pt x="0" y="267514"/>
                    <a:pt x="0" y="205073"/>
                  </a:cubicBezTo>
                  <a:cubicBezTo>
                    <a:pt x="0" y="142632"/>
                    <a:pt x="16491" y="92906"/>
                    <a:pt x="49474" y="55769"/>
                  </a:cubicBezTo>
                  <a:cubicBezTo>
                    <a:pt x="82457" y="18632"/>
                    <a:pt x="131428" y="0"/>
                    <a:pt x="196513" y="0"/>
                  </a:cubicBezTo>
                  <a:lnTo>
                    <a:pt x="196513" y="87996"/>
                  </a:lnTo>
                  <a:cubicBezTo>
                    <a:pt x="144143" y="87996"/>
                    <a:pt x="117958" y="119972"/>
                    <a:pt x="117958" y="183924"/>
                  </a:cubicBezTo>
                  <a:lnTo>
                    <a:pt x="117958" y="213759"/>
                  </a:lnTo>
                  <a:lnTo>
                    <a:pt x="209101" y="213759"/>
                  </a:lnTo>
                  <a:lnTo>
                    <a:pt x="209101" y="385094"/>
                  </a:lnTo>
                  <a:close/>
                  <a:moveTo>
                    <a:pt x="474727" y="385094"/>
                  </a:moveTo>
                  <a:lnTo>
                    <a:pt x="292314" y="385094"/>
                  </a:lnTo>
                  <a:cubicBezTo>
                    <a:pt x="274438" y="327437"/>
                    <a:pt x="265626" y="267514"/>
                    <a:pt x="265626" y="205073"/>
                  </a:cubicBezTo>
                  <a:cubicBezTo>
                    <a:pt x="265626" y="142632"/>
                    <a:pt x="282117" y="92906"/>
                    <a:pt x="315100" y="55769"/>
                  </a:cubicBezTo>
                  <a:cubicBezTo>
                    <a:pt x="348083" y="18632"/>
                    <a:pt x="397054" y="0"/>
                    <a:pt x="462138" y="0"/>
                  </a:cubicBezTo>
                  <a:lnTo>
                    <a:pt x="462138" y="87996"/>
                  </a:lnTo>
                  <a:cubicBezTo>
                    <a:pt x="409768" y="87996"/>
                    <a:pt x="383583" y="119972"/>
                    <a:pt x="383583" y="183924"/>
                  </a:cubicBezTo>
                  <a:lnTo>
                    <a:pt x="383583" y="213759"/>
                  </a:lnTo>
                  <a:lnTo>
                    <a:pt x="474727" y="213759"/>
                  </a:lnTo>
                  <a:lnTo>
                    <a:pt x="474727" y="385094"/>
                  </a:lnTo>
                  <a:close/>
                </a:path>
              </a:pathLst>
            </a:custGeom>
            <a:solidFill>
              <a:srgbClr val="FFFFFF"/>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292" name="Google Shape;6292;g3d53bdb51f7_0_6560"/>
          <p:cNvSpPr txBox="1"/>
          <p:nvPr>
            <p:ph idx="1" type="subTitle"/>
          </p:nvPr>
        </p:nvSpPr>
        <p:spPr>
          <a:xfrm>
            <a:off x="1512243" y="3477909"/>
            <a:ext cx="6144900" cy="264600"/>
          </a:xfrm>
          <a:prstGeom prst="rect">
            <a:avLst/>
          </a:prstGeom>
          <a:noFill/>
          <a:ln>
            <a:noFill/>
          </a:ln>
        </p:spPr>
        <p:txBody>
          <a:bodyPr anchorCtr="0" anchor="ctr" bIns="0" lIns="0" spcFirstLastPara="1" rIns="0" wrap="square" tIns="0">
            <a:noAutofit/>
          </a:bodyPr>
          <a:lstStyle>
            <a:lvl1pPr lvl="0" algn="ctr">
              <a:lnSpc>
                <a:spcPct val="95000"/>
              </a:lnSpc>
              <a:spcBef>
                <a:spcPts val="1300"/>
              </a:spcBef>
              <a:spcAft>
                <a:spcPts val="0"/>
              </a:spcAft>
              <a:buClr>
                <a:schemeClr val="accent3"/>
              </a:buClr>
              <a:buSzPts val="900"/>
              <a:buNone/>
              <a:defRPr sz="1000">
                <a:solidFill>
                  <a:schemeClr val="accent3"/>
                </a:solidFill>
                <a:latin typeface="Poppins Medium"/>
                <a:ea typeface="Poppins Medium"/>
                <a:cs typeface="Poppins Medium"/>
                <a:sym typeface="Poppins Medium"/>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6293" name="Google Shape;6293;g3d53bdb51f7_0_6560"/>
          <p:cNvGrpSpPr/>
          <p:nvPr/>
        </p:nvGrpSpPr>
        <p:grpSpPr>
          <a:xfrm>
            <a:off x="8381800" y="4822421"/>
            <a:ext cx="537710" cy="158585"/>
            <a:chOff x="22351457" y="12859799"/>
            <a:chExt cx="1433894" cy="422893"/>
          </a:xfrm>
        </p:grpSpPr>
        <p:grpSp>
          <p:nvGrpSpPr>
            <p:cNvPr id="6294" name="Google Shape;6294;g3d53bdb51f7_0_6560"/>
            <p:cNvGrpSpPr/>
            <p:nvPr/>
          </p:nvGrpSpPr>
          <p:grpSpPr>
            <a:xfrm>
              <a:off x="22351457" y="12859799"/>
              <a:ext cx="1379787" cy="422893"/>
              <a:chOff x="22351457" y="12859799"/>
              <a:chExt cx="1379787" cy="422893"/>
            </a:xfrm>
          </p:grpSpPr>
          <p:sp>
            <p:nvSpPr>
              <p:cNvPr id="6295" name="Google Shape;6295;g3d53bdb51f7_0_6560"/>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296" name="Google Shape;6296;g3d53bdb51f7_0_6560"/>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6297" name="Google Shape;6297;g3d53bdb51f7_0_6560"/>
              <p:cNvGrpSpPr/>
              <p:nvPr/>
            </p:nvGrpSpPr>
            <p:grpSpPr>
              <a:xfrm>
                <a:off x="23288552" y="12859801"/>
                <a:ext cx="442692" cy="422765"/>
                <a:chOff x="23288552" y="12859801"/>
                <a:chExt cx="442692" cy="422765"/>
              </a:xfrm>
            </p:grpSpPr>
            <p:grpSp>
              <p:nvGrpSpPr>
                <p:cNvPr id="6298" name="Google Shape;6298;g3d53bdb51f7_0_6560"/>
                <p:cNvGrpSpPr/>
                <p:nvPr/>
              </p:nvGrpSpPr>
              <p:grpSpPr>
                <a:xfrm>
                  <a:off x="23288552" y="12859801"/>
                  <a:ext cx="442692" cy="422765"/>
                  <a:chOff x="23288552" y="12859801"/>
                  <a:chExt cx="442692" cy="422765"/>
                </a:xfrm>
              </p:grpSpPr>
              <p:sp>
                <p:nvSpPr>
                  <p:cNvPr id="6299" name="Google Shape;6299;g3d53bdb51f7_0_6560"/>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300" name="Google Shape;6300;g3d53bdb51f7_0_6560"/>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301" name="Google Shape;6301;g3d53bdb51f7_0_6560"/>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6302" name="Google Shape;6302;g3d53bdb51f7_0_6560"/>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303" name="Google Shape;6303;g3d53bdb51f7_0_6560"/>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cxnSp>
        <p:nvCxnSpPr>
          <p:cNvPr id="6304" name="Google Shape;6304;g3d53bdb51f7_0_6560"/>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spTree>
  </p:cSld>
  <p:clrMapOvr>
    <a:masterClrMapping/>
  </p:clrMapOvr>
</p:sldLayout>
</file>

<file path=ppt/slideLayouts/slideLayout3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0_Custom Layout" showMasterSp="0">
  <p:cSld name="80_Custom Layout">
    <p:bg>
      <p:bgPr>
        <a:blipFill>
          <a:blip r:embed="rId2">
            <a:alphaModFix/>
          </a:blip>
          <a:stretch>
            <a:fillRect/>
          </a:stretch>
        </a:blipFill>
      </p:bgPr>
    </p:bg>
    <p:spTree>
      <p:nvGrpSpPr>
        <p:cNvPr id="6305" name="Shape 6305"/>
        <p:cNvGrpSpPr/>
        <p:nvPr/>
      </p:nvGrpSpPr>
      <p:grpSpPr>
        <a:xfrm>
          <a:off x="0" y="0"/>
          <a:ext cx="0" cy="0"/>
          <a:chOff x="0" y="0"/>
          <a:chExt cx="0" cy="0"/>
        </a:xfrm>
      </p:grpSpPr>
      <p:sp>
        <p:nvSpPr>
          <p:cNvPr id="6306" name="Google Shape;6306;g3d53bdb51f7_0_658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307" name="Google Shape;6307;g3d53bdb51f7_0_6580"/>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sp>
        <p:nvSpPr>
          <p:cNvPr id="6308" name="Google Shape;6308;g3d53bdb51f7_0_6580"/>
          <p:cNvSpPr txBox="1"/>
          <p:nvPr>
            <p:ph idx="1" type="body"/>
          </p:nvPr>
        </p:nvSpPr>
        <p:spPr>
          <a:xfrm>
            <a:off x="301713" y="1980348"/>
            <a:ext cx="5270400" cy="2046300"/>
          </a:xfrm>
          <a:prstGeom prst="rect">
            <a:avLst/>
          </a:prstGeom>
          <a:noFill/>
          <a:ln>
            <a:noFill/>
          </a:ln>
        </p:spPr>
        <p:txBody>
          <a:bodyPr anchorCtr="0" anchor="t" bIns="0" lIns="0" spcFirstLastPara="1" rIns="0" wrap="square" tIns="0">
            <a:noAutofit/>
          </a:bodyPr>
          <a:lstStyle>
            <a:lvl1pPr indent="-330200" lvl="0" marL="457200" algn="l">
              <a:lnSpc>
                <a:spcPct val="100000"/>
              </a:lnSpc>
              <a:spcBef>
                <a:spcPts val="0"/>
              </a:spcBef>
              <a:spcAft>
                <a:spcPts val="0"/>
              </a:spcAft>
              <a:buClr>
                <a:schemeClr val="lt1"/>
              </a:buClr>
              <a:buSzPts val="1600"/>
              <a:buChar char="●"/>
              <a:defRPr sz="1700">
                <a:solidFill>
                  <a:schemeClr val="lt1"/>
                </a:solidFill>
              </a:defRPr>
            </a:lvl1pPr>
            <a:lvl2pPr indent="-330200" lvl="1" marL="914400" algn="l">
              <a:lnSpc>
                <a:spcPct val="100000"/>
              </a:lnSpc>
              <a:spcBef>
                <a:spcPts val="0"/>
              </a:spcBef>
              <a:spcAft>
                <a:spcPts val="0"/>
              </a:spcAft>
              <a:buClr>
                <a:schemeClr val="lt1"/>
              </a:buClr>
              <a:buSzPts val="1600"/>
              <a:buChar char="●"/>
              <a:defRPr sz="1700">
                <a:solidFill>
                  <a:schemeClr val="lt1"/>
                </a:solidFill>
              </a:defRPr>
            </a:lvl2pPr>
            <a:lvl3pPr indent="-311150" lvl="2" marL="1371600" algn="l">
              <a:lnSpc>
                <a:spcPct val="100000"/>
              </a:lnSpc>
              <a:spcBef>
                <a:spcPts val="0"/>
              </a:spcBef>
              <a:spcAft>
                <a:spcPts val="0"/>
              </a:spcAft>
              <a:buClr>
                <a:schemeClr val="lt1"/>
              </a:buClr>
              <a:buSzPts val="1300"/>
              <a:buChar char="●"/>
              <a:defRPr sz="1500">
                <a:solidFill>
                  <a:schemeClr val="lt1"/>
                </a:solidFill>
              </a:defRPr>
            </a:lvl3pPr>
            <a:lvl4pPr indent="-298450" lvl="3" marL="1828800" algn="l">
              <a:lnSpc>
                <a:spcPct val="100000"/>
              </a:lnSpc>
              <a:spcBef>
                <a:spcPts val="0"/>
              </a:spcBef>
              <a:spcAft>
                <a:spcPts val="0"/>
              </a:spcAft>
              <a:buClr>
                <a:schemeClr val="lt1"/>
              </a:buClr>
              <a:buSzPts val="1100"/>
              <a:buChar char="●"/>
              <a:defRPr sz="1200">
                <a:solidFill>
                  <a:schemeClr val="lt1"/>
                </a:solidFill>
              </a:defRPr>
            </a:lvl4pPr>
            <a:lvl5pPr indent="-279400" lvl="4" marL="2286000" algn="l">
              <a:lnSpc>
                <a:spcPct val="100000"/>
              </a:lnSpc>
              <a:spcBef>
                <a:spcPts val="0"/>
              </a:spcBef>
              <a:spcAft>
                <a:spcPts val="0"/>
              </a:spcAft>
              <a:buClr>
                <a:schemeClr val="lt1"/>
              </a:buClr>
              <a:buSzPts val="800"/>
              <a:buChar char="●"/>
              <a:defRPr sz="900">
                <a:solidFill>
                  <a:schemeClr val="lt1"/>
                </a:solidFill>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grpSp>
        <p:nvGrpSpPr>
          <p:cNvPr id="6309" name="Google Shape;6309;g3d53bdb51f7_0_6580"/>
          <p:cNvGrpSpPr/>
          <p:nvPr/>
        </p:nvGrpSpPr>
        <p:grpSpPr>
          <a:xfrm>
            <a:off x="7848588" y="4616741"/>
            <a:ext cx="948486" cy="279733"/>
            <a:chOff x="20929561" y="12311319"/>
            <a:chExt cx="2529297" cy="745954"/>
          </a:xfrm>
        </p:grpSpPr>
        <p:grpSp>
          <p:nvGrpSpPr>
            <p:cNvPr id="6310" name="Google Shape;6310;g3d53bdb51f7_0_6580"/>
            <p:cNvGrpSpPr/>
            <p:nvPr/>
          </p:nvGrpSpPr>
          <p:grpSpPr>
            <a:xfrm>
              <a:off x="20929561" y="12311319"/>
              <a:ext cx="2433857" cy="745954"/>
              <a:chOff x="20929561" y="12311319"/>
              <a:chExt cx="2433857" cy="745954"/>
            </a:xfrm>
          </p:grpSpPr>
          <p:sp>
            <p:nvSpPr>
              <p:cNvPr id="6311" name="Google Shape;6311;g3d53bdb51f7_0_6580"/>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312" name="Google Shape;6312;g3d53bdb51f7_0_6580"/>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6313" name="Google Shape;6313;g3d53bdb51f7_0_6580"/>
              <p:cNvGrpSpPr/>
              <p:nvPr/>
            </p:nvGrpSpPr>
            <p:grpSpPr>
              <a:xfrm>
                <a:off x="22582537" y="12311321"/>
                <a:ext cx="780881" cy="745730"/>
                <a:chOff x="22582537" y="12311321"/>
                <a:chExt cx="780881" cy="745730"/>
              </a:xfrm>
            </p:grpSpPr>
            <p:grpSp>
              <p:nvGrpSpPr>
                <p:cNvPr id="6314" name="Google Shape;6314;g3d53bdb51f7_0_6580"/>
                <p:cNvGrpSpPr/>
                <p:nvPr/>
              </p:nvGrpSpPr>
              <p:grpSpPr>
                <a:xfrm>
                  <a:off x="22582537" y="12311321"/>
                  <a:ext cx="780881" cy="745730"/>
                  <a:chOff x="22582537" y="12311321"/>
                  <a:chExt cx="780881" cy="745730"/>
                </a:xfrm>
              </p:grpSpPr>
              <p:sp>
                <p:nvSpPr>
                  <p:cNvPr id="6315" name="Google Shape;6315;g3d53bdb51f7_0_6580"/>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316" name="Google Shape;6316;g3d53bdb51f7_0_6580"/>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317" name="Google Shape;6317;g3d53bdb51f7_0_6580"/>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6318" name="Google Shape;6318;g3d53bdb51f7_0_6580"/>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3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2_Custom Layout">
  <p:cSld name="32_Custom Layout">
    <p:spTree>
      <p:nvGrpSpPr>
        <p:cNvPr id="6319" name="Shape 6319"/>
        <p:cNvGrpSpPr/>
        <p:nvPr/>
      </p:nvGrpSpPr>
      <p:grpSpPr>
        <a:xfrm>
          <a:off x="0" y="0"/>
          <a:ext cx="0" cy="0"/>
          <a:chOff x="0" y="0"/>
          <a:chExt cx="0" cy="0"/>
        </a:xfrm>
      </p:grpSpPr>
      <p:sp>
        <p:nvSpPr>
          <p:cNvPr id="6320" name="Google Shape;6320;g3d53bdb51f7_0_6594"/>
          <p:cNvSpPr txBox="1"/>
          <p:nvPr>
            <p:ph type="title"/>
          </p:nvPr>
        </p:nvSpPr>
        <p:spPr>
          <a:xfrm>
            <a:off x="325593" y="325636"/>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700"/>
              <a:buNone/>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321" name="Google Shape;6321;g3d53bdb51f7_0_659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3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3_Custom Layout 1" showMasterSp="0">
  <p:cSld name="33_Custom Layout_1">
    <p:bg>
      <p:bgPr>
        <a:gradFill>
          <a:gsLst>
            <a:gs pos="0">
              <a:srgbClr val="FF001A"/>
            </a:gs>
            <a:gs pos="70000">
              <a:srgbClr val="290051"/>
            </a:gs>
            <a:gs pos="100000">
              <a:srgbClr val="0C0024"/>
            </a:gs>
          </a:gsLst>
          <a:lin ang="13500032" scaled="0"/>
        </a:gradFill>
      </p:bgPr>
    </p:bg>
    <p:spTree>
      <p:nvGrpSpPr>
        <p:cNvPr id="6322" name="Shape 6322"/>
        <p:cNvGrpSpPr/>
        <p:nvPr/>
      </p:nvGrpSpPr>
      <p:grpSpPr>
        <a:xfrm>
          <a:off x="0" y="0"/>
          <a:ext cx="0" cy="0"/>
          <a:chOff x="0" y="0"/>
          <a:chExt cx="0" cy="0"/>
        </a:xfrm>
      </p:grpSpPr>
      <p:pic>
        <p:nvPicPr>
          <p:cNvPr descr="A black and blue background&#10;&#10;AI-generated content may be incorrect." id="6323" name="Google Shape;6323;g3d53bdb51f7_0_6597"/>
          <p:cNvPicPr preferRelativeResize="0"/>
          <p:nvPr/>
        </p:nvPicPr>
        <p:blipFill rotWithShape="1">
          <a:blip r:embed="rId2">
            <a:alphaModFix/>
          </a:blip>
          <a:srcRect b="100" l="0" r="0" t="100"/>
          <a:stretch/>
        </p:blipFill>
        <p:spPr>
          <a:xfrm>
            <a:off x="0" y="0"/>
            <a:ext cx="9144000" cy="5142832"/>
          </a:xfrm>
          <a:prstGeom prst="rect">
            <a:avLst/>
          </a:prstGeom>
          <a:noFill/>
          <a:ln>
            <a:noFill/>
          </a:ln>
        </p:spPr>
      </p:pic>
      <p:sp>
        <p:nvSpPr>
          <p:cNvPr id="6324" name="Google Shape;6324;g3d53bdb51f7_0_659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6325" name="Google Shape;6325;g3d53bdb51f7_0_6597"/>
          <p:cNvGrpSpPr/>
          <p:nvPr/>
        </p:nvGrpSpPr>
        <p:grpSpPr>
          <a:xfrm>
            <a:off x="8381800" y="4822421"/>
            <a:ext cx="537710" cy="158585"/>
            <a:chOff x="22351457" y="12859799"/>
            <a:chExt cx="1433894" cy="422893"/>
          </a:xfrm>
        </p:grpSpPr>
        <p:grpSp>
          <p:nvGrpSpPr>
            <p:cNvPr id="6326" name="Google Shape;6326;g3d53bdb51f7_0_6597"/>
            <p:cNvGrpSpPr/>
            <p:nvPr/>
          </p:nvGrpSpPr>
          <p:grpSpPr>
            <a:xfrm>
              <a:off x="22351457" y="12859799"/>
              <a:ext cx="1379787" cy="422893"/>
              <a:chOff x="22351457" y="12859799"/>
              <a:chExt cx="1379787" cy="422893"/>
            </a:xfrm>
          </p:grpSpPr>
          <p:sp>
            <p:nvSpPr>
              <p:cNvPr id="6327" name="Google Shape;6327;g3d53bdb51f7_0_6597"/>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328" name="Google Shape;6328;g3d53bdb51f7_0_6597"/>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6329" name="Google Shape;6329;g3d53bdb51f7_0_6597"/>
              <p:cNvGrpSpPr/>
              <p:nvPr/>
            </p:nvGrpSpPr>
            <p:grpSpPr>
              <a:xfrm>
                <a:off x="23288552" y="12859801"/>
                <a:ext cx="442692" cy="422765"/>
                <a:chOff x="23288552" y="12859801"/>
                <a:chExt cx="442692" cy="422765"/>
              </a:xfrm>
            </p:grpSpPr>
            <p:grpSp>
              <p:nvGrpSpPr>
                <p:cNvPr id="6330" name="Google Shape;6330;g3d53bdb51f7_0_6597"/>
                <p:cNvGrpSpPr/>
                <p:nvPr/>
              </p:nvGrpSpPr>
              <p:grpSpPr>
                <a:xfrm>
                  <a:off x="23288552" y="12859801"/>
                  <a:ext cx="442692" cy="422765"/>
                  <a:chOff x="23288552" y="12859801"/>
                  <a:chExt cx="442692" cy="422765"/>
                </a:xfrm>
              </p:grpSpPr>
              <p:sp>
                <p:nvSpPr>
                  <p:cNvPr id="6331" name="Google Shape;6331;g3d53bdb51f7_0_6597"/>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332" name="Google Shape;6332;g3d53bdb51f7_0_6597"/>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333" name="Google Shape;6333;g3d53bdb51f7_0_6597"/>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6334" name="Google Shape;6334;g3d53bdb51f7_0_6597"/>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335" name="Google Shape;6335;g3d53bdb51f7_0_6597"/>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8_Custom Layout">
  <p:cSld name="68_Custom Layout">
    <p:bg>
      <p:bgPr>
        <a:blipFill>
          <a:blip r:embed="rId2">
            <a:alphaModFix/>
          </a:blip>
          <a:stretch>
            <a:fillRect/>
          </a:stretch>
        </a:blipFill>
      </p:bgPr>
    </p:bg>
    <p:spTree>
      <p:nvGrpSpPr>
        <p:cNvPr id="31" name="Shape 31"/>
        <p:cNvGrpSpPr/>
        <p:nvPr/>
      </p:nvGrpSpPr>
      <p:grpSpPr>
        <a:xfrm>
          <a:off x="0" y="0"/>
          <a:ext cx="0" cy="0"/>
          <a:chOff x="0" y="0"/>
          <a:chExt cx="0" cy="0"/>
        </a:xfrm>
      </p:grpSpPr>
      <p:sp>
        <p:nvSpPr>
          <p:cNvPr id="32" name="Google Shape;32;g3970249a880_0_11420"/>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33" name="Google Shape;33;g3970249a880_0_1142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0_Custom Layout">
  <p:cSld name="20_Custom Layout">
    <p:bg>
      <p:bgPr>
        <a:blipFill>
          <a:blip r:embed="rId2">
            <a:alphaModFix/>
          </a:blip>
          <a:stretch>
            <a:fillRect/>
          </a:stretch>
        </a:blipFill>
      </p:bgPr>
    </p:bg>
    <p:spTree>
      <p:nvGrpSpPr>
        <p:cNvPr id="548" name="Shape 548"/>
        <p:cNvGrpSpPr/>
        <p:nvPr/>
      </p:nvGrpSpPr>
      <p:grpSpPr>
        <a:xfrm>
          <a:off x="0" y="0"/>
          <a:ext cx="0" cy="0"/>
          <a:chOff x="0" y="0"/>
          <a:chExt cx="0" cy="0"/>
        </a:xfrm>
      </p:grpSpPr>
      <p:sp>
        <p:nvSpPr>
          <p:cNvPr id="549" name="Google Shape;549;g3970249a880_0_11937"/>
          <p:cNvSpPr/>
          <p:nvPr/>
        </p:nvSpPr>
        <p:spPr>
          <a:xfrm rot="10800000">
            <a:off x="336209" y="1052995"/>
            <a:ext cx="2794200" cy="35121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550" name="Google Shape;550;g3970249a880_0_11937"/>
          <p:cNvSpPr/>
          <p:nvPr/>
        </p:nvSpPr>
        <p:spPr>
          <a:xfrm rot="10800000">
            <a:off x="3190649" y="1052994"/>
            <a:ext cx="2794200" cy="35121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551" name="Google Shape;551;g3970249a880_0_11937"/>
          <p:cNvSpPr/>
          <p:nvPr/>
        </p:nvSpPr>
        <p:spPr>
          <a:xfrm rot="10800000">
            <a:off x="6045088" y="1052994"/>
            <a:ext cx="2794200" cy="35121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552" name="Google Shape;552;g3970249a880_0_1193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53" name="Google Shape;553;g3970249a880_0_11937"/>
          <p:cNvSpPr txBox="1"/>
          <p:nvPr>
            <p:ph type="title"/>
          </p:nvPr>
        </p:nvSpPr>
        <p:spPr>
          <a:xfrm>
            <a:off x="315026" y="319875"/>
            <a:ext cx="85308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pic>
        <p:nvPicPr>
          <p:cNvPr id="554" name="Google Shape;554;g3970249a880_0_11937"/>
          <p:cNvPicPr preferRelativeResize="0"/>
          <p:nvPr/>
        </p:nvPicPr>
        <p:blipFill rotWithShape="1">
          <a:blip r:embed="rId3">
            <a:alphaModFix/>
          </a:blip>
          <a:srcRect b="0" l="0" r="0" t="0"/>
          <a:stretch/>
        </p:blipFill>
        <p:spPr>
          <a:xfrm>
            <a:off x="336139" y="2054596"/>
            <a:ext cx="2794271" cy="7060"/>
          </a:xfrm>
          <a:prstGeom prst="rect">
            <a:avLst/>
          </a:prstGeom>
          <a:noFill/>
          <a:ln>
            <a:noFill/>
          </a:ln>
        </p:spPr>
      </p:pic>
      <p:pic>
        <p:nvPicPr>
          <p:cNvPr id="555" name="Google Shape;555;g3970249a880_0_11937"/>
          <p:cNvPicPr preferRelativeResize="0"/>
          <p:nvPr/>
        </p:nvPicPr>
        <p:blipFill rotWithShape="1">
          <a:blip r:embed="rId3">
            <a:alphaModFix/>
          </a:blip>
          <a:srcRect b="0" l="0" r="0" t="0"/>
          <a:stretch/>
        </p:blipFill>
        <p:spPr>
          <a:xfrm>
            <a:off x="3190578" y="2054596"/>
            <a:ext cx="2794271" cy="7059"/>
          </a:xfrm>
          <a:prstGeom prst="rect">
            <a:avLst/>
          </a:prstGeom>
          <a:noFill/>
          <a:ln>
            <a:noFill/>
          </a:ln>
        </p:spPr>
      </p:pic>
      <p:pic>
        <p:nvPicPr>
          <p:cNvPr id="556" name="Google Shape;556;g3970249a880_0_11937"/>
          <p:cNvPicPr preferRelativeResize="0"/>
          <p:nvPr/>
        </p:nvPicPr>
        <p:blipFill rotWithShape="1">
          <a:blip r:embed="rId3">
            <a:alphaModFix/>
          </a:blip>
          <a:srcRect b="0" l="0" r="0" t="0"/>
          <a:stretch/>
        </p:blipFill>
        <p:spPr>
          <a:xfrm>
            <a:off x="6034304" y="2054596"/>
            <a:ext cx="2811412" cy="7103"/>
          </a:xfrm>
          <a:prstGeom prst="rect">
            <a:avLst/>
          </a:prstGeom>
          <a:noFill/>
          <a:ln>
            <a:noFill/>
          </a:ln>
        </p:spPr>
      </p:pic>
      <p:sp>
        <p:nvSpPr>
          <p:cNvPr id="557" name="Google Shape;557;g3970249a880_0_11937"/>
          <p:cNvSpPr txBox="1"/>
          <p:nvPr>
            <p:ph idx="1" type="body"/>
          </p:nvPr>
        </p:nvSpPr>
        <p:spPr>
          <a:xfrm>
            <a:off x="515283" y="2235690"/>
            <a:ext cx="2446200" cy="2121900"/>
          </a:xfrm>
          <a:prstGeom prst="rect">
            <a:avLst/>
          </a:prstGeom>
          <a:noFill/>
          <a:ln>
            <a:noFill/>
          </a:ln>
        </p:spPr>
        <p:txBody>
          <a:bodyPr anchorCtr="0" anchor="t" bIns="0" lIns="0" spcFirstLastPara="1" rIns="0" wrap="square" tIns="0">
            <a:noAutofit/>
          </a:bodyPr>
          <a:lstStyle>
            <a:lvl1pPr indent="-316484" lvl="0" marL="457200" algn="l">
              <a:lnSpc>
                <a:spcPct val="90000"/>
              </a:lnSpc>
              <a:spcBef>
                <a:spcPts val="0"/>
              </a:spcBef>
              <a:spcAft>
                <a:spcPts val="0"/>
              </a:spcAft>
              <a:buClr>
                <a:schemeClr val="dk1"/>
              </a:buClr>
              <a:buSzPts val="1384"/>
              <a:buChar char="●"/>
              <a:defRPr b="1" sz="1537">
                <a:latin typeface="Poppins"/>
                <a:ea typeface="Poppins"/>
                <a:cs typeface="Poppins"/>
                <a:sym typeface="Poppins"/>
              </a:defRPr>
            </a:lvl1pPr>
            <a:lvl2pPr indent="-288607" lvl="1" marL="914400" algn="l">
              <a:lnSpc>
                <a:spcPct val="95000"/>
              </a:lnSpc>
              <a:spcBef>
                <a:spcPts val="1350"/>
              </a:spcBef>
              <a:spcAft>
                <a:spcPts val="0"/>
              </a:spcAft>
              <a:buClr>
                <a:schemeClr val="dk1"/>
              </a:buClr>
              <a:buSzPts val="945"/>
              <a:buChar char="●"/>
              <a:defRPr b="1" sz="1050">
                <a:latin typeface="Poppins"/>
                <a:ea typeface="Poppins"/>
                <a:cs typeface="Poppins"/>
                <a:sym typeface="Poppins"/>
              </a:defRPr>
            </a:lvl2pPr>
            <a:lvl3pPr indent="-280035" lvl="2" marL="1371600" algn="l">
              <a:lnSpc>
                <a:spcPct val="95000"/>
              </a:lnSpc>
              <a:spcBef>
                <a:spcPts val="1350"/>
              </a:spcBef>
              <a:spcAft>
                <a:spcPts val="0"/>
              </a:spcAft>
              <a:buClr>
                <a:schemeClr val="dk1"/>
              </a:buClr>
              <a:buSzPts val="810"/>
              <a:buChar char="●"/>
              <a:defRPr b="1" sz="900">
                <a:latin typeface="Poppins"/>
                <a:ea typeface="Poppins"/>
                <a:cs typeface="Poppins"/>
                <a:sym typeface="Poppins"/>
              </a:defRPr>
            </a:lvl3pPr>
            <a:lvl4pPr indent="-267145" lvl="3" marL="1828800" algn="l">
              <a:lnSpc>
                <a:spcPct val="95000"/>
              </a:lnSpc>
              <a:spcBef>
                <a:spcPts val="1350"/>
              </a:spcBef>
              <a:spcAft>
                <a:spcPts val="0"/>
              </a:spcAft>
              <a:buClr>
                <a:schemeClr val="dk1"/>
              </a:buClr>
              <a:buSzPts val="607"/>
              <a:buChar char="●"/>
              <a:defRPr b="1" sz="675">
                <a:latin typeface="Poppins"/>
                <a:ea typeface="Poppins"/>
                <a:cs typeface="Poppins"/>
                <a:sym typeface="Poppins"/>
              </a:defRPr>
            </a:lvl4pPr>
            <a:lvl5pPr indent="-258572" lvl="4" marL="2286000" algn="l">
              <a:lnSpc>
                <a:spcPct val="95000"/>
              </a:lnSpc>
              <a:spcBef>
                <a:spcPts val="1350"/>
              </a:spcBef>
              <a:spcAft>
                <a:spcPts val="0"/>
              </a:spcAft>
              <a:buClr>
                <a:schemeClr val="dk1"/>
              </a:buClr>
              <a:buSzPts val="472"/>
              <a:buChar char="●"/>
              <a:defRPr b="1" sz="525">
                <a:latin typeface="Poppins"/>
                <a:ea typeface="Poppins"/>
                <a:cs typeface="Poppins"/>
                <a:sym typeface="Poppins"/>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558" name="Google Shape;558;g3970249a880_0_11937"/>
          <p:cNvSpPr txBox="1"/>
          <p:nvPr>
            <p:ph idx="2" type="body"/>
          </p:nvPr>
        </p:nvSpPr>
        <p:spPr>
          <a:xfrm>
            <a:off x="3363137" y="2235690"/>
            <a:ext cx="2446200" cy="2121900"/>
          </a:xfrm>
          <a:prstGeom prst="rect">
            <a:avLst/>
          </a:prstGeom>
          <a:noFill/>
          <a:ln>
            <a:noFill/>
          </a:ln>
        </p:spPr>
        <p:txBody>
          <a:bodyPr anchorCtr="0" anchor="t" bIns="0" lIns="0" spcFirstLastPara="1" rIns="0" wrap="square" tIns="0">
            <a:noAutofit/>
          </a:bodyPr>
          <a:lstStyle>
            <a:lvl1pPr indent="-316484" lvl="0" marL="457200" algn="l">
              <a:lnSpc>
                <a:spcPct val="90000"/>
              </a:lnSpc>
              <a:spcBef>
                <a:spcPts val="0"/>
              </a:spcBef>
              <a:spcAft>
                <a:spcPts val="0"/>
              </a:spcAft>
              <a:buClr>
                <a:schemeClr val="dk1"/>
              </a:buClr>
              <a:buSzPts val="1384"/>
              <a:buChar char="●"/>
              <a:defRPr b="1" sz="1537">
                <a:latin typeface="Poppins"/>
                <a:ea typeface="Poppins"/>
                <a:cs typeface="Poppins"/>
                <a:sym typeface="Poppins"/>
              </a:defRPr>
            </a:lvl1pPr>
            <a:lvl2pPr indent="-288607" lvl="1" marL="914400" algn="l">
              <a:lnSpc>
                <a:spcPct val="95000"/>
              </a:lnSpc>
              <a:spcBef>
                <a:spcPts val="1350"/>
              </a:spcBef>
              <a:spcAft>
                <a:spcPts val="0"/>
              </a:spcAft>
              <a:buClr>
                <a:schemeClr val="dk1"/>
              </a:buClr>
              <a:buSzPts val="945"/>
              <a:buChar char="●"/>
              <a:defRPr b="1" sz="1050">
                <a:latin typeface="Poppins"/>
                <a:ea typeface="Poppins"/>
                <a:cs typeface="Poppins"/>
                <a:sym typeface="Poppins"/>
              </a:defRPr>
            </a:lvl2pPr>
            <a:lvl3pPr indent="-280035" lvl="2" marL="1371600" algn="l">
              <a:lnSpc>
                <a:spcPct val="95000"/>
              </a:lnSpc>
              <a:spcBef>
                <a:spcPts val="1350"/>
              </a:spcBef>
              <a:spcAft>
                <a:spcPts val="0"/>
              </a:spcAft>
              <a:buClr>
                <a:schemeClr val="dk1"/>
              </a:buClr>
              <a:buSzPts val="810"/>
              <a:buChar char="●"/>
              <a:defRPr b="1" sz="900">
                <a:latin typeface="Poppins"/>
                <a:ea typeface="Poppins"/>
                <a:cs typeface="Poppins"/>
                <a:sym typeface="Poppins"/>
              </a:defRPr>
            </a:lvl3pPr>
            <a:lvl4pPr indent="-267145" lvl="3" marL="1828800" algn="l">
              <a:lnSpc>
                <a:spcPct val="95000"/>
              </a:lnSpc>
              <a:spcBef>
                <a:spcPts val="1350"/>
              </a:spcBef>
              <a:spcAft>
                <a:spcPts val="0"/>
              </a:spcAft>
              <a:buClr>
                <a:schemeClr val="dk1"/>
              </a:buClr>
              <a:buSzPts val="607"/>
              <a:buChar char="●"/>
              <a:defRPr b="1" sz="675">
                <a:latin typeface="Poppins"/>
                <a:ea typeface="Poppins"/>
                <a:cs typeface="Poppins"/>
                <a:sym typeface="Poppins"/>
              </a:defRPr>
            </a:lvl4pPr>
            <a:lvl5pPr indent="-258572" lvl="4" marL="2286000" algn="l">
              <a:lnSpc>
                <a:spcPct val="95000"/>
              </a:lnSpc>
              <a:spcBef>
                <a:spcPts val="1350"/>
              </a:spcBef>
              <a:spcAft>
                <a:spcPts val="0"/>
              </a:spcAft>
              <a:buClr>
                <a:schemeClr val="dk1"/>
              </a:buClr>
              <a:buSzPts val="472"/>
              <a:buChar char="●"/>
              <a:defRPr b="1" sz="525">
                <a:latin typeface="Poppins"/>
                <a:ea typeface="Poppins"/>
                <a:cs typeface="Poppins"/>
                <a:sym typeface="Poppins"/>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559" name="Google Shape;559;g3970249a880_0_11937"/>
          <p:cNvSpPr txBox="1"/>
          <p:nvPr>
            <p:ph idx="3" type="body"/>
          </p:nvPr>
        </p:nvSpPr>
        <p:spPr>
          <a:xfrm>
            <a:off x="6210991" y="2235690"/>
            <a:ext cx="2446200" cy="2121900"/>
          </a:xfrm>
          <a:prstGeom prst="rect">
            <a:avLst/>
          </a:prstGeom>
          <a:noFill/>
          <a:ln>
            <a:noFill/>
          </a:ln>
        </p:spPr>
        <p:txBody>
          <a:bodyPr anchorCtr="0" anchor="t" bIns="0" lIns="0" spcFirstLastPara="1" rIns="0" wrap="square" tIns="0">
            <a:noAutofit/>
          </a:bodyPr>
          <a:lstStyle>
            <a:lvl1pPr indent="-316484" lvl="0" marL="457200" algn="l">
              <a:lnSpc>
                <a:spcPct val="90000"/>
              </a:lnSpc>
              <a:spcBef>
                <a:spcPts val="0"/>
              </a:spcBef>
              <a:spcAft>
                <a:spcPts val="0"/>
              </a:spcAft>
              <a:buClr>
                <a:schemeClr val="dk1"/>
              </a:buClr>
              <a:buSzPts val="1384"/>
              <a:buChar char="●"/>
              <a:defRPr b="1" sz="1537">
                <a:latin typeface="Poppins"/>
                <a:ea typeface="Poppins"/>
                <a:cs typeface="Poppins"/>
                <a:sym typeface="Poppins"/>
              </a:defRPr>
            </a:lvl1pPr>
            <a:lvl2pPr indent="-288607" lvl="1" marL="914400" algn="l">
              <a:lnSpc>
                <a:spcPct val="95000"/>
              </a:lnSpc>
              <a:spcBef>
                <a:spcPts val="1350"/>
              </a:spcBef>
              <a:spcAft>
                <a:spcPts val="0"/>
              </a:spcAft>
              <a:buClr>
                <a:schemeClr val="dk1"/>
              </a:buClr>
              <a:buSzPts val="945"/>
              <a:buChar char="●"/>
              <a:defRPr b="1" sz="1050">
                <a:latin typeface="Poppins"/>
                <a:ea typeface="Poppins"/>
                <a:cs typeface="Poppins"/>
                <a:sym typeface="Poppins"/>
              </a:defRPr>
            </a:lvl2pPr>
            <a:lvl3pPr indent="-280035" lvl="2" marL="1371600" algn="l">
              <a:lnSpc>
                <a:spcPct val="95000"/>
              </a:lnSpc>
              <a:spcBef>
                <a:spcPts val="1350"/>
              </a:spcBef>
              <a:spcAft>
                <a:spcPts val="0"/>
              </a:spcAft>
              <a:buClr>
                <a:schemeClr val="dk1"/>
              </a:buClr>
              <a:buSzPts val="810"/>
              <a:buChar char="●"/>
              <a:defRPr b="1" sz="900">
                <a:latin typeface="Poppins"/>
                <a:ea typeface="Poppins"/>
                <a:cs typeface="Poppins"/>
                <a:sym typeface="Poppins"/>
              </a:defRPr>
            </a:lvl3pPr>
            <a:lvl4pPr indent="-267145" lvl="3" marL="1828800" algn="l">
              <a:lnSpc>
                <a:spcPct val="95000"/>
              </a:lnSpc>
              <a:spcBef>
                <a:spcPts val="1350"/>
              </a:spcBef>
              <a:spcAft>
                <a:spcPts val="0"/>
              </a:spcAft>
              <a:buClr>
                <a:schemeClr val="dk1"/>
              </a:buClr>
              <a:buSzPts val="607"/>
              <a:buChar char="●"/>
              <a:defRPr b="1" sz="675">
                <a:latin typeface="Poppins"/>
                <a:ea typeface="Poppins"/>
                <a:cs typeface="Poppins"/>
                <a:sym typeface="Poppins"/>
              </a:defRPr>
            </a:lvl4pPr>
            <a:lvl5pPr indent="-258572" lvl="4" marL="2286000" algn="l">
              <a:lnSpc>
                <a:spcPct val="95000"/>
              </a:lnSpc>
              <a:spcBef>
                <a:spcPts val="1350"/>
              </a:spcBef>
              <a:spcAft>
                <a:spcPts val="0"/>
              </a:spcAft>
              <a:buClr>
                <a:schemeClr val="dk1"/>
              </a:buClr>
              <a:buSzPts val="472"/>
              <a:buChar char="●"/>
              <a:defRPr b="1" sz="525">
                <a:latin typeface="Poppins"/>
                <a:ea typeface="Poppins"/>
                <a:cs typeface="Poppins"/>
                <a:sym typeface="Poppins"/>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560" name="Google Shape;560;g3970249a880_0_11937"/>
          <p:cNvSpPr txBox="1"/>
          <p:nvPr>
            <p:ph idx="4" type="title"/>
          </p:nvPr>
        </p:nvSpPr>
        <p:spPr>
          <a:xfrm>
            <a:off x="515283" y="1265458"/>
            <a:ext cx="480000" cy="372000"/>
          </a:xfrm>
          <a:prstGeom prst="rect">
            <a:avLst/>
          </a:prstGeom>
          <a:noFill/>
          <a:ln>
            <a:noFill/>
          </a:ln>
        </p:spPr>
        <p:txBody>
          <a:bodyPr anchorCtr="0" anchor="ctr" bIns="34275" lIns="34275" spcFirstLastPara="1" rIns="34275" wrap="square" tIns="34275">
            <a:noAutofit/>
          </a:bodyPr>
          <a:lstStyle>
            <a:lvl1pPr lvl="0" marR="0" algn="l">
              <a:lnSpc>
                <a:spcPct val="107000"/>
              </a:lnSpc>
              <a:spcBef>
                <a:spcPts val="0"/>
              </a:spcBef>
              <a:spcAft>
                <a:spcPts val="0"/>
              </a:spcAft>
              <a:buSzPts val="2550"/>
              <a:buNone/>
              <a:defRPr sz="1537">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561" name="Google Shape;561;g3970249a880_0_11937"/>
          <p:cNvSpPr txBox="1"/>
          <p:nvPr>
            <p:ph idx="5" type="title"/>
          </p:nvPr>
        </p:nvSpPr>
        <p:spPr>
          <a:xfrm>
            <a:off x="3363137" y="1265458"/>
            <a:ext cx="480000" cy="372000"/>
          </a:xfrm>
          <a:prstGeom prst="rect">
            <a:avLst/>
          </a:prstGeom>
          <a:noFill/>
          <a:ln>
            <a:noFill/>
          </a:ln>
        </p:spPr>
        <p:txBody>
          <a:bodyPr anchorCtr="0" anchor="ctr" bIns="34275" lIns="34275" spcFirstLastPara="1" rIns="34275" wrap="square" tIns="34275">
            <a:noAutofit/>
          </a:bodyPr>
          <a:lstStyle>
            <a:lvl1pPr lvl="0" marR="0" algn="l">
              <a:lnSpc>
                <a:spcPct val="107000"/>
              </a:lnSpc>
              <a:spcBef>
                <a:spcPts val="0"/>
              </a:spcBef>
              <a:spcAft>
                <a:spcPts val="0"/>
              </a:spcAft>
              <a:buSzPts val="2550"/>
              <a:buNone/>
              <a:defRPr sz="1537">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562" name="Google Shape;562;g3970249a880_0_11937"/>
          <p:cNvSpPr txBox="1"/>
          <p:nvPr>
            <p:ph idx="6" type="title"/>
          </p:nvPr>
        </p:nvSpPr>
        <p:spPr>
          <a:xfrm>
            <a:off x="6210991" y="1265458"/>
            <a:ext cx="480000" cy="372000"/>
          </a:xfrm>
          <a:prstGeom prst="rect">
            <a:avLst/>
          </a:prstGeom>
          <a:noFill/>
          <a:ln>
            <a:noFill/>
          </a:ln>
        </p:spPr>
        <p:txBody>
          <a:bodyPr anchorCtr="0" anchor="ctr" bIns="34275" lIns="34275" spcFirstLastPara="1" rIns="34275" wrap="square" tIns="34275">
            <a:noAutofit/>
          </a:bodyPr>
          <a:lstStyle>
            <a:lvl1pPr lvl="0" marR="0" algn="l">
              <a:lnSpc>
                <a:spcPct val="107000"/>
              </a:lnSpc>
              <a:spcBef>
                <a:spcPts val="0"/>
              </a:spcBef>
              <a:spcAft>
                <a:spcPts val="0"/>
              </a:spcAft>
              <a:buSzPts val="2550"/>
              <a:buNone/>
              <a:defRPr sz="1537">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Tree>
  </p:cSld>
  <p:clrMapOvr>
    <a:masterClrMapping/>
  </p:clrMapOvr>
</p:sldLayout>
</file>

<file path=ppt/slideLayouts/slideLayout4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6_Custom Layout 1">
  <p:cSld name="16_Custom Layout_1">
    <p:bg>
      <p:bgPr>
        <a:blipFill>
          <a:blip r:embed="rId2">
            <a:alphaModFix/>
          </a:blip>
          <a:stretch>
            <a:fillRect/>
          </a:stretch>
        </a:blipFill>
      </p:bgPr>
    </p:bg>
    <p:spTree>
      <p:nvGrpSpPr>
        <p:cNvPr id="6336" name="Shape 6336"/>
        <p:cNvGrpSpPr/>
        <p:nvPr/>
      </p:nvGrpSpPr>
      <p:grpSpPr>
        <a:xfrm>
          <a:off x="0" y="0"/>
          <a:ext cx="0" cy="0"/>
          <a:chOff x="0" y="0"/>
          <a:chExt cx="0" cy="0"/>
        </a:xfrm>
      </p:grpSpPr>
      <p:sp>
        <p:nvSpPr>
          <p:cNvPr id="6337" name="Google Shape;6337;g3d53bdb51f7_0_661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4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9_Custom Layout 1">
  <p:cSld name="29_Custom Layout_1">
    <p:bg>
      <p:bgPr>
        <a:blipFill>
          <a:blip r:embed="rId2">
            <a:alphaModFix/>
          </a:blip>
          <a:stretch>
            <a:fillRect/>
          </a:stretch>
        </a:blipFill>
      </p:bgPr>
    </p:bg>
    <p:spTree>
      <p:nvGrpSpPr>
        <p:cNvPr id="6338" name="Shape 6338"/>
        <p:cNvGrpSpPr/>
        <p:nvPr/>
      </p:nvGrpSpPr>
      <p:grpSpPr>
        <a:xfrm>
          <a:off x="0" y="0"/>
          <a:ext cx="0" cy="0"/>
          <a:chOff x="0" y="0"/>
          <a:chExt cx="0" cy="0"/>
        </a:xfrm>
      </p:grpSpPr>
      <p:sp>
        <p:nvSpPr>
          <p:cNvPr id="6339" name="Google Shape;6339;g3d53bdb51f7_0_6613"/>
          <p:cNvSpPr/>
          <p:nvPr/>
        </p:nvSpPr>
        <p:spPr>
          <a:xfrm>
            <a:off x="639994" y="1670789"/>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340" name="Google Shape;6340;g3d53bdb51f7_0_6613"/>
          <p:cNvSpPr/>
          <p:nvPr/>
        </p:nvSpPr>
        <p:spPr>
          <a:xfrm>
            <a:off x="639994" y="2624242"/>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341" name="Google Shape;6341;g3d53bdb51f7_0_6613"/>
          <p:cNvSpPr/>
          <p:nvPr/>
        </p:nvSpPr>
        <p:spPr>
          <a:xfrm>
            <a:off x="639994" y="3577694"/>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342" name="Google Shape;6342;g3d53bdb51f7_0_6613"/>
          <p:cNvSpPr/>
          <p:nvPr/>
        </p:nvSpPr>
        <p:spPr>
          <a:xfrm>
            <a:off x="639994" y="717337"/>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343" name="Google Shape;6343;g3d53bdb51f7_0_6613"/>
          <p:cNvSpPr/>
          <p:nvPr/>
        </p:nvSpPr>
        <p:spPr>
          <a:xfrm rot="-5400000">
            <a:off x="292444" y="1064948"/>
            <a:ext cx="862800" cy="167700"/>
          </a:xfrm>
          <a:prstGeom prst="round2SameRect">
            <a:avLst>
              <a:gd fmla="val 15604" name="adj1"/>
              <a:gd fmla="val 0" name="adj2"/>
            </a:avLst>
          </a:prstGeom>
          <a:gradFill>
            <a:gsLst>
              <a:gs pos="0">
                <a:srgbClr val="F20019"/>
              </a:gs>
              <a:gs pos="100000">
                <a:schemeClr val="accent3"/>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344" name="Google Shape;6344;g3d53bdb51f7_0_6613"/>
          <p:cNvSpPr txBox="1"/>
          <p:nvPr>
            <p:ph type="title"/>
          </p:nvPr>
        </p:nvSpPr>
        <p:spPr>
          <a:xfrm>
            <a:off x="4879198" y="1805745"/>
            <a:ext cx="3421800" cy="12141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345" name="Google Shape;6345;g3d53bdb51f7_0_661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346" name="Google Shape;6346;g3d53bdb51f7_0_6613"/>
          <p:cNvSpPr/>
          <p:nvPr/>
        </p:nvSpPr>
        <p:spPr>
          <a:xfrm rot="-5400000">
            <a:off x="292444" y="2018400"/>
            <a:ext cx="862800" cy="167700"/>
          </a:xfrm>
          <a:prstGeom prst="round2SameRect">
            <a:avLst>
              <a:gd fmla="val 15604" name="adj1"/>
              <a:gd fmla="val 0" name="adj2"/>
            </a:avLst>
          </a:prstGeom>
          <a:gradFill>
            <a:gsLst>
              <a:gs pos="0">
                <a:srgbClr val="83003C"/>
              </a:gs>
              <a:gs pos="100000">
                <a:srgbClr val="40004F"/>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347" name="Google Shape;6347;g3d53bdb51f7_0_6613"/>
          <p:cNvSpPr/>
          <p:nvPr/>
        </p:nvSpPr>
        <p:spPr>
          <a:xfrm rot="-5400000">
            <a:off x="292444" y="2971853"/>
            <a:ext cx="862800" cy="167700"/>
          </a:xfrm>
          <a:prstGeom prst="round2SameRect">
            <a:avLst>
              <a:gd fmla="val 15604" name="adj1"/>
              <a:gd fmla="val 0" name="adj2"/>
            </a:avLst>
          </a:prstGeom>
          <a:gradFill>
            <a:gsLst>
              <a:gs pos="0">
                <a:srgbClr val="1F0057"/>
              </a:gs>
              <a:gs pos="100000">
                <a:srgbClr val="370051"/>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348" name="Google Shape;6348;g3d53bdb51f7_0_6613"/>
          <p:cNvSpPr/>
          <p:nvPr/>
        </p:nvSpPr>
        <p:spPr>
          <a:xfrm rot="-5400000">
            <a:off x="292444" y="3925305"/>
            <a:ext cx="862800" cy="167700"/>
          </a:xfrm>
          <a:prstGeom prst="round2SameRect">
            <a:avLst>
              <a:gd fmla="val 15604" name="adj1"/>
              <a:gd fmla="val 0" name="adj2"/>
            </a:avLst>
          </a:prstGeom>
          <a:gradFill>
            <a:gsLst>
              <a:gs pos="0">
                <a:srgbClr val="20035F"/>
              </a:gs>
              <a:gs pos="100000">
                <a:srgbClr val="026FFF"/>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349" name="Google Shape;6349;g3d53bdb51f7_0_6613"/>
          <p:cNvSpPr txBox="1"/>
          <p:nvPr>
            <p:ph idx="1" type="subTitle"/>
          </p:nvPr>
        </p:nvSpPr>
        <p:spPr>
          <a:xfrm>
            <a:off x="1038746" y="950522"/>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6350" name="Google Shape;6350;g3d53bdb51f7_0_6613"/>
          <p:cNvSpPr txBox="1"/>
          <p:nvPr>
            <p:ph idx="2" type="subTitle"/>
          </p:nvPr>
        </p:nvSpPr>
        <p:spPr>
          <a:xfrm>
            <a:off x="1038746" y="1172710"/>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6351" name="Google Shape;6351;g3d53bdb51f7_0_6613"/>
          <p:cNvSpPr txBox="1"/>
          <p:nvPr>
            <p:ph idx="3" type="subTitle"/>
          </p:nvPr>
        </p:nvSpPr>
        <p:spPr>
          <a:xfrm>
            <a:off x="1038746" y="1905606"/>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6352" name="Google Shape;6352;g3d53bdb51f7_0_6613"/>
          <p:cNvSpPr txBox="1"/>
          <p:nvPr>
            <p:ph idx="4" type="subTitle"/>
          </p:nvPr>
        </p:nvSpPr>
        <p:spPr>
          <a:xfrm>
            <a:off x="1038746" y="2127793"/>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6353" name="Google Shape;6353;g3d53bdb51f7_0_6613"/>
          <p:cNvSpPr txBox="1"/>
          <p:nvPr>
            <p:ph idx="5" type="subTitle"/>
          </p:nvPr>
        </p:nvSpPr>
        <p:spPr>
          <a:xfrm>
            <a:off x="1038746" y="2859682"/>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6354" name="Google Shape;6354;g3d53bdb51f7_0_6613"/>
          <p:cNvSpPr txBox="1"/>
          <p:nvPr>
            <p:ph idx="6" type="subTitle"/>
          </p:nvPr>
        </p:nvSpPr>
        <p:spPr>
          <a:xfrm>
            <a:off x="1038746" y="3081870"/>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6355" name="Google Shape;6355;g3d53bdb51f7_0_6613"/>
          <p:cNvSpPr txBox="1"/>
          <p:nvPr>
            <p:ph idx="7" type="subTitle"/>
          </p:nvPr>
        </p:nvSpPr>
        <p:spPr>
          <a:xfrm>
            <a:off x="1038746" y="3808265"/>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6356" name="Google Shape;6356;g3d53bdb51f7_0_6613"/>
          <p:cNvSpPr txBox="1"/>
          <p:nvPr>
            <p:ph idx="8" type="subTitle"/>
          </p:nvPr>
        </p:nvSpPr>
        <p:spPr>
          <a:xfrm>
            <a:off x="1038746" y="4030453"/>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Tree>
  </p:cSld>
  <p:clrMapOvr>
    <a:masterClrMapping/>
  </p:clrMapOvr>
</p:sldLayout>
</file>

<file path=ppt/slideLayouts/slideLayout4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p:cSld name="70_Custom Layout_1">
    <p:bg>
      <p:bgPr>
        <a:blipFill>
          <a:blip r:embed="rId2">
            <a:alphaModFix/>
          </a:blip>
          <a:stretch>
            <a:fillRect/>
          </a:stretch>
        </a:blipFill>
      </p:bgPr>
    </p:bg>
    <p:spTree>
      <p:nvGrpSpPr>
        <p:cNvPr id="6357" name="Shape 6357"/>
        <p:cNvGrpSpPr/>
        <p:nvPr/>
      </p:nvGrpSpPr>
      <p:grpSpPr>
        <a:xfrm>
          <a:off x="0" y="0"/>
          <a:ext cx="0" cy="0"/>
          <a:chOff x="0" y="0"/>
          <a:chExt cx="0" cy="0"/>
        </a:xfrm>
      </p:grpSpPr>
      <p:sp>
        <p:nvSpPr>
          <p:cNvPr id="6358" name="Google Shape;6358;g3d53bdb51f7_0_6632"/>
          <p:cNvSpPr txBox="1"/>
          <p:nvPr>
            <p:ph type="title"/>
          </p:nvPr>
        </p:nvSpPr>
        <p:spPr>
          <a:xfrm>
            <a:off x="309269" y="314400"/>
            <a:ext cx="8508600" cy="3570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359" name="Google Shape;6359;g3d53bdb51f7_0_663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4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duct Description-1">
  <p:cSld name="70_Custom Layout_1_2">
    <p:bg>
      <p:bgPr>
        <a:blipFill>
          <a:blip r:embed="rId2">
            <a:alphaModFix/>
          </a:blip>
          <a:stretch>
            <a:fillRect/>
          </a:stretch>
        </a:blipFill>
      </p:bgPr>
    </p:bg>
    <p:spTree>
      <p:nvGrpSpPr>
        <p:cNvPr id="6360" name="Shape 6360"/>
        <p:cNvGrpSpPr/>
        <p:nvPr/>
      </p:nvGrpSpPr>
      <p:grpSpPr>
        <a:xfrm>
          <a:off x="0" y="0"/>
          <a:ext cx="0" cy="0"/>
          <a:chOff x="0" y="0"/>
          <a:chExt cx="0" cy="0"/>
        </a:xfrm>
      </p:grpSpPr>
      <p:sp>
        <p:nvSpPr>
          <p:cNvPr id="6361" name="Google Shape;6361;g3d53bdb51f7_0_6635"/>
          <p:cNvSpPr txBox="1"/>
          <p:nvPr>
            <p:ph type="title"/>
          </p:nvPr>
        </p:nvSpPr>
        <p:spPr>
          <a:xfrm>
            <a:off x="309269" y="314400"/>
            <a:ext cx="8508600" cy="3570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362" name="Google Shape;6362;g3d53bdb51f7_0_663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6363" name="Google Shape;6363;g3d53bdb51f7_0_6635"/>
          <p:cNvPicPr preferRelativeResize="0"/>
          <p:nvPr/>
        </p:nvPicPr>
        <p:blipFill rotWithShape="1">
          <a:blip r:embed="rId3">
            <a:alphaModFix/>
          </a:blip>
          <a:srcRect b="0" l="0" r="0" t="0"/>
          <a:stretch/>
        </p:blipFill>
        <p:spPr>
          <a:xfrm>
            <a:off x="354170" y="980939"/>
            <a:ext cx="7127139" cy="3571055"/>
          </a:xfrm>
          <a:prstGeom prst="rect">
            <a:avLst/>
          </a:prstGeom>
          <a:noFill/>
          <a:ln>
            <a:noFill/>
          </a:ln>
        </p:spPr>
      </p:pic>
      <p:sp>
        <p:nvSpPr>
          <p:cNvPr id="6364" name="Google Shape;6364;g3d53bdb51f7_0_6635"/>
          <p:cNvSpPr txBox="1"/>
          <p:nvPr>
            <p:ph idx="1" type="subTitle"/>
          </p:nvPr>
        </p:nvSpPr>
        <p:spPr>
          <a:xfrm>
            <a:off x="714282" y="1298700"/>
            <a:ext cx="4145400" cy="824100"/>
          </a:xfrm>
          <a:prstGeom prst="rect">
            <a:avLst/>
          </a:prstGeom>
          <a:noFill/>
          <a:ln>
            <a:noFill/>
          </a:ln>
        </p:spPr>
        <p:txBody>
          <a:bodyPr anchorCtr="0" anchor="t" bIns="0" lIns="0" spcFirstLastPara="1" rIns="0" wrap="square" tIns="0">
            <a:noAutofit/>
          </a:bodyPr>
          <a:lstStyle>
            <a:lvl1pPr lvl="0" marR="0" algn="l">
              <a:lnSpc>
                <a:spcPct val="100000"/>
              </a:lnSpc>
              <a:spcBef>
                <a:spcPts val="1300"/>
              </a:spcBef>
              <a:spcAft>
                <a:spcPts val="0"/>
              </a:spcAft>
              <a:buSzPts val="900"/>
              <a:buNone/>
              <a:defRPr b="1" sz="2200">
                <a:solidFill>
                  <a:srgbClr val="25146F"/>
                </a:solidFill>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365" name="Google Shape;6365;g3d53bdb51f7_0_6635"/>
          <p:cNvSpPr txBox="1"/>
          <p:nvPr>
            <p:ph idx="2" type="body"/>
          </p:nvPr>
        </p:nvSpPr>
        <p:spPr>
          <a:xfrm>
            <a:off x="696509" y="2234250"/>
            <a:ext cx="3798000" cy="2205000"/>
          </a:xfrm>
          <a:prstGeom prst="rect">
            <a:avLst/>
          </a:prstGeom>
          <a:noFill/>
          <a:ln>
            <a:noFill/>
          </a:ln>
        </p:spPr>
        <p:txBody>
          <a:bodyPr anchorCtr="0" anchor="t" bIns="0" lIns="0" spcFirstLastPara="1" rIns="0" wrap="square" tIns="0">
            <a:noAutofit/>
          </a:bodyPr>
          <a:lstStyle>
            <a:lvl1pPr indent="-285750" lvl="0" marL="457200" algn="l">
              <a:lnSpc>
                <a:spcPct val="105000"/>
              </a:lnSpc>
              <a:spcBef>
                <a:spcPts val="1300"/>
              </a:spcBef>
              <a:spcAft>
                <a:spcPts val="0"/>
              </a:spcAft>
              <a:buClr>
                <a:schemeClr val="dk2"/>
              </a:buClr>
              <a:buSzPts val="900"/>
              <a:buChar char="●"/>
              <a:defRPr sz="900"/>
            </a:lvl1pPr>
            <a:lvl2pPr indent="-285750" lvl="1" marL="914400" algn="l">
              <a:lnSpc>
                <a:spcPct val="105000"/>
              </a:lnSpc>
              <a:spcBef>
                <a:spcPts val="1300"/>
              </a:spcBef>
              <a:spcAft>
                <a:spcPts val="0"/>
              </a:spcAft>
              <a:buClr>
                <a:schemeClr val="dk2"/>
              </a:buClr>
              <a:buSzPts val="900"/>
              <a:buChar char="●"/>
              <a:defRPr sz="900"/>
            </a:lvl2pPr>
            <a:lvl3pPr indent="-285750" lvl="2" marL="1371600" algn="l">
              <a:lnSpc>
                <a:spcPct val="105000"/>
              </a:lnSpc>
              <a:spcBef>
                <a:spcPts val="1300"/>
              </a:spcBef>
              <a:spcAft>
                <a:spcPts val="0"/>
              </a:spcAft>
              <a:buClr>
                <a:schemeClr val="dk2"/>
              </a:buClr>
              <a:buSzPts val="900"/>
              <a:buChar char="●"/>
              <a:defRPr sz="900"/>
            </a:lvl3pPr>
            <a:lvl4pPr indent="-285750" lvl="3" marL="1828800" algn="l">
              <a:lnSpc>
                <a:spcPct val="105000"/>
              </a:lnSpc>
              <a:spcBef>
                <a:spcPts val="1300"/>
              </a:spcBef>
              <a:spcAft>
                <a:spcPts val="0"/>
              </a:spcAft>
              <a:buClr>
                <a:schemeClr val="dk2"/>
              </a:buClr>
              <a:buSzPts val="900"/>
              <a:buChar char="●"/>
              <a:defRPr sz="900"/>
            </a:lvl4pPr>
            <a:lvl5pPr indent="-285750" lvl="4" marL="2286000" algn="l">
              <a:lnSpc>
                <a:spcPct val="105000"/>
              </a:lnSpc>
              <a:spcBef>
                <a:spcPts val="1300"/>
              </a:spcBef>
              <a:spcAft>
                <a:spcPts val="0"/>
              </a:spcAft>
              <a:buClr>
                <a:schemeClr val="dk2"/>
              </a:buClr>
              <a:buSzPts val="900"/>
              <a:buChar char="●"/>
              <a:defRPr sz="900"/>
            </a:lvl5pPr>
            <a:lvl6pPr indent="-228600" lvl="5" marL="2743200" algn="l">
              <a:lnSpc>
                <a:spcPct val="105000"/>
              </a:lnSpc>
              <a:spcBef>
                <a:spcPts val="1300"/>
              </a:spcBef>
              <a:spcAft>
                <a:spcPts val="0"/>
              </a:spcAft>
              <a:buSzPts val="200"/>
              <a:buNone/>
              <a:defRPr sz="100"/>
            </a:lvl6pPr>
            <a:lvl7pPr indent="-228600" lvl="6" marL="3200400" algn="l">
              <a:lnSpc>
                <a:spcPct val="105000"/>
              </a:lnSpc>
              <a:spcBef>
                <a:spcPts val="1300"/>
              </a:spcBef>
              <a:spcAft>
                <a:spcPts val="0"/>
              </a:spcAft>
              <a:buSzPts val="200"/>
              <a:buNone/>
              <a:defRPr sz="100"/>
            </a:lvl7pPr>
            <a:lvl8pPr indent="-228600" lvl="7" marL="3657600" algn="l">
              <a:lnSpc>
                <a:spcPct val="105000"/>
              </a:lnSpc>
              <a:spcBef>
                <a:spcPts val="1300"/>
              </a:spcBef>
              <a:spcAft>
                <a:spcPts val="0"/>
              </a:spcAft>
              <a:buSzPts val="200"/>
              <a:buNone/>
              <a:defRPr sz="100"/>
            </a:lvl8pPr>
            <a:lvl9pPr indent="-228600" lvl="8" marL="4114800" algn="l">
              <a:lnSpc>
                <a:spcPct val="105000"/>
              </a:lnSpc>
              <a:spcBef>
                <a:spcPts val="1300"/>
              </a:spcBef>
              <a:spcAft>
                <a:spcPts val="0"/>
              </a:spcAft>
              <a:buSzPts val="200"/>
              <a:buNone/>
              <a:defRPr sz="100"/>
            </a:lvl9pPr>
          </a:lstStyle>
          <a:p/>
        </p:txBody>
      </p:sp>
      <p:sp>
        <p:nvSpPr>
          <p:cNvPr id="6366" name="Google Shape;6366;g3d53bdb51f7_0_6635"/>
          <p:cNvSpPr/>
          <p:nvPr>
            <p:ph idx="3" type="pic"/>
          </p:nvPr>
        </p:nvSpPr>
        <p:spPr>
          <a:xfrm>
            <a:off x="4859592" y="604509"/>
            <a:ext cx="4140900" cy="4140900"/>
          </a:xfrm>
          <a:prstGeom prst="rect">
            <a:avLst/>
          </a:prstGeom>
          <a:noFill/>
          <a:ln>
            <a:noFill/>
          </a:ln>
        </p:spPr>
      </p:sp>
    </p:spTree>
  </p:cSld>
  <p:clrMapOvr>
    <a:masterClrMapping/>
  </p:clrMapOvr>
</p:sldLayout>
</file>

<file path=ppt/slideLayouts/slideLayout4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duct Feature">
  <p:cSld name="70_Custom Layout_1_1">
    <p:bg>
      <p:bgPr>
        <a:blipFill>
          <a:blip r:embed="rId2">
            <a:alphaModFix/>
          </a:blip>
          <a:stretch>
            <a:fillRect/>
          </a:stretch>
        </a:blipFill>
      </p:bgPr>
    </p:bg>
    <p:spTree>
      <p:nvGrpSpPr>
        <p:cNvPr id="6367" name="Shape 6367"/>
        <p:cNvGrpSpPr/>
        <p:nvPr/>
      </p:nvGrpSpPr>
      <p:grpSpPr>
        <a:xfrm>
          <a:off x="0" y="0"/>
          <a:ext cx="0" cy="0"/>
          <a:chOff x="0" y="0"/>
          <a:chExt cx="0" cy="0"/>
        </a:xfrm>
      </p:grpSpPr>
      <p:sp>
        <p:nvSpPr>
          <p:cNvPr id="6368" name="Google Shape;6368;g3d53bdb51f7_0_6642"/>
          <p:cNvSpPr txBox="1"/>
          <p:nvPr>
            <p:ph type="title"/>
          </p:nvPr>
        </p:nvSpPr>
        <p:spPr>
          <a:xfrm>
            <a:off x="309269" y="314400"/>
            <a:ext cx="8508600" cy="3570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369" name="Google Shape;6369;g3d53bdb51f7_0_664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6370" name="Google Shape;6370;g3d53bdb51f7_0_6642"/>
          <p:cNvPicPr preferRelativeResize="0"/>
          <p:nvPr/>
        </p:nvPicPr>
        <p:blipFill rotWithShape="1">
          <a:blip r:embed="rId3">
            <a:alphaModFix/>
          </a:blip>
          <a:srcRect b="0" l="0" r="0" t="0"/>
          <a:stretch/>
        </p:blipFill>
        <p:spPr>
          <a:xfrm>
            <a:off x="354170" y="1233187"/>
            <a:ext cx="7127139" cy="2824779"/>
          </a:xfrm>
          <a:prstGeom prst="rect">
            <a:avLst/>
          </a:prstGeom>
          <a:noFill/>
          <a:ln>
            <a:noFill/>
          </a:ln>
        </p:spPr>
      </p:pic>
      <p:sp>
        <p:nvSpPr>
          <p:cNvPr id="6371" name="Google Shape;6371;g3d53bdb51f7_0_6642"/>
          <p:cNvSpPr txBox="1"/>
          <p:nvPr/>
        </p:nvSpPr>
        <p:spPr>
          <a:xfrm>
            <a:off x="315022" y="4856559"/>
            <a:ext cx="3249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rgbClr val="25146F"/>
                </a:solidFill>
                <a:latin typeface="Poppins Medium"/>
                <a:ea typeface="Poppins Medium"/>
                <a:cs typeface="Poppins Medium"/>
                <a:sym typeface="Poppins Medium"/>
              </a:rPr>
              <a:t>Page </a:t>
            </a:r>
            <a:fld id="{00000000-1234-1234-1234-123412341234}" type="slidenum">
              <a:rPr b="0" i="0" lang="en" sz="500" u="none" cap="none" strike="noStrike">
                <a:solidFill>
                  <a:srgbClr val="25146F"/>
                </a:solidFill>
                <a:latin typeface="Poppins Medium"/>
                <a:ea typeface="Poppins Medium"/>
                <a:cs typeface="Poppins Medium"/>
                <a:sym typeface="Poppins Medium"/>
              </a:rPr>
              <a:t>‹#›</a:t>
            </a:fld>
            <a:endParaRPr b="0" i="0" sz="500" u="none" cap="none" strike="noStrike">
              <a:solidFill>
                <a:srgbClr val="25146F"/>
              </a:solidFill>
              <a:latin typeface="Poppins Medium"/>
              <a:ea typeface="Poppins Medium"/>
              <a:cs typeface="Poppins Medium"/>
              <a:sym typeface="Poppins Medium"/>
            </a:endParaRPr>
          </a:p>
        </p:txBody>
      </p:sp>
      <p:sp>
        <p:nvSpPr>
          <p:cNvPr id="6372" name="Google Shape;6372;g3d53bdb51f7_0_6642"/>
          <p:cNvSpPr txBox="1"/>
          <p:nvPr>
            <p:ph idx="1" type="subTitle"/>
          </p:nvPr>
        </p:nvSpPr>
        <p:spPr>
          <a:xfrm>
            <a:off x="714057" y="1699650"/>
            <a:ext cx="3648300" cy="615000"/>
          </a:xfrm>
          <a:prstGeom prst="rect">
            <a:avLst/>
          </a:prstGeom>
          <a:noFill/>
          <a:ln>
            <a:noFill/>
          </a:ln>
        </p:spPr>
        <p:txBody>
          <a:bodyPr anchorCtr="0" anchor="t" bIns="0" lIns="0" spcFirstLastPara="1" rIns="0" wrap="square" tIns="0">
            <a:noAutofit/>
          </a:bodyPr>
          <a:lstStyle>
            <a:lvl1pPr lvl="0" marR="0" algn="l">
              <a:lnSpc>
                <a:spcPct val="95000"/>
              </a:lnSpc>
              <a:spcBef>
                <a:spcPts val="0"/>
              </a:spcBef>
              <a:spcAft>
                <a:spcPts val="0"/>
              </a:spcAft>
              <a:buSzPts val="900"/>
              <a:buNone/>
              <a:defRPr b="1" sz="2200">
                <a:solidFill>
                  <a:srgbClr val="25146F"/>
                </a:solidFill>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373" name="Google Shape;6373;g3d53bdb51f7_0_6642"/>
          <p:cNvSpPr/>
          <p:nvPr>
            <p:ph idx="2" type="pic"/>
          </p:nvPr>
        </p:nvSpPr>
        <p:spPr>
          <a:xfrm>
            <a:off x="4658506" y="1828744"/>
            <a:ext cx="3806400" cy="2423400"/>
          </a:xfrm>
          <a:prstGeom prst="rect">
            <a:avLst/>
          </a:prstGeom>
          <a:noFill/>
          <a:ln>
            <a:noFill/>
          </a:ln>
        </p:spPr>
      </p:sp>
      <p:sp>
        <p:nvSpPr>
          <p:cNvPr id="6374" name="Google Shape;6374;g3d53bdb51f7_0_6642"/>
          <p:cNvSpPr txBox="1"/>
          <p:nvPr>
            <p:ph idx="3" type="body"/>
          </p:nvPr>
        </p:nvSpPr>
        <p:spPr>
          <a:xfrm>
            <a:off x="697859" y="2617650"/>
            <a:ext cx="3490200" cy="1447200"/>
          </a:xfrm>
          <a:prstGeom prst="rect">
            <a:avLst/>
          </a:prstGeom>
          <a:noFill/>
          <a:ln>
            <a:noFill/>
          </a:ln>
        </p:spPr>
        <p:txBody>
          <a:bodyPr anchorCtr="0" anchor="t" bIns="0" lIns="0" spcFirstLastPara="1" rIns="0" wrap="square" tIns="0">
            <a:noAutofit/>
          </a:bodyPr>
          <a:lstStyle>
            <a:lvl1pPr indent="-292100" lvl="0" marL="457200" algn="l">
              <a:lnSpc>
                <a:spcPct val="105000"/>
              </a:lnSpc>
              <a:spcBef>
                <a:spcPts val="500"/>
              </a:spcBef>
              <a:spcAft>
                <a:spcPts val="0"/>
              </a:spcAft>
              <a:buClr>
                <a:schemeClr val="dk2"/>
              </a:buClr>
              <a:buSzPts val="1000"/>
              <a:buChar char="●"/>
              <a:defRPr/>
            </a:lvl1pPr>
            <a:lvl2pPr indent="-292100" lvl="1" marL="914400" algn="l">
              <a:lnSpc>
                <a:spcPct val="105000"/>
              </a:lnSpc>
              <a:spcBef>
                <a:spcPts val="500"/>
              </a:spcBef>
              <a:spcAft>
                <a:spcPts val="0"/>
              </a:spcAft>
              <a:buClr>
                <a:schemeClr val="dk2"/>
              </a:buClr>
              <a:buSzPts val="1000"/>
              <a:buChar char="●"/>
              <a:defRPr sz="1000"/>
            </a:lvl2pPr>
            <a:lvl3pPr indent="-292100" lvl="2" marL="1371600" algn="l">
              <a:lnSpc>
                <a:spcPct val="105000"/>
              </a:lnSpc>
              <a:spcBef>
                <a:spcPts val="500"/>
              </a:spcBef>
              <a:spcAft>
                <a:spcPts val="0"/>
              </a:spcAft>
              <a:buClr>
                <a:schemeClr val="dk2"/>
              </a:buClr>
              <a:buSzPts val="1000"/>
              <a:buChar char="●"/>
              <a:defRPr sz="1000"/>
            </a:lvl3pPr>
            <a:lvl4pPr indent="-292100" lvl="3" marL="1828800" algn="l">
              <a:lnSpc>
                <a:spcPct val="105000"/>
              </a:lnSpc>
              <a:spcBef>
                <a:spcPts val="500"/>
              </a:spcBef>
              <a:spcAft>
                <a:spcPts val="0"/>
              </a:spcAft>
              <a:buClr>
                <a:schemeClr val="dk2"/>
              </a:buClr>
              <a:buSzPts val="1000"/>
              <a:buChar char="●"/>
              <a:defRPr sz="1000"/>
            </a:lvl4pPr>
            <a:lvl5pPr indent="-292100" lvl="4" marL="2286000" algn="l">
              <a:lnSpc>
                <a:spcPct val="105000"/>
              </a:lnSpc>
              <a:spcBef>
                <a:spcPts val="500"/>
              </a:spcBef>
              <a:spcAft>
                <a:spcPts val="0"/>
              </a:spcAft>
              <a:buClr>
                <a:schemeClr val="dk2"/>
              </a:buClr>
              <a:buSzPts val="1000"/>
              <a:buChar char="●"/>
              <a:defRPr sz="1000"/>
            </a:lvl5pPr>
            <a:lvl6pPr indent="-228600" lvl="5" marL="2743200" algn="l">
              <a:lnSpc>
                <a:spcPct val="105000"/>
              </a:lnSpc>
              <a:spcBef>
                <a:spcPts val="500"/>
              </a:spcBef>
              <a:spcAft>
                <a:spcPts val="0"/>
              </a:spcAft>
              <a:buSzPts val="200"/>
              <a:buNone/>
              <a:defRPr sz="100"/>
            </a:lvl6pPr>
            <a:lvl7pPr indent="-228600" lvl="6" marL="3200400" algn="l">
              <a:lnSpc>
                <a:spcPct val="105000"/>
              </a:lnSpc>
              <a:spcBef>
                <a:spcPts val="500"/>
              </a:spcBef>
              <a:spcAft>
                <a:spcPts val="0"/>
              </a:spcAft>
              <a:buSzPts val="200"/>
              <a:buNone/>
              <a:defRPr sz="100"/>
            </a:lvl7pPr>
            <a:lvl8pPr indent="-228600" lvl="7" marL="3657600" algn="l">
              <a:lnSpc>
                <a:spcPct val="105000"/>
              </a:lnSpc>
              <a:spcBef>
                <a:spcPts val="500"/>
              </a:spcBef>
              <a:spcAft>
                <a:spcPts val="0"/>
              </a:spcAft>
              <a:buSzPts val="200"/>
              <a:buNone/>
              <a:defRPr sz="100"/>
            </a:lvl8pPr>
            <a:lvl9pPr indent="-228600" lvl="8" marL="4114800" algn="l">
              <a:lnSpc>
                <a:spcPct val="105000"/>
              </a:lnSpc>
              <a:spcBef>
                <a:spcPts val="500"/>
              </a:spcBef>
              <a:spcAft>
                <a:spcPts val="0"/>
              </a:spcAft>
              <a:buSzPts val="200"/>
              <a:buNone/>
              <a:defRPr sz="100"/>
            </a:lvl9pPr>
          </a:lstStyle>
          <a:p/>
        </p:txBody>
      </p:sp>
    </p:spTree>
  </p:cSld>
  <p:clrMapOvr>
    <a:masterClrMapping/>
  </p:clrMapOvr>
</p:sldLayout>
</file>

<file path=ppt/slideLayouts/slideLayout4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_Custom Layout">
  <p:cSld name="13_Custom Layout">
    <p:spTree>
      <p:nvGrpSpPr>
        <p:cNvPr id="6382" name="Shape 6382"/>
        <p:cNvGrpSpPr/>
        <p:nvPr/>
      </p:nvGrpSpPr>
      <p:grpSpPr>
        <a:xfrm>
          <a:off x="0" y="0"/>
          <a:ext cx="0" cy="0"/>
          <a:chOff x="0" y="0"/>
          <a:chExt cx="0" cy="0"/>
        </a:xfrm>
      </p:grpSpPr>
      <p:sp>
        <p:nvSpPr>
          <p:cNvPr id="6383" name="Google Shape;6383;g3d53bdb51f7_0_8037"/>
          <p:cNvSpPr txBox="1"/>
          <p:nvPr>
            <p:ph type="title"/>
          </p:nvPr>
        </p:nvSpPr>
        <p:spPr>
          <a:xfrm>
            <a:off x="317798" y="336694"/>
            <a:ext cx="85002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384" name="Google Shape;6384;g3d53bdb51f7_0_803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385" name="Google Shape;6385;g3d53bdb51f7_0_8037"/>
          <p:cNvSpPr txBox="1"/>
          <p:nvPr>
            <p:ph idx="1" type="body"/>
          </p:nvPr>
        </p:nvSpPr>
        <p:spPr>
          <a:xfrm>
            <a:off x="303223" y="1048742"/>
            <a:ext cx="8500200" cy="2568300"/>
          </a:xfrm>
          <a:prstGeom prst="rect">
            <a:avLst/>
          </a:prstGeom>
          <a:noFill/>
          <a:ln>
            <a:noFill/>
          </a:ln>
        </p:spPr>
        <p:txBody>
          <a:bodyPr anchorCtr="0" anchor="t" bIns="0" lIns="0" spcFirstLastPara="1" rIns="0" wrap="square" tIns="0">
            <a:noAutofit/>
          </a:bodyPr>
          <a:lstStyle>
            <a:lvl1pPr indent="-285750" lvl="0" marL="457200" algn="l">
              <a:lnSpc>
                <a:spcPct val="94000"/>
              </a:lnSpc>
              <a:spcBef>
                <a:spcPts val="1300"/>
              </a:spcBef>
              <a:spcAft>
                <a:spcPts val="0"/>
              </a:spcAft>
              <a:buClr>
                <a:schemeClr val="accent1"/>
              </a:buClr>
              <a:buSzPts val="900"/>
              <a:buChar char="●"/>
              <a:defRPr/>
            </a:lvl1pPr>
            <a:lvl2pPr indent="-279400" lvl="1" marL="914400" algn="l">
              <a:lnSpc>
                <a:spcPct val="94000"/>
              </a:lnSpc>
              <a:spcBef>
                <a:spcPts val="1300"/>
              </a:spcBef>
              <a:spcAft>
                <a:spcPts val="0"/>
              </a:spcAft>
              <a:buClr>
                <a:schemeClr val="accent1"/>
              </a:buClr>
              <a:buSzPts val="800"/>
              <a:buChar char="●"/>
              <a:defRPr/>
            </a:lvl2pPr>
            <a:lvl3pPr indent="-273050" lvl="2" marL="1371600" algn="l">
              <a:lnSpc>
                <a:spcPct val="94000"/>
              </a:lnSpc>
              <a:spcBef>
                <a:spcPts val="1300"/>
              </a:spcBef>
              <a:spcAft>
                <a:spcPts val="0"/>
              </a:spcAft>
              <a:buClr>
                <a:schemeClr val="accent1"/>
              </a:buClr>
              <a:buSzPts val="700"/>
              <a:buChar char="●"/>
              <a:defRPr/>
            </a:lvl3pPr>
            <a:lvl4pPr indent="-260350" lvl="3" marL="1828800" algn="l">
              <a:lnSpc>
                <a:spcPct val="94000"/>
              </a:lnSpc>
              <a:spcBef>
                <a:spcPts val="1300"/>
              </a:spcBef>
              <a:spcAft>
                <a:spcPts val="0"/>
              </a:spcAft>
              <a:buClr>
                <a:schemeClr val="accent1"/>
              </a:buClr>
              <a:buSzPts val="500"/>
              <a:buChar char="●"/>
              <a:defRPr/>
            </a:lvl4pPr>
            <a:lvl5pPr indent="-254000" lvl="4" marL="2286000" algn="l">
              <a:lnSpc>
                <a:spcPct val="94000"/>
              </a:lnSpc>
              <a:spcBef>
                <a:spcPts val="1300"/>
              </a:spcBef>
              <a:spcAft>
                <a:spcPts val="0"/>
              </a:spcAft>
              <a:buClr>
                <a:schemeClr val="accent1"/>
              </a:buClr>
              <a:buSzPts val="4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Tree>
  </p:cSld>
  <p:clrMapOvr>
    <a:masterClrMapping/>
  </p:clrMapOvr>
</p:sldLayout>
</file>

<file path=ppt/slideLayouts/slideLayout4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showMasterSp="0">
  <p:cSld name="Title Slide">
    <p:bg>
      <p:bgPr>
        <a:blipFill>
          <a:blip r:embed="rId2">
            <a:alphaModFix/>
          </a:blip>
          <a:stretch>
            <a:fillRect/>
          </a:stretch>
        </a:blipFill>
      </p:bgPr>
    </p:bg>
    <p:spTree>
      <p:nvGrpSpPr>
        <p:cNvPr id="6386" name="Shape 6386"/>
        <p:cNvGrpSpPr/>
        <p:nvPr/>
      </p:nvGrpSpPr>
      <p:grpSpPr>
        <a:xfrm>
          <a:off x="0" y="0"/>
          <a:ext cx="0" cy="0"/>
          <a:chOff x="0" y="0"/>
          <a:chExt cx="0" cy="0"/>
        </a:xfrm>
      </p:grpSpPr>
      <p:sp>
        <p:nvSpPr>
          <p:cNvPr id="6387" name="Google Shape;6387;g3d53bdb51f7_0_8041"/>
          <p:cNvSpPr txBox="1"/>
          <p:nvPr>
            <p:ph type="title"/>
          </p:nvPr>
        </p:nvSpPr>
        <p:spPr>
          <a:xfrm>
            <a:off x="4352819" y="561586"/>
            <a:ext cx="4363800" cy="1831200"/>
          </a:xfrm>
          <a:prstGeom prst="rect">
            <a:avLst/>
          </a:prstGeom>
          <a:noFill/>
          <a:ln>
            <a:noFill/>
          </a:ln>
        </p:spPr>
        <p:txBody>
          <a:bodyPr anchorCtr="0" anchor="t" bIns="0" lIns="0" spcFirstLastPara="1" rIns="0" wrap="square" tIns="0">
            <a:noAutofit/>
          </a:bodyPr>
          <a:lstStyle>
            <a:lvl1pPr lvl="0" algn="r">
              <a:lnSpc>
                <a:spcPct val="91000"/>
              </a:lnSpc>
              <a:spcBef>
                <a:spcPts val="0"/>
              </a:spcBef>
              <a:spcAft>
                <a:spcPts val="0"/>
              </a:spcAft>
              <a:buClr>
                <a:schemeClr val="lt1"/>
              </a:buClr>
              <a:buSzPts val="4600"/>
              <a:buFont typeface="Poppins SemiBold"/>
              <a:buNone/>
              <a:defRPr b="1" sz="4600">
                <a:solidFill>
                  <a:schemeClr val="lt1"/>
                </a:solidFill>
                <a:latin typeface="Poppins SemiBold"/>
                <a:ea typeface="Poppins SemiBold"/>
                <a:cs typeface="Poppins SemiBold"/>
                <a:sym typeface="Poppins SemiBold"/>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388" name="Google Shape;6388;g3d53bdb51f7_0_8041"/>
          <p:cNvSpPr txBox="1"/>
          <p:nvPr>
            <p:ph idx="1" type="subTitle"/>
          </p:nvPr>
        </p:nvSpPr>
        <p:spPr>
          <a:xfrm>
            <a:off x="4352423" y="2876141"/>
            <a:ext cx="4363800" cy="264600"/>
          </a:xfrm>
          <a:prstGeom prst="rect">
            <a:avLst/>
          </a:prstGeom>
          <a:noFill/>
          <a:ln>
            <a:noFill/>
          </a:ln>
        </p:spPr>
        <p:txBody>
          <a:bodyPr anchorCtr="0" anchor="t" bIns="0" lIns="0" spcFirstLastPara="1" rIns="0" wrap="square" tIns="0">
            <a:noAutofit/>
          </a:bodyPr>
          <a:lstStyle>
            <a:lvl1pPr lvl="0" algn="r">
              <a:lnSpc>
                <a:spcPct val="95000"/>
              </a:lnSpc>
              <a:spcBef>
                <a:spcPts val="1300"/>
              </a:spcBef>
              <a:spcAft>
                <a:spcPts val="0"/>
              </a:spcAft>
              <a:buClr>
                <a:schemeClr val="lt1"/>
              </a:buClr>
              <a:buSzPts val="1600"/>
              <a:buNone/>
              <a:defRPr b="1" sz="17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6389" name="Google Shape;6389;g3d53bdb51f7_0_8041"/>
          <p:cNvGrpSpPr/>
          <p:nvPr/>
        </p:nvGrpSpPr>
        <p:grpSpPr>
          <a:xfrm>
            <a:off x="7848588" y="4616741"/>
            <a:ext cx="948486" cy="279733"/>
            <a:chOff x="20929561" y="12311319"/>
            <a:chExt cx="2529297" cy="745954"/>
          </a:xfrm>
        </p:grpSpPr>
        <p:grpSp>
          <p:nvGrpSpPr>
            <p:cNvPr id="6390" name="Google Shape;6390;g3d53bdb51f7_0_8041"/>
            <p:cNvGrpSpPr/>
            <p:nvPr/>
          </p:nvGrpSpPr>
          <p:grpSpPr>
            <a:xfrm>
              <a:off x="20929561" y="12311319"/>
              <a:ext cx="2433857" cy="745954"/>
              <a:chOff x="20929561" y="12311319"/>
              <a:chExt cx="2433857" cy="745954"/>
            </a:xfrm>
          </p:grpSpPr>
          <p:sp>
            <p:nvSpPr>
              <p:cNvPr id="6391" name="Google Shape;6391;g3d53bdb51f7_0_8041"/>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392" name="Google Shape;6392;g3d53bdb51f7_0_8041"/>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6393" name="Google Shape;6393;g3d53bdb51f7_0_8041"/>
              <p:cNvGrpSpPr/>
              <p:nvPr/>
            </p:nvGrpSpPr>
            <p:grpSpPr>
              <a:xfrm>
                <a:off x="22582537" y="12311321"/>
                <a:ext cx="780881" cy="745730"/>
                <a:chOff x="22582537" y="12311321"/>
                <a:chExt cx="780881" cy="745730"/>
              </a:xfrm>
            </p:grpSpPr>
            <p:grpSp>
              <p:nvGrpSpPr>
                <p:cNvPr id="6394" name="Google Shape;6394;g3d53bdb51f7_0_8041"/>
                <p:cNvGrpSpPr/>
                <p:nvPr/>
              </p:nvGrpSpPr>
              <p:grpSpPr>
                <a:xfrm>
                  <a:off x="22582537" y="12311321"/>
                  <a:ext cx="780881" cy="745730"/>
                  <a:chOff x="22582537" y="12311321"/>
                  <a:chExt cx="780881" cy="745730"/>
                </a:xfrm>
              </p:grpSpPr>
              <p:sp>
                <p:nvSpPr>
                  <p:cNvPr id="6395" name="Google Shape;6395;g3d53bdb51f7_0_8041"/>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396" name="Google Shape;6396;g3d53bdb51f7_0_8041"/>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397" name="Google Shape;6397;g3d53bdb51f7_0_8041"/>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6398" name="Google Shape;6398;g3d53bdb51f7_0_8041"/>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4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Slide" showMasterSp="0">
  <p:cSld name="1_Title Slide">
    <p:bg>
      <p:bgPr>
        <a:blipFill>
          <a:blip r:embed="rId2">
            <a:alphaModFix/>
          </a:blip>
          <a:stretch>
            <a:fillRect/>
          </a:stretch>
        </a:blipFill>
      </p:bgPr>
    </p:bg>
    <p:spTree>
      <p:nvGrpSpPr>
        <p:cNvPr id="6399" name="Shape 6399"/>
        <p:cNvGrpSpPr/>
        <p:nvPr/>
      </p:nvGrpSpPr>
      <p:grpSpPr>
        <a:xfrm>
          <a:off x="0" y="0"/>
          <a:ext cx="0" cy="0"/>
          <a:chOff x="0" y="0"/>
          <a:chExt cx="0" cy="0"/>
        </a:xfrm>
      </p:grpSpPr>
      <p:sp>
        <p:nvSpPr>
          <p:cNvPr id="6400" name="Google Shape;6400;g3d53bdb51f7_0_8054"/>
          <p:cNvSpPr txBox="1"/>
          <p:nvPr>
            <p:ph type="title"/>
          </p:nvPr>
        </p:nvSpPr>
        <p:spPr>
          <a:xfrm>
            <a:off x="4352819" y="561586"/>
            <a:ext cx="4363800" cy="1831200"/>
          </a:xfrm>
          <a:prstGeom prst="rect">
            <a:avLst/>
          </a:prstGeom>
          <a:noFill/>
          <a:ln>
            <a:noFill/>
          </a:ln>
        </p:spPr>
        <p:txBody>
          <a:bodyPr anchorCtr="0" anchor="t" bIns="0" lIns="0" spcFirstLastPara="1" rIns="0" wrap="square" tIns="0">
            <a:noAutofit/>
          </a:bodyPr>
          <a:lstStyle>
            <a:lvl1pPr lvl="0" algn="r">
              <a:lnSpc>
                <a:spcPct val="91000"/>
              </a:lnSpc>
              <a:spcBef>
                <a:spcPts val="0"/>
              </a:spcBef>
              <a:spcAft>
                <a:spcPts val="0"/>
              </a:spcAft>
              <a:buClr>
                <a:schemeClr val="lt1"/>
              </a:buClr>
              <a:buSzPts val="4600"/>
              <a:buFont typeface="Poppins SemiBold"/>
              <a:buNone/>
              <a:defRPr sz="4600">
                <a:solidFill>
                  <a:schemeClr val="lt1"/>
                </a:solidFill>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401" name="Google Shape;6401;g3d53bdb51f7_0_8054"/>
          <p:cNvSpPr txBox="1"/>
          <p:nvPr>
            <p:ph idx="1" type="subTitle"/>
          </p:nvPr>
        </p:nvSpPr>
        <p:spPr>
          <a:xfrm>
            <a:off x="4352423" y="2876141"/>
            <a:ext cx="4363800" cy="264600"/>
          </a:xfrm>
          <a:prstGeom prst="rect">
            <a:avLst/>
          </a:prstGeom>
          <a:noFill/>
          <a:ln>
            <a:noFill/>
          </a:ln>
        </p:spPr>
        <p:txBody>
          <a:bodyPr anchorCtr="0" anchor="t" bIns="0" lIns="0" spcFirstLastPara="1" rIns="0" wrap="square" tIns="0">
            <a:noAutofit/>
          </a:bodyPr>
          <a:lstStyle>
            <a:lvl1pPr lvl="0" algn="r">
              <a:lnSpc>
                <a:spcPct val="95000"/>
              </a:lnSpc>
              <a:spcBef>
                <a:spcPts val="1300"/>
              </a:spcBef>
              <a:spcAft>
                <a:spcPts val="0"/>
              </a:spcAft>
              <a:buClr>
                <a:schemeClr val="lt1"/>
              </a:buClr>
              <a:buSzPts val="1600"/>
              <a:buNone/>
              <a:defRPr b="1" sz="17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6402" name="Google Shape;6402;g3d53bdb51f7_0_8054"/>
          <p:cNvGrpSpPr/>
          <p:nvPr/>
        </p:nvGrpSpPr>
        <p:grpSpPr>
          <a:xfrm>
            <a:off x="7848588" y="4616741"/>
            <a:ext cx="948486" cy="279733"/>
            <a:chOff x="20929561" y="12311319"/>
            <a:chExt cx="2529297" cy="745954"/>
          </a:xfrm>
        </p:grpSpPr>
        <p:grpSp>
          <p:nvGrpSpPr>
            <p:cNvPr id="6403" name="Google Shape;6403;g3d53bdb51f7_0_8054"/>
            <p:cNvGrpSpPr/>
            <p:nvPr/>
          </p:nvGrpSpPr>
          <p:grpSpPr>
            <a:xfrm>
              <a:off x="20929561" y="12311319"/>
              <a:ext cx="2433857" cy="745954"/>
              <a:chOff x="20929561" y="12311319"/>
              <a:chExt cx="2433857" cy="745954"/>
            </a:xfrm>
          </p:grpSpPr>
          <p:sp>
            <p:nvSpPr>
              <p:cNvPr id="6404" name="Google Shape;6404;g3d53bdb51f7_0_8054"/>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405" name="Google Shape;6405;g3d53bdb51f7_0_8054"/>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6406" name="Google Shape;6406;g3d53bdb51f7_0_8054"/>
              <p:cNvGrpSpPr/>
              <p:nvPr/>
            </p:nvGrpSpPr>
            <p:grpSpPr>
              <a:xfrm>
                <a:off x="22582537" y="12311321"/>
                <a:ext cx="780881" cy="745730"/>
                <a:chOff x="22582537" y="12311321"/>
                <a:chExt cx="780881" cy="745730"/>
              </a:xfrm>
            </p:grpSpPr>
            <p:grpSp>
              <p:nvGrpSpPr>
                <p:cNvPr id="6407" name="Google Shape;6407;g3d53bdb51f7_0_8054"/>
                <p:cNvGrpSpPr/>
                <p:nvPr/>
              </p:nvGrpSpPr>
              <p:grpSpPr>
                <a:xfrm>
                  <a:off x="22582537" y="12311321"/>
                  <a:ext cx="780881" cy="745730"/>
                  <a:chOff x="22582537" y="12311321"/>
                  <a:chExt cx="780881" cy="745730"/>
                </a:xfrm>
              </p:grpSpPr>
              <p:sp>
                <p:nvSpPr>
                  <p:cNvPr id="6408" name="Google Shape;6408;g3d53bdb51f7_0_8054"/>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409" name="Google Shape;6409;g3d53bdb51f7_0_8054"/>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410" name="Google Shape;6410;g3d53bdb51f7_0_8054"/>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6411" name="Google Shape;6411;g3d53bdb51f7_0_8054"/>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4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Title Slide" showMasterSp="0">
  <p:cSld name="2_Title Slide">
    <p:bg>
      <p:bgPr>
        <a:blipFill>
          <a:blip r:embed="rId2">
            <a:alphaModFix/>
          </a:blip>
          <a:stretch>
            <a:fillRect/>
          </a:stretch>
        </a:blipFill>
      </p:bgPr>
    </p:bg>
    <p:spTree>
      <p:nvGrpSpPr>
        <p:cNvPr id="6412" name="Shape 6412"/>
        <p:cNvGrpSpPr/>
        <p:nvPr/>
      </p:nvGrpSpPr>
      <p:grpSpPr>
        <a:xfrm>
          <a:off x="0" y="0"/>
          <a:ext cx="0" cy="0"/>
          <a:chOff x="0" y="0"/>
          <a:chExt cx="0" cy="0"/>
        </a:xfrm>
      </p:grpSpPr>
      <p:sp>
        <p:nvSpPr>
          <p:cNvPr id="6413" name="Google Shape;6413;g3d53bdb51f7_0_8067"/>
          <p:cNvSpPr txBox="1"/>
          <p:nvPr>
            <p:ph type="title"/>
          </p:nvPr>
        </p:nvSpPr>
        <p:spPr>
          <a:xfrm>
            <a:off x="645155" y="561586"/>
            <a:ext cx="4363800" cy="1831200"/>
          </a:xfrm>
          <a:prstGeom prst="rect">
            <a:avLst/>
          </a:prstGeom>
          <a:noFill/>
          <a:ln>
            <a:noFill/>
          </a:ln>
        </p:spPr>
        <p:txBody>
          <a:bodyPr anchorCtr="0" anchor="t" bIns="0" lIns="0" spcFirstLastPara="1" rIns="0" wrap="square" tIns="0">
            <a:noAutofit/>
          </a:bodyPr>
          <a:lstStyle>
            <a:lvl1pPr lvl="0" algn="l">
              <a:lnSpc>
                <a:spcPct val="91000"/>
              </a:lnSpc>
              <a:spcBef>
                <a:spcPts val="0"/>
              </a:spcBef>
              <a:spcAft>
                <a:spcPts val="0"/>
              </a:spcAft>
              <a:buClr>
                <a:schemeClr val="lt1"/>
              </a:buClr>
              <a:buSzPts val="4600"/>
              <a:buFont typeface="Poppins"/>
              <a:buNone/>
              <a:defRPr b="1" sz="4600">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414" name="Google Shape;6414;g3d53bdb51f7_0_8067"/>
          <p:cNvSpPr txBox="1"/>
          <p:nvPr>
            <p:ph idx="1" type="subTitle"/>
          </p:nvPr>
        </p:nvSpPr>
        <p:spPr>
          <a:xfrm>
            <a:off x="644759" y="2876141"/>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600"/>
              <a:buNone/>
              <a:defRPr b="1" sz="17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6415" name="Google Shape;6415;g3d53bdb51f7_0_8067"/>
          <p:cNvGrpSpPr/>
          <p:nvPr/>
        </p:nvGrpSpPr>
        <p:grpSpPr>
          <a:xfrm>
            <a:off x="7848588" y="4616741"/>
            <a:ext cx="948486" cy="279733"/>
            <a:chOff x="20929561" y="12311319"/>
            <a:chExt cx="2529297" cy="745954"/>
          </a:xfrm>
        </p:grpSpPr>
        <p:grpSp>
          <p:nvGrpSpPr>
            <p:cNvPr id="6416" name="Google Shape;6416;g3d53bdb51f7_0_8067"/>
            <p:cNvGrpSpPr/>
            <p:nvPr/>
          </p:nvGrpSpPr>
          <p:grpSpPr>
            <a:xfrm>
              <a:off x="20929561" y="12311319"/>
              <a:ext cx="2433857" cy="745954"/>
              <a:chOff x="20929561" y="12311319"/>
              <a:chExt cx="2433857" cy="745954"/>
            </a:xfrm>
          </p:grpSpPr>
          <p:sp>
            <p:nvSpPr>
              <p:cNvPr id="6417" name="Google Shape;6417;g3d53bdb51f7_0_8067"/>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418" name="Google Shape;6418;g3d53bdb51f7_0_8067"/>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6419" name="Google Shape;6419;g3d53bdb51f7_0_8067"/>
              <p:cNvGrpSpPr/>
              <p:nvPr/>
            </p:nvGrpSpPr>
            <p:grpSpPr>
              <a:xfrm>
                <a:off x="22582537" y="12311321"/>
                <a:ext cx="780881" cy="745730"/>
                <a:chOff x="22582537" y="12311321"/>
                <a:chExt cx="780881" cy="745730"/>
              </a:xfrm>
            </p:grpSpPr>
            <p:grpSp>
              <p:nvGrpSpPr>
                <p:cNvPr id="6420" name="Google Shape;6420;g3d53bdb51f7_0_8067"/>
                <p:cNvGrpSpPr/>
                <p:nvPr/>
              </p:nvGrpSpPr>
              <p:grpSpPr>
                <a:xfrm>
                  <a:off x="22582537" y="12311321"/>
                  <a:ext cx="780881" cy="745730"/>
                  <a:chOff x="22582537" y="12311321"/>
                  <a:chExt cx="780881" cy="745730"/>
                </a:xfrm>
              </p:grpSpPr>
              <p:sp>
                <p:nvSpPr>
                  <p:cNvPr id="6421" name="Google Shape;6421;g3d53bdb51f7_0_8067"/>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422" name="Google Shape;6422;g3d53bdb51f7_0_8067"/>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423" name="Google Shape;6423;g3d53bdb51f7_0_8067"/>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6424" name="Google Shape;6424;g3d53bdb51f7_0_8067"/>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4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 showMasterSp="0">
  <p:cSld name="3_Title Slide">
    <p:bg>
      <p:bgPr>
        <a:blipFill>
          <a:blip r:embed="rId2">
            <a:alphaModFix/>
          </a:blip>
          <a:stretch>
            <a:fillRect/>
          </a:stretch>
        </a:blipFill>
      </p:bgPr>
    </p:bg>
    <p:spTree>
      <p:nvGrpSpPr>
        <p:cNvPr id="6425" name="Shape 6425"/>
        <p:cNvGrpSpPr/>
        <p:nvPr/>
      </p:nvGrpSpPr>
      <p:grpSpPr>
        <a:xfrm>
          <a:off x="0" y="0"/>
          <a:ext cx="0" cy="0"/>
          <a:chOff x="0" y="0"/>
          <a:chExt cx="0" cy="0"/>
        </a:xfrm>
      </p:grpSpPr>
      <p:sp>
        <p:nvSpPr>
          <p:cNvPr id="6426" name="Google Shape;6426;g3d53bdb51f7_0_8080"/>
          <p:cNvSpPr/>
          <p:nvPr/>
        </p:nvSpPr>
        <p:spPr>
          <a:xfrm>
            <a:off x="1573868" y="661956"/>
            <a:ext cx="33229" cy="33229"/>
          </a:xfrm>
          <a:custGeom>
            <a:rect b="b" l="l" r="r" t="t"/>
            <a:pathLst>
              <a:path extrusionOk="0" h="88610" w="88610">
                <a:moveTo>
                  <a:pt x="0" y="44305"/>
                </a:moveTo>
                <a:cubicBezTo>
                  <a:pt x="0" y="19790"/>
                  <a:pt x="19918" y="0"/>
                  <a:pt x="44305" y="0"/>
                </a:cubicBezTo>
                <a:cubicBezTo>
                  <a:pt x="68692" y="0"/>
                  <a:pt x="88610" y="19790"/>
                  <a:pt x="88610" y="44305"/>
                </a:cubicBezTo>
                <a:cubicBezTo>
                  <a:pt x="88610" y="68820"/>
                  <a:pt x="68820" y="88610"/>
                  <a:pt x="44305" y="88610"/>
                </a:cubicBezTo>
                <a:cubicBezTo>
                  <a:pt x="19790" y="88610"/>
                  <a:pt x="0" y="68820"/>
                  <a:pt x="0" y="44305"/>
                </a:cubicBezTo>
                <a:close/>
                <a:moveTo>
                  <a:pt x="76991" y="44305"/>
                </a:moveTo>
                <a:cubicBezTo>
                  <a:pt x="76991" y="26302"/>
                  <a:pt x="62436" y="11747"/>
                  <a:pt x="44433" y="11747"/>
                </a:cubicBezTo>
                <a:cubicBezTo>
                  <a:pt x="26430" y="11747"/>
                  <a:pt x="11874" y="26302"/>
                  <a:pt x="11874" y="44305"/>
                </a:cubicBezTo>
                <a:cubicBezTo>
                  <a:pt x="11874" y="62308"/>
                  <a:pt x="26430" y="76864"/>
                  <a:pt x="44433" y="76864"/>
                </a:cubicBezTo>
                <a:cubicBezTo>
                  <a:pt x="62436" y="76864"/>
                  <a:pt x="76991" y="62308"/>
                  <a:pt x="76991" y="44305"/>
                </a:cubicBezTo>
                <a:close/>
                <a:moveTo>
                  <a:pt x="28345" y="23366"/>
                </a:moveTo>
                <a:lnTo>
                  <a:pt x="48391" y="23366"/>
                </a:lnTo>
                <a:cubicBezTo>
                  <a:pt x="56179" y="23366"/>
                  <a:pt x="62563" y="28345"/>
                  <a:pt x="62563" y="36900"/>
                </a:cubicBezTo>
                <a:cubicBezTo>
                  <a:pt x="62563" y="42390"/>
                  <a:pt x="59882" y="46348"/>
                  <a:pt x="56052" y="48519"/>
                </a:cubicBezTo>
                <a:lnTo>
                  <a:pt x="63840" y="64223"/>
                </a:lnTo>
                <a:lnTo>
                  <a:pt x="52221" y="64223"/>
                </a:lnTo>
                <a:lnTo>
                  <a:pt x="45965" y="50434"/>
                </a:lnTo>
                <a:lnTo>
                  <a:pt x="39070" y="50434"/>
                </a:lnTo>
                <a:lnTo>
                  <a:pt x="39070" y="64223"/>
                </a:lnTo>
                <a:lnTo>
                  <a:pt x="28473" y="64223"/>
                </a:lnTo>
                <a:lnTo>
                  <a:pt x="28473" y="23366"/>
                </a:lnTo>
                <a:lnTo>
                  <a:pt x="28473" y="23366"/>
                </a:lnTo>
                <a:close/>
                <a:moveTo>
                  <a:pt x="45582" y="42773"/>
                </a:moveTo>
                <a:cubicBezTo>
                  <a:pt x="48646" y="42773"/>
                  <a:pt x="51200" y="40730"/>
                  <a:pt x="51200" y="36900"/>
                </a:cubicBezTo>
                <a:cubicBezTo>
                  <a:pt x="51200" y="33069"/>
                  <a:pt x="48519" y="31282"/>
                  <a:pt x="45582" y="31282"/>
                </a:cubicBezTo>
                <a:lnTo>
                  <a:pt x="38815" y="31282"/>
                </a:lnTo>
                <a:lnTo>
                  <a:pt x="38815" y="42901"/>
                </a:lnTo>
                <a:lnTo>
                  <a:pt x="45582" y="42901"/>
                </a:lnTo>
                <a:close/>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6427" name="Google Shape;6427;g3d53bdb51f7_0_8080"/>
          <p:cNvGrpSpPr/>
          <p:nvPr/>
        </p:nvGrpSpPr>
        <p:grpSpPr>
          <a:xfrm>
            <a:off x="645294" y="661954"/>
            <a:ext cx="1204506" cy="283739"/>
            <a:chOff x="1720785" y="1765213"/>
            <a:chExt cx="3212015" cy="756636"/>
          </a:xfrm>
        </p:grpSpPr>
        <p:grpSp>
          <p:nvGrpSpPr>
            <p:cNvPr id="6428" name="Google Shape;6428;g3d53bdb51f7_0_8080"/>
            <p:cNvGrpSpPr/>
            <p:nvPr/>
          </p:nvGrpSpPr>
          <p:grpSpPr>
            <a:xfrm>
              <a:off x="1720785" y="1765213"/>
              <a:ext cx="2468571" cy="756636"/>
              <a:chOff x="1720785" y="1765213"/>
              <a:chExt cx="2468571" cy="756636"/>
            </a:xfrm>
          </p:grpSpPr>
          <p:sp>
            <p:nvSpPr>
              <p:cNvPr id="6429" name="Google Shape;6429;g3d53bdb51f7_0_8080"/>
              <p:cNvSpPr/>
              <p:nvPr/>
            </p:nvSpPr>
            <p:spPr>
              <a:xfrm>
                <a:off x="1720785" y="1765216"/>
                <a:ext cx="913552" cy="756633"/>
              </a:xfrm>
              <a:custGeom>
                <a:rect b="b" l="l" r="r" t="t"/>
                <a:pathLst>
                  <a:path extrusionOk="0" h="756633" w="913552">
                    <a:moveTo>
                      <a:pt x="383" y="478163"/>
                    </a:moveTo>
                    <a:lnTo>
                      <a:pt x="383" y="0"/>
                    </a:lnTo>
                    <a:lnTo>
                      <a:pt x="178625" y="0"/>
                    </a:lnTo>
                    <a:lnTo>
                      <a:pt x="178625" y="478163"/>
                    </a:lnTo>
                    <a:cubicBezTo>
                      <a:pt x="178625" y="561794"/>
                      <a:pt x="219355" y="591543"/>
                      <a:pt x="273236" y="591543"/>
                    </a:cubicBezTo>
                    <a:cubicBezTo>
                      <a:pt x="327117" y="591543"/>
                      <a:pt x="367847" y="561921"/>
                      <a:pt x="367847" y="478163"/>
                    </a:cubicBezTo>
                    <a:lnTo>
                      <a:pt x="367847" y="0"/>
                    </a:lnTo>
                    <a:lnTo>
                      <a:pt x="546089" y="0"/>
                    </a:lnTo>
                    <a:lnTo>
                      <a:pt x="546089" y="478163"/>
                    </a:lnTo>
                    <a:cubicBezTo>
                      <a:pt x="546089" y="561794"/>
                      <a:pt x="587968" y="591543"/>
                      <a:pt x="640700" y="591543"/>
                    </a:cubicBezTo>
                    <a:cubicBezTo>
                      <a:pt x="693432" y="591543"/>
                      <a:pt x="735311" y="561921"/>
                      <a:pt x="735311" y="478163"/>
                    </a:cubicBezTo>
                    <a:lnTo>
                      <a:pt x="735311" y="0"/>
                    </a:lnTo>
                    <a:lnTo>
                      <a:pt x="913553" y="0"/>
                    </a:lnTo>
                    <a:lnTo>
                      <a:pt x="913553" y="478163"/>
                    </a:lnTo>
                    <a:cubicBezTo>
                      <a:pt x="913553" y="670705"/>
                      <a:pt x="801322" y="756634"/>
                      <a:pt x="656021" y="756634"/>
                    </a:cubicBezTo>
                    <a:cubicBezTo>
                      <a:pt x="569071" y="756634"/>
                      <a:pt x="499741" y="722543"/>
                      <a:pt x="456840" y="657554"/>
                    </a:cubicBezTo>
                    <a:cubicBezTo>
                      <a:pt x="413940" y="722415"/>
                      <a:pt x="344609" y="756634"/>
                      <a:pt x="257659" y="756634"/>
                    </a:cubicBezTo>
                    <a:cubicBezTo>
                      <a:pt x="112359" y="756634"/>
                      <a:pt x="0" y="670705"/>
                      <a:pt x="0" y="478163"/>
                    </a:cubicBezTo>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430" name="Google Shape;6430;g3d53bdb51f7_0_8080"/>
              <p:cNvSpPr/>
              <p:nvPr/>
            </p:nvSpPr>
            <p:spPr>
              <a:xfrm>
                <a:off x="2708901" y="1765213"/>
                <a:ext cx="756508" cy="756510"/>
              </a:xfrm>
              <a:custGeom>
                <a:rect b="b" l="l" r="r" t="t"/>
                <a:pathLst>
                  <a:path extrusionOk="0" h="756510" w="756508">
                    <a:moveTo>
                      <a:pt x="751784" y="437435"/>
                    </a:moveTo>
                    <a:cubicBezTo>
                      <a:pt x="754849" y="417773"/>
                      <a:pt x="756509" y="397471"/>
                      <a:pt x="756509" y="376915"/>
                    </a:cubicBezTo>
                    <a:cubicBezTo>
                      <a:pt x="755742" y="168285"/>
                      <a:pt x="585417" y="-763"/>
                      <a:pt x="376915" y="3"/>
                    </a:cubicBezTo>
                    <a:cubicBezTo>
                      <a:pt x="168413" y="769"/>
                      <a:pt x="-763" y="171094"/>
                      <a:pt x="3" y="379596"/>
                    </a:cubicBezTo>
                    <a:cubicBezTo>
                      <a:pt x="769" y="588098"/>
                      <a:pt x="171094" y="757147"/>
                      <a:pt x="379596" y="756509"/>
                    </a:cubicBezTo>
                    <a:cubicBezTo>
                      <a:pt x="533451" y="755998"/>
                      <a:pt x="665600" y="663174"/>
                      <a:pt x="724205" y="530770"/>
                    </a:cubicBezTo>
                    <a:lnTo>
                      <a:pt x="517874" y="531536"/>
                    </a:lnTo>
                    <a:cubicBezTo>
                      <a:pt x="481102" y="565116"/>
                      <a:pt x="432456" y="585800"/>
                      <a:pt x="378958" y="585928"/>
                    </a:cubicBezTo>
                    <a:cubicBezTo>
                      <a:pt x="285496" y="586311"/>
                      <a:pt x="205951" y="524386"/>
                      <a:pt x="179777" y="439351"/>
                    </a:cubicBezTo>
                    <a:lnTo>
                      <a:pt x="751784" y="437435"/>
                    </a:lnTo>
                    <a:moveTo>
                      <a:pt x="377426" y="170584"/>
                    </a:moveTo>
                    <a:cubicBezTo>
                      <a:pt x="461695" y="170328"/>
                      <a:pt x="534472" y="220507"/>
                      <a:pt x="567286" y="292646"/>
                    </a:cubicBezTo>
                    <a:lnTo>
                      <a:pt x="188331" y="294050"/>
                    </a:lnTo>
                    <a:cubicBezTo>
                      <a:pt x="220634" y="221656"/>
                      <a:pt x="293029" y="170967"/>
                      <a:pt x="377298" y="170584"/>
                    </a:cubicBezTo>
                    <a:close/>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6431" name="Google Shape;6431;g3d53bdb51f7_0_8080"/>
              <p:cNvGrpSpPr/>
              <p:nvPr/>
            </p:nvGrpSpPr>
            <p:grpSpPr>
              <a:xfrm>
                <a:off x="3397356" y="1765216"/>
                <a:ext cx="792000" cy="756633"/>
                <a:chOff x="3397356" y="1765216"/>
                <a:chExt cx="792000" cy="756633"/>
              </a:xfrm>
            </p:grpSpPr>
            <p:grpSp>
              <p:nvGrpSpPr>
                <p:cNvPr id="6432" name="Google Shape;6432;g3d53bdb51f7_0_8080"/>
                <p:cNvGrpSpPr/>
                <p:nvPr/>
              </p:nvGrpSpPr>
              <p:grpSpPr>
                <a:xfrm>
                  <a:off x="3397356" y="1765216"/>
                  <a:ext cx="792000" cy="756633"/>
                  <a:chOff x="3397356" y="1765216"/>
                  <a:chExt cx="792000" cy="756633"/>
                </a:xfrm>
              </p:grpSpPr>
              <p:sp>
                <p:nvSpPr>
                  <p:cNvPr id="6433" name="Google Shape;6433;g3d53bdb51f7_0_8080"/>
                  <p:cNvSpPr/>
                  <p:nvPr/>
                </p:nvSpPr>
                <p:spPr>
                  <a:xfrm>
                    <a:off x="3397356" y="1765216"/>
                    <a:ext cx="792000" cy="756633"/>
                  </a:xfrm>
                  <a:custGeom>
                    <a:rect b="b" l="l" r="r" t="t"/>
                    <a:pathLst>
                      <a:path extrusionOk="0" h="756633" w="792000">
                        <a:moveTo>
                          <a:pt x="792001" y="0"/>
                        </a:moveTo>
                        <a:lnTo>
                          <a:pt x="561027" y="0"/>
                        </a:lnTo>
                        <a:lnTo>
                          <a:pt x="395937" y="242337"/>
                        </a:lnTo>
                        <a:lnTo>
                          <a:pt x="230974" y="0"/>
                        </a:lnTo>
                        <a:lnTo>
                          <a:pt x="0" y="0"/>
                        </a:lnTo>
                        <a:lnTo>
                          <a:pt x="257659" y="378317"/>
                        </a:lnTo>
                        <a:lnTo>
                          <a:pt x="0" y="756634"/>
                        </a:lnTo>
                        <a:lnTo>
                          <a:pt x="230974" y="756634"/>
                        </a:lnTo>
                        <a:lnTo>
                          <a:pt x="395937" y="514296"/>
                        </a:lnTo>
                        <a:lnTo>
                          <a:pt x="561027" y="756634"/>
                        </a:lnTo>
                        <a:lnTo>
                          <a:pt x="792001" y="756634"/>
                        </a:lnTo>
                        <a:lnTo>
                          <a:pt x="534214" y="378317"/>
                        </a:lnTo>
                        <a:lnTo>
                          <a:pt x="792001" y="0"/>
                        </a:lnTo>
                        <a:close/>
                        <a:moveTo>
                          <a:pt x="210162" y="717180"/>
                        </a:moveTo>
                        <a:lnTo>
                          <a:pt x="74565" y="717180"/>
                        </a:lnTo>
                        <a:lnTo>
                          <a:pt x="305411" y="378317"/>
                        </a:lnTo>
                        <a:lnTo>
                          <a:pt x="74565" y="39453"/>
                        </a:lnTo>
                        <a:lnTo>
                          <a:pt x="210162" y="39453"/>
                        </a:lnTo>
                        <a:lnTo>
                          <a:pt x="441008" y="378317"/>
                        </a:lnTo>
                        <a:lnTo>
                          <a:pt x="210162" y="717180"/>
                        </a:lnTo>
                        <a:close/>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434" name="Google Shape;6434;g3d53bdb51f7_0_8080"/>
                  <p:cNvSpPr/>
                  <p:nvPr/>
                </p:nvSpPr>
                <p:spPr>
                  <a:xfrm>
                    <a:off x="3546359" y="1843994"/>
                    <a:ext cx="244252" cy="598948"/>
                  </a:xfrm>
                  <a:custGeom>
                    <a:rect b="b" l="l" r="r" t="t"/>
                    <a:pathLst>
                      <a:path extrusionOk="0" h="598948" w="244252">
                        <a:moveTo>
                          <a:pt x="40219" y="0"/>
                        </a:moveTo>
                        <a:lnTo>
                          <a:pt x="0" y="0"/>
                        </a:lnTo>
                        <a:lnTo>
                          <a:pt x="204033" y="299538"/>
                        </a:lnTo>
                        <a:lnTo>
                          <a:pt x="0" y="598949"/>
                        </a:lnTo>
                        <a:lnTo>
                          <a:pt x="40219" y="598949"/>
                        </a:lnTo>
                        <a:lnTo>
                          <a:pt x="244253" y="299538"/>
                        </a:lnTo>
                        <a:lnTo>
                          <a:pt x="40219" y="0"/>
                        </a:lnTo>
                        <a:close/>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435" name="Google Shape;6435;g3d53bdb51f7_0_8080"/>
                <p:cNvSpPr/>
                <p:nvPr/>
              </p:nvSpPr>
              <p:spPr>
                <a:xfrm>
                  <a:off x="3793292" y="2143532"/>
                  <a:ext cx="92696" cy="271831"/>
                </a:xfrm>
                <a:custGeom>
                  <a:rect b="b" l="l" r="r" t="t"/>
                  <a:pathLst>
                    <a:path extrusionOk="0" h="271831" w="92696">
                      <a:moveTo>
                        <a:pt x="92696" y="0"/>
                      </a:moveTo>
                      <a:lnTo>
                        <a:pt x="92696" y="271831"/>
                      </a:lnTo>
                      <a:lnTo>
                        <a:pt x="0" y="135980"/>
                      </a:lnTo>
                      <a:lnTo>
                        <a:pt x="92696" y="0"/>
                      </a:lnTo>
                      <a:close/>
                    </a:path>
                  </a:pathLst>
                </a:custGeom>
                <a:solidFill>
                  <a:srgbClr val="A01D28"/>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6436" name="Google Shape;6436;g3d53bdb51f7_0_8080"/>
            <p:cNvSpPr/>
            <p:nvPr/>
          </p:nvSpPr>
          <p:spPr>
            <a:xfrm>
              <a:off x="4699018" y="1932094"/>
              <a:ext cx="33300" cy="4344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437" name="Google Shape;6437;g3d53bdb51f7_0_8080"/>
            <p:cNvSpPr/>
            <p:nvPr/>
          </p:nvSpPr>
          <p:spPr>
            <a:xfrm rot="5400000">
              <a:off x="4698950" y="1932130"/>
              <a:ext cx="33300" cy="4344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438" name="Google Shape;6438;g3d53bdb51f7_0_8080"/>
          <p:cNvSpPr/>
          <p:nvPr>
            <p:ph idx="2" type="pic"/>
          </p:nvPr>
        </p:nvSpPr>
        <p:spPr>
          <a:xfrm>
            <a:off x="4899403" y="439313"/>
            <a:ext cx="3857100" cy="4264800"/>
          </a:xfrm>
          <a:prstGeom prst="roundRect">
            <a:avLst>
              <a:gd fmla="val 3145" name="adj"/>
            </a:avLst>
          </a:prstGeom>
          <a:noFill/>
          <a:ln>
            <a:noFill/>
          </a:ln>
        </p:spPr>
      </p:sp>
      <p:sp>
        <p:nvSpPr>
          <p:cNvPr id="6439" name="Google Shape;6439;g3d53bdb51f7_0_8080"/>
          <p:cNvSpPr/>
          <p:nvPr>
            <p:ph idx="3" type="pic"/>
          </p:nvPr>
        </p:nvSpPr>
        <p:spPr>
          <a:xfrm>
            <a:off x="1991065" y="636560"/>
            <a:ext cx="1566000" cy="339600"/>
          </a:xfrm>
          <a:prstGeom prst="rect">
            <a:avLst/>
          </a:prstGeom>
          <a:solidFill>
            <a:schemeClr val="lt1"/>
          </a:solidFill>
          <a:ln>
            <a:noFill/>
          </a:ln>
        </p:spPr>
      </p:sp>
      <p:sp>
        <p:nvSpPr>
          <p:cNvPr id="6440" name="Google Shape;6440;g3d53bdb51f7_0_8080"/>
          <p:cNvSpPr txBox="1"/>
          <p:nvPr>
            <p:ph type="title"/>
          </p:nvPr>
        </p:nvSpPr>
        <p:spPr>
          <a:xfrm>
            <a:off x="645210" y="1768508"/>
            <a:ext cx="3927000" cy="15372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900"/>
              <a:buFont typeface="Poppins"/>
              <a:buNone/>
              <a:defRPr b="1" sz="3900">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441" name="Google Shape;6441;g3d53bdb51f7_0_8080"/>
          <p:cNvSpPr txBox="1"/>
          <p:nvPr>
            <p:ph idx="1" type="subTitle"/>
          </p:nvPr>
        </p:nvSpPr>
        <p:spPr>
          <a:xfrm>
            <a:off x="645210" y="3607664"/>
            <a:ext cx="39270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300"/>
              <a:buNone/>
              <a:defRPr b="1" sz="15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1_Custom Layout">
  <p:cSld name="21_Custom Layout">
    <p:bg>
      <p:bgPr>
        <a:blipFill>
          <a:blip r:embed="rId2">
            <a:alphaModFix/>
          </a:blip>
          <a:stretch>
            <a:fillRect/>
          </a:stretch>
        </a:blipFill>
      </p:bgPr>
    </p:bg>
    <p:spTree>
      <p:nvGrpSpPr>
        <p:cNvPr id="563" name="Shape 563"/>
        <p:cNvGrpSpPr/>
        <p:nvPr/>
      </p:nvGrpSpPr>
      <p:grpSpPr>
        <a:xfrm>
          <a:off x="0" y="0"/>
          <a:ext cx="0" cy="0"/>
          <a:chOff x="0" y="0"/>
          <a:chExt cx="0" cy="0"/>
        </a:xfrm>
      </p:grpSpPr>
      <p:sp>
        <p:nvSpPr>
          <p:cNvPr id="564" name="Google Shape;564;g3970249a880_0_11952"/>
          <p:cNvSpPr/>
          <p:nvPr/>
        </p:nvSpPr>
        <p:spPr>
          <a:xfrm rot="10800000">
            <a:off x="4627008" y="1052972"/>
            <a:ext cx="2085300" cy="3498000"/>
          </a:xfrm>
          <a:prstGeom prst="roundRect">
            <a:avLst>
              <a:gd fmla="val 3821"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565" name="Google Shape;565;g3970249a880_0_11952"/>
          <p:cNvSpPr/>
          <p:nvPr/>
        </p:nvSpPr>
        <p:spPr>
          <a:xfrm rot="10800000">
            <a:off x="336116" y="1052972"/>
            <a:ext cx="2085300" cy="3498000"/>
          </a:xfrm>
          <a:prstGeom prst="roundRect">
            <a:avLst>
              <a:gd fmla="val 3821"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566" name="Google Shape;566;g3970249a880_0_11952"/>
          <p:cNvSpPr/>
          <p:nvPr/>
        </p:nvSpPr>
        <p:spPr>
          <a:xfrm rot="10800000">
            <a:off x="2481562" y="1052972"/>
            <a:ext cx="2085300" cy="3498000"/>
          </a:xfrm>
          <a:prstGeom prst="roundRect">
            <a:avLst>
              <a:gd fmla="val 3821"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567" name="Google Shape;567;g3970249a880_0_11952"/>
          <p:cNvSpPr/>
          <p:nvPr/>
        </p:nvSpPr>
        <p:spPr>
          <a:xfrm rot="10800000">
            <a:off x="6772454" y="1052972"/>
            <a:ext cx="2085300" cy="3498000"/>
          </a:xfrm>
          <a:prstGeom prst="roundRect">
            <a:avLst>
              <a:gd fmla="val 3821"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568" name="Google Shape;568;g3970249a880_0_1195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69" name="Google Shape;569;g3970249a880_0_11952"/>
          <p:cNvSpPr txBox="1"/>
          <p:nvPr>
            <p:ph type="title"/>
          </p:nvPr>
        </p:nvSpPr>
        <p:spPr>
          <a:xfrm>
            <a:off x="315026" y="319875"/>
            <a:ext cx="85428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pic>
        <p:nvPicPr>
          <p:cNvPr id="570" name="Google Shape;570;g3970249a880_0_11952"/>
          <p:cNvPicPr preferRelativeResize="0"/>
          <p:nvPr/>
        </p:nvPicPr>
        <p:blipFill rotWithShape="1">
          <a:blip r:embed="rId3">
            <a:alphaModFix/>
          </a:blip>
          <a:srcRect b="0" l="0" r="0" t="0"/>
          <a:stretch/>
        </p:blipFill>
        <p:spPr>
          <a:xfrm>
            <a:off x="350214" y="2054700"/>
            <a:ext cx="2067758" cy="7060"/>
          </a:xfrm>
          <a:prstGeom prst="rect">
            <a:avLst/>
          </a:prstGeom>
          <a:noFill/>
          <a:ln>
            <a:noFill/>
          </a:ln>
        </p:spPr>
      </p:pic>
      <p:sp>
        <p:nvSpPr>
          <p:cNvPr id="571" name="Google Shape;571;g3970249a880_0_11952"/>
          <p:cNvSpPr txBox="1"/>
          <p:nvPr>
            <p:ph idx="1" type="body"/>
          </p:nvPr>
        </p:nvSpPr>
        <p:spPr>
          <a:xfrm>
            <a:off x="2651462" y="2249424"/>
            <a:ext cx="1794000" cy="2121900"/>
          </a:xfrm>
          <a:prstGeom prst="rect">
            <a:avLst/>
          </a:prstGeom>
          <a:noFill/>
          <a:ln>
            <a:noFill/>
          </a:ln>
        </p:spPr>
        <p:txBody>
          <a:bodyPr anchorCtr="0" anchor="t" bIns="0" lIns="0" spcFirstLastPara="1" rIns="0" wrap="square" tIns="0">
            <a:noAutofit/>
          </a:bodyPr>
          <a:lstStyle>
            <a:lvl1pPr indent="-316484" lvl="0" marL="457200" algn="l">
              <a:lnSpc>
                <a:spcPct val="90000"/>
              </a:lnSpc>
              <a:spcBef>
                <a:spcPts val="0"/>
              </a:spcBef>
              <a:spcAft>
                <a:spcPts val="0"/>
              </a:spcAft>
              <a:buClr>
                <a:schemeClr val="dk1"/>
              </a:buClr>
              <a:buSzPts val="1384"/>
              <a:buChar char="●"/>
              <a:defRPr sz="1537">
                <a:solidFill>
                  <a:schemeClr val="dk1"/>
                </a:solidFill>
                <a:latin typeface="Poppins"/>
                <a:ea typeface="Poppins"/>
                <a:cs typeface="Poppins"/>
                <a:sym typeface="Poppins"/>
              </a:defRPr>
            </a:lvl1pPr>
            <a:lvl2pPr indent="-288607" lvl="1" marL="914400" algn="l">
              <a:lnSpc>
                <a:spcPct val="95000"/>
              </a:lnSpc>
              <a:spcBef>
                <a:spcPts val="1350"/>
              </a:spcBef>
              <a:spcAft>
                <a:spcPts val="0"/>
              </a:spcAft>
              <a:buClr>
                <a:schemeClr val="dk1"/>
              </a:buClr>
              <a:buSzPts val="945"/>
              <a:buChar char="●"/>
              <a:defRPr sz="1050">
                <a:solidFill>
                  <a:schemeClr val="dk1"/>
                </a:solidFill>
                <a:latin typeface="Poppins"/>
                <a:ea typeface="Poppins"/>
                <a:cs typeface="Poppins"/>
                <a:sym typeface="Poppins"/>
              </a:defRPr>
            </a:lvl2pPr>
            <a:lvl3pPr indent="-280035" lvl="2" marL="1371600" algn="l">
              <a:lnSpc>
                <a:spcPct val="95000"/>
              </a:lnSpc>
              <a:spcBef>
                <a:spcPts val="1350"/>
              </a:spcBef>
              <a:spcAft>
                <a:spcPts val="0"/>
              </a:spcAft>
              <a:buClr>
                <a:schemeClr val="dk1"/>
              </a:buClr>
              <a:buSzPts val="810"/>
              <a:buChar char="●"/>
              <a:defRPr sz="900">
                <a:solidFill>
                  <a:schemeClr val="dk1"/>
                </a:solidFill>
                <a:latin typeface="Poppins"/>
                <a:ea typeface="Poppins"/>
                <a:cs typeface="Poppins"/>
                <a:sym typeface="Poppins"/>
              </a:defRPr>
            </a:lvl3pPr>
            <a:lvl4pPr indent="-267145" lvl="3" marL="1828800" algn="l">
              <a:lnSpc>
                <a:spcPct val="95000"/>
              </a:lnSpc>
              <a:spcBef>
                <a:spcPts val="1350"/>
              </a:spcBef>
              <a:spcAft>
                <a:spcPts val="0"/>
              </a:spcAft>
              <a:buClr>
                <a:schemeClr val="dk1"/>
              </a:buClr>
              <a:buSzPts val="607"/>
              <a:buChar char="●"/>
              <a:defRPr sz="675">
                <a:solidFill>
                  <a:schemeClr val="dk1"/>
                </a:solidFill>
                <a:latin typeface="Poppins"/>
                <a:ea typeface="Poppins"/>
                <a:cs typeface="Poppins"/>
                <a:sym typeface="Poppins"/>
              </a:defRPr>
            </a:lvl4pPr>
            <a:lvl5pPr indent="-258572" lvl="4" marL="2286000" algn="l">
              <a:lnSpc>
                <a:spcPct val="95000"/>
              </a:lnSpc>
              <a:spcBef>
                <a:spcPts val="1350"/>
              </a:spcBef>
              <a:spcAft>
                <a:spcPts val="0"/>
              </a:spcAft>
              <a:buClr>
                <a:schemeClr val="dk1"/>
              </a:buClr>
              <a:buSzPts val="472"/>
              <a:buChar char="●"/>
              <a:defRPr sz="525">
                <a:solidFill>
                  <a:schemeClr val="dk1"/>
                </a:solidFill>
                <a:latin typeface="Poppins"/>
                <a:ea typeface="Poppins"/>
                <a:cs typeface="Poppins"/>
                <a:sym typeface="Poppins"/>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572" name="Google Shape;572;g3970249a880_0_11952"/>
          <p:cNvSpPr txBox="1"/>
          <p:nvPr>
            <p:ph idx="2" type="body"/>
          </p:nvPr>
        </p:nvSpPr>
        <p:spPr>
          <a:xfrm>
            <a:off x="4796546" y="2249424"/>
            <a:ext cx="1794000" cy="2121900"/>
          </a:xfrm>
          <a:prstGeom prst="rect">
            <a:avLst/>
          </a:prstGeom>
          <a:noFill/>
          <a:ln>
            <a:noFill/>
          </a:ln>
        </p:spPr>
        <p:txBody>
          <a:bodyPr anchorCtr="0" anchor="t" bIns="0" lIns="0" spcFirstLastPara="1" rIns="0" wrap="square" tIns="0">
            <a:noAutofit/>
          </a:bodyPr>
          <a:lstStyle>
            <a:lvl1pPr indent="-316484" lvl="0" marL="457200" algn="l">
              <a:lnSpc>
                <a:spcPct val="90000"/>
              </a:lnSpc>
              <a:spcBef>
                <a:spcPts val="0"/>
              </a:spcBef>
              <a:spcAft>
                <a:spcPts val="0"/>
              </a:spcAft>
              <a:buClr>
                <a:schemeClr val="dk1"/>
              </a:buClr>
              <a:buSzPts val="1384"/>
              <a:buChar char="●"/>
              <a:defRPr sz="1537">
                <a:solidFill>
                  <a:schemeClr val="dk1"/>
                </a:solidFill>
                <a:latin typeface="Poppins"/>
                <a:ea typeface="Poppins"/>
                <a:cs typeface="Poppins"/>
                <a:sym typeface="Poppins"/>
              </a:defRPr>
            </a:lvl1pPr>
            <a:lvl2pPr indent="-288607" lvl="1" marL="914400" algn="l">
              <a:lnSpc>
                <a:spcPct val="95000"/>
              </a:lnSpc>
              <a:spcBef>
                <a:spcPts val="1350"/>
              </a:spcBef>
              <a:spcAft>
                <a:spcPts val="0"/>
              </a:spcAft>
              <a:buClr>
                <a:schemeClr val="dk1"/>
              </a:buClr>
              <a:buSzPts val="945"/>
              <a:buChar char="●"/>
              <a:defRPr sz="1050">
                <a:solidFill>
                  <a:schemeClr val="dk1"/>
                </a:solidFill>
                <a:latin typeface="Poppins"/>
                <a:ea typeface="Poppins"/>
                <a:cs typeface="Poppins"/>
                <a:sym typeface="Poppins"/>
              </a:defRPr>
            </a:lvl2pPr>
            <a:lvl3pPr indent="-280035" lvl="2" marL="1371600" algn="l">
              <a:lnSpc>
                <a:spcPct val="95000"/>
              </a:lnSpc>
              <a:spcBef>
                <a:spcPts val="1350"/>
              </a:spcBef>
              <a:spcAft>
                <a:spcPts val="0"/>
              </a:spcAft>
              <a:buClr>
                <a:schemeClr val="dk1"/>
              </a:buClr>
              <a:buSzPts val="810"/>
              <a:buChar char="●"/>
              <a:defRPr sz="900">
                <a:solidFill>
                  <a:schemeClr val="dk1"/>
                </a:solidFill>
                <a:latin typeface="Poppins"/>
                <a:ea typeface="Poppins"/>
                <a:cs typeface="Poppins"/>
                <a:sym typeface="Poppins"/>
              </a:defRPr>
            </a:lvl3pPr>
            <a:lvl4pPr indent="-267145" lvl="3" marL="1828800" algn="l">
              <a:lnSpc>
                <a:spcPct val="95000"/>
              </a:lnSpc>
              <a:spcBef>
                <a:spcPts val="1350"/>
              </a:spcBef>
              <a:spcAft>
                <a:spcPts val="0"/>
              </a:spcAft>
              <a:buClr>
                <a:schemeClr val="dk1"/>
              </a:buClr>
              <a:buSzPts val="607"/>
              <a:buChar char="●"/>
              <a:defRPr sz="675">
                <a:solidFill>
                  <a:schemeClr val="dk1"/>
                </a:solidFill>
                <a:latin typeface="Poppins"/>
                <a:ea typeface="Poppins"/>
                <a:cs typeface="Poppins"/>
                <a:sym typeface="Poppins"/>
              </a:defRPr>
            </a:lvl4pPr>
            <a:lvl5pPr indent="-258572" lvl="4" marL="2286000" algn="l">
              <a:lnSpc>
                <a:spcPct val="95000"/>
              </a:lnSpc>
              <a:spcBef>
                <a:spcPts val="1350"/>
              </a:spcBef>
              <a:spcAft>
                <a:spcPts val="0"/>
              </a:spcAft>
              <a:buClr>
                <a:schemeClr val="dk1"/>
              </a:buClr>
              <a:buSzPts val="472"/>
              <a:buChar char="●"/>
              <a:defRPr sz="525">
                <a:solidFill>
                  <a:schemeClr val="dk1"/>
                </a:solidFill>
                <a:latin typeface="Poppins"/>
                <a:ea typeface="Poppins"/>
                <a:cs typeface="Poppins"/>
                <a:sym typeface="Poppins"/>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573" name="Google Shape;573;g3970249a880_0_11952"/>
          <p:cNvSpPr txBox="1"/>
          <p:nvPr>
            <p:ph idx="3" type="body"/>
          </p:nvPr>
        </p:nvSpPr>
        <p:spPr>
          <a:xfrm>
            <a:off x="6942821" y="2249424"/>
            <a:ext cx="1794000" cy="2121900"/>
          </a:xfrm>
          <a:prstGeom prst="rect">
            <a:avLst/>
          </a:prstGeom>
          <a:noFill/>
          <a:ln>
            <a:noFill/>
          </a:ln>
        </p:spPr>
        <p:txBody>
          <a:bodyPr anchorCtr="0" anchor="t" bIns="0" lIns="0" spcFirstLastPara="1" rIns="0" wrap="square" tIns="0">
            <a:noAutofit/>
          </a:bodyPr>
          <a:lstStyle>
            <a:lvl1pPr indent="-316484" lvl="0" marL="457200" algn="l">
              <a:lnSpc>
                <a:spcPct val="90000"/>
              </a:lnSpc>
              <a:spcBef>
                <a:spcPts val="0"/>
              </a:spcBef>
              <a:spcAft>
                <a:spcPts val="0"/>
              </a:spcAft>
              <a:buClr>
                <a:schemeClr val="dk1"/>
              </a:buClr>
              <a:buSzPts val="1384"/>
              <a:buChar char="●"/>
              <a:defRPr sz="1537">
                <a:solidFill>
                  <a:schemeClr val="dk1"/>
                </a:solidFill>
                <a:latin typeface="Poppins"/>
                <a:ea typeface="Poppins"/>
                <a:cs typeface="Poppins"/>
                <a:sym typeface="Poppins"/>
              </a:defRPr>
            </a:lvl1pPr>
            <a:lvl2pPr indent="-288607" lvl="1" marL="914400" algn="l">
              <a:lnSpc>
                <a:spcPct val="95000"/>
              </a:lnSpc>
              <a:spcBef>
                <a:spcPts val="1350"/>
              </a:spcBef>
              <a:spcAft>
                <a:spcPts val="0"/>
              </a:spcAft>
              <a:buClr>
                <a:schemeClr val="dk1"/>
              </a:buClr>
              <a:buSzPts val="945"/>
              <a:buChar char="●"/>
              <a:defRPr sz="1050">
                <a:solidFill>
                  <a:schemeClr val="dk1"/>
                </a:solidFill>
                <a:latin typeface="Poppins"/>
                <a:ea typeface="Poppins"/>
                <a:cs typeface="Poppins"/>
                <a:sym typeface="Poppins"/>
              </a:defRPr>
            </a:lvl2pPr>
            <a:lvl3pPr indent="-280035" lvl="2" marL="1371600" algn="l">
              <a:lnSpc>
                <a:spcPct val="95000"/>
              </a:lnSpc>
              <a:spcBef>
                <a:spcPts val="1350"/>
              </a:spcBef>
              <a:spcAft>
                <a:spcPts val="0"/>
              </a:spcAft>
              <a:buClr>
                <a:schemeClr val="dk1"/>
              </a:buClr>
              <a:buSzPts val="810"/>
              <a:buChar char="●"/>
              <a:defRPr sz="900">
                <a:solidFill>
                  <a:schemeClr val="dk1"/>
                </a:solidFill>
                <a:latin typeface="Poppins"/>
                <a:ea typeface="Poppins"/>
                <a:cs typeface="Poppins"/>
                <a:sym typeface="Poppins"/>
              </a:defRPr>
            </a:lvl3pPr>
            <a:lvl4pPr indent="-267145" lvl="3" marL="1828800" algn="l">
              <a:lnSpc>
                <a:spcPct val="95000"/>
              </a:lnSpc>
              <a:spcBef>
                <a:spcPts val="1350"/>
              </a:spcBef>
              <a:spcAft>
                <a:spcPts val="0"/>
              </a:spcAft>
              <a:buClr>
                <a:schemeClr val="dk1"/>
              </a:buClr>
              <a:buSzPts val="607"/>
              <a:buChar char="●"/>
              <a:defRPr sz="675">
                <a:solidFill>
                  <a:schemeClr val="dk1"/>
                </a:solidFill>
                <a:latin typeface="Poppins"/>
                <a:ea typeface="Poppins"/>
                <a:cs typeface="Poppins"/>
                <a:sym typeface="Poppins"/>
              </a:defRPr>
            </a:lvl4pPr>
            <a:lvl5pPr indent="-258572" lvl="4" marL="2286000" algn="l">
              <a:lnSpc>
                <a:spcPct val="95000"/>
              </a:lnSpc>
              <a:spcBef>
                <a:spcPts val="1350"/>
              </a:spcBef>
              <a:spcAft>
                <a:spcPts val="0"/>
              </a:spcAft>
              <a:buClr>
                <a:schemeClr val="dk1"/>
              </a:buClr>
              <a:buSzPts val="472"/>
              <a:buChar char="●"/>
              <a:defRPr sz="525">
                <a:solidFill>
                  <a:schemeClr val="dk1"/>
                </a:solidFill>
                <a:latin typeface="Poppins"/>
                <a:ea typeface="Poppins"/>
                <a:cs typeface="Poppins"/>
                <a:sym typeface="Poppins"/>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574" name="Google Shape;574;g3970249a880_0_11952"/>
          <p:cNvSpPr txBox="1"/>
          <p:nvPr>
            <p:ph idx="4" type="title"/>
          </p:nvPr>
        </p:nvSpPr>
        <p:spPr>
          <a:xfrm>
            <a:off x="2651462" y="1286890"/>
            <a:ext cx="480000" cy="372000"/>
          </a:xfrm>
          <a:prstGeom prst="rect">
            <a:avLst/>
          </a:prstGeom>
          <a:noFill/>
          <a:ln>
            <a:noFill/>
          </a:ln>
        </p:spPr>
        <p:txBody>
          <a:bodyPr anchorCtr="0" anchor="ctr" bIns="34275" lIns="34275" spcFirstLastPara="1" rIns="34275" wrap="square" tIns="34275">
            <a:noAutofit/>
          </a:bodyPr>
          <a:lstStyle>
            <a:lvl1pPr lvl="0" marR="0" algn="l">
              <a:lnSpc>
                <a:spcPct val="107000"/>
              </a:lnSpc>
              <a:spcBef>
                <a:spcPts val="0"/>
              </a:spcBef>
              <a:spcAft>
                <a:spcPts val="0"/>
              </a:spcAft>
              <a:buSzPts val="2550"/>
              <a:buNone/>
              <a:defRPr sz="1537">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575" name="Google Shape;575;g3970249a880_0_11952"/>
          <p:cNvSpPr txBox="1"/>
          <p:nvPr>
            <p:ph idx="5" type="title"/>
          </p:nvPr>
        </p:nvSpPr>
        <p:spPr>
          <a:xfrm>
            <a:off x="4796546" y="1286890"/>
            <a:ext cx="480000" cy="372000"/>
          </a:xfrm>
          <a:prstGeom prst="rect">
            <a:avLst/>
          </a:prstGeom>
          <a:noFill/>
          <a:ln>
            <a:noFill/>
          </a:ln>
        </p:spPr>
        <p:txBody>
          <a:bodyPr anchorCtr="0" anchor="ctr" bIns="34275" lIns="34275" spcFirstLastPara="1" rIns="34275" wrap="square" tIns="34275">
            <a:noAutofit/>
          </a:bodyPr>
          <a:lstStyle>
            <a:lvl1pPr lvl="0" marR="0" algn="l">
              <a:lnSpc>
                <a:spcPct val="107000"/>
              </a:lnSpc>
              <a:spcBef>
                <a:spcPts val="0"/>
              </a:spcBef>
              <a:spcAft>
                <a:spcPts val="0"/>
              </a:spcAft>
              <a:buSzPts val="2550"/>
              <a:buNone/>
              <a:defRPr sz="1537">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576" name="Google Shape;576;g3970249a880_0_11952"/>
          <p:cNvSpPr txBox="1"/>
          <p:nvPr>
            <p:ph idx="6" type="title"/>
          </p:nvPr>
        </p:nvSpPr>
        <p:spPr>
          <a:xfrm>
            <a:off x="6942821" y="1286890"/>
            <a:ext cx="480000" cy="372000"/>
          </a:xfrm>
          <a:prstGeom prst="rect">
            <a:avLst/>
          </a:prstGeom>
          <a:noFill/>
          <a:ln>
            <a:noFill/>
          </a:ln>
        </p:spPr>
        <p:txBody>
          <a:bodyPr anchorCtr="0" anchor="ctr" bIns="34275" lIns="34275" spcFirstLastPara="1" rIns="34275" wrap="square" tIns="34275">
            <a:noAutofit/>
          </a:bodyPr>
          <a:lstStyle>
            <a:lvl1pPr lvl="0" marR="0" algn="l">
              <a:lnSpc>
                <a:spcPct val="107000"/>
              </a:lnSpc>
              <a:spcBef>
                <a:spcPts val="0"/>
              </a:spcBef>
              <a:spcAft>
                <a:spcPts val="0"/>
              </a:spcAft>
              <a:buSzPts val="2550"/>
              <a:buNone/>
              <a:defRPr sz="1537">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577" name="Google Shape;577;g3970249a880_0_11952"/>
          <p:cNvSpPr txBox="1"/>
          <p:nvPr>
            <p:ph idx="7" type="body"/>
          </p:nvPr>
        </p:nvSpPr>
        <p:spPr>
          <a:xfrm>
            <a:off x="515283" y="2235690"/>
            <a:ext cx="2446200" cy="2121900"/>
          </a:xfrm>
          <a:prstGeom prst="rect">
            <a:avLst/>
          </a:prstGeom>
          <a:noFill/>
          <a:ln>
            <a:noFill/>
          </a:ln>
        </p:spPr>
        <p:txBody>
          <a:bodyPr anchorCtr="0" anchor="t" bIns="0" lIns="0" spcFirstLastPara="1" rIns="0" wrap="square" tIns="0">
            <a:noAutofit/>
          </a:bodyPr>
          <a:lstStyle>
            <a:lvl1pPr indent="-316484" lvl="0" marL="457200" algn="l">
              <a:lnSpc>
                <a:spcPct val="90000"/>
              </a:lnSpc>
              <a:spcBef>
                <a:spcPts val="0"/>
              </a:spcBef>
              <a:spcAft>
                <a:spcPts val="0"/>
              </a:spcAft>
              <a:buClr>
                <a:schemeClr val="dk1"/>
              </a:buClr>
              <a:buSzPts val="1384"/>
              <a:buChar char="●"/>
              <a:defRPr b="1" sz="1537">
                <a:latin typeface="Poppins"/>
                <a:ea typeface="Poppins"/>
                <a:cs typeface="Poppins"/>
                <a:sym typeface="Poppins"/>
              </a:defRPr>
            </a:lvl1pPr>
            <a:lvl2pPr indent="-288607" lvl="1" marL="914400" algn="l">
              <a:lnSpc>
                <a:spcPct val="95000"/>
              </a:lnSpc>
              <a:spcBef>
                <a:spcPts val="1350"/>
              </a:spcBef>
              <a:spcAft>
                <a:spcPts val="0"/>
              </a:spcAft>
              <a:buClr>
                <a:schemeClr val="dk1"/>
              </a:buClr>
              <a:buSzPts val="945"/>
              <a:buChar char="●"/>
              <a:defRPr b="1" sz="1050">
                <a:latin typeface="Poppins"/>
                <a:ea typeface="Poppins"/>
                <a:cs typeface="Poppins"/>
                <a:sym typeface="Poppins"/>
              </a:defRPr>
            </a:lvl2pPr>
            <a:lvl3pPr indent="-280035" lvl="2" marL="1371600" algn="l">
              <a:lnSpc>
                <a:spcPct val="95000"/>
              </a:lnSpc>
              <a:spcBef>
                <a:spcPts val="1350"/>
              </a:spcBef>
              <a:spcAft>
                <a:spcPts val="0"/>
              </a:spcAft>
              <a:buClr>
                <a:schemeClr val="dk1"/>
              </a:buClr>
              <a:buSzPts val="810"/>
              <a:buChar char="●"/>
              <a:defRPr b="1" sz="900">
                <a:latin typeface="Poppins"/>
                <a:ea typeface="Poppins"/>
                <a:cs typeface="Poppins"/>
                <a:sym typeface="Poppins"/>
              </a:defRPr>
            </a:lvl3pPr>
            <a:lvl4pPr indent="-267145" lvl="3" marL="1828800" algn="l">
              <a:lnSpc>
                <a:spcPct val="95000"/>
              </a:lnSpc>
              <a:spcBef>
                <a:spcPts val="1350"/>
              </a:spcBef>
              <a:spcAft>
                <a:spcPts val="0"/>
              </a:spcAft>
              <a:buClr>
                <a:schemeClr val="dk1"/>
              </a:buClr>
              <a:buSzPts val="607"/>
              <a:buChar char="●"/>
              <a:defRPr b="1" sz="675">
                <a:latin typeface="Poppins"/>
                <a:ea typeface="Poppins"/>
                <a:cs typeface="Poppins"/>
                <a:sym typeface="Poppins"/>
              </a:defRPr>
            </a:lvl4pPr>
            <a:lvl5pPr indent="-258572" lvl="4" marL="2286000" algn="l">
              <a:lnSpc>
                <a:spcPct val="95000"/>
              </a:lnSpc>
              <a:spcBef>
                <a:spcPts val="1350"/>
              </a:spcBef>
              <a:spcAft>
                <a:spcPts val="0"/>
              </a:spcAft>
              <a:buClr>
                <a:schemeClr val="dk1"/>
              </a:buClr>
              <a:buSzPts val="472"/>
              <a:buChar char="●"/>
              <a:defRPr b="1" sz="525">
                <a:latin typeface="Poppins"/>
                <a:ea typeface="Poppins"/>
                <a:cs typeface="Poppins"/>
                <a:sym typeface="Poppins"/>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578" name="Google Shape;578;g3970249a880_0_11952"/>
          <p:cNvSpPr txBox="1"/>
          <p:nvPr>
            <p:ph idx="8" type="title"/>
          </p:nvPr>
        </p:nvSpPr>
        <p:spPr>
          <a:xfrm>
            <a:off x="515283" y="1265458"/>
            <a:ext cx="480000" cy="372000"/>
          </a:xfrm>
          <a:prstGeom prst="rect">
            <a:avLst/>
          </a:prstGeom>
          <a:noFill/>
          <a:ln>
            <a:noFill/>
          </a:ln>
        </p:spPr>
        <p:txBody>
          <a:bodyPr anchorCtr="0" anchor="ctr" bIns="34275" lIns="34275" spcFirstLastPara="1" rIns="34275" wrap="square" tIns="34275">
            <a:noAutofit/>
          </a:bodyPr>
          <a:lstStyle>
            <a:lvl1pPr lvl="0" marR="0" algn="l">
              <a:lnSpc>
                <a:spcPct val="107000"/>
              </a:lnSpc>
              <a:spcBef>
                <a:spcPts val="0"/>
              </a:spcBef>
              <a:spcAft>
                <a:spcPts val="0"/>
              </a:spcAft>
              <a:buSzPts val="2550"/>
              <a:buNone/>
              <a:defRPr sz="1537">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pic>
        <p:nvPicPr>
          <p:cNvPr id="579" name="Google Shape;579;g3970249a880_0_11952"/>
          <p:cNvPicPr preferRelativeResize="0"/>
          <p:nvPr/>
        </p:nvPicPr>
        <p:blipFill rotWithShape="1">
          <a:blip r:embed="rId3">
            <a:alphaModFix/>
          </a:blip>
          <a:srcRect b="0" l="0" r="0" t="0"/>
          <a:stretch/>
        </p:blipFill>
        <p:spPr>
          <a:xfrm>
            <a:off x="2488621" y="2054700"/>
            <a:ext cx="2067758" cy="7060"/>
          </a:xfrm>
          <a:prstGeom prst="rect">
            <a:avLst/>
          </a:prstGeom>
          <a:noFill/>
          <a:ln>
            <a:noFill/>
          </a:ln>
        </p:spPr>
      </p:pic>
      <p:pic>
        <p:nvPicPr>
          <p:cNvPr id="580" name="Google Shape;580;g3970249a880_0_11952"/>
          <p:cNvPicPr preferRelativeResize="0"/>
          <p:nvPr/>
        </p:nvPicPr>
        <p:blipFill rotWithShape="1">
          <a:blip r:embed="rId3">
            <a:alphaModFix/>
          </a:blip>
          <a:srcRect b="0" l="0" r="0" t="0"/>
          <a:stretch/>
        </p:blipFill>
        <p:spPr>
          <a:xfrm>
            <a:off x="4630553" y="2054700"/>
            <a:ext cx="2067758" cy="7060"/>
          </a:xfrm>
          <a:prstGeom prst="rect">
            <a:avLst/>
          </a:prstGeom>
          <a:noFill/>
          <a:ln>
            <a:noFill/>
          </a:ln>
        </p:spPr>
      </p:pic>
      <p:pic>
        <p:nvPicPr>
          <p:cNvPr id="581" name="Google Shape;581;g3970249a880_0_11952"/>
          <p:cNvPicPr preferRelativeResize="0"/>
          <p:nvPr/>
        </p:nvPicPr>
        <p:blipFill rotWithShape="1">
          <a:blip r:embed="rId3">
            <a:alphaModFix/>
          </a:blip>
          <a:srcRect b="0" l="0" r="0" t="0"/>
          <a:stretch/>
        </p:blipFill>
        <p:spPr>
          <a:xfrm>
            <a:off x="6782961" y="2054700"/>
            <a:ext cx="2067758" cy="7060"/>
          </a:xfrm>
          <a:prstGeom prst="rect">
            <a:avLst/>
          </a:prstGeom>
          <a:noFill/>
          <a:ln>
            <a:noFill/>
          </a:ln>
        </p:spPr>
      </p:pic>
    </p:spTree>
  </p:cSld>
  <p:clrMapOvr>
    <a:masterClrMapping/>
  </p:clrMapOvr>
</p:sldLayout>
</file>

<file path=ppt/slideLayouts/slideLayout4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Title Slide" showMasterSp="0">
  <p:cSld name="4_Title Slide">
    <p:bg>
      <p:bgPr>
        <a:blipFill>
          <a:blip r:embed="rId2">
            <a:alphaModFix/>
          </a:blip>
          <a:stretch>
            <a:fillRect/>
          </a:stretch>
        </a:blipFill>
      </p:bgPr>
    </p:bg>
    <p:spTree>
      <p:nvGrpSpPr>
        <p:cNvPr id="6442" name="Shape 6442"/>
        <p:cNvGrpSpPr/>
        <p:nvPr/>
      </p:nvGrpSpPr>
      <p:grpSpPr>
        <a:xfrm>
          <a:off x="0" y="0"/>
          <a:ext cx="0" cy="0"/>
          <a:chOff x="0" y="0"/>
          <a:chExt cx="0" cy="0"/>
        </a:xfrm>
      </p:grpSpPr>
      <p:grpSp>
        <p:nvGrpSpPr>
          <p:cNvPr id="6443" name="Google Shape;6443;g3d53bdb51f7_0_8097"/>
          <p:cNvGrpSpPr/>
          <p:nvPr/>
        </p:nvGrpSpPr>
        <p:grpSpPr>
          <a:xfrm>
            <a:off x="645294" y="661954"/>
            <a:ext cx="962007" cy="283739"/>
            <a:chOff x="1720785" y="1765213"/>
            <a:chExt cx="2565353" cy="756636"/>
          </a:xfrm>
        </p:grpSpPr>
        <p:grpSp>
          <p:nvGrpSpPr>
            <p:cNvPr id="6444" name="Google Shape;6444;g3d53bdb51f7_0_8097"/>
            <p:cNvGrpSpPr/>
            <p:nvPr/>
          </p:nvGrpSpPr>
          <p:grpSpPr>
            <a:xfrm>
              <a:off x="1720785" y="1765213"/>
              <a:ext cx="2468571" cy="756636"/>
              <a:chOff x="1720785" y="1765213"/>
              <a:chExt cx="2468571" cy="756636"/>
            </a:xfrm>
          </p:grpSpPr>
          <p:sp>
            <p:nvSpPr>
              <p:cNvPr id="6445" name="Google Shape;6445;g3d53bdb51f7_0_8097"/>
              <p:cNvSpPr/>
              <p:nvPr/>
            </p:nvSpPr>
            <p:spPr>
              <a:xfrm>
                <a:off x="1720785" y="1765216"/>
                <a:ext cx="913552" cy="756633"/>
              </a:xfrm>
              <a:custGeom>
                <a:rect b="b" l="l" r="r" t="t"/>
                <a:pathLst>
                  <a:path extrusionOk="0" h="756633" w="913552">
                    <a:moveTo>
                      <a:pt x="383" y="478163"/>
                    </a:moveTo>
                    <a:lnTo>
                      <a:pt x="383" y="0"/>
                    </a:lnTo>
                    <a:lnTo>
                      <a:pt x="178625" y="0"/>
                    </a:lnTo>
                    <a:lnTo>
                      <a:pt x="178625" y="478163"/>
                    </a:lnTo>
                    <a:cubicBezTo>
                      <a:pt x="178625" y="561794"/>
                      <a:pt x="219355" y="591543"/>
                      <a:pt x="273236" y="591543"/>
                    </a:cubicBezTo>
                    <a:cubicBezTo>
                      <a:pt x="327117" y="591543"/>
                      <a:pt x="367847" y="561921"/>
                      <a:pt x="367847" y="478163"/>
                    </a:cubicBezTo>
                    <a:lnTo>
                      <a:pt x="367847" y="0"/>
                    </a:lnTo>
                    <a:lnTo>
                      <a:pt x="546089" y="0"/>
                    </a:lnTo>
                    <a:lnTo>
                      <a:pt x="546089" y="478163"/>
                    </a:lnTo>
                    <a:cubicBezTo>
                      <a:pt x="546089" y="561794"/>
                      <a:pt x="587968" y="591543"/>
                      <a:pt x="640700" y="591543"/>
                    </a:cubicBezTo>
                    <a:cubicBezTo>
                      <a:pt x="693432" y="591543"/>
                      <a:pt x="735311" y="561921"/>
                      <a:pt x="735311" y="478163"/>
                    </a:cubicBezTo>
                    <a:lnTo>
                      <a:pt x="735311" y="0"/>
                    </a:lnTo>
                    <a:lnTo>
                      <a:pt x="913553" y="0"/>
                    </a:lnTo>
                    <a:lnTo>
                      <a:pt x="913553" y="478163"/>
                    </a:lnTo>
                    <a:cubicBezTo>
                      <a:pt x="913553" y="670705"/>
                      <a:pt x="801322" y="756634"/>
                      <a:pt x="656021" y="756634"/>
                    </a:cubicBezTo>
                    <a:cubicBezTo>
                      <a:pt x="569071" y="756634"/>
                      <a:pt x="499741" y="722543"/>
                      <a:pt x="456840" y="657554"/>
                    </a:cubicBezTo>
                    <a:cubicBezTo>
                      <a:pt x="413940" y="722415"/>
                      <a:pt x="344609" y="756634"/>
                      <a:pt x="257659" y="756634"/>
                    </a:cubicBezTo>
                    <a:cubicBezTo>
                      <a:pt x="112359" y="756634"/>
                      <a:pt x="0" y="670705"/>
                      <a:pt x="0" y="478163"/>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446" name="Google Shape;6446;g3d53bdb51f7_0_8097"/>
              <p:cNvSpPr/>
              <p:nvPr/>
            </p:nvSpPr>
            <p:spPr>
              <a:xfrm>
                <a:off x="2708901" y="1765213"/>
                <a:ext cx="756508" cy="756510"/>
              </a:xfrm>
              <a:custGeom>
                <a:rect b="b" l="l" r="r" t="t"/>
                <a:pathLst>
                  <a:path extrusionOk="0" h="756510" w="756508">
                    <a:moveTo>
                      <a:pt x="751784" y="437435"/>
                    </a:moveTo>
                    <a:cubicBezTo>
                      <a:pt x="754849" y="417773"/>
                      <a:pt x="756509" y="397471"/>
                      <a:pt x="756509" y="376915"/>
                    </a:cubicBezTo>
                    <a:cubicBezTo>
                      <a:pt x="755742" y="168285"/>
                      <a:pt x="585417" y="-763"/>
                      <a:pt x="376915" y="3"/>
                    </a:cubicBezTo>
                    <a:cubicBezTo>
                      <a:pt x="168413" y="769"/>
                      <a:pt x="-763" y="171094"/>
                      <a:pt x="3" y="379596"/>
                    </a:cubicBezTo>
                    <a:cubicBezTo>
                      <a:pt x="769" y="588098"/>
                      <a:pt x="171094" y="757147"/>
                      <a:pt x="379596" y="756509"/>
                    </a:cubicBezTo>
                    <a:cubicBezTo>
                      <a:pt x="533451" y="755998"/>
                      <a:pt x="665600" y="663174"/>
                      <a:pt x="724205" y="530770"/>
                    </a:cubicBezTo>
                    <a:lnTo>
                      <a:pt x="517874" y="531536"/>
                    </a:lnTo>
                    <a:cubicBezTo>
                      <a:pt x="481102" y="565116"/>
                      <a:pt x="432456" y="585800"/>
                      <a:pt x="378958" y="585928"/>
                    </a:cubicBezTo>
                    <a:cubicBezTo>
                      <a:pt x="285496" y="586311"/>
                      <a:pt x="205951" y="524386"/>
                      <a:pt x="179777" y="439351"/>
                    </a:cubicBezTo>
                    <a:lnTo>
                      <a:pt x="751784" y="437435"/>
                    </a:lnTo>
                    <a:moveTo>
                      <a:pt x="377426" y="170584"/>
                    </a:moveTo>
                    <a:cubicBezTo>
                      <a:pt x="461695" y="170328"/>
                      <a:pt x="534472" y="220507"/>
                      <a:pt x="567286" y="292646"/>
                    </a:cubicBezTo>
                    <a:lnTo>
                      <a:pt x="188331" y="294050"/>
                    </a:lnTo>
                    <a:cubicBezTo>
                      <a:pt x="220634" y="221656"/>
                      <a:pt x="293029" y="170967"/>
                      <a:pt x="377298" y="170584"/>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6447" name="Google Shape;6447;g3d53bdb51f7_0_8097"/>
              <p:cNvGrpSpPr/>
              <p:nvPr/>
            </p:nvGrpSpPr>
            <p:grpSpPr>
              <a:xfrm>
                <a:off x="3397356" y="1765216"/>
                <a:ext cx="792000" cy="756633"/>
                <a:chOff x="3397356" y="1765216"/>
                <a:chExt cx="792000" cy="756633"/>
              </a:xfrm>
            </p:grpSpPr>
            <p:grpSp>
              <p:nvGrpSpPr>
                <p:cNvPr id="6448" name="Google Shape;6448;g3d53bdb51f7_0_8097"/>
                <p:cNvGrpSpPr/>
                <p:nvPr/>
              </p:nvGrpSpPr>
              <p:grpSpPr>
                <a:xfrm>
                  <a:off x="3397356" y="1765216"/>
                  <a:ext cx="792000" cy="756633"/>
                  <a:chOff x="3397356" y="1765216"/>
                  <a:chExt cx="792000" cy="756633"/>
                </a:xfrm>
              </p:grpSpPr>
              <p:sp>
                <p:nvSpPr>
                  <p:cNvPr id="6449" name="Google Shape;6449;g3d53bdb51f7_0_8097"/>
                  <p:cNvSpPr/>
                  <p:nvPr/>
                </p:nvSpPr>
                <p:spPr>
                  <a:xfrm>
                    <a:off x="3397356" y="1765216"/>
                    <a:ext cx="792000" cy="756633"/>
                  </a:xfrm>
                  <a:custGeom>
                    <a:rect b="b" l="l" r="r" t="t"/>
                    <a:pathLst>
                      <a:path extrusionOk="0" h="756633" w="792000">
                        <a:moveTo>
                          <a:pt x="792001" y="0"/>
                        </a:moveTo>
                        <a:lnTo>
                          <a:pt x="561027" y="0"/>
                        </a:lnTo>
                        <a:lnTo>
                          <a:pt x="395937" y="242337"/>
                        </a:lnTo>
                        <a:lnTo>
                          <a:pt x="230974" y="0"/>
                        </a:lnTo>
                        <a:lnTo>
                          <a:pt x="0" y="0"/>
                        </a:lnTo>
                        <a:lnTo>
                          <a:pt x="257659" y="378317"/>
                        </a:lnTo>
                        <a:lnTo>
                          <a:pt x="0" y="756634"/>
                        </a:lnTo>
                        <a:lnTo>
                          <a:pt x="230974" y="756634"/>
                        </a:lnTo>
                        <a:lnTo>
                          <a:pt x="395937" y="514296"/>
                        </a:lnTo>
                        <a:lnTo>
                          <a:pt x="561027" y="756634"/>
                        </a:lnTo>
                        <a:lnTo>
                          <a:pt x="792001" y="756634"/>
                        </a:lnTo>
                        <a:lnTo>
                          <a:pt x="534214" y="378317"/>
                        </a:lnTo>
                        <a:lnTo>
                          <a:pt x="792001" y="0"/>
                        </a:lnTo>
                        <a:close/>
                        <a:moveTo>
                          <a:pt x="210162" y="717180"/>
                        </a:moveTo>
                        <a:lnTo>
                          <a:pt x="74565" y="717180"/>
                        </a:lnTo>
                        <a:lnTo>
                          <a:pt x="305411" y="378317"/>
                        </a:lnTo>
                        <a:lnTo>
                          <a:pt x="74565" y="39453"/>
                        </a:lnTo>
                        <a:lnTo>
                          <a:pt x="210162" y="39453"/>
                        </a:lnTo>
                        <a:lnTo>
                          <a:pt x="441008" y="378317"/>
                        </a:lnTo>
                        <a:lnTo>
                          <a:pt x="210162" y="71718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450" name="Google Shape;6450;g3d53bdb51f7_0_8097"/>
                  <p:cNvSpPr/>
                  <p:nvPr/>
                </p:nvSpPr>
                <p:spPr>
                  <a:xfrm>
                    <a:off x="3546359" y="1843994"/>
                    <a:ext cx="244252" cy="598948"/>
                  </a:xfrm>
                  <a:custGeom>
                    <a:rect b="b" l="l" r="r" t="t"/>
                    <a:pathLst>
                      <a:path extrusionOk="0" h="598948" w="244252">
                        <a:moveTo>
                          <a:pt x="40219" y="0"/>
                        </a:moveTo>
                        <a:lnTo>
                          <a:pt x="0" y="0"/>
                        </a:lnTo>
                        <a:lnTo>
                          <a:pt x="204033" y="299538"/>
                        </a:lnTo>
                        <a:lnTo>
                          <a:pt x="0" y="598949"/>
                        </a:lnTo>
                        <a:lnTo>
                          <a:pt x="40219" y="598949"/>
                        </a:lnTo>
                        <a:lnTo>
                          <a:pt x="244253" y="299538"/>
                        </a:lnTo>
                        <a:lnTo>
                          <a:pt x="40219"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451" name="Google Shape;6451;g3d53bdb51f7_0_8097"/>
                <p:cNvSpPr/>
                <p:nvPr/>
              </p:nvSpPr>
              <p:spPr>
                <a:xfrm>
                  <a:off x="3793292" y="2143532"/>
                  <a:ext cx="92696" cy="271831"/>
                </a:xfrm>
                <a:custGeom>
                  <a:rect b="b" l="l" r="r" t="t"/>
                  <a:pathLst>
                    <a:path extrusionOk="0" h="271831" w="92696">
                      <a:moveTo>
                        <a:pt x="92696" y="0"/>
                      </a:moveTo>
                      <a:lnTo>
                        <a:pt x="92696" y="271831"/>
                      </a:lnTo>
                      <a:lnTo>
                        <a:pt x="0" y="135980"/>
                      </a:lnTo>
                      <a:lnTo>
                        <a:pt x="92696"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6452" name="Google Shape;6452;g3d53bdb51f7_0_8097"/>
            <p:cNvSpPr/>
            <p:nvPr/>
          </p:nvSpPr>
          <p:spPr>
            <a:xfrm>
              <a:off x="4197528" y="1765216"/>
              <a:ext cx="88610" cy="88610"/>
            </a:xfrm>
            <a:custGeom>
              <a:rect b="b" l="l" r="r" t="t"/>
              <a:pathLst>
                <a:path extrusionOk="0" h="88610" w="88610">
                  <a:moveTo>
                    <a:pt x="0" y="44305"/>
                  </a:moveTo>
                  <a:cubicBezTo>
                    <a:pt x="0" y="19790"/>
                    <a:pt x="19918" y="0"/>
                    <a:pt x="44305" y="0"/>
                  </a:cubicBezTo>
                  <a:cubicBezTo>
                    <a:pt x="68692" y="0"/>
                    <a:pt x="88610" y="19790"/>
                    <a:pt x="88610" y="44305"/>
                  </a:cubicBezTo>
                  <a:cubicBezTo>
                    <a:pt x="88610" y="68820"/>
                    <a:pt x="68820" y="88610"/>
                    <a:pt x="44305" y="88610"/>
                  </a:cubicBezTo>
                  <a:cubicBezTo>
                    <a:pt x="19790" y="88610"/>
                    <a:pt x="0" y="68820"/>
                    <a:pt x="0" y="44305"/>
                  </a:cubicBezTo>
                  <a:close/>
                  <a:moveTo>
                    <a:pt x="76991" y="44305"/>
                  </a:moveTo>
                  <a:cubicBezTo>
                    <a:pt x="76991" y="26302"/>
                    <a:pt x="62436" y="11747"/>
                    <a:pt x="44433" y="11747"/>
                  </a:cubicBezTo>
                  <a:cubicBezTo>
                    <a:pt x="26430" y="11747"/>
                    <a:pt x="11874" y="26302"/>
                    <a:pt x="11874" y="44305"/>
                  </a:cubicBezTo>
                  <a:cubicBezTo>
                    <a:pt x="11874" y="62308"/>
                    <a:pt x="26430" y="76864"/>
                    <a:pt x="44433" y="76864"/>
                  </a:cubicBezTo>
                  <a:cubicBezTo>
                    <a:pt x="62436" y="76864"/>
                    <a:pt x="76991" y="62308"/>
                    <a:pt x="76991" y="44305"/>
                  </a:cubicBezTo>
                  <a:close/>
                  <a:moveTo>
                    <a:pt x="28345" y="23366"/>
                  </a:moveTo>
                  <a:lnTo>
                    <a:pt x="48391" y="23366"/>
                  </a:lnTo>
                  <a:cubicBezTo>
                    <a:pt x="56179" y="23366"/>
                    <a:pt x="62563" y="28345"/>
                    <a:pt x="62563" y="36900"/>
                  </a:cubicBezTo>
                  <a:cubicBezTo>
                    <a:pt x="62563" y="42390"/>
                    <a:pt x="59882" y="46348"/>
                    <a:pt x="56052" y="48519"/>
                  </a:cubicBezTo>
                  <a:lnTo>
                    <a:pt x="63840" y="64223"/>
                  </a:lnTo>
                  <a:lnTo>
                    <a:pt x="52221" y="64223"/>
                  </a:lnTo>
                  <a:lnTo>
                    <a:pt x="45965" y="50434"/>
                  </a:lnTo>
                  <a:lnTo>
                    <a:pt x="39070" y="50434"/>
                  </a:lnTo>
                  <a:lnTo>
                    <a:pt x="39070" y="64223"/>
                  </a:lnTo>
                  <a:lnTo>
                    <a:pt x="28473" y="64223"/>
                  </a:lnTo>
                  <a:lnTo>
                    <a:pt x="28473" y="23366"/>
                  </a:lnTo>
                  <a:lnTo>
                    <a:pt x="28473" y="23366"/>
                  </a:lnTo>
                  <a:close/>
                  <a:moveTo>
                    <a:pt x="45582" y="42773"/>
                  </a:moveTo>
                  <a:cubicBezTo>
                    <a:pt x="48646" y="42773"/>
                    <a:pt x="51200" y="40730"/>
                    <a:pt x="51200" y="36900"/>
                  </a:cubicBezTo>
                  <a:cubicBezTo>
                    <a:pt x="51200" y="33069"/>
                    <a:pt x="48519" y="31282"/>
                    <a:pt x="45582" y="31282"/>
                  </a:cubicBezTo>
                  <a:lnTo>
                    <a:pt x="38815" y="31282"/>
                  </a:lnTo>
                  <a:lnTo>
                    <a:pt x="38815" y="42901"/>
                  </a:lnTo>
                  <a:lnTo>
                    <a:pt x="45582" y="42901"/>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453" name="Google Shape;6453;g3d53bdb51f7_0_8097"/>
          <p:cNvSpPr/>
          <p:nvPr/>
        </p:nvSpPr>
        <p:spPr>
          <a:xfrm>
            <a:off x="1761902" y="724535"/>
            <a:ext cx="12600" cy="1629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454" name="Google Shape;6454;g3d53bdb51f7_0_8097"/>
          <p:cNvSpPr/>
          <p:nvPr/>
        </p:nvSpPr>
        <p:spPr>
          <a:xfrm rot="5400000">
            <a:off x="1761809" y="724605"/>
            <a:ext cx="12600" cy="1629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6455" name="Google Shape;6455;g3d53bdb51f7_0_8097"/>
          <p:cNvGrpSpPr/>
          <p:nvPr/>
        </p:nvGrpSpPr>
        <p:grpSpPr>
          <a:xfrm>
            <a:off x="645294" y="661954"/>
            <a:ext cx="1204506" cy="283739"/>
            <a:chOff x="1720785" y="1765213"/>
            <a:chExt cx="3212015" cy="756636"/>
          </a:xfrm>
        </p:grpSpPr>
        <p:grpSp>
          <p:nvGrpSpPr>
            <p:cNvPr id="6456" name="Google Shape;6456;g3d53bdb51f7_0_8097"/>
            <p:cNvGrpSpPr/>
            <p:nvPr/>
          </p:nvGrpSpPr>
          <p:grpSpPr>
            <a:xfrm>
              <a:off x="1720785" y="1765213"/>
              <a:ext cx="2468571" cy="756636"/>
              <a:chOff x="1720785" y="1765213"/>
              <a:chExt cx="2468571" cy="756636"/>
            </a:xfrm>
          </p:grpSpPr>
          <p:sp>
            <p:nvSpPr>
              <p:cNvPr id="6457" name="Google Shape;6457;g3d53bdb51f7_0_8097"/>
              <p:cNvSpPr/>
              <p:nvPr/>
            </p:nvSpPr>
            <p:spPr>
              <a:xfrm>
                <a:off x="1720785" y="1765216"/>
                <a:ext cx="913552" cy="756633"/>
              </a:xfrm>
              <a:custGeom>
                <a:rect b="b" l="l" r="r" t="t"/>
                <a:pathLst>
                  <a:path extrusionOk="0" h="756633" w="913552">
                    <a:moveTo>
                      <a:pt x="383" y="478163"/>
                    </a:moveTo>
                    <a:lnTo>
                      <a:pt x="383" y="0"/>
                    </a:lnTo>
                    <a:lnTo>
                      <a:pt x="178625" y="0"/>
                    </a:lnTo>
                    <a:lnTo>
                      <a:pt x="178625" y="478163"/>
                    </a:lnTo>
                    <a:cubicBezTo>
                      <a:pt x="178625" y="561794"/>
                      <a:pt x="219355" y="591543"/>
                      <a:pt x="273236" y="591543"/>
                    </a:cubicBezTo>
                    <a:cubicBezTo>
                      <a:pt x="327117" y="591543"/>
                      <a:pt x="367847" y="561921"/>
                      <a:pt x="367847" y="478163"/>
                    </a:cubicBezTo>
                    <a:lnTo>
                      <a:pt x="367847" y="0"/>
                    </a:lnTo>
                    <a:lnTo>
                      <a:pt x="546089" y="0"/>
                    </a:lnTo>
                    <a:lnTo>
                      <a:pt x="546089" y="478163"/>
                    </a:lnTo>
                    <a:cubicBezTo>
                      <a:pt x="546089" y="561794"/>
                      <a:pt x="587968" y="591543"/>
                      <a:pt x="640700" y="591543"/>
                    </a:cubicBezTo>
                    <a:cubicBezTo>
                      <a:pt x="693432" y="591543"/>
                      <a:pt x="735311" y="561921"/>
                      <a:pt x="735311" y="478163"/>
                    </a:cubicBezTo>
                    <a:lnTo>
                      <a:pt x="735311" y="0"/>
                    </a:lnTo>
                    <a:lnTo>
                      <a:pt x="913553" y="0"/>
                    </a:lnTo>
                    <a:lnTo>
                      <a:pt x="913553" y="478163"/>
                    </a:lnTo>
                    <a:cubicBezTo>
                      <a:pt x="913553" y="670705"/>
                      <a:pt x="801322" y="756634"/>
                      <a:pt x="656021" y="756634"/>
                    </a:cubicBezTo>
                    <a:cubicBezTo>
                      <a:pt x="569071" y="756634"/>
                      <a:pt x="499741" y="722543"/>
                      <a:pt x="456840" y="657554"/>
                    </a:cubicBezTo>
                    <a:cubicBezTo>
                      <a:pt x="413940" y="722415"/>
                      <a:pt x="344609" y="756634"/>
                      <a:pt x="257659" y="756634"/>
                    </a:cubicBezTo>
                    <a:cubicBezTo>
                      <a:pt x="112359" y="756634"/>
                      <a:pt x="0" y="670705"/>
                      <a:pt x="0" y="478163"/>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458" name="Google Shape;6458;g3d53bdb51f7_0_8097"/>
              <p:cNvSpPr/>
              <p:nvPr/>
            </p:nvSpPr>
            <p:spPr>
              <a:xfrm>
                <a:off x="2708901" y="1765213"/>
                <a:ext cx="756508" cy="756510"/>
              </a:xfrm>
              <a:custGeom>
                <a:rect b="b" l="l" r="r" t="t"/>
                <a:pathLst>
                  <a:path extrusionOk="0" h="756510" w="756508">
                    <a:moveTo>
                      <a:pt x="751784" y="437435"/>
                    </a:moveTo>
                    <a:cubicBezTo>
                      <a:pt x="754849" y="417773"/>
                      <a:pt x="756509" y="397471"/>
                      <a:pt x="756509" y="376915"/>
                    </a:cubicBezTo>
                    <a:cubicBezTo>
                      <a:pt x="755742" y="168285"/>
                      <a:pt x="585417" y="-763"/>
                      <a:pt x="376915" y="3"/>
                    </a:cubicBezTo>
                    <a:cubicBezTo>
                      <a:pt x="168413" y="769"/>
                      <a:pt x="-763" y="171094"/>
                      <a:pt x="3" y="379596"/>
                    </a:cubicBezTo>
                    <a:cubicBezTo>
                      <a:pt x="769" y="588098"/>
                      <a:pt x="171094" y="757147"/>
                      <a:pt x="379596" y="756509"/>
                    </a:cubicBezTo>
                    <a:cubicBezTo>
                      <a:pt x="533451" y="755998"/>
                      <a:pt x="665600" y="663174"/>
                      <a:pt x="724205" y="530770"/>
                    </a:cubicBezTo>
                    <a:lnTo>
                      <a:pt x="517874" y="531536"/>
                    </a:lnTo>
                    <a:cubicBezTo>
                      <a:pt x="481102" y="565116"/>
                      <a:pt x="432456" y="585800"/>
                      <a:pt x="378958" y="585928"/>
                    </a:cubicBezTo>
                    <a:cubicBezTo>
                      <a:pt x="285496" y="586311"/>
                      <a:pt x="205951" y="524386"/>
                      <a:pt x="179777" y="439351"/>
                    </a:cubicBezTo>
                    <a:lnTo>
                      <a:pt x="751784" y="437435"/>
                    </a:lnTo>
                    <a:moveTo>
                      <a:pt x="377426" y="170584"/>
                    </a:moveTo>
                    <a:cubicBezTo>
                      <a:pt x="461695" y="170328"/>
                      <a:pt x="534472" y="220507"/>
                      <a:pt x="567286" y="292646"/>
                    </a:cubicBezTo>
                    <a:lnTo>
                      <a:pt x="188331" y="294050"/>
                    </a:lnTo>
                    <a:cubicBezTo>
                      <a:pt x="220634" y="221656"/>
                      <a:pt x="293029" y="170967"/>
                      <a:pt x="377298" y="170584"/>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6459" name="Google Shape;6459;g3d53bdb51f7_0_8097"/>
              <p:cNvGrpSpPr/>
              <p:nvPr/>
            </p:nvGrpSpPr>
            <p:grpSpPr>
              <a:xfrm>
                <a:off x="3397356" y="1765216"/>
                <a:ext cx="792000" cy="756633"/>
                <a:chOff x="3397356" y="1765216"/>
                <a:chExt cx="792000" cy="756633"/>
              </a:xfrm>
            </p:grpSpPr>
            <p:grpSp>
              <p:nvGrpSpPr>
                <p:cNvPr id="6460" name="Google Shape;6460;g3d53bdb51f7_0_8097"/>
                <p:cNvGrpSpPr/>
                <p:nvPr/>
              </p:nvGrpSpPr>
              <p:grpSpPr>
                <a:xfrm>
                  <a:off x="3397356" y="1765216"/>
                  <a:ext cx="792000" cy="756633"/>
                  <a:chOff x="3397356" y="1765216"/>
                  <a:chExt cx="792000" cy="756633"/>
                </a:xfrm>
              </p:grpSpPr>
              <p:sp>
                <p:nvSpPr>
                  <p:cNvPr id="6461" name="Google Shape;6461;g3d53bdb51f7_0_8097"/>
                  <p:cNvSpPr/>
                  <p:nvPr/>
                </p:nvSpPr>
                <p:spPr>
                  <a:xfrm>
                    <a:off x="3397356" y="1765216"/>
                    <a:ext cx="792000" cy="756633"/>
                  </a:xfrm>
                  <a:custGeom>
                    <a:rect b="b" l="l" r="r" t="t"/>
                    <a:pathLst>
                      <a:path extrusionOk="0" h="756633" w="792000">
                        <a:moveTo>
                          <a:pt x="792001" y="0"/>
                        </a:moveTo>
                        <a:lnTo>
                          <a:pt x="561027" y="0"/>
                        </a:lnTo>
                        <a:lnTo>
                          <a:pt x="395937" y="242337"/>
                        </a:lnTo>
                        <a:lnTo>
                          <a:pt x="230974" y="0"/>
                        </a:lnTo>
                        <a:lnTo>
                          <a:pt x="0" y="0"/>
                        </a:lnTo>
                        <a:lnTo>
                          <a:pt x="257659" y="378317"/>
                        </a:lnTo>
                        <a:lnTo>
                          <a:pt x="0" y="756634"/>
                        </a:lnTo>
                        <a:lnTo>
                          <a:pt x="230974" y="756634"/>
                        </a:lnTo>
                        <a:lnTo>
                          <a:pt x="395937" y="514296"/>
                        </a:lnTo>
                        <a:lnTo>
                          <a:pt x="561027" y="756634"/>
                        </a:lnTo>
                        <a:lnTo>
                          <a:pt x="792001" y="756634"/>
                        </a:lnTo>
                        <a:lnTo>
                          <a:pt x="534214" y="378317"/>
                        </a:lnTo>
                        <a:lnTo>
                          <a:pt x="792001" y="0"/>
                        </a:lnTo>
                        <a:close/>
                        <a:moveTo>
                          <a:pt x="210162" y="717180"/>
                        </a:moveTo>
                        <a:lnTo>
                          <a:pt x="74565" y="717180"/>
                        </a:lnTo>
                        <a:lnTo>
                          <a:pt x="305411" y="378317"/>
                        </a:lnTo>
                        <a:lnTo>
                          <a:pt x="74565" y="39453"/>
                        </a:lnTo>
                        <a:lnTo>
                          <a:pt x="210162" y="39453"/>
                        </a:lnTo>
                        <a:lnTo>
                          <a:pt x="441008" y="378317"/>
                        </a:lnTo>
                        <a:lnTo>
                          <a:pt x="210162" y="71718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462" name="Google Shape;6462;g3d53bdb51f7_0_8097"/>
                  <p:cNvSpPr/>
                  <p:nvPr/>
                </p:nvSpPr>
                <p:spPr>
                  <a:xfrm>
                    <a:off x="3546359" y="1843994"/>
                    <a:ext cx="244252" cy="598948"/>
                  </a:xfrm>
                  <a:custGeom>
                    <a:rect b="b" l="l" r="r" t="t"/>
                    <a:pathLst>
                      <a:path extrusionOk="0" h="598948" w="244252">
                        <a:moveTo>
                          <a:pt x="40219" y="0"/>
                        </a:moveTo>
                        <a:lnTo>
                          <a:pt x="0" y="0"/>
                        </a:lnTo>
                        <a:lnTo>
                          <a:pt x="204033" y="299538"/>
                        </a:lnTo>
                        <a:lnTo>
                          <a:pt x="0" y="598949"/>
                        </a:lnTo>
                        <a:lnTo>
                          <a:pt x="40219" y="598949"/>
                        </a:lnTo>
                        <a:lnTo>
                          <a:pt x="244253" y="299538"/>
                        </a:lnTo>
                        <a:lnTo>
                          <a:pt x="40219"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463" name="Google Shape;6463;g3d53bdb51f7_0_8097"/>
                <p:cNvSpPr/>
                <p:nvPr/>
              </p:nvSpPr>
              <p:spPr>
                <a:xfrm>
                  <a:off x="3793292" y="2143532"/>
                  <a:ext cx="92696" cy="271831"/>
                </a:xfrm>
                <a:custGeom>
                  <a:rect b="b" l="l" r="r" t="t"/>
                  <a:pathLst>
                    <a:path extrusionOk="0" h="271831" w="92696">
                      <a:moveTo>
                        <a:pt x="92696" y="0"/>
                      </a:moveTo>
                      <a:lnTo>
                        <a:pt x="92696" y="271831"/>
                      </a:lnTo>
                      <a:lnTo>
                        <a:pt x="0" y="135980"/>
                      </a:lnTo>
                      <a:lnTo>
                        <a:pt x="92696"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6464" name="Google Shape;6464;g3d53bdb51f7_0_8097"/>
            <p:cNvSpPr/>
            <p:nvPr/>
          </p:nvSpPr>
          <p:spPr>
            <a:xfrm>
              <a:off x="4699018" y="1932094"/>
              <a:ext cx="33300" cy="4344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465" name="Google Shape;6465;g3d53bdb51f7_0_8097"/>
            <p:cNvSpPr/>
            <p:nvPr/>
          </p:nvSpPr>
          <p:spPr>
            <a:xfrm rot="5400000">
              <a:off x="4698950" y="1932130"/>
              <a:ext cx="33300" cy="4344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466" name="Google Shape;6466;g3d53bdb51f7_0_8097"/>
          <p:cNvSpPr/>
          <p:nvPr>
            <p:ph idx="2" type="pic"/>
          </p:nvPr>
        </p:nvSpPr>
        <p:spPr>
          <a:xfrm>
            <a:off x="1991065" y="636560"/>
            <a:ext cx="1566000" cy="339600"/>
          </a:xfrm>
          <a:prstGeom prst="rect">
            <a:avLst/>
          </a:prstGeom>
          <a:solidFill>
            <a:schemeClr val="lt1"/>
          </a:solidFill>
          <a:ln>
            <a:noFill/>
          </a:ln>
        </p:spPr>
      </p:sp>
      <p:sp>
        <p:nvSpPr>
          <p:cNvPr id="6467" name="Google Shape;6467;g3d53bdb51f7_0_8097"/>
          <p:cNvSpPr txBox="1"/>
          <p:nvPr>
            <p:ph type="title"/>
          </p:nvPr>
        </p:nvSpPr>
        <p:spPr>
          <a:xfrm>
            <a:off x="645210" y="1768508"/>
            <a:ext cx="3927000" cy="15372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900"/>
              <a:buFont typeface="Poppins"/>
              <a:buNone/>
              <a:defRPr b="1" sz="3900">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468" name="Google Shape;6468;g3d53bdb51f7_0_8097"/>
          <p:cNvSpPr txBox="1"/>
          <p:nvPr>
            <p:ph idx="1" type="subTitle"/>
          </p:nvPr>
        </p:nvSpPr>
        <p:spPr>
          <a:xfrm>
            <a:off x="645210" y="3607664"/>
            <a:ext cx="39270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300"/>
              <a:buNone/>
              <a:defRPr b="1" sz="15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
        <p:nvSpPr>
          <p:cNvPr id="6469" name="Google Shape;6469;g3d53bdb51f7_0_8097"/>
          <p:cNvSpPr/>
          <p:nvPr>
            <p:ph idx="3" type="pic"/>
          </p:nvPr>
        </p:nvSpPr>
        <p:spPr>
          <a:xfrm>
            <a:off x="4899403" y="439313"/>
            <a:ext cx="3857100" cy="4264800"/>
          </a:xfrm>
          <a:prstGeom prst="roundRect">
            <a:avLst>
              <a:gd fmla="val 3145" name="adj"/>
            </a:avLst>
          </a:prstGeom>
          <a:noFill/>
          <a:ln>
            <a:noFill/>
          </a:ln>
        </p:spPr>
      </p:sp>
    </p:spTree>
  </p:cSld>
  <p:clrMapOvr>
    <a:masterClrMapping/>
  </p:clrMapOvr>
</p:sldLayout>
</file>

<file path=ppt/slideLayouts/slideLayout4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Title Slide" showMasterSp="0">
  <p:cSld name="5_Title Slide">
    <p:bg>
      <p:bgPr>
        <a:blipFill>
          <a:blip r:embed="rId2">
            <a:alphaModFix/>
          </a:blip>
          <a:stretch>
            <a:fillRect/>
          </a:stretch>
        </a:blipFill>
      </p:bgPr>
    </p:bg>
    <p:spTree>
      <p:nvGrpSpPr>
        <p:cNvPr id="6470" name="Shape 6470"/>
        <p:cNvGrpSpPr/>
        <p:nvPr/>
      </p:nvGrpSpPr>
      <p:grpSpPr>
        <a:xfrm>
          <a:off x="0" y="0"/>
          <a:ext cx="0" cy="0"/>
          <a:chOff x="0" y="0"/>
          <a:chExt cx="0" cy="0"/>
        </a:xfrm>
      </p:grpSpPr>
      <p:grpSp>
        <p:nvGrpSpPr>
          <p:cNvPr id="6471" name="Google Shape;6471;g3d53bdb51f7_0_8125"/>
          <p:cNvGrpSpPr/>
          <p:nvPr/>
        </p:nvGrpSpPr>
        <p:grpSpPr>
          <a:xfrm>
            <a:off x="645294" y="661954"/>
            <a:ext cx="925714" cy="283739"/>
            <a:chOff x="1720785" y="1765213"/>
            <a:chExt cx="2468571" cy="756636"/>
          </a:xfrm>
        </p:grpSpPr>
        <p:sp>
          <p:nvSpPr>
            <p:cNvPr id="6472" name="Google Shape;6472;g3d53bdb51f7_0_8125"/>
            <p:cNvSpPr/>
            <p:nvPr/>
          </p:nvSpPr>
          <p:spPr>
            <a:xfrm>
              <a:off x="1720785" y="1765216"/>
              <a:ext cx="913552" cy="756633"/>
            </a:xfrm>
            <a:custGeom>
              <a:rect b="b" l="l" r="r" t="t"/>
              <a:pathLst>
                <a:path extrusionOk="0" h="756633" w="913552">
                  <a:moveTo>
                    <a:pt x="383" y="478163"/>
                  </a:moveTo>
                  <a:lnTo>
                    <a:pt x="383" y="0"/>
                  </a:lnTo>
                  <a:lnTo>
                    <a:pt x="178625" y="0"/>
                  </a:lnTo>
                  <a:lnTo>
                    <a:pt x="178625" y="478163"/>
                  </a:lnTo>
                  <a:cubicBezTo>
                    <a:pt x="178625" y="561794"/>
                    <a:pt x="219355" y="591543"/>
                    <a:pt x="273236" y="591543"/>
                  </a:cubicBezTo>
                  <a:cubicBezTo>
                    <a:pt x="327117" y="591543"/>
                    <a:pt x="367847" y="561921"/>
                    <a:pt x="367847" y="478163"/>
                  </a:cubicBezTo>
                  <a:lnTo>
                    <a:pt x="367847" y="0"/>
                  </a:lnTo>
                  <a:lnTo>
                    <a:pt x="546089" y="0"/>
                  </a:lnTo>
                  <a:lnTo>
                    <a:pt x="546089" y="478163"/>
                  </a:lnTo>
                  <a:cubicBezTo>
                    <a:pt x="546089" y="561794"/>
                    <a:pt x="587968" y="591543"/>
                    <a:pt x="640700" y="591543"/>
                  </a:cubicBezTo>
                  <a:cubicBezTo>
                    <a:pt x="693432" y="591543"/>
                    <a:pt x="735311" y="561921"/>
                    <a:pt x="735311" y="478163"/>
                  </a:cubicBezTo>
                  <a:lnTo>
                    <a:pt x="735311" y="0"/>
                  </a:lnTo>
                  <a:lnTo>
                    <a:pt x="913553" y="0"/>
                  </a:lnTo>
                  <a:lnTo>
                    <a:pt x="913553" y="478163"/>
                  </a:lnTo>
                  <a:cubicBezTo>
                    <a:pt x="913553" y="670705"/>
                    <a:pt x="801322" y="756634"/>
                    <a:pt x="656021" y="756634"/>
                  </a:cubicBezTo>
                  <a:cubicBezTo>
                    <a:pt x="569071" y="756634"/>
                    <a:pt x="499741" y="722543"/>
                    <a:pt x="456840" y="657554"/>
                  </a:cubicBezTo>
                  <a:cubicBezTo>
                    <a:pt x="413940" y="722415"/>
                    <a:pt x="344609" y="756634"/>
                    <a:pt x="257659" y="756634"/>
                  </a:cubicBezTo>
                  <a:cubicBezTo>
                    <a:pt x="112359" y="756634"/>
                    <a:pt x="0" y="670705"/>
                    <a:pt x="0" y="478163"/>
                  </a:cubicBezTo>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473" name="Google Shape;6473;g3d53bdb51f7_0_8125"/>
            <p:cNvSpPr/>
            <p:nvPr/>
          </p:nvSpPr>
          <p:spPr>
            <a:xfrm>
              <a:off x="2708901" y="1765213"/>
              <a:ext cx="756508" cy="756510"/>
            </a:xfrm>
            <a:custGeom>
              <a:rect b="b" l="l" r="r" t="t"/>
              <a:pathLst>
                <a:path extrusionOk="0" h="756510" w="756508">
                  <a:moveTo>
                    <a:pt x="751784" y="437435"/>
                  </a:moveTo>
                  <a:cubicBezTo>
                    <a:pt x="754849" y="417773"/>
                    <a:pt x="756509" y="397471"/>
                    <a:pt x="756509" y="376915"/>
                  </a:cubicBezTo>
                  <a:cubicBezTo>
                    <a:pt x="755742" y="168285"/>
                    <a:pt x="585417" y="-763"/>
                    <a:pt x="376915" y="3"/>
                  </a:cubicBezTo>
                  <a:cubicBezTo>
                    <a:pt x="168413" y="769"/>
                    <a:pt x="-763" y="171094"/>
                    <a:pt x="3" y="379596"/>
                  </a:cubicBezTo>
                  <a:cubicBezTo>
                    <a:pt x="769" y="588098"/>
                    <a:pt x="171094" y="757147"/>
                    <a:pt x="379596" y="756509"/>
                  </a:cubicBezTo>
                  <a:cubicBezTo>
                    <a:pt x="533451" y="755998"/>
                    <a:pt x="665600" y="663174"/>
                    <a:pt x="724205" y="530770"/>
                  </a:cubicBezTo>
                  <a:lnTo>
                    <a:pt x="517874" y="531536"/>
                  </a:lnTo>
                  <a:cubicBezTo>
                    <a:pt x="481102" y="565116"/>
                    <a:pt x="432456" y="585800"/>
                    <a:pt x="378958" y="585928"/>
                  </a:cubicBezTo>
                  <a:cubicBezTo>
                    <a:pt x="285496" y="586311"/>
                    <a:pt x="205951" y="524386"/>
                    <a:pt x="179777" y="439351"/>
                  </a:cubicBezTo>
                  <a:lnTo>
                    <a:pt x="751784" y="437435"/>
                  </a:lnTo>
                  <a:moveTo>
                    <a:pt x="377426" y="170584"/>
                  </a:moveTo>
                  <a:cubicBezTo>
                    <a:pt x="461695" y="170328"/>
                    <a:pt x="534472" y="220507"/>
                    <a:pt x="567286" y="292646"/>
                  </a:cubicBezTo>
                  <a:lnTo>
                    <a:pt x="188331" y="294050"/>
                  </a:lnTo>
                  <a:cubicBezTo>
                    <a:pt x="220634" y="221656"/>
                    <a:pt x="293029" y="170967"/>
                    <a:pt x="377298" y="170584"/>
                  </a:cubicBezTo>
                  <a:close/>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6474" name="Google Shape;6474;g3d53bdb51f7_0_8125"/>
            <p:cNvGrpSpPr/>
            <p:nvPr/>
          </p:nvGrpSpPr>
          <p:grpSpPr>
            <a:xfrm>
              <a:off x="3397356" y="1765216"/>
              <a:ext cx="792000" cy="756633"/>
              <a:chOff x="3397356" y="1765216"/>
              <a:chExt cx="792000" cy="756633"/>
            </a:xfrm>
          </p:grpSpPr>
          <p:grpSp>
            <p:nvGrpSpPr>
              <p:cNvPr id="6475" name="Google Shape;6475;g3d53bdb51f7_0_8125"/>
              <p:cNvGrpSpPr/>
              <p:nvPr/>
            </p:nvGrpSpPr>
            <p:grpSpPr>
              <a:xfrm>
                <a:off x="3397356" y="1765216"/>
                <a:ext cx="792000" cy="756633"/>
                <a:chOff x="3397356" y="1765216"/>
                <a:chExt cx="792000" cy="756633"/>
              </a:xfrm>
            </p:grpSpPr>
            <p:sp>
              <p:nvSpPr>
                <p:cNvPr id="6476" name="Google Shape;6476;g3d53bdb51f7_0_8125"/>
                <p:cNvSpPr/>
                <p:nvPr/>
              </p:nvSpPr>
              <p:spPr>
                <a:xfrm>
                  <a:off x="3397356" y="1765216"/>
                  <a:ext cx="792000" cy="756633"/>
                </a:xfrm>
                <a:custGeom>
                  <a:rect b="b" l="l" r="r" t="t"/>
                  <a:pathLst>
                    <a:path extrusionOk="0" h="756633" w="792000">
                      <a:moveTo>
                        <a:pt x="792001" y="0"/>
                      </a:moveTo>
                      <a:lnTo>
                        <a:pt x="561027" y="0"/>
                      </a:lnTo>
                      <a:lnTo>
                        <a:pt x="395937" y="242337"/>
                      </a:lnTo>
                      <a:lnTo>
                        <a:pt x="230974" y="0"/>
                      </a:lnTo>
                      <a:lnTo>
                        <a:pt x="0" y="0"/>
                      </a:lnTo>
                      <a:lnTo>
                        <a:pt x="257659" y="378317"/>
                      </a:lnTo>
                      <a:lnTo>
                        <a:pt x="0" y="756634"/>
                      </a:lnTo>
                      <a:lnTo>
                        <a:pt x="230974" y="756634"/>
                      </a:lnTo>
                      <a:lnTo>
                        <a:pt x="395937" y="514296"/>
                      </a:lnTo>
                      <a:lnTo>
                        <a:pt x="561027" y="756634"/>
                      </a:lnTo>
                      <a:lnTo>
                        <a:pt x="792001" y="756634"/>
                      </a:lnTo>
                      <a:lnTo>
                        <a:pt x="534214" y="378317"/>
                      </a:lnTo>
                      <a:lnTo>
                        <a:pt x="792001" y="0"/>
                      </a:lnTo>
                      <a:close/>
                      <a:moveTo>
                        <a:pt x="210162" y="717180"/>
                      </a:moveTo>
                      <a:lnTo>
                        <a:pt x="74565" y="717180"/>
                      </a:lnTo>
                      <a:lnTo>
                        <a:pt x="305411" y="378317"/>
                      </a:lnTo>
                      <a:lnTo>
                        <a:pt x="74565" y="39453"/>
                      </a:lnTo>
                      <a:lnTo>
                        <a:pt x="210162" y="39453"/>
                      </a:lnTo>
                      <a:lnTo>
                        <a:pt x="441008" y="378317"/>
                      </a:lnTo>
                      <a:lnTo>
                        <a:pt x="210162" y="717180"/>
                      </a:lnTo>
                      <a:close/>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477" name="Google Shape;6477;g3d53bdb51f7_0_8125"/>
                <p:cNvSpPr/>
                <p:nvPr/>
              </p:nvSpPr>
              <p:spPr>
                <a:xfrm>
                  <a:off x="3546359" y="1843994"/>
                  <a:ext cx="244252" cy="598948"/>
                </a:xfrm>
                <a:custGeom>
                  <a:rect b="b" l="l" r="r" t="t"/>
                  <a:pathLst>
                    <a:path extrusionOk="0" h="598948" w="244252">
                      <a:moveTo>
                        <a:pt x="40219" y="0"/>
                      </a:moveTo>
                      <a:lnTo>
                        <a:pt x="0" y="0"/>
                      </a:lnTo>
                      <a:lnTo>
                        <a:pt x="204033" y="299538"/>
                      </a:lnTo>
                      <a:lnTo>
                        <a:pt x="0" y="598949"/>
                      </a:lnTo>
                      <a:lnTo>
                        <a:pt x="40219" y="598949"/>
                      </a:lnTo>
                      <a:lnTo>
                        <a:pt x="244253" y="299538"/>
                      </a:lnTo>
                      <a:lnTo>
                        <a:pt x="40219" y="0"/>
                      </a:lnTo>
                      <a:close/>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478" name="Google Shape;6478;g3d53bdb51f7_0_8125"/>
              <p:cNvSpPr/>
              <p:nvPr/>
            </p:nvSpPr>
            <p:spPr>
              <a:xfrm>
                <a:off x="3793292" y="2143532"/>
                <a:ext cx="92696" cy="271831"/>
              </a:xfrm>
              <a:custGeom>
                <a:rect b="b" l="l" r="r" t="t"/>
                <a:pathLst>
                  <a:path extrusionOk="0" h="271831" w="92696">
                    <a:moveTo>
                      <a:pt x="92696" y="0"/>
                    </a:moveTo>
                    <a:lnTo>
                      <a:pt x="92696" y="271831"/>
                    </a:lnTo>
                    <a:lnTo>
                      <a:pt x="0" y="135980"/>
                    </a:lnTo>
                    <a:lnTo>
                      <a:pt x="92696" y="0"/>
                    </a:lnTo>
                    <a:close/>
                  </a:path>
                </a:pathLst>
              </a:custGeom>
              <a:solidFill>
                <a:srgbClr val="A01D28"/>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6479" name="Google Shape;6479;g3d53bdb51f7_0_8125"/>
          <p:cNvSpPr/>
          <p:nvPr/>
        </p:nvSpPr>
        <p:spPr>
          <a:xfrm>
            <a:off x="1761902" y="724535"/>
            <a:ext cx="12600" cy="162900"/>
          </a:xfrm>
          <a:prstGeom prst="rect">
            <a:avLst/>
          </a:prstGeom>
          <a:solidFill>
            <a:schemeClr val="dk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480" name="Google Shape;6480;g3d53bdb51f7_0_8125"/>
          <p:cNvSpPr/>
          <p:nvPr/>
        </p:nvSpPr>
        <p:spPr>
          <a:xfrm rot="5400000">
            <a:off x="1761809" y="724605"/>
            <a:ext cx="12600" cy="162900"/>
          </a:xfrm>
          <a:prstGeom prst="rect">
            <a:avLst/>
          </a:prstGeom>
          <a:solidFill>
            <a:schemeClr val="dk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481" name="Google Shape;6481;g3d53bdb51f7_0_8125"/>
          <p:cNvSpPr/>
          <p:nvPr>
            <p:ph idx="2" type="pic"/>
          </p:nvPr>
        </p:nvSpPr>
        <p:spPr>
          <a:xfrm>
            <a:off x="1991065" y="636560"/>
            <a:ext cx="1566000" cy="339600"/>
          </a:xfrm>
          <a:prstGeom prst="rect">
            <a:avLst/>
          </a:prstGeom>
          <a:solidFill>
            <a:schemeClr val="lt2"/>
          </a:solidFill>
          <a:ln>
            <a:noFill/>
          </a:ln>
        </p:spPr>
      </p:sp>
      <p:sp>
        <p:nvSpPr>
          <p:cNvPr id="6482" name="Google Shape;6482;g3d53bdb51f7_0_8125"/>
          <p:cNvSpPr txBox="1"/>
          <p:nvPr>
            <p:ph type="title"/>
          </p:nvPr>
        </p:nvSpPr>
        <p:spPr>
          <a:xfrm>
            <a:off x="645210" y="1768508"/>
            <a:ext cx="3927000" cy="15372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SzPts val="3900"/>
              <a:buFont typeface="Poppins"/>
              <a:buNone/>
              <a:defRPr b="1" sz="3900">
                <a:latin typeface="Poppins"/>
                <a:ea typeface="Poppins"/>
                <a:cs typeface="Poppins"/>
                <a:sym typeface="Poppins"/>
              </a:defRPr>
            </a:lvl1pPr>
            <a:lvl2pPr lvl="1" algn="l">
              <a:lnSpc>
                <a:spcPct val="100000"/>
              </a:lnSpc>
              <a:spcBef>
                <a:spcPts val="0"/>
              </a:spcBef>
              <a:spcAft>
                <a:spcPts val="0"/>
              </a:spcAft>
              <a:buClr>
                <a:schemeClr val="dk1"/>
              </a:buClr>
              <a:buSzPts val="500"/>
              <a:buNone/>
              <a:defRPr>
                <a:solidFill>
                  <a:schemeClr val="dk1"/>
                </a:solidFill>
              </a:defRPr>
            </a:lvl2pPr>
            <a:lvl3pPr lvl="2" algn="l">
              <a:lnSpc>
                <a:spcPct val="100000"/>
              </a:lnSpc>
              <a:spcBef>
                <a:spcPts val="0"/>
              </a:spcBef>
              <a:spcAft>
                <a:spcPts val="0"/>
              </a:spcAft>
              <a:buClr>
                <a:schemeClr val="dk1"/>
              </a:buClr>
              <a:buSzPts val="500"/>
              <a:buNone/>
              <a:defRPr>
                <a:solidFill>
                  <a:schemeClr val="dk1"/>
                </a:solidFill>
              </a:defRPr>
            </a:lvl3pPr>
            <a:lvl4pPr lvl="3" algn="l">
              <a:lnSpc>
                <a:spcPct val="100000"/>
              </a:lnSpc>
              <a:spcBef>
                <a:spcPts val="0"/>
              </a:spcBef>
              <a:spcAft>
                <a:spcPts val="0"/>
              </a:spcAft>
              <a:buClr>
                <a:schemeClr val="dk1"/>
              </a:buClr>
              <a:buSzPts val="500"/>
              <a:buNone/>
              <a:defRPr>
                <a:solidFill>
                  <a:schemeClr val="dk1"/>
                </a:solidFill>
              </a:defRPr>
            </a:lvl4pPr>
            <a:lvl5pPr lvl="4" algn="l">
              <a:lnSpc>
                <a:spcPct val="100000"/>
              </a:lnSpc>
              <a:spcBef>
                <a:spcPts val="0"/>
              </a:spcBef>
              <a:spcAft>
                <a:spcPts val="0"/>
              </a:spcAft>
              <a:buClr>
                <a:schemeClr val="dk1"/>
              </a:buClr>
              <a:buSzPts val="500"/>
              <a:buNone/>
              <a:defRPr>
                <a:solidFill>
                  <a:schemeClr val="dk1"/>
                </a:solidFill>
              </a:defRPr>
            </a:lvl5pPr>
            <a:lvl6pPr lvl="5" algn="l">
              <a:lnSpc>
                <a:spcPct val="100000"/>
              </a:lnSpc>
              <a:spcBef>
                <a:spcPts val="0"/>
              </a:spcBef>
              <a:spcAft>
                <a:spcPts val="0"/>
              </a:spcAft>
              <a:buClr>
                <a:schemeClr val="dk1"/>
              </a:buClr>
              <a:buSzPts val="500"/>
              <a:buNone/>
              <a:defRPr>
                <a:solidFill>
                  <a:schemeClr val="dk1"/>
                </a:solidFill>
              </a:defRPr>
            </a:lvl6pPr>
            <a:lvl7pPr lvl="6" algn="l">
              <a:lnSpc>
                <a:spcPct val="100000"/>
              </a:lnSpc>
              <a:spcBef>
                <a:spcPts val="0"/>
              </a:spcBef>
              <a:spcAft>
                <a:spcPts val="0"/>
              </a:spcAft>
              <a:buClr>
                <a:schemeClr val="dk1"/>
              </a:buClr>
              <a:buSzPts val="500"/>
              <a:buNone/>
              <a:defRPr>
                <a:solidFill>
                  <a:schemeClr val="dk1"/>
                </a:solidFill>
              </a:defRPr>
            </a:lvl7pPr>
            <a:lvl8pPr lvl="7" algn="l">
              <a:lnSpc>
                <a:spcPct val="100000"/>
              </a:lnSpc>
              <a:spcBef>
                <a:spcPts val="0"/>
              </a:spcBef>
              <a:spcAft>
                <a:spcPts val="0"/>
              </a:spcAft>
              <a:buClr>
                <a:schemeClr val="dk1"/>
              </a:buClr>
              <a:buSzPts val="500"/>
              <a:buNone/>
              <a:defRPr>
                <a:solidFill>
                  <a:schemeClr val="dk1"/>
                </a:solidFill>
              </a:defRPr>
            </a:lvl8pPr>
            <a:lvl9pPr lvl="8" algn="l">
              <a:lnSpc>
                <a:spcPct val="100000"/>
              </a:lnSpc>
              <a:spcBef>
                <a:spcPts val="0"/>
              </a:spcBef>
              <a:spcAft>
                <a:spcPts val="0"/>
              </a:spcAft>
              <a:buClr>
                <a:schemeClr val="dk1"/>
              </a:buClr>
              <a:buSzPts val="500"/>
              <a:buNone/>
              <a:defRPr>
                <a:solidFill>
                  <a:schemeClr val="dk1"/>
                </a:solidFill>
              </a:defRPr>
            </a:lvl9pPr>
          </a:lstStyle>
          <a:p/>
        </p:txBody>
      </p:sp>
      <p:sp>
        <p:nvSpPr>
          <p:cNvPr id="6483" name="Google Shape;6483;g3d53bdb51f7_0_8125"/>
          <p:cNvSpPr txBox="1"/>
          <p:nvPr>
            <p:ph idx="1" type="subTitle"/>
          </p:nvPr>
        </p:nvSpPr>
        <p:spPr>
          <a:xfrm>
            <a:off x="645210" y="3607664"/>
            <a:ext cx="39270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2"/>
              </a:buClr>
              <a:buSzPts val="1300"/>
              <a:buNone/>
              <a:defRPr b="1" sz="1500">
                <a:solidFill>
                  <a:schemeClr val="dk2"/>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2"/>
              </a:buClr>
              <a:buSzPts val="700"/>
              <a:buNone/>
              <a:defRPr sz="700">
                <a:solidFill>
                  <a:schemeClr val="dk2"/>
                </a:solidFill>
              </a:defRPr>
            </a:lvl2pPr>
            <a:lvl3pPr lvl="2" algn="ctr">
              <a:lnSpc>
                <a:spcPct val="95000"/>
              </a:lnSpc>
              <a:spcBef>
                <a:spcPts val="1300"/>
              </a:spcBef>
              <a:spcAft>
                <a:spcPts val="0"/>
              </a:spcAft>
              <a:buClr>
                <a:schemeClr val="dk2"/>
              </a:buClr>
              <a:buSzPts val="600"/>
              <a:buNone/>
              <a:defRPr sz="700">
                <a:solidFill>
                  <a:schemeClr val="dk2"/>
                </a:solidFill>
              </a:defRPr>
            </a:lvl3pPr>
            <a:lvl4pPr lvl="3" algn="ctr">
              <a:lnSpc>
                <a:spcPct val="95000"/>
              </a:lnSpc>
              <a:spcBef>
                <a:spcPts val="1300"/>
              </a:spcBef>
              <a:spcAft>
                <a:spcPts val="0"/>
              </a:spcAft>
              <a:buClr>
                <a:schemeClr val="dk2"/>
              </a:buClr>
              <a:buSzPts val="500"/>
              <a:buNone/>
              <a:defRPr sz="600">
                <a:solidFill>
                  <a:schemeClr val="dk2"/>
                </a:solidFill>
              </a:defRPr>
            </a:lvl4pPr>
            <a:lvl5pPr lvl="4" algn="ctr">
              <a:lnSpc>
                <a:spcPct val="95000"/>
              </a:lnSpc>
              <a:spcBef>
                <a:spcPts val="1300"/>
              </a:spcBef>
              <a:spcAft>
                <a:spcPts val="0"/>
              </a:spcAft>
              <a:buClr>
                <a:schemeClr val="dk2"/>
              </a:buClr>
              <a:buSzPts val="500"/>
              <a:buNone/>
              <a:defRPr sz="600">
                <a:solidFill>
                  <a:schemeClr val="dk2"/>
                </a:solidFill>
              </a:defRPr>
            </a:lvl5pPr>
            <a:lvl6pPr lvl="5" algn="ctr">
              <a:lnSpc>
                <a:spcPct val="90000"/>
              </a:lnSpc>
              <a:spcBef>
                <a:spcPts val="400"/>
              </a:spcBef>
              <a:spcAft>
                <a:spcPts val="0"/>
              </a:spcAft>
              <a:buClr>
                <a:schemeClr val="dk2"/>
              </a:buClr>
              <a:buSzPts val="600"/>
              <a:buNone/>
              <a:defRPr sz="600">
                <a:solidFill>
                  <a:schemeClr val="dk2"/>
                </a:solidFill>
              </a:defRPr>
            </a:lvl6pPr>
            <a:lvl7pPr lvl="6" algn="ctr">
              <a:lnSpc>
                <a:spcPct val="90000"/>
              </a:lnSpc>
              <a:spcBef>
                <a:spcPts val="400"/>
              </a:spcBef>
              <a:spcAft>
                <a:spcPts val="0"/>
              </a:spcAft>
              <a:buClr>
                <a:schemeClr val="dk2"/>
              </a:buClr>
              <a:buSzPts val="600"/>
              <a:buNone/>
              <a:defRPr sz="600">
                <a:solidFill>
                  <a:schemeClr val="dk2"/>
                </a:solidFill>
              </a:defRPr>
            </a:lvl7pPr>
            <a:lvl8pPr lvl="7" algn="ctr">
              <a:lnSpc>
                <a:spcPct val="90000"/>
              </a:lnSpc>
              <a:spcBef>
                <a:spcPts val="400"/>
              </a:spcBef>
              <a:spcAft>
                <a:spcPts val="0"/>
              </a:spcAft>
              <a:buClr>
                <a:schemeClr val="dk2"/>
              </a:buClr>
              <a:buSzPts val="600"/>
              <a:buNone/>
              <a:defRPr sz="600">
                <a:solidFill>
                  <a:schemeClr val="dk2"/>
                </a:solidFill>
              </a:defRPr>
            </a:lvl8pPr>
            <a:lvl9pPr lvl="8" algn="ctr">
              <a:lnSpc>
                <a:spcPct val="90000"/>
              </a:lnSpc>
              <a:spcBef>
                <a:spcPts val="400"/>
              </a:spcBef>
              <a:spcAft>
                <a:spcPts val="0"/>
              </a:spcAft>
              <a:buClr>
                <a:schemeClr val="dk2"/>
              </a:buClr>
              <a:buSzPts val="600"/>
              <a:buNone/>
              <a:defRPr sz="600">
                <a:solidFill>
                  <a:schemeClr val="dk2"/>
                </a:solidFill>
              </a:defRPr>
            </a:lvl9pPr>
          </a:lstStyle>
          <a:p/>
        </p:txBody>
      </p:sp>
      <p:sp>
        <p:nvSpPr>
          <p:cNvPr id="6484" name="Google Shape;6484;g3d53bdb51f7_0_8125"/>
          <p:cNvSpPr/>
          <p:nvPr>
            <p:ph idx="3" type="pic"/>
          </p:nvPr>
        </p:nvSpPr>
        <p:spPr>
          <a:xfrm>
            <a:off x="4899403" y="439313"/>
            <a:ext cx="3857100" cy="4264800"/>
          </a:xfrm>
          <a:prstGeom prst="roundRect">
            <a:avLst>
              <a:gd fmla="val 3145" name="adj"/>
            </a:avLst>
          </a:prstGeom>
          <a:noFill/>
          <a:ln>
            <a:noFill/>
          </a:ln>
        </p:spPr>
      </p:sp>
    </p:spTree>
  </p:cSld>
  <p:clrMapOvr>
    <a:masterClrMapping/>
  </p:clrMapOvr>
</p:sldLayout>
</file>

<file path=ppt/slideLayouts/slideLayout4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Title Slide" showMasterSp="0">
  <p:cSld name="6_Title Slide">
    <p:bg>
      <p:bgPr>
        <a:blipFill>
          <a:blip r:embed="rId2">
            <a:alphaModFix/>
          </a:blip>
          <a:stretch>
            <a:fillRect/>
          </a:stretch>
        </a:blipFill>
      </p:bgPr>
    </p:bg>
    <p:spTree>
      <p:nvGrpSpPr>
        <p:cNvPr id="6485" name="Shape 6485"/>
        <p:cNvGrpSpPr/>
        <p:nvPr/>
      </p:nvGrpSpPr>
      <p:grpSpPr>
        <a:xfrm>
          <a:off x="0" y="0"/>
          <a:ext cx="0" cy="0"/>
          <a:chOff x="0" y="0"/>
          <a:chExt cx="0" cy="0"/>
        </a:xfrm>
      </p:grpSpPr>
      <p:grpSp>
        <p:nvGrpSpPr>
          <p:cNvPr id="6486" name="Google Shape;6486;g3d53bdb51f7_0_8140"/>
          <p:cNvGrpSpPr/>
          <p:nvPr/>
        </p:nvGrpSpPr>
        <p:grpSpPr>
          <a:xfrm>
            <a:off x="645294" y="661954"/>
            <a:ext cx="925714" cy="283739"/>
            <a:chOff x="1720785" y="1765213"/>
            <a:chExt cx="2468571" cy="756636"/>
          </a:xfrm>
        </p:grpSpPr>
        <p:sp>
          <p:nvSpPr>
            <p:cNvPr id="6487" name="Google Shape;6487;g3d53bdb51f7_0_8140"/>
            <p:cNvSpPr/>
            <p:nvPr/>
          </p:nvSpPr>
          <p:spPr>
            <a:xfrm>
              <a:off x="1720785" y="1765216"/>
              <a:ext cx="913552" cy="756633"/>
            </a:xfrm>
            <a:custGeom>
              <a:rect b="b" l="l" r="r" t="t"/>
              <a:pathLst>
                <a:path extrusionOk="0" h="756633" w="913552">
                  <a:moveTo>
                    <a:pt x="383" y="478163"/>
                  </a:moveTo>
                  <a:lnTo>
                    <a:pt x="383" y="0"/>
                  </a:lnTo>
                  <a:lnTo>
                    <a:pt x="178625" y="0"/>
                  </a:lnTo>
                  <a:lnTo>
                    <a:pt x="178625" y="478163"/>
                  </a:lnTo>
                  <a:cubicBezTo>
                    <a:pt x="178625" y="561794"/>
                    <a:pt x="219355" y="591543"/>
                    <a:pt x="273236" y="591543"/>
                  </a:cubicBezTo>
                  <a:cubicBezTo>
                    <a:pt x="327117" y="591543"/>
                    <a:pt x="367847" y="561921"/>
                    <a:pt x="367847" y="478163"/>
                  </a:cubicBezTo>
                  <a:lnTo>
                    <a:pt x="367847" y="0"/>
                  </a:lnTo>
                  <a:lnTo>
                    <a:pt x="546089" y="0"/>
                  </a:lnTo>
                  <a:lnTo>
                    <a:pt x="546089" y="478163"/>
                  </a:lnTo>
                  <a:cubicBezTo>
                    <a:pt x="546089" y="561794"/>
                    <a:pt x="587968" y="591543"/>
                    <a:pt x="640700" y="591543"/>
                  </a:cubicBezTo>
                  <a:cubicBezTo>
                    <a:pt x="693432" y="591543"/>
                    <a:pt x="735311" y="561921"/>
                    <a:pt x="735311" y="478163"/>
                  </a:cubicBezTo>
                  <a:lnTo>
                    <a:pt x="735311" y="0"/>
                  </a:lnTo>
                  <a:lnTo>
                    <a:pt x="913553" y="0"/>
                  </a:lnTo>
                  <a:lnTo>
                    <a:pt x="913553" y="478163"/>
                  </a:lnTo>
                  <a:cubicBezTo>
                    <a:pt x="913553" y="670705"/>
                    <a:pt x="801322" y="756634"/>
                    <a:pt x="656021" y="756634"/>
                  </a:cubicBezTo>
                  <a:cubicBezTo>
                    <a:pt x="569071" y="756634"/>
                    <a:pt x="499741" y="722543"/>
                    <a:pt x="456840" y="657554"/>
                  </a:cubicBezTo>
                  <a:cubicBezTo>
                    <a:pt x="413940" y="722415"/>
                    <a:pt x="344609" y="756634"/>
                    <a:pt x="257659" y="756634"/>
                  </a:cubicBezTo>
                  <a:cubicBezTo>
                    <a:pt x="112359" y="756634"/>
                    <a:pt x="0" y="670705"/>
                    <a:pt x="0" y="478163"/>
                  </a:cubicBezTo>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488" name="Google Shape;6488;g3d53bdb51f7_0_8140"/>
            <p:cNvSpPr/>
            <p:nvPr/>
          </p:nvSpPr>
          <p:spPr>
            <a:xfrm>
              <a:off x="2708901" y="1765213"/>
              <a:ext cx="756508" cy="756510"/>
            </a:xfrm>
            <a:custGeom>
              <a:rect b="b" l="l" r="r" t="t"/>
              <a:pathLst>
                <a:path extrusionOk="0" h="756510" w="756508">
                  <a:moveTo>
                    <a:pt x="751784" y="437435"/>
                  </a:moveTo>
                  <a:cubicBezTo>
                    <a:pt x="754849" y="417773"/>
                    <a:pt x="756509" y="397471"/>
                    <a:pt x="756509" y="376915"/>
                  </a:cubicBezTo>
                  <a:cubicBezTo>
                    <a:pt x="755742" y="168285"/>
                    <a:pt x="585417" y="-763"/>
                    <a:pt x="376915" y="3"/>
                  </a:cubicBezTo>
                  <a:cubicBezTo>
                    <a:pt x="168413" y="769"/>
                    <a:pt x="-763" y="171094"/>
                    <a:pt x="3" y="379596"/>
                  </a:cubicBezTo>
                  <a:cubicBezTo>
                    <a:pt x="769" y="588098"/>
                    <a:pt x="171094" y="757147"/>
                    <a:pt x="379596" y="756509"/>
                  </a:cubicBezTo>
                  <a:cubicBezTo>
                    <a:pt x="533451" y="755998"/>
                    <a:pt x="665600" y="663174"/>
                    <a:pt x="724205" y="530770"/>
                  </a:cubicBezTo>
                  <a:lnTo>
                    <a:pt x="517874" y="531536"/>
                  </a:lnTo>
                  <a:cubicBezTo>
                    <a:pt x="481102" y="565116"/>
                    <a:pt x="432456" y="585800"/>
                    <a:pt x="378958" y="585928"/>
                  </a:cubicBezTo>
                  <a:cubicBezTo>
                    <a:pt x="285496" y="586311"/>
                    <a:pt x="205951" y="524386"/>
                    <a:pt x="179777" y="439351"/>
                  </a:cubicBezTo>
                  <a:lnTo>
                    <a:pt x="751784" y="437435"/>
                  </a:lnTo>
                  <a:moveTo>
                    <a:pt x="377426" y="170584"/>
                  </a:moveTo>
                  <a:cubicBezTo>
                    <a:pt x="461695" y="170328"/>
                    <a:pt x="534472" y="220507"/>
                    <a:pt x="567286" y="292646"/>
                  </a:cubicBezTo>
                  <a:lnTo>
                    <a:pt x="188331" y="294050"/>
                  </a:lnTo>
                  <a:cubicBezTo>
                    <a:pt x="220634" y="221656"/>
                    <a:pt x="293029" y="170967"/>
                    <a:pt x="377298" y="170584"/>
                  </a:cubicBezTo>
                  <a:close/>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6489" name="Google Shape;6489;g3d53bdb51f7_0_8140"/>
            <p:cNvGrpSpPr/>
            <p:nvPr/>
          </p:nvGrpSpPr>
          <p:grpSpPr>
            <a:xfrm>
              <a:off x="3397356" y="1765216"/>
              <a:ext cx="792000" cy="756633"/>
              <a:chOff x="3397356" y="1765216"/>
              <a:chExt cx="792000" cy="756633"/>
            </a:xfrm>
          </p:grpSpPr>
          <p:grpSp>
            <p:nvGrpSpPr>
              <p:cNvPr id="6490" name="Google Shape;6490;g3d53bdb51f7_0_8140"/>
              <p:cNvGrpSpPr/>
              <p:nvPr/>
            </p:nvGrpSpPr>
            <p:grpSpPr>
              <a:xfrm>
                <a:off x="3397356" y="1765216"/>
                <a:ext cx="792000" cy="756633"/>
                <a:chOff x="3397356" y="1765216"/>
                <a:chExt cx="792000" cy="756633"/>
              </a:xfrm>
            </p:grpSpPr>
            <p:sp>
              <p:nvSpPr>
                <p:cNvPr id="6491" name="Google Shape;6491;g3d53bdb51f7_0_8140"/>
                <p:cNvSpPr/>
                <p:nvPr/>
              </p:nvSpPr>
              <p:spPr>
                <a:xfrm>
                  <a:off x="3397356" y="1765216"/>
                  <a:ext cx="792000" cy="756633"/>
                </a:xfrm>
                <a:custGeom>
                  <a:rect b="b" l="l" r="r" t="t"/>
                  <a:pathLst>
                    <a:path extrusionOk="0" h="756633" w="792000">
                      <a:moveTo>
                        <a:pt x="792001" y="0"/>
                      </a:moveTo>
                      <a:lnTo>
                        <a:pt x="561027" y="0"/>
                      </a:lnTo>
                      <a:lnTo>
                        <a:pt x="395937" y="242337"/>
                      </a:lnTo>
                      <a:lnTo>
                        <a:pt x="230974" y="0"/>
                      </a:lnTo>
                      <a:lnTo>
                        <a:pt x="0" y="0"/>
                      </a:lnTo>
                      <a:lnTo>
                        <a:pt x="257659" y="378317"/>
                      </a:lnTo>
                      <a:lnTo>
                        <a:pt x="0" y="756634"/>
                      </a:lnTo>
                      <a:lnTo>
                        <a:pt x="230974" y="756634"/>
                      </a:lnTo>
                      <a:lnTo>
                        <a:pt x="395937" y="514296"/>
                      </a:lnTo>
                      <a:lnTo>
                        <a:pt x="561027" y="756634"/>
                      </a:lnTo>
                      <a:lnTo>
                        <a:pt x="792001" y="756634"/>
                      </a:lnTo>
                      <a:lnTo>
                        <a:pt x="534214" y="378317"/>
                      </a:lnTo>
                      <a:lnTo>
                        <a:pt x="792001" y="0"/>
                      </a:lnTo>
                      <a:close/>
                      <a:moveTo>
                        <a:pt x="210162" y="717180"/>
                      </a:moveTo>
                      <a:lnTo>
                        <a:pt x="74565" y="717180"/>
                      </a:lnTo>
                      <a:lnTo>
                        <a:pt x="305411" y="378317"/>
                      </a:lnTo>
                      <a:lnTo>
                        <a:pt x="74565" y="39453"/>
                      </a:lnTo>
                      <a:lnTo>
                        <a:pt x="210162" y="39453"/>
                      </a:lnTo>
                      <a:lnTo>
                        <a:pt x="441008" y="378317"/>
                      </a:lnTo>
                      <a:lnTo>
                        <a:pt x="210162" y="717180"/>
                      </a:lnTo>
                      <a:close/>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492" name="Google Shape;6492;g3d53bdb51f7_0_8140"/>
                <p:cNvSpPr/>
                <p:nvPr/>
              </p:nvSpPr>
              <p:spPr>
                <a:xfrm>
                  <a:off x="3546359" y="1843994"/>
                  <a:ext cx="244252" cy="598948"/>
                </a:xfrm>
                <a:custGeom>
                  <a:rect b="b" l="l" r="r" t="t"/>
                  <a:pathLst>
                    <a:path extrusionOk="0" h="598948" w="244252">
                      <a:moveTo>
                        <a:pt x="40219" y="0"/>
                      </a:moveTo>
                      <a:lnTo>
                        <a:pt x="0" y="0"/>
                      </a:lnTo>
                      <a:lnTo>
                        <a:pt x="204033" y="299538"/>
                      </a:lnTo>
                      <a:lnTo>
                        <a:pt x="0" y="598949"/>
                      </a:lnTo>
                      <a:lnTo>
                        <a:pt x="40219" y="598949"/>
                      </a:lnTo>
                      <a:lnTo>
                        <a:pt x="244253" y="299538"/>
                      </a:lnTo>
                      <a:lnTo>
                        <a:pt x="40219" y="0"/>
                      </a:lnTo>
                      <a:close/>
                    </a:path>
                  </a:pathLst>
                </a:custGeom>
                <a:solidFill>
                  <a:srgbClr val="C8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493" name="Google Shape;6493;g3d53bdb51f7_0_8140"/>
              <p:cNvSpPr/>
              <p:nvPr/>
            </p:nvSpPr>
            <p:spPr>
              <a:xfrm>
                <a:off x="3793292" y="2143532"/>
                <a:ext cx="92696" cy="271831"/>
              </a:xfrm>
              <a:custGeom>
                <a:rect b="b" l="l" r="r" t="t"/>
                <a:pathLst>
                  <a:path extrusionOk="0" h="271831" w="92696">
                    <a:moveTo>
                      <a:pt x="92696" y="0"/>
                    </a:moveTo>
                    <a:lnTo>
                      <a:pt x="92696" y="271831"/>
                    </a:lnTo>
                    <a:lnTo>
                      <a:pt x="0" y="135980"/>
                    </a:lnTo>
                    <a:lnTo>
                      <a:pt x="92696" y="0"/>
                    </a:lnTo>
                    <a:close/>
                  </a:path>
                </a:pathLst>
              </a:custGeom>
              <a:solidFill>
                <a:srgbClr val="A01D28"/>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6494" name="Google Shape;6494;g3d53bdb51f7_0_8140"/>
          <p:cNvSpPr/>
          <p:nvPr/>
        </p:nvSpPr>
        <p:spPr>
          <a:xfrm>
            <a:off x="1761902" y="724535"/>
            <a:ext cx="12600" cy="162900"/>
          </a:xfrm>
          <a:prstGeom prst="rect">
            <a:avLst/>
          </a:prstGeom>
          <a:solidFill>
            <a:schemeClr val="dk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495" name="Google Shape;6495;g3d53bdb51f7_0_8140"/>
          <p:cNvSpPr/>
          <p:nvPr/>
        </p:nvSpPr>
        <p:spPr>
          <a:xfrm rot="5400000">
            <a:off x="1761809" y="724605"/>
            <a:ext cx="12600" cy="162900"/>
          </a:xfrm>
          <a:prstGeom prst="rect">
            <a:avLst/>
          </a:prstGeom>
          <a:solidFill>
            <a:schemeClr val="dk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496" name="Google Shape;6496;g3d53bdb51f7_0_8140"/>
          <p:cNvSpPr/>
          <p:nvPr>
            <p:ph idx="2" type="pic"/>
          </p:nvPr>
        </p:nvSpPr>
        <p:spPr>
          <a:xfrm>
            <a:off x="1991065" y="636560"/>
            <a:ext cx="1566000" cy="339600"/>
          </a:xfrm>
          <a:prstGeom prst="rect">
            <a:avLst/>
          </a:prstGeom>
          <a:solidFill>
            <a:schemeClr val="lt2"/>
          </a:solidFill>
          <a:ln>
            <a:noFill/>
          </a:ln>
        </p:spPr>
      </p:sp>
      <p:sp>
        <p:nvSpPr>
          <p:cNvPr id="6497" name="Google Shape;6497;g3d53bdb51f7_0_8140"/>
          <p:cNvSpPr txBox="1"/>
          <p:nvPr>
            <p:ph type="title"/>
          </p:nvPr>
        </p:nvSpPr>
        <p:spPr>
          <a:xfrm>
            <a:off x="645210" y="1768508"/>
            <a:ext cx="3927000" cy="15372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SzPts val="3900"/>
              <a:buFont typeface="Poppins"/>
              <a:buNone/>
              <a:defRPr b="1" sz="3900">
                <a:latin typeface="Poppins"/>
                <a:ea typeface="Poppins"/>
                <a:cs typeface="Poppins"/>
                <a:sym typeface="Poppins"/>
              </a:defRPr>
            </a:lvl1pPr>
            <a:lvl2pPr lvl="1" algn="l">
              <a:lnSpc>
                <a:spcPct val="100000"/>
              </a:lnSpc>
              <a:spcBef>
                <a:spcPts val="0"/>
              </a:spcBef>
              <a:spcAft>
                <a:spcPts val="0"/>
              </a:spcAft>
              <a:buClr>
                <a:schemeClr val="dk1"/>
              </a:buClr>
              <a:buSzPts val="500"/>
              <a:buNone/>
              <a:defRPr>
                <a:solidFill>
                  <a:schemeClr val="dk1"/>
                </a:solidFill>
              </a:defRPr>
            </a:lvl2pPr>
            <a:lvl3pPr lvl="2" algn="l">
              <a:lnSpc>
                <a:spcPct val="100000"/>
              </a:lnSpc>
              <a:spcBef>
                <a:spcPts val="0"/>
              </a:spcBef>
              <a:spcAft>
                <a:spcPts val="0"/>
              </a:spcAft>
              <a:buClr>
                <a:schemeClr val="dk1"/>
              </a:buClr>
              <a:buSzPts val="500"/>
              <a:buNone/>
              <a:defRPr>
                <a:solidFill>
                  <a:schemeClr val="dk1"/>
                </a:solidFill>
              </a:defRPr>
            </a:lvl3pPr>
            <a:lvl4pPr lvl="3" algn="l">
              <a:lnSpc>
                <a:spcPct val="100000"/>
              </a:lnSpc>
              <a:spcBef>
                <a:spcPts val="0"/>
              </a:spcBef>
              <a:spcAft>
                <a:spcPts val="0"/>
              </a:spcAft>
              <a:buClr>
                <a:schemeClr val="dk1"/>
              </a:buClr>
              <a:buSzPts val="500"/>
              <a:buNone/>
              <a:defRPr>
                <a:solidFill>
                  <a:schemeClr val="dk1"/>
                </a:solidFill>
              </a:defRPr>
            </a:lvl4pPr>
            <a:lvl5pPr lvl="4" algn="l">
              <a:lnSpc>
                <a:spcPct val="100000"/>
              </a:lnSpc>
              <a:spcBef>
                <a:spcPts val="0"/>
              </a:spcBef>
              <a:spcAft>
                <a:spcPts val="0"/>
              </a:spcAft>
              <a:buClr>
                <a:schemeClr val="dk1"/>
              </a:buClr>
              <a:buSzPts val="500"/>
              <a:buNone/>
              <a:defRPr>
                <a:solidFill>
                  <a:schemeClr val="dk1"/>
                </a:solidFill>
              </a:defRPr>
            </a:lvl5pPr>
            <a:lvl6pPr lvl="5" algn="l">
              <a:lnSpc>
                <a:spcPct val="100000"/>
              </a:lnSpc>
              <a:spcBef>
                <a:spcPts val="0"/>
              </a:spcBef>
              <a:spcAft>
                <a:spcPts val="0"/>
              </a:spcAft>
              <a:buClr>
                <a:schemeClr val="dk1"/>
              </a:buClr>
              <a:buSzPts val="500"/>
              <a:buNone/>
              <a:defRPr>
                <a:solidFill>
                  <a:schemeClr val="dk1"/>
                </a:solidFill>
              </a:defRPr>
            </a:lvl6pPr>
            <a:lvl7pPr lvl="6" algn="l">
              <a:lnSpc>
                <a:spcPct val="100000"/>
              </a:lnSpc>
              <a:spcBef>
                <a:spcPts val="0"/>
              </a:spcBef>
              <a:spcAft>
                <a:spcPts val="0"/>
              </a:spcAft>
              <a:buClr>
                <a:schemeClr val="dk1"/>
              </a:buClr>
              <a:buSzPts val="500"/>
              <a:buNone/>
              <a:defRPr>
                <a:solidFill>
                  <a:schemeClr val="dk1"/>
                </a:solidFill>
              </a:defRPr>
            </a:lvl7pPr>
            <a:lvl8pPr lvl="7" algn="l">
              <a:lnSpc>
                <a:spcPct val="100000"/>
              </a:lnSpc>
              <a:spcBef>
                <a:spcPts val="0"/>
              </a:spcBef>
              <a:spcAft>
                <a:spcPts val="0"/>
              </a:spcAft>
              <a:buClr>
                <a:schemeClr val="dk1"/>
              </a:buClr>
              <a:buSzPts val="500"/>
              <a:buNone/>
              <a:defRPr>
                <a:solidFill>
                  <a:schemeClr val="dk1"/>
                </a:solidFill>
              </a:defRPr>
            </a:lvl8pPr>
            <a:lvl9pPr lvl="8" algn="l">
              <a:lnSpc>
                <a:spcPct val="100000"/>
              </a:lnSpc>
              <a:spcBef>
                <a:spcPts val="0"/>
              </a:spcBef>
              <a:spcAft>
                <a:spcPts val="0"/>
              </a:spcAft>
              <a:buClr>
                <a:schemeClr val="dk1"/>
              </a:buClr>
              <a:buSzPts val="500"/>
              <a:buNone/>
              <a:defRPr>
                <a:solidFill>
                  <a:schemeClr val="dk1"/>
                </a:solidFill>
              </a:defRPr>
            </a:lvl9pPr>
          </a:lstStyle>
          <a:p/>
        </p:txBody>
      </p:sp>
      <p:sp>
        <p:nvSpPr>
          <p:cNvPr id="6498" name="Google Shape;6498;g3d53bdb51f7_0_8140"/>
          <p:cNvSpPr txBox="1"/>
          <p:nvPr>
            <p:ph idx="1" type="subTitle"/>
          </p:nvPr>
        </p:nvSpPr>
        <p:spPr>
          <a:xfrm>
            <a:off x="645210" y="3607664"/>
            <a:ext cx="39270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2"/>
              </a:buClr>
              <a:buSzPts val="1300"/>
              <a:buNone/>
              <a:defRPr b="1" sz="1500">
                <a:solidFill>
                  <a:schemeClr val="dk2"/>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2"/>
              </a:buClr>
              <a:buSzPts val="700"/>
              <a:buNone/>
              <a:defRPr sz="700">
                <a:solidFill>
                  <a:schemeClr val="dk2"/>
                </a:solidFill>
              </a:defRPr>
            </a:lvl2pPr>
            <a:lvl3pPr lvl="2" algn="ctr">
              <a:lnSpc>
                <a:spcPct val="95000"/>
              </a:lnSpc>
              <a:spcBef>
                <a:spcPts val="1300"/>
              </a:spcBef>
              <a:spcAft>
                <a:spcPts val="0"/>
              </a:spcAft>
              <a:buClr>
                <a:schemeClr val="dk2"/>
              </a:buClr>
              <a:buSzPts val="600"/>
              <a:buNone/>
              <a:defRPr sz="700">
                <a:solidFill>
                  <a:schemeClr val="dk2"/>
                </a:solidFill>
              </a:defRPr>
            </a:lvl3pPr>
            <a:lvl4pPr lvl="3" algn="ctr">
              <a:lnSpc>
                <a:spcPct val="95000"/>
              </a:lnSpc>
              <a:spcBef>
                <a:spcPts val="1300"/>
              </a:spcBef>
              <a:spcAft>
                <a:spcPts val="0"/>
              </a:spcAft>
              <a:buClr>
                <a:schemeClr val="dk2"/>
              </a:buClr>
              <a:buSzPts val="500"/>
              <a:buNone/>
              <a:defRPr sz="600">
                <a:solidFill>
                  <a:schemeClr val="dk2"/>
                </a:solidFill>
              </a:defRPr>
            </a:lvl4pPr>
            <a:lvl5pPr lvl="4" algn="ctr">
              <a:lnSpc>
                <a:spcPct val="95000"/>
              </a:lnSpc>
              <a:spcBef>
                <a:spcPts val="1300"/>
              </a:spcBef>
              <a:spcAft>
                <a:spcPts val="0"/>
              </a:spcAft>
              <a:buClr>
                <a:schemeClr val="dk2"/>
              </a:buClr>
              <a:buSzPts val="500"/>
              <a:buNone/>
              <a:defRPr sz="600">
                <a:solidFill>
                  <a:schemeClr val="dk2"/>
                </a:solidFill>
              </a:defRPr>
            </a:lvl5pPr>
            <a:lvl6pPr lvl="5" algn="ctr">
              <a:lnSpc>
                <a:spcPct val="90000"/>
              </a:lnSpc>
              <a:spcBef>
                <a:spcPts val="400"/>
              </a:spcBef>
              <a:spcAft>
                <a:spcPts val="0"/>
              </a:spcAft>
              <a:buClr>
                <a:schemeClr val="dk2"/>
              </a:buClr>
              <a:buSzPts val="600"/>
              <a:buNone/>
              <a:defRPr sz="600">
                <a:solidFill>
                  <a:schemeClr val="dk2"/>
                </a:solidFill>
              </a:defRPr>
            </a:lvl6pPr>
            <a:lvl7pPr lvl="6" algn="ctr">
              <a:lnSpc>
                <a:spcPct val="90000"/>
              </a:lnSpc>
              <a:spcBef>
                <a:spcPts val="400"/>
              </a:spcBef>
              <a:spcAft>
                <a:spcPts val="0"/>
              </a:spcAft>
              <a:buClr>
                <a:schemeClr val="dk2"/>
              </a:buClr>
              <a:buSzPts val="600"/>
              <a:buNone/>
              <a:defRPr sz="600">
                <a:solidFill>
                  <a:schemeClr val="dk2"/>
                </a:solidFill>
              </a:defRPr>
            </a:lvl7pPr>
            <a:lvl8pPr lvl="7" algn="ctr">
              <a:lnSpc>
                <a:spcPct val="90000"/>
              </a:lnSpc>
              <a:spcBef>
                <a:spcPts val="400"/>
              </a:spcBef>
              <a:spcAft>
                <a:spcPts val="0"/>
              </a:spcAft>
              <a:buClr>
                <a:schemeClr val="dk2"/>
              </a:buClr>
              <a:buSzPts val="600"/>
              <a:buNone/>
              <a:defRPr sz="600">
                <a:solidFill>
                  <a:schemeClr val="dk2"/>
                </a:solidFill>
              </a:defRPr>
            </a:lvl8pPr>
            <a:lvl9pPr lvl="8" algn="ctr">
              <a:lnSpc>
                <a:spcPct val="90000"/>
              </a:lnSpc>
              <a:spcBef>
                <a:spcPts val="400"/>
              </a:spcBef>
              <a:spcAft>
                <a:spcPts val="0"/>
              </a:spcAft>
              <a:buClr>
                <a:schemeClr val="dk2"/>
              </a:buClr>
              <a:buSzPts val="600"/>
              <a:buNone/>
              <a:defRPr sz="600">
                <a:solidFill>
                  <a:schemeClr val="dk2"/>
                </a:solidFill>
              </a:defRPr>
            </a:lvl9pPr>
          </a:lstStyle>
          <a:p/>
        </p:txBody>
      </p:sp>
      <p:sp>
        <p:nvSpPr>
          <p:cNvPr id="6499" name="Google Shape;6499;g3d53bdb51f7_0_8140"/>
          <p:cNvSpPr/>
          <p:nvPr>
            <p:ph idx="3" type="pic"/>
          </p:nvPr>
        </p:nvSpPr>
        <p:spPr>
          <a:xfrm>
            <a:off x="4899403" y="439313"/>
            <a:ext cx="3857100" cy="4264800"/>
          </a:xfrm>
          <a:prstGeom prst="roundRect">
            <a:avLst>
              <a:gd fmla="val 3145" name="adj"/>
            </a:avLst>
          </a:prstGeom>
          <a:noFill/>
          <a:ln>
            <a:noFill/>
          </a:ln>
        </p:spPr>
      </p:sp>
    </p:spTree>
  </p:cSld>
  <p:clrMapOvr>
    <a:masterClrMapping/>
  </p:clrMapOvr>
</p:sldLayout>
</file>

<file path=ppt/slideLayouts/slideLayout4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Title Slide" showMasterSp="0">
  <p:cSld name="7_Title Slide">
    <p:bg>
      <p:bgPr>
        <a:blipFill>
          <a:blip r:embed="rId2">
            <a:alphaModFix/>
          </a:blip>
          <a:stretch>
            <a:fillRect/>
          </a:stretch>
        </a:blipFill>
      </p:bgPr>
    </p:bg>
    <p:spTree>
      <p:nvGrpSpPr>
        <p:cNvPr id="6500" name="Shape 6500"/>
        <p:cNvGrpSpPr/>
        <p:nvPr/>
      </p:nvGrpSpPr>
      <p:grpSpPr>
        <a:xfrm>
          <a:off x="0" y="0"/>
          <a:ext cx="0" cy="0"/>
          <a:chOff x="0" y="0"/>
          <a:chExt cx="0" cy="0"/>
        </a:xfrm>
      </p:grpSpPr>
      <p:pic>
        <p:nvPicPr>
          <p:cNvPr descr="A black and red background&#10;&#10;AI-generated content may be incorrect." id="6501" name="Google Shape;6501;g3d53bdb51f7_0_8155"/>
          <p:cNvPicPr preferRelativeResize="0"/>
          <p:nvPr/>
        </p:nvPicPr>
        <p:blipFill rotWithShape="1">
          <a:blip r:embed="rId3">
            <a:alphaModFix/>
          </a:blip>
          <a:srcRect b="0" l="0" r="0" t="0"/>
          <a:stretch/>
        </p:blipFill>
        <p:spPr>
          <a:xfrm>
            <a:off x="403950" y="442803"/>
            <a:ext cx="8336094" cy="4257342"/>
          </a:xfrm>
          <a:prstGeom prst="rect">
            <a:avLst/>
          </a:prstGeom>
          <a:noFill/>
          <a:ln>
            <a:noFill/>
          </a:ln>
        </p:spPr>
      </p:pic>
      <p:sp>
        <p:nvSpPr>
          <p:cNvPr id="6502" name="Google Shape;6502;g3d53bdb51f7_0_8155"/>
          <p:cNvSpPr txBox="1"/>
          <p:nvPr>
            <p:ph type="title"/>
          </p:nvPr>
        </p:nvSpPr>
        <p:spPr>
          <a:xfrm>
            <a:off x="730869" y="806514"/>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900"/>
              <a:buFont typeface="Poppins"/>
              <a:buNone/>
              <a:defRPr b="1" sz="3900">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503" name="Google Shape;6503;g3d53bdb51f7_0_8155"/>
          <p:cNvSpPr txBox="1"/>
          <p:nvPr>
            <p:ph idx="1" type="subTitle"/>
          </p:nvPr>
        </p:nvSpPr>
        <p:spPr>
          <a:xfrm>
            <a:off x="739996" y="2649582"/>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300"/>
              <a:buNone/>
              <a:defRPr b="1" sz="15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6504" name="Google Shape;6504;g3d53bdb51f7_0_8155"/>
          <p:cNvGrpSpPr/>
          <p:nvPr/>
        </p:nvGrpSpPr>
        <p:grpSpPr>
          <a:xfrm>
            <a:off x="7564576" y="4241694"/>
            <a:ext cx="948486" cy="279733"/>
            <a:chOff x="20929561" y="12311319"/>
            <a:chExt cx="2529297" cy="745954"/>
          </a:xfrm>
        </p:grpSpPr>
        <p:grpSp>
          <p:nvGrpSpPr>
            <p:cNvPr id="6505" name="Google Shape;6505;g3d53bdb51f7_0_8155"/>
            <p:cNvGrpSpPr/>
            <p:nvPr/>
          </p:nvGrpSpPr>
          <p:grpSpPr>
            <a:xfrm>
              <a:off x="20929561" y="12311319"/>
              <a:ext cx="2433857" cy="745954"/>
              <a:chOff x="20929561" y="12311319"/>
              <a:chExt cx="2433857" cy="745954"/>
            </a:xfrm>
          </p:grpSpPr>
          <p:sp>
            <p:nvSpPr>
              <p:cNvPr id="6506" name="Google Shape;6506;g3d53bdb51f7_0_8155"/>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507" name="Google Shape;6507;g3d53bdb51f7_0_8155"/>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6508" name="Google Shape;6508;g3d53bdb51f7_0_8155"/>
              <p:cNvGrpSpPr/>
              <p:nvPr/>
            </p:nvGrpSpPr>
            <p:grpSpPr>
              <a:xfrm>
                <a:off x="22582537" y="12311321"/>
                <a:ext cx="780881" cy="745730"/>
                <a:chOff x="22582537" y="12311321"/>
                <a:chExt cx="780881" cy="745730"/>
              </a:xfrm>
            </p:grpSpPr>
            <p:grpSp>
              <p:nvGrpSpPr>
                <p:cNvPr id="6509" name="Google Shape;6509;g3d53bdb51f7_0_8155"/>
                <p:cNvGrpSpPr/>
                <p:nvPr/>
              </p:nvGrpSpPr>
              <p:grpSpPr>
                <a:xfrm>
                  <a:off x="22582537" y="12311321"/>
                  <a:ext cx="780881" cy="745730"/>
                  <a:chOff x="22582537" y="12311321"/>
                  <a:chExt cx="780881" cy="745730"/>
                </a:xfrm>
              </p:grpSpPr>
              <p:sp>
                <p:nvSpPr>
                  <p:cNvPr id="6510" name="Google Shape;6510;g3d53bdb51f7_0_8155"/>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511" name="Google Shape;6511;g3d53bdb51f7_0_8155"/>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512" name="Google Shape;6512;g3d53bdb51f7_0_8155"/>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6513" name="Google Shape;6513;g3d53bdb51f7_0_8155"/>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4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Title Slide" showMasterSp="0">
  <p:cSld name="8_Title Slide">
    <p:bg>
      <p:bgPr>
        <a:blipFill>
          <a:blip r:embed="rId2">
            <a:alphaModFix/>
          </a:blip>
          <a:stretch>
            <a:fillRect/>
          </a:stretch>
        </a:blipFill>
      </p:bgPr>
    </p:bg>
    <p:spTree>
      <p:nvGrpSpPr>
        <p:cNvPr id="6514" name="Shape 6514"/>
        <p:cNvGrpSpPr/>
        <p:nvPr/>
      </p:nvGrpSpPr>
      <p:grpSpPr>
        <a:xfrm>
          <a:off x="0" y="0"/>
          <a:ext cx="0" cy="0"/>
          <a:chOff x="0" y="0"/>
          <a:chExt cx="0" cy="0"/>
        </a:xfrm>
      </p:grpSpPr>
      <p:pic>
        <p:nvPicPr>
          <p:cNvPr descr="A black and red background&#10;&#10;AI-generated content may be incorrect." id="6515" name="Google Shape;6515;g3d53bdb51f7_0_8169"/>
          <p:cNvPicPr preferRelativeResize="0"/>
          <p:nvPr/>
        </p:nvPicPr>
        <p:blipFill rotWithShape="1">
          <a:blip r:embed="rId3">
            <a:alphaModFix/>
          </a:blip>
          <a:srcRect b="0" l="0" r="0" t="0"/>
          <a:stretch/>
        </p:blipFill>
        <p:spPr>
          <a:xfrm>
            <a:off x="403950" y="442803"/>
            <a:ext cx="8336094" cy="4257342"/>
          </a:xfrm>
          <a:prstGeom prst="rect">
            <a:avLst/>
          </a:prstGeom>
          <a:noFill/>
          <a:ln>
            <a:noFill/>
          </a:ln>
        </p:spPr>
      </p:pic>
      <p:sp>
        <p:nvSpPr>
          <p:cNvPr id="6516" name="Google Shape;6516;g3d53bdb51f7_0_8169"/>
          <p:cNvSpPr txBox="1"/>
          <p:nvPr>
            <p:ph type="title"/>
          </p:nvPr>
        </p:nvSpPr>
        <p:spPr>
          <a:xfrm>
            <a:off x="730869" y="2262633"/>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900"/>
              <a:buFont typeface="Poppins"/>
              <a:buNone/>
              <a:defRPr b="1" sz="3900">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517" name="Google Shape;6517;g3d53bdb51f7_0_8169"/>
          <p:cNvSpPr txBox="1"/>
          <p:nvPr>
            <p:ph idx="1" type="subTitle"/>
          </p:nvPr>
        </p:nvSpPr>
        <p:spPr>
          <a:xfrm>
            <a:off x="739996" y="4105701"/>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300"/>
              <a:buNone/>
              <a:defRPr b="1" sz="15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6518" name="Google Shape;6518;g3d53bdb51f7_0_8169"/>
          <p:cNvGrpSpPr/>
          <p:nvPr/>
        </p:nvGrpSpPr>
        <p:grpSpPr>
          <a:xfrm>
            <a:off x="7564576" y="4241694"/>
            <a:ext cx="948486" cy="279733"/>
            <a:chOff x="20929561" y="12311319"/>
            <a:chExt cx="2529297" cy="745954"/>
          </a:xfrm>
        </p:grpSpPr>
        <p:grpSp>
          <p:nvGrpSpPr>
            <p:cNvPr id="6519" name="Google Shape;6519;g3d53bdb51f7_0_8169"/>
            <p:cNvGrpSpPr/>
            <p:nvPr/>
          </p:nvGrpSpPr>
          <p:grpSpPr>
            <a:xfrm>
              <a:off x="20929561" y="12311319"/>
              <a:ext cx="2433857" cy="745954"/>
              <a:chOff x="20929561" y="12311319"/>
              <a:chExt cx="2433857" cy="745954"/>
            </a:xfrm>
          </p:grpSpPr>
          <p:sp>
            <p:nvSpPr>
              <p:cNvPr id="6520" name="Google Shape;6520;g3d53bdb51f7_0_8169"/>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521" name="Google Shape;6521;g3d53bdb51f7_0_8169"/>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6522" name="Google Shape;6522;g3d53bdb51f7_0_8169"/>
              <p:cNvGrpSpPr/>
              <p:nvPr/>
            </p:nvGrpSpPr>
            <p:grpSpPr>
              <a:xfrm>
                <a:off x="22582537" y="12311321"/>
                <a:ext cx="780881" cy="745730"/>
                <a:chOff x="22582537" y="12311321"/>
                <a:chExt cx="780881" cy="745730"/>
              </a:xfrm>
            </p:grpSpPr>
            <p:grpSp>
              <p:nvGrpSpPr>
                <p:cNvPr id="6523" name="Google Shape;6523;g3d53bdb51f7_0_8169"/>
                <p:cNvGrpSpPr/>
                <p:nvPr/>
              </p:nvGrpSpPr>
              <p:grpSpPr>
                <a:xfrm>
                  <a:off x="22582537" y="12311321"/>
                  <a:ext cx="780881" cy="745730"/>
                  <a:chOff x="22582537" y="12311321"/>
                  <a:chExt cx="780881" cy="745730"/>
                </a:xfrm>
              </p:grpSpPr>
              <p:sp>
                <p:nvSpPr>
                  <p:cNvPr id="6524" name="Google Shape;6524;g3d53bdb51f7_0_8169"/>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525" name="Google Shape;6525;g3d53bdb51f7_0_8169"/>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526" name="Google Shape;6526;g3d53bdb51f7_0_8169"/>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6527" name="Google Shape;6527;g3d53bdb51f7_0_8169"/>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4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Title Slide 1" showMasterSp="0">
  <p:cSld name="8_Title Slide_1">
    <p:bg>
      <p:bgPr>
        <a:blipFill>
          <a:blip r:embed="rId2">
            <a:alphaModFix/>
          </a:blip>
          <a:stretch>
            <a:fillRect/>
          </a:stretch>
        </a:blipFill>
      </p:bgPr>
    </p:bg>
    <p:spTree>
      <p:nvGrpSpPr>
        <p:cNvPr id="6528" name="Shape 6528"/>
        <p:cNvGrpSpPr/>
        <p:nvPr/>
      </p:nvGrpSpPr>
      <p:grpSpPr>
        <a:xfrm>
          <a:off x="0" y="0"/>
          <a:ext cx="0" cy="0"/>
          <a:chOff x="0" y="0"/>
          <a:chExt cx="0" cy="0"/>
        </a:xfrm>
      </p:grpSpPr>
      <p:sp>
        <p:nvSpPr>
          <p:cNvPr id="6529" name="Google Shape;6529;g3d53bdb51f7_0_8183"/>
          <p:cNvSpPr txBox="1"/>
          <p:nvPr>
            <p:ph type="title"/>
          </p:nvPr>
        </p:nvSpPr>
        <p:spPr>
          <a:xfrm>
            <a:off x="730869" y="2447550"/>
            <a:ext cx="3614700" cy="21357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600"/>
              <a:buFont typeface="Poppins"/>
              <a:buNone/>
              <a:defRPr sz="3600">
                <a:solidFill>
                  <a:schemeClr val="lt1"/>
                </a:solidFill>
                <a:latin typeface="Poppins"/>
                <a:ea typeface="Poppins"/>
                <a:cs typeface="Poppins"/>
                <a:sym typeface="Poppins"/>
              </a:defRPr>
            </a:lvl1pPr>
            <a:lvl2pPr lvl="1" algn="l">
              <a:lnSpc>
                <a:spcPct val="89000"/>
              </a:lnSpc>
              <a:spcBef>
                <a:spcPts val="0"/>
              </a:spcBef>
              <a:spcAft>
                <a:spcPts val="0"/>
              </a:spcAft>
              <a:buSzPts val="3600"/>
              <a:buFont typeface="Poppins"/>
              <a:buNone/>
              <a:defRPr b="1" sz="3600">
                <a:latin typeface="Poppins"/>
                <a:ea typeface="Poppins"/>
                <a:cs typeface="Poppins"/>
                <a:sym typeface="Poppins"/>
              </a:defRPr>
            </a:lvl2pPr>
            <a:lvl3pPr lvl="2" algn="l">
              <a:lnSpc>
                <a:spcPct val="89000"/>
              </a:lnSpc>
              <a:spcBef>
                <a:spcPts val="0"/>
              </a:spcBef>
              <a:spcAft>
                <a:spcPts val="0"/>
              </a:spcAft>
              <a:buSzPts val="3600"/>
              <a:buFont typeface="Poppins"/>
              <a:buNone/>
              <a:defRPr b="1" sz="3600">
                <a:latin typeface="Poppins"/>
                <a:ea typeface="Poppins"/>
                <a:cs typeface="Poppins"/>
                <a:sym typeface="Poppins"/>
              </a:defRPr>
            </a:lvl3pPr>
            <a:lvl4pPr lvl="3" algn="l">
              <a:lnSpc>
                <a:spcPct val="89000"/>
              </a:lnSpc>
              <a:spcBef>
                <a:spcPts val="0"/>
              </a:spcBef>
              <a:spcAft>
                <a:spcPts val="0"/>
              </a:spcAft>
              <a:buSzPts val="3600"/>
              <a:buFont typeface="Poppins"/>
              <a:buNone/>
              <a:defRPr b="1" sz="3600">
                <a:latin typeface="Poppins"/>
                <a:ea typeface="Poppins"/>
                <a:cs typeface="Poppins"/>
                <a:sym typeface="Poppins"/>
              </a:defRPr>
            </a:lvl4pPr>
            <a:lvl5pPr lvl="4" algn="l">
              <a:lnSpc>
                <a:spcPct val="89000"/>
              </a:lnSpc>
              <a:spcBef>
                <a:spcPts val="0"/>
              </a:spcBef>
              <a:spcAft>
                <a:spcPts val="0"/>
              </a:spcAft>
              <a:buSzPts val="3600"/>
              <a:buFont typeface="Poppins"/>
              <a:buNone/>
              <a:defRPr b="1" sz="3600">
                <a:latin typeface="Poppins"/>
                <a:ea typeface="Poppins"/>
                <a:cs typeface="Poppins"/>
                <a:sym typeface="Poppins"/>
              </a:defRPr>
            </a:lvl5pPr>
            <a:lvl6pPr lvl="5" algn="l">
              <a:lnSpc>
                <a:spcPct val="89000"/>
              </a:lnSpc>
              <a:spcBef>
                <a:spcPts val="0"/>
              </a:spcBef>
              <a:spcAft>
                <a:spcPts val="0"/>
              </a:spcAft>
              <a:buSzPts val="3600"/>
              <a:buFont typeface="Poppins"/>
              <a:buNone/>
              <a:defRPr b="1" sz="3600">
                <a:latin typeface="Poppins"/>
                <a:ea typeface="Poppins"/>
                <a:cs typeface="Poppins"/>
                <a:sym typeface="Poppins"/>
              </a:defRPr>
            </a:lvl6pPr>
            <a:lvl7pPr lvl="6" algn="l">
              <a:lnSpc>
                <a:spcPct val="89000"/>
              </a:lnSpc>
              <a:spcBef>
                <a:spcPts val="0"/>
              </a:spcBef>
              <a:spcAft>
                <a:spcPts val="0"/>
              </a:spcAft>
              <a:buSzPts val="3600"/>
              <a:buFont typeface="Poppins"/>
              <a:buNone/>
              <a:defRPr b="1" sz="3600">
                <a:latin typeface="Poppins"/>
                <a:ea typeface="Poppins"/>
                <a:cs typeface="Poppins"/>
                <a:sym typeface="Poppins"/>
              </a:defRPr>
            </a:lvl7pPr>
            <a:lvl8pPr lvl="7" algn="l">
              <a:lnSpc>
                <a:spcPct val="89000"/>
              </a:lnSpc>
              <a:spcBef>
                <a:spcPts val="0"/>
              </a:spcBef>
              <a:spcAft>
                <a:spcPts val="0"/>
              </a:spcAft>
              <a:buSzPts val="3600"/>
              <a:buFont typeface="Poppins"/>
              <a:buNone/>
              <a:defRPr b="1" sz="3600">
                <a:latin typeface="Poppins"/>
                <a:ea typeface="Poppins"/>
                <a:cs typeface="Poppins"/>
                <a:sym typeface="Poppins"/>
              </a:defRPr>
            </a:lvl8pPr>
            <a:lvl9pPr lvl="8" algn="l">
              <a:lnSpc>
                <a:spcPct val="89000"/>
              </a:lnSpc>
              <a:spcBef>
                <a:spcPts val="0"/>
              </a:spcBef>
              <a:spcAft>
                <a:spcPts val="0"/>
              </a:spcAft>
              <a:buSzPts val="3600"/>
              <a:buFont typeface="Poppins"/>
              <a:buNone/>
              <a:defRPr b="1" sz="3600">
                <a:latin typeface="Poppins"/>
                <a:ea typeface="Poppins"/>
                <a:cs typeface="Poppins"/>
                <a:sym typeface="Poppins"/>
              </a:defRPr>
            </a:lvl9pPr>
          </a:lstStyle>
          <a:p/>
        </p:txBody>
      </p:sp>
    </p:spTree>
  </p:cSld>
  <p:clrMapOvr>
    <a:masterClrMapping/>
  </p:clrMapOvr>
</p:sldLayout>
</file>

<file path=ppt/slideLayouts/slideLayout4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Title Slide" showMasterSp="0">
  <p:cSld name="9_Title Slide">
    <p:bg>
      <p:bgPr>
        <a:blipFill>
          <a:blip r:embed="rId2">
            <a:alphaModFix/>
          </a:blip>
          <a:stretch>
            <a:fillRect/>
          </a:stretch>
        </a:blipFill>
      </p:bgPr>
    </p:bg>
    <p:spTree>
      <p:nvGrpSpPr>
        <p:cNvPr id="6530" name="Shape 6530"/>
        <p:cNvGrpSpPr/>
        <p:nvPr/>
      </p:nvGrpSpPr>
      <p:grpSpPr>
        <a:xfrm>
          <a:off x="0" y="0"/>
          <a:ext cx="0" cy="0"/>
          <a:chOff x="0" y="0"/>
          <a:chExt cx="0" cy="0"/>
        </a:xfrm>
      </p:grpSpPr>
      <p:pic>
        <p:nvPicPr>
          <p:cNvPr descr="A black and red background&#10;&#10;AI-generated content may be incorrect." id="6531" name="Google Shape;6531;g3d53bdb51f7_0_8185"/>
          <p:cNvPicPr preferRelativeResize="0"/>
          <p:nvPr/>
        </p:nvPicPr>
        <p:blipFill rotWithShape="1">
          <a:blip r:embed="rId3">
            <a:alphaModFix/>
          </a:blip>
          <a:srcRect b="0" l="0" r="0" t="0"/>
          <a:stretch/>
        </p:blipFill>
        <p:spPr>
          <a:xfrm>
            <a:off x="403950" y="442803"/>
            <a:ext cx="8336094" cy="4257342"/>
          </a:xfrm>
          <a:prstGeom prst="rect">
            <a:avLst/>
          </a:prstGeom>
          <a:noFill/>
          <a:ln>
            <a:noFill/>
          </a:ln>
        </p:spPr>
      </p:pic>
      <p:sp>
        <p:nvSpPr>
          <p:cNvPr id="6532" name="Google Shape;6532;g3d53bdb51f7_0_8185"/>
          <p:cNvSpPr txBox="1"/>
          <p:nvPr>
            <p:ph type="title"/>
          </p:nvPr>
        </p:nvSpPr>
        <p:spPr>
          <a:xfrm>
            <a:off x="730869" y="813604"/>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900"/>
              <a:buFont typeface="Poppins"/>
              <a:buNone/>
              <a:defRPr b="1" sz="3900">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533" name="Google Shape;6533;g3d53bdb51f7_0_8185"/>
          <p:cNvSpPr txBox="1"/>
          <p:nvPr>
            <p:ph idx="1" type="subTitle"/>
          </p:nvPr>
        </p:nvSpPr>
        <p:spPr>
          <a:xfrm>
            <a:off x="739996" y="2656672"/>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300"/>
              <a:buNone/>
              <a:defRPr b="1" sz="15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6534" name="Google Shape;6534;g3d53bdb51f7_0_8185"/>
          <p:cNvGrpSpPr/>
          <p:nvPr/>
        </p:nvGrpSpPr>
        <p:grpSpPr>
          <a:xfrm>
            <a:off x="7564576" y="4241694"/>
            <a:ext cx="948486" cy="279733"/>
            <a:chOff x="20929561" y="12311319"/>
            <a:chExt cx="2529297" cy="745954"/>
          </a:xfrm>
        </p:grpSpPr>
        <p:grpSp>
          <p:nvGrpSpPr>
            <p:cNvPr id="6535" name="Google Shape;6535;g3d53bdb51f7_0_8185"/>
            <p:cNvGrpSpPr/>
            <p:nvPr/>
          </p:nvGrpSpPr>
          <p:grpSpPr>
            <a:xfrm>
              <a:off x="20929561" y="12311319"/>
              <a:ext cx="2433857" cy="745954"/>
              <a:chOff x="20929561" y="12311319"/>
              <a:chExt cx="2433857" cy="745954"/>
            </a:xfrm>
          </p:grpSpPr>
          <p:sp>
            <p:nvSpPr>
              <p:cNvPr id="6536" name="Google Shape;6536;g3d53bdb51f7_0_8185"/>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537" name="Google Shape;6537;g3d53bdb51f7_0_8185"/>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6538" name="Google Shape;6538;g3d53bdb51f7_0_8185"/>
              <p:cNvGrpSpPr/>
              <p:nvPr/>
            </p:nvGrpSpPr>
            <p:grpSpPr>
              <a:xfrm>
                <a:off x="22582537" y="12311321"/>
                <a:ext cx="780881" cy="745730"/>
                <a:chOff x="22582537" y="12311321"/>
                <a:chExt cx="780881" cy="745730"/>
              </a:xfrm>
            </p:grpSpPr>
            <p:grpSp>
              <p:nvGrpSpPr>
                <p:cNvPr id="6539" name="Google Shape;6539;g3d53bdb51f7_0_8185"/>
                <p:cNvGrpSpPr/>
                <p:nvPr/>
              </p:nvGrpSpPr>
              <p:grpSpPr>
                <a:xfrm>
                  <a:off x="22582537" y="12311321"/>
                  <a:ext cx="780881" cy="745730"/>
                  <a:chOff x="22582537" y="12311321"/>
                  <a:chExt cx="780881" cy="745730"/>
                </a:xfrm>
              </p:grpSpPr>
              <p:sp>
                <p:nvSpPr>
                  <p:cNvPr id="6540" name="Google Shape;6540;g3d53bdb51f7_0_8185"/>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541" name="Google Shape;6541;g3d53bdb51f7_0_8185"/>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542" name="Google Shape;6542;g3d53bdb51f7_0_8185"/>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6543" name="Google Shape;6543;g3d53bdb51f7_0_8185"/>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4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_Title Slide" showMasterSp="0">
  <p:cSld name="10_Title Slide">
    <p:bg>
      <p:bgPr>
        <a:blipFill>
          <a:blip r:embed="rId2">
            <a:alphaModFix/>
          </a:blip>
          <a:stretch>
            <a:fillRect/>
          </a:stretch>
        </a:blipFill>
      </p:bgPr>
    </p:bg>
    <p:spTree>
      <p:nvGrpSpPr>
        <p:cNvPr id="6544" name="Shape 6544"/>
        <p:cNvGrpSpPr/>
        <p:nvPr/>
      </p:nvGrpSpPr>
      <p:grpSpPr>
        <a:xfrm>
          <a:off x="0" y="0"/>
          <a:ext cx="0" cy="0"/>
          <a:chOff x="0" y="0"/>
          <a:chExt cx="0" cy="0"/>
        </a:xfrm>
      </p:grpSpPr>
      <p:pic>
        <p:nvPicPr>
          <p:cNvPr descr="A black and red background&#10;&#10;AI-generated content may be incorrect." id="6545" name="Google Shape;6545;g3d53bdb51f7_0_8199"/>
          <p:cNvPicPr preferRelativeResize="0"/>
          <p:nvPr/>
        </p:nvPicPr>
        <p:blipFill rotWithShape="1">
          <a:blip r:embed="rId3">
            <a:alphaModFix/>
          </a:blip>
          <a:srcRect b="0" l="0" r="0" t="0"/>
          <a:stretch/>
        </p:blipFill>
        <p:spPr>
          <a:xfrm>
            <a:off x="403950" y="442803"/>
            <a:ext cx="8336094" cy="4257342"/>
          </a:xfrm>
          <a:prstGeom prst="rect">
            <a:avLst/>
          </a:prstGeom>
          <a:noFill/>
          <a:ln>
            <a:noFill/>
          </a:ln>
        </p:spPr>
      </p:pic>
      <p:sp>
        <p:nvSpPr>
          <p:cNvPr id="6546" name="Google Shape;6546;g3d53bdb51f7_0_8199"/>
          <p:cNvSpPr txBox="1"/>
          <p:nvPr>
            <p:ph type="title"/>
          </p:nvPr>
        </p:nvSpPr>
        <p:spPr>
          <a:xfrm>
            <a:off x="730869" y="813604"/>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900"/>
              <a:buFont typeface="Poppins"/>
              <a:buNone/>
              <a:defRPr b="1" sz="3900">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547" name="Google Shape;6547;g3d53bdb51f7_0_8199"/>
          <p:cNvSpPr txBox="1"/>
          <p:nvPr>
            <p:ph idx="1" type="subTitle"/>
          </p:nvPr>
        </p:nvSpPr>
        <p:spPr>
          <a:xfrm>
            <a:off x="739996" y="2656672"/>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300"/>
              <a:buNone/>
              <a:defRPr b="1" sz="15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6548" name="Google Shape;6548;g3d53bdb51f7_0_8199"/>
          <p:cNvGrpSpPr/>
          <p:nvPr/>
        </p:nvGrpSpPr>
        <p:grpSpPr>
          <a:xfrm>
            <a:off x="7564576" y="4241694"/>
            <a:ext cx="948486" cy="279733"/>
            <a:chOff x="20929561" y="12311319"/>
            <a:chExt cx="2529297" cy="745954"/>
          </a:xfrm>
        </p:grpSpPr>
        <p:grpSp>
          <p:nvGrpSpPr>
            <p:cNvPr id="6549" name="Google Shape;6549;g3d53bdb51f7_0_8199"/>
            <p:cNvGrpSpPr/>
            <p:nvPr/>
          </p:nvGrpSpPr>
          <p:grpSpPr>
            <a:xfrm>
              <a:off x="20929561" y="12311319"/>
              <a:ext cx="2433857" cy="745954"/>
              <a:chOff x="20929561" y="12311319"/>
              <a:chExt cx="2433857" cy="745954"/>
            </a:xfrm>
          </p:grpSpPr>
          <p:sp>
            <p:nvSpPr>
              <p:cNvPr id="6550" name="Google Shape;6550;g3d53bdb51f7_0_8199"/>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551" name="Google Shape;6551;g3d53bdb51f7_0_8199"/>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6552" name="Google Shape;6552;g3d53bdb51f7_0_8199"/>
              <p:cNvGrpSpPr/>
              <p:nvPr/>
            </p:nvGrpSpPr>
            <p:grpSpPr>
              <a:xfrm>
                <a:off x="22582537" y="12311321"/>
                <a:ext cx="780881" cy="745730"/>
                <a:chOff x="22582537" y="12311321"/>
                <a:chExt cx="780881" cy="745730"/>
              </a:xfrm>
            </p:grpSpPr>
            <p:grpSp>
              <p:nvGrpSpPr>
                <p:cNvPr id="6553" name="Google Shape;6553;g3d53bdb51f7_0_8199"/>
                <p:cNvGrpSpPr/>
                <p:nvPr/>
              </p:nvGrpSpPr>
              <p:grpSpPr>
                <a:xfrm>
                  <a:off x="22582537" y="12311321"/>
                  <a:ext cx="780881" cy="745730"/>
                  <a:chOff x="22582537" y="12311321"/>
                  <a:chExt cx="780881" cy="745730"/>
                </a:xfrm>
              </p:grpSpPr>
              <p:sp>
                <p:nvSpPr>
                  <p:cNvPr id="6554" name="Google Shape;6554;g3d53bdb51f7_0_8199"/>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555" name="Google Shape;6555;g3d53bdb51f7_0_8199"/>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556" name="Google Shape;6556;g3d53bdb51f7_0_8199"/>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6557" name="Google Shape;6557;g3d53bdb51f7_0_8199"/>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4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Title Slide" showMasterSp="0">
  <p:cSld name="11_Title Slide">
    <p:bg>
      <p:bgPr>
        <a:blipFill>
          <a:blip r:embed="rId2">
            <a:alphaModFix/>
          </a:blip>
          <a:stretch>
            <a:fillRect/>
          </a:stretch>
        </a:blipFill>
      </p:bgPr>
    </p:bg>
    <p:spTree>
      <p:nvGrpSpPr>
        <p:cNvPr id="6558" name="Shape 6558"/>
        <p:cNvGrpSpPr/>
        <p:nvPr/>
      </p:nvGrpSpPr>
      <p:grpSpPr>
        <a:xfrm>
          <a:off x="0" y="0"/>
          <a:ext cx="0" cy="0"/>
          <a:chOff x="0" y="0"/>
          <a:chExt cx="0" cy="0"/>
        </a:xfrm>
      </p:grpSpPr>
      <p:pic>
        <p:nvPicPr>
          <p:cNvPr descr="A black and red background&#10;&#10;AI-generated content may be incorrect." id="6559" name="Google Shape;6559;g3d53bdb51f7_0_8213"/>
          <p:cNvPicPr preferRelativeResize="0"/>
          <p:nvPr/>
        </p:nvPicPr>
        <p:blipFill rotWithShape="1">
          <a:blip r:embed="rId3">
            <a:alphaModFix/>
          </a:blip>
          <a:srcRect b="0" l="0" r="0" t="0"/>
          <a:stretch/>
        </p:blipFill>
        <p:spPr>
          <a:xfrm>
            <a:off x="403950" y="442803"/>
            <a:ext cx="8336094" cy="4257342"/>
          </a:xfrm>
          <a:prstGeom prst="rect">
            <a:avLst/>
          </a:prstGeom>
          <a:noFill/>
          <a:ln>
            <a:noFill/>
          </a:ln>
        </p:spPr>
      </p:pic>
      <p:sp>
        <p:nvSpPr>
          <p:cNvPr id="6560" name="Google Shape;6560;g3d53bdb51f7_0_8213"/>
          <p:cNvSpPr txBox="1"/>
          <p:nvPr>
            <p:ph type="title"/>
          </p:nvPr>
        </p:nvSpPr>
        <p:spPr>
          <a:xfrm>
            <a:off x="730869" y="813604"/>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900"/>
              <a:buFont typeface="Poppins"/>
              <a:buNone/>
              <a:defRPr b="1" sz="3900">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561" name="Google Shape;6561;g3d53bdb51f7_0_8213"/>
          <p:cNvSpPr txBox="1"/>
          <p:nvPr>
            <p:ph idx="1" type="subTitle"/>
          </p:nvPr>
        </p:nvSpPr>
        <p:spPr>
          <a:xfrm>
            <a:off x="739996" y="2656672"/>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300"/>
              <a:buNone/>
              <a:defRPr b="1" sz="15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6562" name="Google Shape;6562;g3d53bdb51f7_0_8213"/>
          <p:cNvGrpSpPr/>
          <p:nvPr/>
        </p:nvGrpSpPr>
        <p:grpSpPr>
          <a:xfrm>
            <a:off x="7564576" y="4241694"/>
            <a:ext cx="948486" cy="279733"/>
            <a:chOff x="20929561" y="12311319"/>
            <a:chExt cx="2529297" cy="745954"/>
          </a:xfrm>
        </p:grpSpPr>
        <p:grpSp>
          <p:nvGrpSpPr>
            <p:cNvPr id="6563" name="Google Shape;6563;g3d53bdb51f7_0_8213"/>
            <p:cNvGrpSpPr/>
            <p:nvPr/>
          </p:nvGrpSpPr>
          <p:grpSpPr>
            <a:xfrm>
              <a:off x="20929561" y="12311319"/>
              <a:ext cx="2433857" cy="745954"/>
              <a:chOff x="20929561" y="12311319"/>
              <a:chExt cx="2433857" cy="745954"/>
            </a:xfrm>
          </p:grpSpPr>
          <p:sp>
            <p:nvSpPr>
              <p:cNvPr id="6564" name="Google Shape;6564;g3d53bdb51f7_0_8213"/>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565" name="Google Shape;6565;g3d53bdb51f7_0_8213"/>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6566" name="Google Shape;6566;g3d53bdb51f7_0_8213"/>
              <p:cNvGrpSpPr/>
              <p:nvPr/>
            </p:nvGrpSpPr>
            <p:grpSpPr>
              <a:xfrm>
                <a:off x="22582537" y="12311321"/>
                <a:ext cx="780881" cy="745730"/>
                <a:chOff x="22582537" y="12311321"/>
                <a:chExt cx="780881" cy="745730"/>
              </a:xfrm>
            </p:grpSpPr>
            <p:grpSp>
              <p:nvGrpSpPr>
                <p:cNvPr id="6567" name="Google Shape;6567;g3d53bdb51f7_0_8213"/>
                <p:cNvGrpSpPr/>
                <p:nvPr/>
              </p:nvGrpSpPr>
              <p:grpSpPr>
                <a:xfrm>
                  <a:off x="22582537" y="12311321"/>
                  <a:ext cx="780881" cy="745730"/>
                  <a:chOff x="22582537" y="12311321"/>
                  <a:chExt cx="780881" cy="745730"/>
                </a:xfrm>
              </p:grpSpPr>
              <p:sp>
                <p:nvSpPr>
                  <p:cNvPr id="6568" name="Google Shape;6568;g3d53bdb51f7_0_8213"/>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569" name="Google Shape;6569;g3d53bdb51f7_0_8213"/>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570" name="Google Shape;6570;g3d53bdb51f7_0_8213"/>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6571" name="Google Shape;6571;g3d53bdb51f7_0_8213"/>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4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_Title Slide" showMasterSp="0">
  <p:cSld name="12_Title Slide">
    <p:bg>
      <p:bgPr>
        <a:blipFill>
          <a:blip r:embed="rId2">
            <a:alphaModFix/>
          </a:blip>
          <a:stretch>
            <a:fillRect/>
          </a:stretch>
        </a:blipFill>
      </p:bgPr>
    </p:bg>
    <p:spTree>
      <p:nvGrpSpPr>
        <p:cNvPr id="6572" name="Shape 6572"/>
        <p:cNvGrpSpPr/>
        <p:nvPr/>
      </p:nvGrpSpPr>
      <p:grpSpPr>
        <a:xfrm>
          <a:off x="0" y="0"/>
          <a:ext cx="0" cy="0"/>
          <a:chOff x="0" y="0"/>
          <a:chExt cx="0" cy="0"/>
        </a:xfrm>
      </p:grpSpPr>
      <p:pic>
        <p:nvPicPr>
          <p:cNvPr descr="A black and red background&#10;&#10;AI-generated content may be incorrect." id="6573" name="Google Shape;6573;g3d53bdb51f7_0_8227"/>
          <p:cNvPicPr preferRelativeResize="0"/>
          <p:nvPr/>
        </p:nvPicPr>
        <p:blipFill rotWithShape="1">
          <a:blip r:embed="rId3">
            <a:alphaModFix/>
          </a:blip>
          <a:srcRect b="0" l="0" r="0" t="0"/>
          <a:stretch/>
        </p:blipFill>
        <p:spPr>
          <a:xfrm>
            <a:off x="403950" y="442803"/>
            <a:ext cx="8336094" cy="4257342"/>
          </a:xfrm>
          <a:prstGeom prst="rect">
            <a:avLst/>
          </a:prstGeom>
          <a:noFill/>
          <a:ln>
            <a:noFill/>
          </a:ln>
        </p:spPr>
      </p:pic>
      <p:sp>
        <p:nvSpPr>
          <p:cNvPr id="6574" name="Google Shape;6574;g3d53bdb51f7_0_8227"/>
          <p:cNvSpPr txBox="1"/>
          <p:nvPr>
            <p:ph type="title"/>
          </p:nvPr>
        </p:nvSpPr>
        <p:spPr>
          <a:xfrm>
            <a:off x="730869" y="1985179"/>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900"/>
              <a:buFont typeface="Poppins"/>
              <a:buNone/>
              <a:defRPr b="1" sz="3900">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575" name="Google Shape;6575;g3d53bdb51f7_0_8227"/>
          <p:cNvSpPr txBox="1"/>
          <p:nvPr>
            <p:ph idx="1" type="subTitle"/>
          </p:nvPr>
        </p:nvSpPr>
        <p:spPr>
          <a:xfrm>
            <a:off x="739996" y="3828247"/>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300"/>
              <a:buNone/>
              <a:defRPr b="1" sz="15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6576" name="Google Shape;6576;g3d53bdb51f7_0_8227"/>
          <p:cNvGrpSpPr/>
          <p:nvPr/>
        </p:nvGrpSpPr>
        <p:grpSpPr>
          <a:xfrm>
            <a:off x="7564576" y="4241694"/>
            <a:ext cx="948486" cy="279733"/>
            <a:chOff x="20929561" y="12311319"/>
            <a:chExt cx="2529297" cy="745954"/>
          </a:xfrm>
        </p:grpSpPr>
        <p:grpSp>
          <p:nvGrpSpPr>
            <p:cNvPr id="6577" name="Google Shape;6577;g3d53bdb51f7_0_8227"/>
            <p:cNvGrpSpPr/>
            <p:nvPr/>
          </p:nvGrpSpPr>
          <p:grpSpPr>
            <a:xfrm>
              <a:off x="20929561" y="12311319"/>
              <a:ext cx="2433857" cy="745954"/>
              <a:chOff x="20929561" y="12311319"/>
              <a:chExt cx="2433857" cy="745954"/>
            </a:xfrm>
          </p:grpSpPr>
          <p:sp>
            <p:nvSpPr>
              <p:cNvPr id="6578" name="Google Shape;6578;g3d53bdb51f7_0_8227"/>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579" name="Google Shape;6579;g3d53bdb51f7_0_8227"/>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6580" name="Google Shape;6580;g3d53bdb51f7_0_8227"/>
              <p:cNvGrpSpPr/>
              <p:nvPr/>
            </p:nvGrpSpPr>
            <p:grpSpPr>
              <a:xfrm>
                <a:off x="22582537" y="12311321"/>
                <a:ext cx="780881" cy="745730"/>
                <a:chOff x="22582537" y="12311321"/>
                <a:chExt cx="780881" cy="745730"/>
              </a:xfrm>
            </p:grpSpPr>
            <p:grpSp>
              <p:nvGrpSpPr>
                <p:cNvPr id="6581" name="Google Shape;6581;g3d53bdb51f7_0_8227"/>
                <p:cNvGrpSpPr/>
                <p:nvPr/>
              </p:nvGrpSpPr>
              <p:grpSpPr>
                <a:xfrm>
                  <a:off x="22582537" y="12311321"/>
                  <a:ext cx="780881" cy="745730"/>
                  <a:chOff x="22582537" y="12311321"/>
                  <a:chExt cx="780881" cy="745730"/>
                </a:xfrm>
              </p:grpSpPr>
              <p:sp>
                <p:nvSpPr>
                  <p:cNvPr id="6582" name="Google Shape;6582;g3d53bdb51f7_0_8227"/>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583" name="Google Shape;6583;g3d53bdb51f7_0_8227"/>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584" name="Google Shape;6584;g3d53bdb51f7_0_8227"/>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6585" name="Google Shape;6585;g3d53bdb51f7_0_8227"/>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2_Custom Layout">
  <p:cSld name="22_Custom Layout">
    <p:bg>
      <p:bgPr>
        <a:blipFill>
          <a:blip r:embed="rId2">
            <a:alphaModFix/>
          </a:blip>
          <a:stretch>
            <a:fillRect/>
          </a:stretch>
        </a:blipFill>
      </p:bgPr>
    </p:bg>
    <p:spTree>
      <p:nvGrpSpPr>
        <p:cNvPr id="582" name="Shape 582"/>
        <p:cNvGrpSpPr/>
        <p:nvPr/>
      </p:nvGrpSpPr>
      <p:grpSpPr>
        <a:xfrm>
          <a:off x="0" y="0"/>
          <a:ext cx="0" cy="0"/>
          <a:chOff x="0" y="0"/>
          <a:chExt cx="0" cy="0"/>
        </a:xfrm>
      </p:grpSpPr>
      <p:sp>
        <p:nvSpPr>
          <p:cNvPr id="583" name="Google Shape;583;g3970249a880_0_11971"/>
          <p:cNvSpPr/>
          <p:nvPr/>
        </p:nvSpPr>
        <p:spPr>
          <a:xfrm>
            <a:off x="342855" y="2571750"/>
            <a:ext cx="2792400" cy="1885800"/>
          </a:xfrm>
          <a:prstGeom prst="roundRect">
            <a:avLst>
              <a:gd fmla="val 429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584" name="Google Shape;584;g3970249a880_0_11971"/>
          <p:cNvSpPr/>
          <p:nvPr/>
        </p:nvSpPr>
        <p:spPr>
          <a:xfrm>
            <a:off x="3232807" y="2571750"/>
            <a:ext cx="2792400" cy="1885800"/>
          </a:xfrm>
          <a:prstGeom prst="roundRect">
            <a:avLst>
              <a:gd fmla="val 429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585" name="Google Shape;585;g3970249a880_0_11971"/>
          <p:cNvSpPr/>
          <p:nvPr/>
        </p:nvSpPr>
        <p:spPr>
          <a:xfrm>
            <a:off x="6117317" y="2571750"/>
            <a:ext cx="2792400" cy="1885800"/>
          </a:xfrm>
          <a:prstGeom prst="roundRect">
            <a:avLst>
              <a:gd fmla="val 429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586" name="Google Shape;586;g3970249a880_0_1197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87" name="Google Shape;587;g3970249a880_0_11971"/>
          <p:cNvSpPr txBox="1"/>
          <p:nvPr>
            <p:ph type="title"/>
          </p:nvPr>
        </p:nvSpPr>
        <p:spPr>
          <a:xfrm>
            <a:off x="315025" y="319875"/>
            <a:ext cx="85947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588" name="Google Shape;588;g3970249a880_0_11971"/>
          <p:cNvSpPr/>
          <p:nvPr>
            <p:ph idx="2" type="pic"/>
          </p:nvPr>
        </p:nvSpPr>
        <p:spPr>
          <a:xfrm>
            <a:off x="342855" y="1143171"/>
            <a:ext cx="2792400" cy="1683300"/>
          </a:xfrm>
          <a:prstGeom prst="round2SameRect">
            <a:avLst>
              <a:gd fmla="val 4909" name="adj1"/>
              <a:gd fmla="val 0" name="adj2"/>
            </a:avLst>
          </a:prstGeom>
          <a:noFill/>
          <a:ln>
            <a:noFill/>
          </a:ln>
        </p:spPr>
      </p:sp>
      <p:sp>
        <p:nvSpPr>
          <p:cNvPr id="589" name="Google Shape;589;g3970249a880_0_11971"/>
          <p:cNvSpPr/>
          <p:nvPr>
            <p:ph idx="3" type="pic"/>
          </p:nvPr>
        </p:nvSpPr>
        <p:spPr>
          <a:xfrm>
            <a:off x="3232807" y="1143171"/>
            <a:ext cx="2792400" cy="1683300"/>
          </a:xfrm>
          <a:prstGeom prst="round2SameRect">
            <a:avLst>
              <a:gd fmla="val 4909" name="adj1"/>
              <a:gd fmla="val 0" name="adj2"/>
            </a:avLst>
          </a:prstGeom>
          <a:noFill/>
          <a:ln>
            <a:noFill/>
          </a:ln>
        </p:spPr>
      </p:sp>
      <p:sp>
        <p:nvSpPr>
          <p:cNvPr id="590" name="Google Shape;590;g3970249a880_0_11971"/>
          <p:cNvSpPr/>
          <p:nvPr>
            <p:ph idx="4" type="pic"/>
          </p:nvPr>
        </p:nvSpPr>
        <p:spPr>
          <a:xfrm>
            <a:off x="6117317" y="1143171"/>
            <a:ext cx="2792400" cy="1683300"/>
          </a:xfrm>
          <a:prstGeom prst="round2SameRect">
            <a:avLst>
              <a:gd fmla="val 4909" name="adj1"/>
              <a:gd fmla="val 0" name="adj2"/>
            </a:avLst>
          </a:prstGeom>
          <a:noFill/>
          <a:ln>
            <a:noFill/>
          </a:ln>
        </p:spPr>
      </p:sp>
      <p:sp>
        <p:nvSpPr>
          <p:cNvPr id="591" name="Google Shape;591;g3970249a880_0_11971"/>
          <p:cNvSpPr txBox="1"/>
          <p:nvPr>
            <p:ph idx="1" type="subTitle"/>
          </p:nvPr>
        </p:nvSpPr>
        <p:spPr>
          <a:xfrm>
            <a:off x="502453" y="3033019"/>
            <a:ext cx="2444100" cy="572100"/>
          </a:xfrm>
          <a:prstGeom prst="rect">
            <a:avLst/>
          </a:prstGeom>
          <a:noFill/>
          <a:ln>
            <a:noFill/>
          </a:ln>
        </p:spPr>
        <p:txBody>
          <a:bodyPr anchorCtr="0" anchor="t" bIns="34275" lIns="34275" spcFirstLastPara="1" rIns="34275" wrap="square" tIns="34275">
            <a:noAutofit/>
          </a:bodyPr>
          <a:lstStyle>
            <a:lvl1pPr lvl="0" marR="0" algn="l">
              <a:lnSpc>
                <a:spcPct val="94000"/>
              </a:lnSpc>
              <a:spcBef>
                <a:spcPts val="0"/>
              </a:spcBef>
              <a:spcAft>
                <a:spcPts val="0"/>
              </a:spcAft>
              <a:buSzPts val="945"/>
              <a:buNone/>
              <a:defRPr b="1" sz="131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592" name="Google Shape;592;g3970249a880_0_11971"/>
          <p:cNvSpPr txBox="1"/>
          <p:nvPr>
            <p:ph idx="5" type="subTitle"/>
          </p:nvPr>
        </p:nvSpPr>
        <p:spPr>
          <a:xfrm>
            <a:off x="3402434" y="3033014"/>
            <a:ext cx="2396400" cy="572100"/>
          </a:xfrm>
          <a:prstGeom prst="rect">
            <a:avLst/>
          </a:prstGeom>
          <a:noFill/>
          <a:ln>
            <a:noFill/>
          </a:ln>
        </p:spPr>
        <p:txBody>
          <a:bodyPr anchorCtr="0" anchor="t" bIns="34275" lIns="34275" spcFirstLastPara="1" rIns="34275" wrap="square" tIns="34275">
            <a:noAutofit/>
          </a:bodyPr>
          <a:lstStyle>
            <a:lvl1pPr lvl="0" marR="0" algn="l">
              <a:lnSpc>
                <a:spcPct val="94000"/>
              </a:lnSpc>
              <a:spcBef>
                <a:spcPts val="0"/>
              </a:spcBef>
              <a:spcAft>
                <a:spcPts val="0"/>
              </a:spcAft>
              <a:buSzPts val="945"/>
              <a:buNone/>
              <a:defRPr b="1" sz="131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593" name="Google Shape;593;g3970249a880_0_11971"/>
          <p:cNvSpPr txBox="1"/>
          <p:nvPr>
            <p:ph idx="6" type="subTitle"/>
          </p:nvPr>
        </p:nvSpPr>
        <p:spPr>
          <a:xfrm>
            <a:off x="6302409" y="3033014"/>
            <a:ext cx="2396400" cy="572100"/>
          </a:xfrm>
          <a:prstGeom prst="rect">
            <a:avLst/>
          </a:prstGeom>
          <a:noFill/>
          <a:ln>
            <a:noFill/>
          </a:ln>
        </p:spPr>
        <p:txBody>
          <a:bodyPr anchorCtr="0" anchor="t" bIns="34275" lIns="34275" spcFirstLastPara="1" rIns="34275" wrap="square" tIns="34275">
            <a:noAutofit/>
          </a:bodyPr>
          <a:lstStyle>
            <a:lvl1pPr lvl="0" marR="0" algn="l">
              <a:lnSpc>
                <a:spcPct val="94000"/>
              </a:lnSpc>
              <a:spcBef>
                <a:spcPts val="0"/>
              </a:spcBef>
              <a:spcAft>
                <a:spcPts val="0"/>
              </a:spcAft>
              <a:buSzPts val="945"/>
              <a:buNone/>
              <a:defRPr b="1" sz="131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594" name="Google Shape;594;g3970249a880_0_11971"/>
          <p:cNvSpPr txBox="1"/>
          <p:nvPr>
            <p:ph idx="7" type="subTitle"/>
          </p:nvPr>
        </p:nvSpPr>
        <p:spPr>
          <a:xfrm>
            <a:off x="3404271" y="3669609"/>
            <a:ext cx="2444100" cy="572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900">
                <a:solidFill>
                  <a:schemeClr val="accent4"/>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595" name="Google Shape;595;g3970249a880_0_11971"/>
          <p:cNvSpPr txBox="1"/>
          <p:nvPr>
            <p:ph idx="8" type="subTitle"/>
          </p:nvPr>
        </p:nvSpPr>
        <p:spPr>
          <a:xfrm>
            <a:off x="6279734" y="3669609"/>
            <a:ext cx="2444100" cy="572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900">
                <a:solidFill>
                  <a:schemeClr val="accent4"/>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596" name="Google Shape;596;g3970249a880_0_11971"/>
          <p:cNvSpPr txBox="1"/>
          <p:nvPr>
            <p:ph idx="9" type="subTitle"/>
          </p:nvPr>
        </p:nvSpPr>
        <p:spPr>
          <a:xfrm>
            <a:off x="511560" y="3669609"/>
            <a:ext cx="2444100" cy="572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900">
                <a:solidFill>
                  <a:schemeClr val="accent4"/>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Tree>
  </p:cSld>
  <p:clrMapOvr>
    <a:masterClrMapping/>
  </p:clrMapOvr>
</p:sldLayout>
</file>

<file path=ppt/slideLayouts/slideLayout4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ustom Layout">
  <p:cSld name="Custom Layout">
    <p:bg>
      <p:bgPr>
        <a:blipFill>
          <a:blip r:embed="rId2">
            <a:alphaModFix/>
          </a:blip>
          <a:stretch>
            <a:fillRect/>
          </a:stretch>
        </a:blipFill>
      </p:bgPr>
    </p:bg>
    <p:spTree>
      <p:nvGrpSpPr>
        <p:cNvPr id="6586" name="Shape 6586"/>
        <p:cNvGrpSpPr/>
        <p:nvPr/>
      </p:nvGrpSpPr>
      <p:grpSpPr>
        <a:xfrm>
          <a:off x="0" y="0"/>
          <a:ext cx="0" cy="0"/>
          <a:chOff x="0" y="0"/>
          <a:chExt cx="0" cy="0"/>
        </a:xfrm>
      </p:grpSpPr>
      <p:sp>
        <p:nvSpPr>
          <p:cNvPr id="6587" name="Google Shape;6587;g3d53bdb51f7_0_8241"/>
          <p:cNvSpPr/>
          <p:nvPr/>
        </p:nvSpPr>
        <p:spPr>
          <a:xfrm>
            <a:off x="1171422" y="335756"/>
            <a:ext cx="6785700" cy="2023800"/>
          </a:xfrm>
          <a:prstGeom prst="roundRect">
            <a:avLst>
              <a:gd fmla="val 347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588" name="Google Shape;6588;g3d53bdb51f7_0_8241"/>
          <p:cNvSpPr/>
          <p:nvPr/>
        </p:nvSpPr>
        <p:spPr>
          <a:xfrm>
            <a:off x="1171422" y="2442299"/>
            <a:ext cx="6785700" cy="2023800"/>
          </a:xfrm>
          <a:prstGeom prst="roundRect">
            <a:avLst>
              <a:gd fmla="val 347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589" name="Google Shape;6589;g3d53bdb51f7_0_824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gold circle with black text and a red ribbon&#10;&#10;AI-generated content may be incorrect." id="6590" name="Google Shape;6590;g3d53bdb51f7_0_8241"/>
          <p:cNvPicPr preferRelativeResize="0"/>
          <p:nvPr/>
        </p:nvPicPr>
        <p:blipFill rotWithShape="1">
          <a:blip r:embed="rId3">
            <a:alphaModFix/>
          </a:blip>
          <a:srcRect b="0" l="0" r="0" t="0"/>
          <a:stretch/>
        </p:blipFill>
        <p:spPr>
          <a:xfrm>
            <a:off x="1361816" y="611668"/>
            <a:ext cx="1458446" cy="1464279"/>
          </a:xfrm>
          <a:prstGeom prst="rect">
            <a:avLst/>
          </a:prstGeom>
          <a:noFill/>
          <a:ln>
            <a:noFill/>
          </a:ln>
        </p:spPr>
      </p:pic>
      <p:pic>
        <p:nvPicPr>
          <p:cNvPr descr="A gold and red logo&#10;&#10;AI-generated content may be incorrect." id="6591" name="Google Shape;6591;g3d53bdb51f7_0_8241"/>
          <p:cNvPicPr preferRelativeResize="0"/>
          <p:nvPr/>
        </p:nvPicPr>
        <p:blipFill rotWithShape="1">
          <a:blip r:embed="rId4">
            <a:alphaModFix/>
          </a:blip>
          <a:srcRect b="0" l="0" r="0" t="0"/>
          <a:stretch/>
        </p:blipFill>
        <p:spPr>
          <a:xfrm>
            <a:off x="2773101" y="600051"/>
            <a:ext cx="1676875" cy="1496061"/>
          </a:xfrm>
          <a:prstGeom prst="rect">
            <a:avLst/>
          </a:prstGeom>
          <a:noFill/>
          <a:ln>
            <a:noFill/>
          </a:ln>
        </p:spPr>
      </p:pic>
      <p:pic>
        <p:nvPicPr>
          <p:cNvPr descr="A gold and black logo&#10;&#10;AI-generated content may be incorrect." id="6592" name="Google Shape;6592;g3d53bdb51f7_0_8241"/>
          <p:cNvPicPr preferRelativeResize="0"/>
          <p:nvPr/>
        </p:nvPicPr>
        <p:blipFill rotWithShape="1">
          <a:blip r:embed="rId5">
            <a:alphaModFix/>
          </a:blip>
          <a:srcRect b="0" l="0" r="0" t="0"/>
          <a:stretch/>
        </p:blipFill>
        <p:spPr>
          <a:xfrm>
            <a:off x="4564857" y="2660504"/>
            <a:ext cx="1531540" cy="861100"/>
          </a:xfrm>
          <a:prstGeom prst="rect">
            <a:avLst/>
          </a:prstGeom>
          <a:noFill/>
          <a:ln>
            <a:noFill/>
          </a:ln>
        </p:spPr>
      </p:pic>
      <p:sp>
        <p:nvSpPr>
          <p:cNvPr id="6593" name="Google Shape;6593;g3d53bdb51f7_0_8241"/>
          <p:cNvSpPr txBox="1"/>
          <p:nvPr>
            <p:ph type="title"/>
          </p:nvPr>
        </p:nvSpPr>
        <p:spPr>
          <a:xfrm>
            <a:off x="4740910" y="616519"/>
            <a:ext cx="3124800" cy="160200"/>
          </a:xfrm>
          <a:prstGeom prst="rect">
            <a:avLst/>
          </a:prstGeom>
          <a:noFill/>
          <a:ln>
            <a:noFill/>
          </a:ln>
        </p:spPr>
        <p:txBody>
          <a:bodyPr anchorCtr="0" anchor="t" bIns="0" lIns="0" spcFirstLastPara="1" rIns="0" wrap="square" tIns="0">
            <a:noAutofit/>
          </a:bodyPr>
          <a:lstStyle>
            <a:lvl1pPr lvl="0" marR="0" algn="l">
              <a:lnSpc>
                <a:spcPct val="100000"/>
              </a:lnSpc>
              <a:spcBef>
                <a:spcPts val="0"/>
              </a:spcBef>
              <a:spcAft>
                <a:spcPts val="0"/>
              </a:spcAft>
              <a:buSzPts val="2500"/>
              <a:buNone/>
              <a:defRPr b="0" sz="1000">
                <a:latin typeface="Poppins Medium"/>
                <a:ea typeface="Poppins Medium"/>
                <a:cs typeface="Poppins Medium"/>
                <a:sym typeface="Poppins Medium"/>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594" name="Google Shape;6594;g3d53bdb51f7_0_8241"/>
          <p:cNvSpPr txBox="1"/>
          <p:nvPr>
            <p:ph idx="2" type="title"/>
          </p:nvPr>
        </p:nvSpPr>
        <p:spPr>
          <a:xfrm>
            <a:off x="4740910" y="857605"/>
            <a:ext cx="3124800" cy="5748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2500"/>
              <a:buNone/>
              <a:defRPr sz="2000">
                <a:solidFill>
                  <a:schemeClr val="accent2"/>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595" name="Google Shape;6595;g3d53bdb51f7_0_8241"/>
          <p:cNvSpPr txBox="1"/>
          <p:nvPr>
            <p:ph idx="3" type="title"/>
          </p:nvPr>
        </p:nvSpPr>
        <p:spPr>
          <a:xfrm>
            <a:off x="4740910" y="1560607"/>
            <a:ext cx="3124800" cy="574800"/>
          </a:xfrm>
          <a:prstGeom prst="rect">
            <a:avLst/>
          </a:prstGeom>
          <a:noFill/>
          <a:ln>
            <a:noFill/>
          </a:ln>
        </p:spPr>
        <p:txBody>
          <a:bodyPr anchorCtr="0" anchor="t" bIns="0" lIns="0" spcFirstLastPara="1" rIns="0" wrap="square" tIns="0">
            <a:noAutofit/>
          </a:bodyPr>
          <a:lstStyle>
            <a:lvl1pPr lvl="0" marR="0" algn="l">
              <a:lnSpc>
                <a:spcPct val="108000"/>
              </a:lnSpc>
              <a:spcBef>
                <a:spcPts val="0"/>
              </a:spcBef>
              <a:spcAft>
                <a:spcPts val="0"/>
              </a:spcAft>
              <a:buSzPts val="2500"/>
              <a:buNone/>
              <a:defRPr b="0" sz="8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596" name="Google Shape;6596;g3d53bdb51f7_0_8241"/>
          <p:cNvSpPr txBox="1"/>
          <p:nvPr>
            <p:ph idx="4" type="title"/>
          </p:nvPr>
        </p:nvSpPr>
        <p:spPr>
          <a:xfrm>
            <a:off x="1362120" y="2696381"/>
            <a:ext cx="3202800" cy="160200"/>
          </a:xfrm>
          <a:prstGeom prst="rect">
            <a:avLst/>
          </a:prstGeom>
          <a:noFill/>
          <a:ln>
            <a:noFill/>
          </a:ln>
        </p:spPr>
        <p:txBody>
          <a:bodyPr anchorCtr="0" anchor="t" bIns="0" lIns="0" spcFirstLastPara="1" rIns="0" wrap="square" tIns="0">
            <a:noAutofit/>
          </a:bodyPr>
          <a:lstStyle>
            <a:lvl1pPr lvl="0" marR="0" algn="l">
              <a:lnSpc>
                <a:spcPct val="100000"/>
              </a:lnSpc>
              <a:spcBef>
                <a:spcPts val="0"/>
              </a:spcBef>
              <a:spcAft>
                <a:spcPts val="0"/>
              </a:spcAft>
              <a:buSzPts val="2500"/>
              <a:buNone/>
              <a:defRPr b="0" sz="1000">
                <a:latin typeface="Poppins Medium"/>
                <a:ea typeface="Poppins Medium"/>
                <a:cs typeface="Poppins Medium"/>
                <a:sym typeface="Poppins Medium"/>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597" name="Google Shape;6597;g3d53bdb51f7_0_8241"/>
          <p:cNvSpPr txBox="1"/>
          <p:nvPr>
            <p:ph idx="5" type="title"/>
          </p:nvPr>
        </p:nvSpPr>
        <p:spPr>
          <a:xfrm>
            <a:off x="1353405" y="2980803"/>
            <a:ext cx="3202800" cy="5748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2500"/>
              <a:buNone/>
              <a:defRPr sz="2000">
                <a:solidFill>
                  <a:schemeClr val="accent2"/>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598" name="Google Shape;6598;g3d53bdb51f7_0_8241"/>
          <p:cNvSpPr txBox="1"/>
          <p:nvPr>
            <p:ph idx="6" type="title"/>
          </p:nvPr>
        </p:nvSpPr>
        <p:spPr>
          <a:xfrm>
            <a:off x="1362120" y="3679716"/>
            <a:ext cx="3202800" cy="170700"/>
          </a:xfrm>
          <a:prstGeom prst="rect">
            <a:avLst/>
          </a:prstGeom>
          <a:noFill/>
          <a:ln>
            <a:noFill/>
          </a:ln>
        </p:spPr>
        <p:txBody>
          <a:bodyPr anchorCtr="0" anchor="t" bIns="0" lIns="0" spcFirstLastPara="1" rIns="0" wrap="square" tIns="0">
            <a:noAutofit/>
          </a:bodyPr>
          <a:lstStyle>
            <a:lvl1pPr lvl="0" marR="0" algn="l">
              <a:lnSpc>
                <a:spcPct val="100000"/>
              </a:lnSpc>
              <a:spcBef>
                <a:spcPts val="0"/>
              </a:spcBef>
              <a:spcAft>
                <a:spcPts val="0"/>
              </a:spcAft>
              <a:buSzPts val="2500"/>
              <a:buNone/>
              <a:defRPr sz="10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599" name="Google Shape;6599;g3d53bdb51f7_0_8241"/>
          <p:cNvSpPr txBox="1"/>
          <p:nvPr>
            <p:ph idx="7" type="title"/>
          </p:nvPr>
        </p:nvSpPr>
        <p:spPr>
          <a:xfrm>
            <a:off x="1361813" y="3850500"/>
            <a:ext cx="3202800" cy="378000"/>
          </a:xfrm>
          <a:prstGeom prst="rect">
            <a:avLst/>
          </a:prstGeom>
          <a:noFill/>
          <a:ln>
            <a:noFill/>
          </a:ln>
        </p:spPr>
        <p:txBody>
          <a:bodyPr anchorCtr="0" anchor="t" bIns="0" lIns="0" spcFirstLastPara="1" rIns="0" wrap="square" tIns="0">
            <a:noAutofit/>
          </a:bodyPr>
          <a:lstStyle>
            <a:lvl1pPr lvl="0" marR="0" algn="l">
              <a:lnSpc>
                <a:spcPct val="105000"/>
              </a:lnSpc>
              <a:spcBef>
                <a:spcPts val="0"/>
              </a:spcBef>
              <a:spcAft>
                <a:spcPts val="0"/>
              </a:spcAft>
              <a:buSzPts val="2500"/>
              <a:buNone/>
              <a:defRPr b="0" sz="10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600" name="Google Shape;6600;g3d53bdb51f7_0_8241"/>
          <p:cNvSpPr txBox="1"/>
          <p:nvPr>
            <p:ph idx="8" type="title"/>
          </p:nvPr>
        </p:nvSpPr>
        <p:spPr>
          <a:xfrm>
            <a:off x="4777600" y="3637547"/>
            <a:ext cx="3088200" cy="160200"/>
          </a:xfrm>
          <a:prstGeom prst="rect">
            <a:avLst/>
          </a:prstGeom>
          <a:noFill/>
          <a:ln>
            <a:noFill/>
          </a:ln>
        </p:spPr>
        <p:txBody>
          <a:bodyPr anchorCtr="0" anchor="t" bIns="0" lIns="0" spcFirstLastPara="1" rIns="0" wrap="square" tIns="0">
            <a:noAutofit/>
          </a:bodyPr>
          <a:lstStyle>
            <a:lvl1pPr lvl="0" marR="0" algn="l">
              <a:lnSpc>
                <a:spcPct val="100000"/>
              </a:lnSpc>
              <a:spcBef>
                <a:spcPts val="0"/>
              </a:spcBef>
              <a:spcAft>
                <a:spcPts val="0"/>
              </a:spcAft>
              <a:buSzPts val="2500"/>
              <a:buNone/>
              <a:defRPr b="0" sz="8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601" name="Google Shape;6601;g3d53bdb51f7_0_8241"/>
          <p:cNvSpPr txBox="1"/>
          <p:nvPr>
            <p:ph idx="9" type="title"/>
          </p:nvPr>
        </p:nvSpPr>
        <p:spPr>
          <a:xfrm>
            <a:off x="4777600" y="3824852"/>
            <a:ext cx="3088200" cy="403500"/>
          </a:xfrm>
          <a:prstGeom prst="rect">
            <a:avLst/>
          </a:prstGeom>
          <a:noFill/>
          <a:ln>
            <a:noFill/>
          </a:ln>
        </p:spPr>
        <p:txBody>
          <a:bodyPr anchorCtr="0" anchor="t" bIns="0" lIns="0" spcFirstLastPara="1" rIns="0" wrap="square" tIns="0">
            <a:noAutofit/>
          </a:bodyPr>
          <a:lstStyle>
            <a:lvl1pPr lvl="0" marR="0" algn="l">
              <a:lnSpc>
                <a:spcPct val="100000"/>
              </a:lnSpc>
              <a:spcBef>
                <a:spcPts val="0"/>
              </a:spcBef>
              <a:spcAft>
                <a:spcPts val="0"/>
              </a:spcAft>
              <a:buSzPts val="2500"/>
              <a:buNone/>
              <a:defRPr b="0" sz="8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Tree>
  </p:cSld>
  <p:clrMapOvr>
    <a:masterClrMapping/>
  </p:clrMapOvr>
</p:sldLayout>
</file>

<file path=ppt/slideLayouts/slideLayout4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Custom Layout">
  <p:cSld name="1_Custom Layout">
    <p:bg>
      <p:bgPr>
        <a:blipFill>
          <a:blip r:embed="rId2">
            <a:alphaModFix/>
          </a:blip>
          <a:stretch>
            <a:fillRect/>
          </a:stretch>
        </a:blipFill>
      </p:bgPr>
    </p:bg>
    <p:spTree>
      <p:nvGrpSpPr>
        <p:cNvPr id="6602" name="Shape 6602"/>
        <p:cNvGrpSpPr/>
        <p:nvPr/>
      </p:nvGrpSpPr>
      <p:grpSpPr>
        <a:xfrm>
          <a:off x="0" y="0"/>
          <a:ext cx="0" cy="0"/>
          <a:chOff x="0" y="0"/>
          <a:chExt cx="0" cy="0"/>
        </a:xfrm>
      </p:grpSpPr>
      <p:sp>
        <p:nvSpPr>
          <p:cNvPr id="6603" name="Google Shape;6603;g3d53bdb51f7_0_8257"/>
          <p:cNvSpPr/>
          <p:nvPr/>
        </p:nvSpPr>
        <p:spPr>
          <a:xfrm>
            <a:off x="1186899" y="334252"/>
            <a:ext cx="6777300" cy="2016000"/>
          </a:xfrm>
          <a:prstGeom prst="roundRect">
            <a:avLst>
              <a:gd fmla="val 4618" name="adj"/>
            </a:avLst>
          </a:prstGeom>
          <a:gradFill>
            <a:gsLst>
              <a:gs pos="0">
                <a:srgbClr val="FFFFFF"/>
              </a:gs>
              <a:gs pos="23000">
                <a:srgbClr val="FFFFFF"/>
              </a:gs>
              <a:gs pos="100000">
                <a:srgbClr val="E3E7FA">
                  <a:alpha val="80000"/>
                </a:srgbClr>
              </a:gs>
            </a:gsLst>
            <a:lin ang="5400012"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604" name="Google Shape;6604;g3d53bdb51f7_0_8257"/>
          <p:cNvSpPr/>
          <p:nvPr/>
        </p:nvSpPr>
        <p:spPr>
          <a:xfrm>
            <a:off x="1186899" y="2455251"/>
            <a:ext cx="6788400" cy="2004000"/>
          </a:xfrm>
          <a:prstGeom prst="roundRect">
            <a:avLst>
              <a:gd fmla="val 4904" name="adj"/>
            </a:avLst>
          </a:prstGeom>
          <a:gradFill>
            <a:gsLst>
              <a:gs pos="0">
                <a:srgbClr val="FFFFFF">
                  <a:alpha val="80000"/>
                </a:srgbClr>
              </a:gs>
              <a:gs pos="23000">
                <a:srgbClr val="FFFFFF">
                  <a:alpha val="80000"/>
                </a:srgbClr>
              </a:gs>
              <a:gs pos="100000">
                <a:srgbClr val="E3E7FA">
                  <a:alpha val="80000"/>
                </a:srgbClr>
              </a:gs>
            </a:gsLst>
            <a:lin ang="5400012"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605" name="Google Shape;6605;g3d53bdb51f7_0_825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gold circle with black text and a red ribbon&#10;&#10;AI-generated content may be incorrect." id="6606" name="Google Shape;6606;g3d53bdb51f7_0_8257"/>
          <p:cNvPicPr preferRelativeResize="0"/>
          <p:nvPr/>
        </p:nvPicPr>
        <p:blipFill rotWithShape="1">
          <a:blip r:embed="rId3">
            <a:alphaModFix/>
          </a:blip>
          <a:srcRect b="0" l="0" r="0" t="0"/>
          <a:stretch/>
        </p:blipFill>
        <p:spPr>
          <a:xfrm>
            <a:off x="1361816" y="611668"/>
            <a:ext cx="1458446" cy="1464279"/>
          </a:xfrm>
          <a:prstGeom prst="rect">
            <a:avLst/>
          </a:prstGeom>
          <a:noFill/>
          <a:ln>
            <a:noFill/>
          </a:ln>
        </p:spPr>
      </p:pic>
      <p:pic>
        <p:nvPicPr>
          <p:cNvPr descr="A gold and red logo&#10;&#10;AI-generated content may be incorrect." id="6607" name="Google Shape;6607;g3d53bdb51f7_0_8257"/>
          <p:cNvPicPr preferRelativeResize="0"/>
          <p:nvPr/>
        </p:nvPicPr>
        <p:blipFill rotWithShape="1">
          <a:blip r:embed="rId4">
            <a:alphaModFix/>
          </a:blip>
          <a:srcRect b="0" l="0" r="0" t="0"/>
          <a:stretch/>
        </p:blipFill>
        <p:spPr>
          <a:xfrm>
            <a:off x="2773101" y="600051"/>
            <a:ext cx="1676875" cy="1496061"/>
          </a:xfrm>
          <a:prstGeom prst="rect">
            <a:avLst/>
          </a:prstGeom>
          <a:noFill/>
          <a:ln>
            <a:noFill/>
          </a:ln>
        </p:spPr>
      </p:pic>
      <p:pic>
        <p:nvPicPr>
          <p:cNvPr descr="A gold and black logo&#10;&#10;AI-generated content may be incorrect." id="6608" name="Google Shape;6608;g3d53bdb51f7_0_8257"/>
          <p:cNvPicPr preferRelativeResize="0"/>
          <p:nvPr/>
        </p:nvPicPr>
        <p:blipFill rotWithShape="1">
          <a:blip r:embed="rId5">
            <a:alphaModFix/>
          </a:blip>
          <a:srcRect b="0" l="0" r="0" t="0"/>
          <a:stretch/>
        </p:blipFill>
        <p:spPr>
          <a:xfrm>
            <a:off x="4564857" y="2660504"/>
            <a:ext cx="1531540" cy="861100"/>
          </a:xfrm>
          <a:prstGeom prst="rect">
            <a:avLst/>
          </a:prstGeom>
          <a:noFill/>
          <a:ln>
            <a:noFill/>
          </a:ln>
        </p:spPr>
      </p:pic>
      <p:sp>
        <p:nvSpPr>
          <p:cNvPr id="6609" name="Google Shape;6609;g3d53bdb51f7_0_8257"/>
          <p:cNvSpPr txBox="1"/>
          <p:nvPr>
            <p:ph type="title"/>
          </p:nvPr>
        </p:nvSpPr>
        <p:spPr>
          <a:xfrm>
            <a:off x="4740910" y="616519"/>
            <a:ext cx="3088200" cy="160200"/>
          </a:xfrm>
          <a:prstGeom prst="rect">
            <a:avLst/>
          </a:prstGeom>
          <a:noFill/>
          <a:ln>
            <a:noFill/>
          </a:ln>
        </p:spPr>
        <p:txBody>
          <a:bodyPr anchorCtr="0" anchor="t" bIns="0" lIns="0" spcFirstLastPara="1" rIns="0" wrap="square" tIns="0">
            <a:noAutofit/>
          </a:bodyPr>
          <a:lstStyle>
            <a:lvl1pPr lvl="0" marR="0" algn="l">
              <a:lnSpc>
                <a:spcPct val="100000"/>
              </a:lnSpc>
              <a:spcBef>
                <a:spcPts val="0"/>
              </a:spcBef>
              <a:spcAft>
                <a:spcPts val="0"/>
              </a:spcAft>
              <a:buSzPts val="2500"/>
              <a:buNone/>
              <a:defRPr b="0" sz="1000">
                <a:latin typeface="Poppins Medium"/>
                <a:ea typeface="Poppins Medium"/>
                <a:cs typeface="Poppins Medium"/>
                <a:sym typeface="Poppins Medium"/>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610" name="Google Shape;6610;g3d53bdb51f7_0_8257"/>
          <p:cNvSpPr txBox="1"/>
          <p:nvPr>
            <p:ph idx="2" type="title"/>
          </p:nvPr>
        </p:nvSpPr>
        <p:spPr>
          <a:xfrm>
            <a:off x="4740910" y="857605"/>
            <a:ext cx="3088200" cy="5748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2500"/>
              <a:buNone/>
              <a:defRPr sz="2000">
                <a:solidFill>
                  <a:schemeClr val="accent2"/>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611" name="Google Shape;6611;g3d53bdb51f7_0_8257"/>
          <p:cNvSpPr txBox="1"/>
          <p:nvPr>
            <p:ph idx="3" type="title"/>
          </p:nvPr>
        </p:nvSpPr>
        <p:spPr>
          <a:xfrm>
            <a:off x="4740910" y="1560607"/>
            <a:ext cx="3088200" cy="574800"/>
          </a:xfrm>
          <a:prstGeom prst="rect">
            <a:avLst/>
          </a:prstGeom>
          <a:noFill/>
          <a:ln>
            <a:noFill/>
          </a:ln>
        </p:spPr>
        <p:txBody>
          <a:bodyPr anchorCtr="0" anchor="t" bIns="0" lIns="0" spcFirstLastPara="1" rIns="0" wrap="square" tIns="0">
            <a:noAutofit/>
          </a:bodyPr>
          <a:lstStyle>
            <a:lvl1pPr lvl="0" marR="0" algn="l">
              <a:lnSpc>
                <a:spcPct val="108000"/>
              </a:lnSpc>
              <a:spcBef>
                <a:spcPts val="0"/>
              </a:spcBef>
              <a:spcAft>
                <a:spcPts val="0"/>
              </a:spcAft>
              <a:buSzPts val="2500"/>
              <a:buNone/>
              <a:defRPr b="0" sz="8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612" name="Google Shape;6612;g3d53bdb51f7_0_8257"/>
          <p:cNvSpPr txBox="1"/>
          <p:nvPr>
            <p:ph idx="4" type="title"/>
          </p:nvPr>
        </p:nvSpPr>
        <p:spPr>
          <a:xfrm>
            <a:off x="1362061" y="2696381"/>
            <a:ext cx="3180900" cy="160200"/>
          </a:xfrm>
          <a:prstGeom prst="rect">
            <a:avLst/>
          </a:prstGeom>
          <a:noFill/>
          <a:ln>
            <a:noFill/>
          </a:ln>
        </p:spPr>
        <p:txBody>
          <a:bodyPr anchorCtr="0" anchor="t" bIns="0" lIns="0" spcFirstLastPara="1" rIns="0" wrap="square" tIns="0">
            <a:noAutofit/>
          </a:bodyPr>
          <a:lstStyle>
            <a:lvl1pPr lvl="0" marR="0" algn="l">
              <a:lnSpc>
                <a:spcPct val="100000"/>
              </a:lnSpc>
              <a:spcBef>
                <a:spcPts val="0"/>
              </a:spcBef>
              <a:spcAft>
                <a:spcPts val="0"/>
              </a:spcAft>
              <a:buSzPts val="2500"/>
              <a:buNone/>
              <a:defRPr b="0" sz="1000">
                <a:latin typeface="Poppins Medium"/>
                <a:ea typeface="Poppins Medium"/>
                <a:cs typeface="Poppins Medium"/>
                <a:sym typeface="Poppins Medium"/>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613" name="Google Shape;6613;g3d53bdb51f7_0_8257"/>
          <p:cNvSpPr txBox="1"/>
          <p:nvPr>
            <p:ph idx="5" type="title"/>
          </p:nvPr>
        </p:nvSpPr>
        <p:spPr>
          <a:xfrm>
            <a:off x="1353405" y="2980803"/>
            <a:ext cx="3180900" cy="5748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2500"/>
              <a:buNone/>
              <a:defRPr sz="2000">
                <a:solidFill>
                  <a:schemeClr val="accent2"/>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614" name="Google Shape;6614;g3d53bdb51f7_0_8257"/>
          <p:cNvSpPr txBox="1"/>
          <p:nvPr>
            <p:ph idx="6" type="title"/>
          </p:nvPr>
        </p:nvSpPr>
        <p:spPr>
          <a:xfrm>
            <a:off x="1362061" y="3679716"/>
            <a:ext cx="3180900" cy="170700"/>
          </a:xfrm>
          <a:prstGeom prst="rect">
            <a:avLst/>
          </a:prstGeom>
          <a:noFill/>
          <a:ln>
            <a:noFill/>
          </a:ln>
        </p:spPr>
        <p:txBody>
          <a:bodyPr anchorCtr="0" anchor="t" bIns="0" lIns="0" spcFirstLastPara="1" rIns="0" wrap="square" tIns="0">
            <a:noAutofit/>
          </a:bodyPr>
          <a:lstStyle>
            <a:lvl1pPr lvl="0" marR="0" algn="l">
              <a:lnSpc>
                <a:spcPct val="100000"/>
              </a:lnSpc>
              <a:spcBef>
                <a:spcPts val="0"/>
              </a:spcBef>
              <a:spcAft>
                <a:spcPts val="0"/>
              </a:spcAft>
              <a:buSzPts val="2500"/>
              <a:buNone/>
              <a:defRPr sz="10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615" name="Google Shape;6615;g3d53bdb51f7_0_8257"/>
          <p:cNvSpPr txBox="1"/>
          <p:nvPr>
            <p:ph idx="7" type="title"/>
          </p:nvPr>
        </p:nvSpPr>
        <p:spPr>
          <a:xfrm>
            <a:off x="1362061" y="3850500"/>
            <a:ext cx="3180900" cy="378000"/>
          </a:xfrm>
          <a:prstGeom prst="rect">
            <a:avLst/>
          </a:prstGeom>
          <a:noFill/>
          <a:ln>
            <a:noFill/>
          </a:ln>
        </p:spPr>
        <p:txBody>
          <a:bodyPr anchorCtr="0" anchor="t" bIns="0" lIns="0" spcFirstLastPara="1" rIns="0" wrap="square" tIns="0">
            <a:noAutofit/>
          </a:bodyPr>
          <a:lstStyle>
            <a:lvl1pPr lvl="0" marR="0" algn="l">
              <a:lnSpc>
                <a:spcPct val="105000"/>
              </a:lnSpc>
              <a:spcBef>
                <a:spcPts val="0"/>
              </a:spcBef>
              <a:spcAft>
                <a:spcPts val="0"/>
              </a:spcAft>
              <a:buSzPts val="2500"/>
              <a:buNone/>
              <a:defRPr b="0" sz="10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616" name="Google Shape;6616;g3d53bdb51f7_0_8257"/>
          <p:cNvSpPr txBox="1"/>
          <p:nvPr>
            <p:ph idx="8" type="title"/>
          </p:nvPr>
        </p:nvSpPr>
        <p:spPr>
          <a:xfrm>
            <a:off x="4777600" y="3637547"/>
            <a:ext cx="3088200" cy="160200"/>
          </a:xfrm>
          <a:prstGeom prst="rect">
            <a:avLst/>
          </a:prstGeom>
          <a:noFill/>
          <a:ln>
            <a:noFill/>
          </a:ln>
        </p:spPr>
        <p:txBody>
          <a:bodyPr anchorCtr="0" anchor="t" bIns="0" lIns="0" spcFirstLastPara="1" rIns="0" wrap="square" tIns="0">
            <a:noAutofit/>
          </a:bodyPr>
          <a:lstStyle>
            <a:lvl1pPr lvl="0" marR="0" algn="l">
              <a:lnSpc>
                <a:spcPct val="100000"/>
              </a:lnSpc>
              <a:spcBef>
                <a:spcPts val="0"/>
              </a:spcBef>
              <a:spcAft>
                <a:spcPts val="0"/>
              </a:spcAft>
              <a:buSzPts val="2500"/>
              <a:buNone/>
              <a:defRPr b="0" sz="8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617" name="Google Shape;6617;g3d53bdb51f7_0_8257"/>
          <p:cNvSpPr txBox="1"/>
          <p:nvPr>
            <p:ph idx="9" type="title"/>
          </p:nvPr>
        </p:nvSpPr>
        <p:spPr>
          <a:xfrm>
            <a:off x="4777600" y="3824852"/>
            <a:ext cx="3088200" cy="403500"/>
          </a:xfrm>
          <a:prstGeom prst="rect">
            <a:avLst/>
          </a:prstGeom>
          <a:noFill/>
          <a:ln>
            <a:noFill/>
          </a:ln>
        </p:spPr>
        <p:txBody>
          <a:bodyPr anchorCtr="0" anchor="t" bIns="0" lIns="0" spcFirstLastPara="1" rIns="0" wrap="square" tIns="0">
            <a:noAutofit/>
          </a:bodyPr>
          <a:lstStyle>
            <a:lvl1pPr lvl="0" marR="0" algn="l">
              <a:lnSpc>
                <a:spcPct val="100000"/>
              </a:lnSpc>
              <a:spcBef>
                <a:spcPts val="0"/>
              </a:spcBef>
              <a:spcAft>
                <a:spcPts val="0"/>
              </a:spcAft>
              <a:buSzPts val="2500"/>
              <a:buNone/>
              <a:defRPr b="0" sz="8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Tree>
  </p:cSld>
  <p:clrMapOvr>
    <a:masterClrMapping/>
  </p:clrMapOvr>
</p:sldLayout>
</file>

<file path=ppt/slideLayouts/slideLayout4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Custom Layout">
  <p:cSld name="2_Custom Layout">
    <p:bg>
      <p:bgPr>
        <a:blipFill>
          <a:blip r:embed="rId2">
            <a:alphaModFix/>
          </a:blip>
          <a:stretch>
            <a:fillRect/>
          </a:stretch>
        </a:blipFill>
      </p:bgPr>
    </p:bg>
    <p:spTree>
      <p:nvGrpSpPr>
        <p:cNvPr id="6618" name="Shape 6618"/>
        <p:cNvGrpSpPr/>
        <p:nvPr/>
      </p:nvGrpSpPr>
      <p:grpSpPr>
        <a:xfrm>
          <a:off x="0" y="0"/>
          <a:ext cx="0" cy="0"/>
          <a:chOff x="0" y="0"/>
          <a:chExt cx="0" cy="0"/>
        </a:xfrm>
      </p:grpSpPr>
      <p:sp>
        <p:nvSpPr>
          <p:cNvPr id="6619" name="Google Shape;6619;g3d53bdb51f7_0_8273"/>
          <p:cNvSpPr/>
          <p:nvPr/>
        </p:nvSpPr>
        <p:spPr>
          <a:xfrm>
            <a:off x="325593" y="1957953"/>
            <a:ext cx="16821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620" name="Google Shape;6620;g3d53bdb51f7_0_8273"/>
          <p:cNvSpPr/>
          <p:nvPr/>
        </p:nvSpPr>
        <p:spPr>
          <a:xfrm>
            <a:off x="2095200" y="1957953"/>
            <a:ext cx="16821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621" name="Google Shape;6621;g3d53bdb51f7_0_8273"/>
          <p:cNvSpPr/>
          <p:nvPr/>
        </p:nvSpPr>
        <p:spPr>
          <a:xfrm>
            <a:off x="3864806" y="1957953"/>
            <a:ext cx="16821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622" name="Google Shape;6622;g3d53bdb51f7_0_8273"/>
          <p:cNvSpPr/>
          <p:nvPr/>
        </p:nvSpPr>
        <p:spPr>
          <a:xfrm>
            <a:off x="6118333" y="245938"/>
            <a:ext cx="2802900" cy="4383300"/>
          </a:xfrm>
          <a:prstGeom prst="roundRect">
            <a:avLst>
              <a:gd fmla="val 2369" name="adj"/>
            </a:avLst>
          </a:prstGeom>
          <a:gradFill>
            <a:gsLst>
              <a:gs pos="0">
                <a:srgbClr val="FF0000"/>
              </a:gs>
              <a:gs pos="24000">
                <a:srgbClr val="C8102E"/>
              </a:gs>
              <a:gs pos="70000">
                <a:srgbClr val="2E0055"/>
              </a:gs>
              <a:gs pos="100000">
                <a:srgbClr val="0E0026"/>
              </a:gs>
            </a:gsLst>
            <a:lin ang="18900044"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pic>
        <p:nvPicPr>
          <p:cNvPr descr="A black and blue background&#10;&#10;AI-generated content may be incorrect." id="6623" name="Google Shape;6623;g3d53bdb51f7_0_8273"/>
          <p:cNvPicPr preferRelativeResize="0"/>
          <p:nvPr/>
        </p:nvPicPr>
        <p:blipFill rotWithShape="1">
          <a:blip r:embed="rId3">
            <a:alphaModFix/>
          </a:blip>
          <a:srcRect b="0" l="0" r="0" t="0"/>
          <a:stretch/>
        </p:blipFill>
        <p:spPr>
          <a:xfrm>
            <a:off x="6120616" y="245448"/>
            <a:ext cx="2798940" cy="4372819"/>
          </a:xfrm>
          <a:prstGeom prst="rect">
            <a:avLst/>
          </a:prstGeom>
          <a:noFill/>
          <a:ln>
            <a:noFill/>
          </a:ln>
        </p:spPr>
      </p:pic>
      <p:grpSp>
        <p:nvGrpSpPr>
          <p:cNvPr id="6624" name="Google Shape;6624;g3d53bdb51f7_0_8273"/>
          <p:cNvGrpSpPr/>
          <p:nvPr/>
        </p:nvGrpSpPr>
        <p:grpSpPr>
          <a:xfrm>
            <a:off x="492238" y="2107300"/>
            <a:ext cx="310012" cy="422913"/>
            <a:chOff x="11879262" y="6424612"/>
            <a:chExt cx="632935" cy="863441"/>
          </a:xfrm>
        </p:grpSpPr>
        <p:sp>
          <p:nvSpPr>
            <p:cNvPr id="6625" name="Google Shape;6625;g3d53bdb51f7_0_8273"/>
            <p:cNvSpPr/>
            <p:nvPr/>
          </p:nvSpPr>
          <p:spPr>
            <a:xfrm>
              <a:off x="11879262" y="6424612"/>
              <a:ext cx="630269" cy="863441"/>
            </a:xfrm>
            <a:custGeom>
              <a:rect b="b" l="l" r="r" t="t"/>
              <a:pathLst>
                <a:path extrusionOk="0" h="863441" w="630269">
                  <a:moveTo>
                    <a:pt x="598932" y="863441"/>
                  </a:moveTo>
                  <a:lnTo>
                    <a:pt x="31337" y="863441"/>
                  </a:lnTo>
                  <a:cubicBezTo>
                    <a:pt x="14002" y="863441"/>
                    <a:pt x="0" y="849440"/>
                    <a:pt x="0" y="832104"/>
                  </a:cubicBezTo>
                  <a:lnTo>
                    <a:pt x="0" y="31337"/>
                  </a:lnTo>
                  <a:cubicBezTo>
                    <a:pt x="0" y="14002"/>
                    <a:pt x="14002" y="0"/>
                    <a:pt x="31337" y="0"/>
                  </a:cubicBezTo>
                  <a:lnTo>
                    <a:pt x="315087" y="0"/>
                  </a:lnTo>
                  <a:lnTo>
                    <a:pt x="630269" y="318707"/>
                  </a:lnTo>
                  <a:lnTo>
                    <a:pt x="630269" y="832104"/>
                  </a:lnTo>
                  <a:cubicBezTo>
                    <a:pt x="630269" y="849440"/>
                    <a:pt x="616268" y="863441"/>
                    <a:pt x="598932" y="863441"/>
                  </a:cubicBezTo>
                  <a:close/>
                </a:path>
              </a:pathLst>
            </a:custGeom>
            <a:solidFill>
              <a:srgbClr val="D1DC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626" name="Google Shape;6626;g3d53bdb51f7_0_8273"/>
            <p:cNvSpPr/>
            <p:nvPr/>
          </p:nvSpPr>
          <p:spPr>
            <a:xfrm>
              <a:off x="12194444" y="6425469"/>
              <a:ext cx="317753" cy="317754"/>
            </a:xfrm>
            <a:custGeom>
              <a:rect b="b" l="l" r="r" t="t"/>
              <a:pathLst>
                <a:path extrusionOk="0" h="317754" w="317753">
                  <a:moveTo>
                    <a:pt x="0" y="0"/>
                  </a:moveTo>
                  <a:lnTo>
                    <a:pt x="0" y="260509"/>
                  </a:lnTo>
                  <a:cubicBezTo>
                    <a:pt x="0" y="292132"/>
                    <a:pt x="25622" y="317754"/>
                    <a:pt x="57245" y="317754"/>
                  </a:cubicBezTo>
                  <a:lnTo>
                    <a:pt x="317754" y="317754"/>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nvGrpSpPr>
          <p:cNvPr id="6627" name="Google Shape;6627;g3d53bdb51f7_0_8273"/>
          <p:cNvGrpSpPr/>
          <p:nvPr/>
        </p:nvGrpSpPr>
        <p:grpSpPr>
          <a:xfrm>
            <a:off x="2257110" y="2107300"/>
            <a:ext cx="310012" cy="422913"/>
            <a:chOff x="11879262" y="6424612"/>
            <a:chExt cx="632935" cy="863441"/>
          </a:xfrm>
        </p:grpSpPr>
        <p:sp>
          <p:nvSpPr>
            <p:cNvPr id="6628" name="Google Shape;6628;g3d53bdb51f7_0_8273"/>
            <p:cNvSpPr/>
            <p:nvPr/>
          </p:nvSpPr>
          <p:spPr>
            <a:xfrm>
              <a:off x="11879262" y="6424612"/>
              <a:ext cx="630269" cy="863441"/>
            </a:xfrm>
            <a:custGeom>
              <a:rect b="b" l="l" r="r" t="t"/>
              <a:pathLst>
                <a:path extrusionOk="0" h="863441" w="630269">
                  <a:moveTo>
                    <a:pt x="598932" y="863441"/>
                  </a:moveTo>
                  <a:lnTo>
                    <a:pt x="31337" y="863441"/>
                  </a:lnTo>
                  <a:cubicBezTo>
                    <a:pt x="14002" y="863441"/>
                    <a:pt x="0" y="849440"/>
                    <a:pt x="0" y="832104"/>
                  </a:cubicBezTo>
                  <a:lnTo>
                    <a:pt x="0" y="31337"/>
                  </a:lnTo>
                  <a:cubicBezTo>
                    <a:pt x="0" y="14002"/>
                    <a:pt x="14002" y="0"/>
                    <a:pt x="31337" y="0"/>
                  </a:cubicBezTo>
                  <a:lnTo>
                    <a:pt x="315087" y="0"/>
                  </a:lnTo>
                  <a:lnTo>
                    <a:pt x="630269" y="318707"/>
                  </a:lnTo>
                  <a:lnTo>
                    <a:pt x="630269" y="832104"/>
                  </a:lnTo>
                  <a:cubicBezTo>
                    <a:pt x="630269" y="849440"/>
                    <a:pt x="616268" y="863441"/>
                    <a:pt x="598932" y="863441"/>
                  </a:cubicBezTo>
                  <a:close/>
                </a:path>
              </a:pathLst>
            </a:custGeom>
            <a:solidFill>
              <a:srgbClr val="D1DC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629" name="Google Shape;6629;g3d53bdb51f7_0_8273"/>
            <p:cNvSpPr/>
            <p:nvPr/>
          </p:nvSpPr>
          <p:spPr>
            <a:xfrm>
              <a:off x="12194444" y="6425469"/>
              <a:ext cx="317753" cy="317754"/>
            </a:xfrm>
            <a:custGeom>
              <a:rect b="b" l="l" r="r" t="t"/>
              <a:pathLst>
                <a:path extrusionOk="0" h="317754" w="317753">
                  <a:moveTo>
                    <a:pt x="0" y="0"/>
                  </a:moveTo>
                  <a:lnTo>
                    <a:pt x="0" y="260509"/>
                  </a:lnTo>
                  <a:cubicBezTo>
                    <a:pt x="0" y="292132"/>
                    <a:pt x="25622" y="317754"/>
                    <a:pt x="57245" y="317754"/>
                  </a:cubicBezTo>
                  <a:lnTo>
                    <a:pt x="317754" y="317754"/>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nvGrpSpPr>
          <p:cNvPr id="6630" name="Google Shape;6630;g3d53bdb51f7_0_8273"/>
          <p:cNvGrpSpPr/>
          <p:nvPr/>
        </p:nvGrpSpPr>
        <p:grpSpPr>
          <a:xfrm>
            <a:off x="4021982" y="2107300"/>
            <a:ext cx="310012" cy="422913"/>
            <a:chOff x="11879262" y="6424612"/>
            <a:chExt cx="632935" cy="863441"/>
          </a:xfrm>
        </p:grpSpPr>
        <p:sp>
          <p:nvSpPr>
            <p:cNvPr id="6631" name="Google Shape;6631;g3d53bdb51f7_0_8273"/>
            <p:cNvSpPr/>
            <p:nvPr/>
          </p:nvSpPr>
          <p:spPr>
            <a:xfrm>
              <a:off x="11879262" y="6424612"/>
              <a:ext cx="630269" cy="863441"/>
            </a:xfrm>
            <a:custGeom>
              <a:rect b="b" l="l" r="r" t="t"/>
              <a:pathLst>
                <a:path extrusionOk="0" h="863441" w="630269">
                  <a:moveTo>
                    <a:pt x="598932" y="863441"/>
                  </a:moveTo>
                  <a:lnTo>
                    <a:pt x="31337" y="863441"/>
                  </a:lnTo>
                  <a:cubicBezTo>
                    <a:pt x="14002" y="863441"/>
                    <a:pt x="0" y="849440"/>
                    <a:pt x="0" y="832104"/>
                  </a:cubicBezTo>
                  <a:lnTo>
                    <a:pt x="0" y="31337"/>
                  </a:lnTo>
                  <a:cubicBezTo>
                    <a:pt x="0" y="14002"/>
                    <a:pt x="14002" y="0"/>
                    <a:pt x="31337" y="0"/>
                  </a:cubicBezTo>
                  <a:lnTo>
                    <a:pt x="315087" y="0"/>
                  </a:lnTo>
                  <a:lnTo>
                    <a:pt x="630269" y="318707"/>
                  </a:lnTo>
                  <a:lnTo>
                    <a:pt x="630269" y="832104"/>
                  </a:lnTo>
                  <a:cubicBezTo>
                    <a:pt x="630269" y="849440"/>
                    <a:pt x="616268" y="863441"/>
                    <a:pt x="598932" y="863441"/>
                  </a:cubicBezTo>
                  <a:close/>
                </a:path>
              </a:pathLst>
            </a:custGeom>
            <a:solidFill>
              <a:srgbClr val="D1DC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632" name="Google Shape;6632;g3d53bdb51f7_0_8273"/>
            <p:cNvSpPr/>
            <p:nvPr/>
          </p:nvSpPr>
          <p:spPr>
            <a:xfrm>
              <a:off x="12194444" y="6425469"/>
              <a:ext cx="317753" cy="317754"/>
            </a:xfrm>
            <a:custGeom>
              <a:rect b="b" l="l" r="r" t="t"/>
              <a:pathLst>
                <a:path extrusionOk="0" h="317754" w="317753">
                  <a:moveTo>
                    <a:pt x="0" y="0"/>
                  </a:moveTo>
                  <a:lnTo>
                    <a:pt x="0" y="260509"/>
                  </a:lnTo>
                  <a:cubicBezTo>
                    <a:pt x="0" y="292132"/>
                    <a:pt x="25622" y="317754"/>
                    <a:pt x="57245" y="317754"/>
                  </a:cubicBezTo>
                  <a:lnTo>
                    <a:pt x="317754" y="317754"/>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633" name="Google Shape;6633;g3d53bdb51f7_0_8273"/>
          <p:cNvSpPr txBox="1"/>
          <p:nvPr>
            <p:ph type="title"/>
          </p:nvPr>
        </p:nvSpPr>
        <p:spPr>
          <a:xfrm>
            <a:off x="320826" y="320878"/>
            <a:ext cx="5226300" cy="817200"/>
          </a:xfrm>
          <a:prstGeom prst="rect">
            <a:avLst/>
          </a:prstGeom>
          <a:noFill/>
          <a:ln>
            <a:noFill/>
          </a:ln>
        </p:spPr>
        <p:txBody>
          <a:bodyPr anchorCtr="0" anchor="t" bIns="0" lIns="0" spcFirstLastPara="1" rIns="0" wrap="square" tIns="0">
            <a:noAutofit/>
          </a:bodyPr>
          <a:lstStyle>
            <a:lvl1pPr lvl="0" algn="l">
              <a:lnSpc>
                <a:spcPct val="99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634" name="Google Shape;6634;g3d53bdb51f7_0_827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6635" name="Google Shape;6635;g3d53bdb51f7_0_8273"/>
          <p:cNvPicPr preferRelativeResize="0"/>
          <p:nvPr/>
        </p:nvPicPr>
        <p:blipFill rotWithShape="1">
          <a:blip r:embed="rId4">
            <a:alphaModFix/>
          </a:blip>
          <a:srcRect b="0" l="0" r="0" t="0"/>
          <a:stretch/>
        </p:blipFill>
        <p:spPr>
          <a:xfrm>
            <a:off x="6118333" y="1428035"/>
            <a:ext cx="2794271" cy="7060"/>
          </a:xfrm>
          <a:prstGeom prst="rect">
            <a:avLst/>
          </a:prstGeom>
          <a:noFill/>
          <a:ln>
            <a:noFill/>
          </a:ln>
        </p:spPr>
      </p:pic>
      <p:sp>
        <p:nvSpPr>
          <p:cNvPr id="6636" name="Google Shape;6636;g3d53bdb51f7_0_8273"/>
          <p:cNvSpPr txBox="1"/>
          <p:nvPr/>
        </p:nvSpPr>
        <p:spPr>
          <a:xfrm>
            <a:off x="590173" y="2307319"/>
            <a:ext cx="127800" cy="1797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1300"/>
              <a:buFont typeface="Arial"/>
              <a:buNone/>
            </a:pPr>
            <a:r>
              <a:rPr b="0" i="0" lang="en" sz="13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6637" name="Google Shape;6637;g3d53bdb51f7_0_8273"/>
          <p:cNvSpPr txBox="1"/>
          <p:nvPr/>
        </p:nvSpPr>
        <p:spPr>
          <a:xfrm>
            <a:off x="2354747" y="2307319"/>
            <a:ext cx="127800" cy="1797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1300"/>
              <a:buFont typeface="Arial"/>
              <a:buNone/>
            </a:pPr>
            <a:r>
              <a:rPr b="0" i="0" lang="en" sz="13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6638" name="Google Shape;6638;g3d53bdb51f7_0_8273"/>
          <p:cNvSpPr txBox="1"/>
          <p:nvPr/>
        </p:nvSpPr>
        <p:spPr>
          <a:xfrm>
            <a:off x="4117535" y="2307319"/>
            <a:ext cx="127800" cy="1797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1300"/>
              <a:buFont typeface="Arial"/>
              <a:buNone/>
            </a:pPr>
            <a:r>
              <a:rPr b="0" i="0" lang="en" sz="13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pic>
        <p:nvPicPr>
          <p:cNvPr id="6639" name="Google Shape;6639;g3d53bdb51f7_0_8273"/>
          <p:cNvPicPr preferRelativeResize="0"/>
          <p:nvPr/>
        </p:nvPicPr>
        <p:blipFill rotWithShape="1">
          <a:blip r:embed="rId4">
            <a:alphaModFix/>
          </a:blip>
          <a:srcRect b="0" l="0" r="0" t="0"/>
          <a:stretch/>
        </p:blipFill>
        <p:spPr>
          <a:xfrm>
            <a:off x="6118333" y="2386527"/>
            <a:ext cx="2794271" cy="7060"/>
          </a:xfrm>
          <a:prstGeom prst="rect">
            <a:avLst/>
          </a:prstGeom>
          <a:noFill/>
          <a:ln>
            <a:noFill/>
          </a:ln>
        </p:spPr>
      </p:pic>
      <p:pic>
        <p:nvPicPr>
          <p:cNvPr id="6640" name="Google Shape;6640;g3d53bdb51f7_0_8273"/>
          <p:cNvPicPr preferRelativeResize="0"/>
          <p:nvPr/>
        </p:nvPicPr>
        <p:blipFill rotWithShape="1">
          <a:blip r:embed="rId4">
            <a:alphaModFix/>
          </a:blip>
          <a:srcRect b="0" l="0" r="0" t="0"/>
          <a:stretch/>
        </p:blipFill>
        <p:spPr>
          <a:xfrm>
            <a:off x="6118333" y="3336439"/>
            <a:ext cx="2794271" cy="7060"/>
          </a:xfrm>
          <a:prstGeom prst="rect">
            <a:avLst/>
          </a:prstGeom>
          <a:noFill/>
          <a:ln>
            <a:noFill/>
          </a:ln>
        </p:spPr>
      </p:pic>
      <p:sp>
        <p:nvSpPr>
          <p:cNvPr id="6641" name="Google Shape;6641;g3d53bdb51f7_0_8273"/>
          <p:cNvSpPr txBox="1"/>
          <p:nvPr>
            <p:ph idx="1" type="subTitle"/>
          </p:nvPr>
        </p:nvSpPr>
        <p:spPr>
          <a:xfrm>
            <a:off x="324549" y="1276856"/>
            <a:ext cx="5226300" cy="483900"/>
          </a:xfrm>
          <a:prstGeom prst="rect">
            <a:avLst/>
          </a:prstGeom>
          <a:noFill/>
          <a:ln>
            <a:noFill/>
          </a:ln>
        </p:spPr>
        <p:txBody>
          <a:bodyPr anchorCtr="0" anchor="t" bIns="0" lIns="0" spcFirstLastPara="1" rIns="0" wrap="square" tIns="0">
            <a:noAutofit/>
          </a:bodyPr>
          <a:lstStyle>
            <a:lvl1pPr lvl="0" algn="l">
              <a:lnSpc>
                <a:spcPct val="105000"/>
              </a:lnSpc>
              <a:spcBef>
                <a:spcPts val="1300"/>
              </a:spcBef>
              <a:spcAft>
                <a:spcPts val="0"/>
              </a:spcAft>
              <a:buClr>
                <a:schemeClr val="dk1"/>
              </a:buClr>
              <a:buSzPts val="900"/>
              <a:buNone/>
              <a:defRPr sz="1000">
                <a:solidFill>
                  <a:schemeClr val="dk1"/>
                </a:solidFill>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
        <p:nvSpPr>
          <p:cNvPr id="6642" name="Google Shape;6642;g3d53bdb51f7_0_8273"/>
          <p:cNvSpPr txBox="1"/>
          <p:nvPr>
            <p:ph idx="2" type="subTitle"/>
          </p:nvPr>
        </p:nvSpPr>
        <p:spPr>
          <a:xfrm>
            <a:off x="485346" y="2866706"/>
            <a:ext cx="1465200" cy="4011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900"/>
              <a:buNone/>
              <a:defRPr b="1" sz="1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643" name="Google Shape;6643;g3d53bdb51f7_0_8273"/>
          <p:cNvSpPr txBox="1"/>
          <p:nvPr>
            <p:ph idx="3" type="subTitle"/>
          </p:nvPr>
        </p:nvSpPr>
        <p:spPr>
          <a:xfrm>
            <a:off x="479760" y="3403828"/>
            <a:ext cx="1465200" cy="627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644" name="Google Shape;6644;g3d53bdb51f7_0_8273"/>
          <p:cNvSpPr txBox="1"/>
          <p:nvPr>
            <p:ph idx="4" type="subTitle"/>
          </p:nvPr>
        </p:nvSpPr>
        <p:spPr>
          <a:xfrm>
            <a:off x="2206575" y="2866706"/>
            <a:ext cx="1491300" cy="4011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900"/>
              <a:buNone/>
              <a:defRPr b="1" sz="1300">
                <a:latin typeface="Poppins"/>
                <a:ea typeface="Poppins"/>
                <a:cs typeface="Poppins"/>
                <a:sym typeface="Poppins"/>
              </a:defRPr>
            </a:lvl1pPr>
            <a:lvl2pPr lvl="1" algn="l">
              <a:lnSpc>
                <a:spcPct val="95000"/>
              </a:lnSpc>
              <a:spcBef>
                <a:spcPts val="1300"/>
              </a:spcBef>
              <a:spcAft>
                <a:spcPts val="0"/>
              </a:spcAft>
              <a:buSzPts val="800"/>
              <a:buFont typeface="Poppins"/>
              <a:buNone/>
              <a:defRPr b="1">
                <a:latin typeface="Poppins"/>
                <a:ea typeface="Poppins"/>
                <a:cs typeface="Poppins"/>
                <a:sym typeface="Poppins"/>
              </a:defRPr>
            </a:lvl2pPr>
            <a:lvl3pPr lvl="2" algn="l">
              <a:lnSpc>
                <a:spcPct val="95000"/>
              </a:lnSpc>
              <a:spcBef>
                <a:spcPts val="1300"/>
              </a:spcBef>
              <a:spcAft>
                <a:spcPts val="0"/>
              </a:spcAft>
              <a:buSzPts val="700"/>
              <a:buFont typeface="Poppins"/>
              <a:buNone/>
              <a:defRPr b="1">
                <a:latin typeface="Poppins"/>
                <a:ea typeface="Poppins"/>
                <a:cs typeface="Poppins"/>
                <a:sym typeface="Poppins"/>
              </a:defRPr>
            </a:lvl3pPr>
            <a:lvl4pPr lvl="3" algn="l">
              <a:lnSpc>
                <a:spcPct val="95000"/>
              </a:lnSpc>
              <a:spcBef>
                <a:spcPts val="1300"/>
              </a:spcBef>
              <a:spcAft>
                <a:spcPts val="0"/>
              </a:spcAft>
              <a:buSzPts val="500"/>
              <a:buFont typeface="Poppins"/>
              <a:buNone/>
              <a:defRPr b="1">
                <a:latin typeface="Poppins"/>
                <a:ea typeface="Poppins"/>
                <a:cs typeface="Poppins"/>
                <a:sym typeface="Poppins"/>
              </a:defRPr>
            </a:lvl4pPr>
            <a:lvl5pPr lvl="4" algn="l">
              <a:lnSpc>
                <a:spcPct val="95000"/>
              </a:lnSpc>
              <a:spcBef>
                <a:spcPts val="1300"/>
              </a:spcBef>
              <a:spcAft>
                <a:spcPts val="0"/>
              </a:spcAft>
              <a:buSzPts val="400"/>
              <a:buFont typeface="Poppins"/>
              <a:buNone/>
              <a:defRPr b="1">
                <a:latin typeface="Poppins"/>
                <a:ea typeface="Poppins"/>
                <a:cs typeface="Poppins"/>
                <a:sym typeface="Poppins"/>
              </a:defRPr>
            </a:lvl5pPr>
            <a:lvl6pPr lvl="5" algn="l">
              <a:lnSpc>
                <a:spcPct val="90000"/>
              </a:lnSpc>
              <a:spcBef>
                <a:spcPts val="400"/>
              </a:spcBef>
              <a:spcAft>
                <a:spcPts val="0"/>
              </a:spcAft>
              <a:buSzPts val="200"/>
              <a:buFont typeface="Poppins"/>
              <a:buNone/>
              <a:defRPr b="1">
                <a:latin typeface="Poppins"/>
                <a:ea typeface="Poppins"/>
                <a:cs typeface="Poppins"/>
                <a:sym typeface="Poppins"/>
              </a:defRPr>
            </a:lvl6pPr>
            <a:lvl7pPr lvl="6" algn="l">
              <a:lnSpc>
                <a:spcPct val="90000"/>
              </a:lnSpc>
              <a:spcBef>
                <a:spcPts val="400"/>
              </a:spcBef>
              <a:spcAft>
                <a:spcPts val="0"/>
              </a:spcAft>
              <a:buSzPts val="200"/>
              <a:buFont typeface="Poppins"/>
              <a:buNone/>
              <a:defRPr b="1">
                <a:latin typeface="Poppins"/>
                <a:ea typeface="Poppins"/>
                <a:cs typeface="Poppins"/>
                <a:sym typeface="Poppins"/>
              </a:defRPr>
            </a:lvl7pPr>
            <a:lvl8pPr lvl="7" algn="l">
              <a:lnSpc>
                <a:spcPct val="90000"/>
              </a:lnSpc>
              <a:spcBef>
                <a:spcPts val="400"/>
              </a:spcBef>
              <a:spcAft>
                <a:spcPts val="0"/>
              </a:spcAft>
              <a:buSzPts val="200"/>
              <a:buFont typeface="Poppins"/>
              <a:buNone/>
              <a:defRPr b="1">
                <a:latin typeface="Poppins"/>
                <a:ea typeface="Poppins"/>
                <a:cs typeface="Poppins"/>
                <a:sym typeface="Poppins"/>
              </a:defRPr>
            </a:lvl8pPr>
            <a:lvl9pPr lvl="8" algn="l">
              <a:lnSpc>
                <a:spcPct val="90000"/>
              </a:lnSpc>
              <a:spcBef>
                <a:spcPts val="400"/>
              </a:spcBef>
              <a:spcAft>
                <a:spcPts val="0"/>
              </a:spcAft>
              <a:buSzPts val="200"/>
              <a:buFont typeface="Poppins"/>
              <a:buNone/>
              <a:defRPr b="1">
                <a:latin typeface="Poppins"/>
                <a:ea typeface="Poppins"/>
                <a:cs typeface="Poppins"/>
                <a:sym typeface="Poppins"/>
              </a:defRPr>
            </a:lvl9pPr>
          </a:lstStyle>
          <a:p/>
        </p:txBody>
      </p:sp>
      <p:sp>
        <p:nvSpPr>
          <p:cNvPr id="6645" name="Google Shape;6645;g3d53bdb51f7_0_8273"/>
          <p:cNvSpPr txBox="1"/>
          <p:nvPr>
            <p:ph idx="5" type="subTitle"/>
          </p:nvPr>
        </p:nvSpPr>
        <p:spPr>
          <a:xfrm>
            <a:off x="2200888" y="3403828"/>
            <a:ext cx="1491300" cy="627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646" name="Google Shape;6646;g3d53bdb51f7_0_8273"/>
          <p:cNvSpPr txBox="1"/>
          <p:nvPr>
            <p:ph idx="6" type="subTitle"/>
          </p:nvPr>
        </p:nvSpPr>
        <p:spPr>
          <a:xfrm>
            <a:off x="3978185" y="2866706"/>
            <a:ext cx="1465200" cy="4011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900"/>
              <a:buNone/>
              <a:defRPr b="1" sz="1300">
                <a:latin typeface="Poppins"/>
                <a:ea typeface="Poppins"/>
                <a:cs typeface="Poppins"/>
                <a:sym typeface="Poppins"/>
              </a:defRPr>
            </a:lvl1pPr>
            <a:lvl2pPr lvl="1" algn="l">
              <a:lnSpc>
                <a:spcPct val="95000"/>
              </a:lnSpc>
              <a:spcBef>
                <a:spcPts val="1300"/>
              </a:spcBef>
              <a:spcAft>
                <a:spcPts val="0"/>
              </a:spcAft>
              <a:buSzPts val="800"/>
              <a:buFont typeface="Poppins"/>
              <a:buNone/>
              <a:defRPr b="1">
                <a:latin typeface="Poppins"/>
                <a:ea typeface="Poppins"/>
                <a:cs typeface="Poppins"/>
                <a:sym typeface="Poppins"/>
              </a:defRPr>
            </a:lvl2pPr>
            <a:lvl3pPr lvl="2" algn="l">
              <a:lnSpc>
                <a:spcPct val="95000"/>
              </a:lnSpc>
              <a:spcBef>
                <a:spcPts val="1300"/>
              </a:spcBef>
              <a:spcAft>
                <a:spcPts val="0"/>
              </a:spcAft>
              <a:buSzPts val="700"/>
              <a:buFont typeface="Poppins"/>
              <a:buNone/>
              <a:defRPr b="1">
                <a:latin typeface="Poppins"/>
                <a:ea typeface="Poppins"/>
                <a:cs typeface="Poppins"/>
                <a:sym typeface="Poppins"/>
              </a:defRPr>
            </a:lvl3pPr>
            <a:lvl4pPr lvl="3" algn="l">
              <a:lnSpc>
                <a:spcPct val="95000"/>
              </a:lnSpc>
              <a:spcBef>
                <a:spcPts val="1300"/>
              </a:spcBef>
              <a:spcAft>
                <a:spcPts val="0"/>
              </a:spcAft>
              <a:buSzPts val="500"/>
              <a:buFont typeface="Poppins"/>
              <a:buNone/>
              <a:defRPr b="1">
                <a:latin typeface="Poppins"/>
                <a:ea typeface="Poppins"/>
                <a:cs typeface="Poppins"/>
                <a:sym typeface="Poppins"/>
              </a:defRPr>
            </a:lvl4pPr>
            <a:lvl5pPr lvl="4" algn="l">
              <a:lnSpc>
                <a:spcPct val="95000"/>
              </a:lnSpc>
              <a:spcBef>
                <a:spcPts val="1300"/>
              </a:spcBef>
              <a:spcAft>
                <a:spcPts val="0"/>
              </a:spcAft>
              <a:buSzPts val="400"/>
              <a:buFont typeface="Poppins"/>
              <a:buNone/>
              <a:defRPr b="1">
                <a:latin typeface="Poppins"/>
                <a:ea typeface="Poppins"/>
                <a:cs typeface="Poppins"/>
                <a:sym typeface="Poppins"/>
              </a:defRPr>
            </a:lvl5pPr>
            <a:lvl6pPr lvl="5" algn="l">
              <a:lnSpc>
                <a:spcPct val="90000"/>
              </a:lnSpc>
              <a:spcBef>
                <a:spcPts val="400"/>
              </a:spcBef>
              <a:spcAft>
                <a:spcPts val="0"/>
              </a:spcAft>
              <a:buSzPts val="200"/>
              <a:buFont typeface="Poppins"/>
              <a:buNone/>
              <a:defRPr b="1">
                <a:latin typeface="Poppins"/>
                <a:ea typeface="Poppins"/>
                <a:cs typeface="Poppins"/>
                <a:sym typeface="Poppins"/>
              </a:defRPr>
            </a:lvl6pPr>
            <a:lvl7pPr lvl="6" algn="l">
              <a:lnSpc>
                <a:spcPct val="90000"/>
              </a:lnSpc>
              <a:spcBef>
                <a:spcPts val="400"/>
              </a:spcBef>
              <a:spcAft>
                <a:spcPts val="0"/>
              </a:spcAft>
              <a:buSzPts val="200"/>
              <a:buFont typeface="Poppins"/>
              <a:buNone/>
              <a:defRPr b="1">
                <a:latin typeface="Poppins"/>
                <a:ea typeface="Poppins"/>
                <a:cs typeface="Poppins"/>
                <a:sym typeface="Poppins"/>
              </a:defRPr>
            </a:lvl7pPr>
            <a:lvl8pPr lvl="7" algn="l">
              <a:lnSpc>
                <a:spcPct val="90000"/>
              </a:lnSpc>
              <a:spcBef>
                <a:spcPts val="400"/>
              </a:spcBef>
              <a:spcAft>
                <a:spcPts val="0"/>
              </a:spcAft>
              <a:buSzPts val="200"/>
              <a:buFont typeface="Poppins"/>
              <a:buNone/>
              <a:defRPr b="1">
                <a:latin typeface="Poppins"/>
                <a:ea typeface="Poppins"/>
                <a:cs typeface="Poppins"/>
                <a:sym typeface="Poppins"/>
              </a:defRPr>
            </a:lvl8pPr>
            <a:lvl9pPr lvl="8" algn="l">
              <a:lnSpc>
                <a:spcPct val="90000"/>
              </a:lnSpc>
              <a:spcBef>
                <a:spcPts val="400"/>
              </a:spcBef>
              <a:spcAft>
                <a:spcPts val="0"/>
              </a:spcAft>
              <a:buSzPts val="200"/>
              <a:buFont typeface="Poppins"/>
              <a:buNone/>
              <a:defRPr b="1">
                <a:latin typeface="Poppins"/>
                <a:ea typeface="Poppins"/>
                <a:cs typeface="Poppins"/>
                <a:sym typeface="Poppins"/>
              </a:defRPr>
            </a:lvl9pPr>
          </a:lstStyle>
          <a:p/>
        </p:txBody>
      </p:sp>
      <p:sp>
        <p:nvSpPr>
          <p:cNvPr id="6647" name="Google Shape;6647;g3d53bdb51f7_0_8273"/>
          <p:cNvSpPr txBox="1"/>
          <p:nvPr>
            <p:ph idx="7" type="subTitle"/>
          </p:nvPr>
        </p:nvSpPr>
        <p:spPr>
          <a:xfrm>
            <a:off x="3972598" y="3403828"/>
            <a:ext cx="1465200" cy="627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648" name="Google Shape;6648;g3d53bdb51f7_0_8273"/>
          <p:cNvSpPr txBox="1"/>
          <p:nvPr>
            <p:ph idx="8" type="title"/>
          </p:nvPr>
        </p:nvSpPr>
        <p:spPr>
          <a:xfrm>
            <a:off x="6291230" y="643388"/>
            <a:ext cx="2442300" cy="401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27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6649" name="Google Shape;6649;g3d53bdb51f7_0_8273"/>
          <p:cNvSpPr txBox="1"/>
          <p:nvPr>
            <p:ph idx="9" type="subTitle"/>
          </p:nvPr>
        </p:nvSpPr>
        <p:spPr>
          <a:xfrm>
            <a:off x="6291230" y="1148934"/>
            <a:ext cx="2454000" cy="192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1000">
                <a:solidFill>
                  <a:schemeClr val="lt1"/>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650" name="Google Shape;6650;g3d53bdb51f7_0_8273"/>
          <p:cNvSpPr txBox="1"/>
          <p:nvPr>
            <p:ph idx="13" type="title"/>
          </p:nvPr>
        </p:nvSpPr>
        <p:spPr>
          <a:xfrm>
            <a:off x="6291230" y="1538507"/>
            <a:ext cx="2442300" cy="401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27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6651" name="Google Shape;6651;g3d53bdb51f7_0_8273"/>
          <p:cNvSpPr txBox="1"/>
          <p:nvPr>
            <p:ph idx="14" type="subTitle"/>
          </p:nvPr>
        </p:nvSpPr>
        <p:spPr>
          <a:xfrm>
            <a:off x="6291230" y="2044054"/>
            <a:ext cx="2454000" cy="192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1000">
                <a:solidFill>
                  <a:schemeClr val="lt1"/>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652" name="Google Shape;6652;g3d53bdb51f7_0_8273"/>
          <p:cNvSpPr txBox="1"/>
          <p:nvPr>
            <p:ph idx="15" type="title"/>
          </p:nvPr>
        </p:nvSpPr>
        <p:spPr>
          <a:xfrm>
            <a:off x="6291230" y="2488300"/>
            <a:ext cx="2442300" cy="401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27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6653" name="Google Shape;6653;g3d53bdb51f7_0_8273"/>
          <p:cNvSpPr txBox="1"/>
          <p:nvPr>
            <p:ph idx="16" type="subTitle"/>
          </p:nvPr>
        </p:nvSpPr>
        <p:spPr>
          <a:xfrm>
            <a:off x="6291230" y="2993847"/>
            <a:ext cx="2454000" cy="192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1000">
                <a:solidFill>
                  <a:schemeClr val="lt1"/>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654" name="Google Shape;6654;g3d53bdb51f7_0_8273"/>
          <p:cNvSpPr txBox="1"/>
          <p:nvPr>
            <p:ph idx="17" type="title"/>
          </p:nvPr>
        </p:nvSpPr>
        <p:spPr>
          <a:xfrm>
            <a:off x="6291230" y="3447259"/>
            <a:ext cx="2442300" cy="401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27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6655" name="Google Shape;6655;g3d53bdb51f7_0_8273"/>
          <p:cNvSpPr txBox="1"/>
          <p:nvPr>
            <p:ph idx="18" type="subTitle"/>
          </p:nvPr>
        </p:nvSpPr>
        <p:spPr>
          <a:xfrm>
            <a:off x="6291230" y="3952805"/>
            <a:ext cx="2454000" cy="192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1000">
                <a:solidFill>
                  <a:schemeClr val="lt1"/>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4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Custom Layout">
  <p:cSld name="3_Custom Layout">
    <p:bg>
      <p:bgPr>
        <a:blipFill>
          <a:blip r:embed="rId2">
            <a:alphaModFix/>
          </a:blip>
          <a:stretch>
            <a:fillRect/>
          </a:stretch>
        </a:blipFill>
      </p:bgPr>
    </p:bg>
    <p:spTree>
      <p:nvGrpSpPr>
        <p:cNvPr id="6656" name="Shape 6656"/>
        <p:cNvGrpSpPr/>
        <p:nvPr/>
      </p:nvGrpSpPr>
      <p:grpSpPr>
        <a:xfrm>
          <a:off x="0" y="0"/>
          <a:ext cx="0" cy="0"/>
          <a:chOff x="0" y="0"/>
          <a:chExt cx="0" cy="0"/>
        </a:xfrm>
      </p:grpSpPr>
      <p:sp>
        <p:nvSpPr>
          <p:cNvPr id="6657" name="Google Shape;6657;g3d53bdb51f7_0_8311"/>
          <p:cNvSpPr/>
          <p:nvPr/>
        </p:nvSpPr>
        <p:spPr>
          <a:xfrm>
            <a:off x="315021" y="3663911"/>
            <a:ext cx="8538000" cy="928800"/>
          </a:xfrm>
          <a:prstGeom prst="roundRect">
            <a:avLst>
              <a:gd fmla="val 7436" name="adj"/>
            </a:avLst>
          </a:prstGeom>
          <a:gradFill>
            <a:gsLst>
              <a:gs pos="0">
                <a:srgbClr val="FF0000"/>
              </a:gs>
              <a:gs pos="24000">
                <a:srgbClr val="C8102E"/>
              </a:gs>
              <a:gs pos="100000">
                <a:srgbClr val="2E0055"/>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658" name="Google Shape;6658;g3d53bdb51f7_0_8311"/>
          <p:cNvSpPr txBox="1"/>
          <p:nvPr>
            <p:ph type="title"/>
          </p:nvPr>
        </p:nvSpPr>
        <p:spPr>
          <a:xfrm>
            <a:off x="397502" y="339928"/>
            <a:ext cx="8420100" cy="372000"/>
          </a:xfrm>
          <a:prstGeom prst="rect">
            <a:avLst/>
          </a:prstGeom>
          <a:noFill/>
          <a:ln>
            <a:noFill/>
          </a:ln>
        </p:spPr>
        <p:txBody>
          <a:bodyPr anchorCtr="0" anchor="t" bIns="0" lIns="0" spcFirstLastPara="1" rIns="0" wrap="square" tIns="0">
            <a:noAutofit/>
          </a:bodyPr>
          <a:lstStyle>
            <a:lvl1pPr lvl="0" algn="ctr">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ctr">
              <a:lnSpc>
                <a:spcPct val="100000"/>
              </a:lnSpc>
              <a:spcBef>
                <a:spcPts val="0"/>
              </a:spcBef>
              <a:spcAft>
                <a:spcPts val="0"/>
              </a:spcAft>
              <a:buSzPts val="500"/>
              <a:buNone/>
              <a:defRPr/>
            </a:lvl2pPr>
            <a:lvl3pPr lvl="2" algn="ctr">
              <a:lnSpc>
                <a:spcPct val="100000"/>
              </a:lnSpc>
              <a:spcBef>
                <a:spcPts val="0"/>
              </a:spcBef>
              <a:spcAft>
                <a:spcPts val="0"/>
              </a:spcAft>
              <a:buSzPts val="500"/>
              <a:buNone/>
              <a:defRPr/>
            </a:lvl3pPr>
            <a:lvl4pPr lvl="3" algn="ctr">
              <a:lnSpc>
                <a:spcPct val="100000"/>
              </a:lnSpc>
              <a:spcBef>
                <a:spcPts val="0"/>
              </a:spcBef>
              <a:spcAft>
                <a:spcPts val="0"/>
              </a:spcAft>
              <a:buSzPts val="500"/>
              <a:buNone/>
              <a:defRPr/>
            </a:lvl4pPr>
            <a:lvl5pPr lvl="4" algn="ctr">
              <a:lnSpc>
                <a:spcPct val="100000"/>
              </a:lnSpc>
              <a:spcBef>
                <a:spcPts val="0"/>
              </a:spcBef>
              <a:spcAft>
                <a:spcPts val="0"/>
              </a:spcAft>
              <a:buSzPts val="500"/>
              <a:buNone/>
              <a:defRPr/>
            </a:lvl5pPr>
            <a:lvl6pPr lvl="5" algn="ctr">
              <a:lnSpc>
                <a:spcPct val="100000"/>
              </a:lnSpc>
              <a:spcBef>
                <a:spcPts val="0"/>
              </a:spcBef>
              <a:spcAft>
                <a:spcPts val="0"/>
              </a:spcAft>
              <a:buSzPts val="500"/>
              <a:buNone/>
              <a:defRPr/>
            </a:lvl6pPr>
            <a:lvl7pPr lvl="6" algn="ctr">
              <a:lnSpc>
                <a:spcPct val="100000"/>
              </a:lnSpc>
              <a:spcBef>
                <a:spcPts val="0"/>
              </a:spcBef>
              <a:spcAft>
                <a:spcPts val="0"/>
              </a:spcAft>
              <a:buSzPts val="500"/>
              <a:buNone/>
              <a:defRPr/>
            </a:lvl7pPr>
            <a:lvl8pPr lvl="7" algn="ctr">
              <a:lnSpc>
                <a:spcPct val="100000"/>
              </a:lnSpc>
              <a:spcBef>
                <a:spcPts val="0"/>
              </a:spcBef>
              <a:spcAft>
                <a:spcPts val="0"/>
              </a:spcAft>
              <a:buSzPts val="500"/>
              <a:buNone/>
              <a:defRPr/>
            </a:lvl8pPr>
            <a:lvl9pPr lvl="8" algn="ctr">
              <a:lnSpc>
                <a:spcPct val="100000"/>
              </a:lnSpc>
              <a:spcBef>
                <a:spcPts val="0"/>
              </a:spcBef>
              <a:spcAft>
                <a:spcPts val="0"/>
              </a:spcAft>
              <a:buSzPts val="500"/>
              <a:buNone/>
              <a:defRPr/>
            </a:lvl9pPr>
          </a:lstStyle>
          <a:p/>
        </p:txBody>
      </p:sp>
      <p:sp>
        <p:nvSpPr>
          <p:cNvPr id="6659" name="Google Shape;6659;g3d53bdb51f7_0_831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660" name="Google Shape;6660;g3d53bdb51f7_0_8311"/>
          <p:cNvSpPr/>
          <p:nvPr/>
        </p:nvSpPr>
        <p:spPr>
          <a:xfrm>
            <a:off x="3273197" y="1317397"/>
            <a:ext cx="17886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grpSp>
        <p:nvGrpSpPr>
          <p:cNvPr id="6661" name="Google Shape;6661;g3d53bdb51f7_0_8311"/>
          <p:cNvGrpSpPr/>
          <p:nvPr/>
        </p:nvGrpSpPr>
        <p:grpSpPr>
          <a:xfrm>
            <a:off x="3439803" y="1471506"/>
            <a:ext cx="329633" cy="422913"/>
            <a:chOff x="11879262" y="6424612"/>
            <a:chExt cx="632935" cy="863441"/>
          </a:xfrm>
        </p:grpSpPr>
        <p:sp>
          <p:nvSpPr>
            <p:cNvPr id="6662" name="Google Shape;6662;g3d53bdb51f7_0_8311"/>
            <p:cNvSpPr/>
            <p:nvPr/>
          </p:nvSpPr>
          <p:spPr>
            <a:xfrm>
              <a:off x="11879262" y="6424612"/>
              <a:ext cx="630269" cy="863441"/>
            </a:xfrm>
            <a:custGeom>
              <a:rect b="b" l="l" r="r" t="t"/>
              <a:pathLst>
                <a:path extrusionOk="0" h="863441" w="630269">
                  <a:moveTo>
                    <a:pt x="598932" y="863441"/>
                  </a:moveTo>
                  <a:lnTo>
                    <a:pt x="31337" y="863441"/>
                  </a:lnTo>
                  <a:cubicBezTo>
                    <a:pt x="14002" y="863441"/>
                    <a:pt x="0" y="849440"/>
                    <a:pt x="0" y="832104"/>
                  </a:cubicBezTo>
                  <a:lnTo>
                    <a:pt x="0" y="31337"/>
                  </a:lnTo>
                  <a:cubicBezTo>
                    <a:pt x="0" y="14002"/>
                    <a:pt x="14002" y="0"/>
                    <a:pt x="31337" y="0"/>
                  </a:cubicBezTo>
                  <a:lnTo>
                    <a:pt x="315087" y="0"/>
                  </a:lnTo>
                  <a:lnTo>
                    <a:pt x="630269" y="318707"/>
                  </a:lnTo>
                  <a:lnTo>
                    <a:pt x="630269" y="832104"/>
                  </a:lnTo>
                  <a:cubicBezTo>
                    <a:pt x="630269" y="849440"/>
                    <a:pt x="616268" y="863441"/>
                    <a:pt x="598932" y="863441"/>
                  </a:cubicBezTo>
                  <a:close/>
                </a:path>
              </a:pathLst>
            </a:custGeom>
            <a:solidFill>
              <a:srgbClr val="D1DC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663" name="Google Shape;6663;g3d53bdb51f7_0_8311"/>
            <p:cNvSpPr/>
            <p:nvPr/>
          </p:nvSpPr>
          <p:spPr>
            <a:xfrm>
              <a:off x="12194444" y="6425469"/>
              <a:ext cx="317753" cy="317754"/>
            </a:xfrm>
            <a:custGeom>
              <a:rect b="b" l="l" r="r" t="t"/>
              <a:pathLst>
                <a:path extrusionOk="0" h="317754" w="317753">
                  <a:moveTo>
                    <a:pt x="0" y="0"/>
                  </a:moveTo>
                  <a:lnTo>
                    <a:pt x="0" y="260509"/>
                  </a:lnTo>
                  <a:cubicBezTo>
                    <a:pt x="0" y="292132"/>
                    <a:pt x="25622" y="317754"/>
                    <a:pt x="57245" y="317754"/>
                  </a:cubicBezTo>
                  <a:lnTo>
                    <a:pt x="317754" y="317754"/>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664" name="Google Shape;6664;g3d53bdb51f7_0_8311"/>
          <p:cNvSpPr txBox="1"/>
          <p:nvPr/>
        </p:nvSpPr>
        <p:spPr>
          <a:xfrm>
            <a:off x="3537776" y="1671525"/>
            <a:ext cx="135900" cy="1797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1300"/>
              <a:buFont typeface="Arial"/>
              <a:buNone/>
            </a:pPr>
            <a:r>
              <a:rPr b="0" i="0" lang="en" sz="13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6665" name="Google Shape;6665;g3d53bdb51f7_0_8311"/>
          <p:cNvSpPr/>
          <p:nvPr/>
        </p:nvSpPr>
        <p:spPr>
          <a:xfrm>
            <a:off x="5168744" y="1317397"/>
            <a:ext cx="17886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grpSp>
        <p:nvGrpSpPr>
          <p:cNvPr id="6666" name="Google Shape;6666;g3d53bdb51f7_0_8311"/>
          <p:cNvGrpSpPr/>
          <p:nvPr/>
        </p:nvGrpSpPr>
        <p:grpSpPr>
          <a:xfrm>
            <a:off x="5335349" y="1471506"/>
            <a:ext cx="329633" cy="422913"/>
            <a:chOff x="11879262" y="6424612"/>
            <a:chExt cx="632935" cy="863441"/>
          </a:xfrm>
        </p:grpSpPr>
        <p:sp>
          <p:nvSpPr>
            <p:cNvPr id="6667" name="Google Shape;6667;g3d53bdb51f7_0_8311"/>
            <p:cNvSpPr/>
            <p:nvPr/>
          </p:nvSpPr>
          <p:spPr>
            <a:xfrm>
              <a:off x="11879262" y="6424612"/>
              <a:ext cx="630269" cy="863441"/>
            </a:xfrm>
            <a:custGeom>
              <a:rect b="b" l="l" r="r" t="t"/>
              <a:pathLst>
                <a:path extrusionOk="0" h="863441" w="630269">
                  <a:moveTo>
                    <a:pt x="598932" y="863441"/>
                  </a:moveTo>
                  <a:lnTo>
                    <a:pt x="31337" y="863441"/>
                  </a:lnTo>
                  <a:cubicBezTo>
                    <a:pt x="14002" y="863441"/>
                    <a:pt x="0" y="849440"/>
                    <a:pt x="0" y="832104"/>
                  </a:cubicBezTo>
                  <a:lnTo>
                    <a:pt x="0" y="31337"/>
                  </a:lnTo>
                  <a:cubicBezTo>
                    <a:pt x="0" y="14002"/>
                    <a:pt x="14002" y="0"/>
                    <a:pt x="31337" y="0"/>
                  </a:cubicBezTo>
                  <a:lnTo>
                    <a:pt x="315087" y="0"/>
                  </a:lnTo>
                  <a:lnTo>
                    <a:pt x="630269" y="318707"/>
                  </a:lnTo>
                  <a:lnTo>
                    <a:pt x="630269" y="832104"/>
                  </a:lnTo>
                  <a:cubicBezTo>
                    <a:pt x="630269" y="849440"/>
                    <a:pt x="616268" y="863441"/>
                    <a:pt x="598932" y="863441"/>
                  </a:cubicBezTo>
                  <a:close/>
                </a:path>
              </a:pathLst>
            </a:custGeom>
            <a:solidFill>
              <a:srgbClr val="D1DC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668" name="Google Shape;6668;g3d53bdb51f7_0_8311"/>
            <p:cNvSpPr/>
            <p:nvPr/>
          </p:nvSpPr>
          <p:spPr>
            <a:xfrm>
              <a:off x="12194444" y="6425469"/>
              <a:ext cx="317753" cy="317754"/>
            </a:xfrm>
            <a:custGeom>
              <a:rect b="b" l="l" r="r" t="t"/>
              <a:pathLst>
                <a:path extrusionOk="0" h="317754" w="317753">
                  <a:moveTo>
                    <a:pt x="0" y="0"/>
                  </a:moveTo>
                  <a:lnTo>
                    <a:pt x="0" y="260509"/>
                  </a:lnTo>
                  <a:cubicBezTo>
                    <a:pt x="0" y="292132"/>
                    <a:pt x="25622" y="317754"/>
                    <a:pt x="57245" y="317754"/>
                  </a:cubicBezTo>
                  <a:lnTo>
                    <a:pt x="317754" y="317754"/>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669" name="Google Shape;6669;g3d53bdb51f7_0_8311"/>
          <p:cNvSpPr txBox="1"/>
          <p:nvPr/>
        </p:nvSpPr>
        <p:spPr>
          <a:xfrm>
            <a:off x="5433323" y="1671525"/>
            <a:ext cx="135900" cy="1797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1300"/>
              <a:buFont typeface="Arial"/>
              <a:buNone/>
            </a:pPr>
            <a:r>
              <a:rPr b="0" i="0" lang="en" sz="13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6670" name="Google Shape;6670;g3d53bdb51f7_0_8311"/>
          <p:cNvSpPr/>
          <p:nvPr/>
        </p:nvSpPr>
        <p:spPr>
          <a:xfrm>
            <a:off x="7064290" y="1317397"/>
            <a:ext cx="17886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grpSp>
        <p:nvGrpSpPr>
          <p:cNvPr id="6671" name="Google Shape;6671;g3d53bdb51f7_0_8311"/>
          <p:cNvGrpSpPr/>
          <p:nvPr/>
        </p:nvGrpSpPr>
        <p:grpSpPr>
          <a:xfrm>
            <a:off x="7230896" y="1471506"/>
            <a:ext cx="329633" cy="422913"/>
            <a:chOff x="11879262" y="6424612"/>
            <a:chExt cx="632935" cy="863441"/>
          </a:xfrm>
        </p:grpSpPr>
        <p:sp>
          <p:nvSpPr>
            <p:cNvPr id="6672" name="Google Shape;6672;g3d53bdb51f7_0_8311"/>
            <p:cNvSpPr/>
            <p:nvPr/>
          </p:nvSpPr>
          <p:spPr>
            <a:xfrm>
              <a:off x="11879262" y="6424612"/>
              <a:ext cx="630269" cy="863441"/>
            </a:xfrm>
            <a:custGeom>
              <a:rect b="b" l="l" r="r" t="t"/>
              <a:pathLst>
                <a:path extrusionOk="0" h="863441" w="630269">
                  <a:moveTo>
                    <a:pt x="598932" y="863441"/>
                  </a:moveTo>
                  <a:lnTo>
                    <a:pt x="31337" y="863441"/>
                  </a:lnTo>
                  <a:cubicBezTo>
                    <a:pt x="14002" y="863441"/>
                    <a:pt x="0" y="849440"/>
                    <a:pt x="0" y="832104"/>
                  </a:cubicBezTo>
                  <a:lnTo>
                    <a:pt x="0" y="31337"/>
                  </a:lnTo>
                  <a:cubicBezTo>
                    <a:pt x="0" y="14002"/>
                    <a:pt x="14002" y="0"/>
                    <a:pt x="31337" y="0"/>
                  </a:cubicBezTo>
                  <a:lnTo>
                    <a:pt x="315087" y="0"/>
                  </a:lnTo>
                  <a:lnTo>
                    <a:pt x="630269" y="318707"/>
                  </a:lnTo>
                  <a:lnTo>
                    <a:pt x="630269" y="832104"/>
                  </a:lnTo>
                  <a:cubicBezTo>
                    <a:pt x="630269" y="849440"/>
                    <a:pt x="616268" y="863441"/>
                    <a:pt x="598932" y="863441"/>
                  </a:cubicBezTo>
                  <a:close/>
                </a:path>
              </a:pathLst>
            </a:custGeom>
            <a:solidFill>
              <a:srgbClr val="D1DC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673" name="Google Shape;6673;g3d53bdb51f7_0_8311"/>
            <p:cNvSpPr/>
            <p:nvPr/>
          </p:nvSpPr>
          <p:spPr>
            <a:xfrm>
              <a:off x="12194444" y="6425469"/>
              <a:ext cx="317753" cy="317754"/>
            </a:xfrm>
            <a:custGeom>
              <a:rect b="b" l="l" r="r" t="t"/>
              <a:pathLst>
                <a:path extrusionOk="0" h="317754" w="317753">
                  <a:moveTo>
                    <a:pt x="0" y="0"/>
                  </a:moveTo>
                  <a:lnTo>
                    <a:pt x="0" y="260509"/>
                  </a:lnTo>
                  <a:cubicBezTo>
                    <a:pt x="0" y="292132"/>
                    <a:pt x="25622" y="317754"/>
                    <a:pt x="57245" y="317754"/>
                  </a:cubicBezTo>
                  <a:lnTo>
                    <a:pt x="317754" y="317754"/>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674" name="Google Shape;6674;g3d53bdb51f7_0_8311"/>
          <p:cNvSpPr txBox="1"/>
          <p:nvPr/>
        </p:nvSpPr>
        <p:spPr>
          <a:xfrm>
            <a:off x="7328870" y="1671525"/>
            <a:ext cx="135900" cy="1797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1300"/>
              <a:buFont typeface="Arial"/>
              <a:buNone/>
            </a:pPr>
            <a:r>
              <a:rPr b="0" i="0" lang="en" sz="13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pic>
        <p:nvPicPr>
          <p:cNvPr id="6675" name="Google Shape;6675;g3d53bdb51f7_0_8311"/>
          <p:cNvPicPr preferRelativeResize="0"/>
          <p:nvPr/>
        </p:nvPicPr>
        <p:blipFill rotWithShape="1">
          <a:blip r:embed="rId3">
            <a:alphaModFix/>
          </a:blip>
          <a:srcRect b="0" l="0" r="0" t="0"/>
          <a:stretch/>
        </p:blipFill>
        <p:spPr>
          <a:xfrm>
            <a:off x="2444036" y="3664476"/>
            <a:ext cx="5953" cy="939328"/>
          </a:xfrm>
          <a:prstGeom prst="rect">
            <a:avLst/>
          </a:prstGeom>
          <a:noFill/>
          <a:ln>
            <a:noFill/>
          </a:ln>
        </p:spPr>
      </p:pic>
      <p:pic>
        <p:nvPicPr>
          <p:cNvPr id="6676" name="Google Shape;6676;g3d53bdb51f7_0_8311"/>
          <p:cNvPicPr preferRelativeResize="0"/>
          <p:nvPr/>
        </p:nvPicPr>
        <p:blipFill rotWithShape="1">
          <a:blip r:embed="rId3">
            <a:alphaModFix/>
          </a:blip>
          <a:srcRect b="0" l="0" r="0" t="0"/>
          <a:stretch/>
        </p:blipFill>
        <p:spPr>
          <a:xfrm>
            <a:off x="4617238" y="3664476"/>
            <a:ext cx="5953" cy="939328"/>
          </a:xfrm>
          <a:prstGeom prst="rect">
            <a:avLst/>
          </a:prstGeom>
          <a:noFill/>
          <a:ln>
            <a:noFill/>
          </a:ln>
        </p:spPr>
      </p:pic>
      <p:pic>
        <p:nvPicPr>
          <p:cNvPr id="6677" name="Google Shape;6677;g3d53bdb51f7_0_8311"/>
          <p:cNvPicPr preferRelativeResize="0"/>
          <p:nvPr/>
        </p:nvPicPr>
        <p:blipFill rotWithShape="1">
          <a:blip r:embed="rId3">
            <a:alphaModFix/>
          </a:blip>
          <a:srcRect b="0" l="0" r="0" t="0"/>
          <a:stretch/>
        </p:blipFill>
        <p:spPr>
          <a:xfrm>
            <a:off x="6781809" y="3664476"/>
            <a:ext cx="5953" cy="939328"/>
          </a:xfrm>
          <a:prstGeom prst="rect">
            <a:avLst/>
          </a:prstGeom>
          <a:noFill/>
          <a:ln>
            <a:noFill/>
          </a:ln>
        </p:spPr>
      </p:pic>
      <p:sp>
        <p:nvSpPr>
          <p:cNvPr id="6678" name="Google Shape;6678;g3d53bdb51f7_0_8311"/>
          <p:cNvSpPr/>
          <p:nvPr>
            <p:ph idx="2" type="pic"/>
          </p:nvPr>
        </p:nvSpPr>
        <p:spPr>
          <a:xfrm>
            <a:off x="315022" y="1317397"/>
            <a:ext cx="2851200" cy="2232600"/>
          </a:xfrm>
          <a:prstGeom prst="roundRect">
            <a:avLst>
              <a:gd fmla="val 2191" name="adj"/>
            </a:avLst>
          </a:prstGeom>
          <a:noFill/>
          <a:ln>
            <a:noFill/>
          </a:ln>
        </p:spPr>
      </p:sp>
      <p:sp>
        <p:nvSpPr>
          <p:cNvPr id="6679" name="Google Shape;6679;g3d53bdb51f7_0_8311"/>
          <p:cNvSpPr txBox="1"/>
          <p:nvPr>
            <p:ph idx="1" type="subTitle"/>
          </p:nvPr>
        </p:nvSpPr>
        <p:spPr>
          <a:xfrm>
            <a:off x="397502" y="821391"/>
            <a:ext cx="8420100" cy="372000"/>
          </a:xfrm>
          <a:prstGeom prst="rect">
            <a:avLst/>
          </a:prstGeom>
          <a:noFill/>
          <a:ln>
            <a:noFill/>
          </a:ln>
        </p:spPr>
        <p:txBody>
          <a:bodyPr anchorCtr="0" anchor="t" bIns="0" lIns="0" spcFirstLastPara="1" rIns="0" wrap="square" tIns="0">
            <a:noAutofit/>
          </a:bodyPr>
          <a:lstStyle>
            <a:lvl1pPr lvl="0" algn="ctr">
              <a:lnSpc>
                <a:spcPct val="95000"/>
              </a:lnSpc>
              <a:spcBef>
                <a:spcPts val="1300"/>
              </a:spcBef>
              <a:spcAft>
                <a:spcPts val="0"/>
              </a:spcAft>
              <a:buClr>
                <a:schemeClr val="dk1"/>
              </a:buClr>
              <a:buSzPts val="1000"/>
              <a:buFont typeface="Poppins Medium"/>
              <a:buNone/>
              <a:defRPr>
                <a:solidFill>
                  <a:schemeClr val="dk1"/>
                </a:solidFill>
              </a:defRPr>
            </a:lvl1pPr>
            <a:lvl2pPr lvl="1" algn="ctr">
              <a:lnSpc>
                <a:spcPct val="95000"/>
              </a:lnSpc>
              <a:spcBef>
                <a:spcPts val="1300"/>
              </a:spcBef>
              <a:spcAft>
                <a:spcPts val="0"/>
              </a:spcAft>
              <a:buClr>
                <a:schemeClr val="dk1"/>
              </a:buClr>
              <a:buSzPts val="1000"/>
              <a:buFont typeface="Poppins Medium"/>
              <a:buNone/>
              <a:defRPr sz="1000"/>
            </a:lvl2pPr>
            <a:lvl3pPr lvl="2" algn="ctr">
              <a:lnSpc>
                <a:spcPct val="95000"/>
              </a:lnSpc>
              <a:spcBef>
                <a:spcPts val="1300"/>
              </a:spcBef>
              <a:spcAft>
                <a:spcPts val="0"/>
              </a:spcAft>
              <a:buClr>
                <a:schemeClr val="dk1"/>
              </a:buClr>
              <a:buSzPts val="1000"/>
              <a:buFont typeface="Poppins Medium"/>
              <a:buNone/>
              <a:defRPr sz="1000"/>
            </a:lvl3pPr>
            <a:lvl4pPr lvl="3" algn="ctr">
              <a:lnSpc>
                <a:spcPct val="95000"/>
              </a:lnSpc>
              <a:spcBef>
                <a:spcPts val="1300"/>
              </a:spcBef>
              <a:spcAft>
                <a:spcPts val="0"/>
              </a:spcAft>
              <a:buClr>
                <a:schemeClr val="dk1"/>
              </a:buClr>
              <a:buSzPts val="1000"/>
              <a:buFont typeface="Poppins Medium"/>
              <a:buNone/>
              <a:defRPr sz="1000"/>
            </a:lvl4pPr>
            <a:lvl5pPr lvl="4" algn="ctr">
              <a:lnSpc>
                <a:spcPct val="95000"/>
              </a:lnSpc>
              <a:spcBef>
                <a:spcPts val="1300"/>
              </a:spcBef>
              <a:spcAft>
                <a:spcPts val="0"/>
              </a:spcAft>
              <a:buClr>
                <a:schemeClr val="dk1"/>
              </a:buClr>
              <a:buSzPts val="1000"/>
              <a:buFont typeface="Poppins Medium"/>
              <a:buNone/>
              <a:defRPr sz="1000"/>
            </a:lvl5pPr>
            <a:lvl6pPr lvl="5" algn="ctr">
              <a:lnSpc>
                <a:spcPct val="90000"/>
              </a:lnSpc>
              <a:spcBef>
                <a:spcPts val="400"/>
              </a:spcBef>
              <a:spcAft>
                <a:spcPts val="0"/>
              </a:spcAft>
              <a:buClr>
                <a:schemeClr val="dk1"/>
              </a:buClr>
              <a:buSzPts val="1000"/>
              <a:buFont typeface="Poppins Medium"/>
              <a:buNone/>
              <a:defRPr sz="1000"/>
            </a:lvl6pPr>
            <a:lvl7pPr lvl="6" algn="ctr">
              <a:lnSpc>
                <a:spcPct val="90000"/>
              </a:lnSpc>
              <a:spcBef>
                <a:spcPts val="400"/>
              </a:spcBef>
              <a:spcAft>
                <a:spcPts val="0"/>
              </a:spcAft>
              <a:buClr>
                <a:schemeClr val="dk1"/>
              </a:buClr>
              <a:buSzPts val="1000"/>
              <a:buFont typeface="Poppins Medium"/>
              <a:buNone/>
              <a:defRPr sz="1000"/>
            </a:lvl7pPr>
            <a:lvl8pPr lvl="7" algn="ctr">
              <a:lnSpc>
                <a:spcPct val="90000"/>
              </a:lnSpc>
              <a:spcBef>
                <a:spcPts val="400"/>
              </a:spcBef>
              <a:spcAft>
                <a:spcPts val="0"/>
              </a:spcAft>
              <a:buClr>
                <a:schemeClr val="dk1"/>
              </a:buClr>
              <a:buSzPts val="1000"/>
              <a:buFont typeface="Poppins Medium"/>
              <a:buNone/>
              <a:defRPr sz="1000"/>
            </a:lvl8pPr>
            <a:lvl9pPr lvl="8" algn="ctr">
              <a:lnSpc>
                <a:spcPct val="90000"/>
              </a:lnSpc>
              <a:spcBef>
                <a:spcPts val="400"/>
              </a:spcBef>
              <a:spcAft>
                <a:spcPts val="0"/>
              </a:spcAft>
              <a:buClr>
                <a:schemeClr val="dk1"/>
              </a:buClr>
              <a:buSzPts val="1000"/>
              <a:buFont typeface="Poppins Medium"/>
              <a:buNone/>
              <a:defRPr sz="1000"/>
            </a:lvl9pPr>
          </a:lstStyle>
          <a:p/>
        </p:txBody>
      </p:sp>
      <p:sp>
        <p:nvSpPr>
          <p:cNvPr id="6680" name="Google Shape;6680;g3d53bdb51f7_0_8311"/>
          <p:cNvSpPr txBox="1"/>
          <p:nvPr/>
        </p:nvSpPr>
        <p:spPr>
          <a:xfrm>
            <a:off x="7330060" y="4653758"/>
            <a:ext cx="1624500" cy="86400"/>
          </a:xfrm>
          <a:prstGeom prst="rect">
            <a:avLst/>
          </a:prstGeom>
          <a:noFill/>
          <a:ln>
            <a:noFill/>
          </a:ln>
        </p:spPr>
        <p:txBody>
          <a:bodyPr anchorCtr="0" anchor="t" bIns="0" lIns="0" spcFirstLastPara="1" rIns="0" wrap="square" tIns="0">
            <a:noAutofit/>
          </a:bodyPr>
          <a:lstStyle/>
          <a:p>
            <a:pPr indent="0" lvl="0" marL="0" marR="0" rtl="0" algn="l">
              <a:lnSpc>
                <a:spcPct val="107000"/>
              </a:lnSpc>
              <a:spcBef>
                <a:spcPts val="0"/>
              </a:spcBef>
              <a:spcAft>
                <a:spcPts val="0"/>
              </a:spcAft>
              <a:buClr>
                <a:srgbClr val="000000"/>
              </a:buClr>
              <a:buSzPts val="500"/>
              <a:buFont typeface="Arial"/>
              <a:buNone/>
            </a:pPr>
            <a:r>
              <a:rPr b="0" i="0" lang="en" sz="500" u="none" cap="none" strike="noStrike">
                <a:solidFill>
                  <a:srgbClr val="25146F"/>
                </a:solidFill>
                <a:latin typeface="Poppins Medium"/>
                <a:ea typeface="Poppins Medium"/>
                <a:cs typeface="Poppins Medium"/>
                <a:sym typeface="Poppins Medium"/>
              </a:rPr>
              <a:t>Metrics reported in the WEX 2023 Annual Report</a:t>
            </a:r>
            <a:endParaRPr b="0" i="0" sz="500" u="none" cap="none" strike="noStrike">
              <a:solidFill>
                <a:srgbClr val="000000"/>
              </a:solidFill>
              <a:latin typeface="Arial"/>
              <a:ea typeface="Arial"/>
              <a:cs typeface="Arial"/>
              <a:sym typeface="Arial"/>
            </a:endParaRPr>
          </a:p>
        </p:txBody>
      </p:sp>
      <p:sp>
        <p:nvSpPr>
          <p:cNvPr id="6681" name="Google Shape;6681;g3d53bdb51f7_0_8311"/>
          <p:cNvSpPr txBox="1"/>
          <p:nvPr>
            <p:ph idx="3" type="subTitle"/>
          </p:nvPr>
        </p:nvSpPr>
        <p:spPr>
          <a:xfrm>
            <a:off x="3432603" y="2173500"/>
            <a:ext cx="1524900" cy="4968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900"/>
              <a:buNone/>
              <a:defRPr b="1" sz="1600">
                <a:latin typeface="Poppins"/>
                <a:ea typeface="Poppins"/>
                <a:cs typeface="Poppins"/>
                <a:sym typeface="Poppins"/>
              </a:defRPr>
            </a:lvl1pPr>
            <a:lvl2pPr lvl="1" algn="l">
              <a:lnSpc>
                <a:spcPct val="95000"/>
              </a:lnSpc>
              <a:spcBef>
                <a:spcPts val="1300"/>
              </a:spcBef>
              <a:spcAft>
                <a:spcPts val="0"/>
              </a:spcAft>
              <a:buSzPts val="1600"/>
              <a:buNone/>
              <a:defRPr sz="1600"/>
            </a:lvl2pPr>
            <a:lvl3pPr lvl="2" algn="l">
              <a:lnSpc>
                <a:spcPct val="95000"/>
              </a:lnSpc>
              <a:spcBef>
                <a:spcPts val="1300"/>
              </a:spcBef>
              <a:spcAft>
                <a:spcPts val="0"/>
              </a:spcAft>
              <a:buSzPts val="1600"/>
              <a:buNone/>
              <a:defRPr sz="1600"/>
            </a:lvl3pPr>
            <a:lvl4pPr lvl="3" algn="l">
              <a:lnSpc>
                <a:spcPct val="95000"/>
              </a:lnSpc>
              <a:spcBef>
                <a:spcPts val="1300"/>
              </a:spcBef>
              <a:spcAft>
                <a:spcPts val="0"/>
              </a:spcAft>
              <a:buSzPts val="1600"/>
              <a:buNone/>
              <a:defRPr sz="1600"/>
            </a:lvl4pPr>
            <a:lvl5pPr lvl="4" algn="l">
              <a:lnSpc>
                <a:spcPct val="95000"/>
              </a:lnSpc>
              <a:spcBef>
                <a:spcPts val="1300"/>
              </a:spcBef>
              <a:spcAft>
                <a:spcPts val="0"/>
              </a:spcAft>
              <a:buSzPts val="1600"/>
              <a:buNone/>
              <a:defRPr sz="1600"/>
            </a:lvl5pPr>
            <a:lvl6pPr lvl="5" algn="l">
              <a:lnSpc>
                <a:spcPct val="90000"/>
              </a:lnSpc>
              <a:spcBef>
                <a:spcPts val="400"/>
              </a:spcBef>
              <a:spcAft>
                <a:spcPts val="0"/>
              </a:spcAft>
              <a:buSzPts val="1600"/>
              <a:buNone/>
              <a:defRPr sz="1600"/>
            </a:lvl6pPr>
            <a:lvl7pPr lvl="6" algn="l">
              <a:lnSpc>
                <a:spcPct val="90000"/>
              </a:lnSpc>
              <a:spcBef>
                <a:spcPts val="400"/>
              </a:spcBef>
              <a:spcAft>
                <a:spcPts val="0"/>
              </a:spcAft>
              <a:buSzPts val="1600"/>
              <a:buNone/>
              <a:defRPr sz="1600"/>
            </a:lvl7pPr>
            <a:lvl8pPr lvl="7" algn="l">
              <a:lnSpc>
                <a:spcPct val="90000"/>
              </a:lnSpc>
              <a:spcBef>
                <a:spcPts val="400"/>
              </a:spcBef>
              <a:spcAft>
                <a:spcPts val="0"/>
              </a:spcAft>
              <a:buSzPts val="1600"/>
              <a:buNone/>
              <a:defRPr sz="1600"/>
            </a:lvl8pPr>
            <a:lvl9pPr lvl="8" algn="l">
              <a:lnSpc>
                <a:spcPct val="90000"/>
              </a:lnSpc>
              <a:spcBef>
                <a:spcPts val="400"/>
              </a:spcBef>
              <a:spcAft>
                <a:spcPts val="0"/>
              </a:spcAft>
              <a:buSzPts val="1600"/>
              <a:buNone/>
              <a:defRPr sz="1600"/>
            </a:lvl9pPr>
          </a:lstStyle>
          <a:p/>
        </p:txBody>
      </p:sp>
      <p:sp>
        <p:nvSpPr>
          <p:cNvPr id="6682" name="Google Shape;6682;g3d53bdb51f7_0_8311"/>
          <p:cNvSpPr txBox="1"/>
          <p:nvPr>
            <p:ph idx="4" type="subTitle"/>
          </p:nvPr>
        </p:nvSpPr>
        <p:spPr>
          <a:xfrm>
            <a:off x="3442052" y="2772900"/>
            <a:ext cx="1524900" cy="627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a:latin typeface="Poppins"/>
                <a:ea typeface="Poppins"/>
                <a:cs typeface="Poppins"/>
                <a:sym typeface="Poppins"/>
              </a:defRPr>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6683" name="Google Shape;6683;g3d53bdb51f7_0_8311"/>
          <p:cNvSpPr txBox="1"/>
          <p:nvPr>
            <p:ph idx="5" type="subTitle"/>
          </p:nvPr>
        </p:nvSpPr>
        <p:spPr>
          <a:xfrm>
            <a:off x="5327756" y="2173500"/>
            <a:ext cx="1524900" cy="4968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900"/>
              <a:buNone/>
              <a:defRPr b="1" sz="1600">
                <a:latin typeface="Poppins"/>
                <a:ea typeface="Poppins"/>
                <a:cs typeface="Poppins"/>
                <a:sym typeface="Poppins"/>
              </a:defRPr>
            </a:lvl1pPr>
            <a:lvl2pPr lvl="1" algn="l">
              <a:lnSpc>
                <a:spcPct val="95000"/>
              </a:lnSpc>
              <a:spcBef>
                <a:spcPts val="1300"/>
              </a:spcBef>
              <a:spcAft>
                <a:spcPts val="0"/>
              </a:spcAft>
              <a:buSzPts val="1600"/>
              <a:buNone/>
              <a:defRPr sz="1600"/>
            </a:lvl2pPr>
            <a:lvl3pPr lvl="2" algn="l">
              <a:lnSpc>
                <a:spcPct val="95000"/>
              </a:lnSpc>
              <a:spcBef>
                <a:spcPts val="1300"/>
              </a:spcBef>
              <a:spcAft>
                <a:spcPts val="0"/>
              </a:spcAft>
              <a:buSzPts val="1600"/>
              <a:buNone/>
              <a:defRPr sz="1600"/>
            </a:lvl3pPr>
            <a:lvl4pPr lvl="3" algn="l">
              <a:lnSpc>
                <a:spcPct val="95000"/>
              </a:lnSpc>
              <a:spcBef>
                <a:spcPts val="1300"/>
              </a:spcBef>
              <a:spcAft>
                <a:spcPts val="0"/>
              </a:spcAft>
              <a:buSzPts val="1600"/>
              <a:buNone/>
              <a:defRPr sz="1600"/>
            </a:lvl4pPr>
            <a:lvl5pPr lvl="4" algn="l">
              <a:lnSpc>
                <a:spcPct val="95000"/>
              </a:lnSpc>
              <a:spcBef>
                <a:spcPts val="1300"/>
              </a:spcBef>
              <a:spcAft>
                <a:spcPts val="0"/>
              </a:spcAft>
              <a:buSzPts val="1600"/>
              <a:buNone/>
              <a:defRPr sz="1600"/>
            </a:lvl5pPr>
            <a:lvl6pPr lvl="5" algn="l">
              <a:lnSpc>
                <a:spcPct val="90000"/>
              </a:lnSpc>
              <a:spcBef>
                <a:spcPts val="400"/>
              </a:spcBef>
              <a:spcAft>
                <a:spcPts val="0"/>
              </a:spcAft>
              <a:buSzPts val="1600"/>
              <a:buNone/>
              <a:defRPr sz="1600"/>
            </a:lvl6pPr>
            <a:lvl7pPr lvl="6" algn="l">
              <a:lnSpc>
                <a:spcPct val="90000"/>
              </a:lnSpc>
              <a:spcBef>
                <a:spcPts val="400"/>
              </a:spcBef>
              <a:spcAft>
                <a:spcPts val="0"/>
              </a:spcAft>
              <a:buSzPts val="1600"/>
              <a:buNone/>
              <a:defRPr sz="1600"/>
            </a:lvl7pPr>
            <a:lvl8pPr lvl="7" algn="l">
              <a:lnSpc>
                <a:spcPct val="90000"/>
              </a:lnSpc>
              <a:spcBef>
                <a:spcPts val="400"/>
              </a:spcBef>
              <a:spcAft>
                <a:spcPts val="0"/>
              </a:spcAft>
              <a:buSzPts val="1600"/>
              <a:buNone/>
              <a:defRPr sz="1600"/>
            </a:lvl8pPr>
            <a:lvl9pPr lvl="8" algn="l">
              <a:lnSpc>
                <a:spcPct val="90000"/>
              </a:lnSpc>
              <a:spcBef>
                <a:spcPts val="400"/>
              </a:spcBef>
              <a:spcAft>
                <a:spcPts val="0"/>
              </a:spcAft>
              <a:buSzPts val="1600"/>
              <a:buNone/>
              <a:defRPr sz="1600"/>
            </a:lvl9pPr>
          </a:lstStyle>
          <a:p/>
        </p:txBody>
      </p:sp>
      <p:sp>
        <p:nvSpPr>
          <p:cNvPr id="6684" name="Google Shape;6684;g3d53bdb51f7_0_8311"/>
          <p:cNvSpPr txBox="1"/>
          <p:nvPr>
            <p:ph idx="6" type="subTitle"/>
          </p:nvPr>
        </p:nvSpPr>
        <p:spPr>
          <a:xfrm>
            <a:off x="5339905" y="2772900"/>
            <a:ext cx="1524900" cy="627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a:latin typeface="Poppins"/>
                <a:ea typeface="Poppins"/>
                <a:cs typeface="Poppins"/>
                <a:sym typeface="Poppins"/>
              </a:defRPr>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6685" name="Google Shape;6685;g3d53bdb51f7_0_8311"/>
          <p:cNvSpPr txBox="1"/>
          <p:nvPr>
            <p:ph idx="7" type="subTitle"/>
          </p:nvPr>
        </p:nvSpPr>
        <p:spPr>
          <a:xfrm>
            <a:off x="7192342" y="2173500"/>
            <a:ext cx="1465200" cy="4968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900"/>
              <a:buNone/>
              <a:defRPr b="1" sz="1600">
                <a:latin typeface="Poppins"/>
                <a:ea typeface="Poppins"/>
                <a:cs typeface="Poppins"/>
                <a:sym typeface="Poppins"/>
              </a:defRPr>
            </a:lvl1pPr>
            <a:lvl2pPr lvl="1" algn="l">
              <a:lnSpc>
                <a:spcPct val="95000"/>
              </a:lnSpc>
              <a:spcBef>
                <a:spcPts val="1300"/>
              </a:spcBef>
              <a:spcAft>
                <a:spcPts val="0"/>
              </a:spcAft>
              <a:buSzPts val="1600"/>
              <a:buNone/>
              <a:defRPr sz="1600"/>
            </a:lvl2pPr>
            <a:lvl3pPr lvl="2" algn="l">
              <a:lnSpc>
                <a:spcPct val="95000"/>
              </a:lnSpc>
              <a:spcBef>
                <a:spcPts val="1300"/>
              </a:spcBef>
              <a:spcAft>
                <a:spcPts val="0"/>
              </a:spcAft>
              <a:buSzPts val="1600"/>
              <a:buNone/>
              <a:defRPr sz="1600"/>
            </a:lvl3pPr>
            <a:lvl4pPr lvl="3" algn="l">
              <a:lnSpc>
                <a:spcPct val="95000"/>
              </a:lnSpc>
              <a:spcBef>
                <a:spcPts val="1300"/>
              </a:spcBef>
              <a:spcAft>
                <a:spcPts val="0"/>
              </a:spcAft>
              <a:buSzPts val="1600"/>
              <a:buNone/>
              <a:defRPr sz="1600"/>
            </a:lvl4pPr>
            <a:lvl5pPr lvl="4" algn="l">
              <a:lnSpc>
                <a:spcPct val="95000"/>
              </a:lnSpc>
              <a:spcBef>
                <a:spcPts val="1300"/>
              </a:spcBef>
              <a:spcAft>
                <a:spcPts val="0"/>
              </a:spcAft>
              <a:buSzPts val="1600"/>
              <a:buNone/>
              <a:defRPr sz="1600"/>
            </a:lvl5pPr>
            <a:lvl6pPr lvl="5" algn="l">
              <a:lnSpc>
                <a:spcPct val="90000"/>
              </a:lnSpc>
              <a:spcBef>
                <a:spcPts val="400"/>
              </a:spcBef>
              <a:spcAft>
                <a:spcPts val="0"/>
              </a:spcAft>
              <a:buSzPts val="1600"/>
              <a:buNone/>
              <a:defRPr sz="1600"/>
            </a:lvl6pPr>
            <a:lvl7pPr lvl="6" algn="l">
              <a:lnSpc>
                <a:spcPct val="90000"/>
              </a:lnSpc>
              <a:spcBef>
                <a:spcPts val="400"/>
              </a:spcBef>
              <a:spcAft>
                <a:spcPts val="0"/>
              </a:spcAft>
              <a:buSzPts val="1600"/>
              <a:buNone/>
              <a:defRPr sz="1600"/>
            </a:lvl7pPr>
            <a:lvl8pPr lvl="7" algn="l">
              <a:lnSpc>
                <a:spcPct val="90000"/>
              </a:lnSpc>
              <a:spcBef>
                <a:spcPts val="400"/>
              </a:spcBef>
              <a:spcAft>
                <a:spcPts val="0"/>
              </a:spcAft>
              <a:buSzPts val="1600"/>
              <a:buNone/>
              <a:defRPr sz="1600"/>
            </a:lvl8pPr>
            <a:lvl9pPr lvl="8" algn="l">
              <a:lnSpc>
                <a:spcPct val="90000"/>
              </a:lnSpc>
              <a:spcBef>
                <a:spcPts val="400"/>
              </a:spcBef>
              <a:spcAft>
                <a:spcPts val="0"/>
              </a:spcAft>
              <a:buSzPts val="1600"/>
              <a:buNone/>
              <a:defRPr sz="1600"/>
            </a:lvl9pPr>
          </a:lstStyle>
          <a:p/>
        </p:txBody>
      </p:sp>
      <p:sp>
        <p:nvSpPr>
          <p:cNvPr id="6686" name="Google Shape;6686;g3d53bdb51f7_0_8311"/>
          <p:cNvSpPr txBox="1"/>
          <p:nvPr>
            <p:ph idx="8" type="subTitle"/>
          </p:nvPr>
        </p:nvSpPr>
        <p:spPr>
          <a:xfrm>
            <a:off x="7237758" y="2772900"/>
            <a:ext cx="1465200" cy="627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a:latin typeface="Poppins"/>
                <a:ea typeface="Poppins"/>
                <a:cs typeface="Poppins"/>
                <a:sym typeface="Poppins"/>
              </a:defRPr>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6687" name="Google Shape;6687;g3d53bdb51f7_0_8311"/>
          <p:cNvSpPr txBox="1"/>
          <p:nvPr>
            <p:ph idx="9" type="title"/>
          </p:nvPr>
        </p:nvSpPr>
        <p:spPr>
          <a:xfrm>
            <a:off x="432994" y="3797456"/>
            <a:ext cx="16839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6688" name="Google Shape;6688;g3d53bdb51f7_0_8311"/>
          <p:cNvSpPr txBox="1"/>
          <p:nvPr>
            <p:ph idx="13" type="subTitle"/>
          </p:nvPr>
        </p:nvSpPr>
        <p:spPr>
          <a:xfrm>
            <a:off x="432994" y="4152525"/>
            <a:ext cx="1683900" cy="3267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900"/>
              <a:buNone/>
              <a:defRPr/>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6689" name="Google Shape;6689;g3d53bdb51f7_0_8311"/>
          <p:cNvSpPr txBox="1"/>
          <p:nvPr>
            <p:ph idx="14" type="title"/>
          </p:nvPr>
        </p:nvSpPr>
        <p:spPr>
          <a:xfrm>
            <a:off x="2612697" y="3797456"/>
            <a:ext cx="17400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6690" name="Google Shape;6690;g3d53bdb51f7_0_8311"/>
          <p:cNvSpPr txBox="1"/>
          <p:nvPr>
            <p:ph idx="15" type="subTitle"/>
          </p:nvPr>
        </p:nvSpPr>
        <p:spPr>
          <a:xfrm>
            <a:off x="2612697" y="4152525"/>
            <a:ext cx="1740000" cy="3267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900"/>
              <a:buNone/>
              <a:defRPr/>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6691" name="Google Shape;6691;g3d53bdb51f7_0_8311"/>
          <p:cNvSpPr txBox="1"/>
          <p:nvPr>
            <p:ph idx="16" type="title"/>
          </p:nvPr>
        </p:nvSpPr>
        <p:spPr>
          <a:xfrm>
            <a:off x="4788398" y="3797456"/>
            <a:ext cx="16839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6692" name="Google Shape;6692;g3d53bdb51f7_0_8311"/>
          <p:cNvSpPr txBox="1"/>
          <p:nvPr>
            <p:ph idx="17" type="subTitle"/>
          </p:nvPr>
        </p:nvSpPr>
        <p:spPr>
          <a:xfrm>
            <a:off x="4788398" y="4152525"/>
            <a:ext cx="1683900" cy="3267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900"/>
              <a:buNone/>
              <a:defRPr/>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6693" name="Google Shape;6693;g3d53bdb51f7_0_8311"/>
          <p:cNvSpPr txBox="1"/>
          <p:nvPr>
            <p:ph idx="18" type="title"/>
          </p:nvPr>
        </p:nvSpPr>
        <p:spPr>
          <a:xfrm>
            <a:off x="6964099" y="3797456"/>
            <a:ext cx="16839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6694" name="Google Shape;6694;g3d53bdb51f7_0_8311"/>
          <p:cNvSpPr txBox="1"/>
          <p:nvPr>
            <p:ph idx="19" type="subTitle"/>
          </p:nvPr>
        </p:nvSpPr>
        <p:spPr>
          <a:xfrm>
            <a:off x="6964099" y="4152525"/>
            <a:ext cx="1683900" cy="3267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900"/>
              <a:buNone/>
              <a:defRPr/>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Tree>
  </p:cSld>
  <p:clrMapOvr>
    <a:masterClrMapping/>
  </p:clrMapOvr>
</p:sldLayout>
</file>

<file path=ppt/slideLayouts/slideLayout4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Custom Layout 1">
  <p:cSld name="3_Custom Layout_1">
    <p:bg>
      <p:bgPr>
        <a:blipFill>
          <a:blip r:embed="rId2">
            <a:alphaModFix/>
          </a:blip>
          <a:stretch>
            <a:fillRect/>
          </a:stretch>
        </a:blipFill>
      </p:bgPr>
    </p:bg>
    <p:spTree>
      <p:nvGrpSpPr>
        <p:cNvPr id="6695" name="Shape 6695"/>
        <p:cNvGrpSpPr/>
        <p:nvPr/>
      </p:nvGrpSpPr>
      <p:grpSpPr>
        <a:xfrm>
          <a:off x="0" y="0"/>
          <a:ext cx="0" cy="0"/>
          <a:chOff x="0" y="0"/>
          <a:chExt cx="0" cy="0"/>
        </a:xfrm>
      </p:grpSpPr>
      <p:sp>
        <p:nvSpPr>
          <p:cNvPr id="6696" name="Google Shape;6696;g3d53bdb51f7_0_8350"/>
          <p:cNvSpPr/>
          <p:nvPr/>
        </p:nvSpPr>
        <p:spPr>
          <a:xfrm>
            <a:off x="315021" y="3663911"/>
            <a:ext cx="8538000" cy="928800"/>
          </a:xfrm>
          <a:prstGeom prst="roundRect">
            <a:avLst>
              <a:gd fmla="val 7436" name="adj"/>
            </a:avLst>
          </a:prstGeom>
          <a:gradFill>
            <a:gsLst>
              <a:gs pos="0">
                <a:srgbClr val="FF0000"/>
              </a:gs>
              <a:gs pos="24000">
                <a:srgbClr val="C8102E"/>
              </a:gs>
              <a:gs pos="100000">
                <a:srgbClr val="2E0055"/>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697" name="Google Shape;6697;g3d53bdb51f7_0_8350"/>
          <p:cNvSpPr txBox="1"/>
          <p:nvPr>
            <p:ph type="title"/>
          </p:nvPr>
        </p:nvSpPr>
        <p:spPr>
          <a:xfrm>
            <a:off x="397502" y="339928"/>
            <a:ext cx="8420100" cy="372000"/>
          </a:xfrm>
          <a:prstGeom prst="rect">
            <a:avLst/>
          </a:prstGeom>
          <a:noFill/>
          <a:ln>
            <a:noFill/>
          </a:ln>
        </p:spPr>
        <p:txBody>
          <a:bodyPr anchorCtr="0" anchor="t" bIns="0" lIns="0" spcFirstLastPara="1" rIns="0" wrap="square" tIns="0">
            <a:noAutofit/>
          </a:bodyPr>
          <a:lstStyle>
            <a:lvl1pPr lvl="0" algn="ctr">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ctr">
              <a:lnSpc>
                <a:spcPct val="100000"/>
              </a:lnSpc>
              <a:spcBef>
                <a:spcPts val="0"/>
              </a:spcBef>
              <a:spcAft>
                <a:spcPts val="0"/>
              </a:spcAft>
              <a:buSzPts val="500"/>
              <a:buNone/>
              <a:defRPr/>
            </a:lvl2pPr>
            <a:lvl3pPr lvl="2" algn="ctr">
              <a:lnSpc>
                <a:spcPct val="100000"/>
              </a:lnSpc>
              <a:spcBef>
                <a:spcPts val="0"/>
              </a:spcBef>
              <a:spcAft>
                <a:spcPts val="0"/>
              </a:spcAft>
              <a:buSzPts val="500"/>
              <a:buNone/>
              <a:defRPr/>
            </a:lvl3pPr>
            <a:lvl4pPr lvl="3" algn="ctr">
              <a:lnSpc>
                <a:spcPct val="100000"/>
              </a:lnSpc>
              <a:spcBef>
                <a:spcPts val="0"/>
              </a:spcBef>
              <a:spcAft>
                <a:spcPts val="0"/>
              </a:spcAft>
              <a:buSzPts val="500"/>
              <a:buNone/>
              <a:defRPr/>
            </a:lvl4pPr>
            <a:lvl5pPr lvl="4" algn="ctr">
              <a:lnSpc>
                <a:spcPct val="100000"/>
              </a:lnSpc>
              <a:spcBef>
                <a:spcPts val="0"/>
              </a:spcBef>
              <a:spcAft>
                <a:spcPts val="0"/>
              </a:spcAft>
              <a:buSzPts val="500"/>
              <a:buNone/>
              <a:defRPr/>
            </a:lvl5pPr>
            <a:lvl6pPr lvl="5" algn="ctr">
              <a:lnSpc>
                <a:spcPct val="100000"/>
              </a:lnSpc>
              <a:spcBef>
                <a:spcPts val="0"/>
              </a:spcBef>
              <a:spcAft>
                <a:spcPts val="0"/>
              </a:spcAft>
              <a:buSzPts val="500"/>
              <a:buNone/>
              <a:defRPr/>
            </a:lvl6pPr>
            <a:lvl7pPr lvl="6" algn="ctr">
              <a:lnSpc>
                <a:spcPct val="100000"/>
              </a:lnSpc>
              <a:spcBef>
                <a:spcPts val="0"/>
              </a:spcBef>
              <a:spcAft>
                <a:spcPts val="0"/>
              </a:spcAft>
              <a:buSzPts val="500"/>
              <a:buNone/>
              <a:defRPr/>
            </a:lvl7pPr>
            <a:lvl8pPr lvl="7" algn="ctr">
              <a:lnSpc>
                <a:spcPct val="100000"/>
              </a:lnSpc>
              <a:spcBef>
                <a:spcPts val="0"/>
              </a:spcBef>
              <a:spcAft>
                <a:spcPts val="0"/>
              </a:spcAft>
              <a:buSzPts val="500"/>
              <a:buNone/>
              <a:defRPr/>
            </a:lvl8pPr>
            <a:lvl9pPr lvl="8" algn="ctr">
              <a:lnSpc>
                <a:spcPct val="100000"/>
              </a:lnSpc>
              <a:spcBef>
                <a:spcPts val="0"/>
              </a:spcBef>
              <a:spcAft>
                <a:spcPts val="0"/>
              </a:spcAft>
              <a:buSzPts val="500"/>
              <a:buNone/>
              <a:defRPr/>
            </a:lvl9pPr>
          </a:lstStyle>
          <a:p/>
        </p:txBody>
      </p:sp>
      <p:sp>
        <p:nvSpPr>
          <p:cNvPr id="6698" name="Google Shape;6698;g3d53bdb51f7_0_835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699" name="Google Shape;6699;g3d53bdb51f7_0_8350"/>
          <p:cNvSpPr/>
          <p:nvPr/>
        </p:nvSpPr>
        <p:spPr>
          <a:xfrm>
            <a:off x="3273197" y="1317397"/>
            <a:ext cx="1788600" cy="2242500"/>
          </a:xfrm>
          <a:prstGeom prst="roundRect">
            <a:avLst>
              <a:gd fmla="val 3590" name="adj"/>
            </a:avLst>
          </a:prstGeom>
          <a:gradFill>
            <a:gsLst>
              <a:gs pos="0">
                <a:srgbClr val="FFFFFF"/>
              </a:gs>
              <a:gs pos="22000">
                <a:srgbClr val="FFFFFF"/>
              </a:gs>
              <a:gs pos="100000">
                <a:srgbClr val="E3E7FA">
                  <a:alpha val="80000"/>
                </a:srgbClr>
              </a:gs>
            </a:gsLst>
            <a:lin ang="5400012" scaled="0"/>
          </a:gradFill>
          <a:ln cap="flat" cmpd="sng" w="9525">
            <a:solidFill>
              <a:schemeClr val="lt1"/>
            </a:solidFill>
            <a:prstDash val="solid"/>
            <a:round/>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grpSp>
        <p:nvGrpSpPr>
          <p:cNvPr id="6700" name="Google Shape;6700;g3d53bdb51f7_0_8350"/>
          <p:cNvGrpSpPr/>
          <p:nvPr/>
        </p:nvGrpSpPr>
        <p:grpSpPr>
          <a:xfrm>
            <a:off x="3439803" y="1471506"/>
            <a:ext cx="329633" cy="422913"/>
            <a:chOff x="11879262" y="6424612"/>
            <a:chExt cx="632935" cy="863441"/>
          </a:xfrm>
        </p:grpSpPr>
        <p:sp>
          <p:nvSpPr>
            <p:cNvPr id="6701" name="Google Shape;6701;g3d53bdb51f7_0_8350"/>
            <p:cNvSpPr/>
            <p:nvPr/>
          </p:nvSpPr>
          <p:spPr>
            <a:xfrm>
              <a:off x="11879262" y="6424612"/>
              <a:ext cx="630269" cy="863441"/>
            </a:xfrm>
            <a:custGeom>
              <a:rect b="b" l="l" r="r" t="t"/>
              <a:pathLst>
                <a:path extrusionOk="0" h="863441" w="630269">
                  <a:moveTo>
                    <a:pt x="598932" y="863441"/>
                  </a:moveTo>
                  <a:lnTo>
                    <a:pt x="31337" y="863441"/>
                  </a:lnTo>
                  <a:cubicBezTo>
                    <a:pt x="14002" y="863441"/>
                    <a:pt x="0" y="849440"/>
                    <a:pt x="0" y="832104"/>
                  </a:cubicBezTo>
                  <a:lnTo>
                    <a:pt x="0" y="31337"/>
                  </a:lnTo>
                  <a:cubicBezTo>
                    <a:pt x="0" y="14002"/>
                    <a:pt x="14002" y="0"/>
                    <a:pt x="31337" y="0"/>
                  </a:cubicBezTo>
                  <a:lnTo>
                    <a:pt x="315087" y="0"/>
                  </a:lnTo>
                  <a:lnTo>
                    <a:pt x="630269" y="318707"/>
                  </a:lnTo>
                  <a:lnTo>
                    <a:pt x="630269" y="832104"/>
                  </a:lnTo>
                  <a:cubicBezTo>
                    <a:pt x="630269" y="849440"/>
                    <a:pt x="616268" y="863441"/>
                    <a:pt x="598932" y="863441"/>
                  </a:cubicBezTo>
                  <a:close/>
                </a:path>
              </a:pathLst>
            </a:custGeom>
            <a:solidFill>
              <a:srgbClr val="D1DC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702" name="Google Shape;6702;g3d53bdb51f7_0_8350"/>
            <p:cNvSpPr/>
            <p:nvPr/>
          </p:nvSpPr>
          <p:spPr>
            <a:xfrm>
              <a:off x="12194444" y="6425469"/>
              <a:ext cx="317753" cy="317754"/>
            </a:xfrm>
            <a:custGeom>
              <a:rect b="b" l="l" r="r" t="t"/>
              <a:pathLst>
                <a:path extrusionOk="0" h="317754" w="317753">
                  <a:moveTo>
                    <a:pt x="0" y="0"/>
                  </a:moveTo>
                  <a:lnTo>
                    <a:pt x="0" y="260509"/>
                  </a:lnTo>
                  <a:cubicBezTo>
                    <a:pt x="0" y="292132"/>
                    <a:pt x="25622" y="317754"/>
                    <a:pt x="57245" y="317754"/>
                  </a:cubicBezTo>
                  <a:lnTo>
                    <a:pt x="317754" y="317754"/>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703" name="Google Shape;6703;g3d53bdb51f7_0_8350"/>
          <p:cNvSpPr txBox="1"/>
          <p:nvPr/>
        </p:nvSpPr>
        <p:spPr>
          <a:xfrm>
            <a:off x="3537776" y="1671525"/>
            <a:ext cx="135900" cy="1797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1300"/>
              <a:buFont typeface="Arial"/>
              <a:buNone/>
            </a:pPr>
            <a:r>
              <a:rPr b="0" i="0" lang="en" sz="13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6704" name="Google Shape;6704;g3d53bdb51f7_0_8350"/>
          <p:cNvSpPr/>
          <p:nvPr/>
        </p:nvSpPr>
        <p:spPr>
          <a:xfrm>
            <a:off x="5168744" y="1317397"/>
            <a:ext cx="1788600" cy="2242500"/>
          </a:xfrm>
          <a:prstGeom prst="roundRect">
            <a:avLst>
              <a:gd fmla="val 3590" name="adj"/>
            </a:avLst>
          </a:prstGeom>
          <a:gradFill>
            <a:gsLst>
              <a:gs pos="0">
                <a:srgbClr val="FFFFFF"/>
              </a:gs>
              <a:gs pos="22000">
                <a:srgbClr val="FFFFFF"/>
              </a:gs>
              <a:gs pos="100000">
                <a:srgbClr val="E3E7FA">
                  <a:alpha val="80000"/>
                </a:srgbClr>
              </a:gs>
            </a:gsLst>
            <a:lin ang="5400012" scaled="0"/>
          </a:gradFill>
          <a:ln cap="flat" cmpd="sng" w="9525">
            <a:solidFill>
              <a:schemeClr val="lt1"/>
            </a:solidFill>
            <a:prstDash val="solid"/>
            <a:round/>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grpSp>
        <p:nvGrpSpPr>
          <p:cNvPr id="6705" name="Google Shape;6705;g3d53bdb51f7_0_8350"/>
          <p:cNvGrpSpPr/>
          <p:nvPr/>
        </p:nvGrpSpPr>
        <p:grpSpPr>
          <a:xfrm>
            <a:off x="5335349" y="1471506"/>
            <a:ext cx="329633" cy="422913"/>
            <a:chOff x="11879262" y="6424612"/>
            <a:chExt cx="632935" cy="863441"/>
          </a:xfrm>
        </p:grpSpPr>
        <p:sp>
          <p:nvSpPr>
            <p:cNvPr id="6706" name="Google Shape;6706;g3d53bdb51f7_0_8350"/>
            <p:cNvSpPr/>
            <p:nvPr/>
          </p:nvSpPr>
          <p:spPr>
            <a:xfrm>
              <a:off x="11879262" y="6424612"/>
              <a:ext cx="630269" cy="863441"/>
            </a:xfrm>
            <a:custGeom>
              <a:rect b="b" l="l" r="r" t="t"/>
              <a:pathLst>
                <a:path extrusionOk="0" h="863441" w="630269">
                  <a:moveTo>
                    <a:pt x="598932" y="863441"/>
                  </a:moveTo>
                  <a:lnTo>
                    <a:pt x="31337" y="863441"/>
                  </a:lnTo>
                  <a:cubicBezTo>
                    <a:pt x="14002" y="863441"/>
                    <a:pt x="0" y="849440"/>
                    <a:pt x="0" y="832104"/>
                  </a:cubicBezTo>
                  <a:lnTo>
                    <a:pt x="0" y="31337"/>
                  </a:lnTo>
                  <a:cubicBezTo>
                    <a:pt x="0" y="14002"/>
                    <a:pt x="14002" y="0"/>
                    <a:pt x="31337" y="0"/>
                  </a:cubicBezTo>
                  <a:lnTo>
                    <a:pt x="315087" y="0"/>
                  </a:lnTo>
                  <a:lnTo>
                    <a:pt x="630269" y="318707"/>
                  </a:lnTo>
                  <a:lnTo>
                    <a:pt x="630269" y="832104"/>
                  </a:lnTo>
                  <a:cubicBezTo>
                    <a:pt x="630269" y="849440"/>
                    <a:pt x="616268" y="863441"/>
                    <a:pt x="598932" y="863441"/>
                  </a:cubicBezTo>
                  <a:close/>
                </a:path>
              </a:pathLst>
            </a:custGeom>
            <a:solidFill>
              <a:srgbClr val="D1DC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707" name="Google Shape;6707;g3d53bdb51f7_0_8350"/>
            <p:cNvSpPr/>
            <p:nvPr/>
          </p:nvSpPr>
          <p:spPr>
            <a:xfrm>
              <a:off x="12194444" y="6425469"/>
              <a:ext cx="317753" cy="317754"/>
            </a:xfrm>
            <a:custGeom>
              <a:rect b="b" l="l" r="r" t="t"/>
              <a:pathLst>
                <a:path extrusionOk="0" h="317754" w="317753">
                  <a:moveTo>
                    <a:pt x="0" y="0"/>
                  </a:moveTo>
                  <a:lnTo>
                    <a:pt x="0" y="260509"/>
                  </a:lnTo>
                  <a:cubicBezTo>
                    <a:pt x="0" y="292132"/>
                    <a:pt x="25622" y="317754"/>
                    <a:pt x="57245" y="317754"/>
                  </a:cubicBezTo>
                  <a:lnTo>
                    <a:pt x="317754" y="317754"/>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708" name="Google Shape;6708;g3d53bdb51f7_0_8350"/>
          <p:cNvSpPr txBox="1"/>
          <p:nvPr/>
        </p:nvSpPr>
        <p:spPr>
          <a:xfrm>
            <a:off x="5433323" y="1671525"/>
            <a:ext cx="135900" cy="1797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1300"/>
              <a:buFont typeface="Arial"/>
              <a:buNone/>
            </a:pPr>
            <a:r>
              <a:rPr b="0" i="0" lang="en" sz="13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6709" name="Google Shape;6709;g3d53bdb51f7_0_8350"/>
          <p:cNvSpPr/>
          <p:nvPr/>
        </p:nvSpPr>
        <p:spPr>
          <a:xfrm>
            <a:off x="7064290" y="1317397"/>
            <a:ext cx="1788600" cy="2242500"/>
          </a:xfrm>
          <a:prstGeom prst="roundRect">
            <a:avLst>
              <a:gd fmla="val 3590" name="adj"/>
            </a:avLst>
          </a:prstGeom>
          <a:gradFill>
            <a:gsLst>
              <a:gs pos="0">
                <a:srgbClr val="FFFFFF"/>
              </a:gs>
              <a:gs pos="22000">
                <a:srgbClr val="FFFFFF"/>
              </a:gs>
              <a:gs pos="100000">
                <a:srgbClr val="E3E7FA">
                  <a:alpha val="80000"/>
                </a:srgbClr>
              </a:gs>
            </a:gsLst>
            <a:lin ang="5400012" scaled="0"/>
          </a:gradFill>
          <a:ln cap="flat" cmpd="sng" w="9525">
            <a:solidFill>
              <a:schemeClr val="lt1"/>
            </a:solidFill>
            <a:prstDash val="solid"/>
            <a:round/>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grpSp>
        <p:nvGrpSpPr>
          <p:cNvPr id="6710" name="Google Shape;6710;g3d53bdb51f7_0_8350"/>
          <p:cNvGrpSpPr/>
          <p:nvPr/>
        </p:nvGrpSpPr>
        <p:grpSpPr>
          <a:xfrm>
            <a:off x="7230896" y="1471506"/>
            <a:ext cx="329633" cy="422913"/>
            <a:chOff x="11879262" y="6424612"/>
            <a:chExt cx="632935" cy="863441"/>
          </a:xfrm>
        </p:grpSpPr>
        <p:sp>
          <p:nvSpPr>
            <p:cNvPr id="6711" name="Google Shape;6711;g3d53bdb51f7_0_8350"/>
            <p:cNvSpPr/>
            <p:nvPr/>
          </p:nvSpPr>
          <p:spPr>
            <a:xfrm>
              <a:off x="11879262" y="6424612"/>
              <a:ext cx="630269" cy="863441"/>
            </a:xfrm>
            <a:custGeom>
              <a:rect b="b" l="l" r="r" t="t"/>
              <a:pathLst>
                <a:path extrusionOk="0" h="863441" w="630269">
                  <a:moveTo>
                    <a:pt x="598932" y="863441"/>
                  </a:moveTo>
                  <a:lnTo>
                    <a:pt x="31337" y="863441"/>
                  </a:lnTo>
                  <a:cubicBezTo>
                    <a:pt x="14002" y="863441"/>
                    <a:pt x="0" y="849440"/>
                    <a:pt x="0" y="832104"/>
                  </a:cubicBezTo>
                  <a:lnTo>
                    <a:pt x="0" y="31337"/>
                  </a:lnTo>
                  <a:cubicBezTo>
                    <a:pt x="0" y="14002"/>
                    <a:pt x="14002" y="0"/>
                    <a:pt x="31337" y="0"/>
                  </a:cubicBezTo>
                  <a:lnTo>
                    <a:pt x="315087" y="0"/>
                  </a:lnTo>
                  <a:lnTo>
                    <a:pt x="630269" y="318707"/>
                  </a:lnTo>
                  <a:lnTo>
                    <a:pt x="630269" y="832104"/>
                  </a:lnTo>
                  <a:cubicBezTo>
                    <a:pt x="630269" y="849440"/>
                    <a:pt x="616268" y="863441"/>
                    <a:pt x="598932" y="863441"/>
                  </a:cubicBezTo>
                  <a:close/>
                </a:path>
              </a:pathLst>
            </a:custGeom>
            <a:solidFill>
              <a:srgbClr val="D1DC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712" name="Google Shape;6712;g3d53bdb51f7_0_8350"/>
            <p:cNvSpPr/>
            <p:nvPr/>
          </p:nvSpPr>
          <p:spPr>
            <a:xfrm>
              <a:off x="12194444" y="6425469"/>
              <a:ext cx="317753" cy="317754"/>
            </a:xfrm>
            <a:custGeom>
              <a:rect b="b" l="l" r="r" t="t"/>
              <a:pathLst>
                <a:path extrusionOk="0" h="317754" w="317753">
                  <a:moveTo>
                    <a:pt x="0" y="0"/>
                  </a:moveTo>
                  <a:lnTo>
                    <a:pt x="0" y="260509"/>
                  </a:lnTo>
                  <a:cubicBezTo>
                    <a:pt x="0" y="292132"/>
                    <a:pt x="25622" y="317754"/>
                    <a:pt x="57245" y="317754"/>
                  </a:cubicBezTo>
                  <a:lnTo>
                    <a:pt x="317754" y="317754"/>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713" name="Google Shape;6713;g3d53bdb51f7_0_8350"/>
          <p:cNvSpPr txBox="1"/>
          <p:nvPr/>
        </p:nvSpPr>
        <p:spPr>
          <a:xfrm>
            <a:off x="7328870" y="1671525"/>
            <a:ext cx="135900" cy="1797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1300"/>
              <a:buFont typeface="Arial"/>
              <a:buNone/>
            </a:pPr>
            <a:r>
              <a:rPr b="0" i="0" lang="en" sz="13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pic>
        <p:nvPicPr>
          <p:cNvPr id="6714" name="Google Shape;6714;g3d53bdb51f7_0_8350"/>
          <p:cNvPicPr preferRelativeResize="0"/>
          <p:nvPr/>
        </p:nvPicPr>
        <p:blipFill rotWithShape="1">
          <a:blip r:embed="rId3">
            <a:alphaModFix/>
          </a:blip>
          <a:srcRect b="0" l="0" r="0" t="0"/>
          <a:stretch/>
        </p:blipFill>
        <p:spPr>
          <a:xfrm>
            <a:off x="2444036" y="3664476"/>
            <a:ext cx="5953" cy="939328"/>
          </a:xfrm>
          <a:prstGeom prst="rect">
            <a:avLst/>
          </a:prstGeom>
          <a:noFill/>
          <a:ln>
            <a:noFill/>
          </a:ln>
        </p:spPr>
      </p:pic>
      <p:pic>
        <p:nvPicPr>
          <p:cNvPr id="6715" name="Google Shape;6715;g3d53bdb51f7_0_8350"/>
          <p:cNvPicPr preferRelativeResize="0"/>
          <p:nvPr/>
        </p:nvPicPr>
        <p:blipFill rotWithShape="1">
          <a:blip r:embed="rId3">
            <a:alphaModFix/>
          </a:blip>
          <a:srcRect b="0" l="0" r="0" t="0"/>
          <a:stretch/>
        </p:blipFill>
        <p:spPr>
          <a:xfrm>
            <a:off x="4617238" y="3664476"/>
            <a:ext cx="5953" cy="939328"/>
          </a:xfrm>
          <a:prstGeom prst="rect">
            <a:avLst/>
          </a:prstGeom>
          <a:noFill/>
          <a:ln>
            <a:noFill/>
          </a:ln>
        </p:spPr>
      </p:pic>
      <p:pic>
        <p:nvPicPr>
          <p:cNvPr id="6716" name="Google Shape;6716;g3d53bdb51f7_0_8350"/>
          <p:cNvPicPr preferRelativeResize="0"/>
          <p:nvPr/>
        </p:nvPicPr>
        <p:blipFill rotWithShape="1">
          <a:blip r:embed="rId3">
            <a:alphaModFix/>
          </a:blip>
          <a:srcRect b="0" l="0" r="0" t="0"/>
          <a:stretch/>
        </p:blipFill>
        <p:spPr>
          <a:xfrm>
            <a:off x="6781809" y="3664476"/>
            <a:ext cx="5953" cy="939328"/>
          </a:xfrm>
          <a:prstGeom prst="rect">
            <a:avLst/>
          </a:prstGeom>
          <a:noFill/>
          <a:ln>
            <a:noFill/>
          </a:ln>
        </p:spPr>
      </p:pic>
      <p:sp>
        <p:nvSpPr>
          <p:cNvPr id="6717" name="Google Shape;6717;g3d53bdb51f7_0_8350"/>
          <p:cNvSpPr/>
          <p:nvPr>
            <p:ph idx="2" type="pic"/>
          </p:nvPr>
        </p:nvSpPr>
        <p:spPr>
          <a:xfrm>
            <a:off x="315022" y="1317397"/>
            <a:ext cx="2851200" cy="2232600"/>
          </a:xfrm>
          <a:prstGeom prst="roundRect">
            <a:avLst>
              <a:gd fmla="val 2191" name="adj"/>
            </a:avLst>
          </a:prstGeom>
          <a:noFill/>
          <a:ln>
            <a:noFill/>
          </a:ln>
        </p:spPr>
      </p:sp>
      <p:sp>
        <p:nvSpPr>
          <p:cNvPr id="6718" name="Google Shape;6718;g3d53bdb51f7_0_8350"/>
          <p:cNvSpPr txBox="1"/>
          <p:nvPr>
            <p:ph idx="1" type="subTitle"/>
          </p:nvPr>
        </p:nvSpPr>
        <p:spPr>
          <a:xfrm>
            <a:off x="397502" y="821391"/>
            <a:ext cx="8420100" cy="372000"/>
          </a:xfrm>
          <a:prstGeom prst="rect">
            <a:avLst/>
          </a:prstGeom>
          <a:noFill/>
          <a:ln>
            <a:noFill/>
          </a:ln>
        </p:spPr>
        <p:txBody>
          <a:bodyPr anchorCtr="0" anchor="t" bIns="0" lIns="0" spcFirstLastPara="1" rIns="0" wrap="square" tIns="0">
            <a:noAutofit/>
          </a:bodyPr>
          <a:lstStyle>
            <a:lvl1pPr lvl="0" algn="ctr">
              <a:lnSpc>
                <a:spcPct val="95000"/>
              </a:lnSpc>
              <a:spcBef>
                <a:spcPts val="1300"/>
              </a:spcBef>
              <a:spcAft>
                <a:spcPts val="0"/>
              </a:spcAft>
              <a:buClr>
                <a:schemeClr val="dk1"/>
              </a:buClr>
              <a:buSzPts val="1000"/>
              <a:buFont typeface="Poppins Medium"/>
              <a:buNone/>
              <a:defRPr>
                <a:solidFill>
                  <a:schemeClr val="dk1"/>
                </a:solidFill>
              </a:defRPr>
            </a:lvl1pPr>
            <a:lvl2pPr lvl="1" algn="ctr">
              <a:lnSpc>
                <a:spcPct val="95000"/>
              </a:lnSpc>
              <a:spcBef>
                <a:spcPts val="1300"/>
              </a:spcBef>
              <a:spcAft>
                <a:spcPts val="0"/>
              </a:spcAft>
              <a:buClr>
                <a:schemeClr val="dk1"/>
              </a:buClr>
              <a:buSzPts val="1000"/>
              <a:buFont typeface="Poppins Medium"/>
              <a:buNone/>
              <a:defRPr sz="1000"/>
            </a:lvl2pPr>
            <a:lvl3pPr lvl="2" algn="ctr">
              <a:lnSpc>
                <a:spcPct val="95000"/>
              </a:lnSpc>
              <a:spcBef>
                <a:spcPts val="1300"/>
              </a:spcBef>
              <a:spcAft>
                <a:spcPts val="0"/>
              </a:spcAft>
              <a:buClr>
                <a:schemeClr val="dk1"/>
              </a:buClr>
              <a:buSzPts val="1000"/>
              <a:buFont typeface="Poppins Medium"/>
              <a:buNone/>
              <a:defRPr sz="1000"/>
            </a:lvl3pPr>
            <a:lvl4pPr lvl="3" algn="ctr">
              <a:lnSpc>
                <a:spcPct val="95000"/>
              </a:lnSpc>
              <a:spcBef>
                <a:spcPts val="1300"/>
              </a:spcBef>
              <a:spcAft>
                <a:spcPts val="0"/>
              </a:spcAft>
              <a:buClr>
                <a:schemeClr val="dk1"/>
              </a:buClr>
              <a:buSzPts val="1000"/>
              <a:buFont typeface="Poppins Medium"/>
              <a:buNone/>
              <a:defRPr sz="1000"/>
            </a:lvl4pPr>
            <a:lvl5pPr lvl="4" algn="ctr">
              <a:lnSpc>
                <a:spcPct val="95000"/>
              </a:lnSpc>
              <a:spcBef>
                <a:spcPts val="1300"/>
              </a:spcBef>
              <a:spcAft>
                <a:spcPts val="0"/>
              </a:spcAft>
              <a:buClr>
                <a:schemeClr val="dk1"/>
              </a:buClr>
              <a:buSzPts val="1000"/>
              <a:buFont typeface="Poppins Medium"/>
              <a:buNone/>
              <a:defRPr sz="1000"/>
            </a:lvl5pPr>
            <a:lvl6pPr lvl="5" algn="ctr">
              <a:lnSpc>
                <a:spcPct val="90000"/>
              </a:lnSpc>
              <a:spcBef>
                <a:spcPts val="400"/>
              </a:spcBef>
              <a:spcAft>
                <a:spcPts val="0"/>
              </a:spcAft>
              <a:buClr>
                <a:schemeClr val="dk1"/>
              </a:buClr>
              <a:buSzPts val="1000"/>
              <a:buFont typeface="Poppins Medium"/>
              <a:buNone/>
              <a:defRPr sz="1000"/>
            </a:lvl6pPr>
            <a:lvl7pPr lvl="6" algn="ctr">
              <a:lnSpc>
                <a:spcPct val="90000"/>
              </a:lnSpc>
              <a:spcBef>
                <a:spcPts val="400"/>
              </a:spcBef>
              <a:spcAft>
                <a:spcPts val="0"/>
              </a:spcAft>
              <a:buClr>
                <a:schemeClr val="dk1"/>
              </a:buClr>
              <a:buSzPts val="1000"/>
              <a:buFont typeface="Poppins Medium"/>
              <a:buNone/>
              <a:defRPr sz="1000"/>
            </a:lvl7pPr>
            <a:lvl8pPr lvl="7" algn="ctr">
              <a:lnSpc>
                <a:spcPct val="90000"/>
              </a:lnSpc>
              <a:spcBef>
                <a:spcPts val="400"/>
              </a:spcBef>
              <a:spcAft>
                <a:spcPts val="0"/>
              </a:spcAft>
              <a:buClr>
                <a:schemeClr val="dk1"/>
              </a:buClr>
              <a:buSzPts val="1000"/>
              <a:buFont typeface="Poppins Medium"/>
              <a:buNone/>
              <a:defRPr sz="1000"/>
            </a:lvl8pPr>
            <a:lvl9pPr lvl="8" algn="ctr">
              <a:lnSpc>
                <a:spcPct val="90000"/>
              </a:lnSpc>
              <a:spcBef>
                <a:spcPts val="400"/>
              </a:spcBef>
              <a:spcAft>
                <a:spcPts val="0"/>
              </a:spcAft>
              <a:buClr>
                <a:schemeClr val="dk1"/>
              </a:buClr>
              <a:buSzPts val="1000"/>
              <a:buFont typeface="Poppins Medium"/>
              <a:buNone/>
              <a:defRPr sz="1000"/>
            </a:lvl9pPr>
          </a:lstStyle>
          <a:p/>
        </p:txBody>
      </p:sp>
      <p:sp>
        <p:nvSpPr>
          <p:cNvPr id="6719" name="Google Shape;6719;g3d53bdb51f7_0_8350"/>
          <p:cNvSpPr txBox="1"/>
          <p:nvPr/>
        </p:nvSpPr>
        <p:spPr>
          <a:xfrm>
            <a:off x="7330060" y="4653758"/>
            <a:ext cx="1624500" cy="86400"/>
          </a:xfrm>
          <a:prstGeom prst="rect">
            <a:avLst/>
          </a:prstGeom>
          <a:noFill/>
          <a:ln>
            <a:noFill/>
          </a:ln>
        </p:spPr>
        <p:txBody>
          <a:bodyPr anchorCtr="0" anchor="t" bIns="0" lIns="0" spcFirstLastPara="1" rIns="0" wrap="square" tIns="0">
            <a:noAutofit/>
          </a:bodyPr>
          <a:lstStyle/>
          <a:p>
            <a:pPr indent="0" lvl="0" marL="0" marR="0" rtl="0" algn="l">
              <a:lnSpc>
                <a:spcPct val="107000"/>
              </a:lnSpc>
              <a:spcBef>
                <a:spcPts val="0"/>
              </a:spcBef>
              <a:spcAft>
                <a:spcPts val="0"/>
              </a:spcAft>
              <a:buClr>
                <a:srgbClr val="000000"/>
              </a:buClr>
              <a:buSzPts val="500"/>
              <a:buFont typeface="Arial"/>
              <a:buNone/>
            </a:pPr>
            <a:r>
              <a:rPr b="0" i="0" lang="en" sz="500" u="none" cap="none" strike="noStrike">
                <a:solidFill>
                  <a:srgbClr val="25146F"/>
                </a:solidFill>
                <a:latin typeface="Poppins Medium"/>
                <a:ea typeface="Poppins Medium"/>
                <a:cs typeface="Poppins Medium"/>
                <a:sym typeface="Poppins Medium"/>
              </a:rPr>
              <a:t>Metrics reported in the WEX 2023 Annual Report</a:t>
            </a:r>
            <a:endParaRPr b="0" i="0" sz="500" u="none" cap="none" strike="noStrike">
              <a:solidFill>
                <a:srgbClr val="000000"/>
              </a:solidFill>
              <a:latin typeface="Arial"/>
              <a:ea typeface="Arial"/>
              <a:cs typeface="Arial"/>
              <a:sym typeface="Arial"/>
            </a:endParaRPr>
          </a:p>
        </p:txBody>
      </p:sp>
      <p:sp>
        <p:nvSpPr>
          <p:cNvPr id="6720" name="Google Shape;6720;g3d53bdb51f7_0_8350"/>
          <p:cNvSpPr txBox="1"/>
          <p:nvPr>
            <p:ph idx="3" type="title"/>
          </p:nvPr>
        </p:nvSpPr>
        <p:spPr>
          <a:xfrm>
            <a:off x="432994" y="3797456"/>
            <a:ext cx="18141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6721" name="Google Shape;6721;g3d53bdb51f7_0_8350"/>
          <p:cNvSpPr txBox="1"/>
          <p:nvPr>
            <p:ph idx="4" type="subTitle"/>
          </p:nvPr>
        </p:nvSpPr>
        <p:spPr>
          <a:xfrm>
            <a:off x="432994" y="4152525"/>
            <a:ext cx="1814100" cy="3267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900"/>
              <a:buNone/>
              <a:defRPr/>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6722" name="Google Shape;6722;g3d53bdb51f7_0_8350"/>
          <p:cNvSpPr txBox="1"/>
          <p:nvPr>
            <p:ph idx="5" type="title"/>
          </p:nvPr>
        </p:nvSpPr>
        <p:spPr>
          <a:xfrm>
            <a:off x="2612697" y="3797456"/>
            <a:ext cx="18405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6723" name="Google Shape;6723;g3d53bdb51f7_0_8350"/>
          <p:cNvSpPr txBox="1"/>
          <p:nvPr>
            <p:ph idx="6" type="subTitle"/>
          </p:nvPr>
        </p:nvSpPr>
        <p:spPr>
          <a:xfrm>
            <a:off x="2612697" y="4152525"/>
            <a:ext cx="1814100" cy="3267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900"/>
              <a:buNone/>
              <a:defRPr/>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6724" name="Google Shape;6724;g3d53bdb51f7_0_8350"/>
          <p:cNvSpPr txBox="1"/>
          <p:nvPr>
            <p:ph idx="7" type="title"/>
          </p:nvPr>
        </p:nvSpPr>
        <p:spPr>
          <a:xfrm>
            <a:off x="4788398" y="3797456"/>
            <a:ext cx="17886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6725" name="Google Shape;6725;g3d53bdb51f7_0_8350"/>
          <p:cNvSpPr txBox="1"/>
          <p:nvPr>
            <p:ph idx="8" type="subTitle"/>
          </p:nvPr>
        </p:nvSpPr>
        <p:spPr>
          <a:xfrm>
            <a:off x="4788398" y="4152525"/>
            <a:ext cx="1785600" cy="3267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900"/>
              <a:buNone/>
              <a:defRPr/>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6726" name="Google Shape;6726;g3d53bdb51f7_0_8350"/>
          <p:cNvSpPr txBox="1"/>
          <p:nvPr>
            <p:ph idx="9" type="title"/>
          </p:nvPr>
        </p:nvSpPr>
        <p:spPr>
          <a:xfrm>
            <a:off x="6964099" y="3797456"/>
            <a:ext cx="17205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6727" name="Google Shape;6727;g3d53bdb51f7_0_8350"/>
          <p:cNvSpPr txBox="1"/>
          <p:nvPr>
            <p:ph idx="13" type="subTitle"/>
          </p:nvPr>
        </p:nvSpPr>
        <p:spPr>
          <a:xfrm>
            <a:off x="6964099" y="4152525"/>
            <a:ext cx="1720500" cy="3267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900"/>
              <a:buNone/>
              <a:defRPr/>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6728" name="Google Shape;6728;g3d53bdb51f7_0_8350"/>
          <p:cNvSpPr txBox="1"/>
          <p:nvPr>
            <p:ph idx="14" type="subTitle"/>
          </p:nvPr>
        </p:nvSpPr>
        <p:spPr>
          <a:xfrm>
            <a:off x="3432603" y="2173500"/>
            <a:ext cx="1465200" cy="4968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900"/>
              <a:buNone/>
              <a:defRPr b="1" sz="1600">
                <a:latin typeface="Poppins"/>
                <a:ea typeface="Poppins"/>
                <a:cs typeface="Poppins"/>
                <a:sym typeface="Poppins"/>
              </a:defRPr>
            </a:lvl1pPr>
            <a:lvl2pPr lvl="1" algn="l">
              <a:lnSpc>
                <a:spcPct val="95000"/>
              </a:lnSpc>
              <a:spcBef>
                <a:spcPts val="1300"/>
              </a:spcBef>
              <a:spcAft>
                <a:spcPts val="0"/>
              </a:spcAft>
              <a:buSzPts val="1600"/>
              <a:buNone/>
              <a:defRPr sz="1600"/>
            </a:lvl2pPr>
            <a:lvl3pPr lvl="2" algn="l">
              <a:lnSpc>
                <a:spcPct val="95000"/>
              </a:lnSpc>
              <a:spcBef>
                <a:spcPts val="1300"/>
              </a:spcBef>
              <a:spcAft>
                <a:spcPts val="0"/>
              </a:spcAft>
              <a:buSzPts val="1600"/>
              <a:buNone/>
              <a:defRPr sz="1600"/>
            </a:lvl3pPr>
            <a:lvl4pPr lvl="3" algn="l">
              <a:lnSpc>
                <a:spcPct val="95000"/>
              </a:lnSpc>
              <a:spcBef>
                <a:spcPts val="1300"/>
              </a:spcBef>
              <a:spcAft>
                <a:spcPts val="0"/>
              </a:spcAft>
              <a:buSzPts val="1600"/>
              <a:buNone/>
              <a:defRPr sz="1600"/>
            </a:lvl4pPr>
            <a:lvl5pPr lvl="4" algn="l">
              <a:lnSpc>
                <a:spcPct val="95000"/>
              </a:lnSpc>
              <a:spcBef>
                <a:spcPts val="1300"/>
              </a:spcBef>
              <a:spcAft>
                <a:spcPts val="0"/>
              </a:spcAft>
              <a:buSzPts val="1600"/>
              <a:buNone/>
              <a:defRPr sz="1600"/>
            </a:lvl5pPr>
            <a:lvl6pPr lvl="5" algn="l">
              <a:lnSpc>
                <a:spcPct val="90000"/>
              </a:lnSpc>
              <a:spcBef>
                <a:spcPts val="400"/>
              </a:spcBef>
              <a:spcAft>
                <a:spcPts val="0"/>
              </a:spcAft>
              <a:buSzPts val="1600"/>
              <a:buNone/>
              <a:defRPr sz="1600"/>
            </a:lvl6pPr>
            <a:lvl7pPr lvl="6" algn="l">
              <a:lnSpc>
                <a:spcPct val="90000"/>
              </a:lnSpc>
              <a:spcBef>
                <a:spcPts val="400"/>
              </a:spcBef>
              <a:spcAft>
                <a:spcPts val="0"/>
              </a:spcAft>
              <a:buSzPts val="1600"/>
              <a:buNone/>
              <a:defRPr sz="1600"/>
            </a:lvl7pPr>
            <a:lvl8pPr lvl="7" algn="l">
              <a:lnSpc>
                <a:spcPct val="90000"/>
              </a:lnSpc>
              <a:spcBef>
                <a:spcPts val="400"/>
              </a:spcBef>
              <a:spcAft>
                <a:spcPts val="0"/>
              </a:spcAft>
              <a:buSzPts val="1600"/>
              <a:buNone/>
              <a:defRPr sz="1600"/>
            </a:lvl8pPr>
            <a:lvl9pPr lvl="8" algn="l">
              <a:lnSpc>
                <a:spcPct val="90000"/>
              </a:lnSpc>
              <a:spcBef>
                <a:spcPts val="400"/>
              </a:spcBef>
              <a:spcAft>
                <a:spcPts val="0"/>
              </a:spcAft>
              <a:buSzPts val="1600"/>
              <a:buNone/>
              <a:defRPr sz="1600"/>
            </a:lvl9pPr>
          </a:lstStyle>
          <a:p/>
        </p:txBody>
      </p:sp>
      <p:sp>
        <p:nvSpPr>
          <p:cNvPr id="6729" name="Google Shape;6729;g3d53bdb51f7_0_8350"/>
          <p:cNvSpPr txBox="1"/>
          <p:nvPr>
            <p:ph idx="15" type="subTitle"/>
          </p:nvPr>
        </p:nvSpPr>
        <p:spPr>
          <a:xfrm>
            <a:off x="3442052" y="2772900"/>
            <a:ext cx="1453200" cy="627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a:latin typeface="Poppins"/>
                <a:ea typeface="Poppins"/>
                <a:cs typeface="Poppins"/>
                <a:sym typeface="Poppins"/>
              </a:defRPr>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6730" name="Google Shape;6730;g3d53bdb51f7_0_8350"/>
          <p:cNvSpPr txBox="1"/>
          <p:nvPr>
            <p:ph idx="16" type="subTitle"/>
          </p:nvPr>
        </p:nvSpPr>
        <p:spPr>
          <a:xfrm>
            <a:off x="5327756" y="2173500"/>
            <a:ext cx="1465200" cy="4968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900"/>
              <a:buNone/>
              <a:defRPr b="1" sz="1600">
                <a:latin typeface="Poppins"/>
                <a:ea typeface="Poppins"/>
                <a:cs typeface="Poppins"/>
                <a:sym typeface="Poppins"/>
              </a:defRPr>
            </a:lvl1pPr>
            <a:lvl2pPr lvl="1" algn="l">
              <a:lnSpc>
                <a:spcPct val="95000"/>
              </a:lnSpc>
              <a:spcBef>
                <a:spcPts val="1300"/>
              </a:spcBef>
              <a:spcAft>
                <a:spcPts val="0"/>
              </a:spcAft>
              <a:buSzPts val="1600"/>
              <a:buNone/>
              <a:defRPr sz="1600"/>
            </a:lvl2pPr>
            <a:lvl3pPr lvl="2" algn="l">
              <a:lnSpc>
                <a:spcPct val="95000"/>
              </a:lnSpc>
              <a:spcBef>
                <a:spcPts val="1300"/>
              </a:spcBef>
              <a:spcAft>
                <a:spcPts val="0"/>
              </a:spcAft>
              <a:buSzPts val="1600"/>
              <a:buNone/>
              <a:defRPr sz="1600"/>
            </a:lvl3pPr>
            <a:lvl4pPr lvl="3" algn="l">
              <a:lnSpc>
                <a:spcPct val="95000"/>
              </a:lnSpc>
              <a:spcBef>
                <a:spcPts val="1300"/>
              </a:spcBef>
              <a:spcAft>
                <a:spcPts val="0"/>
              </a:spcAft>
              <a:buSzPts val="1600"/>
              <a:buNone/>
              <a:defRPr sz="1600"/>
            </a:lvl4pPr>
            <a:lvl5pPr lvl="4" algn="l">
              <a:lnSpc>
                <a:spcPct val="95000"/>
              </a:lnSpc>
              <a:spcBef>
                <a:spcPts val="1300"/>
              </a:spcBef>
              <a:spcAft>
                <a:spcPts val="0"/>
              </a:spcAft>
              <a:buSzPts val="1600"/>
              <a:buNone/>
              <a:defRPr sz="1600"/>
            </a:lvl5pPr>
            <a:lvl6pPr lvl="5" algn="l">
              <a:lnSpc>
                <a:spcPct val="90000"/>
              </a:lnSpc>
              <a:spcBef>
                <a:spcPts val="400"/>
              </a:spcBef>
              <a:spcAft>
                <a:spcPts val="0"/>
              </a:spcAft>
              <a:buSzPts val="1600"/>
              <a:buNone/>
              <a:defRPr sz="1600"/>
            </a:lvl6pPr>
            <a:lvl7pPr lvl="6" algn="l">
              <a:lnSpc>
                <a:spcPct val="90000"/>
              </a:lnSpc>
              <a:spcBef>
                <a:spcPts val="400"/>
              </a:spcBef>
              <a:spcAft>
                <a:spcPts val="0"/>
              </a:spcAft>
              <a:buSzPts val="1600"/>
              <a:buNone/>
              <a:defRPr sz="1600"/>
            </a:lvl7pPr>
            <a:lvl8pPr lvl="7" algn="l">
              <a:lnSpc>
                <a:spcPct val="90000"/>
              </a:lnSpc>
              <a:spcBef>
                <a:spcPts val="400"/>
              </a:spcBef>
              <a:spcAft>
                <a:spcPts val="0"/>
              </a:spcAft>
              <a:buSzPts val="1600"/>
              <a:buNone/>
              <a:defRPr sz="1600"/>
            </a:lvl8pPr>
            <a:lvl9pPr lvl="8" algn="l">
              <a:lnSpc>
                <a:spcPct val="90000"/>
              </a:lnSpc>
              <a:spcBef>
                <a:spcPts val="400"/>
              </a:spcBef>
              <a:spcAft>
                <a:spcPts val="0"/>
              </a:spcAft>
              <a:buSzPts val="1600"/>
              <a:buNone/>
              <a:defRPr sz="1600"/>
            </a:lvl9pPr>
          </a:lstStyle>
          <a:p/>
        </p:txBody>
      </p:sp>
      <p:sp>
        <p:nvSpPr>
          <p:cNvPr id="6731" name="Google Shape;6731;g3d53bdb51f7_0_8350"/>
          <p:cNvSpPr txBox="1"/>
          <p:nvPr>
            <p:ph idx="17" type="subTitle"/>
          </p:nvPr>
        </p:nvSpPr>
        <p:spPr>
          <a:xfrm>
            <a:off x="5339905" y="2772900"/>
            <a:ext cx="1453200" cy="627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a:latin typeface="Poppins"/>
                <a:ea typeface="Poppins"/>
                <a:cs typeface="Poppins"/>
                <a:sym typeface="Poppins"/>
              </a:defRPr>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6732" name="Google Shape;6732;g3d53bdb51f7_0_8350"/>
          <p:cNvSpPr txBox="1"/>
          <p:nvPr>
            <p:ph idx="18" type="subTitle"/>
          </p:nvPr>
        </p:nvSpPr>
        <p:spPr>
          <a:xfrm>
            <a:off x="7192343" y="2173500"/>
            <a:ext cx="1465200" cy="496800"/>
          </a:xfrm>
          <a:prstGeom prst="rect">
            <a:avLst/>
          </a:prstGeom>
          <a:noFill/>
          <a:ln>
            <a:noFill/>
          </a:ln>
        </p:spPr>
        <p:txBody>
          <a:bodyPr anchorCtr="0" anchor="t" bIns="0" lIns="0" spcFirstLastPara="1" rIns="0" wrap="square" tIns="0">
            <a:noAutofit/>
          </a:bodyPr>
          <a:lstStyle>
            <a:lvl1pPr lvl="0" marR="0" algn="l">
              <a:lnSpc>
                <a:spcPct val="97000"/>
              </a:lnSpc>
              <a:spcBef>
                <a:spcPts val="0"/>
              </a:spcBef>
              <a:spcAft>
                <a:spcPts val="0"/>
              </a:spcAft>
              <a:buSzPts val="900"/>
              <a:buNone/>
              <a:defRPr b="1" sz="1600">
                <a:latin typeface="Poppins"/>
                <a:ea typeface="Poppins"/>
                <a:cs typeface="Poppins"/>
                <a:sym typeface="Poppins"/>
              </a:defRPr>
            </a:lvl1pPr>
            <a:lvl2pPr lvl="1" algn="l">
              <a:lnSpc>
                <a:spcPct val="95000"/>
              </a:lnSpc>
              <a:spcBef>
                <a:spcPts val="1300"/>
              </a:spcBef>
              <a:spcAft>
                <a:spcPts val="0"/>
              </a:spcAft>
              <a:buSzPts val="1600"/>
              <a:buNone/>
              <a:defRPr sz="1600"/>
            </a:lvl2pPr>
            <a:lvl3pPr lvl="2" algn="l">
              <a:lnSpc>
                <a:spcPct val="95000"/>
              </a:lnSpc>
              <a:spcBef>
                <a:spcPts val="1300"/>
              </a:spcBef>
              <a:spcAft>
                <a:spcPts val="0"/>
              </a:spcAft>
              <a:buSzPts val="1600"/>
              <a:buNone/>
              <a:defRPr sz="1600"/>
            </a:lvl3pPr>
            <a:lvl4pPr lvl="3" algn="l">
              <a:lnSpc>
                <a:spcPct val="95000"/>
              </a:lnSpc>
              <a:spcBef>
                <a:spcPts val="1300"/>
              </a:spcBef>
              <a:spcAft>
                <a:spcPts val="0"/>
              </a:spcAft>
              <a:buSzPts val="1600"/>
              <a:buNone/>
              <a:defRPr sz="1600"/>
            </a:lvl4pPr>
            <a:lvl5pPr lvl="4" algn="l">
              <a:lnSpc>
                <a:spcPct val="95000"/>
              </a:lnSpc>
              <a:spcBef>
                <a:spcPts val="1300"/>
              </a:spcBef>
              <a:spcAft>
                <a:spcPts val="0"/>
              </a:spcAft>
              <a:buSzPts val="1600"/>
              <a:buNone/>
              <a:defRPr sz="1600"/>
            </a:lvl5pPr>
            <a:lvl6pPr lvl="5" algn="l">
              <a:lnSpc>
                <a:spcPct val="90000"/>
              </a:lnSpc>
              <a:spcBef>
                <a:spcPts val="400"/>
              </a:spcBef>
              <a:spcAft>
                <a:spcPts val="0"/>
              </a:spcAft>
              <a:buSzPts val="1600"/>
              <a:buNone/>
              <a:defRPr sz="1600"/>
            </a:lvl6pPr>
            <a:lvl7pPr lvl="6" algn="l">
              <a:lnSpc>
                <a:spcPct val="90000"/>
              </a:lnSpc>
              <a:spcBef>
                <a:spcPts val="400"/>
              </a:spcBef>
              <a:spcAft>
                <a:spcPts val="0"/>
              </a:spcAft>
              <a:buSzPts val="1600"/>
              <a:buNone/>
              <a:defRPr sz="1600"/>
            </a:lvl7pPr>
            <a:lvl8pPr lvl="7" algn="l">
              <a:lnSpc>
                <a:spcPct val="90000"/>
              </a:lnSpc>
              <a:spcBef>
                <a:spcPts val="400"/>
              </a:spcBef>
              <a:spcAft>
                <a:spcPts val="0"/>
              </a:spcAft>
              <a:buSzPts val="1600"/>
              <a:buNone/>
              <a:defRPr sz="1600"/>
            </a:lvl8pPr>
            <a:lvl9pPr lvl="8" algn="l">
              <a:lnSpc>
                <a:spcPct val="90000"/>
              </a:lnSpc>
              <a:spcBef>
                <a:spcPts val="400"/>
              </a:spcBef>
              <a:spcAft>
                <a:spcPts val="0"/>
              </a:spcAft>
              <a:buSzPts val="1600"/>
              <a:buNone/>
              <a:defRPr sz="1600"/>
            </a:lvl9pPr>
          </a:lstStyle>
          <a:p/>
        </p:txBody>
      </p:sp>
      <p:sp>
        <p:nvSpPr>
          <p:cNvPr id="6733" name="Google Shape;6733;g3d53bdb51f7_0_8350"/>
          <p:cNvSpPr txBox="1"/>
          <p:nvPr>
            <p:ph idx="19" type="subTitle"/>
          </p:nvPr>
        </p:nvSpPr>
        <p:spPr>
          <a:xfrm>
            <a:off x="7237758" y="2772900"/>
            <a:ext cx="1420200" cy="627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a:latin typeface="Poppins"/>
                <a:ea typeface="Poppins"/>
                <a:cs typeface="Poppins"/>
                <a:sym typeface="Poppins"/>
              </a:defRPr>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Tree>
  </p:cSld>
  <p:clrMapOvr>
    <a:masterClrMapping/>
  </p:clrMapOvr>
</p:sldLayout>
</file>

<file path=ppt/slideLayouts/slideLayout4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Custom Layout">
  <p:cSld name="5_Custom Layout">
    <p:bg>
      <p:bgPr>
        <a:blipFill>
          <a:blip r:embed="rId2">
            <a:alphaModFix/>
          </a:blip>
          <a:stretch>
            <a:fillRect/>
          </a:stretch>
        </a:blipFill>
      </p:bgPr>
    </p:bg>
    <p:spTree>
      <p:nvGrpSpPr>
        <p:cNvPr id="6734" name="Shape 6734"/>
        <p:cNvGrpSpPr/>
        <p:nvPr/>
      </p:nvGrpSpPr>
      <p:grpSpPr>
        <a:xfrm>
          <a:off x="0" y="0"/>
          <a:ext cx="0" cy="0"/>
          <a:chOff x="0" y="0"/>
          <a:chExt cx="0" cy="0"/>
        </a:xfrm>
      </p:grpSpPr>
      <p:sp>
        <p:nvSpPr>
          <p:cNvPr id="6735" name="Google Shape;6735;g3d53bdb51f7_0_8389"/>
          <p:cNvSpPr/>
          <p:nvPr/>
        </p:nvSpPr>
        <p:spPr>
          <a:xfrm>
            <a:off x="325593" y="1039761"/>
            <a:ext cx="4795200" cy="3518100"/>
          </a:xfrm>
          <a:prstGeom prst="roundRect">
            <a:avLst>
              <a:gd fmla="val 2428"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736" name="Google Shape;6736;g3d53bdb51f7_0_8389"/>
          <p:cNvSpPr txBox="1"/>
          <p:nvPr>
            <p:ph type="title"/>
          </p:nvPr>
        </p:nvSpPr>
        <p:spPr>
          <a:xfrm>
            <a:off x="325584" y="347756"/>
            <a:ext cx="8492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737" name="Google Shape;6737;g3d53bdb51f7_0_838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738" name="Google Shape;6738;g3d53bdb51f7_0_8389"/>
          <p:cNvSpPr/>
          <p:nvPr>
            <p:ph idx="2" type="pic"/>
          </p:nvPr>
        </p:nvSpPr>
        <p:spPr>
          <a:xfrm>
            <a:off x="5239004" y="1039761"/>
            <a:ext cx="3596700" cy="3518100"/>
          </a:xfrm>
          <a:prstGeom prst="roundRect">
            <a:avLst>
              <a:gd fmla="val 2719" name="adj"/>
            </a:avLst>
          </a:prstGeom>
          <a:noFill/>
          <a:ln>
            <a:noFill/>
          </a:ln>
        </p:spPr>
      </p:sp>
      <p:pic>
        <p:nvPicPr>
          <p:cNvPr descr="A black and gold circle with white text&#10;&#10;AI-generated content may be incorrect." id="6739" name="Google Shape;6739;g3d53bdb51f7_0_8389"/>
          <p:cNvPicPr preferRelativeResize="0"/>
          <p:nvPr/>
        </p:nvPicPr>
        <p:blipFill rotWithShape="1">
          <a:blip r:embed="rId3">
            <a:alphaModFix/>
          </a:blip>
          <a:srcRect b="0" l="0" r="0" t="0"/>
          <a:stretch/>
        </p:blipFill>
        <p:spPr>
          <a:xfrm>
            <a:off x="532379" y="1182172"/>
            <a:ext cx="1441718" cy="1441718"/>
          </a:xfrm>
          <a:prstGeom prst="rect">
            <a:avLst/>
          </a:prstGeom>
          <a:noFill/>
          <a:ln>
            <a:noFill/>
          </a:ln>
        </p:spPr>
      </p:pic>
      <p:sp>
        <p:nvSpPr>
          <p:cNvPr id="6740" name="Google Shape;6740;g3d53bdb51f7_0_8389"/>
          <p:cNvSpPr txBox="1"/>
          <p:nvPr>
            <p:ph idx="1" type="subTitle"/>
          </p:nvPr>
        </p:nvSpPr>
        <p:spPr>
          <a:xfrm>
            <a:off x="588608" y="3022481"/>
            <a:ext cx="4246500" cy="1441800"/>
          </a:xfrm>
          <a:prstGeom prst="rect">
            <a:avLst/>
          </a:prstGeom>
          <a:noFill/>
          <a:ln>
            <a:noFill/>
          </a:ln>
        </p:spPr>
        <p:txBody>
          <a:bodyPr anchorCtr="0" anchor="t" bIns="0" lIns="0" spcFirstLastPara="1" rIns="0" wrap="square" tIns="0">
            <a:noAutofit/>
          </a:bodyPr>
          <a:lstStyle>
            <a:lvl1pPr lvl="0" algn="l">
              <a:lnSpc>
                <a:spcPct val="100000"/>
              </a:lnSpc>
              <a:spcBef>
                <a:spcPts val="1300"/>
              </a:spcBef>
              <a:spcAft>
                <a:spcPts val="0"/>
              </a:spcAft>
              <a:buClr>
                <a:schemeClr val="dk1"/>
              </a:buClr>
              <a:buSzPts val="2000"/>
              <a:buNone/>
              <a:defRPr sz="2200">
                <a:solidFill>
                  <a:schemeClr val="dk1"/>
                </a:solidFill>
                <a:latin typeface="Poppins"/>
                <a:ea typeface="Poppins"/>
                <a:cs typeface="Poppins"/>
                <a:sym typeface="Poppins"/>
              </a:defRPr>
            </a:lvl1pPr>
            <a:lvl2pPr lvl="1" algn="ctr">
              <a:lnSpc>
                <a:spcPct val="100000"/>
              </a:lnSpc>
              <a:spcBef>
                <a:spcPts val="1300"/>
              </a:spcBef>
              <a:spcAft>
                <a:spcPts val="0"/>
              </a:spcAft>
              <a:buClr>
                <a:schemeClr val="dk1"/>
              </a:buClr>
              <a:buSzPts val="700"/>
              <a:buNone/>
              <a:defRPr sz="700"/>
            </a:lvl2pPr>
            <a:lvl3pPr lvl="2" algn="ctr">
              <a:lnSpc>
                <a:spcPct val="100000"/>
              </a:lnSpc>
              <a:spcBef>
                <a:spcPts val="1300"/>
              </a:spcBef>
              <a:spcAft>
                <a:spcPts val="0"/>
              </a:spcAft>
              <a:buClr>
                <a:schemeClr val="dk1"/>
              </a:buClr>
              <a:buSzPts val="600"/>
              <a:buNone/>
              <a:defRPr sz="700"/>
            </a:lvl3pPr>
            <a:lvl4pPr lvl="3" algn="ctr">
              <a:lnSpc>
                <a:spcPct val="100000"/>
              </a:lnSpc>
              <a:spcBef>
                <a:spcPts val="1300"/>
              </a:spcBef>
              <a:spcAft>
                <a:spcPts val="0"/>
              </a:spcAft>
              <a:buClr>
                <a:schemeClr val="dk1"/>
              </a:buClr>
              <a:buSzPts val="500"/>
              <a:buNone/>
              <a:defRPr sz="600"/>
            </a:lvl4pPr>
            <a:lvl5pPr lvl="4" algn="ctr">
              <a:lnSpc>
                <a:spcPct val="100000"/>
              </a:lnSpc>
              <a:spcBef>
                <a:spcPts val="1300"/>
              </a:spcBef>
              <a:spcAft>
                <a:spcPts val="0"/>
              </a:spcAft>
              <a:buClr>
                <a:schemeClr val="dk1"/>
              </a:buClr>
              <a:buSzPts val="500"/>
              <a:buNone/>
              <a:defRPr sz="600"/>
            </a:lvl5pPr>
            <a:lvl6pPr lvl="5" algn="ctr">
              <a:lnSpc>
                <a:spcPct val="100000"/>
              </a:lnSpc>
              <a:spcBef>
                <a:spcPts val="400"/>
              </a:spcBef>
              <a:spcAft>
                <a:spcPts val="0"/>
              </a:spcAft>
              <a:buClr>
                <a:schemeClr val="dk1"/>
              </a:buClr>
              <a:buSzPts val="600"/>
              <a:buNone/>
              <a:defRPr sz="600"/>
            </a:lvl6pPr>
            <a:lvl7pPr lvl="6" algn="ctr">
              <a:lnSpc>
                <a:spcPct val="100000"/>
              </a:lnSpc>
              <a:spcBef>
                <a:spcPts val="400"/>
              </a:spcBef>
              <a:spcAft>
                <a:spcPts val="0"/>
              </a:spcAft>
              <a:buClr>
                <a:schemeClr val="dk1"/>
              </a:buClr>
              <a:buSzPts val="600"/>
              <a:buNone/>
              <a:defRPr sz="600"/>
            </a:lvl7pPr>
            <a:lvl8pPr lvl="7" algn="ctr">
              <a:lnSpc>
                <a:spcPct val="100000"/>
              </a:lnSpc>
              <a:spcBef>
                <a:spcPts val="400"/>
              </a:spcBef>
              <a:spcAft>
                <a:spcPts val="0"/>
              </a:spcAft>
              <a:buClr>
                <a:schemeClr val="dk1"/>
              </a:buClr>
              <a:buSzPts val="600"/>
              <a:buNone/>
              <a:defRPr sz="600"/>
            </a:lvl8pPr>
            <a:lvl9pPr lvl="8" algn="ctr">
              <a:lnSpc>
                <a:spcPct val="10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4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Custom Layout">
  <p:cSld name="6_Custom Layout">
    <p:bg>
      <p:bgPr>
        <a:blipFill>
          <a:blip r:embed="rId2">
            <a:alphaModFix/>
          </a:blip>
          <a:stretch>
            <a:fillRect/>
          </a:stretch>
        </a:blipFill>
      </p:bgPr>
    </p:bg>
    <p:spTree>
      <p:nvGrpSpPr>
        <p:cNvPr id="6741" name="Shape 6741"/>
        <p:cNvGrpSpPr/>
        <p:nvPr/>
      </p:nvGrpSpPr>
      <p:grpSpPr>
        <a:xfrm>
          <a:off x="0" y="0"/>
          <a:ext cx="0" cy="0"/>
          <a:chOff x="0" y="0"/>
          <a:chExt cx="0" cy="0"/>
        </a:xfrm>
      </p:grpSpPr>
      <p:sp>
        <p:nvSpPr>
          <p:cNvPr id="6742" name="Google Shape;6742;g3d53bdb51f7_0_8396"/>
          <p:cNvSpPr/>
          <p:nvPr/>
        </p:nvSpPr>
        <p:spPr>
          <a:xfrm>
            <a:off x="325593" y="1039761"/>
            <a:ext cx="4795200" cy="3518100"/>
          </a:xfrm>
          <a:prstGeom prst="roundRect">
            <a:avLst>
              <a:gd fmla="val 2428" name="adj"/>
            </a:avLst>
          </a:prstGeom>
          <a:gradFill>
            <a:gsLst>
              <a:gs pos="0">
                <a:srgbClr val="FFFFFF"/>
              </a:gs>
              <a:gs pos="22000">
                <a:srgbClr val="FFFFFF"/>
              </a:gs>
              <a:gs pos="100000">
                <a:srgbClr val="E3E7FA">
                  <a:alpha val="86274"/>
                </a:srgbClr>
              </a:gs>
            </a:gsLst>
            <a:lin ang="5400012" scaled="0"/>
          </a:gradFill>
          <a:ln cap="flat" cmpd="sng" w="9525">
            <a:solidFill>
              <a:schemeClr val="lt1"/>
            </a:solidFill>
            <a:prstDash val="solid"/>
            <a:round/>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743" name="Google Shape;6743;g3d53bdb51f7_0_8396"/>
          <p:cNvSpPr txBox="1"/>
          <p:nvPr>
            <p:ph type="title"/>
          </p:nvPr>
        </p:nvSpPr>
        <p:spPr>
          <a:xfrm>
            <a:off x="325584" y="347756"/>
            <a:ext cx="8492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744" name="Google Shape;6744;g3d53bdb51f7_0_839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745" name="Google Shape;6745;g3d53bdb51f7_0_8396"/>
          <p:cNvSpPr/>
          <p:nvPr>
            <p:ph idx="2" type="pic"/>
          </p:nvPr>
        </p:nvSpPr>
        <p:spPr>
          <a:xfrm>
            <a:off x="5239004" y="1039761"/>
            <a:ext cx="3596700" cy="3518100"/>
          </a:xfrm>
          <a:prstGeom prst="roundRect">
            <a:avLst>
              <a:gd fmla="val 2719" name="adj"/>
            </a:avLst>
          </a:prstGeom>
          <a:noFill/>
          <a:ln>
            <a:noFill/>
          </a:ln>
        </p:spPr>
      </p:sp>
      <p:pic>
        <p:nvPicPr>
          <p:cNvPr descr="A black and gold circle with white text&#10;&#10;AI-generated content may be incorrect." id="6746" name="Google Shape;6746;g3d53bdb51f7_0_8396"/>
          <p:cNvPicPr preferRelativeResize="0"/>
          <p:nvPr/>
        </p:nvPicPr>
        <p:blipFill rotWithShape="1">
          <a:blip r:embed="rId3">
            <a:alphaModFix/>
          </a:blip>
          <a:srcRect b="0" l="0" r="0" t="0"/>
          <a:stretch/>
        </p:blipFill>
        <p:spPr>
          <a:xfrm>
            <a:off x="532379" y="1182172"/>
            <a:ext cx="1441718" cy="1441718"/>
          </a:xfrm>
          <a:prstGeom prst="rect">
            <a:avLst/>
          </a:prstGeom>
          <a:noFill/>
          <a:ln>
            <a:noFill/>
          </a:ln>
        </p:spPr>
      </p:pic>
      <p:sp>
        <p:nvSpPr>
          <p:cNvPr id="6747" name="Google Shape;6747;g3d53bdb51f7_0_8396"/>
          <p:cNvSpPr txBox="1"/>
          <p:nvPr>
            <p:ph idx="1" type="subTitle"/>
          </p:nvPr>
        </p:nvSpPr>
        <p:spPr>
          <a:xfrm>
            <a:off x="588608" y="3022481"/>
            <a:ext cx="4246500" cy="1441800"/>
          </a:xfrm>
          <a:prstGeom prst="rect">
            <a:avLst/>
          </a:prstGeom>
          <a:noFill/>
          <a:ln>
            <a:noFill/>
          </a:ln>
        </p:spPr>
        <p:txBody>
          <a:bodyPr anchorCtr="0" anchor="t" bIns="0" lIns="0" spcFirstLastPara="1" rIns="0" wrap="square" tIns="0">
            <a:noAutofit/>
          </a:bodyPr>
          <a:lstStyle>
            <a:lvl1pPr lvl="0" algn="l">
              <a:lnSpc>
                <a:spcPct val="100000"/>
              </a:lnSpc>
              <a:spcBef>
                <a:spcPts val="1300"/>
              </a:spcBef>
              <a:spcAft>
                <a:spcPts val="0"/>
              </a:spcAft>
              <a:buClr>
                <a:schemeClr val="dk1"/>
              </a:buClr>
              <a:buSzPts val="2000"/>
              <a:buNone/>
              <a:defRPr sz="2200">
                <a:solidFill>
                  <a:schemeClr val="dk1"/>
                </a:solidFill>
                <a:latin typeface="Poppins"/>
                <a:ea typeface="Poppins"/>
                <a:cs typeface="Poppins"/>
                <a:sym typeface="Poppins"/>
              </a:defRPr>
            </a:lvl1pPr>
            <a:lvl2pPr lvl="1" algn="ctr">
              <a:lnSpc>
                <a:spcPct val="100000"/>
              </a:lnSpc>
              <a:spcBef>
                <a:spcPts val="1300"/>
              </a:spcBef>
              <a:spcAft>
                <a:spcPts val="0"/>
              </a:spcAft>
              <a:buClr>
                <a:schemeClr val="dk1"/>
              </a:buClr>
              <a:buSzPts val="700"/>
              <a:buNone/>
              <a:defRPr sz="700"/>
            </a:lvl2pPr>
            <a:lvl3pPr lvl="2" algn="ctr">
              <a:lnSpc>
                <a:spcPct val="100000"/>
              </a:lnSpc>
              <a:spcBef>
                <a:spcPts val="1300"/>
              </a:spcBef>
              <a:spcAft>
                <a:spcPts val="0"/>
              </a:spcAft>
              <a:buClr>
                <a:schemeClr val="dk1"/>
              </a:buClr>
              <a:buSzPts val="600"/>
              <a:buNone/>
              <a:defRPr sz="700"/>
            </a:lvl3pPr>
            <a:lvl4pPr lvl="3" algn="ctr">
              <a:lnSpc>
                <a:spcPct val="100000"/>
              </a:lnSpc>
              <a:spcBef>
                <a:spcPts val="1300"/>
              </a:spcBef>
              <a:spcAft>
                <a:spcPts val="0"/>
              </a:spcAft>
              <a:buClr>
                <a:schemeClr val="dk1"/>
              </a:buClr>
              <a:buSzPts val="500"/>
              <a:buNone/>
              <a:defRPr sz="600"/>
            </a:lvl4pPr>
            <a:lvl5pPr lvl="4" algn="ctr">
              <a:lnSpc>
                <a:spcPct val="100000"/>
              </a:lnSpc>
              <a:spcBef>
                <a:spcPts val="1300"/>
              </a:spcBef>
              <a:spcAft>
                <a:spcPts val="0"/>
              </a:spcAft>
              <a:buClr>
                <a:schemeClr val="dk1"/>
              </a:buClr>
              <a:buSzPts val="500"/>
              <a:buNone/>
              <a:defRPr sz="600"/>
            </a:lvl5pPr>
            <a:lvl6pPr lvl="5" algn="ctr">
              <a:lnSpc>
                <a:spcPct val="100000"/>
              </a:lnSpc>
              <a:spcBef>
                <a:spcPts val="400"/>
              </a:spcBef>
              <a:spcAft>
                <a:spcPts val="0"/>
              </a:spcAft>
              <a:buClr>
                <a:schemeClr val="dk1"/>
              </a:buClr>
              <a:buSzPts val="600"/>
              <a:buNone/>
              <a:defRPr sz="600"/>
            </a:lvl6pPr>
            <a:lvl7pPr lvl="6" algn="ctr">
              <a:lnSpc>
                <a:spcPct val="100000"/>
              </a:lnSpc>
              <a:spcBef>
                <a:spcPts val="400"/>
              </a:spcBef>
              <a:spcAft>
                <a:spcPts val="0"/>
              </a:spcAft>
              <a:buClr>
                <a:schemeClr val="dk1"/>
              </a:buClr>
              <a:buSzPts val="600"/>
              <a:buNone/>
              <a:defRPr sz="600"/>
            </a:lvl7pPr>
            <a:lvl8pPr lvl="7" algn="ctr">
              <a:lnSpc>
                <a:spcPct val="100000"/>
              </a:lnSpc>
              <a:spcBef>
                <a:spcPts val="400"/>
              </a:spcBef>
              <a:spcAft>
                <a:spcPts val="0"/>
              </a:spcAft>
              <a:buClr>
                <a:schemeClr val="dk1"/>
              </a:buClr>
              <a:buSzPts val="600"/>
              <a:buNone/>
              <a:defRPr sz="600"/>
            </a:lvl8pPr>
            <a:lvl9pPr lvl="8" algn="ctr">
              <a:lnSpc>
                <a:spcPct val="10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4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Custom Layout">
  <p:cSld name="7_Custom Layout">
    <p:bg>
      <p:bgPr>
        <a:blipFill>
          <a:blip r:embed="rId2">
            <a:alphaModFix/>
          </a:blip>
          <a:stretch>
            <a:fillRect/>
          </a:stretch>
        </a:blipFill>
      </p:bgPr>
    </p:bg>
    <p:spTree>
      <p:nvGrpSpPr>
        <p:cNvPr id="6748" name="Shape 6748"/>
        <p:cNvGrpSpPr/>
        <p:nvPr/>
      </p:nvGrpSpPr>
      <p:grpSpPr>
        <a:xfrm>
          <a:off x="0" y="0"/>
          <a:ext cx="0" cy="0"/>
          <a:chOff x="0" y="0"/>
          <a:chExt cx="0" cy="0"/>
        </a:xfrm>
      </p:grpSpPr>
      <p:sp>
        <p:nvSpPr>
          <p:cNvPr id="6749" name="Google Shape;6749;g3d53bdb51f7_0_8403"/>
          <p:cNvSpPr/>
          <p:nvPr/>
        </p:nvSpPr>
        <p:spPr>
          <a:xfrm>
            <a:off x="315022" y="1802299"/>
            <a:ext cx="8610900" cy="2748300"/>
          </a:xfrm>
          <a:prstGeom prst="roundRect">
            <a:avLst>
              <a:gd fmla="val 186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750" name="Google Shape;6750;g3d53bdb51f7_0_8403"/>
          <p:cNvSpPr txBox="1"/>
          <p:nvPr>
            <p:ph type="title"/>
          </p:nvPr>
        </p:nvSpPr>
        <p:spPr>
          <a:xfrm>
            <a:off x="325593" y="339924"/>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751" name="Google Shape;6751;g3d53bdb51f7_0_840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6752" name="Google Shape;6752;g3d53bdb51f7_0_8403"/>
          <p:cNvPicPr preferRelativeResize="0"/>
          <p:nvPr/>
        </p:nvPicPr>
        <p:blipFill rotWithShape="1">
          <a:blip r:embed="rId3">
            <a:alphaModFix/>
          </a:blip>
          <a:srcRect b="0" l="0" r="0" t="0"/>
          <a:stretch/>
        </p:blipFill>
        <p:spPr>
          <a:xfrm>
            <a:off x="556032" y="2718197"/>
            <a:ext cx="8128945" cy="7143"/>
          </a:xfrm>
          <a:prstGeom prst="rect">
            <a:avLst/>
          </a:prstGeom>
          <a:noFill/>
          <a:ln>
            <a:noFill/>
          </a:ln>
        </p:spPr>
      </p:pic>
      <p:pic>
        <p:nvPicPr>
          <p:cNvPr id="6753" name="Google Shape;6753;g3d53bdb51f7_0_8403"/>
          <p:cNvPicPr preferRelativeResize="0"/>
          <p:nvPr/>
        </p:nvPicPr>
        <p:blipFill rotWithShape="1">
          <a:blip r:embed="rId3">
            <a:alphaModFix/>
          </a:blip>
          <a:srcRect b="0" l="0" r="0" t="0"/>
          <a:stretch/>
        </p:blipFill>
        <p:spPr>
          <a:xfrm>
            <a:off x="556032" y="3624943"/>
            <a:ext cx="8128945" cy="7143"/>
          </a:xfrm>
          <a:prstGeom prst="rect">
            <a:avLst/>
          </a:prstGeom>
          <a:noFill/>
          <a:ln>
            <a:noFill/>
          </a:ln>
        </p:spPr>
      </p:pic>
      <p:sp>
        <p:nvSpPr>
          <p:cNvPr id="6754" name="Google Shape;6754;g3d53bdb51f7_0_8403"/>
          <p:cNvSpPr txBox="1"/>
          <p:nvPr>
            <p:ph idx="1" type="subTitle"/>
          </p:nvPr>
        </p:nvSpPr>
        <p:spPr>
          <a:xfrm>
            <a:off x="512821" y="2166408"/>
            <a:ext cx="36633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1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755" name="Google Shape;6755;g3d53bdb51f7_0_8403"/>
          <p:cNvSpPr txBox="1"/>
          <p:nvPr>
            <p:ph idx="2" type="subTitle"/>
          </p:nvPr>
        </p:nvSpPr>
        <p:spPr>
          <a:xfrm>
            <a:off x="512821" y="3039512"/>
            <a:ext cx="36633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1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756" name="Google Shape;6756;g3d53bdb51f7_0_8403"/>
          <p:cNvSpPr txBox="1"/>
          <p:nvPr>
            <p:ph idx="3" type="subTitle"/>
          </p:nvPr>
        </p:nvSpPr>
        <p:spPr>
          <a:xfrm>
            <a:off x="512821" y="3938875"/>
            <a:ext cx="36633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1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757" name="Google Shape;6757;g3d53bdb51f7_0_8403"/>
          <p:cNvSpPr txBox="1"/>
          <p:nvPr>
            <p:ph idx="4" type="subTitle"/>
          </p:nvPr>
        </p:nvSpPr>
        <p:spPr>
          <a:xfrm>
            <a:off x="4483465" y="2166408"/>
            <a:ext cx="36633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1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758" name="Google Shape;6758;g3d53bdb51f7_0_8403"/>
          <p:cNvSpPr txBox="1"/>
          <p:nvPr>
            <p:ph idx="5" type="subTitle"/>
          </p:nvPr>
        </p:nvSpPr>
        <p:spPr>
          <a:xfrm>
            <a:off x="4483465" y="3039512"/>
            <a:ext cx="36633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1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759" name="Google Shape;6759;g3d53bdb51f7_0_8403"/>
          <p:cNvSpPr txBox="1"/>
          <p:nvPr>
            <p:ph idx="6" type="subTitle"/>
          </p:nvPr>
        </p:nvSpPr>
        <p:spPr>
          <a:xfrm>
            <a:off x="4483465" y="3938875"/>
            <a:ext cx="36633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1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4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Custom Layout">
  <p:cSld name="8_Custom Layout">
    <p:bg>
      <p:bgPr>
        <a:blipFill>
          <a:blip r:embed="rId2">
            <a:alphaModFix/>
          </a:blip>
          <a:stretch>
            <a:fillRect/>
          </a:stretch>
        </a:blipFill>
      </p:bgPr>
    </p:bg>
    <p:spTree>
      <p:nvGrpSpPr>
        <p:cNvPr id="6760" name="Shape 6760"/>
        <p:cNvGrpSpPr/>
        <p:nvPr/>
      </p:nvGrpSpPr>
      <p:grpSpPr>
        <a:xfrm>
          <a:off x="0" y="0"/>
          <a:ext cx="0" cy="0"/>
          <a:chOff x="0" y="0"/>
          <a:chExt cx="0" cy="0"/>
        </a:xfrm>
      </p:grpSpPr>
      <p:sp>
        <p:nvSpPr>
          <p:cNvPr id="6761" name="Google Shape;6761;g3d53bdb51f7_0_8415"/>
          <p:cNvSpPr/>
          <p:nvPr/>
        </p:nvSpPr>
        <p:spPr>
          <a:xfrm>
            <a:off x="315022" y="1802299"/>
            <a:ext cx="8610900" cy="2748300"/>
          </a:xfrm>
          <a:prstGeom prst="roundRect">
            <a:avLst>
              <a:gd fmla="val 186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762" name="Google Shape;6762;g3d53bdb51f7_0_8415"/>
          <p:cNvSpPr txBox="1"/>
          <p:nvPr>
            <p:ph type="title"/>
          </p:nvPr>
        </p:nvSpPr>
        <p:spPr>
          <a:xfrm>
            <a:off x="325593" y="339924"/>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763" name="Google Shape;6763;g3d53bdb51f7_0_841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6764" name="Google Shape;6764;g3d53bdb51f7_0_8415"/>
          <p:cNvPicPr preferRelativeResize="0"/>
          <p:nvPr/>
        </p:nvPicPr>
        <p:blipFill rotWithShape="1">
          <a:blip r:embed="rId3">
            <a:alphaModFix/>
          </a:blip>
          <a:srcRect b="0" l="0" r="0" t="0"/>
          <a:stretch/>
        </p:blipFill>
        <p:spPr>
          <a:xfrm>
            <a:off x="556032" y="2718197"/>
            <a:ext cx="8128945" cy="7143"/>
          </a:xfrm>
          <a:prstGeom prst="rect">
            <a:avLst/>
          </a:prstGeom>
          <a:noFill/>
          <a:ln>
            <a:noFill/>
          </a:ln>
        </p:spPr>
      </p:pic>
      <p:pic>
        <p:nvPicPr>
          <p:cNvPr id="6765" name="Google Shape;6765;g3d53bdb51f7_0_8415"/>
          <p:cNvPicPr preferRelativeResize="0"/>
          <p:nvPr/>
        </p:nvPicPr>
        <p:blipFill rotWithShape="1">
          <a:blip r:embed="rId3">
            <a:alphaModFix/>
          </a:blip>
          <a:srcRect b="0" l="0" r="0" t="0"/>
          <a:stretch/>
        </p:blipFill>
        <p:spPr>
          <a:xfrm>
            <a:off x="556032" y="3624943"/>
            <a:ext cx="8128945" cy="7143"/>
          </a:xfrm>
          <a:prstGeom prst="rect">
            <a:avLst/>
          </a:prstGeom>
          <a:noFill/>
          <a:ln>
            <a:noFill/>
          </a:ln>
        </p:spPr>
      </p:pic>
      <p:sp>
        <p:nvSpPr>
          <p:cNvPr id="6766" name="Google Shape;6766;g3d53bdb51f7_0_8415"/>
          <p:cNvSpPr txBox="1"/>
          <p:nvPr>
            <p:ph idx="1" type="subTitle"/>
          </p:nvPr>
        </p:nvSpPr>
        <p:spPr>
          <a:xfrm>
            <a:off x="1000257" y="2161134"/>
            <a:ext cx="32442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6767" name="Google Shape;6767;g3d53bdb51f7_0_8415"/>
          <p:cNvSpPr txBox="1"/>
          <p:nvPr>
            <p:ph idx="2" type="subTitle"/>
          </p:nvPr>
        </p:nvSpPr>
        <p:spPr>
          <a:xfrm>
            <a:off x="1000257" y="3017362"/>
            <a:ext cx="32442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6768" name="Google Shape;6768;g3d53bdb51f7_0_8415"/>
          <p:cNvSpPr txBox="1"/>
          <p:nvPr>
            <p:ph idx="3" type="subTitle"/>
          </p:nvPr>
        </p:nvSpPr>
        <p:spPr>
          <a:xfrm>
            <a:off x="1000257" y="3907851"/>
            <a:ext cx="32442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6769" name="Google Shape;6769;g3d53bdb51f7_0_8415"/>
          <p:cNvSpPr txBox="1"/>
          <p:nvPr>
            <p:ph idx="4" type="subTitle"/>
          </p:nvPr>
        </p:nvSpPr>
        <p:spPr>
          <a:xfrm>
            <a:off x="4978030" y="2161134"/>
            <a:ext cx="32442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6770" name="Google Shape;6770;g3d53bdb51f7_0_8415"/>
          <p:cNvSpPr txBox="1"/>
          <p:nvPr>
            <p:ph idx="5" type="subTitle"/>
          </p:nvPr>
        </p:nvSpPr>
        <p:spPr>
          <a:xfrm>
            <a:off x="4978030" y="3017362"/>
            <a:ext cx="32442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6771" name="Google Shape;6771;g3d53bdb51f7_0_8415"/>
          <p:cNvSpPr txBox="1"/>
          <p:nvPr>
            <p:ph idx="6" type="subTitle"/>
          </p:nvPr>
        </p:nvSpPr>
        <p:spPr>
          <a:xfrm>
            <a:off x="4978030" y="3907851"/>
            <a:ext cx="3244200" cy="3156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6772" name="Google Shape;6772;g3d53bdb51f7_0_8415"/>
          <p:cNvSpPr txBox="1"/>
          <p:nvPr>
            <p:ph idx="7" type="title"/>
          </p:nvPr>
        </p:nvSpPr>
        <p:spPr>
          <a:xfrm>
            <a:off x="372046" y="2123955"/>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6773" name="Google Shape;6773;g3d53bdb51f7_0_8415"/>
          <p:cNvSpPr txBox="1"/>
          <p:nvPr>
            <p:ph idx="8" type="title"/>
          </p:nvPr>
        </p:nvSpPr>
        <p:spPr>
          <a:xfrm>
            <a:off x="372046" y="2989127"/>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6774" name="Google Shape;6774;g3d53bdb51f7_0_8415"/>
          <p:cNvSpPr txBox="1"/>
          <p:nvPr>
            <p:ph idx="9" type="title"/>
          </p:nvPr>
        </p:nvSpPr>
        <p:spPr>
          <a:xfrm>
            <a:off x="372046" y="3888133"/>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6775" name="Google Shape;6775;g3d53bdb51f7_0_8415"/>
          <p:cNvSpPr txBox="1"/>
          <p:nvPr>
            <p:ph idx="13" type="title"/>
          </p:nvPr>
        </p:nvSpPr>
        <p:spPr>
          <a:xfrm>
            <a:off x="4387041" y="2142273"/>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6776" name="Google Shape;6776;g3d53bdb51f7_0_8415"/>
          <p:cNvSpPr txBox="1"/>
          <p:nvPr>
            <p:ph idx="14" type="title"/>
          </p:nvPr>
        </p:nvSpPr>
        <p:spPr>
          <a:xfrm>
            <a:off x="4387041" y="3007444"/>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6777" name="Google Shape;6777;g3d53bdb51f7_0_8415"/>
          <p:cNvSpPr txBox="1"/>
          <p:nvPr>
            <p:ph idx="15" type="title"/>
          </p:nvPr>
        </p:nvSpPr>
        <p:spPr>
          <a:xfrm>
            <a:off x="4387041" y="3906451"/>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Tree>
  </p:cSld>
  <p:clrMapOvr>
    <a:masterClrMapping/>
  </p:clrMapOvr>
</p:sldLayout>
</file>

<file path=ppt/slideLayouts/slideLayout4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Custom Layout">
  <p:cSld name="9_Custom Layout">
    <p:bg>
      <p:bgPr>
        <a:blipFill>
          <a:blip r:embed="rId2">
            <a:alphaModFix/>
          </a:blip>
          <a:stretch>
            <a:fillRect/>
          </a:stretch>
        </a:blipFill>
      </p:bgPr>
    </p:bg>
    <p:spTree>
      <p:nvGrpSpPr>
        <p:cNvPr id="6778" name="Shape 6778"/>
        <p:cNvGrpSpPr/>
        <p:nvPr/>
      </p:nvGrpSpPr>
      <p:grpSpPr>
        <a:xfrm>
          <a:off x="0" y="0"/>
          <a:ext cx="0" cy="0"/>
          <a:chOff x="0" y="0"/>
          <a:chExt cx="0" cy="0"/>
        </a:xfrm>
      </p:grpSpPr>
      <p:sp>
        <p:nvSpPr>
          <p:cNvPr id="6779" name="Google Shape;6779;g3d53bdb51f7_0_8433"/>
          <p:cNvSpPr/>
          <p:nvPr/>
        </p:nvSpPr>
        <p:spPr>
          <a:xfrm>
            <a:off x="315022" y="1381969"/>
            <a:ext cx="8610900" cy="3175200"/>
          </a:xfrm>
          <a:prstGeom prst="roundRect">
            <a:avLst>
              <a:gd fmla="val 186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780" name="Google Shape;6780;g3d53bdb51f7_0_8433"/>
          <p:cNvSpPr txBox="1"/>
          <p:nvPr>
            <p:ph type="title"/>
          </p:nvPr>
        </p:nvSpPr>
        <p:spPr>
          <a:xfrm>
            <a:off x="325593" y="339924"/>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781" name="Google Shape;6781;g3d53bdb51f7_0_843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6782" name="Google Shape;6782;g3d53bdb51f7_0_8433"/>
          <p:cNvPicPr preferRelativeResize="0"/>
          <p:nvPr/>
        </p:nvPicPr>
        <p:blipFill rotWithShape="1">
          <a:blip r:embed="rId3">
            <a:alphaModFix/>
          </a:blip>
          <a:srcRect b="0" l="0" r="0" t="0"/>
          <a:stretch/>
        </p:blipFill>
        <p:spPr>
          <a:xfrm>
            <a:off x="556032" y="2419542"/>
            <a:ext cx="8128945" cy="7143"/>
          </a:xfrm>
          <a:prstGeom prst="rect">
            <a:avLst/>
          </a:prstGeom>
          <a:noFill/>
          <a:ln>
            <a:noFill/>
          </a:ln>
        </p:spPr>
      </p:pic>
      <p:pic>
        <p:nvPicPr>
          <p:cNvPr id="6783" name="Google Shape;6783;g3d53bdb51f7_0_8433"/>
          <p:cNvPicPr preferRelativeResize="0"/>
          <p:nvPr/>
        </p:nvPicPr>
        <p:blipFill rotWithShape="1">
          <a:blip r:embed="rId3">
            <a:alphaModFix/>
          </a:blip>
          <a:srcRect b="0" l="0" r="0" t="0"/>
          <a:stretch/>
        </p:blipFill>
        <p:spPr>
          <a:xfrm>
            <a:off x="556032" y="3492209"/>
            <a:ext cx="8128945" cy="7143"/>
          </a:xfrm>
          <a:prstGeom prst="rect">
            <a:avLst/>
          </a:prstGeom>
          <a:noFill/>
          <a:ln>
            <a:noFill/>
          </a:ln>
        </p:spPr>
      </p:pic>
      <p:sp>
        <p:nvSpPr>
          <p:cNvPr id="6784" name="Google Shape;6784;g3d53bdb51f7_0_8433"/>
          <p:cNvSpPr txBox="1"/>
          <p:nvPr>
            <p:ph idx="2" type="title"/>
          </p:nvPr>
        </p:nvSpPr>
        <p:spPr>
          <a:xfrm>
            <a:off x="390361" y="3727815"/>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6785" name="Google Shape;6785;g3d53bdb51f7_0_8433"/>
          <p:cNvSpPr txBox="1"/>
          <p:nvPr>
            <p:ph idx="3" type="title"/>
          </p:nvPr>
        </p:nvSpPr>
        <p:spPr>
          <a:xfrm>
            <a:off x="4405357" y="3727815"/>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6786" name="Google Shape;6786;g3d53bdb51f7_0_8433"/>
          <p:cNvSpPr txBox="1"/>
          <p:nvPr>
            <p:ph idx="4" type="title"/>
          </p:nvPr>
        </p:nvSpPr>
        <p:spPr>
          <a:xfrm>
            <a:off x="381204" y="1710014"/>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6787" name="Google Shape;6787;g3d53bdb51f7_0_8433"/>
          <p:cNvSpPr txBox="1"/>
          <p:nvPr>
            <p:ph idx="5" type="title"/>
          </p:nvPr>
        </p:nvSpPr>
        <p:spPr>
          <a:xfrm>
            <a:off x="390361" y="2709939"/>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6788" name="Google Shape;6788;g3d53bdb51f7_0_8433"/>
          <p:cNvSpPr txBox="1"/>
          <p:nvPr>
            <p:ph idx="6" type="title"/>
          </p:nvPr>
        </p:nvSpPr>
        <p:spPr>
          <a:xfrm>
            <a:off x="4396199" y="1710014"/>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6789" name="Google Shape;6789;g3d53bdb51f7_0_8433"/>
          <p:cNvSpPr txBox="1"/>
          <p:nvPr>
            <p:ph idx="7" type="title"/>
          </p:nvPr>
        </p:nvSpPr>
        <p:spPr>
          <a:xfrm>
            <a:off x="4405357" y="2709939"/>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800">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6790" name="Google Shape;6790;g3d53bdb51f7_0_8433"/>
          <p:cNvSpPr txBox="1"/>
          <p:nvPr>
            <p:ph idx="1" type="subTitle"/>
          </p:nvPr>
        </p:nvSpPr>
        <p:spPr>
          <a:xfrm>
            <a:off x="982822" y="2076019"/>
            <a:ext cx="3344100" cy="1335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000"/>
              <a:buNone/>
              <a:defRPr sz="1000">
                <a:solidFill>
                  <a:schemeClr val="accent5"/>
                </a:solidFill>
              </a:defRPr>
            </a:lvl1pPr>
            <a:lvl2pPr lvl="1" algn="l">
              <a:lnSpc>
                <a:spcPct val="95000"/>
              </a:lnSpc>
              <a:spcBef>
                <a:spcPts val="1300"/>
              </a:spcBef>
              <a:spcAft>
                <a:spcPts val="0"/>
              </a:spcAft>
              <a:buClr>
                <a:schemeClr val="accent5"/>
              </a:buClr>
              <a:buSzPts val="1000"/>
              <a:buNone/>
              <a:defRPr sz="1000">
                <a:solidFill>
                  <a:schemeClr val="accent5"/>
                </a:solidFill>
              </a:defRPr>
            </a:lvl2pPr>
            <a:lvl3pPr lvl="2" algn="l">
              <a:lnSpc>
                <a:spcPct val="95000"/>
              </a:lnSpc>
              <a:spcBef>
                <a:spcPts val="1300"/>
              </a:spcBef>
              <a:spcAft>
                <a:spcPts val="0"/>
              </a:spcAft>
              <a:buClr>
                <a:schemeClr val="accent5"/>
              </a:buClr>
              <a:buSzPts val="1000"/>
              <a:buNone/>
              <a:defRPr sz="1000">
                <a:solidFill>
                  <a:schemeClr val="accent5"/>
                </a:solidFill>
              </a:defRPr>
            </a:lvl3pPr>
            <a:lvl4pPr lvl="3" algn="l">
              <a:lnSpc>
                <a:spcPct val="95000"/>
              </a:lnSpc>
              <a:spcBef>
                <a:spcPts val="1300"/>
              </a:spcBef>
              <a:spcAft>
                <a:spcPts val="0"/>
              </a:spcAft>
              <a:buClr>
                <a:schemeClr val="accent5"/>
              </a:buClr>
              <a:buSzPts val="1000"/>
              <a:buNone/>
              <a:defRPr sz="1000">
                <a:solidFill>
                  <a:schemeClr val="accent5"/>
                </a:solidFill>
              </a:defRPr>
            </a:lvl4pPr>
            <a:lvl5pPr lvl="4" algn="l">
              <a:lnSpc>
                <a:spcPct val="95000"/>
              </a:lnSpc>
              <a:spcBef>
                <a:spcPts val="1300"/>
              </a:spcBef>
              <a:spcAft>
                <a:spcPts val="0"/>
              </a:spcAft>
              <a:buClr>
                <a:schemeClr val="accent5"/>
              </a:buClr>
              <a:buSzPts val="1000"/>
              <a:buNone/>
              <a:defRPr sz="1000">
                <a:solidFill>
                  <a:schemeClr val="accent5"/>
                </a:solidFill>
              </a:defRPr>
            </a:lvl5pPr>
            <a:lvl6pPr lvl="5" algn="l">
              <a:lnSpc>
                <a:spcPct val="90000"/>
              </a:lnSpc>
              <a:spcBef>
                <a:spcPts val="400"/>
              </a:spcBef>
              <a:spcAft>
                <a:spcPts val="0"/>
              </a:spcAft>
              <a:buClr>
                <a:schemeClr val="accent5"/>
              </a:buClr>
              <a:buSzPts val="1000"/>
              <a:buNone/>
              <a:defRPr sz="1000">
                <a:solidFill>
                  <a:schemeClr val="accent5"/>
                </a:solidFill>
              </a:defRPr>
            </a:lvl6pPr>
            <a:lvl7pPr lvl="6" algn="l">
              <a:lnSpc>
                <a:spcPct val="90000"/>
              </a:lnSpc>
              <a:spcBef>
                <a:spcPts val="400"/>
              </a:spcBef>
              <a:spcAft>
                <a:spcPts val="0"/>
              </a:spcAft>
              <a:buClr>
                <a:schemeClr val="accent5"/>
              </a:buClr>
              <a:buSzPts val="1000"/>
              <a:buNone/>
              <a:defRPr sz="1000">
                <a:solidFill>
                  <a:schemeClr val="accent5"/>
                </a:solidFill>
              </a:defRPr>
            </a:lvl7pPr>
            <a:lvl8pPr lvl="7" algn="l">
              <a:lnSpc>
                <a:spcPct val="90000"/>
              </a:lnSpc>
              <a:spcBef>
                <a:spcPts val="400"/>
              </a:spcBef>
              <a:spcAft>
                <a:spcPts val="0"/>
              </a:spcAft>
              <a:buClr>
                <a:schemeClr val="accent5"/>
              </a:buClr>
              <a:buSzPts val="1000"/>
              <a:buNone/>
              <a:defRPr sz="1000">
                <a:solidFill>
                  <a:schemeClr val="accent5"/>
                </a:solidFill>
              </a:defRPr>
            </a:lvl8pPr>
            <a:lvl9pPr lvl="8" algn="l">
              <a:lnSpc>
                <a:spcPct val="90000"/>
              </a:lnSpc>
              <a:spcBef>
                <a:spcPts val="400"/>
              </a:spcBef>
              <a:spcAft>
                <a:spcPts val="0"/>
              </a:spcAft>
              <a:buClr>
                <a:schemeClr val="accent5"/>
              </a:buClr>
              <a:buSzPts val="1000"/>
              <a:buNone/>
              <a:defRPr sz="1000">
                <a:solidFill>
                  <a:schemeClr val="accent5"/>
                </a:solidFill>
              </a:defRPr>
            </a:lvl9pPr>
          </a:lstStyle>
          <a:p/>
        </p:txBody>
      </p:sp>
      <p:sp>
        <p:nvSpPr>
          <p:cNvPr id="6791" name="Google Shape;6791;g3d53bdb51f7_0_8433"/>
          <p:cNvSpPr txBox="1"/>
          <p:nvPr>
            <p:ph idx="8" type="subTitle"/>
          </p:nvPr>
        </p:nvSpPr>
        <p:spPr>
          <a:xfrm>
            <a:off x="982822" y="3090131"/>
            <a:ext cx="3344100" cy="1335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000"/>
              <a:buNone/>
              <a:defRPr sz="1000">
                <a:solidFill>
                  <a:schemeClr val="accent5"/>
                </a:solidFill>
              </a:defRPr>
            </a:lvl1pPr>
            <a:lvl2pPr lvl="1" algn="l">
              <a:lnSpc>
                <a:spcPct val="95000"/>
              </a:lnSpc>
              <a:spcBef>
                <a:spcPts val="1300"/>
              </a:spcBef>
              <a:spcAft>
                <a:spcPts val="0"/>
              </a:spcAft>
              <a:buClr>
                <a:schemeClr val="accent5"/>
              </a:buClr>
              <a:buSzPts val="1000"/>
              <a:buNone/>
              <a:defRPr sz="1000">
                <a:solidFill>
                  <a:schemeClr val="accent5"/>
                </a:solidFill>
              </a:defRPr>
            </a:lvl2pPr>
            <a:lvl3pPr lvl="2" algn="l">
              <a:lnSpc>
                <a:spcPct val="95000"/>
              </a:lnSpc>
              <a:spcBef>
                <a:spcPts val="1300"/>
              </a:spcBef>
              <a:spcAft>
                <a:spcPts val="0"/>
              </a:spcAft>
              <a:buClr>
                <a:schemeClr val="accent5"/>
              </a:buClr>
              <a:buSzPts val="1000"/>
              <a:buNone/>
              <a:defRPr sz="1000">
                <a:solidFill>
                  <a:schemeClr val="accent5"/>
                </a:solidFill>
              </a:defRPr>
            </a:lvl3pPr>
            <a:lvl4pPr lvl="3" algn="l">
              <a:lnSpc>
                <a:spcPct val="95000"/>
              </a:lnSpc>
              <a:spcBef>
                <a:spcPts val="1300"/>
              </a:spcBef>
              <a:spcAft>
                <a:spcPts val="0"/>
              </a:spcAft>
              <a:buClr>
                <a:schemeClr val="accent5"/>
              </a:buClr>
              <a:buSzPts val="1000"/>
              <a:buNone/>
              <a:defRPr sz="1000">
                <a:solidFill>
                  <a:schemeClr val="accent5"/>
                </a:solidFill>
              </a:defRPr>
            </a:lvl4pPr>
            <a:lvl5pPr lvl="4" algn="l">
              <a:lnSpc>
                <a:spcPct val="95000"/>
              </a:lnSpc>
              <a:spcBef>
                <a:spcPts val="1300"/>
              </a:spcBef>
              <a:spcAft>
                <a:spcPts val="0"/>
              </a:spcAft>
              <a:buClr>
                <a:schemeClr val="accent5"/>
              </a:buClr>
              <a:buSzPts val="1000"/>
              <a:buNone/>
              <a:defRPr sz="1000">
                <a:solidFill>
                  <a:schemeClr val="accent5"/>
                </a:solidFill>
              </a:defRPr>
            </a:lvl5pPr>
            <a:lvl6pPr lvl="5" algn="l">
              <a:lnSpc>
                <a:spcPct val="90000"/>
              </a:lnSpc>
              <a:spcBef>
                <a:spcPts val="400"/>
              </a:spcBef>
              <a:spcAft>
                <a:spcPts val="0"/>
              </a:spcAft>
              <a:buClr>
                <a:schemeClr val="accent5"/>
              </a:buClr>
              <a:buSzPts val="1000"/>
              <a:buNone/>
              <a:defRPr sz="1000">
                <a:solidFill>
                  <a:schemeClr val="accent5"/>
                </a:solidFill>
              </a:defRPr>
            </a:lvl6pPr>
            <a:lvl7pPr lvl="6" algn="l">
              <a:lnSpc>
                <a:spcPct val="90000"/>
              </a:lnSpc>
              <a:spcBef>
                <a:spcPts val="400"/>
              </a:spcBef>
              <a:spcAft>
                <a:spcPts val="0"/>
              </a:spcAft>
              <a:buClr>
                <a:schemeClr val="accent5"/>
              </a:buClr>
              <a:buSzPts val="1000"/>
              <a:buNone/>
              <a:defRPr sz="1000">
                <a:solidFill>
                  <a:schemeClr val="accent5"/>
                </a:solidFill>
              </a:defRPr>
            </a:lvl7pPr>
            <a:lvl8pPr lvl="7" algn="l">
              <a:lnSpc>
                <a:spcPct val="90000"/>
              </a:lnSpc>
              <a:spcBef>
                <a:spcPts val="400"/>
              </a:spcBef>
              <a:spcAft>
                <a:spcPts val="0"/>
              </a:spcAft>
              <a:buClr>
                <a:schemeClr val="accent5"/>
              </a:buClr>
              <a:buSzPts val="1000"/>
              <a:buNone/>
              <a:defRPr sz="1000">
                <a:solidFill>
                  <a:schemeClr val="accent5"/>
                </a:solidFill>
              </a:defRPr>
            </a:lvl8pPr>
            <a:lvl9pPr lvl="8" algn="l">
              <a:lnSpc>
                <a:spcPct val="90000"/>
              </a:lnSpc>
              <a:spcBef>
                <a:spcPts val="400"/>
              </a:spcBef>
              <a:spcAft>
                <a:spcPts val="0"/>
              </a:spcAft>
              <a:buClr>
                <a:schemeClr val="accent5"/>
              </a:buClr>
              <a:buSzPts val="1000"/>
              <a:buNone/>
              <a:defRPr sz="1000">
                <a:solidFill>
                  <a:schemeClr val="accent5"/>
                </a:solidFill>
              </a:defRPr>
            </a:lvl9pPr>
          </a:lstStyle>
          <a:p/>
        </p:txBody>
      </p:sp>
      <p:sp>
        <p:nvSpPr>
          <p:cNvPr id="6792" name="Google Shape;6792;g3d53bdb51f7_0_8433"/>
          <p:cNvSpPr txBox="1"/>
          <p:nvPr>
            <p:ph idx="9" type="subTitle"/>
          </p:nvPr>
        </p:nvSpPr>
        <p:spPr>
          <a:xfrm>
            <a:off x="982822" y="4109738"/>
            <a:ext cx="3344100" cy="1335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000"/>
              <a:buNone/>
              <a:defRPr sz="1000">
                <a:solidFill>
                  <a:schemeClr val="accent5"/>
                </a:solidFill>
              </a:defRPr>
            </a:lvl1pPr>
            <a:lvl2pPr lvl="1" algn="l">
              <a:lnSpc>
                <a:spcPct val="95000"/>
              </a:lnSpc>
              <a:spcBef>
                <a:spcPts val="1300"/>
              </a:spcBef>
              <a:spcAft>
                <a:spcPts val="0"/>
              </a:spcAft>
              <a:buClr>
                <a:schemeClr val="accent5"/>
              </a:buClr>
              <a:buSzPts val="1000"/>
              <a:buNone/>
              <a:defRPr sz="1000">
                <a:solidFill>
                  <a:schemeClr val="accent5"/>
                </a:solidFill>
              </a:defRPr>
            </a:lvl2pPr>
            <a:lvl3pPr lvl="2" algn="l">
              <a:lnSpc>
                <a:spcPct val="95000"/>
              </a:lnSpc>
              <a:spcBef>
                <a:spcPts val="1300"/>
              </a:spcBef>
              <a:spcAft>
                <a:spcPts val="0"/>
              </a:spcAft>
              <a:buClr>
                <a:schemeClr val="accent5"/>
              </a:buClr>
              <a:buSzPts val="1000"/>
              <a:buNone/>
              <a:defRPr sz="1000">
                <a:solidFill>
                  <a:schemeClr val="accent5"/>
                </a:solidFill>
              </a:defRPr>
            </a:lvl3pPr>
            <a:lvl4pPr lvl="3" algn="l">
              <a:lnSpc>
                <a:spcPct val="95000"/>
              </a:lnSpc>
              <a:spcBef>
                <a:spcPts val="1300"/>
              </a:spcBef>
              <a:spcAft>
                <a:spcPts val="0"/>
              </a:spcAft>
              <a:buClr>
                <a:schemeClr val="accent5"/>
              </a:buClr>
              <a:buSzPts val="1000"/>
              <a:buNone/>
              <a:defRPr sz="1000">
                <a:solidFill>
                  <a:schemeClr val="accent5"/>
                </a:solidFill>
              </a:defRPr>
            </a:lvl4pPr>
            <a:lvl5pPr lvl="4" algn="l">
              <a:lnSpc>
                <a:spcPct val="95000"/>
              </a:lnSpc>
              <a:spcBef>
                <a:spcPts val="1300"/>
              </a:spcBef>
              <a:spcAft>
                <a:spcPts val="0"/>
              </a:spcAft>
              <a:buClr>
                <a:schemeClr val="accent5"/>
              </a:buClr>
              <a:buSzPts val="1000"/>
              <a:buNone/>
              <a:defRPr sz="1000">
                <a:solidFill>
                  <a:schemeClr val="accent5"/>
                </a:solidFill>
              </a:defRPr>
            </a:lvl5pPr>
            <a:lvl6pPr lvl="5" algn="l">
              <a:lnSpc>
                <a:spcPct val="90000"/>
              </a:lnSpc>
              <a:spcBef>
                <a:spcPts val="400"/>
              </a:spcBef>
              <a:spcAft>
                <a:spcPts val="0"/>
              </a:spcAft>
              <a:buClr>
                <a:schemeClr val="accent5"/>
              </a:buClr>
              <a:buSzPts val="1000"/>
              <a:buNone/>
              <a:defRPr sz="1000">
                <a:solidFill>
                  <a:schemeClr val="accent5"/>
                </a:solidFill>
              </a:defRPr>
            </a:lvl6pPr>
            <a:lvl7pPr lvl="6" algn="l">
              <a:lnSpc>
                <a:spcPct val="90000"/>
              </a:lnSpc>
              <a:spcBef>
                <a:spcPts val="400"/>
              </a:spcBef>
              <a:spcAft>
                <a:spcPts val="0"/>
              </a:spcAft>
              <a:buClr>
                <a:schemeClr val="accent5"/>
              </a:buClr>
              <a:buSzPts val="1000"/>
              <a:buNone/>
              <a:defRPr sz="1000">
                <a:solidFill>
                  <a:schemeClr val="accent5"/>
                </a:solidFill>
              </a:defRPr>
            </a:lvl7pPr>
            <a:lvl8pPr lvl="7" algn="l">
              <a:lnSpc>
                <a:spcPct val="90000"/>
              </a:lnSpc>
              <a:spcBef>
                <a:spcPts val="400"/>
              </a:spcBef>
              <a:spcAft>
                <a:spcPts val="0"/>
              </a:spcAft>
              <a:buClr>
                <a:schemeClr val="accent5"/>
              </a:buClr>
              <a:buSzPts val="1000"/>
              <a:buNone/>
              <a:defRPr sz="1000">
                <a:solidFill>
                  <a:schemeClr val="accent5"/>
                </a:solidFill>
              </a:defRPr>
            </a:lvl8pPr>
            <a:lvl9pPr lvl="8" algn="l">
              <a:lnSpc>
                <a:spcPct val="90000"/>
              </a:lnSpc>
              <a:spcBef>
                <a:spcPts val="400"/>
              </a:spcBef>
              <a:spcAft>
                <a:spcPts val="0"/>
              </a:spcAft>
              <a:buClr>
                <a:schemeClr val="accent5"/>
              </a:buClr>
              <a:buSzPts val="1000"/>
              <a:buNone/>
              <a:defRPr sz="1000">
                <a:solidFill>
                  <a:schemeClr val="accent5"/>
                </a:solidFill>
              </a:defRPr>
            </a:lvl9pPr>
          </a:lstStyle>
          <a:p/>
        </p:txBody>
      </p:sp>
      <p:sp>
        <p:nvSpPr>
          <p:cNvPr id="6793" name="Google Shape;6793;g3d53bdb51f7_0_8433"/>
          <p:cNvSpPr txBox="1"/>
          <p:nvPr>
            <p:ph idx="13" type="subTitle"/>
          </p:nvPr>
        </p:nvSpPr>
        <p:spPr>
          <a:xfrm>
            <a:off x="4959161" y="2076019"/>
            <a:ext cx="3442200" cy="1335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000"/>
              <a:buNone/>
              <a:defRPr sz="1000">
                <a:solidFill>
                  <a:schemeClr val="accent5"/>
                </a:solidFill>
              </a:defRPr>
            </a:lvl1pPr>
            <a:lvl2pPr lvl="1" algn="l">
              <a:lnSpc>
                <a:spcPct val="95000"/>
              </a:lnSpc>
              <a:spcBef>
                <a:spcPts val="1300"/>
              </a:spcBef>
              <a:spcAft>
                <a:spcPts val="0"/>
              </a:spcAft>
              <a:buClr>
                <a:schemeClr val="accent5"/>
              </a:buClr>
              <a:buSzPts val="1000"/>
              <a:buNone/>
              <a:defRPr sz="1000">
                <a:solidFill>
                  <a:schemeClr val="accent5"/>
                </a:solidFill>
              </a:defRPr>
            </a:lvl2pPr>
            <a:lvl3pPr lvl="2" algn="l">
              <a:lnSpc>
                <a:spcPct val="95000"/>
              </a:lnSpc>
              <a:spcBef>
                <a:spcPts val="1300"/>
              </a:spcBef>
              <a:spcAft>
                <a:spcPts val="0"/>
              </a:spcAft>
              <a:buClr>
                <a:schemeClr val="accent5"/>
              </a:buClr>
              <a:buSzPts val="1000"/>
              <a:buNone/>
              <a:defRPr sz="1000">
                <a:solidFill>
                  <a:schemeClr val="accent5"/>
                </a:solidFill>
              </a:defRPr>
            </a:lvl3pPr>
            <a:lvl4pPr lvl="3" algn="l">
              <a:lnSpc>
                <a:spcPct val="95000"/>
              </a:lnSpc>
              <a:spcBef>
                <a:spcPts val="1300"/>
              </a:spcBef>
              <a:spcAft>
                <a:spcPts val="0"/>
              </a:spcAft>
              <a:buClr>
                <a:schemeClr val="accent5"/>
              </a:buClr>
              <a:buSzPts val="1000"/>
              <a:buNone/>
              <a:defRPr sz="1000">
                <a:solidFill>
                  <a:schemeClr val="accent5"/>
                </a:solidFill>
              </a:defRPr>
            </a:lvl4pPr>
            <a:lvl5pPr lvl="4" algn="l">
              <a:lnSpc>
                <a:spcPct val="95000"/>
              </a:lnSpc>
              <a:spcBef>
                <a:spcPts val="1300"/>
              </a:spcBef>
              <a:spcAft>
                <a:spcPts val="0"/>
              </a:spcAft>
              <a:buClr>
                <a:schemeClr val="accent5"/>
              </a:buClr>
              <a:buSzPts val="1000"/>
              <a:buNone/>
              <a:defRPr sz="1000">
                <a:solidFill>
                  <a:schemeClr val="accent5"/>
                </a:solidFill>
              </a:defRPr>
            </a:lvl5pPr>
            <a:lvl6pPr lvl="5" algn="l">
              <a:lnSpc>
                <a:spcPct val="90000"/>
              </a:lnSpc>
              <a:spcBef>
                <a:spcPts val="400"/>
              </a:spcBef>
              <a:spcAft>
                <a:spcPts val="0"/>
              </a:spcAft>
              <a:buClr>
                <a:schemeClr val="accent5"/>
              </a:buClr>
              <a:buSzPts val="1000"/>
              <a:buNone/>
              <a:defRPr sz="1000">
                <a:solidFill>
                  <a:schemeClr val="accent5"/>
                </a:solidFill>
              </a:defRPr>
            </a:lvl6pPr>
            <a:lvl7pPr lvl="6" algn="l">
              <a:lnSpc>
                <a:spcPct val="90000"/>
              </a:lnSpc>
              <a:spcBef>
                <a:spcPts val="400"/>
              </a:spcBef>
              <a:spcAft>
                <a:spcPts val="0"/>
              </a:spcAft>
              <a:buClr>
                <a:schemeClr val="accent5"/>
              </a:buClr>
              <a:buSzPts val="1000"/>
              <a:buNone/>
              <a:defRPr sz="1000">
                <a:solidFill>
                  <a:schemeClr val="accent5"/>
                </a:solidFill>
              </a:defRPr>
            </a:lvl7pPr>
            <a:lvl8pPr lvl="7" algn="l">
              <a:lnSpc>
                <a:spcPct val="90000"/>
              </a:lnSpc>
              <a:spcBef>
                <a:spcPts val="400"/>
              </a:spcBef>
              <a:spcAft>
                <a:spcPts val="0"/>
              </a:spcAft>
              <a:buClr>
                <a:schemeClr val="accent5"/>
              </a:buClr>
              <a:buSzPts val="1000"/>
              <a:buNone/>
              <a:defRPr sz="1000">
                <a:solidFill>
                  <a:schemeClr val="accent5"/>
                </a:solidFill>
              </a:defRPr>
            </a:lvl8pPr>
            <a:lvl9pPr lvl="8" algn="l">
              <a:lnSpc>
                <a:spcPct val="90000"/>
              </a:lnSpc>
              <a:spcBef>
                <a:spcPts val="400"/>
              </a:spcBef>
              <a:spcAft>
                <a:spcPts val="0"/>
              </a:spcAft>
              <a:buClr>
                <a:schemeClr val="accent5"/>
              </a:buClr>
              <a:buSzPts val="1000"/>
              <a:buNone/>
              <a:defRPr sz="1000">
                <a:solidFill>
                  <a:schemeClr val="accent5"/>
                </a:solidFill>
              </a:defRPr>
            </a:lvl9pPr>
          </a:lstStyle>
          <a:p/>
        </p:txBody>
      </p:sp>
      <p:sp>
        <p:nvSpPr>
          <p:cNvPr id="6794" name="Google Shape;6794;g3d53bdb51f7_0_8433"/>
          <p:cNvSpPr txBox="1"/>
          <p:nvPr>
            <p:ph idx="14" type="subTitle"/>
          </p:nvPr>
        </p:nvSpPr>
        <p:spPr>
          <a:xfrm>
            <a:off x="4959161" y="3090131"/>
            <a:ext cx="3442200" cy="1335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000"/>
              <a:buNone/>
              <a:defRPr sz="1000">
                <a:solidFill>
                  <a:schemeClr val="accent5"/>
                </a:solidFill>
              </a:defRPr>
            </a:lvl1pPr>
            <a:lvl2pPr lvl="1" algn="l">
              <a:lnSpc>
                <a:spcPct val="95000"/>
              </a:lnSpc>
              <a:spcBef>
                <a:spcPts val="1300"/>
              </a:spcBef>
              <a:spcAft>
                <a:spcPts val="0"/>
              </a:spcAft>
              <a:buClr>
                <a:schemeClr val="accent5"/>
              </a:buClr>
              <a:buSzPts val="1000"/>
              <a:buNone/>
              <a:defRPr sz="1000">
                <a:solidFill>
                  <a:schemeClr val="accent5"/>
                </a:solidFill>
              </a:defRPr>
            </a:lvl2pPr>
            <a:lvl3pPr lvl="2" algn="l">
              <a:lnSpc>
                <a:spcPct val="95000"/>
              </a:lnSpc>
              <a:spcBef>
                <a:spcPts val="1300"/>
              </a:spcBef>
              <a:spcAft>
                <a:spcPts val="0"/>
              </a:spcAft>
              <a:buClr>
                <a:schemeClr val="accent5"/>
              </a:buClr>
              <a:buSzPts val="1000"/>
              <a:buNone/>
              <a:defRPr sz="1000">
                <a:solidFill>
                  <a:schemeClr val="accent5"/>
                </a:solidFill>
              </a:defRPr>
            </a:lvl3pPr>
            <a:lvl4pPr lvl="3" algn="l">
              <a:lnSpc>
                <a:spcPct val="95000"/>
              </a:lnSpc>
              <a:spcBef>
                <a:spcPts val="1300"/>
              </a:spcBef>
              <a:spcAft>
                <a:spcPts val="0"/>
              </a:spcAft>
              <a:buClr>
                <a:schemeClr val="accent5"/>
              </a:buClr>
              <a:buSzPts val="1000"/>
              <a:buNone/>
              <a:defRPr sz="1000">
                <a:solidFill>
                  <a:schemeClr val="accent5"/>
                </a:solidFill>
              </a:defRPr>
            </a:lvl4pPr>
            <a:lvl5pPr lvl="4" algn="l">
              <a:lnSpc>
                <a:spcPct val="95000"/>
              </a:lnSpc>
              <a:spcBef>
                <a:spcPts val="1300"/>
              </a:spcBef>
              <a:spcAft>
                <a:spcPts val="0"/>
              </a:spcAft>
              <a:buClr>
                <a:schemeClr val="accent5"/>
              </a:buClr>
              <a:buSzPts val="1000"/>
              <a:buNone/>
              <a:defRPr sz="1000">
                <a:solidFill>
                  <a:schemeClr val="accent5"/>
                </a:solidFill>
              </a:defRPr>
            </a:lvl5pPr>
            <a:lvl6pPr lvl="5" algn="l">
              <a:lnSpc>
                <a:spcPct val="90000"/>
              </a:lnSpc>
              <a:spcBef>
                <a:spcPts val="400"/>
              </a:spcBef>
              <a:spcAft>
                <a:spcPts val="0"/>
              </a:spcAft>
              <a:buClr>
                <a:schemeClr val="accent5"/>
              </a:buClr>
              <a:buSzPts val="1000"/>
              <a:buNone/>
              <a:defRPr sz="1000">
                <a:solidFill>
                  <a:schemeClr val="accent5"/>
                </a:solidFill>
              </a:defRPr>
            </a:lvl6pPr>
            <a:lvl7pPr lvl="6" algn="l">
              <a:lnSpc>
                <a:spcPct val="90000"/>
              </a:lnSpc>
              <a:spcBef>
                <a:spcPts val="400"/>
              </a:spcBef>
              <a:spcAft>
                <a:spcPts val="0"/>
              </a:spcAft>
              <a:buClr>
                <a:schemeClr val="accent5"/>
              </a:buClr>
              <a:buSzPts val="1000"/>
              <a:buNone/>
              <a:defRPr sz="1000">
                <a:solidFill>
                  <a:schemeClr val="accent5"/>
                </a:solidFill>
              </a:defRPr>
            </a:lvl7pPr>
            <a:lvl8pPr lvl="7" algn="l">
              <a:lnSpc>
                <a:spcPct val="90000"/>
              </a:lnSpc>
              <a:spcBef>
                <a:spcPts val="400"/>
              </a:spcBef>
              <a:spcAft>
                <a:spcPts val="0"/>
              </a:spcAft>
              <a:buClr>
                <a:schemeClr val="accent5"/>
              </a:buClr>
              <a:buSzPts val="1000"/>
              <a:buNone/>
              <a:defRPr sz="1000">
                <a:solidFill>
                  <a:schemeClr val="accent5"/>
                </a:solidFill>
              </a:defRPr>
            </a:lvl8pPr>
            <a:lvl9pPr lvl="8" algn="l">
              <a:lnSpc>
                <a:spcPct val="90000"/>
              </a:lnSpc>
              <a:spcBef>
                <a:spcPts val="400"/>
              </a:spcBef>
              <a:spcAft>
                <a:spcPts val="0"/>
              </a:spcAft>
              <a:buClr>
                <a:schemeClr val="accent5"/>
              </a:buClr>
              <a:buSzPts val="1000"/>
              <a:buNone/>
              <a:defRPr sz="1000">
                <a:solidFill>
                  <a:schemeClr val="accent5"/>
                </a:solidFill>
              </a:defRPr>
            </a:lvl9pPr>
          </a:lstStyle>
          <a:p/>
        </p:txBody>
      </p:sp>
      <p:sp>
        <p:nvSpPr>
          <p:cNvPr id="6795" name="Google Shape;6795;g3d53bdb51f7_0_8433"/>
          <p:cNvSpPr txBox="1"/>
          <p:nvPr>
            <p:ph idx="15" type="subTitle"/>
          </p:nvPr>
        </p:nvSpPr>
        <p:spPr>
          <a:xfrm>
            <a:off x="4959161" y="4109738"/>
            <a:ext cx="3442200" cy="1335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000"/>
              <a:buNone/>
              <a:defRPr sz="1000">
                <a:solidFill>
                  <a:schemeClr val="accent5"/>
                </a:solidFill>
              </a:defRPr>
            </a:lvl1pPr>
            <a:lvl2pPr lvl="1" algn="l">
              <a:lnSpc>
                <a:spcPct val="95000"/>
              </a:lnSpc>
              <a:spcBef>
                <a:spcPts val="1300"/>
              </a:spcBef>
              <a:spcAft>
                <a:spcPts val="0"/>
              </a:spcAft>
              <a:buClr>
                <a:schemeClr val="accent5"/>
              </a:buClr>
              <a:buSzPts val="1000"/>
              <a:buNone/>
              <a:defRPr sz="1000">
                <a:solidFill>
                  <a:schemeClr val="accent5"/>
                </a:solidFill>
              </a:defRPr>
            </a:lvl2pPr>
            <a:lvl3pPr lvl="2" algn="l">
              <a:lnSpc>
                <a:spcPct val="95000"/>
              </a:lnSpc>
              <a:spcBef>
                <a:spcPts val="1300"/>
              </a:spcBef>
              <a:spcAft>
                <a:spcPts val="0"/>
              </a:spcAft>
              <a:buClr>
                <a:schemeClr val="accent5"/>
              </a:buClr>
              <a:buSzPts val="1000"/>
              <a:buNone/>
              <a:defRPr sz="1000">
                <a:solidFill>
                  <a:schemeClr val="accent5"/>
                </a:solidFill>
              </a:defRPr>
            </a:lvl3pPr>
            <a:lvl4pPr lvl="3" algn="l">
              <a:lnSpc>
                <a:spcPct val="95000"/>
              </a:lnSpc>
              <a:spcBef>
                <a:spcPts val="1300"/>
              </a:spcBef>
              <a:spcAft>
                <a:spcPts val="0"/>
              </a:spcAft>
              <a:buClr>
                <a:schemeClr val="accent5"/>
              </a:buClr>
              <a:buSzPts val="1000"/>
              <a:buNone/>
              <a:defRPr sz="1000">
                <a:solidFill>
                  <a:schemeClr val="accent5"/>
                </a:solidFill>
              </a:defRPr>
            </a:lvl4pPr>
            <a:lvl5pPr lvl="4" algn="l">
              <a:lnSpc>
                <a:spcPct val="95000"/>
              </a:lnSpc>
              <a:spcBef>
                <a:spcPts val="1300"/>
              </a:spcBef>
              <a:spcAft>
                <a:spcPts val="0"/>
              </a:spcAft>
              <a:buClr>
                <a:schemeClr val="accent5"/>
              </a:buClr>
              <a:buSzPts val="1000"/>
              <a:buNone/>
              <a:defRPr sz="1000">
                <a:solidFill>
                  <a:schemeClr val="accent5"/>
                </a:solidFill>
              </a:defRPr>
            </a:lvl5pPr>
            <a:lvl6pPr lvl="5" algn="l">
              <a:lnSpc>
                <a:spcPct val="90000"/>
              </a:lnSpc>
              <a:spcBef>
                <a:spcPts val="400"/>
              </a:spcBef>
              <a:spcAft>
                <a:spcPts val="0"/>
              </a:spcAft>
              <a:buClr>
                <a:schemeClr val="accent5"/>
              </a:buClr>
              <a:buSzPts val="1000"/>
              <a:buNone/>
              <a:defRPr sz="1000">
                <a:solidFill>
                  <a:schemeClr val="accent5"/>
                </a:solidFill>
              </a:defRPr>
            </a:lvl6pPr>
            <a:lvl7pPr lvl="6" algn="l">
              <a:lnSpc>
                <a:spcPct val="90000"/>
              </a:lnSpc>
              <a:spcBef>
                <a:spcPts val="400"/>
              </a:spcBef>
              <a:spcAft>
                <a:spcPts val="0"/>
              </a:spcAft>
              <a:buClr>
                <a:schemeClr val="accent5"/>
              </a:buClr>
              <a:buSzPts val="1000"/>
              <a:buNone/>
              <a:defRPr sz="1000">
                <a:solidFill>
                  <a:schemeClr val="accent5"/>
                </a:solidFill>
              </a:defRPr>
            </a:lvl7pPr>
            <a:lvl8pPr lvl="7" algn="l">
              <a:lnSpc>
                <a:spcPct val="90000"/>
              </a:lnSpc>
              <a:spcBef>
                <a:spcPts val="400"/>
              </a:spcBef>
              <a:spcAft>
                <a:spcPts val="0"/>
              </a:spcAft>
              <a:buClr>
                <a:schemeClr val="accent5"/>
              </a:buClr>
              <a:buSzPts val="1000"/>
              <a:buNone/>
              <a:defRPr sz="1000">
                <a:solidFill>
                  <a:schemeClr val="accent5"/>
                </a:solidFill>
              </a:defRPr>
            </a:lvl8pPr>
            <a:lvl9pPr lvl="8" algn="l">
              <a:lnSpc>
                <a:spcPct val="90000"/>
              </a:lnSpc>
              <a:spcBef>
                <a:spcPts val="400"/>
              </a:spcBef>
              <a:spcAft>
                <a:spcPts val="0"/>
              </a:spcAft>
              <a:buClr>
                <a:schemeClr val="accent5"/>
              </a:buClr>
              <a:buSzPts val="1000"/>
              <a:buNone/>
              <a:defRPr sz="1000">
                <a:solidFill>
                  <a:schemeClr val="accent5"/>
                </a:solidFill>
              </a:defRPr>
            </a:lvl9pPr>
          </a:lstStyle>
          <a:p/>
        </p:txBody>
      </p:sp>
      <p:sp>
        <p:nvSpPr>
          <p:cNvPr id="6796" name="Google Shape;6796;g3d53bdb51f7_0_8433"/>
          <p:cNvSpPr txBox="1"/>
          <p:nvPr>
            <p:ph idx="16" type="subTitle"/>
          </p:nvPr>
        </p:nvSpPr>
        <p:spPr>
          <a:xfrm>
            <a:off x="953997" y="3718960"/>
            <a:ext cx="3442200" cy="3720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800"/>
              <a:buFont typeface="Poppins Medium"/>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6797" name="Google Shape;6797;g3d53bdb51f7_0_8433"/>
          <p:cNvSpPr txBox="1"/>
          <p:nvPr>
            <p:ph idx="17" type="subTitle"/>
          </p:nvPr>
        </p:nvSpPr>
        <p:spPr>
          <a:xfrm>
            <a:off x="953997" y="1718850"/>
            <a:ext cx="3442200" cy="3720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800"/>
              <a:buFont typeface="Poppins Medium"/>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6798" name="Google Shape;6798;g3d53bdb51f7_0_8433"/>
          <p:cNvSpPr txBox="1"/>
          <p:nvPr>
            <p:ph idx="18" type="subTitle"/>
          </p:nvPr>
        </p:nvSpPr>
        <p:spPr>
          <a:xfrm>
            <a:off x="953997" y="2723332"/>
            <a:ext cx="3442200" cy="3720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800"/>
              <a:buFont typeface="Poppins Medium"/>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6799" name="Google Shape;6799;g3d53bdb51f7_0_8433"/>
          <p:cNvSpPr txBox="1"/>
          <p:nvPr>
            <p:ph idx="19" type="subTitle"/>
          </p:nvPr>
        </p:nvSpPr>
        <p:spPr>
          <a:xfrm>
            <a:off x="4947992" y="1718845"/>
            <a:ext cx="3890700" cy="3720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800"/>
              <a:buFont typeface="Poppins Medium"/>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6800" name="Google Shape;6800;g3d53bdb51f7_0_8433"/>
          <p:cNvSpPr txBox="1"/>
          <p:nvPr>
            <p:ph idx="20" type="subTitle"/>
          </p:nvPr>
        </p:nvSpPr>
        <p:spPr>
          <a:xfrm>
            <a:off x="4947992" y="2723330"/>
            <a:ext cx="3890700" cy="3720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800"/>
              <a:buFont typeface="Poppins Medium"/>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
        <p:nvSpPr>
          <p:cNvPr id="6801" name="Google Shape;6801;g3d53bdb51f7_0_8433"/>
          <p:cNvSpPr txBox="1"/>
          <p:nvPr>
            <p:ph idx="21" type="subTitle"/>
          </p:nvPr>
        </p:nvSpPr>
        <p:spPr>
          <a:xfrm>
            <a:off x="4947992" y="3718959"/>
            <a:ext cx="3890700" cy="3720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800"/>
              <a:buFont typeface="Poppins Medium"/>
              <a:buNone/>
              <a:defRPr sz="1800"/>
            </a:lvl1pPr>
            <a:lvl2pPr lvl="1" algn="l">
              <a:lnSpc>
                <a:spcPct val="95000"/>
              </a:lnSpc>
              <a:spcBef>
                <a:spcPts val="1300"/>
              </a:spcBef>
              <a:spcAft>
                <a:spcPts val="0"/>
              </a:spcAft>
              <a:buSzPts val="1800"/>
              <a:buFont typeface="Poppins Medium"/>
              <a:buNone/>
              <a:defRPr sz="1800"/>
            </a:lvl2pPr>
            <a:lvl3pPr lvl="2" algn="l">
              <a:lnSpc>
                <a:spcPct val="95000"/>
              </a:lnSpc>
              <a:spcBef>
                <a:spcPts val="1300"/>
              </a:spcBef>
              <a:spcAft>
                <a:spcPts val="0"/>
              </a:spcAft>
              <a:buSzPts val="1800"/>
              <a:buFont typeface="Poppins Medium"/>
              <a:buNone/>
              <a:defRPr sz="1800"/>
            </a:lvl3pPr>
            <a:lvl4pPr lvl="3" algn="l">
              <a:lnSpc>
                <a:spcPct val="95000"/>
              </a:lnSpc>
              <a:spcBef>
                <a:spcPts val="1300"/>
              </a:spcBef>
              <a:spcAft>
                <a:spcPts val="0"/>
              </a:spcAft>
              <a:buSzPts val="1800"/>
              <a:buFont typeface="Poppins Medium"/>
              <a:buNone/>
              <a:defRPr sz="1800"/>
            </a:lvl4pPr>
            <a:lvl5pPr lvl="4" algn="l">
              <a:lnSpc>
                <a:spcPct val="95000"/>
              </a:lnSpc>
              <a:spcBef>
                <a:spcPts val="1300"/>
              </a:spcBef>
              <a:spcAft>
                <a:spcPts val="0"/>
              </a:spcAft>
              <a:buSzPts val="1800"/>
              <a:buFont typeface="Poppins Medium"/>
              <a:buNone/>
              <a:defRPr sz="1800"/>
            </a:lvl5pPr>
            <a:lvl6pPr lvl="5" algn="l">
              <a:lnSpc>
                <a:spcPct val="90000"/>
              </a:lnSpc>
              <a:spcBef>
                <a:spcPts val="400"/>
              </a:spcBef>
              <a:spcAft>
                <a:spcPts val="0"/>
              </a:spcAft>
              <a:buSzPts val="1800"/>
              <a:buFont typeface="Poppins Medium"/>
              <a:buNone/>
              <a:defRPr sz="1800"/>
            </a:lvl6pPr>
            <a:lvl7pPr lvl="6" algn="l">
              <a:lnSpc>
                <a:spcPct val="90000"/>
              </a:lnSpc>
              <a:spcBef>
                <a:spcPts val="400"/>
              </a:spcBef>
              <a:spcAft>
                <a:spcPts val="0"/>
              </a:spcAft>
              <a:buSzPts val="1800"/>
              <a:buFont typeface="Poppins Medium"/>
              <a:buNone/>
              <a:defRPr sz="1800"/>
            </a:lvl7pPr>
            <a:lvl8pPr lvl="7" algn="l">
              <a:lnSpc>
                <a:spcPct val="90000"/>
              </a:lnSpc>
              <a:spcBef>
                <a:spcPts val="400"/>
              </a:spcBef>
              <a:spcAft>
                <a:spcPts val="0"/>
              </a:spcAft>
              <a:buSzPts val="1800"/>
              <a:buFont typeface="Poppins Medium"/>
              <a:buNone/>
              <a:defRPr sz="1800"/>
            </a:lvl8pPr>
            <a:lvl9pPr lvl="8" algn="l">
              <a:lnSpc>
                <a:spcPct val="90000"/>
              </a:lnSpc>
              <a:spcBef>
                <a:spcPts val="400"/>
              </a:spcBef>
              <a:spcAft>
                <a:spcPts val="0"/>
              </a:spcAft>
              <a:buSzPts val="1800"/>
              <a:buFont typeface="Poppins Medium"/>
              <a:buNone/>
              <a:defRPr sz="1800"/>
            </a:lvl9pPr>
          </a:lstStyle>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5_Custom Layout">
  <p:cSld name="25_Custom Layout">
    <p:bg>
      <p:bgPr>
        <a:blipFill>
          <a:blip r:embed="rId2">
            <a:alphaModFix/>
          </a:blip>
          <a:stretch>
            <a:fillRect/>
          </a:stretch>
        </a:blipFill>
      </p:bgPr>
    </p:bg>
    <p:spTree>
      <p:nvGrpSpPr>
        <p:cNvPr id="597" name="Shape 597"/>
        <p:cNvGrpSpPr/>
        <p:nvPr/>
      </p:nvGrpSpPr>
      <p:grpSpPr>
        <a:xfrm>
          <a:off x="0" y="0"/>
          <a:ext cx="0" cy="0"/>
          <a:chOff x="0" y="0"/>
          <a:chExt cx="0" cy="0"/>
        </a:xfrm>
      </p:grpSpPr>
      <p:sp>
        <p:nvSpPr>
          <p:cNvPr id="598" name="Google Shape;598;g3970249a880_0_11986"/>
          <p:cNvSpPr/>
          <p:nvPr/>
        </p:nvSpPr>
        <p:spPr>
          <a:xfrm>
            <a:off x="1403748" y="1145541"/>
            <a:ext cx="3120000" cy="1974600"/>
          </a:xfrm>
          <a:prstGeom prst="round2SameRect">
            <a:avLst>
              <a:gd fmla="val 4780" name="adj1"/>
              <a:gd fmla="val 0" name="adj2"/>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2000">
                <a:srgbClr val="1C0054"/>
              </a:gs>
              <a:gs pos="78000">
                <a:srgbClr val="1C0358"/>
              </a:gs>
              <a:gs pos="82000">
                <a:srgbClr val="1C0B66"/>
              </a:gs>
              <a:gs pos="100000">
                <a:srgbClr val="1C0B6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599" name="Google Shape;599;g3970249a880_0_11986"/>
          <p:cNvSpPr/>
          <p:nvPr/>
        </p:nvSpPr>
        <p:spPr>
          <a:xfrm>
            <a:off x="4620216" y="1145541"/>
            <a:ext cx="3120000" cy="1974600"/>
          </a:xfrm>
          <a:prstGeom prst="round2SameRect">
            <a:avLst>
              <a:gd fmla="val 4780" name="adj1"/>
              <a:gd fmla="val 0" name="adj2"/>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2000">
                <a:srgbClr val="1C0054"/>
              </a:gs>
              <a:gs pos="78000">
                <a:srgbClr val="1C0358"/>
              </a:gs>
              <a:gs pos="82000">
                <a:srgbClr val="1C0B66"/>
              </a:gs>
              <a:gs pos="100000">
                <a:srgbClr val="1C0B6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600" name="Google Shape;600;g3970249a880_0_11986"/>
          <p:cNvSpPr/>
          <p:nvPr/>
        </p:nvSpPr>
        <p:spPr>
          <a:xfrm rot="10800000">
            <a:off x="1396584" y="3140699"/>
            <a:ext cx="3127200" cy="1317000"/>
          </a:xfrm>
          <a:prstGeom prst="round2SameRect">
            <a:avLst>
              <a:gd fmla="val 3905"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601" name="Google Shape;601;g3970249a880_0_11986"/>
          <p:cNvSpPr/>
          <p:nvPr/>
        </p:nvSpPr>
        <p:spPr>
          <a:xfrm rot="10800000">
            <a:off x="4613052" y="3140699"/>
            <a:ext cx="3127200" cy="1317000"/>
          </a:xfrm>
          <a:prstGeom prst="round2SameRect">
            <a:avLst>
              <a:gd fmla="val 3905"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602" name="Google Shape;602;g3970249a880_0_1198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03" name="Google Shape;603;g3970249a880_0_11986"/>
          <p:cNvSpPr txBox="1"/>
          <p:nvPr>
            <p:ph type="title"/>
          </p:nvPr>
        </p:nvSpPr>
        <p:spPr>
          <a:xfrm>
            <a:off x="315025" y="319875"/>
            <a:ext cx="85029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604" name="Google Shape;604;g3970249a880_0_11986"/>
          <p:cNvSpPr txBox="1"/>
          <p:nvPr>
            <p:ph idx="1" type="body"/>
          </p:nvPr>
        </p:nvSpPr>
        <p:spPr>
          <a:xfrm>
            <a:off x="1711703" y="3344466"/>
            <a:ext cx="2567700" cy="758400"/>
          </a:xfrm>
          <a:prstGeom prst="rect">
            <a:avLst/>
          </a:prstGeom>
          <a:noFill/>
          <a:ln>
            <a:noFill/>
          </a:ln>
        </p:spPr>
        <p:txBody>
          <a:bodyPr anchorCtr="0" anchor="t" bIns="0" lIns="0" spcFirstLastPara="1" rIns="0" wrap="square" tIns="0">
            <a:noAutofit/>
          </a:bodyPr>
          <a:lstStyle>
            <a:lvl1pPr indent="-280035" lvl="0" marL="457200" algn="l">
              <a:lnSpc>
                <a:spcPct val="95000"/>
              </a:lnSpc>
              <a:spcBef>
                <a:spcPts val="1350"/>
              </a:spcBef>
              <a:spcAft>
                <a:spcPts val="0"/>
              </a:spcAft>
              <a:buClr>
                <a:schemeClr val="accent5"/>
              </a:buClr>
              <a:buSzPts val="810"/>
              <a:buChar char="●"/>
              <a:defRPr sz="900">
                <a:solidFill>
                  <a:schemeClr val="accent5"/>
                </a:solidFill>
              </a:defRPr>
            </a:lvl1pPr>
            <a:lvl2pPr indent="-271463" lvl="1" marL="914400" algn="l">
              <a:lnSpc>
                <a:spcPct val="95000"/>
              </a:lnSpc>
              <a:spcBef>
                <a:spcPts val="1350"/>
              </a:spcBef>
              <a:spcAft>
                <a:spcPts val="0"/>
              </a:spcAft>
              <a:buClr>
                <a:schemeClr val="accent5"/>
              </a:buClr>
              <a:buSzPts val="675"/>
              <a:buChar char="●"/>
              <a:defRPr sz="750">
                <a:solidFill>
                  <a:schemeClr val="accent5"/>
                </a:solidFill>
              </a:defRPr>
            </a:lvl2pPr>
            <a:lvl3pPr indent="-267145" lvl="2" marL="1371600" algn="l">
              <a:lnSpc>
                <a:spcPct val="95000"/>
              </a:lnSpc>
              <a:spcBef>
                <a:spcPts val="1350"/>
              </a:spcBef>
              <a:spcAft>
                <a:spcPts val="0"/>
              </a:spcAft>
              <a:buClr>
                <a:schemeClr val="accent5"/>
              </a:buClr>
              <a:buSzPts val="607"/>
              <a:buChar char="●"/>
              <a:defRPr sz="675">
                <a:solidFill>
                  <a:schemeClr val="accent5"/>
                </a:solidFill>
              </a:defRPr>
            </a:lvl3pPr>
            <a:lvl4pPr indent="-267145" lvl="3" marL="1828800" algn="l">
              <a:lnSpc>
                <a:spcPct val="95000"/>
              </a:lnSpc>
              <a:spcBef>
                <a:spcPts val="1350"/>
              </a:spcBef>
              <a:spcAft>
                <a:spcPts val="0"/>
              </a:spcAft>
              <a:buClr>
                <a:schemeClr val="dk1"/>
              </a:buClr>
              <a:buSzPts val="607"/>
              <a:buChar char="●"/>
              <a:defRPr sz="600"/>
            </a:lvl4pPr>
            <a:lvl5pPr indent="-254317" lvl="4" marL="2286000" algn="l">
              <a:lnSpc>
                <a:spcPct val="95000"/>
              </a:lnSpc>
              <a:spcBef>
                <a:spcPts val="1350"/>
              </a:spcBef>
              <a:spcAft>
                <a:spcPts val="0"/>
              </a:spcAft>
              <a:buClr>
                <a:schemeClr val="dk1"/>
              </a:buClr>
              <a:buSzPts val="405"/>
              <a:buChar char="●"/>
              <a:defRPr sz="100"/>
            </a:lvl5pPr>
            <a:lvl6pPr indent="-240474" lvl="5" marL="2743200" algn="l">
              <a:lnSpc>
                <a:spcPct val="90000"/>
              </a:lnSpc>
              <a:spcBef>
                <a:spcPts val="375"/>
              </a:spcBef>
              <a:spcAft>
                <a:spcPts val="0"/>
              </a:spcAft>
              <a:buClr>
                <a:schemeClr val="dk1"/>
              </a:buClr>
              <a:buSzPts val="187"/>
              <a:buChar char="•"/>
              <a:defRPr sz="100"/>
            </a:lvl6pPr>
            <a:lvl7pPr indent="-240474" lvl="6" marL="3200400" algn="l">
              <a:lnSpc>
                <a:spcPct val="90000"/>
              </a:lnSpc>
              <a:spcBef>
                <a:spcPts val="375"/>
              </a:spcBef>
              <a:spcAft>
                <a:spcPts val="0"/>
              </a:spcAft>
              <a:buClr>
                <a:schemeClr val="dk1"/>
              </a:buClr>
              <a:buSzPts val="187"/>
              <a:buChar char="•"/>
              <a:defRPr sz="100"/>
            </a:lvl7pPr>
            <a:lvl8pPr indent="-240474" lvl="7" marL="3657600" algn="l">
              <a:lnSpc>
                <a:spcPct val="90000"/>
              </a:lnSpc>
              <a:spcBef>
                <a:spcPts val="375"/>
              </a:spcBef>
              <a:spcAft>
                <a:spcPts val="0"/>
              </a:spcAft>
              <a:buClr>
                <a:schemeClr val="dk1"/>
              </a:buClr>
              <a:buSzPts val="187"/>
              <a:buChar char="•"/>
              <a:defRPr sz="100"/>
            </a:lvl8pPr>
            <a:lvl9pPr indent="-240474" lvl="8" marL="4114800" algn="l">
              <a:lnSpc>
                <a:spcPct val="90000"/>
              </a:lnSpc>
              <a:spcBef>
                <a:spcPts val="375"/>
              </a:spcBef>
              <a:spcAft>
                <a:spcPts val="0"/>
              </a:spcAft>
              <a:buClr>
                <a:schemeClr val="dk1"/>
              </a:buClr>
              <a:buSzPts val="187"/>
              <a:buChar char="•"/>
              <a:defRPr sz="100"/>
            </a:lvl9pPr>
          </a:lstStyle>
          <a:p/>
        </p:txBody>
      </p:sp>
      <p:sp>
        <p:nvSpPr>
          <p:cNvPr id="605" name="Google Shape;605;g3970249a880_0_11986"/>
          <p:cNvSpPr txBox="1"/>
          <p:nvPr>
            <p:ph idx="2" type="body"/>
          </p:nvPr>
        </p:nvSpPr>
        <p:spPr>
          <a:xfrm>
            <a:off x="4882637" y="3344466"/>
            <a:ext cx="2567700" cy="758400"/>
          </a:xfrm>
          <a:prstGeom prst="rect">
            <a:avLst/>
          </a:prstGeom>
          <a:noFill/>
          <a:ln>
            <a:noFill/>
          </a:ln>
        </p:spPr>
        <p:txBody>
          <a:bodyPr anchorCtr="0" anchor="t" bIns="0" lIns="0" spcFirstLastPara="1" rIns="0" wrap="square" tIns="0">
            <a:noAutofit/>
          </a:bodyPr>
          <a:lstStyle>
            <a:lvl1pPr indent="-280035" lvl="0" marL="457200" algn="l">
              <a:lnSpc>
                <a:spcPct val="95000"/>
              </a:lnSpc>
              <a:spcBef>
                <a:spcPts val="1350"/>
              </a:spcBef>
              <a:spcAft>
                <a:spcPts val="0"/>
              </a:spcAft>
              <a:buClr>
                <a:schemeClr val="accent5"/>
              </a:buClr>
              <a:buSzPts val="810"/>
              <a:buChar char="●"/>
              <a:defRPr sz="900">
                <a:solidFill>
                  <a:schemeClr val="accent5"/>
                </a:solidFill>
              </a:defRPr>
            </a:lvl1pPr>
            <a:lvl2pPr indent="-271463" lvl="1" marL="914400" algn="l">
              <a:lnSpc>
                <a:spcPct val="95000"/>
              </a:lnSpc>
              <a:spcBef>
                <a:spcPts val="1350"/>
              </a:spcBef>
              <a:spcAft>
                <a:spcPts val="0"/>
              </a:spcAft>
              <a:buClr>
                <a:schemeClr val="accent5"/>
              </a:buClr>
              <a:buSzPts val="675"/>
              <a:buChar char="●"/>
              <a:defRPr sz="750">
                <a:solidFill>
                  <a:schemeClr val="accent5"/>
                </a:solidFill>
              </a:defRPr>
            </a:lvl2pPr>
            <a:lvl3pPr indent="-267145" lvl="2" marL="1371600" algn="l">
              <a:lnSpc>
                <a:spcPct val="95000"/>
              </a:lnSpc>
              <a:spcBef>
                <a:spcPts val="1350"/>
              </a:spcBef>
              <a:spcAft>
                <a:spcPts val="0"/>
              </a:spcAft>
              <a:buClr>
                <a:schemeClr val="accent5"/>
              </a:buClr>
              <a:buSzPts val="607"/>
              <a:buChar char="●"/>
              <a:defRPr sz="675">
                <a:solidFill>
                  <a:schemeClr val="accent5"/>
                </a:solidFill>
              </a:defRPr>
            </a:lvl3pPr>
            <a:lvl4pPr indent="-267145" lvl="3" marL="1828800" algn="l">
              <a:lnSpc>
                <a:spcPct val="95000"/>
              </a:lnSpc>
              <a:spcBef>
                <a:spcPts val="1350"/>
              </a:spcBef>
              <a:spcAft>
                <a:spcPts val="0"/>
              </a:spcAft>
              <a:buClr>
                <a:schemeClr val="dk1"/>
              </a:buClr>
              <a:buSzPts val="607"/>
              <a:buChar char="●"/>
              <a:defRPr sz="600"/>
            </a:lvl4pPr>
            <a:lvl5pPr indent="-254317" lvl="4" marL="2286000" algn="l">
              <a:lnSpc>
                <a:spcPct val="95000"/>
              </a:lnSpc>
              <a:spcBef>
                <a:spcPts val="1350"/>
              </a:spcBef>
              <a:spcAft>
                <a:spcPts val="0"/>
              </a:spcAft>
              <a:buClr>
                <a:schemeClr val="dk1"/>
              </a:buClr>
              <a:buSzPts val="405"/>
              <a:buChar char="●"/>
              <a:defRPr sz="100"/>
            </a:lvl5pPr>
            <a:lvl6pPr indent="-240474" lvl="5" marL="2743200" algn="l">
              <a:lnSpc>
                <a:spcPct val="90000"/>
              </a:lnSpc>
              <a:spcBef>
                <a:spcPts val="375"/>
              </a:spcBef>
              <a:spcAft>
                <a:spcPts val="0"/>
              </a:spcAft>
              <a:buClr>
                <a:schemeClr val="dk1"/>
              </a:buClr>
              <a:buSzPts val="187"/>
              <a:buChar char="•"/>
              <a:defRPr sz="100"/>
            </a:lvl6pPr>
            <a:lvl7pPr indent="-240474" lvl="6" marL="3200400" algn="l">
              <a:lnSpc>
                <a:spcPct val="90000"/>
              </a:lnSpc>
              <a:spcBef>
                <a:spcPts val="375"/>
              </a:spcBef>
              <a:spcAft>
                <a:spcPts val="0"/>
              </a:spcAft>
              <a:buClr>
                <a:schemeClr val="dk1"/>
              </a:buClr>
              <a:buSzPts val="187"/>
              <a:buChar char="•"/>
              <a:defRPr sz="100"/>
            </a:lvl7pPr>
            <a:lvl8pPr indent="-240474" lvl="7" marL="3657600" algn="l">
              <a:lnSpc>
                <a:spcPct val="90000"/>
              </a:lnSpc>
              <a:spcBef>
                <a:spcPts val="375"/>
              </a:spcBef>
              <a:spcAft>
                <a:spcPts val="0"/>
              </a:spcAft>
              <a:buClr>
                <a:schemeClr val="dk1"/>
              </a:buClr>
              <a:buSzPts val="187"/>
              <a:buChar char="•"/>
              <a:defRPr sz="100"/>
            </a:lvl8pPr>
            <a:lvl9pPr indent="-240474" lvl="8" marL="4114800" algn="l">
              <a:lnSpc>
                <a:spcPct val="90000"/>
              </a:lnSpc>
              <a:spcBef>
                <a:spcPts val="375"/>
              </a:spcBef>
              <a:spcAft>
                <a:spcPts val="0"/>
              </a:spcAft>
              <a:buClr>
                <a:schemeClr val="dk1"/>
              </a:buClr>
              <a:buSzPts val="187"/>
              <a:buChar char="•"/>
              <a:defRPr sz="100"/>
            </a:lvl9pPr>
          </a:lstStyle>
          <a:p/>
        </p:txBody>
      </p:sp>
      <p:sp>
        <p:nvSpPr>
          <p:cNvPr id="606" name="Google Shape;606;g3970249a880_0_11986"/>
          <p:cNvSpPr txBox="1"/>
          <p:nvPr>
            <p:ph idx="3" type="subTitle"/>
          </p:nvPr>
        </p:nvSpPr>
        <p:spPr>
          <a:xfrm>
            <a:off x="1711704" y="2463197"/>
            <a:ext cx="2567700" cy="572100"/>
          </a:xfrm>
          <a:prstGeom prst="rect">
            <a:avLst/>
          </a:prstGeom>
          <a:noFill/>
          <a:ln>
            <a:noFill/>
          </a:ln>
        </p:spPr>
        <p:txBody>
          <a:bodyPr anchorCtr="0" anchor="t" bIns="34275" lIns="34275" spcFirstLastPara="1" rIns="34275" wrap="square" tIns="34275">
            <a:noAutofit/>
          </a:bodyPr>
          <a:lstStyle>
            <a:lvl1pPr lvl="0" marR="0" algn="ctr">
              <a:lnSpc>
                <a:spcPct val="94000"/>
              </a:lnSpc>
              <a:spcBef>
                <a:spcPts val="0"/>
              </a:spcBef>
              <a:spcAft>
                <a:spcPts val="0"/>
              </a:spcAft>
              <a:buSzPts val="945"/>
              <a:buNone/>
              <a:defRPr b="1" sz="1312">
                <a:solidFill>
                  <a:schemeClr val="lt1"/>
                </a:solidFill>
                <a:latin typeface="Poppins"/>
                <a:ea typeface="Poppins"/>
                <a:cs typeface="Poppins"/>
                <a:sym typeface="Poppins"/>
              </a:defRPr>
            </a:lvl1pPr>
            <a:lvl2pPr lvl="1" algn="ctr">
              <a:lnSpc>
                <a:spcPct val="95000"/>
              </a:lnSpc>
              <a:spcBef>
                <a:spcPts val="1350"/>
              </a:spcBef>
              <a:spcAft>
                <a:spcPts val="0"/>
              </a:spcAft>
              <a:buClr>
                <a:schemeClr val="lt1"/>
              </a:buClr>
              <a:buSzPts val="810"/>
              <a:buNone/>
              <a:defRPr sz="900">
                <a:solidFill>
                  <a:schemeClr val="lt1"/>
                </a:solidFill>
              </a:defRPr>
            </a:lvl2pPr>
            <a:lvl3pPr lvl="2" algn="ctr">
              <a:lnSpc>
                <a:spcPct val="95000"/>
              </a:lnSpc>
              <a:spcBef>
                <a:spcPts val="1350"/>
              </a:spcBef>
              <a:spcAft>
                <a:spcPts val="0"/>
              </a:spcAft>
              <a:buClr>
                <a:schemeClr val="lt1"/>
              </a:buClr>
              <a:buSzPts val="675"/>
              <a:buNone/>
              <a:defRPr sz="750">
                <a:solidFill>
                  <a:schemeClr val="lt1"/>
                </a:solidFill>
              </a:defRPr>
            </a:lvl3pPr>
            <a:lvl4pPr lvl="3" algn="ctr">
              <a:lnSpc>
                <a:spcPct val="95000"/>
              </a:lnSpc>
              <a:spcBef>
                <a:spcPts val="1350"/>
              </a:spcBef>
              <a:spcAft>
                <a:spcPts val="0"/>
              </a:spcAft>
              <a:buClr>
                <a:schemeClr val="lt1"/>
              </a:buClr>
              <a:buSzPts val="540"/>
              <a:buNone/>
              <a:defRPr sz="600">
                <a:solidFill>
                  <a:schemeClr val="lt1"/>
                </a:solidFill>
              </a:defRPr>
            </a:lvl4pPr>
            <a:lvl5pPr lvl="4" algn="ctr">
              <a:lnSpc>
                <a:spcPct val="95000"/>
              </a:lnSpc>
              <a:spcBef>
                <a:spcPts val="1350"/>
              </a:spcBef>
              <a:spcAft>
                <a:spcPts val="0"/>
              </a:spcAft>
              <a:buClr>
                <a:schemeClr val="lt1"/>
              </a:buClr>
              <a:buSzPts val="405"/>
              <a:buNone/>
              <a:defRPr sz="450">
                <a:solidFill>
                  <a:schemeClr val="lt1"/>
                </a:solidFill>
              </a:defRPr>
            </a:lvl5pPr>
            <a:lvl6pPr lvl="5" algn="ctr">
              <a:lnSpc>
                <a:spcPct val="90000"/>
              </a:lnSpc>
              <a:spcBef>
                <a:spcPts val="375"/>
              </a:spcBef>
              <a:spcAft>
                <a:spcPts val="0"/>
              </a:spcAft>
              <a:buClr>
                <a:schemeClr val="lt1"/>
              </a:buClr>
              <a:buSzPts val="187"/>
              <a:buNone/>
              <a:defRPr sz="187">
                <a:solidFill>
                  <a:schemeClr val="lt1"/>
                </a:solidFill>
              </a:defRPr>
            </a:lvl6pPr>
            <a:lvl7pPr lvl="6" algn="ctr">
              <a:lnSpc>
                <a:spcPct val="90000"/>
              </a:lnSpc>
              <a:spcBef>
                <a:spcPts val="375"/>
              </a:spcBef>
              <a:spcAft>
                <a:spcPts val="0"/>
              </a:spcAft>
              <a:buClr>
                <a:schemeClr val="lt1"/>
              </a:buClr>
              <a:buSzPts val="187"/>
              <a:buNone/>
              <a:defRPr sz="187">
                <a:solidFill>
                  <a:schemeClr val="lt1"/>
                </a:solidFill>
              </a:defRPr>
            </a:lvl7pPr>
            <a:lvl8pPr lvl="7" algn="ctr">
              <a:lnSpc>
                <a:spcPct val="90000"/>
              </a:lnSpc>
              <a:spcBef>
                <a:spcPts val="375"/>
              </a:spcBef>
              <a:spcAft>
                <a:spcPts val="0"/>
              </a:spcAft>
              <a:buClr>
                <a:schemeClr val="lt1"/>
              </a:buClr>
              <a:buSzPts val="187"/>
              <a:buNone/>
              <a:defRPr sz="187">
                <a:solidFill>
                  <a:schemeClr val="lt1"/>
                </a:solidFill>
              </a:defRPr>
            </a:lvl8pPr>
            <a:lvl9pPr lvl="8" algn="ctr">
              <a:lnSpc>
                <a:spcPct val="90000"/>
              </a:lnSpc>
              <a:spcBef>
                <a:spcPts val="375"/>
              </a:spcBef>
              <a:spcAft>
                <a:spcPts val="0"/>
              </a:spcAft>
              <a:buClr>
                <a:schemeClr val="lt1"/>
              </a:buClr>
              <a:buSzPts val="187"/>
              <a:buNone/>
              <a:defRPr sz="187">
                <a:solidFill>
                  <a:schemeClr val="lt1"/>
                </a:solidFill>
              </a:defRPr>
            </a:lvl9pPr>
          </a:lstStyle>
          <a:p/>
        </p:txBody>
      </p:sp>
      <p:sp>
        <p:nvSpPr>
          <p:cNvPr id="607" name="Google Shape;607;g3970249a880_0_11986"/>
          <p:cNvSpPr txBox="1"/>
          <p:nvPr>
            <p:ph idx="4" type="subTitle"/>
          </p:nvPr>
        </p:nvSpPr>
        <p:spPr>
          <a:xfrm>
            <a:off x="4882652" y="2463197"/>
            <a:ext cx="2567700" cy="572100"/>
          </a:xfrm>
          <a:prstGeom prst="rect">
            <a:avLst/>
          </a:prstGeom>
          <a:noFill/>
          <a:ln>
            <a:noFill/>
          </a:ln>
        </p:spPr>
        <p:txBody>
          <a:bodyPr anchorCtr="0" anchor="t" bIns="34275" lIns="34275" spcFirstLastPara="1" rIns="34275" wrap="square" tIns="34275">
            <a:noAutofit/>
          </a:bodyPr>
          <a:lstStyle>
            <a:lvl1pPr lvl="0" marR="0" algn="ctr">
              <a:lnSpc>
                <a:spcPct val="94000"/>
              </a:lnSpc>
              <a:spcBef>
                <a:spcPts val="0"/>
              </a:spcBef>
              <a:spcAft>
                <a:spcPts val="0"/>
              </a:spcAft>
              <a:buSzPts val="945"/>
              <a:buNone/>
              <a:defRPr b="1" sz="1312">
                <a:solidFill>
                  <a:schemeClr val="lt1"/>
                </a:solidFill>
                <a:latin typeface="Poppins"/>
                <a:ea typeface="Poppins"/>
                <a:cs typeface="Poppins"/>
                <a:sym typeface="Poppins"/>
              </a:defRPr>
            </a:lvl1pPr>
            <a:lvl2pPr lvl="1" algn="ctr">
              <a:lnSpc>
                <a:spcPct val="95000"/>
              </a:lnSpc>
              <a:spcBef>
                <a:spcPts val="1350"/>
              </a:spcBef>
              <a:spcAft>
                <a:spcPts val="0"/>
              </a:spcAft>
              <a:buClr>
                <a:schemeClr val="lt1"/>
              </a:buClr>
              <a:buSzPts val="810"/>
              <a:buNone/>
              <a:defRPr sz="900">
                <a:solidFill>
                  <a:schemeClr val="lt1"/>
                </a:solidFill>
              </a:defRPr>
            </a:lvl2pPr>
            <a:lvl3pPr lvl="2" algn="ctr">
              <a:lnSpc>
                <a:spcPct val="95000"/>
              </a:lnSpc>
              <a:spcBef>
                <a:spcPts val="1350"/>
              </a:spcBef>
              <a:spcAft>
                <a:spcPts val="0"/>
              </a:spcAft>
              <a:buClr>
                <a:schemeClr val="lt1"/>
              </a:buClr>
              <a:buSzPts val="675"/>
              <a:buNone/>
              <a:defRPr sz="750">
                <a:solidFill>
                  <a:schemeClr val="lt1"/>
                </a:solidFill>
              </a:defRPr>
            </a:lvl3pPr>
            <a:lvl4pPr lvl="3" algn="ctr">
              <a:lnSpc>
                <a:spcPct val="95000"/>
              </a:lnSpc>
              <a:spcBef>
                <a:spcPts val="1350"/>
              </a:spcBef>
              <a:spcAft>
                <a:spcPts val="0"/>
              </a:spcAft>
              <a:buClr>
                <a:schemeClr val="lt1"/>
              </a:buClr>
              <a:buSzPts val="540"/>
              <a:buNone/>
              <a:defRPr sz="600">
                <a:solidFill>
                  <a:schemeClr val="lt1"/>
                </a:solidFill>
              </a:defRPr>
            </a:lvl4pPr>
            <a:lvl5pPr lvl="4" algn="ctr">
              <a:lnSpc>
                <a:spcPct val="95000"/>
              </a:lnSpc>
              <a:spcBef>
                <a:spcPts val="1350"/>
              </a:spcBef>
              <a:spcAft>
                <a:spcPts val="0"/>
              </a:spcAft>
              <a:buClr>
                <a:schemeClr val="lt1"/>
              </a:buClr>
              <a:buSzPts val="405"/>
              <a:buNone/>
              <a:defRPr sz="450">
                <a:solidFill>
                  <a:schemeClr val="lt1"/>
                </a:solidFill>
              </a:defRPr>
            </a:lvl5pPr>
            <a:lvl6pPr lvl="5" algn="ctr">
              <a:lnSpc>
                <a:spcPct val="90000"/>
              </a:lnSpc>
              <a:spcBef>
                <a:spcPts val="375"/>
              </a:spcBef>
              <a:spcAft>
                <a:spcPts val="0"/>
              </a:spcAft>
              <a:buClr>
                <a:schemeClr val="lt1"/>
              </a:buClr>
              <a:buSzPts val="187"/>
              <a:buNone/>
              <a:defRPr sz="187">
                <a:solidFill>
                  <a:schemeClr val="lt1"/>
                </a:solidFill>
              </a:defRPr>
            </a:lvl6pPr>
            <a:lvl7pPr lvl="6" algn="ctr">
              <a:lnSpc>
                <a:spcPct val="90000"/>
              </a:lnSpc>
              <a:spcBef>
                <a:spcPts val="375"/>
              </a:spcBef>
              <a:spcAft>
                <a:spcPts val="0"/>
              </a:spcAft>
              <a:buClr>
                <a:schemeClr val="lt1"/>
              </a:buClr>
              <a:buSzPts val="187"/>
              <a:buNone/>
              <a:defRPr sz="187">
                <a:solidFill>
                  <a:schemeClr val="lt1"/>
                </a:solidFill>
              </a:defRPr>
            </a:lvl7pPr>
            <a:lvl8pPr lvl="7" algn="ctr">
              <a:lnSpc>
                <a:spcPct val="90000"/>
              </a:lnSpc>
              <a:spcBef>
                <a:spcPts val="375"/>
              </a:spcBef>
              <a:spcAft>
                <a:spcPts val="0"/>
              </a:spcAft>
              <a:buClr>
                <a:schemeClr val="lt1"/>
              </a:buClr>
              <a:buSzPts val="187"/>
              <a:buNone/>
              <a:defRPr sz="187">
                <a:solidFill>
                  <a:schemeClr val="lt1"/>
                </a:solidFill>
              </a:defRPr>
            </a:lvl8pPr>
            <a:lvl9pPr lvl="8" algn="ctr">
              <a:lnSpc>
                <a:spcPct val="90000"/>
              </a:lnSpc>
              <a:spcBef>
                <a:spcPts val="375"/>
              </a:spcBef>
              <a:spcAft>
                <a:spcPts val="0"/>
              </a:spcAft>
              <a:buClr>
                <a:schemeClr val="lt1"/>
              </a:buClr>
              <a:buSzPts val="187"/>
              <a:buNone/>
              <a:defRPr sz="187">
                <a:solidFill>
                  <a:schemeClr val="lt1"/>
                </a:solidFill>
              </a:defRPr>
            </a:lvl9pPr>
          </a:lstStyle>
          <a:p/>
        </p:txBody>
      </p:sp>
    </p:spTree>
  </p:cSld>
  <p:clrMapOvr>
    <a:masterClrMapping/>
  </p:clrMapOvr>
</p:sldLayout>
</file>

<file path=ppt/slideLayouts/slideLayout4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_Custom Layout">
  <p:cSld name="10_Custom Layout">
    <p:bg>
      <p:bgPr>
        <a:blipFill>
          <a:blip r:embed="rId2">
            <a:alphaModFix/>
          </a:blip>
          <a:stretch>
            <a:fillRect/>
          </a:stretch>
        </a:blipFill>
      </p:bgPr>
    </p:bg>
    <p:spTree>
      <p:nvGrpSpPr>
        <p:cNvPr id="6802" name="Shape 6802"/>
        <p:cNvGrpSpPr/>
        <p:nvPr/>
      </p:nvGrpSpPr>
      <p:grpSpPr>
        <a:xfrm>
          <a:off x="0" y="0"/>
          <a:ext cx="0" cy="0"/>
          <a:chOff x="0" y="0"/>
          <a:chExt cx="0" cy="0"/>
        </a:xfrm>
      </p:grpSpPr>
      <p:sp>
        <p:nvSpPr>
          <p:cNvPr id="6803" name="Google Shape;6803;g3d53bdb51f7_0_8457"/>
          <p:cNvSpPr txBox="1"/>
          <p:nvPr>
            <p:ph type="title"/>
          </p:nvPr>
        </p:nvSpPr>
        <p:spPr>
          <a:xfrm>
            <a:off x="325593" y="339924"/>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804" name="Google Shape;6804;g3d53bdb51f7_0_845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6805" name="Google Shape;6805;g3d53bdb51f7_0_8457"/>
          <p:cNvPicPr preferRelativeResize="0"/>
          <p:nvPr/>
        </p:nvPicPr>
        <p:blipFill rotWithShape="1">
          <a:blip r:embed="rId3">
            <a:alphaModFix/>
          </a:blip>
          <a:srcRect b="0" l="0" r="0" t="0"/>
          <a:stretch/>
        </p:blipFill>
        <p:spPr>
          <a:xfrm>
            <a:off x="337766" y="1058928"/>
            <a:ext cx="8556350" cy="9524"/>
          </a:xfrm>
          <a:prstGeom prst="rect">
            <a:avLst/>
          </a:prstGeom>
          <a:noFill/>
          <a:ln>
            <a:noFill/>
          </a:ln>
        </p:spPr>
      </p:pic>
      <p:pic>
        <p:nvPicPr>
          <p:cNvPr id="6806" name="Google Shape;6806;g3d53bdb51f7_0_8457"/>
          <p:cNvPicPr preferRelativeResize="0"/>
          <p:nvPr/>
        </p:nvPicPr>
        <p:blipFill rotWithShape="1">
          <a:blip r:embed="rId3">
            <a:alphaModFix/>
          </a:blip>
          <a:srcRect b="0" l="0" r="0" t="0"/>
          <a:stretch/>
        </p:blipFill>
        <p:spPr>
          <a:xfrm>
            <a:off x="337766" y="1642588"/>
            <a:ext cx="8556350" cy="9524"/>
          </a:xfrm>
          <a:prstGeom prst="rect">
            <a:avLst/>
          </a:prstGeom>
          <a:noFill/>
          <a:ln>
            <a:noFill/>
          </a:ln>
        </p:spPr>
      </p:pic>
      <p:pic>
        <p:nvPicPr>
          <p:cNvPr id="6807" name="Google Shape;6807;g3d53bdb51f7_0_8457"/>
          <p:cNvPicPr preferRelativeResize="0"/>
          <p:nvPr/>
        </p:nvPicPr>
        <p:blipFill rotWithShape="1">
          <a:blip r:embed="rId3">
            <a:alphaModFix/>
          </a:blip>
          <a:srcRect b="0" l="0" r="0" t="0"/>
          <a:stretch/>
        </p:blipFill>
        <p:spPr>
          <a:xfrm>
            <a:off x="337766" y="2226249"/>
            <a:ext cx="8556350" cy="9524"/>
          </a:xfrm>
          <a:prstGeom prst="rect">
            <a:avLst/>
          </a:prstGeom>
          <a:noFill/>
          <a:ln>
            <a:noFill/>
          </a:ln>
        </p:spPr>
      </p:pic>
      <p:pic>
        <p:nvPicPr>
          <p:cNvPr id="6808" name="Google Shape;6808;g3d53bdb51f7_0_8457"/>
          <p:cNvPicPr preferRelativeResize="0"/>
          <p:nvPr/>
        </p:nvPicPr>
        <p:blipFill rotWithShape="1">
          <a:blip r:embed="rId3">
            <a:alphaModFix/>
          </a:blip>
          <a:srcRect b="0" l="0" r="0" t="0"/>
          <a:stretch/>
        </p:blipFill>
        <p:spPr>
          <a:xfrm>
            <a:off x="337766" y="2809910"/>
            <a:ext cx="8556350" cy="9524"/>
          </a:xfrm>
          <a:prstGeom prst="rect">
            <a:avLst/>
          </a:prstGeom>
          <a:noFill/>
          <a:ln>
            <a:noFill/>
          </a:ln>
        </p:spPr>
      </p:pic>
      <p:pic>
        <p:nvPicPr>
          <p:cNvPr id="6809" name="Google Shape;6809;g3d53bdb51f7_0_8457"/>
          <p:cNvPicPr preferRelativeResize="0"/>
          <p:nvPr/>
        </p:nvPicPr>
        <p:blipFill rotWithShape="1">
          <a:blip r:embed="rId3">
            <a:alphaModFix/>
          </a:blip>
          <a:srcRect b="0" l="0" r="0" t="0"/>
          <a:stretch/>
        </p:blipFill>
        <p:spPr>
          <a:xfrm>
            <a:off x="337766" y="3393571"/>
            <a:ext cx="8556350" cy="9524"/>
          </a:xfrm>
          <a:prstGeom prst="rect">
            <a:avLst/>
          </a:prstGeom>
          <a:noFill/>
          <a:ln>
            <a:noFill/>
          </a:ln>
        </p:spPr>
      </p:pic>
      <p:sp>
        <p:nvSpPr>
          <p:cNvPr id="6810" name="Google Shape;6810;g3d53bdb51f7_0_8457"/>
          <p:cNvSpPr txBox="1"/>
          <p:nvPr>
            <p:ph idx="2" type="title"/>
          </p:nvPr>
        </p:nvSpPr>
        <p:spPr>
          <a:xfrm>
            <a:off x="142756" y="1187435"/>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811" name="Google Shape;6811;g3d53bdb51f7_0_8457"/>
          <p:cNvSpPr txBox="1"/>
          <p:nvPr>
            <p:ph idx="3" type="title"/>
          </p:nvPr>
        </p:nvSpPr>
        <p:spPr>
          <a:xfrm>
            <a:off x="142756" y="1770171"/>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812" name="Google Shape;6812;g3d53bdb51f7_0_8457"/>
          <p:cNvSpPr txBox="1"/>
          <p:nvPr>
            <p:ph idx="4" type="title"/>
          </p:nvPr>
        </p:nvSpPr>
        <p:spPr>
          <a:xfrm>
            <a:off x="142756" y="2353207"/>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813" name="Google Shape;6813;g3d53bdb51f7_0_8457"/>
          <p:cNvSpPr txBox="1"/>
          <p:nvPr>
            <p:ph idx="5" type="title"/>
          </p:nvPr>
        </p:nvSpPr>
        <p:spPr>
          <a:xfrm>
            <a:off x="142756" y="2938422"/>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814" name="Google Shape;6814;g3d53bdb51f7_0_8457"/>
          <p:cNvSpPr txBox="1"/>
          <p:nvPr>
            <p:ph idx="6" type="title"/>
          </p:nvPr>
        </p:nvSpPr>
        <p:spPr>
          <a:xfrm>
            <a:off x="142756" y="3528712"/>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815" name="Google Shape;6815;g3d53bdb51f7_0_8457"/>
          <p:cNvSpPr txBox="1"/>
          <p:nvPr>
            <p:ph idx="1" type="subTitle"/>
          </p:nvPr>
        </p:nvSpPr>
        <p:spPr>
          <a:xfrm>
            <a:off x="727790" y="1279931"/>
            <a:ext cx="77049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6816" name="Google Shape;6816;g3d53bdb51f7_0_8457"/>
          <p:cNvSpPr txBox="1"/>
          <p:nvPr>
            <p:ph idx="7" type="subTitle"/>
          </p:nvPr>
        </p:nvSpPr>
        <p:spPr>
          <a:xfrm>
            <a:off x="727790" y="1852994"/>
            <a:ext cx="77049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6817" name="Google Shape;6817;g3d53bdb51f7_0_8457"/>
          <p:cNvSpPr txBox="1"/>
          <p:nvPr>
            <p:ph idx="8" type="subTitle"/>
          </p:nvPr>
        </p:nvSpPr>
        <p:spPr>
          <a:xfrm>
            <a:off x="727790" y="2431159"/>
            <a:ext cx="77049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6818" name="Google Shape;6818;g3d53bdb51f7_0_8457"/>
          <p:cNvSpPr txBox="1"/>
          <p:nvPr>
            <p:ph idx="9" type="subTitle"/>
          </p:nvPr>
        </p:nvSpPr>
        <p:spPr>
          <a:xfrm>
            <a:off x="727790" y="3023378"/>
            <a:ext cx="77049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6819" name="Google Shape;6819;g3d53bdb51f7_0_8457"/>
          <p:cNvSpPr txBox="1"/>
          <p:nvPr>
            <p:ph idx="13" type="subTitle"/>
          </p:nvPr>
        </p:nvSpPr>
        <p:spPr>
          <a:xfrm>
            <a:off x="727790" y="3619172"/>
            <a:ext cx="77049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Tree>
  </p:cSld>
  <p:clrMapOvr>
    <a:masterClrMapping/>
  </p:clrMapOvr>
</p:sldLayout>
</file>

<file path=ppt/slideLayouts/slideLayout4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Custom Layout">
  <p:cSld name="11_Custom Layout">
    <p:bg>
      <p:bgPr>
        <a:blipFill>
          <a:blip r:embed="rId2">
            <a:alphaModFix/>
          </a:blip>
          <a:stretch>
            <a:fillRect/>
          </a:stretch>
        </a:blipFill>
      </p:bgPr>
    </p:bg>
    <p:spTree>
      <p:nvGrpSpPr>
        <p:cNvPr id="6820" name="Shape 6820"/>
        <p:cNvGrpSpPr/>
        <p:nvPr/>
      </p:nvGrpSpPr>
      <p:grpSpPr>
        <a:xfrm>
          <a:off x="0" y="0"/>
          <a:ext cx="0" cy="0"/>
          <a:chOff x="0" y="0"/>
          <a:chExt cx="0" cy="0"/>
        </a:xfrm>
      </p:grpSpPr>
      <p:sp>
        <p:nvSpPr>
          <p:cNvPr id="6821" name="Google Shape;6821;g3d53bdb51f7_0_8475"/>
          <p:cNvSpPr txBox="1"/>
          <p:nvPr>
            <p:ph type="title"/>
          </p:nvPr>
        </p:nvSpPr>
        <p:spPr>
          <a:xfrm>
            <a:off x="325593" y="339924"/>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822" name="Google Shape;6822;g3d53bdb51f7_0_847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6823" name="Google Shape;6823;g3d53bdb51f7_0_8475"/>
          <p:cNvPicPr preferRelativeResize="0"/>
          <p:nvPr/>
        </p:nvPicPr>
        <p:blipFill rotWithShape="1">
          <a:blip r:embed="rId3">
            <a:alphaModFix/>
          </a:blip>
          <a:srcRect b="0" l="0" r="0" t="0"/>
          <a:stretch/>
        </p:blipFill>
        <p:spPr>
          <a:xfrm>
            <a:off x="337766" y="1058928"/>
            <a:ext cx="8556350" cy="9524"/>
          </a:xfrm>
          <a:prstGeom prst="rect">
            <a:avLst/>
          </a:prstGeom>
          <a:noFill/>
          <a:ln>
            <a:noFill/>
          </a:ln>
        </p:spPr>
      </p:pic>
      <p:pic>
        <p:nvPicPr>
          <p:cNvPr id="6824" name="Google Shape;6824;g3d53bdb51f7_0_8475"/>
          <p:cNvPicPr preferRelativeResize="0"/>
          <p:nvPr/>
        </p:nvPicPr>
        <p:blipFill rotWithShape="1">
          <a:blip r:embed="rId3">
            <a:alphaModFix/>
          </a:blip>
          <a:srcRect b="0" l="0" r="0" t="0"/>
          <a:stretch/>
        </p:blipFill>
        <p:spPr>
          <a:xfrm>
            <a:off x="337766" y="1642588"/>
            <a:ext cx="8556350" cy="9524"/>
          </a:xfrm>
          <a:prstGeom prst="rect">
            <a:avLst/>
          </a:prstGeom>
          <a:noFill/>
          <a:ln>
            <a:noFill/>
          </a:ln>
        </p:spPr>
      </p:pic>
      <p:pic>
        <p:nvPicPr>
          <p:cNvPr id="6825" name="Google Shape;6825;g3d53bdb51f7_0_8475"/>
          <p:cNvPicPr preferRelativeResize="0"/>
          <p:nvPr/>
        </p:nvPicPr>
        <p:blipFill rotWithShape="1">
          <a:blip r:embed="rId3">
            <a:alphaModFix/>
          </a:blip>
          <a:srcRect b="0" l="0" r="0" t="0"/>
          <a:stretch/>
        </p:blipFill>
        <p:spPr>
          <a:xfrm>
            <a:off x="337766" y="2226249"/>
            <a:ext cx="8556350" cy="9524"/>
          </a:xfrm>
          <a:prstGeom prst="rect">
            <a:avLst/>
          </a:prstGeom>
          <a:noFill/>
          <a:ln>
            <a:noFill/>
          </a:ln>
        </p:spPr>
      </p:pic>
      <p:pic>
        <p:nvPicPr>
          <p:cNvPr id="6826" name="Google Shape;6826;g3d53bdb51f7_0_8475"/>
          <p:cNvPicPr preferRelativeResize="0"/>
          <p:nvPr/>
        </p:nvPicPr>
        <p:blipFill rotWithShape="1">
          <a:blip r:embed="rId3">
            <a:alphaModFix/>
          </a:blip>
          <a:srcRect b="0" l="0" r="0" t="0"/>
          <a:stretch/>
        </p:blipFill>
        <p:spPr>
          <a:xfrm>
            <a:off x="337766" y="2809910"/>
            <a:ext cx="8556350" cy="9524"/>
          </a:xfrm>
          <a:prstGeom prst="rect">
            <a:avLst/>
          </a:prstGeom>
          <a:noFill/>
          <a:ln>
            <a:noFill/>
          </a:ln>
        </p:spPr>
      </p:pic>
      <p:pic>
        <p:nvPicPr>
          <p:cNvPr id="6827" name="Google Shape;6827;g3d53bdb51f7_0_8475"/>
          <p:cNvPicPr preferRelativeResize="0"/>
          <p:nvPr/>
        </p:nvPicPr>
        <p:blipFill rotWithShape="1">
          <a:blip r:embed="rId3">
            <a:alphaModFix/>
          </a:blip>
          <a:srcRect b="0" l="0" r="0" t="0"/>
          <a:stretch/>
        </p:blipFill>
        <p:spPr>
          <a:xfrm>
            <a:off x="337766" y="3393571"/>
            <a:ext cx="8556350" cy="9524"/>
          </a:xfrm>
          <a:prstGeom prst="rect">
            <a:avLst/>
          </a:prstGeom>
          <a:noFill/>
          <a:ln>
            <a:noFill/>
          </a:ln>
        </p:spPr>
      </p:pic>
      <p:sp>
        <p:nvSpPr>
          <p:cNvPr id="6828" name="Google Shape;6828;g3d53bdb51f7_0_8475"/>
          <p:cNvSpPr txBox="1"/>
          <p:nvPr>
            <p:ph idx="2" type="title"/>
          </p:nvPr>
        </p:nvSpPr>
        <p:spPr>
          <a:xfrm>
            <a:off x="4735895" y="1152219"/>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829" name="Google Shape;6829;g3d53bdb51f7_0_8475"/>
          <p:cNvSpPr txBox="1"/>
          <p:nvPr>
            <p:ph idx="3" type="title"/>
          </p:nvPr>
        </p:nvSpPr>
        <p:spPr>
          <a:xfrm>
            <a:off x="4735895" y="1734955"/>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830" name="Google Shape;6830;g3d53bdb51f7_0_8475"/>
          <p:cNvSpPr txBox="1"/>
          <p:nvPr>
            <p:ph idx="4" type="title"/>
          </p:nvPr>
        </p:nvSpPr>
        <p:spPr>
          <a:xfrm>
            <a:off x="4735895" y="2317991"/>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831" name="Google Shape;6831;g3d53bdb51f7_0_8475"/>
          <p:cNvSpPr txBox="1"/>
          <p:nvPr>
            <p:ph idx="5" type="title"/>
          </p:nvPr>
        </p:nvSpPr>
        <p:spPr>
          <a:xfrm>
            <a:off x="4730864" y="2938422"/>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832" name="Google Shape;6832;g3d53bdb51f7_0_8475"/>
          <p:cNvSpPr txBox="1"/>
          <p:nvPr>
            <p:ph idx="6" type="title"/>
          </p:nvPr>
        </p:nvSpPr>
        <p:spPr>
          <a:xfrm>
            <a:off x="4735895" y="3493496"/>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833" name="Google Shape;6833;g3d53bdb51f7_0_8475"/>
          <p:cNvSpPr txBox="1"/>
          <p:nvPr>
            <p:ph idx="1" type="subTitle"/>
          </p:nvPr>
        </p:nvSpPr>
        <p:spPr>
          <a:xfrm>
            <a:off x="727790" y="1279931"/>
            <a:ext cx="40080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6834" name="Google Shape;6834;g3d53bdb51f7_0_8475"/>
          <p:cNvSpPr txBox="1"/>
          <p:nvPr>
            <p:ph idx="7" type="subTitle"/>
          </p:nvPr>
        </p:nvSpPr>
        <p:spPr>
          <a:xfrm>
            <a:off x="727790" y="1852994"/>
            <a:ext cx="40080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6835" name="Google Shape;6835;g3d53bdb51f7_0_8475"/>
          <p:cNvSpPr txBox="1"/>
          <p:nvPr>
            <p:ph idx="8" type="subTitle"/>
          </p:nvPr>
        </p:nvSpPr>
        <p:spPr>
          <a:xfrm>
            <a:off x="727790" y="2431159"/>
            <a:ext cx="40080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6836" name="Google Shape;6836;g3d53bdb51f7_0_8475"/>
          <p:cNvSpPr txBox="1"/>
          <p:nvPr>
            <p:ph idx="9" type="subTitle"/>
          </p:nvPr>
        </p:nvSpPr>
        <p:spPr>
          <a:xfrm>
            <a:off x="727790" y="3023378"/>
            <a:ext cx="40080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6837" name="Google Shape;6837;g3d53bdb51f7_0_8475"/>
          <p:cNvSpPr txBox="1"/>
          <p:nvPr>
            <p:ph idx="13" type="subTitle"/>
          </p:nvPr>
        </p:nvSpPr>
        <p:spPr>
          <a:xfrm>
            <a:off x="727790" y="3619172"/>
            <a:ext cx="40080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6838" name="Google Shape;6838;g3d53bdb51f7_0_8475"/>
          <p:cNvSpPr txBox="1"/>
          <p:nvPr>
            <p:ph idx="14" type="subTitle"/>
          </p:nvPr>
        </p:nvSpPr>
        <p:spPr>
          <a:xfrm>
            <a:off x="5309168" y="1279931"/>
            <a:ext cx="35850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6839" name="Google Shape;6839;g3d53bdb51f7_0_8475"/>
          <p:cNvSpPr txBox="1"/>
          <p:nvPr>
            <p:ph idx="15" type="subTitle"/>
          </p:nvPr>
        </p:nvSpPr>
        <p:spPr>
          <a:xfrm>
            <a:off x="5309168" y="1852994"/>
            <a:ext cx="35850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6840" name="Google Shape;6840;g3d53bdb51f7_0_8475"/>
          <p:cNvSpPr txBox="1"/>
          <p:nvPr>
            <p:ph idx="16" type="subTitle"/>
          </p:nvPr>
        </p:nvSpPr>
        <p:spPr>
          <a:xfrm>
            <a:off x="5309168" y="2431159"/>
            <a:ext cx="35850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6841" name="Google Shape;6841;g3d53bdb51f7_0_8475"/>
          <p:cNvSpPr txBox="1"/>
          <p:nvPr>
            <p:ph idx="17" type="subTitle"/>
          </p:nvPr>
        </p:nvSpPr>
        <p:spPr>
          <a:xfrm>
            <a:off x="5309168" y="3023378"/>
            <a:ext cx="35850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6842" name="Google Shape;6842;g3d53bdb51f7_0_8475"/>
          <p:cNvSpPr txBox="1"/>
          <p:nvPr>
            <p:ph idx="18" type="subTitle"/>
          </p:nvPr>
        </p:nvSpPr>
        <p:spPr>
          <a:xfrm>
            <a:off x="5309168" y="3619172"/>
            <a:ext cx="3585000" cy="216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400"/>
              <a:buFont typeface="Poppins"/>
              <a:buNone/>
              <a:defRPr b="1" sz="1400">
                <a:latin typeface="Poppins"/>
                <a:ea typeface="Poppins"/>
                <a:cs typeface="Poppins"/>
                <a:sym typeface="Poppins"/>
              </a:defRPr>
            </a:lvl1pPr>
            <a:lvl2pPr lvl="1" algn="l">
              <a:lnSpc>
                <a:spcPct val="95000"/>
              </a:lnSpc>
              <a:spcBef>
                <a:spcPts val="1300"/>
              </a:spcBef>
              <a:spcAft>
                <a:spcPts val="0"/>
              </a:spcAft>
              <a:buSzPts val="1400"/>
              <a:buFont typeface="Poppins"/>
              <a:buNone/>
              <a:defRPr b="1" sz="1400">
                <a:latin typeface="Poppins"/>
                <a:ea typeface="Poppins"/>
                <a:cs typeface="Poppins"/>
                <a:sym typeface="Poppins"/>
              </a:defRPr>
            </a:lvl2pPr>
            <a:lvl3pPr lvl="2" algn="l">
              <a:lnSpc>
                <a:spcPct val="95000"/>
              </a:lnSpc>
              <a:spcBef>
                <a:spcPts val="1300"/>
              </a:spcBef>
              <a:spcAft>
                <a:spcPts val="0"/>
              </a:spcAft>
              <a:buSzPts val="1400"/>
              <a:buFont typeface="Poppins"/>
              <a:buNone/>
              <a:defRPr b="1" sz="1400">
                <a:latin typeface="Poppins"/>
                <a:ea typeface="Poppins"/>
                <a:cs typeface="Poppins"/>
                <a:sym typeface="Poppins"/>
              </a:defRPr>
            </a:lvl3pPr>
            <a:lvl4pPr lvl="3" algn="l">
              <a:lnSpc>
                <a:spcPct val="95000"/>
              </a:lnSpc>
              <a:spcBef>
                <a:spcPts val="1300"/>
              </a:spcBef>
              <a:spcAft>
                <a:spcPts val="0"/>
              </a:spcAft>
              <a:buSzPts val="1400"/>
              <a:buFont typeface="Poppins"/>
              <a:buNone/>
              <a:defRPr b="1" sz="1400">
                <a:latin typeface="Poppins"/>
                <a:ea typeface="Poppins"/>
                <a:cs typeface="Poppins"/>
                <a:sym typeface="Poppins"/>
              </a:defRPr>
            </a:lvl4pPr>
            <a:lvl5pPr lvl="4" algn="l">
              <a:lnSpc>
                <a:spcPct val="95000"/>
              </a:lnSpc>
              <a:spcBef>
                <a:spcPts val="1300"/>
              </a:spcBef>
              <a:spcAft>
                <a:spcPts val="0"/>
              </a:spcAft>
              <a:buSzPts val="1400"/>
              <a:buFont typeface="Poppins"/>
              <a:buNone/>
              <a:defRPr b="1" sz="1400">
                <a:latin typeface="Poppins"/>
                <a:ea typeface="Poppins"/>
                <a:cs typeface="Poppins"/>
                <a:sym typeface="Poppins"/>
              </a:defRPr>
            </a:lvl5pPr>
            <a:lvl6pPr lvl="5" algn="l">
              <a:lnSpc>
                <a:spcPct val="90000"/>
              </a:lnSpc>
              <a:spcBef>
                <a:spcPts val="400"/>
              </a:spcBef>
              <a:spcAft>
                <a:spcPts val="0"/>
              </a:spcAft>
              <a:buSzPts val="1400"/>
              <a:buFont typeface="Poppins"/>
              <a:buNone/>
              <a:defRPr b="1" sz="1400">
                <a:latin typeface="Poppins"/>
                <a:ea typeface="Poppins"/>
                <a:cs typeface="Poppins"/>
                <a:sym typeface="Poppins"/>
              </a:defRPr>
            </a:lvl6pPr>
            <a:lvl7pPr lvl="6" algn="l">
              <a:lnSpc>
                <a:spcPct val="90000"/>
              </a:lnSpc>
              <a:spcBef>
                <a:spcPts val="400"/>
              </a:spcBef>
              <a:spcAft>
                <a:spcPts val="0"/>
              </a:spcAft>
              <a:buSzPts val="1400"/>
              <a:buFont typeface="Poppins"/>
              <a:buNone/>
              <a:defRPr b="1" sz="1400">
                <a:latin typeface="Poppins"/>
                <a:ea typeface="Poppins"/>
                <a:cs typeface="Poppins"/>
                <a:sym typeface="Poppins"/>
              </a:defRPr>
            </a:lvl7pPr>
            <a:lvl8pPr lvl="7" algn="l">
              <a:lnSpc>
                <a:spcPct val="90000"/>
              </a:lnSpc>
              <a:spcBef>
                <a:spcPts val="400"/>
              </a:spcBef>
              <a:spcAft>
                <a:spcPts val="0"/>
              </a:spcAft>
              <a:buSzPts val="1400"/>
              <a:buFont typeface="Poppins"/>
              <a:buNone/>
              <a:defRPr b="1" sz="1400">
                <a:latin typeface="Poppins"/>
                <a:ea typeface="Poppins"/>
                <a:cs typeface="Poppins"/>
                <a:sym typeface="Poppins"/>
              </a:defRPr>
            </a:lvl8pPr>
            <a:lvl9pPr lvl="8" algn="l">
              <a:lnSpc>
                <a:spcPct val="90000"/>
              </a:lnSpc>
              <a:spcBef>
                <a:spcPts val="400"/>
              </a:spcBef>
              <a:spcAft>
                <a:spcPts val="0"/>
              </a:spcAft>
              <a:buSzPts val="1400"/>
              <a:buFont typeface="Poppins"/>
              <a:buNone/>
              <a:defRPr b="1" sz="1400">
                <a:latin typeface="Poppins"/>
                <a:ea typeface="Poppins"/>
                <a:cs typeface="Poppins"/>
                <a:sym typeface="Poppins"/>
              </a:defRPr>
            </a:lvl9pPr>
          </a:lstStyle>
          <a:p/>
        </p:txBody>
      </p:sp>
      <p:sp>
        <p:nvSpPr>
          <p:cNvPr id="6843" name="Google Shape;6843;g3d53bdb51f7_0_8475"/>
          <p:cNvSpPr txBox="1"/>
          <p:nvPr>
            <p:ph idx="19" type="title"/>
          </p:nvPr>
        </p:nvSpPr>
        <p:spPr>
          <a:xfrm>
            <a:off x="142756" y="1187435"/>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844" name="Google Shape;6844;g3d53bdb51f7_0_8475"/>
          <p:cNvSpPr txBox="1"/>
          <p:nvPr>
            <p:ph idx="20" type="title"/>
          </p:nvPr>
        </p:nvSpPr>
        <p:spPr>
          <a:xfrm>
            <a:off x="142756" y="1770171"/>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845" name="Google Shape;6845;g3d53bdb51f7_0_8475"/>
          <p:cNvSpPr txBox="1"/>
          <p:nvPr>
            <p:ph idx="21" type="title"/>
          </p:nvPr>
        </p:nvSpPr>
        <p:spPr>
          <a:xfrm>
            <a:off x="142756" y="2353207"/>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846" name="Google Shape;6846;g3d53bdb51f7_0_8475"/>
          <p:cNvSpPr txBox="1"/>
          <p:nvPr>
            <p:ph idx="22" type="title"/>
          </p:nvPr>
        </p:nvSpPr>
        <p:spPr>
          <a:xfrm>
            <a:off x="142756" y="2938422"/>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847" name="Google Shape;6847;g3d53bdb51f7_0_8475"/>
          <p:cNvSpPr txBox="1"/>
          <p:nvPr>
            <p:ph idx="23" type="title"/>
          </p:nvPr>
        </p:nvSpPr>
        <p:spPr>
          <a:xfrm>
            <a:off x="142756" y="3528712"/>
            <a:ext cx="558600" cy="372000"/>
          </a:xfrm>
          <a:prstGeom prst="rect">
            <a:avLst/>
          </a:prstGeom>
          <a:noFill/>
          <a:ln>
            <a:noFill/>
          </a:ln>
        </p:spPr>
        <p:txBody>
          <a:bodyPr anchorCtr="0" anchor="ctr" bIns="0" lIns="0" spcFirstLastPara="1" rIns="0" wrap="square" tIns="0">
            <a:noAutofit/>
          </a:bodyPr>
          <a:lstStyle>
            <a:lvl1pPr lvl="0" marR="0" algn="ctr">
              <a:lnSpc>
                <a:spcPct val="107000"/>
              </a:lnSpc>
              <a:spcBef>
                <a:spcPts val="0"/>
              </a:spcBef>
              <a:spcAft>
                <a:spcPts val="0"/>
              </a:spcAft>
              <a:buSzPts val="2500"/>
              <a:buNone/>
              <a:defRPr sz="1700">
                <a:solidFill>
                  <a:schemeClr val="accent2"/>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Tree>
  </p:cSld>
  <p:clrMapOvr>
    <a:masterClrMapping/>
  </p:clrMapOvr>
</p:sldLayout>
</file>

<file path=ppt/slideLayouts/slideLayout4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_Custom Layout">
  <p:cSld name="12_Custom Layout">
    <p:spTree>
      <p:nvGrpSpPr>
        <p:cNvPr id="6848" name="Shape 6848"/>
        <p:cNvGrpSpPr/>
        <p:nvPr/>
      </p:nvGrpSpPr>
      <p:grpSpPr>
        <a:xfrm>
          <a:off x="0" y="0"/>
          <a:ext cx="0" cy="0"/>
          <a:chOff x="0" y="0"/>
          <a:chExt cx="0" cy="0"/>
        </a:xfrm>
      </p:grpSpPr>
      <p:sp>
        <p:nvSpPr>
          <p:cNvPr id="6849" name="Google Shape;6849;g3d53bdb51f7_0_8503"/>
          <p:cNvSpPr txBox="1"/>
          <p:nvPr>
            <p:ph type="title"/>
          </p:nvPr>
        </p:nvSpPr>
        <p:spPr>
          <a:xfrm>
            <a:off x="314533" y="336698"/>
            <a:ext cx="86328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850" name="Google Shape;6850;g3d53bdb51f7_0_850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851" name="Google Shape;6851;g3d53bdb51f7_0_8503"/>
          <p:cNvSpPr txBox="1"/>
          <p:nvPr>
            <p:ph idx="1" type="body"/>
          </p:nvPr>
        </p:nvSpPr>
        <p:spPr>
          <a:xfrm>
            <a:off x="303223" y="2002538"/>
            <a:ext cx="8632800" cy="1924800"/>
          </a:xfrm>
          <a:prstGeom prst="rect">
            <a:avLst/>
          </a:prstGeom>
          <a:noFill/>
          <a:ln>
            <a:noFill/>
          </a:ln>
        </p:spPr>
        <p:txBody>
          <a:bodyPr anchorCtr="0" anchor="t" bIns="0" lIns="0" spcFirstLastPara="1" rIns="0" wrap="square" tIns="0">
            <a:noAutofit/>
          </a:bodyPr>
          <a:lstStyle>
            <a:lvl1pPr indent="-285750" lvl="0" marL="457200" algn="l">
              <a:lnSpc>
                <a:spcPct val="87000"/>
              </a:lnSpc>
              <a:spcBef>
                <a:spcPts val="1300"/>
              </a:spcBef>
              <a:spcAft>
                <a:spcPts val="0"/>
              </a:spcAft>
              <a:buClr>
                <a:schemeClr val="accent1"/>
              </a:buClr>
              <a:buSzPts val="900"/>
              <a:buChar char="●"/>
              <a:defRPr/>
            </a:lvl1pPr>
            <a:lvl2pPr indent="-279400" lvl="1" marL="914400" algn="l">
              <a:lnSpc>
                <a:spcPct val="87000"/>
              </a:lnSpc>
              <a:spcBef>
                <a:spcPts val="1300"/>
              </a:spcBef>
              <a:spcAft>
                <a:spcPts val="0"/>
              </a:spcAft>
              <a:buClr>
                <a:schemeClr val="accent1"/>
              </a:buClr>
              <a:buSzPts val="800"/>
              <a:buChar char="●"/>
              <a:defRPr/>
            </a:lvl2pPr>
            <a:lvl3pPr indent="-273050" lvl="2" marL="1371600" algn="l">
              <a:lnSpc>
                <a:spcPct val="87000"/>
              </a:lnSpc>
              <a:spcBef>
                <a:spcPts val="1300"/>
              </a:spcBef>
              <a:spcAft>
                <a:spcPts val="0"/>
              </a:spcAft>
              <a:buClr>
                <a:schemeClr val="accent1"/>
              </a:buClr>
              <a:buSzPts val="700"/>
              <a:buChar char="●"/>
              <a:defRPr/>
            </a:lvl3pPr>
            <a:lvl4pPr indent="-260350" lvl="3" marL="1828800" algn="l">
              <a:lnSpc>
                <a:spcPct val="87000"/>
              </a:lnSpc>
              <a:spcBef>
                <a:spcPts val="1300"/>
              </a:spcBef>
              <a:spcAft>
                <a:spcPts val="0"/>
              </a:spcAft>
              <a:buClr>
                <a:schemeClr val="accent1"/>
              </a:buClr>
              <a:buSzPts val="500"/>
              <a:buChar char="●"/>
              <a:defRPr/>
            </a:lvl4pPr>
            <a:lvl5pPr indent="-254000" lvl="4" marL="2286000" algn="l">
              <a:lnSpc>
                <a:spcPct val="87000"/>
              </a:lnSpc>
              <a:spcBef>
                <a:spcPts val="1300"/>
              </a:spcBef>
              <a:spcAft>
                <a:spcPts val="0"/>
              </a:spcAft>
              <a:buClr>
                <a:schemeClr val="accent1"/>
              </a:buClr>
              <a:buSzPts val="4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Tree>
  </p:cSld>
  <p:clrMapOvr>
    <a:masterClrMapping/>
  </p:clrMapOvr>
</p:sldLayout>
</file>

<file path=ppt/slideLayouts/slideLayout4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_Custom Layout">
  <p:cSld name="14_Custom Layout">
    <p:spTree>
      <p:nvGrpSpPr>
        <p:cNvPr id="6852" name="Shape 6852"/>
        <p:cNvGrpSpPr/>
        <p:nvPr/>
      </p:nvGrpSpPr>
      <p:grpSpPr>
        <a:xfrm>
          <a:off x="0" y="0"/>
          <a:ext cx="0" cy="0"/>
          <a:chOff x="0" y="0"/>
          <a:chExt cx="0" cy="0"/>
        </a:xfrm>
      </p:grpSpPr>
      <p:sp>
        <p:nvSpPr>
          <p:cNvPr id="6853" name="Google Shape;6853;g3d53bdb51f7_0_8507"/>
          <p:cNvSpPr txBox="1"/>
          <p:nvPr>
            <p:ph type="title"/>
          </p:nvPr>
        </p:nvSpPr>
        <p:spPr>
          <a:xfrm>
            <a:off x="316371" y="1332213"/>
            <a:ext cx="3300300" cy="20796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854" name="Google Shape;6854;g3d53bdb51f7_0_850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855" name="Google Shape;6855;g3d53bdb51f7_0_8507"/>
          <p:cNvSpPr txBox="1"/>
          <p:nvPr>
            <p:ph idx="1" type="body"/>
          </p:nvPr>
        </p:nvSpPr>
        <p:spPr>
          <a:xfrm>
            <a:off x="4487977" y="1762506"/>
            <a:ext cx="4107300" cy="1632300"/>
          </a:xfrm>
          <a:prstGeom prst="rect">
            <a:avLst/>
          </a:prstGeom>
          <a:noFill/>
          <a:ln>
            <a:noFill/>
          </a:ln>
        </p:spPr>
        <p:txBody>
          <a:bodyPr anchorCtr="0" anchor="t" bIns="0" lIns="0" spcFirstLastPara="1" rIns="0" wrap="square" tIns="0">
            <a:noAutofit/>
          </a:bodyPr>
          <a:lstStyle>
            <a:lvl1pPr indent="-285750" lvl="0" marL="457200" algn="l">
              <a:lnSpc>
                <a:spcPct val="95000"/>
              </a:lnSpc>
              <a:spcBef>
                <a:spcPts val="1300"/>
              </a:spcBef>
              <a:spcAft>
                <a:spcPts val="0"/>
              </a:spcAft>
              <a:buClr>
                <a:schemeClr val="accent4"/>
              </a:buClr>
              <a:buSzPts val="900"/>
              <a:buChar char="●"/>
              <a:defRPr>
                <a:solidFill>
                  <a:schemeClr val="accent4"/>
                </a:solidFill>
              </a:defRPr>
            </a:lvl1pPr>
            <a:lvl2pPr indent="-279400" lvl="1" marL="914400" algn="l">
              <a:lnSpc>
                <a:spcPct val="95000"/>
              </a:lnSpc>
              <a:spcBef>
                <a:spcPts val="1300"/>
              </a:spcBef>
              <a:spcAft>
                <a:spcPts val="0"/>
              </a:spcAft>
              <a:buClr>
                <a:schemeClr val="accent4"/>
              </a:buClr>
              <a:buSzPts val="800"/>
              <a:buChar char="●"/>
              <a:defRPr>
                <a:solidFill>
                  <a:schemeClr val="accent4"/>
                </a:solidFill>
              </a:defRPr>
            </a:lvl2pPr>
            <a:lvl3pPr indent="-273050" lvl="2" marL="1371600" algn="l">
              <a:lnSpc>
                <a:spcPct val="95000"/>
              </a:lnSpc>
              <a:spcBef>
                <a:spcPts val="1300"/>
              </a:spcBef>
              <a:spcAft>
                <a:spcPts val="0"/>
              </a:spcAft>
              <a:buClr>
                <a:schemeClr val="accent4"/>
              </a:buClr>
              <a:buSzPts val="700"/>
              <a:buChar char="●"/>
              <a:defRPr>
                <a:solidFill>
                  <a:schemeClr val="accent4"/>
                </a:solidFill>
              </a:defRPr>
            </a:lvl3pPr>
            <a:lvl4pPr indent="-260350" lvl="3" marL="1828800" algn="l">
              <a:lnSpc>
                <a:spcPct val="95000"/>
              </a:lnSpc>
              <a:spcBef>
                <a:spcPts val="1300"/>
              </a:spcBef>
              <a:spcAft>
                <a:spcPts val="0"/>
              </a:spcAft>
              <a:buClr>
                <a:schemeClr val="accent4"/>
              </a:buClr>
              <a:buSzPts val="500"/>
              <a:buChar char="●"/>
              <a:defRPr>
                <a:solidFill>
                  <a:schemeClr val="accent4"/>
                </a:solidFill>
              </a:defRPr>
            </a:lvl4pPr>
            <a:lvl5pPr indent="-254000" lvl="4" marL="2286000" algn="l">
              <a:lnSpc>
                <a:spcPct val="95000"/>
              </a:lnSpc>
              <a:spcBef>
                <a:spcPts val="1300"/>
              </a:spcBef>
              <a:spcAft>
                <a:spcPts val="0"/>
              </a:spcAft>
              <a:buClr>
                <a:schemeClr val="accent4"/>
              </a:buClr>
              <a:buSzPts val="400"/>
              <a:buChar char="●"/>
              <a:defRPr>
                <a:solidFill>
                  <a:schemeClr val="accent4"/>
                </a:solidFill>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6856" name="Google Shape;6856;g3d53bdb51f7_0_8507"/>
          <p:cNvSpPr txBox="1"/>
          <p:nvPr>
            <p:ph idx="2" type="subTitle"/>
          </p:nvPr>
        </p:nvSpPr>
        <p:spPr>
          <a:xfrm>
            <a:off x="4487977" y="1359427"/>
            <a:ext cx="41073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400"/>
              <a:buNone/>
              <a:defRPr b="1" sz="1500">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4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5_Custom Layout" showMasterSp="0">
  <p:cSld name="15_Custom Layout">
    <p:bg>
      <p:bgPr>
        <a:gradFill>
          <a:gsLst>
            <a:gs pos="0">
              <a:srgbClr val="FF001A"/>
            </a:gs>
            <a:gs pos="70000">
              <a:srgbClr val="290051"/>
            </a:gs>
            <a:gs pos="100000">
              <a:srgbClr val="0C0024"/>
            </a:gs>
          </a:gsLst>
          <a:lin ang="13500032" scaled="0"/>
        </a:gradFill>
      </p:bgPr>
    </p:bg>
    <p:spTree>
      <p:nvGrpSpPr>
        <p:cNvPr id="6857" name="Shape 6857"/>
        <p:cNvGrpSpPr/>
        <p:nvPr/>
      </p:nvGrpSpPr>
      <p:grpSpPr>
        <a:xfrm>
          <a:off x="0" y="0"/>
          <a:ext cx="0" cy="0"/>
          <a:chOff x="0" y="0"/>
          <a:chExt cx="0" cy="0"/>
        </a:xfrm>
      </p:grpSpPr>
      <p:pic>
        <p:nvPicPr>
          <p:cNvPr descr="A black and blue background&#10;&#10;AI-generated content may be incorrect." id="6858" name="Google Shape;6858;g3d53bdb51f7_0_8512"/>
          <p:cNvPicPr preferRelativeResize="0"/>
          <p:nvPr/>
        </p:nvPicPr>
        <p:blipFill rotWithShape="1">
          <a:blip r:embed="rId2">
            <a:alphaModFix/>
          </a:blip>
          <a:srcRect b="100" l="0" r="0" t="100"/>
          <a:stretch/>
        </p:blipFill>
        <p:spPr>
          <a:xfrm>
            <a:off x="0" y="0"/>
            <a:ext cx="9144000" cy="5142832"/>
          </a:xfrm>
          <a:prstGeom prst="rect">
            <a:avLst/>
          </a:prstGeom>
          <a:noFill/>
          <a:ln>
            <a:noFill/>
          </a:ln>
        </p:spPr>
      </p:pic>
      <p:sp>
        <p:nvSpPr>
          <p:cNvPr id="6859" name="Google Shape;6859;g3d53bdb51f7_0_8512"/>
          <p:cNvSpPr/>
          <p:nvPr/>
        </p:nvSpPr>
        <p:spPr>
          <a:xfrm>
            <a:off x="4091291" y="1246976"/>
            <a:ext cx="4692300" cy="3308700"/>
          </a:xfrm>
          <a:prstGeom prst="roundRect">
            <a:avLst>
              <a:gd fmla="val 2710" name="adj"/>
            </a:avLst>
          </a:prstGeom>
          <a:gradFill>
            <a:gsLst>
              <a:gs pos="0">
                <a:srgbClr val="FFFFFF"/>
              </a:gs>
              <a:gs pos="28000">
                <a:srgbClr val="F7F7FB">
                  <a:alpha val="97254"/>
                </a:srgbClr>
              </a:gs>
              <a:gs pos="55000">
                <a:srgbClr val="E4E2F1">
                  <a:alpha val="91764"/>
                </a:srgbClr>
              </a:gs>
              <a:gs pos="93000">
                <a:srgbClr val="C4C0E1">
                  <a:alpha val="81960"/>
                </a:srgbClr>
              </a:gs>
              <a:gs pos="100000">
                <a:srgbClr val="BFBADE">
                  <a:alpha val="80000"/>
                </a:srgbClr>
              </a:gs>
            </a:gsLst>
            <a:lin ang="5400012"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860" name="Google Shape;6860;g3d53bdb51f7_0_8512"/>
          <p:cNvSpPr txBox="1"/>
          <p:nvPr>
            <p:ph type="title"/>
          </p:nvPr>
        </p:nvSpPr>
        <p:spPr>
          <a:xfrm>
            <a:off x="311313" y="1323543"/>
            <a:ext cx="3488700" cy="29352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lt1"/>
              </a:buClr>
              <a:buSzPts val="2500"/>
              <a:buFont typeface="Poppins"/>
              <a:buNone/>
              <a:defRPr b="1">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861" name="Google Shape;6861;g3d53bdb51f7_0_851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6862" name="Google Shape;6862;g3d53bdb51f7_0_8512"/>
          <p:cNvGrpSpPr/>
          <p:nvPr/>
        </p:nvGrpSpPr>
        <p:grpSpPr>
          <a:xfrm>
            <a:off x="8381800" y="4822421"/>
            <a:ext cx="537710" cy="158585"/>
            <a:chOff x="22351457" y="12859799"/>
            <a:chExt cx="1433894" cy="422893"/>
          </a:xfrm>
        </p:grpSpPr>
        <p:grpSp>
          <p:nvGrpSpPr>
            <p:cNvPr id="6863" name="Google Shape;6863;g3d53bdb51f7_0_8512"/>
            <p:cNvGrpSpPr/>
            <p:nvPr/>
          </p:nvGrpSpPr>
          <p:grpSpPr>
            <a:xfrm>
              <a:off x="22351457" y="12859799"/>
              <a:ext cx="1379787" cy="422893"/>
              <a:chOff x="22351457" y="12859799"/>
              <a:chExt cx="1379787" cy="422893"/>
            </a:xfrm>
          </p:grpSpPr>
          <p:sp>
            <p:nvSpPr>
              <p:cNvPr id="6864" name="Google Shape;6864;g3d53bdb51f7_0_8512"/>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865" name="Google Shape;6865;g3d53bdb51f7_0_8512"/>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6866" name="Google Shape;6866;g3d53bdb51f7_0_8512"/>
              <p:cNvGrpSpPr/>
              <p:nvPr/>
            </p:nvGrpSpPr>
            <p:grpSpPr>
              <a:xfrm>
                <a:off x="23288552" y="12859801"/>
                <a:ext cx="442692" cy="422765"/>
                <a:chOff x="23288552" y="12859801"/>
                <a:chExt cx="442692" cy="422765"/>
              </a:xfrm>
            </p:grpSpPr>
            <p:grpSp>
              <p:nvGrpSpPr>
                <p:cNvPr id="6867" name="Google Shape;6867;g3d53bdb51f7_0_8512"/>
                <p:cNvGrpSpPr/>
                <p:nvPr/>
              </p:nvGrpSpPr>
              <p:grpSpPr>
                <a:xfrm>
                  <a:off x="23288552" y="12859801"/>
                  <a:ext cx="442692" cy="422765"/>
                  <a:chOff x="23288552" y="12859801"/>
                  <a:chExt cx="442692" cy="422765"/>
                </a:xfrm>
              </p:grpSpPr>
              <p:sp>
                <p:nvSpPr>
                  <p:cNvPr id="6868" name="Google Shape;6868;g3d53bdb51f7_0_8512"/>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869" name="Google Shape;6869;g3d53bdb51f7_0_8512"/>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870" name="Google Shape;6870;g3d53bdb51f7_0_8512"/>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6871" name="Google Shape;6871;g3d53bdb51f7_0_8512"/>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6872" name="Google Shape;6872;g3d53bdb51f7_0_8512"/>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sp>
        <p:nvSpPr>
          <p:cNvPr id="6873" name="Google Shape;6873;g3d53bdb51f7_0_8512"/>
          <p:cNvSpPr txBox="1"/>
          <p:nvPr>
            <p:ph idx="1" type="body"/>
          </p:nvPr>
        </p:nvSpPr>
        <p:spPr>
          <a:xfrm>
            <a:off x="4234786" y="1733629"/>
            <a:ext cx="4353000" cy="2525100"/>
          </a:xfrm>
          <a:prstGeom prst="rect">
            <a:avLst/>
          </a:prstGeom>
          <a:noFill/>
          <a:ln>
            <a:noFill/>
          </a:ln>
        </p:spPr>
        <p:txBody>
          <a:bodyPr anchorCtr="0" anchor="t" bIns="0" lIns="0" spcFirstLastPara="1" rIns="0" wrap="square" tIns="0">
            <a:noAutofit/>
          </a:bodyPr>
          <a:lstStyle>
            <a:lvl1pPr indent="-285750" lvl="0" marL="457200" algn="l">
              <a:lnSpc>
                <a:spcPct val="89000"/>
              </a:lnSpc>
              <a:spcBef>
                <a:spcPts val="1300"/>
              </a:spcBef>
              <a:spcAft>
                <a:spcPts val="0"/>
              </a:spcAft>
              <a:buClr>
                <a:schemeClr val="accent1"/>
              </a:buClr>
              <a:buSzPts val="900"/>
              <a:buChar char="●"/>
              <a:defRPr/>
            </a:lvl1pPr>
            <a:lvl2pPr indent="-279400" lvl="1" marL="914400" algn="l">
              <a:lnSpc>
                <a:spcPct val="89000"/>
              </a:lnSpc>
              <a:spcBef>
                <a:spcPts val="1300"/>
              </a:spcBef>
              <a:spcAft>
                <a:spcPts val="0"/>
              </a:spcAft>
              <a:buClr>
                <a:schemeClr val="accent1"/>
              </a:buClr>
              <a:buSzPts val="800"/>
              <a:buChar char="●"/>
              <a:defRPr/>
            </a:lvl2pPr>
            <a:lvl3pPr indent="-273050" lvl="2" marL="1371600" algn="l">
              <a:lnSpc>
                <a:spcPct val="89000"/>
              </a:lnSpc>
              <a:spcBef>
                <a:spcPts val="1300"/>
              </a:spcBef>
              <a:spcAft>
                <a:spcPts val="0"/>
              </a:spcAft>
              <a:buClr>
                <a:schemeClr val="accent1"/>
              </a:buClr>
              <a:buSzPts val="700"/>
              <a:buChar char="●"/>
              <a:defRPr/>
            </a:lvl3pPr>
            <a:lvl4pPr indent="-260350" lvl="3" marL="1828800" algn="l">
              <a:lnSpc>
                <a:spcPct val="89000"/>
              </a:lnSpc>
              <a:spcBef>
                <a:spcPts val="1300"/>
              </a:spcBef>
              <a:spcAft>
                <a:spcPts val="0"/>
              </a:spcAft>
              <a:buClr>
                <a:schemeClr val="accent1"/>
              </a:buClr>
              <a:buSzPts val="500"/>
              <a:buChar char="●"/>
              <a:defRPr/>
            </a:lvl4pPr>
            <a:lvl5pPr indent="-254000" lvl="4" marL="2286000" algn="l">
              <a:lnSpc>
                <a:spcPct val="89000"/>
              </a:lnSpc>
              <a:spcBef>
                <a:spcPts val="1300"/>
              </a:spcBef>
              <a:spcAft>
                <a:spcPts val="0"/>
              </a:spcAft>
              <a:buClr>
                <a:schemeClr val="accent1"/>
              </a:buClr>
              <a:buSzPts val="4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Tree>
  </p:cSld>
  <p:clrMapOvr>
    <a:masterClrMapping/>
  </p:clrMapOvr>
</p:sldLayout>
</file>

<file path=ppt/slideLayouts/slideLayout4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6_Custom Layout">
  <p:cSld name="16_Custom Layout">
    <p:bg>
      <p:bgPr>
        <a:blipFill>
          <a:blip r:embed="rId2">
            <a:alphaModFix/>
          </a:blip>
          <a:stretch>
            <a:fillRect/>
          </a:stretch>
        </a:blipFill>
      </p:bgPr>
    </p:bg>
    <p:spTree>
      <p:nvGrpSpPr>
        <p:cNvPr id="6874" name="Shape 6874"/>
        <p:cNvGrpSpPr/>
        <p:nvPr/>
      </p:nvGrpSpPr>
      <p:grpSpPr>
        <a:xfrm>
          <a:off x="0" y="0"/>
          <a:ext cx="0" cy="0"/>
          <a:chOff x="0" y="0"/>
          <a:chExt cx="0" cy="0"/>
        </a:xfrm>
      </p:grpSpPr>
      <p:sp>
        <p:nvSpPr>
          <p:cNvPr id="6875" name="Google Shape;6875;g3d53bdb51f7_0_8529"/>
          <p:cNvSpPr txBox="1"/>
          <p:nvPr>
            <p:ph type="title"/>
          </p:nvPr>
        </p:nvSpPr>
        <p:spPr>
          <a:xfrm>
            <a:off x="319009" y="319875"/>
            <a:ext cx="84987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876" name="Google Shape;6876;g3d53bdb51f7_0_852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877" name="Google Shape;6877;g3d53bdb51f7_0_8529"/>
          <p:cNvSpPr txBox="1"/>
          <p:nvPr>
            <p:ph idx="1" type="body"/>
          </p:nvPr>
        </p:nvSpPr>
        <p:spPr>
          <a:xfrm>
            <a:off x="307741" y="1371597"/>
            <a:ext cx="8488200" cy="1650300"/>
          </a:xfrm>
          <a:prstGeom prst="rect">
            <a:avLst/>
          </a:prstGeom>
          <a:noFill/>
          <a:ln>
            <a:noFill/>
          </a:ln>
        </p:spPr>
        <p:txBody>
          <a:bodyPr anchorCtr="0" anchor="t" bIns="0" lIns="0" spcFirstLastPara="1" rIns="0" wrap="square" tIns="0">
            <a:noAutofit/>
          </a:bodyPr>
          <a:lstStyle>
            <a:lvl1pPr indent="-266700" lvl="0" marL="457200" algn="l">
              <a:lnSpc>
                <a:spcPct val="95000"/>
              </a:lnSpc>
              <a:spcBef>
                <a:spcPts val="1300"/>
              </a:spcBef>
              <a:spcAft>
                <a:spcPts val="0"/>
              </a:spcAft>
              <a:buClr>
                <a:schemeClr val="dk1"/>
              </a:buClr>
              <a:buSzPts val="600"/>
              <a:buChar char="●"/>
              <a:defRPr/>
            </a:lvl1pPr>
            <a:lvl2pPr indent="-266700" lvl="1" marL="914400" algn="l">
              <a:lnSpc>
                <a:spcPct val="95000"/>
              </a:lnSpc>
              <a:spcBef>
                <a:spcPts val="1300"/>
              </a:spcBef>
              <a:spcAft>
                <a:spcPts val="0"/>
              </a:spcAft>
              <a:buClr>
                <a:schemeClr val="dk1"/>
              </a:buClr>
              <a:buSzPts val="600"/>
              <a:buChar char="●"/>
              <a:defRPr/>
            </a:lvl2pPr>
            <a:lvl3pPr indent="-266700" lvl="2" marL="1371600" algn="l">
              <a:lnSpc>
                <a:spcPct val="95000"/>
              </a:lnSpc>
              <a:spcBef>
                <a:spcPts val="1300"/>
              </a:spcBef>
              <a:spcAft>
                <a:spcPts val="0"/>
              </a:spcAft>
              <a:buClr>
                <a:schemeClr val="dk1"/>
              </a:buClr>
              <a:buSzPts val="600"/>
              <a:buChar char="●"/>
              <a:defRPr/>
            </a:lvl3pPr>
            <a:lvl4pPr indent="-266700" lvl="3" marL="1828800" algn="l">
              <a:lnSpc>
                <a:spcPct val="95000"/>
              </a:lnSpc>
              <a:spcBef>
                <a:spcPts val="1300"/>
              </a:spcBef>
              <a:spcAft>
                <a:spcPts val="0"/>
              </a:spcAft>
              <a:buClr>
                <a:schemeClr val="dk1"/>
              </a:buClr>
              <a:buSzPts val="600"/>
              <a:buChar char="●"/>
              <a:defRPr/>
            </a:lvl4pPr>
            <a:lvl5pPr indent="-266700" lvl="4" marL="2286000" algn="l">
              <a:lnSpc>
                <a:spcPct val="95000"/>
              </a:lnSpc>
              <a:spcBef>
                <a:spcPts val="1300"/>
              </a:spcBef>
              <a:spcAft>
                <a:spcPts val="0"/>
              </a:spcAft>
              <a:buClr>
                <a:schemeClr val="dk1"/>
              </a:buClr>
              <a:buSzPts val="6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6878" name="Google Shape;6878;g3d53bdb51f7_0_8529"/>
          <p:cNvSpPr txBox="1"/>
          <p:nvPr>
            <p:ph idx="2" type="subTitle"/>
          </p:nvPr>
        </p:nvSpPr>
        <p:spPr>
          <a:xfrm>
            <a:off x="318327" y="962960"/>
            <a:ext cx="84882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400"/>
              <a:buNone/>
              <a:defRPr b="1" sz="1500">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4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6_Custom Layout 1">
  <p:cSld name="16_Custom Layout_1">
    <p:bg>
      <p:bgPr>
        <a:blipFill>
          <a:blip r:embed="rId2">
            <a:alphaModFix/>
          </a:blip>
          <a:stretch>
            <a:fillRect/>
          </a:stretch>
        </a:blipFill>
      </p:bgPr>
    </p:bg>
    <p:spTree>
      <p:nvGrpSpPr>
        <p:cNvPr id="6879" name="Shape 6879"/>
        <p:cNvGrpSpPr/>
        <p:nvPr/>
      </p:nvGrpSpPr>
      <p:grpSpPr>
        <a:xfrm>
          <a:off x="0" y="0"/>
          <a:ext cx="0" cy="0"/>
          <a:chOff x="0" y="0"/>
          <a:chExt cx="0" cy="0"/>
        </a:xfrm>
      </p:grpSpPr>
      <p:sp>
        <p:nvSpPr>
          <p:cNvPr id="6880" name="Google Shape;6880;g3d53bdb51f7_0_853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4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7_Custom Layout">
  <p:cSld name="17_Custom Layout">
    <p:bg>
      <p:bgPr>
        <a:blipFill>
          <a:blip r:embed="rId2">
            <a:alphaModFix/>
          </a:blip>
          <a:stretch>
            <a:fillRect/>
          </a:stretch>
        </a:blipFill>
      </p:bgPr>
    </p:bg>
    <p:spTree>
      <p:nvGrpSpPr>
        <p:cNvPr id="6881" name="Shape 6881"/>
        <p:cNvGrpSpPr/>
        <p:nvPr/>
      </p:nvGrpSpPr>
      <p:grpSpPr>
        <a:xfrm>
          <a:off x="0" y="0"/>
          <a:ext cx="0" cy="0"/>
          <a:chOff x="0" y="0"/>
          <a:chExt cx="0" cy="0"/>
        </a:xfrm>
      </p:grpSpPr>
      <p:sp>
        <p:nvSpPr>
          <p:cNvPr id="6882" name="Google Shape;6882;g3d53bdb51f7_0_8536"/>
          <p:cNvSpPr/>
          <p:nvPr/>
        </p:nvSpPr>
        <p:spPr>
          <a:xfrm>
            <a:off x="315021" y="3663911"/>
            <a:ext cx="8538000" cy="928800"/>
          </a:xfrm>
          <a:prstGeom prst="roundRect">
            <a:avLst>
              <a:gd fmla="val 7436" name="adj"/>
            </a:avLst>
          </a:prstGeom>
          <a:gradFill>
            <a:gsLst>
              <a:gs pos="0">
                <a:srgbClr val="FF0000"/>
              </a:gs>
              <a:gs pos="24000">
                <a:srgbClr val="C8102E"/>
              </a:gs>
              <a:gs pos="100000">
                <a:srgbClr val="2E0055"/>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883" name="Google Shape;6883;g3d53bdb51f7_0_8536"/>
          <p:cNvSpPr txBox="1"/>
          <p:nvPr>
            <p:ph type="title"/>
          </p:nvPr>
        </p:nvSpPr>
        <p:spPr>
          <a:xfrm>
            <a:off x="318967" y="319875"/>
            <a:ext cx="84675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884" name="Google Shape;6884;g3d53bdb51f7_0_853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6885" name="Google Shape;6885;g3d53bdb51f7_0_8536"/>
          <p:cNvPicPr preferRelativeResize="0"/>
          <p:nvPr/>
        </p:nvPicPr>
        <p:blipFill rotWithShape="1">
          <a:blip r:embed="rId3">
            <a:alphaModFix/>
          </a:blip>
          <a:srcRect b="0" l="0" r="0" t="0"/>
          <a:stretch/>
        </p:blipFill>
        <p:spPr>
          <a:xfrm>
            <a:off x="2444036" y="3664476"/>
            <a:ext cx="5953" cy="939328"/>
          </a:xfrm>
          <a:prstGeom prst="rect">
            <a:avLst/>
          </a:prstGeom>
          <a:noFill/>
          <a:ln>
            <a:noFill/>
          </a:ln>
        </p:spPr>
      </p:pic>
      <p:pic>
        <p:nvPicPr>
          <p:cNvPr id="6886" name="Google Shape;6886;g3d53bdb51f7_0_8536"/>
          <p:cNvPicPr preferRelativeResize="0"/>
          <p:nvPr/>
        </p:nvPicPr>
        <p:blipFill rotWithShape="1">
          <a:blip r:embed="rId3">
            <a:alphaModFix/>
          </a:blip>
          <a:srcRect b="0" l="0" r="0" t="0"/>
          <a:stretch/>
        </p:blipFill>
        <p:spPr>
          <a:xfrm>
            <a:off x="4617238" y="3664476"/>
            <a:ext cx="5953" cy="939328"/>
          </a:xfrm>
          <a:prstGeom prst="rect">
            <a:avLst/>
          </a:prstGeom>
          <a:noFill/>
          <a:ln>
            <a:noFill/>
          </a:ln>
        </p:spPr>
      </p:pic>
      <p:pic>
        <p:nvPicPr>
          <p:cNvPr id="6887" name="Google Shape;6887;g3d53bdb51f7_0_8536"/>
          <p:cNvPicPr preferRelativeResize="0"/>
          <p:nvPr/>
        </p:nvPicPr>
        <p:blipFill rotWithShape="1">
          <a:blip r:embed="rId3">
            <a:alphaModFix/>
          </a:blip>
          <a:srcRect b="0" l="0" r="0" t="0"/>
          <a:stretch/>
        </p:blipFill>
        <p:spPr>
          <a:xfrm>
            <a:off x="6781809" y="3664476"/>
            <a:ext cx="5953" cy="939328"/>
          </a:xfrm>
          <a:prstGeom prst="rect">
            <a:avLst/>
          </a:prstGeom>
          <a:noFill/>
          <a:ln>
            <a:noFill/>
          </a:ln>
        </p:spPr>
      </p:pic>
      <p:sp>
        <p:nvSpPr>
          <p:cNvPr id="6888" name="Google Shape;6888;g3d53bdb51f7_0_8536"/>
          <p:cNvSpPr txBox="1"/>
          <p:nvPr>
            <p:ph idx="1" type="body"/>
          </p:nvPr>
        </p:nvSpPr>
        <p:spPr>
          <a:xfrm>
            <a:off x="307741" y="1371597"/>
            <a:ext cx="8468100" cy="1650300"/>
          </a:xfrm>
          <a:prstGeom prst="rect">
            <a:avLst/>
          </a:prstGeom>
          <a:noFill/>
          <a:ln>
            <a:noFill/>
          </a:ln>
        </p:spPr>
        <p:txBody>
          <a:bodyPr anchorCtr="0" anchor="t" bIns="0" lIns="0" spcFirstLastPara="1" rIns="0" wrap="square" tIns="0">
            <a:noAutofit/>
          </a:bodyPr>
          <a:lstStyle>
            <a:lvl1pPr indent="-266700" lvl="0" marL="457200" algn="l">
              <a:lnSpc>
                <a:spcPct val="95000"/>
              </a:lnSpc>
              <a:spcBef>
                <a:spcPts val="1300"/>
              </a:spcBef>
              <a:spcAft>
                <a:spcPts val="0"/>
              </a:spcAft>
              <a:buClr>
                <a:schemeClr val="dk1"/>
              </a:buClr>
              <a:buSzPts val="600"/>
              <a:buChar char="●"/>
              <a:defRPr/>
            </a:lvl1pPr>
            <a:lvl2pPr indent="-266700" lvl="1" marL="914400" algn="l">
              <a:lnSpc>
                <a:spcPct val="95000"/>
              </a:lnSpc>
              <a:spcBef>
                <a:spcPts val="1300"/>
              </a:spcBef>
              <a:spcAft>
                <a:spcPts val="0"/>
              </a:spcAft>
              <a:buClr>
                <a:schemeClr val="dk1"/>
              </a:buClr>
              <a:buSzPts val="600"/>
              <a:buChar char="●"/>
              <a:defRPr/>
            </a:lvl2pPr>
            <a:lvl3pPr indent="-266700" lvl="2" marL="1371600" algn="l">
              <a:lnSpc>
                <a:spcPct val="95000"/>
              </a:lnSpc>
              <a:spcBef>
                <a:spcPts val="1300"/>
              </a:spcBef>
              <a:spcAft>
                <a:spcPts val="0"/>
              </a:spcAft>
              <a:buClr>
                <a:schemeClr val="dk1"/>
              </a:buClr>
              <a:buSzPts val="600"/>
              <a:buChar char="●"/>
              <a:defRPr/>
            </a:lvl3pPr>
            <a:lvl4pPr indent="-266700" lvl="3" marL="1828800" algn="l">
              <a:lnSpc>
                <a:spcPct val="95000"/>
              </a:lnSpc>
              <a:spcBef>
                <a:spcPts val="1300"/>
              </a:spcBef>
              <a:spcAft>
                <a:spcPts val="0"/>
              </a:spcAft>
              <a:buClr>
                <a:schemeClr val="dk1"/>
              </a:buClr>
              <a:buSzPts val="600"/>
              <a:buChar char="●"/>
              <a:defRPr/>
            </a:lvl4pPr>
            <a:lvl5pPr indent="-266700" lvl="4" marL="2286000" algn="l">
              <a:lnSpc>
                <a:spcPct val="95000"/>
              </a:lnSpc>
              <a:spcBef>
                <a:spcPts val="1300"/>
              </a:spcBef>
              <a:spcAft>
                <a:spcPts val="0"/>
              </a:spcAft>
              <a:buClr>
                <a:schemeClr val="dk1"/>
              </a:buClr>
              <a:buSzPts val="6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6889" name="Google Shape;6889;g3d53bdb51f7_0_8536"/>
          <p:cNvSpPr txBox="1"/>
          <p:nvPr>
            <p:ph idx="2" type="subTitle"/>
          </p:nvPr>
        </p:nvSpPr>
        <p:spPr>
          <a:xfrm>
            <a:off x="318302" y="962960"/>
            <a:ext cx="84681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400"/>
              <a:buNone/>
              <a:defRPr b="1" sz="1500">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
        <p:nvSpPr>
          <p:cNvPr id="6890" name="Google Shape;6890;g3d53bdb51f7_0_8536"/>
          <p:cNvSpPr txBox="1"/>
          <p:nvPr>
            <p:ph idx="3" type="title"/>
          </p:nvPr>
        </p:nvSpPr>
        <p:spPr>
          <a:xfrm>
            <a:off x="442153" y="3800184"/>
            <a:ext cx="18285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891" name="Google Shape;6891;g3d53bdb51f7_0_8536"/>
          <p:cNvSpPr txBox="1"/>
          <p:nvPr>
            <p:ph idx="4" type="title"/>
          </p:nvPr>
        </p:nvSpPr>
        <p:spPr>
          <a:xfrm>
            <a:off x="2626330" y="3800184"/>
            <a:ext cx="18285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892" name="Google Shape;6892;g3d53bdb51f7_0_8536"/>
          <p:cNvSpPr txBox="1"/>
          <p:nvPr>
            <p:ph idx="5" type="title"/>
          </p:nvPr>
        </p:nvSpPr>
        <p:spPr>
          <a:xfrm>
            <a:off x="4810505" y="3800184"/>
            <a:ext cx="18285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893" name="Google Shape;6893;g3d53bdb51f7_0_8536"/>
          <p:cNvSpPr txBox="1"/>
          <p:nvPr>
            <p:ph idx="6" type="title"/>
          </p:nvPr>
        </p:nvSpPr>
        <p:spPr>
          <a:xfrm>
            <a:off x="6957980" y="3800184"/>
            <a:ext cx="1828500" cy="278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2500"/>
              <a:buNone/>
              <a:defRPr sz="1600">
                <a:solidFill>
                  <a:schemeClr val="lt1"/>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894" name="Google Shape;6894;g3d53bdb51f7_0_8536"/>
          <p:cNvSpPr txBox="1"/>
          <p:nvPr>
            <p:ph idx="7" type="subTitle"/>
          </p:nvPr>
        </p:nvSpPr>
        <p:spPr>
          <a:xfrm>
            <a:off x="446017" y="4162547"/>
            <a:ext cx="1254600" cy="393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895" name="Google Shape;6895;g3d53bdb51f7_0_8536"/>
          <p:cNvSpPr txBox="1"/>
          <p:nvPr>
            <p:ph idx="8" type="subTitle"/>
          </p:nvPr>
        </p:nvSpPr>
        <p:spPr>
          <a:xfrm>
            <a:off x="2619211" y="4162547"/>
            <a:ext cx="1254600" cy="393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896" name="Google Shape;6896;g3d53bdb51f7_0_8536"/>
          <p:cNvSpPr txBox="1"/>
          <p:nvPr>
            <p:ph idx="9" type="subTitle"/>
          </p:nvPr>
        </p:nvSpPr>
        <p:spPr>
          <a:xfrm>
            <a:off x="4791659" y="4162547"/>
            <a:ext cx="1254600" cy="393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897" name="Google Shape;6897;g3d53bdb51f7_0_8536"/>
          <p:cNvSpPr txBox="1"/>
          <p:nvPr>
            <p:ph idx="13" type="subTitle"/>
          </p:nvPr>
        </p:nvSpPr>
        <p:spPr>
          <a:xfrm>
            <a:off x="6964107" y="4162547"/>
            <a:ext cx="1254600" cy="3939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b="1" sz="900">
                <a:solidFill>
                  <a:schemeClr val="lt1"/>
                </a:solidFill>
                <a:latin typeface="Poppins SemiBold"/>
                <a:ea typeface="Poppins SemiBold"/>
                <a:cs typeface="Poppins SemiBold"/>
                <a:sym typeface="Poppins SemiBold"/>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4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8_Custom Layout">
  <p:cSld name="18_Custom Layout">
    <p:bg>
      <p:bgPr>
        <a:blipFill>
          <a:blip r:embed="rId2">
            <a:alphaModFix/>
          </a:blip>
          <a:stretch>
            <a:fillRect/>
          </a:stretch>
        </a:blipFill>
      </p:bgPr>
    </p:bg>
    <p:spTree>
      <p:nvGrpSpPr>
        <p:cNvPr id="6898" name="Shape 6898"/>
        <p:cNvGrpSpPr/>
        <p:nvPr/>
      </p:nvGrpSpPr>
      <p:grpSpPr>
        <a:xfrm>
          <a:off x="0" y="0"/>
          <a:ext cx="0" cy="0"/>
          <a:chOff x="0" y="0"/>
          <a:chExt cx="0" cy="0"/>
        </a:xfrm>
      </p:grpSpPr>
      <p:sp>
        <p:nvSpPr>
          <p:cNvPr id="6899" name="Google Shape;6899;g3d53bdb51f7_0_8553"/>
          <p:cNvSpPr/>
          <p:nvPr/>
        </p:nvSpPr>
        <p:spPr>
          <a:xfrm rot="10800000">
            <a:off x="345346" y="1058550"/>
            <a:ext cx="3621300" cy="34944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900" name="Google Shape;6900;g3d53bdb51f7_0_855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901" name="Google Shape;6901;g3d53bdb51f7_0_8553"/>
          <p:cNvSpPr txBox="1"/>
          <p:nvPr>
            <p:ph idx="1" type="body"/>
          </p:nvPr>
        </p:nvSpPr>
        <p:spPr>
          <a:xfrm>
            <a:off x="514217" y="1610306"/>
            <a:ext cx="3325800" cy="2749200"/>
          </a:xfrm>
          <a:prstGeom prst="rect">
            <a:avLst/>
          </a:prstGeom>
          <a:noFill/>
          <a:ln>
            <a:noFill/>
          </a:ln>
        </p:spPr>
        <p:txBody>
          <a:bodyPr anchorCtr="0" anchor="t" bIns="0" lIns="0" spcFirstLastPara="1" rIns="0" wrap="square" tIns="0">
            <a:noAutofit/>
          </a:bodyPr>
          <a:lstStyle>
            <a:lvl1pPr indent="-266700" lvl="0" marL="457200" algn="l">
              <a:lnSpc>
                <a:spcPct val="95000"/>
              </a:lnSpc>
              <a:spcBef>
                <a:spcPts val="1300"/>
              </a:spcBef>
              <a:spcAft>
                <a:spcPts val="0"/>
              </a:spcAft>
              <a:buClr>
                <a:schemeClr val="dk1"/>
              </a:buClr>
              <a:buSzPts val="600"/>
              <a:buChar char="●"/>
              <a:defRPr/>
            </a:lvl1pPr>
            <a:lvl2pPr indent="-266700" lvl="1" marL="914400" algn="l">
              <a:lnSpc>
                <a:spcPct val="95000"/>
              </a:lnSpc>
              <a:spcBef>
                <a:spcPts val="1300"/>
              </a:spcBef>
              <a:spcAft>
                <a:spcPts val="0"/>
              </a:spcAft>
              <a:buClr>
                <a:schemeClr val="dk1"/>
              </a:buClr>
              <a:buSzPts val="600"/>
              <a:buChar char="●"/>
              <a:defRPr/>
            </a:lvl2pPr>
            <a:lvl3pPr indent="-266700" lvl="2" marL="1371600" algn="l">
              <a:lnSpc>
                <a:spcPct val="95000"/>
              </a:lnSpc>
              <a:spcBef>
                <a:spcPts val="1300"/>
              </a:spcBef>
              <a:spcAft>
                <a:spcPts val="0"/>
              </a:spcAft>
              <a:buClr>
                <a:schemeClr val="dk1"/>
              </a:buClr>
              <a:buSzPts val="600"/>
              <a:buChar char="●"/>
              <a:defRPr/>
            </a:lvl3pPr>
            <a:lvl4pPr indent="-266700" lvl="3" marL="1828800" algn="l">
              <a:lnSpc>
                <a:spcPct val="95000"/>
              </a:lnSpc>
              <a:spcBef>
                <a:spcPts val="1300"/>
              </a:spcBef>
              <a:spcAft>
                <a:spcPts val="0"/>
              </a:spcAft>
              <a:buClr>
                <a:schemeClr val="dk1"/>
              </a:buClr>
              <a:buSzPts val="600"/>
              <a:buChar char="●"/>
              <a:defRPr/>
            </a:lvl4pPr>
            <a:lvl5pPr indent="-266700" lvl="4" marL="2286000" algn="l">
              <a:lnSpc>
                <a:spcPct val="95000"/>
              </a:lnSpc>
              <a:spcBef>
                <a:spcPts val="1300"/>
              </a:spcBef>
              <a:spcAft>
                <a:spcPts val="0"/>
              </a:spcAft>
              <a:buClr>
                <a:schemeClr val="dk1"/>
              </a:buClr>
              <a:buSzPts val="6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6902" name="Google Shape;6902;g3d53bdb51f7_0_8553"/>
          <p:cNvSpPr txBox="1"/>
          <p:nvPr>
            <p:ph idx="2" type="subTitle"/>
          </p:nvPr>
        </p:nvSpPr>
        <p:spPr>
          <a:xfrm>
            <a:off x="514217" y="1204631"/>
            <a:ext cx="33258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400"/>
              <a:buNone/>
              <a:defRPr b="1" sz="1500">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
        <p:nvSpPr>
          <p:cNvPr id="6903" name="Google Shape;6903;g3d53bdb51f7_0_8553"/>
          <p:cNvSpPr txBox="1"/>
          <p:nvPr>
            <p:ph type="title"/>
          </p:nvPr>
        </p:nvSpPr>
        <p:spPr>
          <a:xfrm>
            <a:off x="318967" y="319875"/>
            <a:ext cx="84675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Tree>
  </p:cSld>
  <p:clrMapOvr>
    <a:masterClrMapping/>
  </p:clrMapOvr>
</p:sldLayout>
</file>

<file path=ppt/slideLayouts/slideLayout4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9_Custom Layout">
  <p:cSld name="19_Custom Layout">
    <p:bg>
      <p:bgPr>
        <a:blipFill>
          <a:blip r:embed="rId2">
            <a:alphaModFix/>
          </a:blip>
          <a:stretch>
            <a:fillRect/>
          </a:stretch>
        </a:blipFill>
      </p:bgPr>
    </p:bg>
    <p:spTree>
      <p:nvGrpSpPr>
        <p:cNvPr id="6904" name="Shape 6904"/>
        <p:cNvGrpSpPr/>
        <p:nvPr/>
      </p:nvGrpSpPr>
      <p:grpSpPr>
        <a:xfrm>
          <a:off x="0" y="0"/>
          <a:ext cx="0" cy="0"/>
          <a:chOff x="0" y="0"/>
          <a:chExt cx="0" cy="0"/>
        </a:xfrm>
      </p:grpSpPr>
      <p:sp>
        <p:nvSpPr>
          <p:cNvPr id="6905" name="Google Shape;6905;g3d53bdb51f7_0_855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906" name="Google Shape;6906;g3d53bdb51f7_0_8559"/>
          <p:cNvSpPr/>
          <p:nvPr/>
        </p:nvSpPr>
        <p:spPr>
          <a:xfrm rot="10800000">
            <a:off x="345346" y="1058550"/>
            <a:ext cx="3621300" cy="34944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907" name="Google Shape;6907;g3d53bdb51f7_0_8559"/>
          <p:cNvSpPr txBox="1"/>
          <p:nvPr>
            <p:ph idx="1" type="body"/>
          </p:nvPr>
        </p:nvSpPr>
        <p:spPr>
          <a:xfrm>
            <a:off x="514217" y="1610310"/>
            <a:ext cx="3371100" cy="1650300"/>
          </a:xfrm>
          <a:prstGeom prst="rect">
            <a:avLst/>
          </a:prstGeom>
          <a:noFill/>
          <a:ln>
            <a:noFill/>
          </a:ln>
        </p:spPr>
        <p:txBody>
          <a:bodyPr anchorCtr="0" anchor="t" bIns="0" lIns="0" spcFirstLastPara="1" rIns="0" wrap="square" tIns="0">
            <a:noAutofit/>
          </a:bodyPr>
          <a:lstStyle>
            <a:lvl1pPr indent="-266700" lvl="0" marL="457200" algn="l">
              <a:lnSpc>
                <a:spcPct val="95000"/>
              </a:lnSpc>
              <a:spcBef>
                <a:spcPts val="1300"/>
              </a:spcBef>
              <a:spcAft>
                <a:spcPts val="0"/>
              </a:spcAft>
              <a:buClr>
                <a:schemeClr val="dk1"/>
              </a:buClr>
              <a:buSzPts val="600"/>
              <a:buChar char="●"/>
              <a:defRPr/>
            </a:lvl1pPr>
            <a:lvl2pPr indent="-266700" lvl="1" marL="914400" algn="l">
              <a:lnSpc>
                <a:spcPct val="95000"/>
              </a:lnSpc>
              <a:spcBef>
                <a:spcPts val="1300"/>
              </a:spcBef>
              <a:spcAft>
                <a:spcPts val="0"/>
              </a:spcAft>
              <a:buClr>
                <a:schemeClr val="dk1"/>
              </a:buClr>
              <a:buSzPts val="600"/>
              <a:buChar char="●"/>
              <a:defRPr/>
            </a:lvl2pPr>
            <a:lvl3pPr indent="-266700" lvl="2" marL="1371600" algn="l">
              <a:lnSpc>
                <a:spcPct val="95000"/>
              </a:lnSpc>
              <a:spcBef>
                <a:spcPts val="1300"/>
              </a:spcBef>
              <a:spcAft>
                <a:spcPts val="0"/>
              </a:spcAft>
              <a:buClr>
                <a:schemeClr val="dk1"/>
              </a:buClr>
              <a:buSzPts val="600"/>
              <a:buChar char="●"/>
              <a:defRPr/>
            </a:lvl3pPr>
            <a:lvl4pPr indent="-266700" lvl="3" marL="1828800" algn="l">
              <a:lnSpc>
                <a:spcPct val="95000"/>
              </a:lnSpc>
              <a:spcBef>
                <a:spcPts val="1300"/>
              </a:spcBef>
              <a:spcAft>
                <a:spcPts val="0"/>
              </a:spcAft>
              <a:buClr>
                <a:schemeClr val="dk1"/>
              </a:buClr>
              <a:buSzPts val="600"/>
              <a:buChar char="●"/>
              <a:defRPr/>
            </a:lvl4pPr>
            <a:lvl5pPr indent="-266700" lvl="4" marL="2286000" algn="l">
              <a:lnSpc>
                <a:spcPct val="95000"/>
              </a:lnSpc>
              <a:spcBef>
                <a:spcPts val="1300"/>
              </a:spcBef>
              <a:spcAft>
                <a:spcPts val="0"/>
              </a:spcAft>
              <a:buClr>
                <a:schemeClr val="dk1"/>
              </a:buClr>
              <a:buSzPts val="6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6908" name="Google Shape;6908;g3d53bdb51f7_0_8559"/>
          <p:cNvSpPr txBox="1"/>
          <p:nvPr>
            <p:ph idx="2" type="subTitle"/>
          </p:nvPr>
        </p:nvSpPr>
        <p:spPr>
          <a:xfrm>
            <a:off x="514217" y="1204631"/>
            <a:ext cx="33711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400"/>
              <a:buNone/>
              <a:defRPr b="1" sz="1500">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
        <p:nvSpPr>
          <p:cNvPr id="6909" name="Google Shape;6909;g3d53bdb51f7_0_8559"/>
          <p:cNvSpPr/>
          <p:nvPr/>
        </p:nvSpPr>
        <p:spPr>
          <a:xfrm rot="10800000">
            <a:off x="4049404" y="1058550"/>
            <a:ext cx="3621300" cy="34944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910" name="Google Shape;6910;g3d53bdb51f7_0_8559"/>
          <p:cNvSpPr txBox="1"/>
          <p:nvPr>
            <p:ph idx="3" type="body"/>
          </p:nvPr>
        </p:nvSpPr>
        <p:spPr>
          <a:xfrm>
            <a:off x="4218276" y="1610310"/>
            <a:ext cx="3326400" cy="1650300"/>
          </a:xfrm>
          <a:prstGeom prst="rect">
            <a:avLst/>
          </a:prstGeom>
          <a:noFill/>
          <a:ln>
            <a:noFill/>
          </a:ln>
        </p:spPr>
        <p:txBody>
          <a:bodyPr anchorCtr="0" anchor="t" bIns="0" lIns="0" spcFirstLastPara="1" rIns="0" wrap="square" tIns="0">
            <a:noAutofit/>
          </a:bodyPr>
          <a:lstStyle>
            <a:lvl1pPr indent="-266700" lvl="0" marL="457200" algn="l">
              <a:lnSpc>
                <a:spcPct val="95000"/>
              </a:lnSpc>
              <a:spcBef>
                <a:spcPts val="1300"/>
              </a:spcBef>
              <a:spcAft>
                <a:spcPts val="0"/>
              </a:spcAft>
              <a:buClr>
                <a:schemeClr val="dk1"/>
              </a:buClr>
              <a:buSzPts val="600"/>
              <a:buChar char="●"/>
              <a:defRPr/>
            </a:lvl1pPr>
            <a:lvl2pPr indent="-266700" lvl="1" marL="914400" algn="l">
              <a:lnSpc>
                <a:spcPct val="95000"/>
              </a:lnSpc>
              <a:spcBef>
                <a:spcPts val="1300"/>
              </a:spcBef>
              <a:spcAft>
                <a:spcPts val="0"/>
              </a:spcAft>
              <a:buClr>
                <a:schemeClr val="dk1"/>
              </a:buClr>
              <a:buSzPts val="600"/>
              <a:buChar char="●"/>
              <a:defRPr/>
            </a:lvl2pPr>
            <a:lvl3pPr indent="-266700" lvl="2" marL="1371600" algn="l">
              <a:lnSpc>
                <a:spcPct val="95000"/>
              </a:lnSpc>
              <a:spcBef>
                <a:spcPts val="1300"/>
              </a:spcBef>
              <a:spcAft>
                <a:spcPts val="0"/>
              </a:spcAft>
              <a:buClr>
                <a:schemeClr val="dk1"/>
              </a:buClr>
              <a:buSzPts val="600"/>
              <a:buChar char="●"/>
              <a:defRPr/>
            </a:lvl3pPr>
            <a:lvl4pPr indent="-266700" lvl="3" marL="1828800" algn="l">
              <a:lnSpc>
                <a:spcPct val="95000"/>
              </a:lnSpc>
              <a:spcBef>
                <a:spcPts val="1300"/>
              </a:spcBef>
              <a:spcAft>
                <a:spcPts val="0"/>
              </a:spcAft>
              <a:buClr>
                <a:schemeClr val="dk1"/>
              </a:buClr>
              <a:buSzPts val="600"/>
              <a:buChar char="●"/>
              <a:defRPr/>
            </a:lvl4pPr>
            <a:lvl5pPr indent="-266700" lvl="4" marL="2286000" algn="l">
              <a:lnSpc>
                <a:spcPct val="95000"/>
              </a:lnSpc>
              <a:spcBef>
                <a:spcPts val="1300"/>
              </a:spcBef>
              <a:spcAft>
                <a:spcPts val="0"/>
              </a:spcAft>
              <a:buClr>
                <a:schemeClr val="dk1"/>
              </a:buClr>
              <a:buSzPts val="6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6911" name="Google Shape;6911;g3d53bdb51f7_0_8559"/>
          <p:cNvSpPr txBox="1"/>
          <p:nvPr>
            <p:ph idx="4" type="subTitle"/>
          </p:nvPr>
        </p:nvSpPr>
        <p:spPr>
          <a:xfrm>
            <a:off x="4218276" y="1204631"/>
            <a:ext cx="33264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400"/>
              <a:buNone/>
              <a:defRPr b="1" sz="1500">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
        <p:nvSpPr>
          <p:cNvPr id="6912" name="Google Shape;6912;g3d53bdb51f7_0_8559"/>
          <p:cNvSpPr txBox="1"/>
          <p:nvPr>
            <p:ph type="title"/>
          </p:nvPr>
        </p:nvSpPr>
        <p:spPr>
          <a:xfrm>
            <a:off x="318967" y="319875"/>
            <a:ext cx="84675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6_Custom Layout">
  <p:cSld name="26_Custom Layout">
    <p:bg>
      <p:bgPr>
        <a:blipFill>
          <a:blip r:embed="rId2">
            <a:alphaModFix/>
          </a:blip>
          <a:stretch>
            <a:fillRect/>
          </a:stretch>
        </a:blipFill>
      </p:bgPr>
    </p:bg>
    <p:spTree>
      <p:nvGrpSpPr>
        <p:cNvPr id="608" name="Shape 608"/>
        <p:cNvGrpSpPr/>
        <p:nvPr/>
      </p:nvGrpSpPr>
      <p:grpSpPr>
        <a:xfrm>
          <a:off x="0" y="0"/>
          <a:ext cx="0" cy="0"/>
          <a:chOff x="0" y="0"/>
          <a:chExt cx="0" cy="0"/>
        </a:xfrm>
      </p:grpSpPr>
      <p:sp>
        <p:nvSpPr>
          <p:cNvPr id="609" name="Google Shape;609;g3970249a880_0_11997"/>
          <p:cNvSpPr/>
          <p:nvPr/>
        </p:nvSpPr>
        <p:spPr>
          <a:xfrm>
            <a:off x="3222813" y="1144976"/>
            <a:ext cx="2804400" cy="1216800"/>
          </a:xfrm>
          <a:prstGeom prst="round2SameRect">
            <a:avLst>
              <a:gd fmla="val 6589" name="adj1"/>
              <a:gd fmla="val 0" name="adj2"/>
            </a:avLst>
          </a:prstGeom>
          <a:solidFill>
            <a:schemeClr val="accent5"/>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610" name="Google Shape;610;g3970249a880_0_11997"/>
          <p:cNvSpPr/>
          <p:nvPr/>
        </p:nvSpPr>
        <p:spPr>
          <a:xfrm>
            <a:off x="6107166" y="1144976"/>
            <a:ext cx="2804400" cy="1216800"/>
          </a:xfrm>
          <a:prstGeom prst="round2SameRect">
            <a:avLst>
              <a:gd fmla="val 6589" name="adj1"/>
              <a:gd fmla="val 0" name="adj2"/>
            </a:avLst>
          </a:prstGeom>
          <a:solidFill>
            <a:schemeClr val="accent5"/>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611" name="Google Shape;611;g3970249a880_0_11997"/>
          <p:cNvSpPr/>
          <p:nvPr/>
        </p:nvSpPr>
        <p:spPr>
          <a:xfrm rot="10800000">
            <a:off x="3222793" y="2361775"/>
            <a:ext cx="2804400" cy="20979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612" name="Google Shape;612;g3970249a880_0_11997"/>
          <p:cNvSpPr/>
          <p:nvPr/>
        </p:nvSpPr>
        <p:spPr>
          <a:xfrm rot="10800000">
            <a:off x="6107146" y="2361775"/>
            <a:ext cx="2804400" cy="20979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613" name="Google Shape;613;g3970249a880_0_11997"/>
          <p:cNvSpPr/>
          <p:nvPr/>
        </p:nvSpPr>
        <p:spPr>
          <a:xfrm rot="10800000">
            <a:off x="338440" y="2361775"/>
            <a:ext cx="2804400" cy="20979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614" name="Google Shape;614;g3970249a880_0_11997"/>
          <p:cNvSpPr/>
          <p:nvPr/>
        </p:nvSpPr>
        <p:spPr>
          <a:xfrm>
            <a:off x="338461" y="1144976"/>
            <a:ext cx="2804400" cy="1216800"/>
          </a:xfrm>
          <a:prstGeom prst="round2SameRect">
            <a:avLst>
              <a:gd fmla="val 6589" name="adj1"/>
              <a:gd fmla="val 0" name="adj2"/>
            </a:avLst>
          </a:prstGeom>
          <a:solidFill>
            <a:schemeClr val="accent5"/>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615" name="Google Shape;615;g3970249a880_0_1199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16" name="Google Shape;616;g3970249a880_0_11997"/>
          <p:cNvSpPr txBox="1"/>
          <p:nvPr>
            <p:ph type="title"/>
          </p:nvPr>
        </p:nvSpPr>
        <p:spPr>
          <a:xfrm>
            <a:off x="315025" y="319875"/>
            <a:ext cx="85965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617" name="Google Shape;617;g3970249a880_0_11997"/>
          <p:cNvSpPr txBox="1"/>
          <p:nvPr>
            <p:ph idx="1" type="body"/>
          </p:nvPr>
        </p:nvSpPr>
        <p:spPr>
          <a:xfrm>
            <a:off x="456728" y="3322033"/>
            <a:ext cx="2567700" cy="758400"/>
          </a:xfrm>
          <a:prstGeom prst="rect">
            <a:avLst/>
          </a:prstGeom>
          <a:noFill/>
          <a:ln>
            <a:noFill/>
          </a:ln>
        </p:spPr>
        <p:txBody>
          <a:bodyPr anchorCtr="0" anchor="t" bIns="0" lIns="0" spcFirstLastPara="1" rIns="0" wrap="square" tIns="0">
            <a:noAutofit/>
          </a:bodyPr>
          <a:lstStyle>
            <a:lvl1pPr indent="-280035" lvl="0" marL="457200" algn="l">
              <a:lnSpc>
                <a:spcPct val="95000"/>
              </a:lnSpc>
              <a:spcBef>
                <a:spcPts val="1350"/>
              </a:spcBef>
              <a:spcAft>
                <a:spcPts val="0"/>
              </a:spcAft>
              <a:buClr>
                <a:srgbClr val="5D688B"/>
              </a:buClr>
              <a:buSzPts val="810"/>
              <a:buChar char="●"/>
              <a:defRPr sz="900">
                <a:solidFill>
                  <a:srgbClr val="5D688B"/>
                </a:solidFill>
              </a:defRPr>
            </a:lvl1pPr>
            <a:lvl2pPr indent="-271463" lvl="1" marL="914400" algn="l">
              <a:lnSpc>
                <a:spcPct val="95000"/>
              </a:lnSpc>
              <a:spcBef>
                <a:spcPts val="1350"/>
              </a:spcBef>
              <a:spcAft>
                <a:spcPts val="0"/>
              </a:spcAft>
              <a:buClr>
                <a:srgbClr val="5D688B"/>
              </a:buClr>
              <a:buSzPts val="675"/>
              <a:buChar char="●"/>
              <a:defRPr sz="750">
                <a:solidFill>
                  <a:srgbClr val="5D688B"/>
                </a:solidFill>
              </a:defRPr>
            </a:lvl2pPr>
            <a:lvl3pPr indent="-267145" lvl="2" marL="1371600" algn="l">
              <a:lnSpc>
                <a:spcPct val="95000"/>
              </a:lnSpc>
              <a:spcBef>
                <a:spcPts val="1350"/>
              </a:spcBef>
              <a:spcAft>
                <a:spcPts val="0"/>
              </a:spcAft>
              <a:buClr>
                <a:srgbClr val="5D688B"/>
              </a:buClr>
              <a:buSzPts val="607"/>
              <a:buChar char="●"/>
              <a:defRPr sz="675">
                <a:solidFill>
                  <a:srgbClr val="5D688B"/>
                </a:solidFill>
              </a:defRPr>
            </a:lvl3pPr>
            <a:lvl4pPr indent="-262890" lvl="3" marL="1828800" algn="l">
              <a:lnSpc>
                <a:spcPct val="95000"/>
              </a:lnSpc>
              <a:spcBef>
                <a:spcPts val="1350"/>
              </a:spcBef>
              <a:spcAft>
                <a:spcPts val="0"/>
              </a:spcAft>
              <a:buClr>
                <a:schemeClr val="dk1"/>
              </a:buClr>
              <a:buSzPts val="540"/>
              <a:buChar char="●"/>
              <a:defRPr sz="100"/>
            </a:lvl4pPr>
            <a:lvl5pPr indent="-254317" lvl="4" marL="2286000" algn="l">
              <a:lnSpc>
                <a:spcPct val="95000"/>
              </a:lnSpc>
              <a:spcBef>
                <a:spcPts val="1350"/>
              </a:spcBef>
              <a:spcAft>
                <a:spcPts val="0"/>
              </a:spcAft>
              <a:buClr>
                <a:schemeClr val="dk1"/>
              </a:buClr>
              <a:buSzPts val="405"/>
              <a:buChar char="●"/>
              <a:defRPr sz="100"/>
            </a:lvl5pPr>
            <a:lvl6pPr indent="-240474" lvl="5" marL="2743200" algn="l">
              <a:lnSpc>
                <a:spcPct val="90000"/>
              </a:lnSpc>
              <a:spcBef>
                <a:spcPts val="375"/>
              </a:spcBef>
              <a:spcAft>
                <a:spcPts val="0"/>
              </a:spcAft>
              <a:buClr>
                <a:schemeClr val="dk1"/>
              </a:buClr>
              <a:buSzPts val="187"/>
              <a:buChar char="•"/>
              <a:defRPr sz="100"/>
            </a:lvl6pPr>
            <a:lvl7pPr indent="-240474" lvl="6" marL="3200400" algn="l">
              <a:lnSpc>
                <a:spcPct val="90000"/>
              </a:lnSpc>
              <a:spcBef>
                <a:spcPts val="375"/>
              </a:spcBef>
              <a:spcAft>
                <a:spcPts val="0"/>
              </a:spcAft>
              <a:buClr>
                <a:schemeClr val="dk1"/>
              </a:buClr>
              <a:buSzPts val="187"/>
              <a:buChar char="•"/>
              <a:defRPr sz="100"/>
            </a:lvl7pPr>
            <a:lvl8pPr indent="-240474" lvl="7" marL="3657600" algn="l">
              <a:lnSpc>
                <a:spcPct val="90000"/>
              </a:lnSpc>
              <a:spcBef>
                <a:spcPts val="375"/>
              </a:spcBef>
              <a:spcAft>
                <a:spcPts val="0"/>
              </a:spcAft>
              <a:buClr>
                <a:schemeClr val="dk1"/>
              </a:buClr>
              <a:buSzPts val="187"/>
              <a:buChar char="•"/>
              <a:defRPr sz="100"/>
            </a:lvl8pPr>
            <a:lvl9pPr indent="-240474" lvl="8" marL="4114800" algn="l">
              <a:lnSpc>
                <a:spcPct val="90000"/>
              </a:lnSpc>
              <a:spcBef>
                <a:spcPts val="375"/>
              </a:spcBef>
              <a:spcAft>
                <a:spcPts val="0"/>
              </a:spcAft>
              <a:buClr>
                <a:schemeClr val="dk1"/>
              </a:buClr>
              <a:buSzPts val="187"/>
              <a:buChar char="•"/>
              <a:defRPr sz="100"/>
            </a:lvl9pPr>
          </a:lstStyle>
          <a:p/>
        </p:txBody>
      </p:sp>
      <p:sp>
        <p:nvSpPr>
          <p:cNvPr id="618" name="Google Shape;618;g3970249a880_0_11997"/>
          <p:cNvSpPr txBox="1"/>
          <p:nvPr>
            <p:ph idx="2" type="body"/>
          </p:nvPr>
        </p:nvSpPr>
        <p:spPr>
          <a:xfrm>
            <a:off x="3346182" y="3322033"/>
            <a:ext cx="2567700" cy="758400"/>
          </a:xfrm>
          <a:prstGeom prst="rect">
            <a:avLst/>
          </a:prstGeom>
          <a:noFill/>
          <a:ln>
            <a:noFill/>
          </a:ln>
        </p:spPr>
        <p:txBody>
          <a:bodyPr anchorCtr="0" anchor="t" bIns="0" lIns="0" spcFirstLastPara="1" rIns="0" wrap="square" tIns="0">
            <a:noAutofit/>
          </a:bodyPr>
          <a:lstStyle>
            <a:lvl1pPr indent="-280035" lvl="0" marL="457200" algn="l">
              <a:lnSpc>
                <a:spcPct val="95000"/>
              </a:lnSpc>
              <a:spcBef>
                <a:spcPts val="1350"/>
              </a:spcBef>
              <a:spcAft>
                <a:spcPts val="0"/>
              </a:spcAft>
              <a:buClr>
                <a:srgbClr val="5D688B"/>
              </a:buClr>
              <a:buSzPts val="810"/>
              <a:buChar char="●"/>
              <a:defRPr sz="900">
                <a:solidFill>
                  <a:srgbClr val="5D688B"/>
                </a:solidFill>
              </a:defRPr>
            </a:lvl1pPr>
            <a:lvl2pPr indent="-271463" lvl="1" marL="914400" algn="l">
              <a:lnSpc>
                <a:spcPct val="95000"/>
              </a:lnSpc>
              <a:spcBef>
                <a:spcPts val="1350"/>
              </a:spcBef>
              <a:spcAft>
                <a:spcPts val="0"/>
              </a:spcAft>
              <a:buClr>
                <a:srgbClr val="5D688B"/>
              </a:buClr>
              <a:buSzPts val="675"/>
              <a:buChar char="●"/>
              <a:defRPr sz="750">
                <a:solidFill>
                  <a:srgbClr val="5D688B"/>
                </a:solidFill>
              </a:defRPr>
            </a:lvl2pPr>
            <a:lvl3pPr indent="-267145" lvl="2" marL="1371600" algn="l">
              <a:lnSpc>
                <a:spcPct val="95000"/>
              </a:lnSpc>
              <a:spcBef>
                <a:spcPts val="1350"/>
              </a:spcBef>
              <a:spcAft>
                <a:spcPts val="0"/>
              </a:spcAft>
              <a:buClr>
                <a:srgbClr val="5D688B"/>
              </a:buClr>
              <a:buSzPts val="607"/>
              <a:buChar char="●"/>
              <a:defRPr sz="675">
                <a:solidFill>
                  <a:srgbClr val="5D688B"/>
                </a:solidFill>
              </a:defRPr>
            </a:lvl3pPr>
            <a:lvl4pPr indent="-262890" lvl="3" marL="1828800" algn="l">
              <a:lnSpc>
                <a:spcPct val="95000"/>
              </a:lnSpc>
              <a:spcBef>
                <a:spcPts val="1350"/>
              </a:spcBef>
              <a:spcAft>
                <a:spcPts val="0"/>
              </a:spcAft>
              <a:buClr>
                <a:schemeClr val="dk1"/>
              </a:buClr>
              <a:buSzPts val="540"/>
              <a:buChar char="●"/>
              <a:defRPr sz="100"/>
            </a:lvl4pPr>
            <a:lvl5pPr indent="-254317" lvl="4" marL="2286000" algn="l">
              <a:lnSpc>
                <a:spcPct val="95000"/>
              </a:lnSpc>
              <a:spcBef>
                <a:spcPts val="1350"/>
              </a:spcBef>
              <a:spcAft>
                <a:spcPts val="0"/>
              </a:spcAft>
              <a:buClr>
                <a:schemeClr val="dk1"/>
              </a:buClr>
              <a:buSzPts val="405"/>
              <a:buChar char="●"/>
              <a:defRPr sz="100"/>
            </a:lvl5pPr>
            <a:lvl6pPr indent="-240474" lvl="5" marL="2743200" algn="l">
              <a:lnSpc>
                <a:spcPct val="90000"/>
              </a:lnSpc>
              <a:spcBef>
                <a:spcPts val="375"/>
              </a:spcBef>
              <a:spcAft>
                <a:spcPts val="0"/>
              </a:spcAft>
              <a:buClr>
                <a:schemeClr val="dk1"/>
              </a:buClr>
              <a:buSzPts val="187"/>
              <a:buChar char="•"/>
              <a:defRPr sz="100"/>
            </a:lvl6pPr>
            <a:lvl7pPr indent="-240474" lvl="6" marL="3200400" algn="l">
              <a:lnSpc>
                <a:spcPct val="90000"/>
              </a:lnSpc>
              <a:spcBef>
                <a:spcPts val="375"/>
              </a:spcBef>
              <a:spcAft>
                <a:spcPts val="0"/>
              </a:spcAft>
              <a:buClr>
                <a:schemeClr val="dk1"/>
              </a:buClr>
              <a:buSzPts val="187"/>
              <a:buChar char="•"/>
              <a:defRPr sz="100"/>
            </a:lvl7pPr>
            <a:lvl8pPr indent="-240474" lvl="7" marL="3657600" algn="l">
              <a:lnSpc>
                <a:spcPct val="90000"/>
              </a:lnSpc>
              <a:spcBef>
                <a:spcPts val="375"/>
              </a:spcBef>
              <a:spcAft>
                <a:spcPts val="0"/>
              </a:spcAft>
              <a:buClr>
                <a:schemeClr val="dk1"/>
              </a:buClr>
              <a:buSzPts val="187"/>
              <a:buChar char="•"/>
              <a:defRPr sz="100"/>
            </a:lvl8pPr>
            <a:lvl9pPr indent="-240474" lvl="8" marL="4114800" algn="l">
              <a:lnSpc>
                <a:spcPct val="90000"/>
              </a:lnSpc>
              <a:spcBef>
                <a:spcPts val="375"/>
              </a:spcBef>
              <a:spcAft>
                <a:spcPts val="0"/>
              </a:spcAft>
              <a:buClr>
                <a:schemeClr val="dk1"/>
              </a:buClr>
              <a:buSzPts val="187"/>
              <a:buChar char="•"/>
              <a:defRPr sz="100"/>
            </a:lvl9pPr>
          </a:lstStyle>
          <a:p/>
        </p:txBody>
      </p:sp>
      <p:sp>
        <p:nvSpPr>
          <p:cNvPr id="619" name="Google Shape;619;g3970249a880_0_11997"/>
          <p:cNvSpPr txBox="1"/>
          <p:nvPr>
            <p:ph idx="3" type="body"/>
          </p:nvPr>
        </p:nvSpPr>
        <p:spPr>
          <a:xfrm>
            <a:off x="6230554" y="3322033"/>
            <a:ext cx="2567700" cy="758400"/>
          </a:xfrm>
          <a:prstGeom prst="rect">
            <a:avLst/>
          </a:prstGeom>
          <a:noFill/>
          <a:ln>
            <a:noFill/>
          </a:ln>
        </p:spPr>
        <p:txBody>
          <a:bodyPr anchorCtr="0" anchor="t" bIns="0" lIns="0" spcFirstLastPara="1" rIns="0" wrap="square" tIns="0">
            <a:noAutofit/>
          </a:bodyPr>
          <a:lstStyle>
            <a:lvl1pPr indent="-280035" lvl="0" marL="457200" algn="l">
              <a:lnSpc>
                <a:spcPct val="95000"/>
              </a:lnSpc>
              <a:spcBef>
                <a:spcPts val="1350"/>
              </a:spcBef>
              <a:spcAft>
                <a:spcPts val="0"/>
              </a:spcAft>
              <a:buClr>
                <a:srgbClr val="5D688B"/>
              </a:buClr>
              <a:buSzPts val="810"/>
              <a:buChar char="●"/>
              <a:defRPr sz="900">
                <a:solidFill>
                  <a:srgbClr val="5D688B"/>
                </a:solidFill>
              </a:defRPr>
            </a:lvl1pPr>
            <a:lvl2pPr indent="-271463" lvl="1" marL="914400" algn="l">
              <a:lnSpc>
                <a:spcPct val="95000"/>
              </a:lnSpc>
              <a:spcBef>
                <a:spcPts val="1350"/>
              </a:spcBef>
              <a:spcAft>
                <a:spcPts val="0"/>
              </a:spcAft>
              <a:buClr>
                <a:srgbClr val="5D688B"/>
              </a:buClr>
              <a:buSzPts val="675"/>
              <a:buChar char="●"/>
              <a:defRPr sz="750">
                <a:solidFill>
                  <a:srgbClr val="5D688B"/>
                </a:solidFill>
              </a:defRPr>
            </a:lvl2pPr>
            <a:lvl3pPr indent="-267145" lvl="2" marL="1371600" algn="l">
              <a:lnSpc>
                <a:spcPct val="95000"/>
              </a:lnSpc>
              <a:spcBef>
                <a:spcPts val="1350"/>
              </a:spcBef>
              <a:spcAft>
                <a:spcPts val="0"/>
              </a:spcAft>
              <a:buClr>
                <a:srgbClr val="5D688B"/>
              </a:buClr>
              <a:buSzPts val="607"/>
              <a:buChar char="●"/>
              <a:defRPr sz="675">
                <a:solidFill>
                  <a:srgbClr val="5D688B"/>
                </a:solidFill>
              </a:defRPr>
            </a:lvl3pPr>
            <a:lvl4pPr indent="-262890" lvl="3" marL="1828800" algn="l">
              <a:lnSpc>
                <a:spcPct val="95000"/>
              </a:lnSpc>
              <a:spcBef>
                <a:spcPts val="1350"/>
              </a:spcBef>
              <a:spcAft>
                <a:spcPts val="0"/>
              </a:spcAft>
              <a:buClr>
                <a:schemeClr val="dk1"/>
              </a:buClr>
              <a:buSzPts val="540"/>
              <a:buChar char="●"/>
              <a:defRPr sz="100"/>
            </a:lvl4pPr>
            <a:lvl5pPr indent="-254317" lvl="4" marL="2286000" algn="l">
              <a:lnSpc>
                <a:spcPct val="95000"/>
              </a:lnSpc>
              <a:spcBef>
                <a:spcPts val="1350"/>
              </a:spcBef>
              <a:spcAft>
                <a:spcPts val="0"/>
              </a:spcAft>
              <a:buClr>
                <a:schemeClr val="dk1"/>
              </a:buClr>
              <a:buSzPts val="405"/>
              <a:buChar char="●"/>
              <a:defRPr sz="100"/>
            </a:lvl5pPr>
            <a:lvl6pPr indent="-240474" lvl="5" marL="2743200" algn="l">
              <a:lnSpc>
                <a:spcPct val="90000"/>
              </a:lnSpc>
              <a:spcBef>
                <a:spcPts val="375"/>
              </a:spcBef>
              <a:spcAft>
                <a:spcPts val="0"/>
              </a:spcAft>
              <a:buClr>
                <a:schemeClr val="dk1"/>
              </a:buClr>
              <a:buSzPts val="187"/>
              <a:buChar char="•"/>
              <a:defRPr sz="100"/>
            </a:lvl6pPr>
            <a:lvl7pPr indent="-240474" lvl="6" marL="3200400" algn="l">
              <a:lnSpc>
                <a:spcPct val="90000"/>
              </a:lnSpc>
              <a:spcBef>
                <a:spcPts val="375"/>
              </a:spcBef>
              <a:spcAft>
                <a:spcPts val="0"/>
              </a:spcAft>
              <a:buClr>
                <a:schemeClr val="dk1"/>
              </a:buClr>
              <a:buSzPts val="187"/>
              <a:buChar char="•"/>
              <a:defRPr sz="100"/>
            </a:lvl7pPr>
            <a:lvl8pPr indent="-240474" lvl="7" marL="3657600" algn="l">
              <a:lnSpc>
                <a:spcPct val="90000"/>
              </a:lnSpc>
              <a:spcBef>
                <a:spcPts val="375"/>
              </a:spcBef>
              <a:spcAft>
                <a:spcPts val="0"/>
              </a:spcAft>
              <a:buClr>
                <a:schemeClr val="dk1"/>
              </a:buClr>
              <a:buSzPts val="187"/>
              <a:buChar char="•"/>
              <a:defRPr sz="100"/>
            </a:lvl8pPr>
            <a:lvl9pPr indent="-240474" lvl="8" marL="4114800" algn="l">
              <a:lnSpc>
                <a:spcPct val="90000"/>
              </a:lnSpc>
              <a:spcBef>
                <a:spcPts val="375"/>
              </a:spcBef>
              <a:spcAft>
                <a:spcPts val="0"/>
              </a:spcAft>
              <a:buClr>
                <a:schemeClr val="dk1"/>
              </a:buClr>
              <a:buSzPts val="187"/>
              <a:buChar char="•"/>
              <a:defRPr sz="100"/>
            </a:lvl9pPr>
          </a:lstStyle>
          <a:p/>
        </p:txBody>
      </p:sp>
      <p:sp>
        <p:nvSpPr>
          <p:cNvPr id="620" name="Google Shape;620;g3970249a880_0_11997"/>
          <p:cNvSpPr txBox="1"/>
          <p:nvPr>
            <p:ph idx="4" type="subTitle"/>
          </p:nvPr>
        </p:nvSpPr>
        <p:spPr>
          <a:xfrm>
            <a:off x="456767" y="2669559"/>
            <a:ext cx="2567700" cy="5721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312">
                <a:latin typeface="Poppins"/>
                <a:ea typeface="Poppins"/>
                <a:cs typeface="Poppins"/>
                <a:sym typeface="Poppins"/>
              </a:defRPr>
            </a:lvl1pPr>
            <a:lvl2pPr lvl="1" algn="ctr">
              <a:lnSpc>
                <a:spcPct val="95000"/>
              </a:lnSpc>
              <a:spcBef>
                <a:spcPts val="1350"/>
              </a:spcBef>
              <a:spcAft>
                <a:spcPts val="0"/>
              </a:spcAft>
              <a:buClr>
                <a:schemeClr val="lt1"/>
              </a:buClr>
              <a:buSzPts val="810"/>
              <a:buNone/>
              <a:defRPr sz="900">
                <a:solidFill>
                  <a:schemeClr val="lt1"/>
                </a:solidFill>
              </a:defRPr>
            </a:lvl2pPr>
            <a:lvl3pPr lvl="2" algn="ctr">
              <a:lnSpc>
                <a:spcPct val="95000"/>
              </a:lnSpc>
              <a:spcBef>
                <a:spcPts val="1350"/>
              </a:spcBef>
              <a:spcAft>
                <a:spcPts val="0"/>
              </a:spcAft>
              <a:buClr>
                <a:schemeClr val="lt1"/>
              </a:buClr>
              <a:buSzPts val="675"/>
              <a:buNone/>
              <a:defRPr sz="750">
                <a:solidFill>
                  <a:schemeClr val="lt1"/>
                </a:solidFill>
              </a:defRPr>
            </a:lvl3pPr>
            <a:lvl4pPr lvl="3" algn="ctr">
              <a:lnSpc>
                <a:spcPct val="95000"/>
              </a:lnSpc>
              <a:spcBef>
                <a:spcPts val="1350"/>
              </a:spcBef>
              <a:spcAft>
                <a:spcPts val="0"/>
              </a:spcAft>
              <a:buClr>
                <a:schemeClr val="lt1"/>
              </a:buClr>
              <a:buSzPts val="540"/>
              <a:buNone/>
              <a:defRPr sz="600">
                <a:solidFill>
                  <a:schemeClr val="lt1"/>
                </a:solidFill>
              </a:defRPr>
            </a:lvl4pPr>
            <a:lvl5pPr lvl="4" algn="ctr">
              <a:lnSpc>
                <a:spcPct val="95000"/>
              </a:lnSpc>
              <a:spcBef>
                <a:spcPts val="1350"/>
              </a:spcBef>
              <a:spcAft>
                <a:spcPts val="0"/>
              </a:spcAft>
              <a:buClr>
                <a:schemeClr val="lt1"/>
              </a:buClr>
              <a:buSzPts val="405"/>
              <a:buNone/>
              <a:defRPr sz="450">
                <a:solidFill>
                  <a:schemeClr val="lt1"/>
                </a:solidFill>
              </a:defRPr>
            </a:lvl5pPr>
            <a:lvl6pPr lvl="5" algn="ctr">
              <a:lnSpc>
                <a:spcPct val="90000"/>
              </a:lnSpc>
              <a:spcBef>
                <a:spcPts val="375"/>
              </a:spcBef>
              <a:spcAft>
                <a:spcPts val="0"/>
              </a:spcAft>
              <a:buClr>
                <a:schemeClr val="lt1"/>
              </a:buClr>
              <a:buSzPts val="187"/>
              <a:buNone/>
              <a:defRPr sz="187">
                <a:solidFill>
                  <a:schemeClr val="lt1"/>
                </a:solidFill>
              </a:defRPr>
            </a:lvl6pPr>
            <a:lvl7pPr lvl="6" algn="ctr">
              <a:lnSpc>
                <a:spcPct val="90000"/>
              </a:lnSpc>
              <a:spcBef>
                <a:spcPts val="375"/>
              </a:spcBef>
              <a:spcAft>
                <a:spcPts val="0"/>
              </a:spcAft>
              <a:buClr>
                <a:schemeClr val="lt1"/>
              </a:buClr>
              <a:buSzPts val="187"/>
              <a:buNone/>
              <a:defRPr sz="187">
                <a:solidFill>
                  <a:schemeClr val="lt1"/>
                </a:solidFill>
              </a:defRPr>
            </a:lvl7pPr>
            <a:lvl8pPr lvl="7" algn="ctr">
              <a:lnSpc>
                <a:spcPct val="90000"/>
              </a:lnSpc>
              <a:spcBef>
                <a:spcPts val="375"/>
              </a:spcBef>
              <a:spcAft>
                <a:spcPts val="0"/>
              </a:spcAft>
              <a:buClr>
                <a:schemeClr val="lt1"/>
              </a:buClr>
              <a:buSzPts val="187"/>
              <a:buNone/>
              <a:defRPr sz="187">
                <a:solidFill>
                  <a:schemeClr val="lt1"/>
                </a:solidFill>
              </a:defRPr>
            </a:lvl8pPr>
            <a:lvl9pPr lvl="8" algn="ctr">
              <a:lnSpc>
                <a:spcPct val="90000"/>
              </a:lnSpc>
              <a:spcBef>
                <a:spcPts val="375"/>
              </a:spcBef>
              <a:spcAft>
                <a:spcPts val="0"/>
              </a:spcAft>
              <a:buClr>
                <a:schemeClr val="lt1"/>
              </a:buClr>
              <a:buSzPts val="187"/>
              <a:buNone/>
              <a:defRPr sz="187">
                <a:solidFill>
                  <a:schemeClr val="lt1"/>
                </a:solidFill>
              </a:defRPr>
            </a:lvl9pPr>
          </a:lstStyle>
          <a:p/>
        </p:txBody>
      </p:sp>
      <p:sp>
        <p:nvSpPr>
          <p:cNvPr id="621" name="Google Shape;621;g3970249a880_0_11997"/>
          <p:cNvSpPr txBox="1"/>
          <p:nvPr>
            <p:ph idx="5" type="subTitle"/>
          </p:nvPr>
        </p:nvSpPr>
        <p:spPr>
          <a:xfrm>
            <a:off x="3346195" y="2669559"/>
            <a:ext cx="2567700" cy="5721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312">
                <a:latin typeface="Poppins"/>
                <a:ea typeface="Poppins"/>
                <a:cs typeface="Poppins"/>
                <a:sym typeface="Poppins"/>
              </a:defRPr>
            </a:lvl1pPr>
            <a:lvl2pPr lvl="1" algn="ctr">
              <a:lnSpc>
                <a:spcPct val="95000"/>
              </a:lnSpc>
              <a:spcBef>
                <a:spcPts val="1350"/>
              </a:spcBef>
              <a:spcAft>
                <a:spcPts val="0"/>
              </a:spcAft>
              <a:buClr>
                <a:schemeClr val="lt1"/>
              </a:buClr>
              <a:buSzPts val="810"/>
              <a:buNone/>
              <a:defRPr sz="900">
                <a:solidFill>
                  <a:schemeClr val="lt1"/>
                </a:solidFill>
              </a:defRPr>
            </a:lvl2pPr>
            <a:lvl3pPr lvl="2" algn="ctr">
              <a:lnSpc>
                <a:spcPct val="95000"/>
              </a:lnSpc>
              <a:spcBef>
                <a:spcPts val="1350"/>
              </a:spcBef>
              <a:spcAft>
                <a:spcPts val="0"/>
              </a:spcAft>
              <a:buClr>
                <a:schemeClr val="lt1"/>
              </a:buClr>
              <a:buSzPts val="675"/>
              <a:buNone/>
              <a:defRPr sz="750">
                <a:solidFill>
                  <a:schemeClr val="lt1"/>
                </a:solidFill>
              </a:defRPr>
            </a:lvl3pPr>
            <a:lvl4pPr lvl="3" algn="ctr">
              <a:lnSpc>
                <a:spcPct val="95000"/>
              </a:lnSpc>
              <a:spcBef>
                <a:spcPts val="1350"/>
              </a:spcBef>
              <a:spcAft>
                <a:spcPts val="0"/>
              </a:spcAft>
              <a:buClr>
                <a:schemeClr val="lt1"/>
              </a:buClr>
              <a:buSzPts val="540"/>
              <a:buNone/>
              <a:defRPr sz="600">
                <a:solidFill>
                  <a:schemeClr val="lt1"/>
                </a:solidFill>
              </a:defRPr>
            </a:lvl4pPr>
            <a:lvl5pPr lvl="4" algn="ctr">
              <a:lnSpc>
                <a:spcPct val="95000"/>
              </a:lnSpc>
              <a:spcBef>
                <a:spcPts val="1350"/>
              </a:spcBef>
              <a:spcAft>
                <a:spcPts val="0"/>
              </a:spcAft>
              <a:buClr>
                <a:schemeClr val="lt1"/>
              </a:buClr>
              <a:buSzPts val="405"/>
              <a:buNone/>
              <a:defRPr sz="450">
                <a:solidFill>
                  <a:schemeClr val="lt1"/>
                </a:solidFill>
              </a:defRPr>
            </a:lvl5pPr>
            <a:lvl6pPr lvl="5" algn="ctr">
              <a:lnSpc>
                <a:spcPct val="90000"/>
              </a:lnSpc>
              <a:spcBef>
                <a:spcPts val="375"/>
              </a:spcBef>
              <a:spcAft>
                <a:spcPts val="0"/>
              </a:spcAft>
              <a:buClr>
                <a:schemeClr val="lt1"/>
              </a:buClr>
              <a:buSzPts val="187"/>
              <a:buNone/>
              <a:defRPr sz="187">
                <a:solidFill>
                  <a:schemeClr val="lt1"/>
                </a:solidFill>
              </a:defRPr>
            </a:lvl6pPr>
            <a:lvl7pPr lvl="6" algn="ctr">
              <a:lnSpc>
                <a:spcPct val="90000"/>
              </a:lnSpc>
              <a:spcBef>
                <a:spcPts val="375"/>
              </a:spcBef>
              <a:spcAft>
                <a:spcPts val="0"/>
              </a:spcAft>
              <a:buClr>
                <a:schemeClr val="lt1"/>
              </a:buClr>
              <a:buSzPts val="187"/>
              <a:buNone/>
              <a:defRPr sz="187">
                <a:solidFill>
                  <a:schemeClr val="lt1"/>
                </a:solidFill>
              </a:defRPr>
            </a:lvl7pPr>
            <a:lvl8pPr lvl="7" algn="ctr">
              <a:lnSpc>
                <a:spcPct val="90000"/>
              </a:lnSpc>
              <a:spcBef>
                <a:spcPts val="375"/>
              </a:spcBef>
              <a:spcAft>
                <a:spcPts val="0"/>
              </a:spcAft>
              <a:buClr>
                <a:schemeClr val="lt1"/>
              </a:buClr>
              <a:buSzPts val="187"/>
              <a:buNone/>
              <a:defRPr sz="187">
                <a:solidFill>
                  <a:schemeClr val="lt1"/>
                </a:solidFill>
              </a:defRPr>
            </a:lvl8pPr>
            <a:lvl9pPr lvl="8" algn="ctr">
              <a:lnSpc>
                <a:spcPct val="90000"/>
              </a:lnSpc>
              <a:spcBef>
                <a:spcPts val="375"/>
              </a:spcBef>
              <a:spcAft>
                <a:spcPts val="0"/>
              </a:spcAft>
              <a:buClr>
                <a:schemeClr val="lt1"/>
              </a:buClr>
              <a:buSzPts val="187"/>
              <a:buNone/>
              <a:defRPr sz="187">
                <a:solidFill>
                  <a:schemeClr val="lt1"/>
                </a:solidFill>
              </a:defRPr>
            </a:lvl9pPr>
          </a:lstStyle>
          <a:p/>
        </p:txBody>
      </p:sp>
      <p:sp>
        <p:nvSpPr>
          <p:cNvPr id="622" name="Google Shape;622;g3970249a880_0_11997"/>
          <p:cNvSpPr txBox="1"/>
          <p:nvPr>
            <p:ph idx="6" type="subTitle"/>
          </p:nvPr>
        </p:nvSpPr>
        <p:spPr>
          <a:xfrm>
            <a:off x="6230569" y="2669559"/>
            <a:ext cx="2567700" cy="5721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312">
                <a:latin typeface="Poppins"/>
                <a:ea typeface="Poppins"/>
                <a:cs typeface="Poppins"/>
                <a:sym typeface="Poppins"/>
              </a:defRPr>
            </a:lvl1pPr>
            <a:lvl2pPr lvl="1" algn="ctr">
              <a:lnSpc>
                <a:spcPct val="95000"/>
              </a:lnSpc>
              <a:spcBef>
                <a:spcPts val="1350"/>
              </a:spcBef>
              <a:spcAft>
                <a:spcPts val="0"/>
              </a:spcAft>
              <a:buClr>
                <a:schemeClr val="lt1"/>
              </a:buClr>
              <a:buSzPts val="810"/>
              <a:buNone/>
              <a:defRPr sz="900">
                <a:solidFill>
                  <a:schemeClr val="lt1"/>
                </a:solidFill>
              </a:defRPr>
            </a:lvl2pPr>
            <a:lvl3pPr lvl="2" algn="ctr">
              <a:lnSpc>
                <a:spcPct val="95000"/>
              </a:lnSpc>
              <a:spcBef>
                <a:spcPts val="1350"/>
              </a:spcBef>
              <a:spcAft>
                <a:spcPts val="0"/>
              </a:spcAft>
              <a:buClr>
                <a:schemeClr val="lt1"/>
              </a:buClr>
              <a:buSzPts val="675"/>
              <a:buNone/>
              <a:defRPr sz="750">
                <a:solidFill>
                  <a:schemeClr val="lt1"/>
                </a:solidFill>
              </a:defRPr>
            </a:lvl3pPr>
            <a:lvl4pPr lvl="3" algn="ctr">
              <a:lnSpc>
                <a:spcPct val="95000"/>
              </a:lnSpc>
              <a:spcBef>
                <a:spcPts val="1350"/>
              </a:spcBef>
              <a:spcAft>
                <a:spcPts val="0"/>
              </a:spcAft>
              <a:buClr>
                <a:schemeClr val="lt1"/>
              </a:buClr>
              <a:buSzPts val="540"/>
              <a:buNone/>
              <a:defRPr sz="600">
                <a:solidFill>
                  <a:schemeClr val="lt1"/>
                </a:solidFill>
              </a:defRPr>
            </a:lvl4pPr>
            <a:lvl5pPr lvl="4" algn="ctr">
              <a:lnSpc>
                <a:spcPct val="95000"/>
              </a:lnSpc>
              <a:spcBef>
                <a:spcPts val="1350"/>
              </a:spcBef>
              <a:spcAft>
                <a:spcPts val="0"/>
              </a:spcAft>
              <a:buClr>
                <a:schemeClr val="lt1"/>
              </a:buClr>
              <a:buSzPts val="405"/>
              <a:buNone/>
              <a:defRPr sz="450">
                <a:solidFill>
                  <a:schemeClr val="lt1"/>
                </a:solidFill>
              </a:defRPr>
            </a:lvl5pPr>
            <a:lvl6pPr lvl="5" algn="ctr">
              <a:lnSpc>
                <a:spcPct val="90000"/>
              </a:lnSpc>
              <a:spcBef>
                <a:spcPts val="375"/>
              </a:spcBef>
              <a:spcAft>
                <a:spcPts val="0"/>
              </a:spcAft>
              <a:buClr>
                <a:schemeClr val="lt1"/>
              </a:buClr>
              <a:buSzPts val="187"/>
              <a:buNone/>
              <a:defRPr sz="187">
                <a:solidFill>
                  <a:schemeClr val="lt1"/>
                </a:solidFill>
              </a:defRPr>
            </a:lvl6pPr>
            <a:lvl7pPr lvl="6" algn="ctr">
              <a:lnSpc>
                <a:spcPct val="90000"/>
              </a:lnSpc>
              <a:spcBef>
                <a:spcPts val="375"/>
              </a:spcBef>
              <a:spcAft>
                <a:spcPts val="0"/>
              </a:spcAft>
              <a:buClr>
                <a:schemeClr val="lt1"/>
              </a:buClr>
              <a:buSzPts val="187"/>
              <a:buNone/>
              <a:defRPr sz="187">
                <a:solidFill>
                  <a:schemeClr val="lt1"/>
                </a:solidFill>
              </a:defRPr>
            </a:lvl7pPr>
            <a:lvl8pPr lvl="7" algn="ctr">
              <a:lnSpc>
                <a:spcPct val="90000"/>
              </a:lnSpc>
              <a:spcBef>
                <a:spcPts val="375"/>
              </a:spcBef>
              <a:spcAft>
                <a:spcPts val="0"/>
              </a:spcAft>
              <a:buClr>
                <a:schemeClr val="lt1"/>
              </a:buClr>
              <a:buSzPts val="187"/>
              <a:buNone/>
              <a:defRPr sz="187">
                <a:solidFill>
                  <a:schemeClr val="lt1"/>
                </a:solidFill>
              </a:defRPr>
            </a:lvl8pPr>
            <a:lvl9pPr lvl="8" algn="ctr">
              <a:lnSpc>
                <a:spcPct val="90000"/>
              </a:lnSpc>
              <a:spcBef>
                <a:spcPts val="375"/>
              </a:spcBef>
              <a:spcAft>
                <a:spcPts val="0"/>
              </a:spcAft>
              <a:buClr>
                <a:schemeClr val="lt1"/>
              </a:buClr>
              <a:buSzPts val="187"/>
              <a:buNone/>
              <a:defRPr sz="187">
                <a:solidFill>
                  <a:schemeClr val="lt1"/>
                </a:solidFill>
              </a:defRPr>
            </a:lvl9pPr>
          </a:lstStyle>
          <a:p/>
        </p:txBody>
      </p:sp>
    </p:spTree>
  </p:cSld>
  <p:clrMapOvr>
    <a:masterClrMapping/>
  </p:clrMapOvr>
</p:sldLayout>
</file>

<file path=ppt/slideLayouts/slideLayout4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0_Custom Layout">
  <p:cSld name="20_Custom Layout">
    <p:bg>
      <p:bgPr>
        <a:blipFill>
          <a:blip r:embed="rId2">
            <a:alphaModFix/>
          </a:blip>
          <a:stretch>
            <a:fillRect/>
          </a:stretch>
        </a:blipFill>
      </p:bgPr>
    </p:bg>
    <p:spTree>
      <p:nvGrpSpPr>
        <p:cNvPr id="6913" name="Shape 6913"/>
        <p:cNvGrpSpPr/>
        <p:nvPr/>
      </p:nvGrpSpPr>
      <p:grpSpPr>
        <a:xfrm>
          <a:off x="0" y="0"/>
          <a:ext cx="0" cy="0"/>
          <a:chOff x="0" y="0"/>
          <a:chExt cx="0" cy="0"/>
        </a:xfrm>
      </p:grpSpPr>
      <p:sp>
        <p:nvSpPr>
          <p:cNvPr id="6914" name="Google Shape;6914;g3d53bdb51f7_0_8568"/>
          <p:cNvSpPr/>
          <p:nvPr/>
        </p:nvSpPr>
        <p:spPr>
          <a:xfrm rot="10800000">
            <a:off x="336209" y="1052995"/>
            <a:ext cx="2794200" cy="35121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915" name="Google Shape;6915;g3d53bdb51f7_0_8568"/>
          <p:cNvSpPr/>
          <p:nvPr/>
        </p:nvSpPr>
        <p:spPr>
          <a:xfrm rot="10800000">
            <a:off x="3190649" y="1052994"/>
            <a:ext cx="2794200" cy="35121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916" name="Google Shape;6916;g3d53bdb51f7_0_8568"/>
          <p:cNvSpPr/>
          <p:nvPr/>
        </p:nvSpPr>
        <p:spPr>
          <a:xfrm rot="10800000">
            <a:off x="6045088" y="1052994"/>
            <a:ext cx="2794200" cy="35121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917" name="Google Shape;6917;g3d53bdb51f7_0_856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918" name="Google Shape;6918;g3d53bdb51f7_0_8568"/>
          <p:cNvSpPr txBox="1"/>
          <p:nvPr>
            <p:ph type="title"/>
          </p:nvPr>
        </p:nvSpPr>
        <p:spPr>
          <a:xfrm>
            <a:off x="315026" y="319875"/>
            <a:ext cx="85308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pic>
        <p:nvPicPr>
          <p:cNvPr id="6919" name="Google Shape;6919;g3d53bdb51f7_0_8568"/>
          <p:cNvPicPr preferRelativeResize="0"/>
          <p:nvPr/>
        </p:nvPicPr>
        <p:blipFill rotWithShape="1">
          <a:blip r:embed="rId3">
            <a:alphaModFix/>
          </a:blip>
          <a:srcRect b="0" l="0" r="0" t="0"/>
          <a:stretch/>
        </p:blipFill>
        <p:spPr>
          <a:xfrm>
            <a:off x="336139" y="2054596"/>
            <a:ext cx="2794271" cy="7060"/>
          </a:xfrm>
          <a:prstGeom prst="rect">
            <a:avLst/>
          </a:prstGeom>
          <a:noFill/>
          <a:ln>
            <a:noFill/>
          </a:ln>
        </p:spPr>
      </p:pic>
      <p:pic>
        <p:nvPicPr>
          <p:cNvPr id="6920" name="Google Shape;6920;g3d53bdb51f7_0_8568"/>
          <p:cNvPicPr preferRelativeResize="0"/>
          <p:nvPr/>
        </p:nvPicPr>
        <p:blipFill rotWithShape="1">
          <a:blip r:embed="rId3">
            <a:alphaModFix/>
          </a:blip>
          <a:srcRect b="0" l="0" r="0" t="0"/>
          <a:stretch/>
        </p:blipFill>
        <p:spPr>
          <a:xfrm>
            <a:off x="3190578" y="2054596"/>
            <a:ext cx="2794271" cy="7059"/>
          </a:xfrm>
          <a:prstGeom prst="rect">
            <a:avLst/>
          </a:prstGeom>
          <a:noFill/>
          <a:ln>
            <a:noFill/>
          </a:ln>
        </p:spPr>
      </p:pic>
      <p:pic>
        <p:nvPicPr>
          <p:cNvPr id="6921" name="Google Shape;6921;g3d53bdb51f7_0_8568"/>
          <p:cNvPicPr preferRelativeResize="0"/>
          <p:nvPr/>
        </p:nvPicPr>
        <p:blipFill rotWithShape="1">
          <a:blip r:embed="rId3">
            <a:alphaModFix/>
          </a:blip>
          <a:srcRect b="0" l="0" r="0" t="0"/>
          <a:stretch/>
        </p:blipFill>
        <p:spPr>
          <a:xfrm>
            <a:off x="6034304" y="2054596"/>
            <a:ext cx="2811412" cy="7103"/>
          </a:xfrm>
          <a:prstGeom prst="rect">
            <a:avLst/>
          </a:prstGeom>
          <a:noFill/>
          <a:ln>
            <a:noFill/>
          </a:ln>
        </p:spPr>
      </p:pic>
      <p:sp>
        <p:nvSpPr>
          <p:cNvPr id="6922" name="Google Shape;6922;g3d53bdb51f7_0_8568"/>
          <p:cNvSpPr txBox="1"/>
          <p:nvPr>
            <p:ph idx="1" type="body"/>
          </p:nvPr>
        </p:nvSpPr>
        <p:spPr>
          <a:xfrm>
            <a:off x="515283" y="2235690"/>
            <a:ext cx="2446200" cy="2121900"/>
          </a:xfrm>
          <a:prstGeom prst="rect">
            <a:avLst/>
          </a:prstGeom>
          <a:noFill/>
          <a:ln>
            <a:noFill/>
          </a:ln>
        </p:spPr>
        <p:txBody>
          <a:bodyPr anchorCtr="0" anchor="t" bIns="0" lIns="0" spcFirstLastPara="1" rIns="0" wrap="square" tIns="0">
            <a:noAutofit/>
          </a:bodyPr>
          <a:lstStyle>
            <a:lvl1pPr indent="-317500" lvl="0" marL="457200" algn="l">
              <a:lnSpc>
                <a:spcPct val="90000"/>
              </a:lnSpc>
              <a:spcBef>
                <a:spcPts val="0"/>
              </a:spcBef>
              <a:spcAft>
                <a:spcPts val="0"/>
              </a:spcAft>
              <a:buClr>
                <a:schemeClr val="dk1"/>
              </a:buClr>
              <a:buSzPts val="1400"/>
              <a:buChar char="●"/>
              <a:defRPr b="1" sz="1500">
                <a:latin typeface="Poppins"/>
                <a:ea typeface="Poppins"/>
                <a:cs typeface="Poppins"/>
                <a:sym typeface="Poppins"/>
              </a:defRPr>
            </a:lvl1pPr>
            <a:lvl2pPr indent="-285750" lvl="1" marL="914400" algn="l">
              <a:lnSpc>
                <a:spcPct val="95000"/>
              </a:lnSpc>
              <a:spcBef>
                <a:spcPts val="1300"/>
              </a:spcBef>
              <a:spcAft>
                <a:spcPts val="0"/>
              </a:spcAft>
              <a:buClr>
                <a:schemeClr val="dk1"/>
              </a:buClr>
              <a:buSzPts val="900"/>
              <a:buChar char="●"/>
              <a:defRPr b="1" sz="1000">
                <a:latin typeface="Poppins"/>
                <a:ea typeface="Poppins"/>
                <a:cs typeface="Poppins"/>
                <a:sym typeface="Poppins"/>
              </a:defRPr>
            </a:lvl2pPr>
            <a:lvl3pPr indent="-279400" lvl="2" marL="1371600" algn="l">
              <a:lnSpc>
                <a:spcPct val="95000"/>
              </a:lnSpc>
              <a:spcBef>
                <a:spcPts val="1300"/>
              </a:spcBef>
              <a:spcAft>
                <a:spcPts val="0"/>
              </a:spcAft>
              <a:buClr>
                <a:schemeClr val="dk1"/>
              </a:buClr>
              <a:buSzPts val="800"/>
              <a:buChar char="●"/>
              <a:defRPr b="1" sz="900">
                <a:latin typeface="Poppins"/>
                <a:ea typeface="Poppins"/>
                <a:cs typeface="Poppins"/>
                <a:sym typeface="Poppins"/>
              </a:defRPr>
            </a:lvl3pPr>
            <a:lvl4pPr indent="-266700" lvl="3" marL="1828800" algn="l">
              <a:lnSpc>
                <a:spcPct val="95000"/>
              </a:lnSpc>
              <a:spcBef>
                <a:spcPts val="1300"/>
              </a:spcBef>
              <a:spcAft>
                <a:spcPts val="0"/>
              </a:spcAft>
              <a:buClr>
                <a:schemeClr val="dk1"/>
              </a:buClr>
              <a:buSzPts val="600"/>
              <a:buChar char="●"/>
              <a:defRPr b="1" sz="700">
                <a:latin typeface="Poppins"/>
                <a:ea typeface="Poppins"/>
                <a:cs typeface="Poppins"/>
                <a:sym typeface="Poppins"/>
              </a:defRPr>
            </a:lvl4pPr>
            <a:lvl5pPr indent="-260350" lvl="4" marL="2286000" algn="l">
              <a:lnSpc>
                <a:spcPct val="95000"/>
              </a:lnSpc>
              <a:spcBef>
                <a:spcPts val="1300"/>
              </a:spcBef>
              <a:spcAft>
                <a:spcPts val="0"/>
              </a:spcAft>
              <a:buClr>
                <a:schemeClr val="dk1"/>
              </a:buClr>
              <a:buSzPts val="500"/>
              <a:buChar char="●"/>
              <a:defRPr b="1" sz="500">
                <a:latin typeface="Poppins"/>
                <a:ea typeface="Poppins"/>
                <a:cs typeface="Poppins"/>
                <a:sym typeface="Poppins"/>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6923" name="Google Shape;6923;g3d53bdb51f7_0_8568"/>
          <p:cNvSpPr txBox="1"/>
          <p:nvPr>
            <p:ph idx="2" type="body"/>
          </p:nvPr>
        </p:nvSpPr>
        <p:spPr>
          <a:xfrm>
            <a:off x="3363137" y="2235690"/>
            <a:ext cx="2446200" cy="2121900"/>
          </a:xfrm>
          <a:prstGeom prst="rect">
            <a:avLst/>
          </a:prstGeom>
          <a:noFill/>
          <a:ln>
            <a:noFill/>
          </a:ln>
        </p:spPr>
        <p:txBody>
          <a:bodyPr anchorCtr="0" anchor="t" bIns="0" lIns="0" spcFirstLastPara="1" rIns="0" wrap="square" tIns="0">
            <a:noAutofit/>
          </a:bodyPr>
          <a:lstStyle>
            <a:lvl1pPr indent="-317500" lvl="0" marL="457200" algn="l">
              <a:lnSpc>
                <a:spcPct val="90000"/>
              </a:lnSpc>
              <a:spcBef>
                <a:spcPts val="0"/>
              </a:spcBef>
              <a:spcAft>
                <a:spcPts val="0"/>
              </a:spcAft>
              <a:buClr>
                <a:schemeClr val="dk1"/>
              </a:buClr>
              <a:buSzPts val="1400"/>
              <a:buChar char="●"/>
              <a:defRPr b="1" sz="1500">
                <a:latin typeface="Poppins"/>
                <a:ea typeface="Poppins"/>
                <a:cs typeface="Poppins"/>
                <a:sym typeface="Poppins"/>
              </a:defRPr>
            </a:lvl1pPr>
            <a:lvl2pPr indent="-285750" lvl="1" marL="914400" algn="l">
              <a:lnSpc>
                <a:spcPct val="95000"/>
              </a:lnSpc>
              <a:spcBef>
                <a:spcPts val="1300"/>
              </a:spcBef>
              <a:spcAft>
                <a:spcPts val="0"/>
              </a:spcAft>
              <a:buClr>
                <a:schemeClr val="dk1"/>
              </a:buClr>
              <a:buSzPts val="900"/>
              <a:buChar char="●"/>
              <a:defRPr b="1" sz="1000">
                <a:latin typeface="Poppins"/>
                <a:ea typeface="Poppins"/>
                <a:cs typeface="Poppins"/>
                <a:sym typeface="Poppins"/>
              </a:defRPr>
            </a:lvl2pPr>
            <a:lvl3pPr indent="-279400" lvl="2" marL="1371600" algn="l">
              <a:lnSpc>
                <a:spcPct val="95000"/>
              </a:lnSpc>
              <a:spcBef>
                <a:spcPts val="1300"/>
              </a:spcBef>
              <a:spcAft>
                <a:spcPts val="0"/>
              </a:spcAft>
              <a:buClr>
                <a:schemeClr val="dk1"/>
              </a:buClr>
              <a:buSzPts val="800"/>
              <a:buChar char="●"/>
              <a:defRPr b="1" sz="900">
                <a:latin typeface="Poppins"/>
                <a:ea typeface="Poppins"/>
                <a:cs typeface="Poppins"/>
                <a:sym typeface="Poppins"/>
              </a:defRPr>
            </a:lvl3pPr>
            <a:lvl4pPr indent="-266700" lvl="3" marL="1828800" algn="l">
              <a:lnSpc>
                <a:spcPct val="95000"/>
              </a:lnSpc>
              <a:spcBef>
                <a:spcPts val="1300"/>
              </a:spcBef>
              <a:spcAft>
                <a:spcPts val="0"/>
              </a:spcAft>
              <a:buClr>
                <a:schemeClr val="dk1"/>
              </a:buClr>
              <a:buSzPts val="600"/>
              <a:buChar char="●"/>
              <a:defRPr b="1" sz="700">
                <a:latin typeface="Poppins"/>
                <a:ea typeface="Poppins"/>
                <a:cs typeface="Poppins"/>
                <a:sym typeface="Poppins"/>
              </a:defRPr>
            </a:lvl4pPr>
            <a:lvl5pPr indent="-260350" lvl="4" marL="2286000" algn="l">
              <a:lnSpc>
                <a:spcPct val="95000"/>
              </a:lnSpc>
              <a:spcBef>
                <a:spcPts val="1300"/>
              </a:spcBef>
              <a:spcAft>
                <a:spcPts val="0"/>
              </a:spcAft>
              <a:buClr>
                <a:schemeClr val="dk1"/>
              </a:buClr>
              <a:buSzPts val="500"/>
              <a:buChar char="●"/>
              <a:defRPr b="1" sz="500">
                <a:latin typeface="Poppins"/>
                <a:ea typeface="Poppins"/>
                <a:cs typeface="Poppins"/>
                <a:sym typeface="Poppins"/>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6924" name="Google Shape;6924;g3d53bdb51f7_0_8568"/>
          <p:cNvSpPr txBox="1"/>
          <p:nvPr>
            <p:ph idx="3" type="body"/>
          </p:nvPr>
        </p:nvSpPr>
        <p:spPr>
          <a:xfrm>
            <a:off x="6210991" y="2235690"/>
            <a:ext cx="2446200" cy="2121900"/>
          </a:xfrm>
          <a:prstGeom prst="rect">
            <a:avLst/>
          </a:prstGeom>
          <a:noFill/>
          <a:ln>
            <a:noFill/>
          </a:ln>
        </p:spPr>
        <p:txBody>
          <a:bodyPr anchorCtr="0" anchor="t" bIns="0" lIns="0" spcFirstLastPara="1" rIns="0" wrap="square" tIns="0">
            <a:noAutofit/>
          </a:bodyPr>
          <a:lstStyle>
            <a:lvl1pPr indent="-317500" lvl="0" marL="457200" algn="l">
              <a:lnSpc>
                <a:spcPct val="90000"/>
              </a:lnSpc>
              <a:spcBef>
                <a:spcPts val="0"/>
              </a:spcBef>
              <a:spcAft>
                <a:spcPts val="0"/>
              </a:spcAft>
              <a:buClr>
                <a:schemeClr val="dk1"/>
              </a:buClr>
              <a:buSzPts val="1400"/>
              <a:buChar char="●"/>
              <a:defRPr b="1" sz="1500">
                <a:latin typeface="Poppins"/>
                <a:ea typeface="Poppins"/>
                <a:cs typeface="Poppins"/>
                <a:sym typeface="Poppins"/>
              </a:defRPr>
            </a:lvl1pPr>
            <a:lvl2pPr indent="-285750" lvl="1" marL="914400" algn="l">
              <a:lnSpc>
                <a:spcPct val="95000"/>
              </a:lnSpc>
              <a:spcBef>
                <a:spcPts val="1300"/>
              </a:spcBef>
              <a:spcAft>
                <a:spcPts val="0"/>
              </a:spcAft>
              <a:buClr>
                <a:schemeClr val="dk1"/>
              </a:buClr>
              <a:buSzPts val="900"/>
              <a:buChar char="●"/>
              <a:defRPr b="1" sz="1000">
                <a:latin typeface="Poppins"/>
                <a:ea typeface="Poppins"/>
                <a:cs typeface="Poppins"/>
                <a:sym typeface="Poppins"/>
              </a:defRPr>
            </a:lvl2pPr>
            <a:lvl3pPr indent="-279400" lvl="2" marL="1371600" algn="l">
              <a:lnSpc>
                <a:spcPct val="95000"/>
              </a:lnSpc>
              <a:spcBef>
                <a:spcPts val="1300"/>
              </a:spcBef>
              <a:spcAft>
                <a:spcPts val="0"/>
              </a:spcAft>
              <a:buClr>
                <a:schemeClr val="dk1"/>
              </a:buClr>
              <a:buSzPts val="800"/>
              <a:buChar char="●"/>
              <a:defRPr b="1" sz="900">
                <a:latin typeface="Poppins"/>
                <a:ea typeface="Poppins"/>
                <a:cs typeface="Poppins"/>
                <a:sym typeface="Poppins"/>
              </a:defRPr>
            </a:lvl3pPr>
            <a:lvl4pPr indent="-266700" lvl="3" marL="1828800" algn="l">
              <a:lnSpc>
                <a:spcPct val="95000"/>
              </a:lnSpc>
              <a:spcBef>
                <a:spcPts val="1300"/>
              </a:spcBef>
              <a:spcAft>
                <a:spcPts val="0"/>
              </a:spcAft>
              <a:buClr>
                <a:schemeClr val="dk1"/>
              </a:buClr>
              <a:buSzPts val="600"/>
              <a:buChar char="●"/>
              <a:defRPr b="1" sz="700">
                <a:latin typeface="Poppins"/>
                <a:ea typeface="Poppins"/>
                <a:cs typeface="Poppins"/>
                <a:sym typeface="Poppins"/>
              </a:defRPr>
            </a:lvl4pPr>
            <a:lvl5pPr indent="-260350" lvl="4" marL="2286000" algn="l">
              <a:lnSpc>
                <a:spcPct val="95000"/>
              </a:lnSpc>
              <a:spcBef>
                <a:spcPts val="1300"/>
              </a:spcBef>
              <a:spcAft>
                <a:spcPts val="0"/>
              </a:spcAft>
              <a:buClr>
                <a:schemeClr val="dk1"/>
              </a:buClr>
              <a:buSzPts val="500"/>
              <a:buChar char="●"/>
              <a:defRPr b="1" sz="500">
                <a:latin typeface="Poppins"/>
                <a:ea typeface="Poppins"/>
                <a:cs typeface="Poppins"/>
                <a:sym typeface="Poppins"/>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6925" name="Google Shape;6925;g3d53bdb51f7_0_8568"/>
          <p:cNvSpPr txBox="1"/>
          <p:nvPr>
            <p:ph idx="4" type="title"/>
          </p:nvPr>
        </p:nvSpPr>
        <p:spPr>
          <a:xfrm>
            <a:off x="515283" y="1265458"/>
            <a:ext cx="480000" cy="372000"/>
          </a:xfrm>
          <a:prstGeom prst="rect">
            <a:avLst/>
          </a:prstGeom>
          <a:noFill/>
          <a:ln>
            <a:noFill/>
          </a:ln>
        </p:spPr>
        <p:txBody>
          <a:bodyPr anchorCtr="0" anchor="ctr" bIns="0" lIns="0" spcFirstLastPara="1" rIns="0" wrap="square" tIns="0">
            <a:noAutofit/>
          </a:bodyPr>
          <a:lstStyle>
            <a:lvl1pPr lvl="0" marR="0" algn="l">
              <a:lnSpc>
                <a:spcPct val="107000"/>
              </a:lnSpc>
              <a:spcBef>
                <a:spcPts val="0"/>
              </a:spcBef>
              <a:spcAft>
                <a:spcPts val="0"/>
              </a:spcAft>
              <a:buSzPts val="2500"/>
              <a:buNone/>
              <a:defRPr sz="15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926" name="Google Shape;6926;g3d53bdb51f7_0_8568"/>
          <p:cNvSpPr txBox="1"/>
          <p:nvPr>
            <p:ph idx="5" type="title"/>
          </p:nvPr>
        </p:nvSpPr>
        <p:spPr>
          <a:xfrm>
            <a:off x="3363137" y="1265458"/>
            <a:ext cx="480000" cy="372000"/>
          </a:xfrm>
          <a:prstGeom prst="rect">
            <a:avLst/>
          </a:prstGeom>
          <a:noFill/>
          <a:ln>
            <a:noFill/>
          </a:ln>
        </p:spPr>
        <p:txBody>
          <a:bodyPr anchorCtr="0" anchor="ctr" bIns="0" lIns="0" spcFirstLastPara="1" rIns="0" wrap="square" tIns="0">
            <a:noAutofit/>
          </a:bodyPr>
          <a:lstStyle>
            <a:lvl1pPr lvl="0" marR="0" algn="l">
              <a:lnSpc>
                <a:spcPct val="107000"/>
              </a:lnSpc>
              <a:spcBef>
                <a:spcPts val="0"/>
              </a:spcBef>
              <a:spcAft>
                <a:spcPts val="0"/>
              </a:spcAft>
              <a:buSzPts val="2500"/>
              <a:buNone/>
              <a:defRPr sz="15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927" name="Google Shape;6927;g3d53bdb51f7_0_8568"/>
          <p:cNvSpPr txBox="1"/>
          <p:nvPr>
            <p:ph idx="6" type="title"/>
          </p:nvPr>
        </p:nvSpPr>
        <p:spPr>
          <a:xfrm>
            <a:off x="6210991" y="1265458"/>
            <a:ext cx="480000" cy="372000"/>
          </a:xfrm>
          <a:prstGeom prst="rect">
            <a:avLst/>
          </a:prstGeom>
          <a:noFill/>
          <a:ln>
            <a:noFill/>
          </a:ln>
        </p:spPr>
        <p:txBody>
          <a:bodyPr anchorCtr="0" anchor="ctr" bIns="0" lIns="0" spcFirstLastPara="1" rIns="0" wrap="square" tIns="0">
            <a:noAutofit/>
          </a:bodyPr>
          <a:lstStyle>
            <a:lvl1pPr lvl="0" marR="0" algn="l">
              <a:lnSpc>
                <a:spcPct val="107000"/>
              </a:lnSpc>
              <a:spcBef>
                <a:spcPts val="0"/>
              </a:spcBef>
              <a:spcAft>
                <a:spcPts val="0"/>
              </a:spcAft>
              <a:buSzPts val="2500"/>
              <a:buNone/>
              <a:defRPr sz="15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Tree>
  </p:cSld>
  <p:clrMapOvr>
    <a:masterClrMapping/>
  </p:clrMapOvr>
</p:sldLayout>
</file>

<file path=ppt/slideLayouts/slideLayout4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1_Custom Layout">
  <p:cSld name="21_Custom Layout">
    <p:bg>
      <p:bgPr>
        <a:blipFill>
          <a:blip r:embed="rId2">
            <a:alphaModFix/>
          </a:blip>
          <a:stretch>
            <a:fillRect/>
          </a:stretch>
        </a:blipFill>
      </p:bgPr>
    </p:bg>
    <p:spTree>
      <p:nvGrpSpPr>
        <p:cNvPr id="6928" name="Shape 6928"/>
        <p:cNvGrpSpPr/>
        <p:nvPr/>
      </p:nvGrpSpPr>
      <p:grpSpPr>
        <a:xfrm>
          <a:off x="0" y="0"/>
          <a:ext cx="0" cy="0"/>
          <a:chOff x="0" y="0"/>
          <a:chExt cx="0" cy="0"/>
        </a:xfrm>
      </p:grpSpPr>
      <p:sp>
        <p:nvSpPr>
          <p:cNvPr id="6929" name="Google Shape;6929;g3d53bdb51f7_0_8583"/>
          <p:cNvSpPr/>
          <p:nvPr/>
        </p:nvSpPr>
        <p:spPr>
          <a:xfrm rot="10800000">
            <a:off x="4627008" y="1052972"/>
            <a:ext cx="2085300" cy="3498000"/>
          </a:xfrm>
          <a:prstGeom prst="roundRect">
            <a:avLst>
              <a:gd fmla="val 3821"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930" name="Google Shape;6930;g3d53bdb51f7_0_8583"/>
          <p:cNvSpPr/>
          <p:nvPr/>
        </p:nvSpPr>
        <p:spPr>
          <a:xfrm rot="10800000">
            <a:off x="336116" y="1052972"/>
            <a:ext cx="2085300" cy="3498000"/>
          </a:xfrm>
          <a:prstGeom prst="roundRect">
            <a:avLst>
              <a:gd fmla="val 3821"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931" name="Google Shape;6931;g3d53bdb51f7_0_8583"/>
          <p:cNvSpPr/>
          <p:nvPr/>
        </p:nvSpPr>
        <p:spPr>
          <a:xfrm rot="10800000">
            <a:off x="2481562" y="1052972"/>
            <a:ext cx="2085300" cy="3498000"/>
          </a:xfrm>
          <a:prstGeom prst="roundRect">
            <a:avLst>
              <a:gd fmla="val 3821"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932" name="Google Shape;6932;g3d53bdb51f7_0_8583"/>
          <p:cNvSpPr/>
          <p:nvPr/>
        </p:nvSpPr>
        <p:spPr>
          <a:xfrm rot="10800000">
            <a:off x="6772454" y="1052972"/>
            <a:ext cx="2085300" cy="3498000"/>
          </a:xfrm>
          <a:prstGeom prst="roundRect">
            <a:avLst>
              <a:gd fmla="val 3821"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6933" name="Google Shape;6933;g3d53bdb51f7_0_858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934" name="Google Shape;6934;g3d53bdb51f7_0_8583"/>
          <p:cNvSpPr txBox="1"/>
          <p:nvPr>
            <p:ph type="title"/>
          </p:nvPr>
        </p:nvSpPr>
        <p:spPr>
          <a:xfrm>
            <a:off x="315026" y="319875"/>
            <a:ext cx="85428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pic>
        <p:nvPicPr>
          <p:cNvPr id="6935" name="Google Shape;6935;g3d53bdb51f7_0_8583"/>
          <p:cNvPicPr preferRelativeResize="0"/>
          <p:nvPr/>
        </p:nvPicPr>
        <p:blipFill rotWithShape="1">
          <a:blip r:embed="rId3">
            <a:alphaModFix/>
          </a:blip>
          <a:srcRect b="0" l="0" r="0" t="0"/>
          <a:stretch/>
        </p:blipFill>
        <p:spPr>
          <a:xfrm>
            <a:off x="350214" y="2054700"/>
            <a:ext cx="2067758" cy="7060"/>
          </a:xfrm>
          <a:prstGeom prst="rect">
            <a:avLst/>
          </a:prstGeom>
          <a:noFill/>
          <a:ln>
            <a:noFill/>
          </a:ln>
        </p:spPr>
      </p:pic>
      <p:sp>
        <p:nvSpPr>
          <p:cNvPr id="6936" name="Google Shape;6936;g3d53bdb51f7_0_8583"/>
          <p:cNvSpPr txBox="1"/>
          <p:nvPr>
            <p:ph idx="1" type="body"/>
          </p:nvPr>
        </p:nvSpPr>
        <p:spPr>
          <a:xfrm>
            <a:off x="2651462" y="2249424"/>
            <a:ext cx="1794000" cy="2121900"/>
          </a:xfrm>
          <a:prstGeom prst="rect">
            <a:avLst/>
          </a:prstGeom>
          <a:noFill/>
          <a:ln>
            <a:noFill/>
          </a:ln>
        </p:spPr>
        <p:txBody>
          <a:bodyPr anchorCtr="0" anchor="t" bIns="0" lIns="0" spcFirstLastPara="1" rIns="0" wrap="square" tIns="0">
            <a:noAutofit/>
          </a:bodyPr>
          <a:lstStyle>
            <a:lvl1pPr indent="-317500" lvl="0" marL="457200" algn="l">
              <a:lnSpc>
                <a:spcPct val="90000"/>
              </a:lnSpc>
              <a:spcBef>
                <a:spcPts val="0"/>
              </a:spcBef>
              <a:spcAft>
                <a:spcPts val="0"/>
              </a:spcAft>
              <a:buClr>
                <a:schemeClr val="dk1"/>
              </a:buClr>
              <a:buSzPts val="1400"/>
              <a:buChar char="●"/>
              <a:defRPr sz="1500">
                <a:solidFill>
                  <a:schemeClr val="dk1"/>
                </a:solidFill>
                <a:latin typeface="Poppins"/>
                <a:ea typeface="Poppins"/>
                <a:cs typeface="Poppins"/>
                <a:sym typeface="Poppins"/>
              </a:defRPr>
            </a:lvl1pPr>
            <a:lvl2pPr indent="-285750" lvl="1" marL="914400" algn="l">
              <a:lnSpc>
                <a:spcPct val="95000"/>
              </a:lnSpc>
              <a:spcBef>
                <a:spcPts val="1300"/>
              </a:spcBef>
              <a:spcAft>
                <a:spcPts val="0"/>
              </a:spcAft>
              <a:buClr>
                <a:schemeClr val="dk1"/>
              </a:buClr>
              <a:buSzPts val="900"/>
              <a:buChar char="●"/>
              <a:defRPr sz="1000">
                <a:solidFill>
                  <a:schemeClr val="dk1"/>
                </a:solidFill>
                <a:latin typeface="Poppins"/>
                <a:ea typeface="Poppins"/>
                <a:cs typeface="Poppins"/>
                <a:sym typeface="Poppins"/>
              </a:defRPr>
            </a:lvl2pPr>
            <a:lvl3pPr indent="-279400" lvl="2" marL="1371600" algn="l">
              <a:lnSpc>
                <a:spcPct val="95000"/>
              </a:lnSpc>
              <a:spcBef>
                <a:spcPts val="1300"/>
              </a:spcBef>
              <a:spcAft>
                <a:spcPts val="0"/>
              </a:spcAft>
              <a:buClr>
                <a:schemeClr val="dk1"/>
              </a:buClr>
              <a:buSzPts val="800"/>
              <a:buChar char="●"/>
              <a:defRPr sz="900">
                <a:solidFill>
                  <a:schemeClr val="dk1"/>
                </a:solidFill>
                <a:latin typeface="Poppins"/>
                <a:ea typeface="Poppins"/>
                <a:cs typeface="Poppins"/>
                <a:sym typeface="Poppins"/>
              </a:defRPr>
            </a:lvl3pPr>
            <a:lvl4pPr indent="-266700" lvl="3" marL="1828800" algn="l">
              <a:lnSpc>
                <a:spcPct val="95000"/>
              </a:lnSpc>
              <a:spcBef>
                <a:spcPts val="1300"/>
              </a:spcBef>
              <a:spcAft>
                <a:spcPts val="0"/>
              </a:spcAft>
              <a:buClr>
                <a:schemeClr val="dk1"/>
              </a:buClr>
              <a:buSzPts val="600"/>
              <a:buChar char="●"/>
              <a:defRPr sz="700">
                <a:solidFill>
                  <a:schemeClr val="dk1"/>
                </a:solidFill>
                <a:latin typeface="Poppins"/>
                <a:ea typeface="Poppins"/>
                <a:cs typeface="Poppins"/>
                <a:sym typeface="Poppins"/>
              </a:defRPr>
            </a:lvl4pPr>
            <a:lvl5pPr indent="-260350" lvl="4" marL="2286000" algn="l">
              <a:lnSpc>
                <a:spcPct val="95000"/>
              </a:lnSpc>
              <a:spcBef>
                <a:spcPts val="1300"/>
              </a:spcBef>
              <a:spcAft>
                <a:spcPts val="0"/>
              </a:spcAft>
              <a:buClr>
                <a:schemeClr val="dk1"/>
              </a:buClr>
              <a:buSzPts val="500"/>
              <a:buChar char="●"/>
              <a:defRPr sz="500">
                <a:solidFill>
                  <a:schemeClr val="dk1"/>
                </a:solidFill>
                <a:latin typeface="Poppins"/>
                <a:ea typeface="Poppins"/>
                <a:cs typeface="Poppins"/>
                <a:sym typeface="Poppins"/>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6937" name="Google Shape;6937;g3d53bdb51f7_0_8583"/>
          <p:cNvSpPr txBox="1"/>
          <p:nvPr>
            <p:ph idx="2" type="body"/>
          </p:nvPr>
        </p:nvSpPr>
        <p:spPr>
          <a:xfrm>
            <a:off x="4796546" y="2249424"/>
            <a:ext cx="1794000" cy="2121900"/>
          </a:xfrm>
          <a:prstGeom prst="rect">
            <a:avLst/>
          </a:prstGeom>
          <a:noFill/>
          <a:ln>
            <a:noFill/>
          </a:ln>
        </p:spPr>
        <p:txBody>
          <a:bodyPr anchorCtr="0" anchor="t" bIns="0" lIns="0" spcFirstLastPara="1" rIns="0" wrap="square" tIns="0">
            <a:noAutofit/>
          </a:bodyPr>
          <a:lstStyle>
            <a:lvl1pPr indent="-317500" lvl="0" marL="457200" algn="l">
              <a:lnSpc>
                <a:spcPct val="90000"/>
              </a:lnSpc>
              <a:spcBef>
                <a:spcPts val="0"/>
              </a:spcBef>
              <a:spcAft>
                <a:spcPts val="0"/>
              </a:spcAft>
              <a:buClr>
                <a:schemeClr val="dk1"/>
              </a:buClr>
              <a:buSzPts val="1400"/>
              <a:buChar char="●"/>
              <a:defRPr sz="1500">
                <a:solidFill>
                  <a:schemeClr val="dk1"/>
                </a:solidFill>
                <a:latin typeface="Poppins"/>
                <a:ea typeface="Poppins"/>
                <a:cs typeface="Poppins"/>
                <a:sym typeface="Poppins"/>
              </a:defRPr>
            </a:lvl1pPr>
            <a:lvl2pPr indent="-285750" lvl="1" marL="914400" algn="l">
              <a:lnSpc>
                <a:spcPct val="95000"/>
              </a:lnSpc>
              <a:spcBef>
                <a:spcPts val="1300"/>
              </a:spcBef>
              <a:spcAft>
                <a:spcPts val="0"/>
              </a:spcAft>
              <a:buClr>
                <a:schemeClr val="dk1"/>
              </a:buClr>
              <a:buSzPts val="900"/>
              <a:buChar char="●"/>
              <a:defRPr sz="1000">
                <a:solidFill>
                  <a:schemeClr val="dk1"/>
                </a:solidFill>
                <a:latin typeface="Poppins"/>
                <a:ea typeface="Poppins"/>
                <a:cs typeface="Poppins"/>
                <a:sym typeface="Poppins"/>
              </a:defRPr>
            </a:lvl2pPr>
            <a:lvl3pPr indent="-279400" lvl="2" marL="1371600" algn="l">
              <a:lnSpc>
                <a:spcPct val="95000"/>
              </a:lnSpc>
              <a:spcBef>
                <a:spcPts val="1300"/>
              </a:spcBef>
              <a:spcAft>
                <a:spcPts val="0"/>
              </a:spcAft>
              <a:buClr>
                <a:schemeClr val="dk1"/>
              </a:buClr>
              <a:buSzPts val="800"/>
              <a:buChar char="●"/>
              <a:defRPr sz="900">
                <a:solidFill>
                  <a:schemeClr val="dk1"/>
                </a:solidFill>
                <a:latin typeface="Poppins"/>
                <a:ea typeface="Poppins"/>
                <a:cs typeface="Poppins"/>
                <a:sym typeface="Poppins"/>
              </a:defRPr>
            </a:lvl3pPr>
            <a:lvl4pPr indent="-266700" lvl="3" marL="1828800" algn="l">
              <a:lnSpc>
                <a:spcPct val="95000"/>
              </a:lnSpc>
              <a:spcBef>
                <a:spcPts val="1300"/>
              </a:spcBef>
              <a:spcAft>
                <a:spcPts val="0"/>
              </a:spcAft>
              <a:buClr>
                <a:schemeClr val="dk1"/>
              </a:buClr>
              <a:buSzPts val="600"/>
              <a:buChar char="●"/>
              <a:defRPr sz="700">
                <a:solidFill>
                  <a:schemeClr val="dk1"/>
                </a:solidFill>
                <a:latin typeface="Poppins"/>
                <a:ea typeface="Poppins"/>
                <a:cs typeface="Poppins"/>
                <a:sym typeface="Poppins"/>
              </a:defRPr>
            </a:lvl4pPr>
            <a:lvl5pPr indent="-260350" lvl="4" marL="2286000" algn="l">
              <a:lnSpc>
                <a:spcPct val="95000"/>
              </a:lnSpc>
              <a:spcBef>
                <a:spcPts val="1300"/>
              </a:spcBef>
              <a:spcAft>
                <a:spcPts val="0"/>
              </a:spcAft>
              <a:buClr>
                <a:schemeClr val="dk1"/>
              </a:buClr>
              <a:buSzPts val="500"/>
              <a:buChar char="●"/>
              <a:defRPr sz="500">
                <a:solidFill>
                  <a:schemeClr val="dk1"/>
                </a:solidFill>
                <a:latin typeface="Poppins"/>
                <a:ea typeface="Poppins"/>
                <a:cs typeface="Poppins"/>
                <a:sym typeface="Poppins"/>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6938" name="Google Shape;6938;g3d53bdb51f7_0_8583"/>
          <p:cNvSpPr txBox="1"/>
          <p:nvPr>
            <p:ph idx="3" type="body"/>
          </p:nvPr>
        </p:nvSpPr>
        <p:spPr>
          <a:xfrm>
            <a:off x="6942821" y="2249424"/>
            <a:ext cx="1794000" cy="2121900"/>
          </a:xfrm>
          <a:prstGeom prst="rect">
            <a:avLst/>
          </a:prstGeom>
          <a:noFill/>
          <a:ln>
            <a:noFill/>
          </a:ln>
        </p:spPr>
        <p:txBody>
          <a:bodyPr anchorCtr="0" anchor="t" bIns="0" lIns="0" spcFirstLastPara="1" rIns="0" wrap="square" tIns="0">
            <a:noAutofit/>
          </a:bodyPr>
          <a:lstStyle>
            <a:lvl1pPr indent="-317500" lvl="0" marL="457200" algn="l">
              <a:lnSpc>
                <a:spcPct val="90000"/>
              </a:lnSpc>
              <a:spcBef>
                <a:spcPts val="0"/>
              </a:spcBef>
              <a:spcAft>
                <a:spcPts val="0"/>
              </a:spcAft>
              <a:buClr>
                <a:schemeClr val="dk1"/>
              </a:buClr>
              <a:buSzPts val="1400"/>
              <a:buChar char="●"/>
              <a:defRPr sz="1500">
                <a:solidFill>
                  <a:schemeClr val="dk1"/>
                </a:solidFill>
                <a:latin typeface="Poppins"/>
                <a:ea typeface="Poppins"/>
                <a:cs typeface="Poppins"/>
                <a:sym typeface="Poppins"/>
              </a:defRPr>
            </a:lvl1pPr>
            <a:lvl2pPr indent="-285750" lvl="1" marL="914400" algn="l">
              <a:lnSpc>
                <a:spcPct val="95000"/>
              </a:lnSpc>
              <a:spcBef>
                <a:spcPts val="1300"/>
              </a:spcBef>
              <a:spcAft>
                <a:spcPts val="0"/>
              </a:spcAft>
              <a:buClr>
                <a:schemeClr val="dk1"/>
              </a:buClr>
              <a:buSzPts val="900"/>
              <a:buChar char="●"/>
              <a:defRPr sz="1000">
                <a:solidFill>
                  <a:schemeClr val="dk1"/>
                </a:solidFill>
                <a:latin typeface="Poppins"/>
                <a:ea typeface="Poppins"/>
                <a:cs typeface="Poppins"/>
                <a:sym typeface="Poppins"/>
              </a:defRPr>
            </a:lvl2pPr>
            <a:lvl3pPr indent="-279400" lvl="2" marL="1371600" algn="l">
              <a:lnSpc>
                <a:spcPct val="95000"/>
              </a:lnSpc>
              <a:spcBef>
                <a:spcPts val="1300"/>
              </a:spcBef>
              <a:spcAft>
                <a:spcPts val="0"/>
              </a:spcAft>
              <a:buClr>
                <a:schemeClr val="dk1"/>
              </a:buClr>
              <a:buSzPts val="800"/>
              <a:buChar char="●"/>
              <a:defRPr sz="900">
                <a:solidFill>
                  <a:schemeClr val="dk1"/>
                </a:solidFill>
                <a:latin typeface="Poppins"/>
                <a:ea typeface="Poppins"/>
                <a:cs typeface="Poppins"/>
                <a:sym typeface="Poppins"/>
              </a:defRPr>
            </a:lvl3pPr>
            <a:lvl4pPr indent="-266700" lvl="3" marL="1828800" algn="l">
              <a:lnSpc>
                <a:spcPct val="95000"/>
              </a:lnSpc>
              <a:spcBef>
                <a:spcPts val="1300"/>
              </a:spcBef>
              <a:spcAft>
                <a:spcPts val="0"/>
              </a:spcAft>
              <a:buClr>
                <a:schemeClr val="dk1"/>
              </a:buClr>
              <a:buSzPts val="600"/>
              <a:buChar char="●"/>
              <a:defRPr sz="700">
                <a:solidFill>
                  <a:schemeClr val="dk1"/>
                </a:solidFill>
                <a:latin typeface="Poppins"/>
                <a:ea typeface="Poppins"/>
                <a:cs typeface="Poppins"/>
                <a:sym typeface="Poppins"/>
              </a:defRPr>
            </a:lvl4pPr>
            <a:lvl5pPr indent="-260350" lvl="4" marL="2286000" algn="l">
              <a:lnSpc>
                <a:spcPct val="95000"/>
              </a:lnSpc>
              <a:spcBef>
                <a:spcPts val="1300"/>
              </a:spcBef>
              <a:spcAft>
                <a:spcPts val="0"/>
              </a:spcAft>
              <a:buClr>
                <a:schemeClr val="dk1"/>
              </a:buClr>
              <a:buSzPts val="500"/>
              <a:buChar char="●"/>
              <a:defRPr sz="500">
                <a:solidFill>
                  <a:schemeClr val="dk1"/>
                </a:solidFill>
                <a:latin typeface="Poppins"/>
                <a:ea typeface="Poppins"/>
                <a:cs typeface="Poppins"/>
                <a:sym typeface="Poppins"/>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6939" name="Google Shape;6939;g3d53bdb51f7_0_8583"/>
          <p:cNvSpPr txBox="1"/>
          <p:nvPr>
            <p:ph idx="4" type="title"/>
          </p:nvPr>
        </p:nvSpPr>
        <p:spPr>
          <a:xfrm>
            <a:off x="2651462" y="1286890"/>
            <a:ext cx="480000" cy="372000"/>
          </a:xfrm>
          <a:prstGeom prst="rect">
            <a:avLst/>
          </a:prstGeom>
          <a:noFill/>
          <a:ln>
            <a:noFill/>
          </a:ln>
        </p:spPr>
        <p:txBody>
          <a:bodyPr anchorCtr="0" anchor="ctr" bIns="0" lIns="0" spcFirstLastPara="1" rIns="0" wrap="square" tIns="0">
            <a:noAutofit/>
          </a:bodyPr>
          <a:lstStyle>
            <a:lvl1pPr lvl="0" marR="0" algn="l">
              <a:lnSpc>
                <a:spcPct val="107000"/>
              </a:lnSpc>
              <a:spcBef>
                <a:spcPts val="0"/>
              </a:spcBef>
              <a:spcAft>
                <a:spcPts val="0"/>
              </a:spcAft>
              <a:buSzPts val="2500"/>
              <a:buNone/>
              <a:defRPr sz="15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940" name="Google Shape;6940;g3d53bdb51f7_0_8583"/>
          <p:cNvSpPr txBox="1"/>
          <p:nvPr>
            <p:ph idx="5" type="title"/>
          </p:nvPr>
        </p:nvSpPr>
        <p:spPr>
          <a:xfrm>
            <a:off x="4796546" y="1286890"/>
            <a:ext cx="480000" cy="372000"/>
          </a:xfrm>
          <a:prstGeom prst="rect">
            <a:avLst/>
          </a:prstGeom>
          <a:noFill/>
          <a:ln>
            <a:noFill/>
          </a:ln>
        </p:spPr>
        <p:txBody>
          <a:bodyPr anchorCtr="0" anchor="ctr" bIns="0" lIns="0" spcFirstLastPara="1" rIns="0" wrap="square" tIns="0">
            <a:noAutofit/>
          </a:bodyPr>
          <a:lstStyle>
            <a:lvl1pPr lvl="0" marR="0" algn="l">
              <a:lnSpc>
                <a:spcPct val="107000"/>
              </a:lnSpc>
              <a:spcBef>
                <a:spcPts val="0"/>
              </a:spcBef>
              <a:spcAft>
                <a:spcPts val="0"/>
              </a:spcAft>
              <a:buSzPts val="2500"/>
              <a:buNone/>
              <a:defRPr sz="15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941" name="Google Shape;6941;g3d53bdb51f7_0_8583"/>
          <p:cNvSpPr txBox="1"/>
          <p:nvPr>
            <p:ph idx="6" type="title"/>
          </p:nvPr>
        </p:nvSpPr>
        <p:spPr>
          <a:xfrm>
            <a:off x="6942821" y="1286890"/>
            <a:ext cx="480000" cy="372000"/>
          </a:xfrm>
          <a:prstGeom prst="rect">
            <a:avLst/>
          </a:prstGeom>
          <a:noFill/>
          <a:ln>
            <a:noFill/>
          </a:ln>
        </p:spPr>
        <p:txBody>
          <a:bodyPr anchorCtr="0" anchor="ctr" bIns="0" lIns="0" spcFirstLastPara="1" rIns="0" wrap="square" tIns="0">
            <a:noAutofit/>
          </a:bodyPr>
          <a:lstStyle>
            <a:lvl1pPr lvl="0" marR="0" algn="l">
              <a:lnSpc>
                <a:spcPct val="107000"/>
              </a:lnSpc>
              <a:spcBef>
                <a:spcPts val="0"/>
              </a:spcBef>
              <a:spcAft>
                <a:spcPts val="0"/>
              </a:spcAft>
              <a:buSzPts val="2500"/>
              <a:buNone/>
              <a:defRPr sz="15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6942" name="Google Shape;6942;g3d53bdb51f7_0_8583"/>
          <p:cNvSpPr txBox="1"/>
          <p:nvPr>
            <p:ph idx="7" type="body"/>
          </p:nvPr>
        </p:nvSpPr>
        <p:spPr>
          <a:xfrm>
            <a:off x="515283" y="2235690"/>
            <a:ext cx="2446200" cy="2121900"/>
          </a:xfrm>
          <a:prstGeom prst="rect">
            <a:avLst/>
          </a:prstGeom>
          <a:noFill/>
          <a:ln>
            <a:noFill/>
          </a:ln>
        </p:spPr>
        <p:txBody>
          <a:bodyPr anchorCtr="0" anchor="t" bIns="0" lIns="0" spcFirstLastPara="1" rIns="0" wrap="square" tIns="0">
            <a:noAutofit/>
          </a:bodyPr>
          <a:lstStyle>
            <a:lvl1pPr indent="-317500" lvl="0" marL="457200" algn="l">
              <a:lnSpc>
                <a:spcPct val="90000"/>
              </a:lnSpc>
              <a:spcBef>
                <a:spcPts val="0"/>
              </a:spcBef>
              <a:spcAft>
                <a:spcPts val="0"/>
              </a:spcAft>
              <a:buClr>
                <a:schemeClr val="dk1"/>
              </a:buClr>
              <a:buSzPts val="1400"/>
              <a:buChar char="●"/>
              <a:defRPr b="1" sz="1500">
                <a:latin typeface="Poppins"/>
                <a:ea typeface="Poppins"/>
                <a:cs typeface="Poppins"/>
                <a:sym typeface="Poppins"/>
              </a:defRPr>
            </a:lvl1pPr>
            <a:lvl2pPr indent="-285750" lvl="1" marL="914400" algn="l">
              <a:lnSpc>
                <a:spcPct val="95000"/>
              </a:lnSpc>
              <a:spcBef>
                <a:spcPts val="1300"/>
              </a:spcBef>
              <a:spcAft>
                <a:spcPts val="0"/>
              </a:spcAft>
              <a:buClr>
                <a:schemeClr val="dk1"/>
              </a:buClr>
              <a:buSzPts val="900"/>
              <a:buChar char="●"/>
              <a:defRPr b="1" sz="1000">
                <a:latin typeface="Poppins"/>
                <a:ea typeface="Poppins"/>
                <a:cs typeface="Poppins"/>
                <a:sym typeface="Poppins"/>
              </a:defRPr>
            </a:lvl2pPr>
            <a:lvl3pPr indent="-279400" lvl="2" marL="1371600" algn="l">
              <a:lnSpc>
                <a:spcPct val="95000"/>
              </a:lnSpc>
              <a:spcBef>
                <a:spcPts val="1300"/>
              </a:spcBef>
              <a:spcAft>
                <a:spcPts val="0"/>
              </a:spcAft>
              <a:buClr>
                <a:schemeClr val="dk1"/>
              </a:buClr>
              <a:buSzPts val="800"/>
              <a:buChar char="●"/>
              <a:defRPr b="1" sz="900">
                <a:latin typeface="Poppins"/>
                <a:ea typeface="Poppins"/>
                <a:cs typeface="Poppins"/>
                <a:sym typeface="Poppins"/>
              </a:defRPr>
            </a:lvl3pPr>
            <a:lvl4pPr indent="-266700" lvl="3" marL="1828800" algn="l">
              <a:lnSpc>
                <a:spcPct val="95000"/>
              </a:lnSpc>
              <a:spcBef>
                <a:spcPts val="1300"/>
              </a:spcBef>
              <a:spcAft>
                <a:spcPts val="0"/>
              </a:spcAft>
              <a:buClr>
                <a:schemeClr val="dk1"/>
              </a:buClr>
              <a:buSzPts val="600"/>
              <a:buChar char="●"/>
              <a:defRPr b="1" sz="700">
                <a:latin typeface="Poppins"/>
                <a:ea typeface="Poppins"/>
                <a:cs typeface="Poppins"/>
                <a:sym typeface="Poppins"/>
              </a:defRPr>
            </a:lvl4pPr>
            <a:lvl5pPr indent="-260350" lvl="4" marL="2286000" algn="l">
              <a:lnSpc>
                <a:spcPct val="95000"/>
              </a:lnSpc>
              <a:spcBef>
                <a:spcPts val="1300"/>
              </a:spcBef>
              <a:spcAft>
                <a:spcPts val="0"/>
              </a:spcAft>
              <a:buClr>
                <a:schemeClr val="dk1"/>
              </a:buClr>
              <a:buSzPts val="500"/>
              <a:buChar char="●"/>
              <a:defRPr b="1" sz="500">
                <a:latin typeface="Poppins"/>
                <a:ea typeface="Poppins"/>
                <a:cs typeface="Poppins"/>
                <a:sym typeface="Poppins"/>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6943" name="Google Shape;6943;g3d53bdb51f7_0_8583"/>
          <p:cNvSpPr txBox="1"/>
          <p:nvPr>
            <p:ph idx="8" type="title"/>
          </p:nvPr>
        </p:nvSpPr>
        <p:spPr>
          <a:xfrm>
            <a:off x="515283" y="1265458"/>
            <a:ext cx="480000" cy="372000"/>
          </a:xfrm>
          <a:prstGeom prst="rect">
            <a:avLst/>
          </a:prstGeom>
          <a:noFill/>
          <a:ln>
            <a:noFill/>
          </a:ln>
        </p:spPr>
        <p:txBody>
          <a:bodyPr anchorCtr="0" anchor="ctr" bIns="0" lIns="0" spcFirstLastPara="1" rIns="0" wrap="square" tIns="0">
            <a:noAutofit/>
          </a:bodyPr>
          <a:lstStyle>
            <a:lvl1pPr lvl="0" marR="0" algn="l">
              <a:lnSpc>
                <a:spcPct val="107000"/>
              </a:lnSpc>
              <a:spcBef>
                <a:spcPts val="0"/>
              </a:spcBef>
              <a:spcAft>
                <a:spcPts val="0"/>
              </a:spcAft>
              <a:buSzPts val="2500"/>
              <a:buNone/>
              <a:defRPr sz="15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pic>
        <p:nvPicPr>
          <p:cNvPr id="6944" name="Google Shape;6944;g3d53bdb51f7_0_8583"/>
          <p:cNvPicPr preferRelativeResize="0"/>
          <p:nvPr/>
        </p:nvPicPr>
        <p:blipFill rotWithShape="1">
          <a:blip r:embed="rId3">
            <a:alphaModFix/>
          </a:blip>
          <a:srcRect b="0" l="0" r="0" t="0"/>
          <a:stretch/>
        </p:blipFill>
        <p:spPr>
          <a:xfrm>
            <a:off x="2488621" y="2054700"/>
            <a:ext cx="2067758" cy="7060"/>
          </a:xfrm>
          <a:prstGeom prst="rect">
            <a:avLst/>
          </a:prstGeom>
          <a:noFill/>
          <a:ln>
            <a:noFill/>
          </a:ln>
        </p:spPr>
      </p:pic>
      <p:pic>
        <p:nvPicPr>
          <p:cNvPr id="6945" name="Google Shape;6945;g3d53bdb51f7_0_8583"/>
          <p:cNvPicPr preferRelativeResize="0"/>
          <p:nvPr/>
        </p:nvPicPr>
        <p:blipFill rotWithShape="1">
          <a:blip r:embed="rId3">
            <a:alphaModFix/>
          </a:blip>
          <a:srcRect b="0" l="0" r="0" t="0"/>
          <a:stretch/>
        </p:blipFill>
        <p:spPr>
          <a:xfrm>
            <a:off x="4630553" y="2054700"/>
            <a:ext cx="2067758" cy="7060"/>
          </a:xfrm>
          <a:prstGeom prst="rect">
            <a:avLst/>
          </a:prstGeom>
          <a:noFill/>
          <a:ln>
            <a:noFill/>
          </a:ln>
        </p:spPr>
      </p:pic>
      <p:pic>
        <p:nvPicPr>
          <p:cNvPr id="6946" name="Google Shape;6946;g3d53bdb51f7_0_8583"/>
          <p:cNvPicPr preferRelativeResize="0"/>
          <p:nvPr/>
        </p:nvPicPr>
        <p:blipFill rotWithShape="1">
          <a:blip r:embed="rId3">
            <a:alphaModFix/>
          </a:blip>
          <a:srcRect b="0" l="0" r="0" t="0"/>
          <a:stretch/>
        </p:blipFill>
        <p:spPr>
          <a:xfrm>
            <a:off x="6782961" y="2054700"/>
            <a:ext cx="2067758" cy="7060"/>
          </a:xfrm>
          <a:prstGeom prst="rect">
            <a:avLst/>
          </a:prstGeom>
          <a:noFill/>
          <a:ln>
            <a:noFill/>
          </a:ln>
        </p:spPr>
      </p:pic>
    </p:spTree>
  </p:cSld>
  <p:clrMapOvr>
    <a:masterClrMapping/>
  </p:clrMapOvr>
</p:sldLayout>
</file>

<file path=ppt/slideLayouts/slideLayout4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2_Custom Layout">
  <p:cSld name="22_Custom Layout">
    <p:bg>
      <p:bgPr>
        <a:blipFill>
          <a:blip r:embed="rId2">
            <a:alphaModFix/>
          </a:blip>
          <a:stretch>
            <a:fillRect/>
          </a:stretch>
        </a:blipFill>
      </p:bgPr>
    </p:bg>
    <p:spTree>
      <p:nvGrpSpPr>
        <p:cNvPr id="6947" name="Shape 6947"/>
        <p:cNvGrpSpPr/>
        <p:nvPr/>
      </p:nvGrpSpPr>
      <p:grpSpPr>
        <a:xfrm>
          <a:off x="0" y="0"/>
          <a:ext cx="0" cy="0"/>
          <a:chOff x="0" y="0"/>
          <a:chExt cx="0" cy="0"/>
        </a:xfrm>
      </p:grpSpPr>
      <p:sp>
        <p:nvSpPr>
          <p:cNvPr id="6948" name="Google Shape;6948;g3d53bdb51f7_0_8602"/>
          <p:cNvSpPr/>
          <p:nvPr/>
        </p:nvSpPr>
        <p:spPr>
          <a:xfrm>
            <a:off x="342855" y="2571750"/>
            <a:ext cx="2792400" cy="1885800"/>
          </a:xfrm>
          <a:prstGeom prst="roundRect">
            <a:avLst>
              <a:gd fmla="val 429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949" name="Google Shape;6949;g3d53bdb51f7_0_8602"/>
          <p:cNvSpPr/>
          <p:nvPr/>
        </p:nvSpPr>
        <p:spPr>
          <a:xfrm>
            <a:off x="3232807" y="2571750"/>
            <a:ext cx="2792400" cy="1885800"/>
          </a:xfrm>
          <a:prstGeom prst="roundRect">
            <a:avLst>
              <a:gd fmla="val 429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950" name="Google Shape;6950;g3d53bdb51f7_0_8602"/>
          <p:cNvSpPr/>
          <p:nvPr/>
        </p:nvSpPr>
        <p:spPr>
          <a:xfrm>
            <a:off x="6117317" y="2571750"/>
            <a:ext cx="2792400" cy="1885800"/>
          </a:xfrm>
          <a:prstGeom prst="roundRect">
            <a:avLst>
              <a:gd fmla="val 429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951" name="Google Shape;6951;g3d53bdb51f7_0_860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952" name="Google Shape;6952;g3d53bdb51f7_0_8602"/>
          <p:cNvSpPr txBox="1"/>
          <p:nvPr>
            <p:ph type="title"/>
          </p:nvPr>
        </p:nvSpPr>
        <p:spPr>
          <a:xfrm>
            <a:off x="315025" y="319875"/>
            <a:ext cx="85947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953" name="Google Shape;6953;g3d53bdb51f7_0_8602"/>
          <p:cNvSpPr/>
          <p:nvPr>
            <p:ph idx="2" type="pic"/>
          </p:nvPr>
        </p:nvSpPr>
        <p:spPr>
          <a:xfrm>
            <a:off x="342855" y="1143171"/>
            <a:ext cx="2792400" cy="1683300"/>
          </a:xfrm>
          <a:prstGeom prst="round2SameRect">
            <a:avLst>
              <a:gd fmla="val 4909" name="adj1"/>
              <a:gd fmla="val 0" name="adj2"/>
            </a:avLst>
          </a:prstGeom>
          <a:noFill/>
          <a:ln>
            <a:noFill/>
          </a:ln>
        </p:spPr>
      </p:sp>
      <p:sp>
        <p:nvSpPr>
          <p:cNvPr id="6954" name="Google Shape;6954;g3d53bdb51f7_0_8602"/>
          <p:cNvSpPr/>
          <p:nvPr>
            <p:ph idx="3" type="pic"/>
          </p:nvPr>
        </p:nvSpPr>
        <p:spPr>
          <a:xfrm>
            <a:off x="3232807" y="1143171"/>
            <a:ext cx="2792400" cy="1683300"/>
          </a:xfrm>
          <a:prstGeom prst="round2SameRect">
            <a:avLst>
              <a:gd fmla="val 4909" name="adj1"/>
              <a:gd fmla="val 0" name="adj2"/>
            </a:avLst>
          </a:prstGeom>
          <a:noFill/>
          <a:ln>
            <a:noFill/>
          </a:ln>
        </p:spPr>
      </p:sp>
      <p:sp>
        <p:nvSpPr>
          <p:cNvPr id="6955" name="Google Shape;6955;g3d53bdb51f7_0_8602"/>
          <p:cNvSpPr/>
          <p:nvPr>
            <p:ph idx="4" type="pic"/>
          </p:nvPr>
        </p:nvSpPr>
        <p:spPr>
          <a:xfrm>
            <a:off x="6117317" y="1143171"/>
            <a:ext cx="2792400" cy="1683300"/>
          </a:xfrm>
          <a:prstGeom prst="round2SameRect">
            <a:avLst>
              <a:gd fmla="val 4909" name="adj1"/>
              <a:gd fmla="val 0" name="adj2"/>
            </a:avLst>
          </a:prstGeom>
          <a:noFill/>
          <a:ln>
            <a:noFill/>
          </a:ln>
        </p:spPr>
      </p:sp>
      <p:sp>
        <p:nvSpPr>
          <p:cNvPr id="6956" name="Google Shape;6956;g3d53bdb51f7_0_8602"/>
          <p:cNvSpPr txBox="1"/>
          <p:nvPr>
            <p:ph idx="1" type="subTitle"/>
          </p:nvPr>
        </p:nvSpPr>
        <p:spPr>
          <a:xfrm>
            <a:off x="502453" y="3033019"/>
            <a:ext cx="2444100" cy="572100"/>
          </a:xfrm>
          <a:prstGeom prst="rect">
            <a:avLst/>
          </a:prstGeom>
          <a:noFill/>
          <a:ln>
            <a:noFill/>
          </a:ln>
        </p:spPr>
        <p:txBody>
          <a:bodyPr anchorCtr="0" anchor="t" bIns="0" lIns="0" spcFirstLastPara="1" rIns="0" wrap="square" tIns="0">
            <a:noAutofit/>
          </a:bodyPr>
          <a:lstStyle>
            <a:lvl1pPr lvl="0" marR="0" algn="l">
              <a:lnSpc>
                <a:spcPct val="94000"/>
              </a:lnSpc>
              <a:spcBef>
                <a:spcPts val="0"/>
              </a:spcBef>
              <a:spcAft>
                <a:spcPts val="0"/>
              </a:spcAft>
              <a:buSzPts val="900"/>
              <a:buNone/>
              <a:defRPr b="1" sz="1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957" name="Google Shape;6957;g3d53bdb51f7_0_8602"/>
          <p:cNvSpPr txBox="1"/>
          <p:nvPr>
            <p:ph idx="5" type="subTitle"/>
          </p:nvPr>
        </p:nvSpPr>
        <p:spPr>
          <a:xfrm>
            <a:off x="3402434" y="3033014"/>
            <a:ext cx="2396400" cy="572100"/>
          </a:xfrm>
          <a:prstGeom prst="rect">
            <a:avLst/>
          </a:prstGeom>
          <a:noFill/>
          <a:ln>
            <a:noFill/>
          </a:ln>
        </p:spPr>
        <p:txBody>
          <a:bodyPr anchorCtr="0" anchor="t" bIns="0" lIns="0" spcFirstLastPara="1" rIns="0" wrap="square" tIns="0">
            <a:noAutofit/>
          </a:bodyPr>
          <a:lstStyle>
            <a:lvl1pPr lvl="0" marR="0" algn="l">
              <a:lnSpc>
                <a:spcPct val="94000"/>
              </a:lnSpc>
              <a:spcBef>
                <a:spcPts val="0"/>
              </a:spcBef>
              <a:spcAft>
                <a:spcPts val="0"/>
              </a:spcAft>
              <a:buSzPts val="900"/>
              <a:buNone/>
              <a:defRPr b="1" sz="1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958" name="Google Shape;6958;g3d53bdb51f7_0_8602"/>
          <p:cNvSpPr txBox="1"/>
          <p:nvPr>
            <p:ph idx="6" type="subTitle"/>
          </p:nvPr>
        </p:nvSpPr>
        <p:spPr>
          <a:xfrm>
            <a:off x="6302409" y="3033014"/>
            <a:ext cx="2396400" cy="572100"/>
          </a:xfrm>
          <a:prstGeom prst="rect">
            <a:avLst/>
          </a:prstGeom>
          <a:noFill/>
          <a:ln>
            <a:noFill/>
          </a:ln>
        </p:spPr>
        <p:txBody>
          <a:bodyPr anchorCtr="0" anchor="t" bIns="0" lIns="0" spcFirstLastPara="1" rIns="0" wrap="square" tIns="0">
            <a:noAutofit/>
          </a:bodyPr>
          <a:lstStyle>
            <a:lvl1pPr lvl="0" marR="0" algn="l">
              <a:lnSpc>
                <a:spcPct val="94000"/>
              </a:lnSpc>
              <a:spcBef>
                <a:spcPts val="0"/>
              </a:spcBef>
              <a:spcAft>
                <a:spcPts val="0"/>
              </a:spcAft>
              <a:buSzPts val="900"/>
              <a:buNone/>
              <a:defRPr b="1" sz="1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959" name="Google Shape;6959;g3d53bdb51f7_0_8602"/>
          <p:cNvSpPr txBox="1"/>
          <p:nvPr>
            <p:ph idx="7" type="subTitle"/>
          </p:nvPr>
        </p:nvSpPr>
        <p:spPr>
          <a:xfrm>
            <a:off x="3404271" y="3669609"/>
            <a:ext cx="2444100" cy="572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900">
                <a:solidFill>
                  <a:schemeClr val="accent4"/>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960" name="Google Shape;6960;g3d53bdb51f7_0_8602"/>
          <p:cNvSpPr txBox="1"/>
          <p:nvPr>
            <p:ph idx="8" type="subTitle"/>
          </p:nvPr>
        </p:nvSpPr>
        <p:spPr>
          <a:xfrm>
            <a:off x="6279734" y="3669609"/>
            <a:ext cx="2444100" cy="572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900">
                <a:solidFill>
                  <a:schemeClr val="accent4"/>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961" name="Google Shape;6961;g3d53bdb51f7_0_8602"/>
          <p:cNvSpPr txBox="1"/>
          <p:nvPr>
            <p:ph idx="9" type="subTitle"/>
          </p:nvPr>
        </p:nvSpPr>
        <p:spPr>
          <a:xfrm>
            <a:off x="511560" y="3669609"/>
            <a:ext cx="2444100" cy="572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900">
                <a:solidFill>
                  <a:schemeClr val="accent4"/>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4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_Custom Layout">
  <p:cSld name="23_Custom Layout">
    <p:bg>
      <p:bgPr>
        <a:blipFill>
          <a:blip r:embed="rId2">
            <a:alphaModFix/>
          </a:blip>
          <a:stretch>
            <a:fillRect/>
          </a:stretch>
        </a:blipFill>
      </p:bgPr>
    </p:bg>
    <p:spTree>
      <p:nvGrpSpPr>
        <p:cNvPr id="6962" name="Shape 6962"/>
        <p:cNvGrpSpPr/>
        <p:nvPr/>
      </p:nvGrpSpPr>
      <p:grpSpPr>
        <a:xfrm>
          <a:off x="0" y="0"/>
          <a:ext cx="0" cy="0"/>
          <a:chOff x="0" y="0"/>
          <a:chExt cx="0" cy="0"/>
        </a:xfrm>
      </p:grpSpPr>
      <p:sp>
        <p:nvSpPr>
          <p:cNvPr id="6963" name="Google Shape;6963;g3d53bdb51f7_0_8617"/>
          <p:cNvSpPr/>
          <p:nvPr/>
        </p:nvSpPr>
        <p:spPr>
          <a:xfrm>
            <a:off x="1396605" y="2566035"/>
            <a:ext cx="3127200" cy="1885800"/>
          </a:xfrm>
          <a:prstGeom prst="roundRect">
            <a:avLst>
              <a:gd fmla="val 429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964" name="Google Shape;6964;g3d53bdb51f7_0_8617"/>
          <p:cNvSpPr/>
          <p:nvPr/>
        </p:nvSpPr>
        <p:spPr>
          <a:xfrm>
            <a:off x="4620214" y="2566035"/>
            <a:ext cx="3127200" cy="1885800"/>
          </a:xfrm>
          <a:prstGeom prst="roundRect">
            <a:avLst>
              <a:gd fmla="val 429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965" name="Google Shape;6965;g3d53bdb51f7_0_861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966" name="Google Shape;6966;g3d53bdb51f7_0_8617"/>
          <p:cNvSpPr txBox="1"/>
          <p:nvPr>
            <p:ph type="title"/>
          </p:nvPr>
        </p:nvSpPr>
        <p:spPr>
          <a:xfrm>
            <a:off x="315025" y="319875"/>
            <a:ext cx="85029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6967" name="Google Shape;6967;g3d53bdb51f7_0_8617"/>
          <p:cNvSpPr/>
          <p:nvPr>
            <p:ph idx="2" type="pic"/>
          </p:nvPr>
        </p:nvSpPr>
        <p:spPr>
          <a:xfrm>
            <a:off x="1396605" y="1142575"/>
            <a:ext cx="3124200" cy="1686300"/>
          </a:xfrm>
          <a:prstGeom prst="round2SameRect">
            <a:avLst>
              <a:gd fmla="val 4909" name="adj1"/>
              <a:gd fmla="val 0" name="adj2"/>
            </a:avLst>
          </a:prstGeom>
          <a:solidFill>
            <a:schemeClr val="lt1"/>
          </a:solidFill>
          <a:ln>
            <a:noFill/>
          </a:ln>
        </p:spPr>
      </p:sp>
      <p:sp>
        <p:nvSpPr>
          <p:cNvPr id="6968" name="Google Shape;6968;g3d53bdb51f7_0_8617"/>
          <p:cNvSpPr/>
          <p:nvPr>
            <p:ph idx="3" type="pic"/>
          </p:nvPr>
        </p:nvSpPr>
        <p:spPr>
          <a:xfrm>
            <a:off x="4620214" y="1142575"/>
            <a:ext cx="3124200" cy="1686300"/>
          </a:xfrm>
          <a:prstGeom prst="round2SameRect">
            <a:avLst>
              <a:gd fmla="val 4909" name="adj1"/>
              <a:gd fmla="val 0" name="adj2"/>
            </a:avLst>
          </a:prstGeom>
          <a:solidFill>
            <a:schemeClr val="lt1"/>
          </a:solidFill>
          <a:ln>
            <a:noFill/>
          </a:ln>
        </p:spPr>
      </p:sp>
      <p:sp>
        <p:nvSpPr>
          <p:cNvPr id="6969" name="Google Shape;6969;g3d53bdb51f7_0_8617"/>
          <p:cNvSpPr txBox="1"/>
          <p:nvPr>
            <p:ph idx="1" type="subTitle"/>
          </p:nvPr>
        </p:nvSpPr>
        <p:spPr>
          <a:xfrm>
            <a:off x="1583035" y="3035175"/>
            <a:ext cx="2732400" cy="572100"/>
          </a:xfrm>
          <a:prstGeom prst="rect">
            <a:avLst/>
          </a:prstGeom>
          <a:noFill/>
          <a:ln>
            <a:noFill/>
          </a:ln>
        </p:spPr>
        <p:txBody>
          <a:bodyPr anchorCtr="0" anchor="t" bIns="0" lIns="0" spcFirstLastPara="1" rIns="0" wrap="square" tIns="0">
            <a:noAutofit/>
          </a:bodyPr>
          <a:lstStyle>
            <a:lvl1pPr lvl="0" marR="0" algn="l">
              <a:lnSpc>
                <a:spcPct val="94000"/>
              </a:lnSpc>
              <a:spcBef>
                <a:spcPts val="0"/>
              </a:spcBef>
              <a:spcAft>
                <a:spcPts val="0"/>
              </a:spcAft>
              <a:buSzPts val="900"/>
              <a:buNone/>
              <a:defRPr b="1" sz="1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970" name="Google Shape;6970;g3d53bdb51f7_0_8617"/>
          <p:cNvSpPr txBox="1"/>
          <p:nvPr>
            <p:ph idx="4" type="subTitle"/>
          </p:nvPr>
        </p:nvSpPr>
        <p:spPr>
          <a:xfrm>
            <a:off x="1593216" y="3671766"/>
            <a:ext cx="2732400" cy="572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900">
                <a:solidFill>
                  <a:schemeClr val="accent4"/>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971" name="Google Shape;6971;g3d53bdb51f7_0_8617"/>
          <p:cNvSpPr txBox="1"/>
          <p:nvPr>
            <p:ph idx="5" type="subTitle"/>
          </p:nvPr>
        </p:nvSpPr>
        <p:spPr>
          <a:xfrm>
            <a:off x="4768489" y="3035175"/>
            <a:ext cx="2722200" cy="572100"/>
          </a:xfrm>
          <a:prstGeom prst="rect">
            <a:avLst/>
          </a:prstGeom>
          <a:noFill/>
          <a:ln>
            <a:noFill/>
          </a:ln>
        </p:spPr>
        <p:txBody>
          <a:bodyPr anchorCtr="0" anchor="t" bIns="0" lIns="0" spcFirstLastPara="1" rIns="0" wrap="square" tIns="0">
            <a:noAutofit/>
          </a:bodyPr>
          <a:lstStyle>
            <a:lvl1pPr lvl="0" marR="0" algn="l">
              <a:lnSpc>
                <a:spcPct val="94000"/>
              </a:lnSpc>
              <a:spcBef>
                <a:spcPts val="0"/>
              </a:spcBef>
              <a:spcAft>
                <a:spcPts val="0"/>
              </a:spcAft>
              <a:buSzPts val="900"/>
              <a:buNone/>
              <a:defRPr b="1" sz="1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6972" name="Google Shape;6972;g3d53bdb51f7_0_8617"/>
          <p:cNvSpPr txBox="1"/>
          <p:nvPr>
            <p:ph idx="6" type="subTitle"/>
          </p:nvPr>
        </p:nvSpPr>
        <p:spPr>
          <a:xfrm>
            <a:off x="4778632" y="3671766"/>
            <a:ext cx="2722200" cy="572100"/>
          </a:xfrm>
          <a:prstGeom prst="rect">
            <a:avLst/>
          </a:prstGeom>
          <a:noFill/>
          <a:ln>
            <a:noFill/>
          </a:ln>
        </p:spPr>
        <p:txBody>
          <a:bodyPr anchorCtr="0" anchor="t" bIns="0" lIns="0" spcFirstLastPara="1" rIns="0" wrap="square" tIns="0">
            <a:noAutofit/>
          </a:bodyPr>
          <a:lstStyle>
            <a:lvl1pPr lvl="0" marR="0" algn="l">
              <a:lnSpc>
                <a:spcPct val="107000"/>
              </a:lnSpc>
              <a:spcBef>
                <a:spcPts val="0"/>
              </a:spcBef>
              <a:spcAft>
                <a:spcPts val="0"/>
              </a:spcAft>
              <a:buSzPts val="900"/>
              <a:buNone/>
              <a:defRPr sz="900">
                <a:solidFill>
                  <a:schemeClr val="accent4"/>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4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4_Custom Layout">
  <p:cSld name="24_Custom Layout">
    <p:bg>
      <p:bgPr>
        <a:blipFill>
          <a:blip r:embed="rId2">
            <a:alphaModFix/>
          </a:blip>
          <a:stretch>
            <a:fillRect/>
          </a:stretch>
        </a:blipFill>
      </p:bgPr>
    </p:bg>
    <p:spTree>
      <p:nvGrpSpPr>
        <p:cNvPr id="6973" name="Shape 6973"/>
        <p:cNvGrpSpPr/>
        <p:nvPr/>
      </p:nvGrpSpPr>
      <p:grpSpPr>
        <a:xfrm>
          <a:off x="0" y="0"/>
          <a:ext cx="0" cy="0"/>
          <a:chOff x="0" y="0"/>
          <a:chExt cx="0" cy="0"/>
        </a:xfrm>
      </p:grpSpPr>
      <p:sp>
        <p:nvSpPr>
          <p:cNvPr id="6974" name="Google Shape;6974;g3d53bdb51f7_0_8628"/>
          <p:cNvSpPr/>
          <p:nvPr/>
        </p:nvSpPr>
        <p:spPr>
          <a:xfrm>
            <a:off x="1396604" y="1143001"/>
            <a:ext cx="3127200" cy="1216800"/>
          </a:xfrm>
          <a:prstGeom prst="round2SameRect">
            <a:avLst>
              <a:gd fmla="val 3905" name="adj1"/>
              <a:gd fmla="val 0" name="adj2"/>
            </a:avLst>
          </a:prstGeom>
          <a:solidFill>
            <a:schemeClr val="accent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pic>
        <p:nvPicPr>
          <p:cNvPr id="6975" name="Google Shape;6975;g3d53bdb51f7_0_8628"/>
          <p:cNvPicPr preferRelativeResize="0"/>
          <p:nvPr/>
        </p:nvPicPr>
        <p:blipFill rotWithShape="1">
          <a:blip r:embed="rId3">
            <a:alphaModFix/>
          </a:blip>
          <a:srcRect b="0" l="0" r="0" t="0"/>
          <a:stretch/>
        </p:blipFill>
        <p:spPr>
          <a:xfrm>
            <a:off x="2642248" y="1498753"/>
            <a:ext cx="641068" cy="626716"/>
          </a:xfrm>
          <a:prstGeom prst="rect">
            <a:avLst/>
          </a:prstGeom>
          <a:noFill/>
          <a:ln>
            <a:noFill/>
          </a:ln>
        </p:spPr>
      </p:pic>
      <p:sp>
        <p:nvSpPr>
          <p:cNvPr id="6976" name="Google Shape;6976;g3d53bdb51f7_0_8628"/>
          <p:cNvSpPr/>
          <p:nvPr/>
        </p:nvSpPr>
        <p:spPr>
          <a:xfrm>
            <a:off x="4613071" y="1143001"/>
            <a:ext cx="3127200" cy="1216800"/>
          </a:xfrm>
          <a:prstGeom prst="round2SameRect">
            <a:avLst>
              <a:gd fmla="val 3905" name="adj1"/>
              <a:gd fmla="val 0" name="adj2"/>
            </a:avLst>
          </a:prstGeom>
          <a:solidFill>
            <a:schemeClr val="accent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977" name="Google Shape;6977;g3d53bdb51f7_0_8628"/>
          <p:cNvSpPr/>
          <p:nvPr/>
        </p:nvSpPr>
        <p:spPr>
          <a:xfrm rot="10800000">
            <a:off x="1396585" y="2359800"/>
            <a:ext cx="3127200" cy="2097900"/>
          </a:xfrm>
          <a:prstGeom prst="round2SameRect">
            <a:avLst>
              <a:gd fmla="val 3905"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978" name="Google Shape;6978;g3d53bdb51f7_0_8628"/>
          <p:cNvSpPr/>
          <p:nvPr/>
        </p:nvSpPr>
        <p:spPr>
          <a:xfrm rot="10800000">
            <a:off x="4613052" y="2359800"/>
            <a:ext cx="3127200" cy="2097900"/>
          </a:xfrm>
          <a:prstGeom prst="round2SameRect">
            <a:avLst>
              <a:gd fmla="val 3905"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979" name="Google Shape;6979;g3d53bdb51f7_0_862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980" name="Google Shape;6980;g3d53bdb51f7_0_8628"/>
          <p:cNvSpPr txBox="1"/>
          <p:nvPr>
            <p:ph type="title"/>
          </p:nvPr>
        </p:nvSpPr>
        <p:spPr>
          <a:xfrm>
            <a:off x="315025" y="319875"/>
            <a:ext cx="85029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pic>
        <p:nvPicPr>
          <p:cNvPr id="6981" name="Google Shape;6981;g3d53bdb51f7_0_8628"/>
          <p:cNvPicPr preferRelativeResize="0"/>
          <p:nvPr/>
        </p:nvPicPr>
        <p:blipFill rotWithShape="1">
          <a:blip r:embed="rId4">
            <a:alphaModFix/>
          </a:blip>
          <a:srcRect b="0" l="0" r="0" t="0"/>
          <a:stretch/>
        </p:blipFill>
        <p:spPr>
          <a:xfrm>
            <a:off x="5689851" y="1514701"/>
            <a:ext cx="885114" cy="560259"/>
          </a:xfrm>
          <a:prstGeom prst="rect">
            <a:avLst/>
          </a:prstGeom>
          <a:noFill/>
          <a:ln>
            <a:noFill/>
          </a:ln>
        </p:spPr>
      </p:pic>
      <p:sp>
        <p:nvSpPr>
          <p:cNvPr id="6982" name="Google Shape;6982;g3d53bdb51f7_0_8628"/>
          <p:cNvSpPr txBox="1"/>
          <p:nvPr/>
        </p:nvSpPr>
        <p:spPr>
          <a:xfrm>
            <a:off x="3077994" y="1801478"/>
            <a:ext cx="186300" cy="2625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2000"/>
              <a:buFont typeface="Arial"/>
              <a:buNone/>
            </a:pPr>
            <a:r>
              <a:rPr b="0" i="0" lang="en" sz="20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6983" name="Google Shape;6983;g3d53bdb51f7_0_8628"/>
          <p:cNvSpPr txBox="1"/>
          <p:nvPr>
            <p:ph idx="1" type="body"/>
          </p:nvPr>
        </p:nvSpPr>
        <p:spPr>
          <a:xfrm>
            <a:off x="1711703" y="3344466"/>
            <a:ext cx="2567700" cy="758400"/>
          </a:xfrm>
          <a:prstGeom prst="rect">
            <a:avLst/>
          </a:prstGeom>
          <a:noFill/>
          <a:ln>
            <a:noFill/>
          </a:ln>
        </p:spPr>
        <p:txBody>
          <a:bodyPr anchorCtr="0" anchor="t" bIns="0" lIns="0" spcFirstLastPara="1" rIns="0" wrap="square" tIns="0">
            <a:noAutofit/>
          </a:bodyPr>
          <a:lstStyle>
            <a:lvl1pPr indent="-279400" lvl="0" marL="457200" algn="l">
              <a:lnSpc>
                <a:spcPct val="95000"/>
              </a:lnSpc>
              <a:spcBef>
                <a:spcPts val="1300"/>
              </a:spcBef>
              <a:spcAft>
                <a:spcPts val="0"/>
              </a:spcAft>
              <a:buClr>
                <a:schemeClr val="accent5"/>
              </a:buClr>
              <a:buSzPts val="800"/>
              <a:buChar char="●"/>
              <a:defRPr sz="900">
                <a:solidFill>
                  <a:schemeClr val="accent5"/>
                </a:solidFill>
              </a:defRPr>
            </a:lvl1pPr>
            <a:lvl2pPr indent="-273050" lvl="1" marL="914400" algn="l">
              <a:lnSpc>
                <a:spcPct val="95000"/>
              </a:lnSpc>
              <a:spcBef>
                <a:spcPts val="1300"/>
              </a:spcBef>
              <a:spcAft>
                <a:spcPts val="0"/>
              </a:spcAft>
              <a:buClr>
                <a:schemeClr val="accent5"/>
              </a:buClr>
              <a:buSzPts val="700"/>
              <a:buChar char="●"/>
              <a:defRPr sz="700">
                <a:solidFill>
                  <a:schemeClr val="accent5"/>
                </a:solidFill>
              </a:defRPr>
            </a:lvl2pPr>
            <a:lvl3pPr indent="-266700" lvl="2" marL="1371600" algn="l">
              <a:lnSpc>
                <a:spcPct val="95000"/>
              </a:lnSpc>
              <a:spcBef>
                <a:spcPts val="1300"/>
              </a:spcBef>
              <a:spcAft>
                <a:spcPts val="0"/>
              </a:spcAft>
              <a:buClr>
                <a:schemeClr val="accent5"/>
              </a:buClr>
              <a:buSzPts val="600"/>
              <a:buChar char="●"/>
              <a:defRPr sz="700">
                <a:solidFill>
                  <a:schemeClr val="accent5"/>
                </a:solidFill>
              </a:defRPr>
            </a:lvl3pPr>
            <a:lvl4pPr indent="-266700" lvl="3" marL="1828800" algn="l">
              <a:lnSpc>
                <a:spcPct val="95000"/>
              </a:lnSpc>
              <a:spcBef>
                <a:spcPts val="1300"/>
              </a:spcBef>
              <a:spcAft>
                <a:spcPts val="0"/>
              </a:spcAft>
              <a:buClr>
                <a:schemeClr val="dk1"/>
              </a:buClr>
              <a:buSzPts val="600"/>
              <a:buChar char="●"/>
              <a:defRPr/>
            </a:lvl4pPr>
            <a:lvl5pPr indent="-266700" lvl="4" marL="2286000" algn="l">
              <a:lnSpc>
                <a:spcPct val="95000"/>
              </a:lnSpc>
              <a:spcBef>
                <a:spcPts val="1300"/>
              </a:spcBef>
              <a:spcAft>
                <a:spcPts val="0"/>
              </a:spcAft>
              <a:buClr>
                <a:schemeClr val="dk1"/>
              </a:buClr>
              <a:buSzPts val="6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6984" name="Google Shape;6984;g3d53bdb51f7_0_8628"/>
          <p:cNvSpPr txBox="1"/>
          <p:nvPr>
            <p:ph idx="2" type="body"/>
          </p:nvPr>
        </p:nvSpPr>
        <p:spPr>
          <a:xfrm>
            <a:off x="4882637" y="3344466"/>
            <a:ext cx="2567700" cy="758400"/>
          </a:xfrm>
          <a:prstGeom prst="rect">
            <a:avLst/>
          </a:prstGeom>
          <a:noFill/>
          <a:ln>
            <a:noFill/>
          </a:ln>
        </p:spPr>
        <p:txBody>
          <a:bodyPr anchorCtr="0" anchor="t" bIns="0" lIns="0" spcFirstLastPara="1" rIns="0" wrap="square" tIns="0">
            <a:noAutofit/>
          </a:bodyPr>
          <a:lstStyle>
            <a:lvl1pPr indent="-279400" lvl="0" marL="457200" algn="l">
              <a:lnSpc>
                <a:spcPct val="95000"/>
              </a:lnSpc>
              <a:spcBef>
                <a:spcPts val="1300"/>
              </a:spcBef>
              <a:spcAft>
                <a:spcPts val="0"/>
              </a:spcAft>
              <a:buClr>
                <a:schemeClr val="accent5"/>
              </a:buClr>
              <a:buSzPts val="800"/>
              <a:buChar char="●"/>
              <a:defRPr sz="900">
                <a:solidFill>
                  <a:schemeClr val="accent5"/>
                </a:solidFill>
              </a:defRPr>
            </a:lvl1pPr>
            <a:lvl2pPr indent="-273050" lvl="1" marL="914400" algn="l">
              <a:lnSpc>
                <a:spcPct val="95000"/>
              </a:lnSpc>
              <a:spcBef>
                <a:spcPts val="1300"/>
              </a:spcBef>
              <a:spcAft>
                <a:spcPts val="0"/>
              </a:spcAft>
              <a:buClr>
                <a:schemeClr val="accent5"/>
              </a:buClr>
              <a:buSzPts val="700"/>
              <a:buChar char="●"/>
              <a:defRPr sz="700">
                <a:solidFill>
                  <a:schemeClr val="accent5"/>
                </a:solidFill>
              </a:defRPr>
            </a:lvl2pPr>
            <a:lvl3pPr indent="-266700" lvl="2" marL="1371600" algn="l">
              <a:lnSpc>
                <a:spcPct val="95000"/>
              </a:lnSpc>
              <a:spcBef>
                <a:spcPts val="1300"/>
              </a:spcBef>
              <a:spcAft>
                <a:spcPts val="0"/>
              </a:spcAft>
              <a:buClr>
                <a:schemeClr val="accent5"/>
              </a:buClr>
              <a:buSzPts val="600"/>
              <a:buChar char="●"/>
              <a:defRPr sz="700">
                <a:solidFill>
                  <a:schemeClr val="accent5"/>
                </a:solidFill>
              </a:defRPr>
            </a:lvl3pPr>
            <a:lvl4pPr indent="-266700" lvl="3" marL="1828800" algn="l">
              <a:lnSpc>
                <a:spcPct val="95000"/>
              </a:lnSpc>
              <a:spcBef>
                <a:spcPts val="1300"/>
              </a:spcBef>
              <a:spcAft>
                <a:spcPts val="0"/>
              </a:spcAft>
              <a:buClr>
                <a:schemeClr val="dk1"/>
              </a:buClr>
              <a:buSzPts val="600"/>
              <a:buChar char="●"/>
              <a:defRPr/>
            </a:lvl4pPr>
            <a:lvl5pPr indent="-266700" lvl="4" marL="2286000" algn="l">
              <a:lnSpc>
                <a:spcPct val="95000"/>
              </a:lnSpc>
              <a:spcBef>
                <a:spcPts val="1300"/>
              </a:spcBef>
              <a:spcAft>
                <a:spcPts val="0"/>
              </a:spcAft>
              <a:buClr>
                <a:schemeClr val="dk1"/>
              </a:buClr>
              <a:buSzPts val="6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6985" name="Google Shape;6985;g3d53bdb51f7_0_8628"/>
          <p:cNvSpPr txBox="1"/>
          <p:nvPr>
            <p:ph idx="3" type="subTitle"/>
          </p:nvPr>
        </p:nvSpPr>
        <p:spPr>
          <a:xfrm>
            <a:off x="1711718" y="2655525"/>
            <a:ext cx="2567700" cy="572100"/>
          </a:xfrm>
          <a:prstGeom prst="rect">
            <a:avLst/>
          </a:prstGeom>
          <a:noFill/>
          <a:ln>
            <a:noFill/>
          </a:ln>
        </p:spPr>
        <p:txBody>
          <a:bodyPr anchorCtr="0" anchor="t" bIns="0" lIns="0" spcFirstLastPara="1" rIns="0" wrap="square" tIns="0">
            <a:noAutofit/>
          </a:bodyPr>
          <a:lstStyle>
            <a:lvl1pPr lvl="0" marR="0" algn="ctr">
              <a:lnSpc>
                <a:spcPct val="94000"/>
              </a:lnSpc>
              <a:spcBef>
                <a:spcPts val="0"/>
              </a:spcBef>
              <a:spcAft>
                <a:spcPts val="0"/>
              </a:spcAft>
              <a:buSzPts val="900"/>
              <a:buNone/>
              <a:defRPr b="1" sz="1300">
                <a:latin typeface="Poppins"/>
                <a:ea typeface="Poppins"/>
                <a:cs typeface="Poppins"/>
                <a:sym typeface="Poppins"/>
              </a:defRPr>
            </a:lvl1pPr>
            <a:lvl2pPr lvl="1" algn="ctr">
              <a:lnSpc>
                <a:spcPct val="95000"/>
              </a:lnSpc>
              <a:spcBef>
                <a:spcPts val="1300"/>
              </a:spcBef>
              <a:spcAft>
                <a:spcPts val="0"/>
              </a:spcAft>
              <a:buSzPts val="800"/>
              <a:buNone/>
              <a:defRPr/>
            </a:lvl2pPr>
            <a:lvl3pPr lvl="2" algn="ctr">
              <a:lnSpc>
                <a:spcPct val="95000"/>
              </a:lnSpc>
              <a:spcBef>
                <a:spcPts val="1300"/>
              </a:spcBef>
              <a:spcAft>
                <a:spcPts val="0"/>
              </a:spcAft>
              <a:buSzPts val="700"/>
              <a:buNone/>
              <a:defRPr/>
            </a:lvl3pPr>
            <a:lvl4pPr lvl="3" algn="ctr">
              <a:lnSpc>
                <a:spcPct val="95000"/>
              </a:lnSpc>
              <a:spcBef>
                <a:spcPts val="1300"/>
              </a:spcBef>
              <a:spcAft>
                <a:spcPts val="0"/>
              </a:spcAft>
              <a:buSzPts val="500"/>
              <a:buNone/>
              <a:defRPr/>
            </a:lvl4pPr>
            <a:lvl5pPr lvl="4" algn="ctr">
              <a:lnSpc>
                <a:spcPct val="95000"/>
              </a:lnSpc>
              <a:spcBef>
                <a:spcPts val="1300"/>
              </a:spcBef>
              <a:spcAft>
                <a:spcPts val="0"/>
              </a:spcAft>
              <a:buSzPts val="400"/>
              <a:buNone/>
              <a:defRPr/>
            </a:lvl5pPr>
            <a:lvl6pPr lvl="5" algn="ctr">
              <a:lnSpc>
                <a:spcPct val="90000"/>
              </a:lnSpc>
              <a:spcBef>
                <a:spcPts val="400"/>
              </a:spcBef>
              <a:spcAft>
                <a:spcPts val="0"/>
              </a:spcAft>
              <a:buSzPts val="200"/>
              <a:buNone/>
              <a:defRPr/>
            </a:lvl6pPr>
            <a:lvl7pPr lvl="6" algn="ctr">
              <a:lnSpc>
                <a:spcPct val="90000"/>
              </a:lnSpc>
              <a:spcBef>
                <a:spcPts val="400"/>
              </a:spcBef>
              <a:spcAft>
                <a:spcPts val="0"/>
              </a:spcAft>
              <a:buSzPts val="200"/>
              <a:buNone/>
              <a:defRPr/>
            </a:lvl7pPr>
            <a:lvl8pPr lvl="7" algn="ctr">
              <a:lnSpc>
                <a:spcPct val="90000"/>
              </a:lnSpc>
              <a:spcBef>
                <a:spcPts val="400"/>
              </a:spcBef>
              <a:spcAft>
                <a:spcPts val="0"/>
              </a:spcAft>
              <a:buSzPts val="200"/>
              <a:buNone/>
              <a:defRPr/>
            </a:lvl8pPr>
            <a:lvl9pPr lvl="8" algn="ctr">
              <a:lnSpc>
                <a:spcPct val="90000"/>
              </a:lnSpc>
              <a:spcBef>
                <a:spcPts val="400"/>
              </a:spcBef>
              <a:spcAft>
                <a:spcPts val="0"/>
              </a:spcAft>
              <a:buSzPts val="200"/>
              <a:buNone/>
              <a:defRPr/>
            </a:lvl9pPr>
          </a:lstStyle>
          <a:p/>
        </p:txBody>
      </p:sp>
      <p:sp>
        <p:nvSpPr>
          <p:cNvPr id="6986" name="Google Shape;6986;g3d53bdb51f7_0_8628"/>
          <p:cNvSpPr txBox="1"/>
          <p:nvPr>
            <p:ph idx="4" type="subTitle"/>
          </p:nvPr>
        </p:nvSpPr>
        <p:spPr>
          <a:xfrm>
            <a:off x="4882652" y="2655525"/>
            <a:ext cx="2567700" cy="572100"/>
          </a:xfrm>
          <a:prstGeom prst="rect">
            <a:avLst/>
          </a:prstGeom>
          <a:noFill/>
          <a:ln>
            <a:noFill/>
          </a:ln>
        </p:spPr>
        <p:txBody>
          <a:bodyPr anchorCtr="0" anchor="t" bIns="0" lIns="0" spcFirstLastPara="1" rIns="0" wrap="square" tIns="0">
            <a:noAutofit/>
          </a:bodyPr>
          <a:lstStyle>
            <a:lvl1pPr lvl="0" marR="0" algn="ctr">
              <a:lnSpc>
                <a:spcPct val="94000"/>
              </a:lnSpc>
              <a:spcBef>
                <a:spcPts val="0"/>
              </a:spcBef>
              <a:spcAft>
                <a:spcPts val="0"/>
              </a:spcAft>
              <a:buSzPts val="900"/>
              <a:buNone/>
              <a:defRPr b="1" sz="1300">
                <a:latin typeface="Poppins"/>
                <a:ea typeface="Poppins"/>
                <a:cs typeface="Poppins"/>
                <a:sym typeface="Poppins"/>
              </a:defRPr>
            </a:lvl1pPr>
            <a:lvl2pPr lvl="1" algn="ctr">
              <a:lnSpc>
                <a:spcPct val="95000"/>
              </a:lnSpc>
              <a:spcBef>
                <a:spcPts val="1300"/>
              </a:spcBef>
              <a:spcAft>
                <a:spcPts val="0"/>
              </a:spcAft>
              <a:buSzPts val="800"/>
              <a:buNone/>
              <a:defRPr/>
            </a:lvl2pPr>
            <a:lvl3pPr lvl="2" algn="ctr">
              <a:lnSpc>
                <a:spcPct val="95000"/>
              </a:lnSpc>
              <a:spcBef>
                <a:spcPts val="1300"/>
              </a:spcBef>
              <a:spcAft>
                <a:spcPts val="0"/>
              </a:spcAft>
              <a:buSzPts val="700"/>
              <a:buNone/>
              <a:defRPr/>
            </a:lvl3pPr>
            <a:lvl4pPr lvl="3" algn="ctr">
              <a:lnSpc>
                <a:spcPct val="95000"/>
              </a:lnSpc>
              <a:spcBef>
                <a:spcPts val="1300"/>
              </a:spcBef>
              <a:spcAft>
                <a:spcPts val="0"/>
              </a:spcAft>
              <a:buSzPts val="500"/>
              <a:buNone/>
              <a:defRPr/>
            </a:lvl4pPr>
            <a:lvl5pPr lvl="4" algn="ctr">
              <a:lnSpc>
                <a:spcPct val="95000"/>
              </a:lnSpc>
              <a:spcBef>
                <a:spcPts val="1300"/>
              </a:spcBef>
              <a:spcAft>
                <a:spcPts val="0"/>
              </a:spcAft>
              <a:buSzPts val="400"/>
              <a:buNone/>
              <a:defRPr/>
            </a:lvl5pPr>
            <a:lvl6pPr lvl="5" algn="ctr">
              <a:lnSpc>
                <a:spcPct val="90000"/>
              </a:lnSpc>
              <a:spcBef>
                <a:spcPts val="400"/>
              </a:spcBef>
              <a:spcAft>
                <a:spcPts val="0"/>
              </a:spcAft>
              <a:buSzPts val="200"/>
              <a:buNone/>
              <a:defRPr/>
            </a:lvl6pPr>
            <a:lvl7pPr lvl="6" algn="ctr">
              <a:lnSpc>
                <a:spcPct val="90000"/>
              </a:lnSpc>
              <a:spcBef>
                <a:spcPts val="400"/>
              </a:spcBef>
              <a:spcAft>
                <a:spcPts val="0"/>
              </a:spcAft>
              <a:buSzPts val="200"/>
              <a:buNone/>
              <a:defRPr/>
            </a:lvl7pPr>
            <a:lvl8pPr lvl="7" algn="ctr">
              <a:lnSpc>
                <a:spcPct val="90000"/>
              </a:lnSpc>
              <a:spcBef>
                <a:spcPts val="400"/>
              </a:spcBef>
              <a:spcAft>
                <a:spcPts val="0"/>
              </a:spcAft>
              <a:buSzPts val="200"/>
              <a:buNone/>
              <a:defRPr/>
            </a:lvl8pPr>
            <a:lvl9pPr lvl="8" algn="ctr">
              <a:lnSpc>
                <a:spcPct val="90000"/>
              </a:lnSpc>
              <a:spcBef>
                <a:spcPts val="400"/>
              </a:spcBef>
              <a:spcAft>
                <a:spcPts val="0"/>
              </a:spcAft>
              <a:buSzPts val="200"/>
              <a:buNone/>
              <a:defRPr/>
            </a:lvl9pPr>
          </a:lstStyle>
          <a:p/>
        </p:txBody>
      </p:sp>
    </p:spTree>
  </p:cSld>
  <p:clrMapOvr>
    <a:masterClrMapping/>
  </p:clrMapOvr>
</p:sldLayout>
</file>

<file path=ppt/slideLayouts/slideLayout4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5_Custom Layout">
  <p:cSld name="25_Custom Layout">
    <p:bg>
      <p:bgPr>
        <a:blipFill>
          <a:blip r:embed="rId2">
            <a:alphaModFix/>
          </a:blip>
          <a:stretch>
            <a:fillRect/>
          </a:stretch>
        </a:blipFill>
      </p:bgPr>
    </p:bg>
    <p:spTree>
      <p:nvGrpSpPr>
        <p:cNvPr id="6987" name="Shape 6987"/>
        <p:cNvGrpSpPr/>
        <p:nvPr/>
      </p:nvGrpSpPr>
      <p:grpSpPr>
        <a:xfrm>
          <a:off x="0" y="0"/>
          <a:ext cx="0" cy="0"/>
          <a:chOff x="0" y="0"/>
          <a:chExt cx="0" cy="0"/>
        </a:xfrm>
      </p:grpSpPr>
      <p:sp>
        <p:nvSpPr>
          <p:cNvPr id="6988" name="Google Shape;6988;g3d53bdb51f7_0_8642"/>
          <p:cNvSpPr/>
          <p:nvPr/>
        </p:nvSpPr>
        <p:spPr>
          <a:xfrm>
            <a:off x="1403748" y="1145541"/>
            <a:ext cx="3120000" cy="1974600"/>
          </a:xfrm>
          <a:prstGeom prst="round2SameRect">
            <a:avLst>
              <a:gd fmla="val 4780" name="adj1"/>
              <a:gd fmla="val 0" name="adj2"/>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2000">
                <a:srgbClr val="1C0054"/>
              </a:gs>
              <a:gs pos="78000">
                <a:srgbClr val="1C0358"/>
              </a:gs>
              <a:gs pos="82000">
                <a:srgbClr val="1C0B66"/>
              </a:gs>
              <a:gs pos="100000">
                <a:srgbClr val="1C0B6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989" name="Google Shape;6989;g3d53bdb51f7_0_8642"/>
          <p:cNvSpPr/>
          <p:nvPr/>
        </p:nvSpPr>
        <p:spPr>
          <a:xfrm>
            <a:off x="4620216" y="1145541"/>
            <a:ext cx="3120000" cy="1974600"/>
          </a:xfrm>
          <a:prstGeom prst="round2SameRect">
            <a:avLst>
              <a:gd fmla="val 4780" name="adj1"/>
              <a:gd fmla="val 0" name="adj2"/>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2000">
                <a:srgbClr val="1C0054"/>
              </a:gs>
              <a:gs pos="78000">
                <a:srgbClr val="1C0358"/>
              </a:gs>
              <a:gs pos="82000">
                <a:srgbClr val="1C0B66"/>
              </a:gs>
              <a:gs pos="100000">
                <a:srgbClr val="1C0B6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990" name="Google Shape;6990;g3d53bdb51f7_0_8642"/>
          <p:cNvSpPr/>
          <p:nvPr/>
        </p:nvSpPr>
        <p:spPr>
          <a:xfrm rot="10800000">
            <a:off x="1396584" y="3140399"/>
            <a:ext cx="3127200" cy="1317300"/>
          </a:xfrm>
          <a:prstGeom prst="round2SameRect">
            <a:avLst>
              <a:gd fmla="val 3905"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6991" name="Google Shape;6991;g3d53bdb51f7_0_8642"/>
          <p:cNvSpPr/>
          <p:nvPr/>
        </p:nvSpPr>
        <p:spPr>
          <a:xfrm rot="10800000">
            <a:off x="4613052" y="3140399"/>
            <a:ext cx="3127200" cy="1317300"/>
          </a:xfrm>
          <a:prstGeom prst="round2SameRect">
            <a:avLst>
              <a:gd fmla="val 3905"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pic>
        <p:nvPicPr>
          <p:cNvPr id="6992" name="Google Shape;6992;g3d53bdb51f7_0_8642"/>
          <p:cNvPicPr preferRelativeResize="0"/>
          <p:nvPr/>
        </p:nvPicPr>
        <p:blipFill rotWithShape="1">
          <a:blip r:embed="rId3">
            <a:alphaModFix/>
          </a:blip>
          <a:srcRect b="0" l="0" r="0" t="0"/>
          <a:stretch/>
        </p:blipFill>
        <p:spPr>
          <a:xfrm>
            <a:off x="2642248" y="1498753"/>
            <a:ext cx="641068" cy="626716"/>
          </a:xfrm>
          <a:prstGeom prst="rect">
            <a:avLst/>
          </a:prstGeom>
          <a:noFill/>
          <a:ln>
            <a:noFill/>
          </a:ln>
        </p:spPr>
      </p:pic>
      <p:sp>
        <p:nvSpPr>
          <p:cNvPr id="6993" name="Google Shape;6993;g3d53bdb51f7_0_864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994" name="Google Shape;6994;g3d53bdb51f7_0_8642"/>
          <p:cNvSpPr txBox="1"/>
          <p:nvPr>
            <p:ph type="title"/>
          </p:nvPr>
        </p:nvSpPr>
        <p:spPr>
          <a:xfrm>
            <a:off x="315025" y="319875"/>
            <a:ext cx="85029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pic>
        <p:nvPicPr>
          <p:cNvPr id="6995" name="Google Shape;6995;g3d53bdb51f7_0_8642"/>
          <p:cNvPicPr preferRelativeResize="0"/>
          <p:nvPr/>
        </p:nvPicPr>
        <p:blipFill rotWithShape="1">
          <a:blip r:embed="rId4">
            <a:alphaModFix/>
          </a:blip>
          <a:srcRect b="0" l="0" r="0" t="0"/>
          <a:stretch/>
        </p:blipFill>
        <p:spPr>
          <a:xfrm>
            <a:off x="5689851" y="1514701"/>
            <a:ext cx="885114" cy="560259"/>
          </a:xfrm>
          <a:prstGeom prst="rect">
            <a:avLst/>
          </a:prstGeom>
          <a:noFill/>
          <a:ln>
            <a:noFill/>
          </a:ln>
        </p:spPr>
      </p:pic>
      <p:sp>
        <p:nvSpPr>
          <p:cNvPr id="6996" name="Google Shape;6996;g3d53bdb51f7_0_8642"/>
          <p:cNvSpPr txBox="1"/>
          <p:nvPr/>
        </p:nvSpPr>
        <p:spPr>
          <a:xfrm>
            <a:off x="3077994" y="1801478"/>
            <a:ext cx="186300" cy="2625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2000"/>
              <a:buFont typeface="Arial"/>
              <a:buNone/>
            </a:pPr>
            <a:r>
              <a:rPr b="0" i="0" lang="en" sz="20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6997" name="Google Shape;6997;g3d53bdb51f7_0_8642"/>
          <p:cNvSpPr txBox="1"/>
          <p:nvPr>
            <p:ph idx="1" type="body"/>
          </p:nvPr>
        </p:nvSpPr>
        <p:spPr>
          <a:xfrm>
            <a:off x="1711703" y="3344466"/>
            <a:ext cx="2567700" cy="758400"/>
          </a:xfrm>
          <a:prstGeom prst="rect">
            <a:avLst/>
          </a:prstGeom>
          <a:noFill/>
          <a:ln>
            <a:noFill/>
          </a:ln>
        </p:spPr>
        <p:txBody>
          <a:bodyPr anchorCtr="0" anchor="t" bIns="0" lIns="0" spcFirstLastPara="1" rIns="0" wrap="square" tIns="0">
            <a:noAutofit/>
          </a:bodyPr>
          <a:lstStyle>
            <a:lvl1pPr indent="-279400" lvl="0" marL="457200" algn="l">
              <a:lnSpc>
                <a:spcPct val="95000"/>
              </a:lnSpc>
              <a:spcBef>
                <a:spcPts val="1300"/>
              </a:spcBef>
              <a:spcAft>
                <a:spcPts val="0"/>
              </a:spcAft>
              <a:buClr>
                <a:schemeClr val="accent5"/>
              </a:buClr>
              <a:buSzPts val="800"/>
              <a:buChar char="●"/>
              <a:defRPr sz="900">
                <a:solidFill>
                  <a:schemeClr val="accent5"/>
                </a:solidFill>
              </a:defRPr>
            </a:lvl1pPr>
            <a:lvl2pPr indent="-273050" lvl="1" marL="914400" algn="l">
              <a:lnSpc>
                <a:spcPct val="95000"/>
              </a:lnSpc>
              <a:spcBef>
                <a:spcPts val="1300"/>
              </a:spcBef>
              <a:spcAft>
                <a:spcPts val="0"/>
              </a:spcAft>
              <a:buClr>
                <a:schemeClr val="accent5"/>
              </a:buClr>
              <a:buSzPts val="700"/>
              <a:buChar char="●"/>
              <a:defRPr sz="700">
                <a:solidFill>
                  <a:schemeClr val="accent5"/>
                </a:solidFill>
              </a:defRPr>
            </a:lvl2pPr>
            <a:lvl3pPr indent="-266700" lvl="2" marL="1371600" algn="l">
              <a:lnSpc>
                <a:spcPct val="95000"/>
              </a:lnSpc>
              <a:spcBef>
                <a:spcPts val="1300"/>
              </a:spcBef>
              <a:spcAft>
                <a:spcPts val="0"/>
              </a:spcAft>
              <a:buClr>
                <a:schemeClr val="accent5"/>
              </a:buClr>
              <a:buSzPts val="600"/>
              <a:buChar char="●"/>
              <a:defRPr sz="700">
                <a:solidFill>
                  <a:schemeClr val="accent5"/>
                </a:solidFill>
              </a:defRPr>
            </a:lvl3pPr>
            <a:lvl4pPr indent="-266700" lvl="3" marL="1828800" algn="l">
              <a:lnSpc>
                <a:spcPct val="95000"/>
              </a:lnSpc>
              <a:spcBef>
                <a:spcPts val="1300"/>
              </a:spcBef>
              <a:spcAft>
                <a:spcPts val="0"/>
              </a:spcAft>
              <a:buClr>
                <a:schemeClr val="dk1"/>
              </a:buClr>
              <a:buSzPts val="600"/>
              <a:buChar char="●"/>
              <a:defRPr/>
            </a:lvl4pPr>
            <a:lvl5pPr indent="-228600" lvl="4" marL="2286000" algn="l">
              <a:lnSpc>
                <a:spcPct val="95000"/>
              </a:lnSpc>
              <a:spcBef>
                <a:spcPts val="1300"/>
              </a:spcBef>
              <a:spcAft>
                <a:spcPts val="0"/>
              </a:spcAft>
              <a:buClr>
                <a:schemeClr val="dk1"/>
              </a:buClr>
              <a:buSzPts val="400"/>
              <a:buNone/>
              <a:defRPr sz="100"/>
            </a:lvl5pPr>
            <a:lvl6pPr indent="-228600" lvl="5" marL="2743200" algn="l">
              <a:lnSpc>
                <a:spcPct val="90000"/>
              </a:lnSpc>
              <a:spcBef>
                <a:spcPts val="400"/>
              </a:spcBef>
              <a:spcAft>
                <a:spcPts val="0"/>
              </a:spcAft>
              <a:buClr>
                <a:schemeClr val="dk1"/>
              </a:buClr>
              <a:buSzPts val="200"/>
              <a:buNone/>
              <a:defRPr sz="100"/>
            </a:lvl6pPr>
            <a:lvl7pPr indent="-228600" lvl="6" marL="3200400" algn="l">
              <a:lnSpc>
                <a:spcPct val="90000"/>
              </a:lnSpc>
              <a:spcBef>
                <a:spcPts val="400"/>
              </a:spcBef>
              <a:spcAft>
                <a:spcPts val="0"/>
              </a:spcAft>
              <a:buClr>
                <a:schemeClr val="dk1"/>
              </a:buClr>
              <a:buSzPts val="200"/>
              <a:buNone/>
              <a:defRPr sz="100"/>
            </a:lvl7pPr>
            <a:lvl8pPr indent="-228600" lvl="7" marL="3657600" algn="l">
              <a:lnSpc>
                <a:spcPct val="90000"/>
              </a:lnSpc>
              <a:spcBef>
                <a:spcPts val="400"/>
              </a:spcBef>
              <a:spcAft>
                <a:spcPts val="0"/>
              </a:spcAft>
              <a:buClr>
                <a:schemeClr val="dk1"/>
              </a:buClr>
              <a:buSzPts val="200"/>
              <a:buNone/>
              <a:defRPr sz="100"/>
            </a:lvl8pPr>
            <a:lvl9pPr indent="-228600" lvl="8" marL="4114800" algn="l">
              <a:lnSpc>
                <a:spcPct val="90000"/>
              </a:lnSpc>
              <a:spcBef>
                <a:spcPts val="400"/>
              </a:spcBef>
              <a:spcAft>
                <a:spcPts val="0"/>
              </a:spcAft>
              <a:buClr>
                <a:schemeClr val="dk1"/>
              </a:buClr>
              <a:buSzPts val="200"/>
              <a:buNone/>
              <a:defRPr sz="100"/>
            </a:lvl9pPr>
          </a:lstStyle>
          <a:p/>
        </p:txBody>
      </p:sp>
      <p:sp>
        <p:nvSpPr>
          <p:cNvPr id="6998" name="Google Shape;6998;g3d53bdb51f7_0_8642"/>
          <p:cNvSpPr txBox="1"/>
          <p:nvPr>
            <p:ph idx="2" type="body"/>
          </p:nvPr>
        </p:nvSpPr>
        <p:spPr>
          <a:xfrm>
            <a:off x="4882637" y="3344466"/>
            <a:ext cx="2567700" cy="758400"/>
          </a:xfrm>
          <a:prstGeom prst="rect">
            <a:avLst/>
          </a:prstGeom>
          <a:noFill/>
          <a:ln>
            <a:noFill/>
          </a:ln>
        </p:spPr>
        <p:txBody>
          <a:bodyPr anchorCtr="0" anchor="t" bIns="0" lIns="0" spcFirstLastPara="1" rIns="0" wrap="square" tIns="0">
            <a:noAutofit/>
          </a:bodyPr>
          <a:lstStyle>
            <a:lvl1pPr indent="-279400" lvl="0" marL="457200" algn="l">
              <a:lnSpc>
                <a:spcPct val="95000"/>
              </a:lnSpc>
              <a:spcBef>
                <a:spcPts val="1300"/>
              </a:spcBef>
              <a:spcAft>
                <a:spcPts val="0"/>
              </a:spcAft>
              <a:buClr>
                <a:schemeClr val="accent5"/>
              </a:buClr>
              <a:buSzPts val="800"/>
              <a:buChar char="●"/>
              <a:defRPr sz="900">
                <a:solidFill>
                  <a:schemeClr val="accent5"/>
                </a:solidFill>
              </a:defRPr>
            </a:lvl1pPr>
            <a:lvl2pPr indent="-273050" lvl="1" marL="914400" algn="l">
              <a:lnSpc>
                <a:spcPct val="95000"/>
              </a:lnSpc>
              <a:spcBef>
                <a:spcPts val="1300"/>
              </a:spcBef>
              <a:spcAft>
                <a:spcPts val="0"/>
              </a:spcAft>
              <a:buClr>
                <a:schemeClr val="accent5"/>
              </a:buClr>
              <a:buSzPts val="700"/>
              <a:buChar char="●"/>
              <a:defRPr sz="700">
                <a:solidFill>
                  <a:schemeClr val="accent5"/>
                </a:solidFill>
              </a:defRPr>
            </a:lvl2pPr>
            <a:lvl3pPr indent="-266700" lvl="2" marL="1371600" algn="l">
              <a:lnSpc>
                <a:spcPct val="95000"/>
              </a:lnSpc>
              <a:spcBef>
                <a:spcPts val="1300"/>
              </a:spcBef>
              <a:spcAft>
                <a:spcPts val="0"/>
              </a:spcAft>
              <a:buClr>
                <a:schemeClr val="accent5"/>
              </a:buClr>
              <a:buSzPts val="600"/>
              <a:buChar char="●"/>
              <a:defRPr sz="700">
                <a:solidFill>
                  <a:schemeClr val="accent5"/>
                </a:solidFill>
              </a:defRPr>
            </a:lvl3pPr>
            <a:lvl4pPr indent="-266700" lvl="3" marL="1828800" algn="l">
              <a:lnSpc>
                <a:spcPct val="95000"/>
              </a:lnSpc>
              <a:spcBef>
                <a:spcPts val="1300"/>
              </a:spcBef>
              <a:spcAft>
                <a:spcPts val="0"/>
              </a:spcAft>
              <a:buClr>
                <a:schemeClr val="dk1"/>
              </a:buClr>
              <a:buSzPts val="600"/>
              <a:buChar char="●"/>
              <a:defRPr/>
            </a:lvl4pPr>
            <a:lvl5pPr indent="-228600" lvl="4" marL="2286000" algn="l">
              <a:lnSpc>
                <a:spcPct val="95000"/>
              </a:lnSpc>
              <a:spcBef>
                <a:spcPts val="1300"/>
              </a:spcBef>
              <a:spcAft>
                <a:spcPts val="0"/>
              </a:spcAft>
              <a:buClr>
                <a:schemeClr val="dk1"/>
              </a:buClr>
              <a:buSzPts val="400"/>
              <a:buNone/>
              <a:defRPr sz="100"/>
            </a:lvl5pPr>
            <a:lvl6pPr indent="-228600" lvl="5" marL="2743200" algn="l">
              <a:lnSpc>
                <a:spcPct val="90000"/>
              </a:lnSpc>
              <a:spcBef>
                <a:spcPts val="400"/>
              </a:spcBef>
              <a:spcAft>
                <a:spcPts val="0"/>
              </a:spcAft>
              <a:buClr>
                <a:schemeClr val="dk1"/>
              </a:buClr>
              <a:buSzPts val="200"/>
              <a:buNone/>
              <a:defRPr sz="100"/>
            </a:lvl6pPr>
            <a:lvl7pPr indent="-228600" lvl="6" marL="3200400" algn="l">
              <a:lnSpc>
                <a:spcPct val="90000"/>
              </a:lnSpc>
              <a:spcBef>
                <a:spcPts val="400"/>
              </a:spcBef>
              <a:spcAft>
                <a:spcPts val="0"/>
              </a:spcAft>
              <a:buClr>
                <a:schemeClr val="dk1"/>
              </a:buClr>
              <a:buSzPts val="200"/>
              <a:buNone/>
              <a:defRPr sz="100"/>
            </a:lvl7pPr>
            <a:lvl8pPr indent="-228600" lvl="7" marL="3657600" algn="l">
              <a:lnSpc>
                <a:spcPct val="90000"/>
              </a:lnSpc>
              <a:spcBef>
                <a:spcPts val="400"/>
              </a:spcBef>
              <a:spcAft>
                <a:spcPts val="0"/>
              </a:spcAft>
              <a:buClr>
                <a:schemeClr val="dk1"/>
              </a:buClr>
              <a:buSzPts val="200"/>
              <a:buNone/>
              <a:defRPr sz="100"/>
            </a:lvl8pPr>
            <a:lvl9pPr indent="-228600" lvl="8" marL="4114800" algn="l">
              <a:lnSpc>
                <a:spcPct val="90000"/>
              </a:lnSpc>
              <a:spcBef>
                <a:spcPts val="400"/>
              </a:spcBef>
              <a:spcAft>
                <a:spcPts val="0"/>
              </a:spcAft>
              <a:buClr>
                <a:schemeClr val="dk1"/>
              </a:buClr>
              <a:buSzPts val="200"/>
              <a:buNone/>
              <a:defRPr sz="100"/>
            </a:lvl9pPr>
          </a:lstStyle>
          <a:p/>
        </p:txBody>
      </p:sp>
      <p:sp>
        <p:nvSpPr>
          <p:cNvPr id="6999" name="Google Shape;6999;g3d53bdb51f7_0_8642"/>
          <p:cNvSpPr txBox="1"/>
          <p:nvPr>
            <p:ph idx="3" type="subTitle"/>
          </p:nvPr>
        </p:nvSpPr>
        <p:spPr>
          <a:xfrm>
            <a:off x="1711704" y="2463197"/>
            <a:ext cx="2567700" cy="572100"/>
          </a:xfrm>
          <a:prstGeom prst="rect">
            <a:avLst/>
          </a:prstGeom>
          <a:noFill/>
          <a:ln>
            <a:noFill/>
          </a:ln>
        </p:spPr>
        <p:txBody>
          <a:bodyPr anchorCtr="0" anchor="t" bIns="0" lIns="0" spcFirstLastPara="1" rIns="0" wrap="square" tIns="0">
            <a:noAutofit/>
          </a:bodyPr>
          <a:lstStyle>
            <a:lvl1pPr lvl="0" marR="0" algn="ctr">
              <a:lnSpc>
                <a:spcPct val="94000"/>
              </a:lnSpc>
              <a:spcBef>
                <a:spcPts val="0"/>
              </a:spcBef>
              <a:spcAft>
                <a:spcPts val="0"/>
              </a:spcAft>
              <a:buSzPts val="900"/>
              <a:buNone/>
              <a:defRPr b="1" sz="1300">
                <a:solidFill>
                  <a:schemeClr val="lt1"/>
                </a:solidFill>
                <a:latin typeface="Poppins"/>
                <a:ea typeface="Poppins"/>
                <a:cs typeface="Poppins"/>
                <a:sym typeface="Poppins"/>
              </a:defRPr>
            </a:lvl1pPr>
            <a:lvl2pPr lvl="1" algn="ctr">
              <a:lnSpc>
                <a:spcPct val="95000"/>
              </a:lnSpc>
              <a:spcBef>
                <a:spcPts val="1300"/>
              </a:spcBef>
              <a:spcAft>
                <a:spcPts val="0"/>
              </a:spcAft>
              <a:buClr>
                <a:schemeClr val="lt1"/>
              </a:buClr>
              <a:buSzPts val="800"/>
              <a:buNone/>
              <a:defRPr>
                <a:solidFill>
                  <a:schemeClr val="lt1"/>
                </a:solidFill>
              </a:defRPr>
            </a:lvl2pPr>
            <a:lvl3pPr lvl="2" algn="ctr">
              <a:lnSpc>
                <a:spcPct val="95000"/>
              </a:lnSpc>
              <a:spcBef>
                <a:spcPts val="1300"/>
              </a:spcBef>
              <a:spcAft>
                <a:spcPts val="0"/>
              </a:spcAft>
              <a:buClr>
                <a:schemeClr val="lt1"/>
              </a:buClr>
              <a:buSzPts val="700"/>
              <a:buNone/>
              <a:defRPr>
                <a:solidFill>
                  <a:schemeClr val="lt1"/>
                </a:solidFill>
              </a:defRPr>
            </a:lvl3pPr>
            <a:lvl4pPr lvl="3" algn="ctr">
              <a:lnSpc>
                <a:spcPct val="95000"/>
              </a:lnSpc>
              <a:spcBef>
                <a:spcPts val="1300"/>
              </a:spcBef>
              <a:spcAft>
                <a:spcPts val="0"/>
              </a:spcAft>
              <a:buClr>
                <a:schemeClr val="lt1"/>
              </a:buClr>
              <a:buSzPts val="500"/>
              <a:buNone/>
              <a:defRPr>
                <a:solidFill>
                  <a:schemeClr val="lt1"/>
                </a:solidFill>
              </a:defRPr>
            </a:lvl4pPr>
            <a:lvl5pPr lvl="4" algn="ctr">
              <a:lnSpc>
                <a:spcPct val="95000"/>
              </a:lnSpc>
              <a:spcBef>
                <a:spcPts val="1300"/>
              </a:spcBef>
              <a:spcAft>
                <a:spcPts val="0"/>
              </a:spcAft>
              <a:buClr>
                <a:schemeClr val="lt1"/>
              </a:buClr>
              <a:buSzPts val="400"/>
              <a:buNone/>
              <a:defRPr>
                <a:solidFill>
                  <a:schemeClr val="lt1"/>
                </a:solidFill>
              </a:defRPr>
            </a:lvl5pPr>
            <a:lvl6pPr lvl="5" algn="ctr">
              <a:lnSpc>
                <a:spcPct val="90000"/>
              </a:lnSpc>
              <a:spcBef>
                <a:spcPts val="400"/>
              </a:spcBef>
              <a:spcAft>
                <a:spcPts val="0"/>
              </a:spcAft>
              <a:buClr>
                <a:schemeClr val="lt1"/>
              </a:buClr>
              <a:buSzPts val="200"/>
              <a:buNone/>
              <a:defRPr>
                <a:solidFill>
                  <a:schemeClr val="lt1"/>
                </a:solidFill>
              </a:defRPr>
            </a:lvl6pPr>
            <a:lvl7pPr lvl="6" algn="ctr">
              <a:lnSpc>
                <a:spcPct val="90000"/>
              </a:lnSpc>
              <a:spcBef>
                <a:spcPts val="400"/>
              </a:spcBef>
              <a:spcAft>
                <a:spcPts val="0"/>
              </a:spcAft>
              <a:buClr>
                <a:schemeClr val="lt1"/>
              </a:buClr>
              <a:buSzPts val="200"/>
              <a:buNone/>
              <a:defRPr>
                <a:solidFill>
                  <a:schemeClr val="lt1"/>
                </a:solidFill>
              </a:defRPr>
            </a:lvl7pPr>
            <a:lvl8pPr lvl="7" algn="ctr">
              <a:lnSpc>
                <a:spcPct val="90000"/>
              </a:lnSpc>
              <a:spcBef>
                <a:spcPts val="400"/>
              </a:spcBef>
              <a:spcAft>
                <a:spcPts val="0"/>
              </a:spcAft>
              <a:buClr>
                <a:schemeClr val="lt1"/>
              </a:buClr>
              <a:buSzPts val="200"/>
              <a:buNone/>
              <a:defRPr>
                <a:solidFill>
                  <a:schemeClr val="lt1"/>
                </a:solidFill>
              </a:defRPr>
            </a:lvl8pPr>
            <a:lvl9pPr lvl="8" algn="ctr">
              <a:lnSpc>
                <a:spcPct val="90000"/>
              </a:lnSpc>
              <a:spcBef>
                <a:spcPts val="400"/>
              </a:spcBef>
              <a:spcAft>
                <a:spcPts val="0"/>
              </a:spcAft>
              <a:buClr>
                <a:schemeClr val="lt1"/>
              </a:buClr>
              <a:buSzPts val="200"/>
              <a:buNone/>
              <a:defRPr>
                <a:solidFill>
                  <a:schemeClr val="lt1"/>
                </a:solidFill>
              </a:defRPr>
            </a:lvl9pPr>
          </a:lstStyle>
          <a:p/>
        </p:txBody>
      </p:sp>
      <p:sp>
        <p:nvSpPr>
          <p:cNvPr id="7000" name="Google Shape;7000;g3d53bdb51f7_0_8642"/>
          <p:cNvSpPr txBox="1"/>
          <p:nvPr>
            <p:ph idx="4" type="subTitle"/>
          </p:nvPr>
        </p:nvSpPr>
        <p:spPr>
          <a:xfrm>
            <a:off x="4882652" y="2463197"/>
            <a:ext cx="2567700" cy="572100"/>
          </a:xfrm>
          <a:prstGeom prst="rect">
            <a:avLst/>
          </a:prstGeom>
          <a:noFill/>
          <a:ln>
            <a:noFill/>
          </a:ln>
        </p:spPr>
        <p:txBody>
          <a:bodyPr anchorCtr="0" anchor="t" bIns="0" lIns="0" spcFirstLastPara="1" rIns="0" wrap="square" tIns="0">
            <a:noAutofit/>
          </a:bodyPr>
          <a:lstStyle>
            <a:lvl1pPr lvl="0" marR="0" algn="ctr">
              <a:lnSpc>
                <a:spcPct val="94000"/>
              </a:lnSpc>
              <a:spcBef>
                <a:spcPts val="0"/>
              </a:spcBef>
              <a:spcAft>
                <a:spcPts val="0"/>
              </a:spcAft>
              <a:buSzPts val="900"/>
              <a:buNone/>
              <a:defRPr b="1" sz="1300">
                <a:solidFill>
                  <a:schemeClr val="lt1"/>
                </a:solidFill>
                <a:latin typeface="Poppins"/>
                <a:ea typeface="Poppins"/>
                <a:cs typeface="Poppins"/>
                <a:sym typeface="Poppins"/>
              </a:defRPr>
            </a:lvl1pPr>
            <a:lvl2pPr lvl="1" algn="ctr">
              <a:lnSpc>
                <a:spcPct val="95000"/>
              </a:lnSpc>
              <a:spcBef>
                <a:spcPts val="1300"/>
              </a:spcBef>
              <a:spcAft>
                <a:spcPts val="0"/>
              </a:spcAft>
              <a:buClr>
                <a:schemeClr val="lt1"/>
              </a:buClr>
              <a:buSzPts val="800"/>
              <a:buNone/>
              <a:defRPr>
                <a:solidFill>
                  <a:schemeClr val="lt1"/>
                </a:solidFill>
              </a:defRPr>
            </a:lvl2pPr>
            <a:lvl3pPr lvl="2" algn="ctr">
              <a:lnSpc>
                <a:spcPct val="95000"/>
              </a:lnSpc>
              <a:spcBef>
                <a:spcPts val="1300"/>
              </a:spcBef>
              <a:spcAft>
                <a:spcPts val="0"/>
              </a:spcAft>
              <a:buClr>
                <a:schemeClr val="lt1"/>
              </a:buClr>
              <a:buSzPts val="700"/>
              <a:buNone/>
              <a:defRPr>
                <a:solidFill>
                  <a:schemeClr val="lt1"/>
                </a:solidFill>
              </a:defRPr>
            </a:lvl3pPr>
            <a:lvl4pPr lvl="3" algn="ctr">
              <a:lnSpc>
                <a:spcPct val="95000"/>
              </a:lnSpc>
              <a:spcBef>
                <a:spcPts val="1300"/>
              </a:spcBef>
              <a:spcAft>
                <a:spcPts val="0"/>
              </a:spcAft>
              <a:buClr>
                <a:schemeClr val="lt1"/>
              </a:buClr>
              <a:buSzPts val="500"/>
              <a:buNone/>
              <a:defRPr>
                <a:solidFill>
                  <a:schemeClr val="lt1"/>
                </a:solidFill>
              </a:defRPr>
            </a:lvl4pPr>
            <a:lvl5pPr lvl="4" algn="ctr">
              <a:lnSpc>
                <a:spcPct val="95000"/>
              </a:lnSpc>
              <a:spcBef>
                <a:spcPts val="1300"/>
              </a:spcBef>
              <a:spcAft>
                <a:spcPts val="0"/>
              </a:spcAft>
              <a:buClr>
                <a:schemeClr val="lt1"/>
              </a:buClr>
              <a:buSzPts val="400"/>
              <a:buNone/>
              <a:defRPr>
                <a:solidFill>
                  <a:schemeClr val="lt1"/>
                </a:solidFill>
              </a:defRPr>
            </a:lvl5pPr>
            <a:lvl6pPr lvl="5" algn="ctr">
              <a:lnSpc>
                <a:spcPct val="90000"/>
              </a:lnSpc>
              <a:spcBef>
                <a:spcPts val="400"/>
              </a:spcBef>
              <a:spcAft>
                <a:spcPts val="0"/>
              </a:spcAft>
              <a:buClr>
                <a:schemeClr val="lt1"/>
              </a:buClr>
              <a:buSzPts val="200"/>
              <a:buNone/>
              <a:defRPr>
                <a:solidFill>
                  <a:schemeClr val="lt1"/>
                </a:solidFill>
              </a:defRPr>
            </a:lvl6pPr>
            <a:lvl7pPr lvl="6" algn="ctr">
              <a:lnSpc>
                <a:spcPct val="90000"/>
              </a:lnSpc>
              <a:spcBef>
                <a:spcPts val="400"/>
              </a:spcBef>
              <a:spcAft>
                <a:spcPts val="0"/>
              </a:spcAft>
              <a:buClr>
                <a:schemeClr val="lt1"/>
              </a:buClr>
              <a:buSzPts val="200"/>
              <a:buNone/>
              <a:defRPr>
                <a:solidFill>
                  <a:schemeClr val="lt1"/>
                </a:solidFill>
              </a:defRPr>
            </a:lvl7pPr>
            <a:lvl8pPr lvl="7" algn="ctr">
              <a:lnSpc>
                <a:spcPct val="90000"/>
              </a:lnSpc>
              <a:spcBef>
                <a:spcPts val="400"/>
              </a:spcBef>
              <a:spcAft>
                <a:spcPts val="0"/>
              </a:spcAft>
              <a:buClr>
                <a:schemeClr val="lt1"/>
              </a:buClr>
              <a:buSzPts val="200"/>
              <a:buNone/>
              <a:defRPr>
                <a:solidFill>
                  <a:schemeClr val="lt1"/>
                </a:solidFill>
              </a:defRPr>
            </a:lvl8pPr>
            <a:lvl9pPr lvl="8" algn="ctr">
              <a:lnSpc>
                <a:spcPct val="90000"/>
              </a:lnSpc>
              <a:spcBef>
                <a:spcPts val="400"/>
              </a:spcBef>
              <a:spcAft>
                <a:spcPts val="0"/>
              </a:spcAft>
              <a:buClr>
                <a:schemeClr val="lt1"/>
              </a:buClr>
              <a:buSzPts val="200"/>
              <a:buNone/>
              <a:defRPr>
                <a:solidFill>
                  <a:schemeClr val="lt1"/>
                </a:solidFill>
              </a:defRPr>
            </a:lvl9pPr>
          </a:lstStyle>
          <a:p/>
        </p:txBody>
      </p:sp>
    </p:spTree>
  </p:cSld>
  <p:clrMapOvr>
    <a:masterClrMapping/>
  </p:clrMapOvr>
</p:sldLayout>
</file>

<file path=ppt/slideLayouts/slideLayout4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6_Custom Layout">
  <p:cSld name="26_Custom Layout">
    <p:bg>
      <p:bgPr>
        <a:blipFill>
          <a:blip r:embed="rId2">
            <a:alphaModFix/>
          </a:blip>
          <a:stretch>
            <a:fillRect/>
          </a:stretch>
        </a:blipFill>
      </p:bgPr>
    </p:bg>
    <p:spTree>
      <p:nvGrpSpPr>
        <p:cNvPr id="7001" name="Shape 7001"/>
        <p:cNvGrpSpPr/>
        <p:nvPr/>
      </p:nvGrpSpPr>
      <p:grpSpPr>
        <a:xfrm>
          <a:off x="0" y="0"/>
          <a:ext cx="0" cy="0"/>
          <a:chOff x="0" y="0"/>
          <a:chExt cx="0" cy="0"/>
        </a:xfrm>
      </p:grpSpPr>
      <p:sp>
        <p:nvSpPr>
          <p:cNvPr id="7002" name="Google Shape;7002;g3d53bdb51f7_0_8656"/>
          <p:cNvSpPr/>
          <p:nvPr/>
        </p:nvSpPr>
        <p:spPr>
          <a:xfrm>
            <a:off x="3222813" y="1144976"/>
            <a:ext cx="2804400" cy="1216800"/>
          </a:xfrm>
          <a:prstGeom prst="round2SameRect">
            <a:avLst>
              <a:gd fmla="val 6589" name="adj1"/>
              <a:gd fmla="val 0" name="adj2"/>
            </a:avLst>
          </a:prstGeom>
          <a:solidFill>
            <a:schemeClr val="accent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003" name="Google Shape;7003;g3d53bdb51f7_0_8656"/>
          <p:cNvSpPr/>
          <p:nvPr/>
        </p:nvSpPr>
        <p:spPr>
          <a:xfrm>
            <a:off x="6107166" y="1144976"/>
            <a:ext cx="2804400" cy="1216800"/>
          </a:xfrm>
          <a:prstGeom prst="round2SameRect">
            <a:avLst>
              <a:gd fmla="val 6589" name="adj1"/>
              <a:gd fmla="val 0" name="adj2"/>
            </a:avLst>
          </a:prstGeom>
          <a:solidFill>
            <a:schemeClr val="accent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004" name="Google Shape;7004;g3d53bdb51f7_0_8656"/>
          <p:cNvSpPr/>
          <p:nvPr/>
        </p:nvSpPr>
        <p:spPr>
          <a:xfrm rot="10800000">
            <a:off x="3222793" y="2361775"/>
            <a:ext cx="2804400" cy="20979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005" name="Google Shape;7005;g3d53bdb51f7_0_8656"/>
          <p:cNvSpPr/>
          <p:nvPr/>
        </p:nvSpPr>
        <p:spPr>
          <a:xfrm rot="10800000">
            <a:off x="6107146" y="2361775"/>
            <a:ext cx="2804400" cy="20979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006" name="Google Shape;7006;g3d53bdb51f7_0_8656"/>
          <p:cNvSpPr/>
          <p:nvPr/>
        </p:nvSpPr>
        <p:spPr>
          <a:xfrm rot="10800000">
            <a:off x="338440" y="2361775"/>
            <a:ext cx="2804400" cy="20979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007" name="Google Shape;7007;g3d53bdb51f7_0_8656"/>
          <p:cNvSpPr/>
          <p:nvPr/>
        </p:nvSpPr>
        <p:spPr>
          <a:xfrm>
            <a:off x="338461" y="1144976"/>
            <a:ext cx="2804400" cy="1216800"/>
          </a:xfrm>
          <a:prstGeom prst="round2SameRect">
            <a:avLst>
              <a:gd fmla="val 6589" name="adj1"/>
              <a:gd fmla="val 0" name="adj2"/>
            </a:avLst>
          </a:prstGeom>
          <a:solidFill>
            <a:schemeClr val="accent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008" name="Google Shape;7008;g3d53bdb51f7_0_865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009" name="Google Shape;7009;g3d53bdb51f7_0_8656"/>
          <p:cNvSpPr txBox="1"/>
          <p:nvPr>
            <p:ph type="title"/>
          </p:nvPr>
        </p:nvSpPr>
        <p:spPr>
          <a:xfrm>
            <a:off x="315025" y="319875"/>
            <a:ext cx="85965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010" name="Google Shape;7010;g3d53bdb51f7_0_8656"/>
          <p:cNvSpPr txBox="1"/>
          <p:nvPr>
            <p:ph idx="1" type="body"/>
          </p:nvPr>
        </p:nvSpPr>
        <p:spPr>
          <a:xfrm>
            <a:off x="456728" y="3322033"/>
            <a:ext cx="2567700" cy="758400"/>
          </a:xfrm>
          <a:prstGeom prst="rect">
            <a:avLst/>
          </a:prstGeom>
          <a:noFill/>
          <a:ln>
            <a:noFill/>
          </a:ln>
        </p:spPr>
        <p:txBody>
          <a:bodyPr anchorCtr="0" anchor="t" bIns="0" lIns="0" spcFirstLastPara="1" rIns="0" wrap="square" tIns="0">
            <a:noAutofit/>
          </a:bodyPr>
          <a:lstStyle>
            <a:lvl1pPr indent="-279400" lvl="0" marL="457200" algn="l">
              <a:lnSpc>
                <a:spcPct val="95000"/>
              </a:lnSpc>
              <a:spcBef>
                <a:spcPts val="1300"/>
              </a:spcBef>
              <a:spcAft>
                <a:spcPts val="0"/>
              </a:spcAft>
              <a:buClr>
                <a:srgbClr val="5D688B"/>
              </a:buClr>
              <a:buSzPts val="800"/>
              <a:buChar char="●"/>
              <a:defRPr sz="900">
                <a:solidFill>
                  <a:srgbClr val="5D688B"/>
                </a:solidFill>
              </a:defRPr>
            </a:lvl1pPr>
            <a:lvl2pPr indent="-273050" lvl="1" marL="914400" algn="l">
              <a:lnSpc>
                <a:spcPct val="95000"/>
              </a:lnSpc>
              <a:spcBef>
                <a:spcPts val="1300"/>
              </a:spcBef>
              <a:spcAft>
                <a:spcPts val="0"/>
              </a:spcAft>
              <a:buClr>
                <a:srgbClr val="5D688B"/>
              </a:buClr>
              <a:buSzPts val="700"/>
              <a:buChar char="●"/>
              <a:defRPr sz="700">
                <a:solidFill>
                  <a:srgbClr val="5D688B"/>
                </a:solidFill>
              </a:defRPr>
            </a:lvl2pPr>
            <a:lvl3pPr indent="-266700" lvl="2" marL="1371600" algn="l">
              <a:lnSpc>
                <a:spcPct val="95000"/>
              </a:lnSpc>
              <a:spcBef>
                <a:spcPts val="1300"/>
              </a:spcBef>
              <a:spcAft>
                <a:spcPts val="0"/>
              </a:spcAft>
              <a:buClr>
                <a:srgbClr val="5D688B"/>
              </a:buClr>
              <a:buSzPts val="600"/>
              <a:buChar char="●"/>
              <a:defRPr sz="700">
                <a:solidFill>
                  <a:srgbClr val="5D688B"/>
                </a:solidFill>
              </a:defRPr>
            </a:lvl3pPr>
            <a:lvl4pPr indent="-228600" lvl="3" marL="1828800" algn="l">
              <a:lnSpc>
                <a:spcPct val="95000"/>
              </a:lnSpc>
              <a:spcBef>
                <a:spcPts val="1300"/>
              </a:spcBef>
              <a:spcAft>
                <a:spcPts val="0"/>
              </a:spcAft>
              <a:buClr>
                <a:schemeClr val="dk1"/>
              </a:buClr>
              <a:buSzPts val="500"/>
              <a:buNone/>
              <a:defRPr sz="100"/>
            </a:lvl4pPr>
            <a:lvl5pPr indent="-228600" lvl="4" marL="2286000" algn="l">
              <a:lnSpc>
                <a:spcPct val="95000"/>
              </a:lnSpc>
              <a:spcBef>
                <a:spcPts val="1300"/>
              </a:spcBef>
              <a:spcAft>
                <a:spcPts val="0"/>
              </a:spcAft>
              <a:buClr>
                <a:schemeClr val="dk1"/>
              </a:buClr>
              <a:buSzPts val="400"/>
              <a:buNone/>
              <a:defRPr sz="100"/>
            </a:lvl5pPr>
            <a:lvl6pPr indent="-228600" lvl="5" marL="2743200" algn="l">
              <a:lnSpc>
                <a:spcPct val="90000"/>
              </a:lnSpc>
              <a:spcBef>
                <a:spcPts val="400"/>
              </a:spcBef>
              <a:spcAft>
                <a:spcPts val="0"/>
              </a:spcAft>
              <a:buClr>
                <a:schemeClr val="dk1"/>
              </a:buClr>
              <a:buSzPts val="200"/>
              <a:buNone/>
              <a:defRPr sz="100"/>
            </a:lvl6pPr>
            <a:lvl7pPr indent="-228600" lvl="6" marL="3200400" algn="l">
              <a:lnSpc>
                <a:spcPct val="90000"/>
              </a:lnSpc>
              <a:spcBef>
                <a:spcPts val="400"/>
              </a:spcBef>
              <a:spcAft>
                <a:spcPts val="0"/>
              </a:spcAft>
              <a:buClr>
                <a:schemeClr val="dk1"/>
              </a:buClr>
              <a:buSzPts val="200"/>
              <a:buNone/>
              <a:defRPr sz="100"/>
            </a:lvl7pPr>
            <a:lvl8pPr indent="-228600" lvl="7" marL="3657600" algn="l">
              <a:lnSpc>
                <a:spcPct val="90000"/>
              </a:lnSpc>
              <a:spcBef>
                <a:spcPts val="400"/>
              </a:spcBef>
              <a:spcAft>
                <a:spcPts val="0"/>
              </a:spcAft>
              <a:buClr>
                <a:schemeClr val="dk1"/>
              </a:buClr>
              <a:buSzPts val="200"/>
              <a:buNone/>
              <a:defRPr sz="100"/>
            </a:lvl8pPr>
            <a:lvl9pPr indent="-228600" lvl="8" marL="4114800" algn="l">
              <a:lnSpc>
                <a:spcPct val="90000"/>
              </a:lnSpc>
              <a:spcBef>
                <a:spcPts val="400"/>
              </a:spcBef>
              <a:spcAft>
                <a:spcPts val="0"/>
              </a:spcAft>
              <a:buClr>
                <a:schemeClr val="dk1"/>
              </a:buClr>
              <a:buSzPts val="200"/>
              <a:buNone/>
              <a:defRPr sz="100"/>
            </a:lvl9pPr>
          </a:lstStyle>
          <a:p/>
        </p:txBody>
      </p:sp>
      <p:sp>
        <p:nvSpPr>
          <p:cNvPr id="7011" name="Google Shape;7011;g3d53bdb51f7_0_8656"/>
          <p:cNvSpPr/>
          <p:nvPr/>
        </p:nvSpPr>
        <p:spPr>
          <a:xfrm>
            <a:off x="1487709" y="1467104"/>
            <a:ext cx="596977" cy="655616"/>
          </a:xfrm>
          <a:custGeom>
            <a:rect b="b" l="l" r="r" t="t"/>
            <a:pathLst>
              <a:path extrusionOk="0" h="1748310" w="1591940">
                <a:moveTo>
                  <a:pt x="1396892" y="1748184"/>
                </a:moveTo>
                <a:lnTo>
                  <a:pt x="0" y="1748184"/>
                </a:lnTo>
                <a:lnTo>
                  <a:pt x="195048" y="1553135"/>
                </a:lnTo>
                <a:lnTo>
                  <a:pt x="195048" y="0"/>
                </a:lnTo>
                <a:lnTo>
                  <a:pt x="1591941" y="0"/>
                </a:lnTo>
                <a:lnTo>
                  <a:pt x="1591941" y="1553262"/>
                </a:lnTo>
                <a:cubicBezTo>
                  <a:pt x="1591941" y="1661029"/>
                  <a:pt x="1504659" y="1748311"/>
                  <a:pt x="1396892" y="1748311"/>
                </a:cubicBezTo>
                <a:close/>
              </a:path>
            </a:pathLst>
          </a:custGeom>
          <a:solidFill>
            <a:srgbClr val="FFFF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012" name="Google Shape;7012;g3d53bdb51f7_0_8656"/>
          <p:cNvSpPr/>
          <p:nvPr/>
        </p:nvSpPr>
        <p:spPr>
          <a:xfrm>
            <a:off x="1414575" y="1656236"/>
            <a:ext cx="146286" cy="466484"/>
          </a:xfrm>
          <a:custGeom>
            <a:rect b="b" l="l" r="r" t="t"/>
            <a:pathLst>
              <a:path extrusionOk="0" h="1243958" w="390096">
                <a:moveTo>
                  <a:pt x="0" y="0"/>
                </a:moveTo>
                <a:lnTo>
                  <a:pt x="390097" y="0"/>
                </a:lnTo>
                <a:lnTo>
                  <a:pt x="390097" y="1048910"/>
                </a:lnTo>
                <a:cubicBezTo>
                  <a:pt x="390097" y="1156549"/>
                  <a:pt x="302688" y="1243959"/>
                  <a:pt x="195048" y="1243959"/>
                </a:cubicBezTo>
                <a:lnTo>
                  <a:pt x="195048" y="1243959"/>
                </a:lnTo>
                <a:cubicBezTo>
                  <a:pt x="87409" y="1243831"/>
                  <a:pt x="0" y="1156422"/>
                  <a:pt x="0" y="1048783"/>
                </a:cubicBezTo>
                <a:lnTo>
                  <a:pt x="0" y="0"/>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013" name="Google Shape;7013;g3d53bdb51f7_0_8656"/>
          <p:cNvSpPr/>
          <p:nvPr/>
        </p:nvSpPr>
        <p:spPr>
          <a:xfrm>
            <a:off x="1634644" y="1537480"/>
            <a:ext cx="3873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014" name="Google Shape;7014;g3d53bdb51f7_0_8656"/>
          <p:cNvSpPr/>
          <p:nvPr/>
        </p:nvSpPr>
        <p:spPr>
          <a:xfrm>
            <a:off x="1634644" y="1627800"/>
            <a:ext cx="3873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015" name="Google Shape;7015;g3d53bdb51f7_0_8656"/>
          <p:cNvSpPr/>
          <p:nvPr/>
        </p:nvSpPr>
        <p:spPr>
          <a:xfrm>
            <a:off x="1634644" y="1718119"/>
            <a:ext cx="3873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016" name="Google Shape;7016;g3d53bdb51f7_0_8656"/>
          <p:cNvSpPr/>
          <p:nvPr/>
        </p:nvSpPr>
        <p:spPr>
          <a:xfrm>
            <a:off x="1634644" y="1808439"/>
            <a:ext cx="1938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017" name="Google Shape;7017;g3d53bdb51f7_0_8656"/>
          <p:cNvSpPr/>
          <p:nvPr/>
        </p:nvSpPr>
        <p:spPr>
          <a:xfrm>
            <a:off x="4348077" y="1422922"/>
            <a:ext cx="549743" cy="753141"/>
          </a:xfrm>
          <a:custGeom>
            <a:rect b="b" l="l" r="r" t="t"/>
            <a:pathLst>
              <a:path extrusionOk="0" h="2008375" w="1465980">
                <a:moveTo>
                  <a:pt x="1393076" y="2008375"/>
                </a:moveTo>
                <a:lnTo>
                  <a:pt x="72905" y="2008375"/>
                </a:lnTo>
                <a:cubicBezTo>
                  <a:pt x="32572" y="2008375"/>
                  <a:pt x="0" y="1975676"/>
                  <a:pt x="0" y="1935471"/>
                </a:cubicBezTo>
                <a:lnTo>
                  <a:pt x="0" y="72905"/>
                </a:lnTo>
                <a:cubicBezTo>
                  <a:pt x="0" y="32572"/>
                  <a:pt x="32699" y="0"/>
                  <a:pt x="72905" y="0"/>
                </a:cubicBezTo>
                <a:lnTo>
                  <a:pt x="732991" y="0"/>
                </a:lnTo>
                <a:lnTo>
                  <a:pt x="1465980" y="741133"/>
                </a:lnTo>
                <a:lnTo>
                  <a:pt x="1465980" y="1935344"/>
                </a:lnTo>
                <a:cubicBezTo>
                  <a:pt x="1465980" y="1975676"/>
                  <a:pt x="1433281" y="2008248"/>
                  <a:pt x="1393076" y="2008248"/>
                </a:cubicBezTo>
                <a:close/>
              </a:path>
            </a:pathLst>
          </a:custGeom>
          <a:solidFill>
            <a:srgbClr val="FFFF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018" name="Google Shape;7018;g3d53bdb51f7_0_8656"/>
          <p:cNvSpPr/>
          <p:nvPr/>
        </p:nvSpPr>
        <p:spPr>
          <a:xfrm>
            <a:off x="4622961" y="1423686"/>
            <a:ext cx="277161" cy="277161"/>
          </a:xfrm>
          <a:custGeom>
            <a:rect b="b" l="l" r="r" t="t"/>
            <a:pathLst>
              <a:path extrusionOk="0" h="739097" w="739096">
                <a:moveTo>
                  <a:pt x="0" y="0"/>
                </a:moveTo>
                <a:lnTo>
                  <a:pt x="0" y="605884"/>
                </a:lnTo>
                <a:cubicBezTo>
                  <a:pt x="0" y="679425"/>
                  <a:pt x="59672" y="739097"/>
                  <a:pt x="133213" y="739097"/>
                </a:cubicBezTo>
                <a:lnTo>
                  <a:pt x="739097" y="739097"/>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pic>
        <p:nvPicPr>
          <p:cNvPr id="7019" name="Google Shape;7019;g3d53bdb51f7_0_8656"/>
          <p:cNvPicPr preferRelativeResize="0"/>
          <p:nvPr/>
        </p:nvPicPr>
        <p:blipFill rotWithShape="1">
          <a:blip r:embed="rId3">
            <a:alphaModFix/>
          </a:blip>
          <a:srcRect b="0" l="0" r="0" t="0"/>
          <a:stretch/>
        </p:blipFill>
        <p:spPr>
          <a:xfrm>
            <a:off x="7201294" y="1431495"/>
            <a:ext cx="535545" cy="777252"/>
          </a:xfrm>
          <a:prstGeom prst="rect">
            <a:avLst/>
          </a:prstGeom>
          <a:noFill/>
          <a:ln>
            <a:noFill/>
          </a:ln>
        </p:spPr>
      </p:pic>
      <p:sp>
        <p:nvSpPr>
          <p:cNvPr id="7020" name="Google Shape;7020;g3d53bdb51f7_0_8656"/>
          <p:cNvSpPr txBox="1"/>
          <p:nvPr>
            <p:ph idx="2" type="body"/>
          </p:nvPr>
        </p:nvSpPr>
        <p:spPr>
          <a:xfrm>
            <a:off x="3346182" y="3322033"/>
            <a:ext cx="2567700" cy="758400"/>
          </a:xfrm>
          <a:prstGeom prst="rect">
            <a:avLst/>
          </a:prstGeom>
          <a:noFill/>
          <a:ln>
            <a:noFill/>
          </a:ln>
        </p:spPr>
        <p:txBody>
          <a:bodyPr anchorCtr="0" anchor="t" bIns="0" lIns="0" spcFirstLastPara="1" rIns="0" wrap="square" tIns="0">
            <a:noAutofit/>
          </a:bodyPr>
          <a:lstStyle>
            <a:lvl1pPr indent="-279400" lvl="0" marL="457200" algn="l">
              <a:lnSpc>
                <a:spcPct val="95000"/>
              </a:lnSpc>
              <a:spcBef>
                <a:spcPts val="1300"/>
              </a:spcBef>
              <a:spcAft>
                <a:spcPts val="0"/>
              </a:spcAft>
              <a:buClr>
                <a:srgbClr val="5D688B"/>
              </a:buClr>
              <a:buSzPts val="800"/>
              <a:buChar char="●"/>
              <a:defRPr sz="900">
                <a:solidFill>
                  <a:srgbClr val="5D688B"/>
                </a:solidFill>
              </a:defRPr>
            </a:lvl1pPr>
            <a:lvl2pPr indent="-273050" lvl="1" marL="914400" algn="l">
              <a:lnSpc>
                <a:spcPct val="95000"/>
              </a:lnSpc>
              <a:spcBef>
                <a:spcPts val="1300"/>
              </a:spcBef>
              <a:spcAft>
                <a:spcPts val="0"/>
              </a:spcAft>
              <a:buClr>
                <a:srgbClr val="5D688B"/>
              </a:buClr>
              <a:buSzPts val="700"/>
              <a:buChar char="●"/>
              <a:defRPr sz="700">
                <a:solidFill>
                  <a:srgbClr val="5D688B"/>
                </a:solidFill>
              </a:defRPr>
            </a:lvl2pPr>
            <a:lvl3pPr indent="-266700" lvl="2" marL="1371600" algn="l">
              <a:lnSpc>
                <a:spcPct val="95000"/>
              </a:lnSpc>
              <a:spcBef>
                <a:spcPts val="1300"/>
              </a:spcBef>
              <a:spcAft>
                <a:spcPts val="0"/>
              </a:spcAft>
              <a:buClr>
                <a:srgbClr val="5D688B"/>
              </a:buClr>
              <a:buSzPts val="600"/>
              <a:buChar char="●"/>
              <a:defRPr sz="700">
                <a:solidFill>
                  <a:srgbClr val="5D688B"/>
                </a:solidFill>
              </a:defRPr>
            </a:lvl3pPr>
            <a:lvl4pPr indent="-228600" lvl="3" marL="1828800" algn="l">
              <a:lnSpc>
                <a:spcPct val="95000"/>
              </a:lnSpc>
              <a:spcBef>
                <a:spcPts val="1300"/>
              </a:spcBef>
              <a:spcAft>
                <a:spcPts val="0"/>
              </a:spcAft>
              <a:buClr>
                <a:schemeClr val="dk1"/>
              </a:buClr>
              <a:buSzPts val="500"/>
              <a:buNone/>
              <a:defRPr sz="100"/>
            </a:lvl4pPr>
            <a:lvl5pPr indent="-228600" lvl="4" marL="2286000" algn="l">
              <a:lnSpc>
                <a:spcPct val="95000"/>
              </a:lnSpc>
              <a:spcBef>
                <a:spcPts val="1300"/>
              </a:spcBef>
              <a:spcAft>
                <a:spcPts val="0"/>
              </a:spcAft>
              <a:buClr>
                <a:schemeClr val="dk1"/>
              </a:buClr>
              <a:buSzPts val="400"/>
              <a:buNone/>
              <a:defRPr sz="100"/>
            </a:lvl5pPr>
            <a:lvl6pPr indent="-228600" lvl="5" marL="2743200" algn="l">
              <a:lnSpc>
                <a:spcPct val="90000"/>
              </a:lnSpc>
              <a:spcBef>
                <a:spcPts val="400"/>
              </a:spcBef>
              <a:spcAft>
                <a:spcPts val="0"/>
              </a:spcAft>
              <a:buClr>
                <a:schemeClr val="dk1"/>
              </a:buClr>
              <a:buSzPts val="200"/>
              <a:buNone/>
              <a:defRPr sz="100"/>
            </a:lvl6pPr>
            <a:lvl7pPr indent="-228600" lvl="6" marL="3200400" algn="l">
              <a:lnSpc>
                <a:spcPct val="90000"/>
              </a:lnSpc>
              <a:spcBef>
                <a:spcPts val="400"/>
              </a:spcBef>
              <a:spcAft>
                <a:spcPts val="0"/>
              </a:spcAft>
              <a:buClr>
                <a:schemeClr val="dk1"/>
              </a:buClr>
              <a:buSzPts val="200"/>
              <a:buNone/>
              <a:defRPr sz="100"/>
            </a:lvl7pPr>
            <a:lvl8pPr indent="-228600" lvl="7" marL="3657600" algn="l">
              <a:lnSpc>
                <a:spcPct val="90000"/>
              </a:lnSpc>
              <a:spcBef>
                <a:spcPts val="400"/>
              </a:spcBef>
              <a:spcAft>
                <a:spcPts val="0"/>
              </a:spcAft>
              <a:buClr>
                <a:schemeClr val="dk1"/>
              </a:buClr>
              <a:buSzPts val="200"/>
              <a:buNone/>
              <a:defRPr sz="100"/>
            </a:lvl8pPr>
            <a:lvl9pPr indent="-228600" lvl="8" marL="4114800" algn="l">
              <a:lnSpc>
                <a:spcPct val="90000"/>
              </a:lnSpc>
              <a:spcBef>
                <a:spcPts val="400"/>
              </a:spcBef>
              <a:spcAft>
                <a:spcPts val="0"/>
              </a:spcAft>
              <a:buClr>
                <a:schemeClr val="dk1"/>
              </a:buClr>
              <a:buSzPts val="200"/>
              <a:buNone/>
              <a:defRPr sz="100"/>
            </a:lvl9pPr>
          </a:lstStyle>
          <a:p/>
        </p:txBody>
      </p:sp>
      <p:sp>
        <p:nvSpPr>
          <p:cNvPr id="7021" name="Google Shape;7021;g3d53bdb51f7_0_8656"/>
          <p:cNvSpPr txBox="1"/>
          <p:nvPr>
            <p:ph idx="3" type="body"/>
          </p:nvPr>
        </p:nvSpPr>
        <p:spPr>
          <a:xfrm>
            <a:off x="6230554" y="3322033"/>
            <a:ext cx="2567700" cy="758400"/>
          </a:xfrm>
          <a:prstGeom prst="rect">
            <a:avLst/>
          </a:prstGeom>
          <a:noFill/>
          <a:ln>
            <a:noFill/>
          </a:ln>
        </p:spPr>
        <p:txBody>
          <a:bodyPr anchorCtr="0" anchor="t" bIns="0" lIns="0" spcFirstLastPara="1" rIns="0" wrap="square" tIns="0">
            <a:noAutofit/>
          </a:bodyPr>
          <a:lstStyle>
            <a:lvl1pPr indent="-279400" lvl="0" marL="457200" algn="l">
              <a:lnSpc>
                <a:spcPct val="95000"/>
              </a:lnSpc>
              <a:spcBef>
                <a:spcPts val="1300"/>
              </a:spcBef>
              <a:spcAft>
                <a:spcPts val="0"/>
              </a:spcAft>
              <a:buClr>
                <a:srgbClr val="5D688B"/>
              </a:buClr>
              <a:buSzPts val="800"/>
              <a:buChar char="●"/>
              <a:defRPr sz="900">
                <a:solidFill>
                  <a:srgbClr val="5D688B"/>
                </a:solidFill>
              </a:defRPr>
            </a:lvl1pPr>
            <a:lvl2pPr indent="-273050" lvl="1" marL="914400" algn="l">
              <a:lnSpc>
                <a:spcPct val="95000"/>
              </a:lnSpc>
              <a:spcBef>
                <a:spcPts val="1300"/>
              </a:spcBef>
              <a:spcAft>
                <a:spcPts val="0"/>
              </a:spcAft>
              <a:buClr>
                <a:srgbClr val="5D688B"/>
              </a:buClr>
              <a:buSzPts val="700"/>
              <a:buChar char="●"/>
              <a:defRPr sz="700">
                <a:solidFill>
                  <a:srgbClr val="5D688B"/>
                </a:solidFill>
              </a:defRPr>
            </a:lvl2pPr>
            <a:lvl3pPr indent="-266700" lvl="2" marL="1371600" algn="l">
              <a:lnSpc>
                <a:spcPct val="95000"/>
              </a:lnSpc>
              <a:spcBef>
                <a:spcPts val="1300"/>
              </a:spcBef>
              <a:spcAft>
                <a:spcPts val="0"/>
              </a:spcAft>
              <a:buClr>
                <a:srgbClr val="5D688B"/>
              </a:buClr>
              <a:buSzPts val="600"/>
              <a:buChar char="●"/>
              <a:defRPr sz="700">
                <a:solidFill>
                  <a:srgbClr val="5D688B"/>
                </a:solidFill>
              </a:defRPr>
            </a:lvl3pPr>
            <a:lvl4pPr indent="-228600" lvl="3" marL="1828800" algn="l">
              <a:lnSpc>
                <a:spcPct val="95000"/>
              </a:lnSpc>
              <a:spcBef>
                <a:spcPts val="1300"/>
              </a:spcBef>
              <a:spcAft>
                <a:spcPts val="0"/>
              </a:spcAft>
              <a:buClr>
                <a:schemeClr val="dk1"/>
              </a:buClr>
              <a:buSzPts val="500"/>
              <a:buNone/>
              <a:defRPr sz="100"/>
            </a:lvl4pPr>
            <a:lvl5pPr indent="-228600" lvl="4" marL="2286000" algn="l">
              <a:lnSpc>
                <a:spcPct val="95000"/>
              </a:lnSpc>
              <a:spcBef>
                <a:spcPts val="1300"/>
              </a:spcBef>
              <a:spcAft>
                <a:spcPts val="0"/>
              </a:spcAft>
              <a:buClr>
                <a:schemeClr val="dk1"/>
              </a:buClr>
              <a:buSzPts val="400"/>
              <a:buNone/>
              <a:defRPr sz="100"/>
            </a:lvl5pPr>
            <a:lvl6pPr indent="-228600" lvl="5" marL="2743200" algn="l">
              <a:lnSpc>
                <a:spcPct val="90000"/>
              </a:lnSpc>
              <a:spcBef>
                <a:spcPts val="400"/>
              </a:spcBef>
              <a:spcAft>
                <a:spcPts val="0"/>
              </a:spcAft>
              <a:buClr>
                <a:schemeClr val="dk1"/>
              </a:buClr>
              <a:buSzPts val="200"/>
              <a:buNone/>
              <a:defRPr sz="100"/>
            </a:lvl6pPr>
            <a:lvl7pPr indent="-228600" lvl="6" marL="3200400" algn="l">
              <a:lnSpc>
                <a:spcPct val="90000"/>
              </a:lnSpc>
              <a:spcBef>
                <a:spcPts val="400"/>
              </a:spcBef>
              <a:spcAft>
                <a:spcPts val="0"/>
              </a:spcAft>
              <a:buClr>
                <a:schemeClr val="dk1"/>
              </a:buClr>
              <a:buSzPts val="200"/>
              <a:buNone/>
              <a:defRPr sz="100"/>
            </a:lvl7pPr>
            <a:lvl8pPr indent="-228600" lvl="7" marL="3657600" algn="l">
              <a:lnSpc>
                <a:spcPct val="90000"/>
              </a:lnSpc>
              <a:spcBef>
                <a:spcPts val="400"/>
              </a:spcBef>
              <a:spcAft>
                <a:spcPts val="0"/>
              </a:spcAft>
              <a:buClr>
                <a:schemeClr val="dk1"/>
              </a:buClr>
              <a:buSzPts val="200"/>
              <a:buNone/>
              <a:defRPr sz="100"/>
            </a:lvl8pPr>
            <a:lvl9pPr indent="-228600" lvl="8" marL="4114800" algn="l">
              <a:lnSpc>
                <a:spcPct val="90000"/>
              </a:lnSpc>
              <a:spcBef>
                <a:spcPts val="400"/>
              </a:spcBef>
              <a:spcAft>
                <a:spcPts val="0"/>
              </a:spcAft>
              <a:buClr>
                <a:schemeClr val="dk1"/>
              </a:buClr>
              <a:buSzPts val="200"/>
              <a:buNone/>
              <a:defRPr sz="100"/>
            </a:lvl9pPr>
          </a:lstStyle>
          <a:p/>
        </p:txBody>
      </p:sp>
      <p:sp>
        <p:nvSpPr>
          <p:cNvPr id="7022" name="Google Shape;7022;g3d53bdb51f7_0_8656"/>
          <p:cNvSpPr txBox="1"/>
          <p:nvPr/>
        </p:nvSpPr>
        <p:spPr>
          <a:xfrm>
            <a:off x="1861831" y="1821789"/>
            <a:ext cx="186300" cy="2625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2100"/>
              <a:buFont typeface="Arial"/>
              <a:buNone/>
            </a:pPr>
            <a:r>
              <a:rPr b="0" i="0" lang="en" sz="21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7023" name="Google Shape;7023;g3d53bdb51f7_0_8656"/>
          <p:cNvSpPr txBox="1"/>
          <p:nvPr/>
        </p:nvSpPr>
        <p:spPr>
          <a:xfrm>
            <a:off x="4519314" y="1821789"/>
            <a:ext cx="186300" cy="2625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2100"/>
              <a:buFont typeface="Arial"/>
              <a:buNone/>
            </a:pPr>
            <a:r>
              <a:rPr b="0" i="0" lang="en" sz="21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7024" name="Google Shape;7024;g3d53bdb51f7_0_8656"/>
          <p:cNvSpPr txBox="1"/>
          <p:nvPr>
            <p:ph idx="4" type="subTitle"/>
          </p:nvPr>
        </p:nvSpPr>
        <p:spPr>
          <a:xfrm>
            <a:off x="456767" y="2669559"/>
            <a:ext cx="2567700" cy="5721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300">
                <a:latin typeface="Poppins"/>
                <a:ea typeface="Poppins"/>
                <a:cs typeface="Poppins"/>
                <a:sym typeface="Poppins"/>
              </a:defRPr>
            </a:lvl1pPr>
            <a:lvl2pPr lvl="1" algn="ctr">
              <a:lnSpc>
                <a:spcPct val="95000"/>
              </a:lnSpc>
              <a:spcBef>
                <a:spcPts val="1300"/>
              </a:spcBef>
              <a:spcAft>
                <a:spcPts val="0"/>
              </a:spcAft>
              <a:buClr>
                <a:schemeClr val="lt1"/>
              </a:buClr>
              <a:buSzPts val="800"/>
              <a:buNone/>
              <a:defRPr>
                <a:solidFill>
                  <a:schemeClr val="lt1"/>
                </a:solidFill>
              </a:defRPr>
            </a:lvl2pPr>
            <a:lvl3pPr lvl="2" algn="ctr">
              <a:lnSpc>
                <a:spcPct val="95000"/>
              </a:lnSpc>
              <a:spcBef>
                <a:spcPts val="1300"/>
              </a:spcBef>
              <a:spcAft>
                <a:spcPts val="0"/>
              </a:spcAft>
              <a:buClr>
                <a:schemeClr val="lt1"/>
              </a:buClr>
              <a:buSzPts val="700"/>
              <a:buNone/>
              <a:defRPr>
                <a:solidFill>
                  <a:schemeClr val="lt1"/>
                </a:solidFill>
              </a:defRPr>
            </a:lvl3pPr>
            <a:lvl4pPr lvl="3" algn="ctr">
              <a:lnSpc>
                <a:spcPct val="95000"/>
              </a:lnSpc>
              <a:spcBef>
                <a:spcPts val="1300"/>
              </a:spcBef>
              <a:spcAft>
                <a:spcPts val="0"/>
              </a:spcAft>
              <a:buClr>
                <a:schemeClr val="lt1"/>
              </a:buClr>
              <a:buSzPts val="500"/>
              <a:buNone/>
              <a:defRPr>
                <a:solidFill>
                  <a:schemeClr val="lt1"/>
                </a:solidFill>
              </a:defRPr>
            </a:lvl4pPr>
            <a:lvl5pPr lvl="4" algn="ctr">
              <a:lnSpc>
                <a:spcPct val="95000"/>
              </a:lnSpc>
              <a:spcBef>
                <a:spcPts val="1300"/>
              </a:spcBef>
              <a:spcAft>
                <a:spcPts val="0"/>
              </a:spcAft>
              <a:buClr>
                <a:schemeClr val="lt1"/>
              </a:buClr>
              <a:buSzPts val="400"/>
              <a:buNone/>
              <a:defRPr>
                <a:solidFill>
                  <a:schemeClr val="lt1"/>
                </a:solidFill>
              </a:defRPr>
            </a:lvl5pPr>
            <a:lvl6pPr lvl="5" algn="ctr">
              <a:lnSpc>
                <a:spcPct val="90000"/>
              </a:lnSpc>
              <a:spcBef>
                <a:spcPts val="400"/>
              </a:spcBef>
              <a:spcAft>
                <a:spcPts val="0"/>
              </a:spcAft>
              <a:buClr>
                <a:schemeClr val="lt1"/>
              </a:buClr>
              <a:buSzPts val="200"/>
              <a:buNone/>
              <a:defRPr>
                <a:solidFill>
                  <a:schemeClr val="lt1"/>
                </a:solidFill>
              </a:defRPr>
            </a:lvl6pPr>
            <a:lvl7pPr lvl="6" algn="ctr">
              <a:lnSpc>
                <a:spcPct val="90000"/>
              </a:lnSpc>
              <a:spcBef>
                <a:spcPts val="400"/>
              </a:spcBef>
              <a:spcAft>
                <a:spcPts val="0"/>
              </a:spcAft>
              <a:buClr>
                <a:schemeClr val="lt1"/>
              </a:buClr>
              <a:buSzPts val="200"/>
              <a:buNone/>
              <a:defRPr>
                <a:solidFill>
                  <a:schemeClr val="lt1"/>
                </a:solidFill>
              </a:defRPr>
            </a:lvl7pPr>
            <a:lvl8pPr lvl="7" algn="ctr">
              <a:lnSpc>
                <a:spcPct val="90000"/>
              </a:lnSpc>
              <a:spcBef>
                <a:spcPts val="400"/>
              </a:spcBef>
              <a:spcAft>
                <a:spcPts val="0"/>
              </a:spcAft>
              <a:buClr>
                <a:schemeClr val="lt1"/>
              </a:buClr>
              <a:buSzPts val="200"/>
              <a:buNone/>
              <a:defRPr>
                <a:solidFill>
                  <a:schemeClr val="lt1"/>
                </a:solidFill>
              </a:defRPr>
            </a:lvl8pPr>
            <a:lvl9pPr lvl="8" algn="ctr">
              <a:lnSpc>
                <a:spcPct val="90000"/>
              </a:lnSpc>
              <a:spcBef>
                <a:spcPts val="400"/>
              </a:spcBef>
              <a:spcAft>
                <a:spcPts val="0"/>
              </a:spcAft>
              <a:buClr>
                <a:schemeClr val="lt1"/>
              </a:buClr>
              <a:buSzPts val="200"/>
              <a:buNone/>
              <a:defRPr>
                <a:solidFill>
                  <a:schemeClr val="lt1"/>
                </a:solidFill>
              </a:defRPr>
            </a:lvl9pPr>
          </a:lstStyle>
          <a:p/>
        </p:txBody>
      </p:sp>
      <p:sp>
        <p:nvSpPr>
          <p:cNvPr id="7025" name="Google Shape;7025;g3d53bdb51f7_0_8656"/>
          <p:cNvSpPr txBox="1"/>
          <p:nvPr>
            <p:ph idx="5" type="subTitle"/>
          </p:nvPr>
        </p:nvSpPr>
        <p:spPr>
          <a:xfrm>
            <a:off x="3346195" y="2669559"/>
            <a:ext cx="2567700" cy="5721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300">
                <a:latin typeface="Poppins"/>
                <a:ea typeface="Poppins"/>
                <a:cs typeface="Poppins"/>
                <a:sym typeface="Poppins"/>
              </a:defRPr>
            </a:lvl1pPr>
            <a:lvl2pPr lvl="1" algn="ctr">
              <a:lnSpc>
                <a:spcPct val="95000"/>
              </a:lnSpc>
              <a:spcBef>
                <a:spcPts val="1300"/>
              </a:spcBef>
              <a:spcAft>
                <a:spcPts val="0"/>
              </a:spcAft>
              <a:buClr>
                <a:schemeClr val="lt1"/>
              </a:buClr>
              <a:buSzPts val="800"/>
              <a:buNone/>
              <a:defRPr>
                <a:solidFill>
                  <a:schemeClr val="lt1"/>
                </a:solidFill>
              </a:defRPr>
            </a:lvl2pPr>
            <a:lvl3pPr lvl="2" algn="ctr">
              <a:lnSpc>
                <a:spcPct val="95000"/>
              </a:lnSpc>
              <a:spcBef>
                <a:spcPts val="1300"/>
              </a:spcBef>
              <a:spcAft>
                <a:spcPts val="0"/>
              </a:spcAft>
              <a:buClr>
                <a:schemeClr val="lt1"/>
              </a:buClr>
              <a:buSzPts val="700"/>
              <a:buNone/>
              <a:defRPr>
                <a:solidFill>
                  <a:schemeClr val="lt1"/>
                </a:solidFill>
              </a:defRPr>
            </a:lvl3pPr>
            <a:lvl4pPr lvl="3" algn="ctr">
              <a:lnSpc>
                <a:spcPct val="95000"/>
              </a:lnSpc>
              <a:spcBef>
                <a:spcPts val="1300"/>
              </a:spcBef>
              <a:spcAft>
                <a:spcPts val="0"/>
              </a:spcAft>
              <a:buClr>
                <a:schemeClr val="lt1"/>
              </a:buClr>
              <a:buSzPts val="500"/>
              <a:buNone/>
              <a:defRPr>
                <a:solidFill>
                  <a:schemeClr val="lt1"/>
                </a:solidFill>
              </a:defRPr>
            </a:lvl4pPr>
            <a:lvl5pPr lvl="4" algn="ctr">
              <a:lnSpc>
                <a:spcPct val="95000"/>
              </a:lnSpc>
              <a:spcBef>
                <a:spcPts val="1300"/>
              </a:spcBef>
              <a:spcAft>
                <a:spcPts val="0"/>
              </a:spcAft>
              <a:buClr>
                <a:schemeClr val="lt1"/>
              </a:buClr>
              <a:buSzPts val="400"/>
              <a:buNone/>
              <a:defRPr>
                <a:solidFill>
                  <a:schemeClr val="lt1"/>
                </a:solidFill>
              </a:defRPr>
            </a:lvl5pPr>
            <a:lvl6pPr lvl="5" algn="ctr">
              <a:lnSpc>
                <a:spcPct val="90000"/>
              </a:lnSpc>
              <a:spcBef>
                <a:spcPts val="400"/>
              </a:spcBef>
              <a:spcAft>
                <a:spcPts val="0"/>
              </a:spcAft>
              <a:buClr>
                <a:schemeClr val="lt1"/>
              </a:buClr>
              <a:buSzPts val="200"/>
              <a:buNone/>
              <a:defRPr>
                <a:solidFill>
                  <a:schemeClr val="lt1"/>
                </a:solidFill>
              </a:defRPr>
            </a:lvl6pPr>
            <a:lvl7pPr lvl="6" algn="ctr">
              <a:lnSpc>
                <a:spcPct val="90000"/>
              </a:lnSpc>
              <a:spcBef>
                <a:spcPts val="400"/>
              </a:spcBef>
              <a:spcAft>
                <a:spcPts val="0"/>
              </a:spcAft>
              <a:buClr>
                <a:schemeClr val="lt1"/>
              </a:buClr>
              <a:buSzPts val="200"/>
              <a:buNone/>
              <a:defRPr>
                <a:solidFill>
                  <a:schemeClr val="lt1"/>
                </a:solidFill>
              </a:defRPr>
            </a:lvl7pPr>
            <a:lvl8pPr lvl="7" algn="ctr">
              <a:lnSpc>
                <a:spcPct val="90000"/>
              </a:lnSpc>
              <a:spcBef>
                <a:spcPts val="400"/>
              </a:spcBef>
              <a:spcAft>
                <a:spcPts val="0"/>
              </a:spcAft>
              <a:buClr>
                <a:schemeClr val="lt1"/>
              </a:buClr>
              <a:buSzPts val="200"/>
              <a:buNone/>
              <a:defRPr>
                <a:solidFill>
                  <a:schemeClr val="lt1"/>
                </a:solidFill>
              </a:defRPr>
            </a:lvl8pPr>
            <a:lvl9pPr lvl="8" algn="ctr">
              <a:lnSpc>
                <a:spcPct val="90000"/>
              </a:lnSpc>
              <a:spcBef>
                <a:spcPts val="400"/>
              </a:spcBef>
              <a:spcAft>
                <a:spcPts val="0"/>
              </a:spcAft>
              <a:buClr>
                <a:schemeClr val="lt1"/>
              </a:buClr>
              <a:buSzPts val="200"/>
              <a:buNone/>
              <a:defRPr>
                <a:solidFill>
                  <a:schemeClr val="lt1"/>
                </a:solidFill>
              </a:defRPr>
            </a:lvl9pPr>
          </a:lstStyle>
          <a:p/>
        </p:txBody>
      </p:sp>
      <p:sp>
        <p:nvSpPr>
          <p:cNvPr id="7026" name="Google Shape;7026;g3d53bdb51f7_0_8656"/>
          <p:cNvSpPr txBox="1"/>
          <p:nvPr>
            <p:ph idx="6" type="subTitle"/>
          </p:nvPr>
        </p:nvSpPr>
        <p:spPr>
          <a:xfrm>
            <a:off x="6230569" y="2669559"/>
            <a:ext cx="2567700" cy="5721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300">
                <a:latin typeface="Poppins"/>
                <a:ea typeface="Poppins"/>
                <a:cs typeface="Poppins"/>
                <a:sym typeface="Poppins"/>
              </a:defRPr>
            </a:lvl1pPr>
            <a:lvl2pPr lvl="1" algn="ctr">
              <a:lnSpc>
                <a:spcPct val="95000"/>
              </a:lnSpc>
              <a:spcBef>
                <a:spcPts val="1300"/>
              </a:spcBef>
              <a:spcAft>
                <a:spcPts val="0"/>
              </a:spcAft>
              <a:buClr>
                <a:schemeClr val="lt1"/>
              </a:buClr>
              <a:buSzPts val="800"/>
              <a:buNone/>
              <a:defRPr>
                <a:solidFill>
                  <a:schemeClr val="lt1"/>
                </a:solidFill>
              </a:defRPr>
            </a:lvl2pPr>
            <a:lvl3pPr lvl="2" algn="ctr">
              <a:lnSpc>
                <a:spcPct val="95000"/>
              </a:lnSpc>
              <a:spcBef>
                <a:spcPts val="1300"/>
              </a:spcBef>
              <a:spcAft>
                <a:spcPts val="0"/>
              </a:spcAft>
              <a:buClr>
                <a:schemeClr val="lt1"/>
              </a:buClr>
              <a:buSzPts val="700"/>
              <a:buNone/>
              <a:defRPr>
                <a:solidFill>
                  <a:schemeClr val="lt1"/>
                </a:solidFill>
              </a:defRPr>
            </a:lvl3pPr>
            <a:lvl4pPr lvl="3" algn="ctr">
              <a:lnSpc>
                <a:spcPct val="95000"/>
              </a:lnSpc>
              <a:spcBef>
                <a:spcPts val="1300"/>
              </a:spcBef>
              <a:spcAft>
                <a:spcPts val="0"/>
              </a:spcAft>
              <a:buClr>
                <a:schemeClr val="lt1"/>
              </a:buClr>
              <a:buSzPts val="500"/>
              <a:buNone/>
              <a:defRPr>
                <a:solidFill>
                  <a:schemeClr val="lt1"/>
                </a:solidFill>
              </a:defRPr>
            </a:lvl4pPr>
            <a:lvl5pPr lvl="4" algn="ctr">
              <a:lnSpc>
                <a:spcPct val="95000"/>
              </a:lnSpc>
              <a:spcBef>
                <a:spcPts val="1300"/>
              </a:spcBef>
              <a:spcAft>
                <a:spcPts val="0"/>
              </a:spcAft>
              <a:buClr>
                <a:schemeClr val="lt1"/>
              </a:buClr>
              <a:buSzPts val="400"/>
              <a:buNone/>
              <a:defRPr>
                <a:solidFill>
                  <a:schemeClr val="lt1"/>
                </a:solidFill>
              </a:defRPr>
            </a:lvl5pPr>
            <a:lvl6pPr lvl="5" algn="ctr">
              <a:lnSpc>
                <a:spcPct val="90000"/>
              </a:lnSpc>
              <a:spcBef>
                <a:spcPts val="400"/>
              </a:spcBef>
              <a:spcAft>
                <a:spcPts val="0"/>
              </a:spcAft>
              <a:buClr>
                <a:schemeClr val="lt1"/>
              </a:buClr>
              <a:buSzPts val="200"/>
              <a:buNone/>
              <a:defRPr>
                <a:solidFill>
                  <a:schemeClr val="lt1"/>
                </a:solidFill>
              </a:defRPr>
            </a:lvl6pPr>
            <a:lvl7pPr lvl="6" algn="ctr">
              <a:lnSpc>
                <a:spcPct val="90000"/>
              </a:lnSpc>
              <a:spcBef>
                <a:spcPts val="400"/>
              </a:spcBef>
              <a:spcAft>
                <a:spcPts val="0"/>
              </a:spcAft>
              <a:buClr>
                <a:schemeClr val="lt1"/>
              </a:buClr>
              <a:buSzPts val="200"/>
              <a:buNone/>
              <a:defRPr>
                <a:solidFill>
                  <a:schemeClr val="lt1"/>
                </a:solidFill>
              </a:defRPr>
            </a:lvl7pPr>
            <a:lvl8pPr lvl="7" algn="ctr">
              <a:lnSpc>
                <a:spcPct val="90000"/>
              </a:lnSpc>
              <a:spcBef>
                <a:spcPts val="400"/>
              </a:spcBef>
              <a:spcAft>
                <a:spcPts val="0"/>
              </a:spcAft>
              <a:buClr>
                <a:schemeClr val="lt1"/>
              </a:buClr>
              <a:buSzPts val="200"/>
              <a:buNone/>
              <a:defRPr>
                <a:solidFill>
                  <a:schemeClr val="lt1"/>
                </a:solidFill>
              </a:defRPr>
            </a:lvl8pPr>
            <a:lvl9pPr lvl="8" algn="ctr">
              <a:lnSpc>
                <a:spcPct val="90000"/>
              </a:lnSpc>
              <a:spcBef>
                <a:spcPts val="400"/>
              </a:spcBef>
              <a:spcAft>
                <a:spcPts val="0"/>
              </a:spcAft>
              <a:buClr>
                <a:schemeClr val="lt1"/>
              </a:buClr>
              <a:buSzPts val="200"/>
              <a:buNone/>
              <a:defRPr>
                <a:solidFill>
                  <a:schemeClr val="lt1"/>
                </a:solidFill>
              </a:defRPr>
            </a:lvl9pPr>
          </a:lstStyle>
          <a:p/>
        </p:txBody>
      </p:sp>
    </p:spTree>
  </p:cSld>
  <p:clrMapOvr>
    <a:masterClrMapping/>
  </p:clrMapOvr>
</p:sldLayout>
</file>

<file path=ppt/slideLayouts/slideLayout4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7_Custom Layout">
  <p:cSld name="27_Custom Layout">
    <p:bg>
      <p:bgPr>
        <a:blipFill>
          <a:blip r:embed="rId2">
            <a:alphaModFix/>
          </a:blip>
          <a:stretch>
            <a:fillRect/>
          </a:stretch>
        </a:blipFill>
      </p:bgPr>
    </p:bg>
    <p:spTree>
      <p:nvGrpSpPr>
        <p:cNvPr id="7027" name="Shape 7027"/>
        <p:cNvGrpSpPr/>
        <p:nvPr/>
      </p:nvGrpSpPr>
      <p:grpSpPr>
        <a:xfrm>
          <a:off x="0" y="0"/>
          <a:ext cx="0" cy="0"/>
          <a:chOff x="0" y="0"/>
          <a:chExt cx="0" cy="0"/>
        </a:xfrm>
      </p:grpSpPr>
      <p:sp>
        <p:nvSpPr>
          <p:cNvPr id="7028" name="Google Shape;7028;g3d53bdb51f7_0_8682"/>
          <p:cNvSpPr/>
          <p:nvPr/>
        </p:nvSpPr>
        <p:spPr>
          <a:xfrm rot="10800000">
            <a:off x="3222792" y="3119574"/>
            <a:ext cx="2804400" cy="13401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029" name="Google Shape;7029;g3d53bdb51f7_0_8682"/>
          <p:cNvSpPr/>
          <p:nvPr/>
        </p:nvSpPr>
        <p:spPr>
          <a:xfrm rot="10800000">
            <a:off x="6107145" y="3119574"/>
            <a:ext cx="2804400" cy="13401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030" name="Google Shape;7030;g3d53bdb51f7_0_8682"/>
          <p:cNvSpPr/>
          <p:nvPr/>
        </p:nvSpPr>
        <p:spPr>
          <a:xfrm rot="10800000">
            <a:off x="338440" y="3119574"/>
            <a:ext cx="2804400" cy="13401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031" name="Google Shape;7031;g3d53bdb51f7_0_8682"/>
          <p:cNvSpPr/>
          <p:nvPr/>
        </p:nvSpPr>
        <p:spPr>
          <a:xfrm>
            <a:off x="338461" y="1144976"/>
            <a:ext cx="2804400" cy="1974600"/>
          </a:xfrm>
          <a:prstGeom prst="round2SameRect">
            <a:avLst>
              <a:gd fmla="val 4384" name="adj1"/>
              <a:gd fmla="val 0" name="adj2"/>
            </a:avLst>
          </a:prstGeom>
          <a:gradFill>
            <a:gsLst>
              <a:gs pos="0">
                <a:srgbClr val="FF001A"/>
              </a:gs>
              <a:gs pos="74000">
                <a:srgbClr val="290051"/>
              </a:gs>
              <a:gs pos="100000">
                <a:srgbClr val="0C0024"/>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032" name="Google Shape;7032;g3d53bdb51f7_0_8682"/>
          <p:cNvSpPr/>
          <p:nvPr/>
        </p:nvSpPr>
        <p:spPr>
          <a:xfrm>
            <a:off x="6107166" y="1144975"/>
            <a:ext cx="2804400" cy="1974600"/>
          </a:xfrm>
          <a:prstGeom prst="round2SameRect">
            <a:avLst>
              <a:gd fmla="val 4780" name="adj1"/>
              <a:gd fmla="val 0" name="adj2"/>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2000">
                <a:srgbClr val="1C0054"/>
              </a:gs>
              <a:gs pos="78000">
                <a:srgbClr val="1C0358"/>
              </a:gs>
              <a:gs pos="82000">
                <a:srgbClr val="1C0B66"/>
              </a:gs>
              <a:gs pos="100000">
                <a:srgbClr val="1C0B6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033" name="Google Shape;7033;g3d53bdb51f7_0_8682"/>
          <p:cNvSpPr/>
          <p:nvPr/>
        </p:nvSpPr>
        <p:spPr>
          <a:xfrm>
            <a:off x="3231435" y="1144975"/>
            <a:ext cx="2804400" cy="1974600"/>
          </a:xfrm>
          <a:prstGeom prst="round2SameRect">
            <a:avLst>
              <a:gd fmla="val 4780" name="adj1"/>
              <a:gd fmla="val 0" name="adj2"/>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2000">
                <a:srgbClr val="1C0054"/>
              </a:gs>
              <a:gs pos="78000">
                <a:srgbClr val="1C0358"/>
              </a:gs>
              <a:gs pos="82000">
                <a:srgbClr val="1C0B66"/>
              </a:gs>
              <a:gs pos="100000">
                <a:srgbClr val="1C0B6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034" name="Google Shape;7034;g3d53bdb51f7_0_8682"/>
          <p:cNvSpPr/>
          <p:nvPr/>
        </p:nvSpPr>
        <p:spPr>
          <a:xfrm>
            <a:off x="332813" y="1144975"/>
            <a:ext cx="2804400" cy="1974600"/>
          </a:xfrm>
          <a:prstGeom prst="round2SameRect">
            <a:avLst>
              <a:gd fmla="val 4780" name="adj1"/>
              <a:gd fmla="val 0" name="adj2"/>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2000">
                <a:srgbClr val="1C0054"/>
              </a:gs>
              <a:gs pos="78000">
                <a:srgbClr val="1C0358"/>
              </a:gs>
              <a:gs pos="82000">
                <a:srgbClr val="1C0B66"/>
              </a:gs>
              <a:gs pos="100000">
                <a:srgbClr val="1C0B6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035" name="Google Shape;7035;g3d53bdb51f7_0_868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036" name="Google Shape;7036;g3d53bdb51f7_0_8682"/>
          <p:cNvSpPr txBox="1"/>
          <p:nvPr>
            <p:ph type="title"/>
          </p:nvPr>
        </p:nvSpPr>
        <p:spPr>
          <a:xfrm>
            <a:off x="315022" y="319879"/>
            <a:ext cx="68961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037" name="Google Shape;7037;g3d53bdb51f7_0_8682"/>
          <p:cNvSpPr txBox="1"/>
          <p:nvPr>
            <p:ph idx="1" type="body"/>
          </p:nvPr>
        </p:nvSpPr>
        <p:spPr>
          <a:xfrm>
            <a:off x="456728" y="3322031"/>
            <a:ext cx="2567700" cy="758400"/>
          </a:xfrm>
          <a:prstGeom prst="rect">
            <a:avLst/>
          </a:prstGeom>
          <a:noFill/>
          <a:ln>
            <a:noFill/>
          </a:ln>
        </p:spPr>
        <p:txBody>
          <a:bodyPr anchorCtr="0" anchor="t" bIns="0" lIns="0" spcFirstLastPara="1" rIns="0" wrap="square" tIns="0">
            <a:noAutofit/>
          </a:bodyPr>
          <a:lstStyle>
            <a:lvl1pPr indent="-279400" lvl="0" marL="457200" algn="l">
              <a:lnSpc>
                <a:spcPct val="95000"/>
              </a:lnSpc>
              <a:spcBef>
                <a:spcPts val="1300"/>
              </a:spcBef>
              <a:spcAft>
                <a:spcPts val="0"/>
              </a:spcAft>
              <a:buClr>
                <a:srgbClr val="5D688B"/>
              </a:buClr>
              <a:buSzPts val="800"/>
              <a:buChar char="●"/>
              <a:defRPr sz="900">
                <a:solidFill>
                  <a:srgbClr val="5D688B"/>
                </a:solidFill>
              </a:defRPr>
            </a:lvl1pPr>
            <a:lvl2pPr indent="-273050" lvl="1" marL="914400" algn="l">
              <a:lnSpc>
                <a:spcPct val="95000"/>
              </a:lnSpc>
              <a:spcBef>
                <a:spcPts val="1300"/>
              </a:spcBef>
              <a:spcAft>
                <a:spcPts val="0"/>
              </a:spcAft>
              <a:buClr>
                <a:srgbClr val="5D688B"/>
              </a:buClr>
              <a:buSzPts val="700"/>
              <a:buChar char="●"/>
              <a:defRPr sz="700">
                <a:solidFill>
                  <a:srgbClr val="5D688B"/>
                </a:solidFill>
              </a:defRPr>
            </a:lvl2pPr>
            <a:lvl3pPr indent="-266700" lvl="2" marL="1371600" algn="l">
              <a:lnSpc>
                <a:spcPct val="95000"/>
              </a:lnSpc>
              <a:spcBef>
                <a:spcPts val="1300"/>
              </a:spcBef>
              <a:spcAft>
                <a:spcPts val="0"/>
              </a:spcAft>
              <a:buClr>
                <a:srgbClr val="5D688B"/>
              </a:buClr>
              <a:buSzPts val="600"/>
              <a:buChar char="●"/>
              <a:defRPr sz="700">
                <a:solidFill>
                  <a:srgbClr val="5D688B"/>
                </a:solidFill>
              </a:defRPr>
            </a:lvl3pPr>
            <a:lvl4pPr indent="-266700" lvl="3" marL="1828800" algn="l">
              <a:lnSpc>
                <a:spcPct val="95000"/>
              </a:lnSpc>
              <a:spcBef>
                <a:spcPts val="1300"/>
              </a:spcBef>
              <a:spcAft>
                <a:spcPts val="0"/>
              </a:spcAft>
              <a:buClr>
                <a:schemeClr val="dk1"/>
              </a:buClr>
              <a:buSzPts val="600"/>
              <a:buChar char="●"/>
              <a:defRPr/>
            </a:lvl4pPr>
            <a:lvl5pPr indent="-266700" lvl="4" marL="2286000" algn="l">
              <a:lnSpc>
                <a:spcPct val="95000"/>
              </a:lnSpc>
              <a:spcBef>
                <a:spcPts val="1300"/>
              </a:spcBef>
              <a:spcAft>
                <a:spcPts val="0"/>
              </a:spcAft>
              <a:buClr>
                <a:schemeClr val="dk1"/>
              </a:buClr>
              <a:buSzPts val="6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7038" name="Google Shape;7038;g3d53bdb51f7_0_8682"/>
          <p:cNvSpPr/>
          <p:nvPr/>
        </p:nvSpPr>
        <p:spPr>
          <a:xfrm>
            <a:off x="1487709" y="1467104"/>
            <a:ext cx="596977" cy="655616"/>
          </a:xfrm>
          <a:custGeom>
            <a:rect b="b" l="l" r="r" t="t"/>
            <a:pathLst>
              <a:path extrusionOk="0" h="1748310" w="1591940">
                <a:moveTo>
                  <a:pt x="1396892" y="1748184"/>
                </a:moveTo>
                <a:lnTo>
                  <a:pt x="0" y="1748184"/>
                </a:lnTo>
                <a:lnTo>
                  <a:pt x="195048" y="1553135"/>
                </a:lnTo>
                <a:lnTo>
                  <a:pt x="195048" y="0"/>
                </a:lnTo>
                <a:lnTo>
                  <a:pt x="1591941" y="0"/>
                </a:lnTo>
                <a:lnTo>
                  <a:pt x="1591941" y="1553262"/>
                </a:lnTo>
                <a:cubicBezTo>
                  <a:pt x="1591941" y="1661029"/>
                  <a:pt x="1504659" y="1748311"/>
                  <a:pt x="1396892" y="1748311"/>
                </a:cubicBezTo>
                <a:close/>
              </a:path>
            </a:pathLst>
          </a:custGeom>
          <a:solidFill>
            <a:srgbClr val="FFFF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039" name="Google Shape;7039;g3d53bdb51f7_0_8682"/>
          <p:cNvSpPr/>
          <p:nvPr/>
        </p:nvSpPr>
        <p:spPr>
          <a:xfrm>
            <a:off x="1414575" y="1656236"/>
            <a:ext cx="146286" cy="466484"/>
          </a:xfrm>
          <a:custGeom>
            <a:rect b="b" l="l" r="r" t="t"/>
            <a:pathLst>
              <a:path extrusionOk="0" h="1243958" w="390096">
                <a:moveTo>
                  <a:pt x="0" y="0"/>
                </a:moveTo>
                <a:lnTo>
                  <a:pt x="390097" y="0"/>
                </a:lnTo>
                <a:lnTo>
                  <a:pt x="390097" y="1048910"/>
                </a:lnTo>
                <a:cubicBezTo>
                  <a:pt x="390097" y="1156549"/>
                  <a:pt x="302688" y="1243959"/>
                  <a:pt x="195048" y="1243959"/>
                </a:cubicBezTo>
                <a:lnTo>
                  <a:pt x="195048" y="1243959"/>
                </a:lnTo>
                <a:cubicBezTo>
                  <a:pt x="87409" y="1243831"/>
                  <a:pt x="0" y="1156422"/>
                  <a:pt x="0" y="1048783"/>
                </a:cubicBezTo>
                <a:lnTo>
                  <a:pt x="0" y="0"/>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040" name="Google Shape;7040;g3d53bdb51f7_0_8682"/>
          <p:cNvSpPr/>
          <p:nvPr/>
        </p:nvSpPr>
        <p:spPr>
          <a:xfrm>
            <a:off x="1634644" y="1537480"/>
            <a:ext cx="3873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041" name="Google Shape;7041;g3d53bdb51f7_0_8682"/>
          <p:cNvSpPr/>
          <p:nvPr/>
        </p:nvSpPr>
        <p:spPr>
          <a:xfrm>
            <a:off x="1634644" y="1627800"/>
            <a:ext cx="3873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042" name="Google Shape;7042;g3d53bdb51f7_0_8682"/>
          <p:cNvSpPr/>
          <p:nvPr/>
        </p:nvSpPr>
        <p:spPr>
          <a:xfrm>
            <a:off x="1634644" y="1718119"/>
            <a:ext cx="3873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043" name="Google Shape;7043;g3d53bdb51f7_0_8682"/>
          <p:cNvSpPr/>
          <p:nvPr/>
        </p:nvSpPr>
        <p:spPr>
          <a:xfrm>
            <a:off x="1634644" y="1808439"/>
            <a:ext cx="1938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044" name="Google Shape;7044;g3d53bdb51f7_0_8682"/>
          <p:cNvSpPr/>
          <p:nvPr/>
        </p:nvSpPr>
        <p:spPr>
          <a:xfrm>
            <a:off x="4348077" y="1422922"/>
            <a:ext cx="549743" cy="753141"/>
          </a:xfrm>
          <a:custGeom>
            <a:rect b="b" l="l" r="r" t="t"/>
            <a:pathLst>
              <a:path extrusionOk="0" h="2008375" w="1465980">
                <a:moveTo>
                  <a:pt x="1393076" y="2008375"/>
                </a:moveTo>
                <a:lnTo>
                  <a:pt x="72905" y="2008375"/>
                </a:lnTo>
                <a:cubicBezTo>
                  <a:pt x="32572" y="2008375"/>
                  <a:pt x="0" y="1975676"/>
                  <a:pt x="0" y="1935471"/>
                </a:cubicBezTo>
                <a:lnTo>
                  <a:pt x="0" y="72905"/>
                </a:lnTo>
                <a:cubicBezTo>
                  <a:pt x="0" y="32572"/>
                  <a:pt x="32699" y="0"/>
                  <a:pt x="72905" y="0"/>
                </a:cubicBezTo>
                <a:lnTo>
                  <a:pt x="732991" y="0"/>
                </a:lnTo>
                <a:lnTo>
                  <a:pt x="1465980" y="741133"/>
                </a:lnTo>
                <a:lnTo>
                  <a:pt x="1465980" y="1935344"/>
                </a:lnTo>
                <a:cubicBezTo>
                  <a:pt x="1465980" y="1975676"/>
                  <a:pt x="1433281" y="2008248"/>
                  <a:pt x="1393076" y="2008248"/>
                </a:cubicBezTo>
                <a:close/>
              </a:path>
            </a:pathLst>
          </a:custGeom>
          <a:solidFill>
            <a:srgbClr val="FFFF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045" name="Google Shape;7045;g3d53bdb51f7_0_8682"/>
          <p:cNvSpPr/>
          <p:nvPr/>
        </p:nvSpPr>
        <p:spPr>
          <a:xfrm>
            <a:off x="4622961" y="1423686"/>
            <a:ext cx="277161" cy="277161"/>
          </a:xfrm>
          <a:custGeom>
            <a:rect b="b" l="l" r="r" t="t"/>
            <a:pathLst>
              <a:path extrusionOk="0" h="739097" w="739096">
                <a:moveTo>
                  <a:pt x="0" y="0"/>
                </a:moveTo>
                <a:lnTo>
                  <a:pt x="0" y="605884"/>
                </a:lnTo>
                <a:cubicBezTo>
                  <a:pt x="0" y="679425"/>
                  <a:pt x="59672" y="739097"/>
                  <a:pt x="133213" y="739097"/>
                </a:cubicBezTo>
                <a:lnTo>
                  <a:pt x="739097" y="739097"/>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pic>
        <p:nvPicPr>
          <p:cNvPr id="7046" name="Google Shape;7046;g3d53bdb51f7_0_8682"/>
          <p:cNvPicPr preferRelativeResize="0"/>
          <p:nvPr/>
        </p:nvPicPr>
        <p:blipFill rotWithShape="1">
          <a:blip r:embed="rId3">
            <a:alphaModFix/>
          </a:blip>
          <a:srcRect b="0" l="0" r="0" t="0"/>
          <a:stretch/>
        </p:blipFill>
        <p:spPr>
          <a:xfrm>
            <a:off x="7201294" y="1431495"/>
            <a:ext cx="535545" cy="777252"/>
          </a:xfrm>
          <a:prstGeom prst="rect">
            <a:avLst/>
          </a:prstGeom>
          <a:noFill/>
          <a:ln>
            <a:noFill/>
          </a:ln>
        </p:spPr>
      </p:pic>
      <p:sp>
        <p:nvSpPr>
          <p:cNvPr id="7047" name="Google Shape;7047;g3d53bdb51f7_0_8682"/>
          <p:cNvSpPr txBox="1"/>
          <p:nvPr>
            <p:ph idx="2" type="body"/>
          </p:nvPr>
        </p:nvSpPr>
        <p:spPr>
          <a:xfrm>
            <a:off x="3346186" y="3322031"/>
            <a:ext cx="2567700" cy="758400"/>
          </a:xfrm>
          <a:prstGeom prst="rect">
            <a:avLst/>
          </a:prstGeom>
          <a:noFill/>
          <a:ln>
            <a:noFill/>
          </a:ln>
        </p:spPr>
        <p:txBody>
          <a:bodyPr anchorCtr="0" anchor="t" bIns="0" lIns="0" spcFirstLastPara="1" rIns="0" wrap="square" tIns="0">
            <a:noAutofit/>
          </a:bodyPr>
          <a:lstStyle>
            <a:lvl1pPr indent="-279400" lvl="0" marL="457200" algn="l">
              <a:lnSpc>
                <a:spcPct val="95000"/>
              </a:lnSpc>
              <a:spcBef>
                <a:spcPts val="1300"/>
              </a:spcBef>
              <a:spcAft>
                <a:spcPts val="0"/>
              </a:spcAft>
              <a:buClr>
                <a:srgbClr val="5D688B"/>
              </a:buClr>
              <a:buSzPts val="800"/>
              <a:buChar char="●"/>
              <a:defRPr sz="900">
                <a:solidFill>
                  <a:srgbClr val="5D688B"/>
                </a:solidFill>
              </a:defRPr>
            </a:lvl1pPr>
            <a:lvl2pPr indent="-273050" lvl="1" marL="914400" algn="l">
              <a:lnSpc>
                <a:spcPct val="95000"/>
              </a:lnSpc>
              <a:spcBef>
                <a:spcPts val="1300"/>
              </a:spcBef>
              <a:spcAft>
                <a:spcPts val="0"/>
              </a:spcAft>
              <a:buClr>
                <a:srgbClr val="5D688B"/>
              </a:buClr>
              <a:buSzPts val="700"/>
              <a:buChar char="●"/>
              <a:defRPr sz="700">
                <a:solidFill>
                  <a:srgbClr val="5D688B"/>
                </a:solidFill>
              </a:defRPr>
            </a:lvl2pPr>
            <a:lvl3pPr indent="-266700" lvl="2" marL="1371600" algn="l">
              <a:lnSpc>
                <a:spcPct val="95000"/>
              </a:lnSpc>
              <a:spcBef>
                <a:spcPts val="1300"/>
              </a:spcBef>
              <a:spcAft>
                <a:spcPts val="0"/>
              </a:spcAft>
              <a:buClr>
                <a:srgbClr val="5D688B"/>
              </a:buClr>
              <a:buSzPts val="600"/>
              <a:buChar char="●"/>
              <a:defRPr sz="700">
                <a:solidFill>
                  <a:srgbClr val="5D688B"/>
                </a:solidFill>
              </a:defRPr>
            </a:lvl3pPr>
            <a:lvl4pPr indent="-266700" lvl="3" marL="1828800" algn="l">
              <a:lnSpc>
                <a:spcPct val="95000"/>
              </a:lnSpc>
              <a:spcBef>
                <a:spcPts val="1300"/>
              </a:spcBef>
              <a:spcAft>
                <a:spcPts val="0"/>
              </a:spcAft>
              <a:buClr>
                <a:schemeClr val="dk1"/>
              </a:buClr>
              <a:buSzPts val="600"/>
              <a:buChar char="●"/>
              <a:defRPr/>
            </a:lvl4pPr>
            <a:lvl5pPr indent="-266700" lvl="4" marL="2286000" algn="l">
              <a:lnSpc>
                <a:spcPct val="95000"/>
              </a:lnSpc>
              <a:spcBef>
                <a:spcPts val="1300"/>
              </a:spcBef>
              <a:spcAft>
                <a:spcPts val="0"/>
              </a:spcAft>
              <a:buClr>
                <a:schemeClr val="dk1"/>
              </a:buClr>
              <a:buSzPts val="6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7048" name="Google Shape;7048;g3d53bdb51f7_0_8682"/>
          <p:cNvSpPr txBox="1"/>
          <p:nvPr>
            <p:ph idx="3" type="body"/>
          </p:nvPr>
        </p:nvSpPr>
        <p:spPr>
          <a:xfrm>
            <a:off x="6225427" y="3322031"/>
            <a:ext cx="2567700" cy="758400"/>
          </a:xfrm>
          <a:prstGeom prst="rect">
            <a:avLst/>
          </a:prstGeom>
          <a:noFill/>
          <a:ln>
            <a:noFill/>
          </a:ln>
        </p:spPr>
        <p:txBody>
          <a:bodyPr anchorCtr="0" anchor="t" bIns="0" lIns="0" spcFirstLastPara="1" rIns="0" wrap="square" tIns="0">
            <a:noAutofit/>
          </a:bodyPr>
          <a:lstStyle>
            <a:lvl1pPr indent="-279400" lvl="0" marL="457200" algn="l">
              <a:lnSpc>
                <a:spcPct val="95000"/>
              </a:lnSpc>
              <a:spcBef>
                <a:spcPts val="1300"/>
              </a:spcBef>
              <a:spcAft>
                <a:spcPts val="0"/>
              </a:spcAft>
              <a:buClr>
                <a:srgbClr val="5D688B"/>
              </a:buClr>
              <a:buSzPts val="800"/>
              <a:buChar char="●"/>
              <a:defRPr sz="900">
                <a:solidFill>
                  <a:srgbClr val="5D688B"/>
                </a:solidFill>
              </a:defRPr>
            </a:lvl1pPr>
            <a:lvl2pPr indent="-273050" lvl="1" marL="914400" algn="l">
              <a:lnSpc>
                <a:spcPct val="95000"/>
              </a:lnSpc>
              <a:spcBef>
                <a:spcPts val="1300"/>
              </a:spcBef>
              <a:spcAft>
                <a:spcPts val="0"/>
              </a:spcAft>
              <a:buClr>
                <a:srgbClr val="5D688B"/>
              </a:buClr>
              <a:buSzPts val="700"/>
              <a:buChar char="●"/>
              <a:defRPr sz="700">
                <a:solidFill>
                  <a:srgbClr val="5D688B"/>
                </a:solidFill>
              </a:defRPr>
            </a:lvl2pPr>
            <a:lvl3pPr indent="-266700" lvl="2" marL="1371600" algn="l">
              <a:lnSpc>
                <a:spcPct val="95000"/>
              </a:lnSpc>
              <a:spcBef>
                <a:spcPts val="1300"/>
              </a:spcBef>
              <a:spcAft>
                <a:spcPts val="0"/>
              </a:spcAft>
              <a:buClr>
                <a:srgbClr val="5D688B"/>
              </a:buClr>
              <a:buSzPts val="600"/>
              <a:buChar char="●"/>
              <a:defRPr sz="700">
                <a:solidFill>
                  <a:srgbClr val="5D688B"/>
                </a:solidFill>
              </a:defRPr>
            </a:lvl3pPr>
            <a:lvl4pPr indent="-266700" lvl="3" marL="1828800" algn="l">
              <a:lnSpc>
                <a:spcPct val="95000"/>
              </a:lnSpc>
              <a:spcBef>
                <a:spcPts val="1300"/>
              </a:spcBef>
              <a:spcAft>
                <a:spcPts val="0"/>
              </a:spcAft>
              <a:buClr>
                <a:schemeClr val="dk1"/>
              </a:buClr>
              <a:buSzPts val="600"/>
              <a:buChar char="●"/>
              <a:defRPr/>
            </a:lvl4pPr>
            <a:lvl5pPr indent="-266700" lvl="4" marL="2286000" algn="l">
              <a:lnSpc>
                <a:spcPct val="95000"/>
              </a:lnSpc>
              <a:spcBef>
                <a:spcPts val="1300"/>
              </a:spcBef>
              <a:spcAft>
                <a:spcPts val="0"/>
              </a:spcAft>
              <a:buClr>
                <a:schemeClr val="dk1"/>
              </a:buClr>
              <a:buSzPts val="6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7049" name="Google Shape;7049;g3d53bdb51f7_0_8682"/>
          <p:cNvSpPr txBox="1"/>
          <p:nvPr/>
        </p:nvSpPr>
        <p:spPr>
          <a:xfrm>
            <a:off x="1861831" y="1821789"/>
            <a:ext cx="186300" cy="2625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2100"/>
              <a:buFont typeface="Arial"/>
              <a:buNone/>
            </a:pPr>
            <a:r>
              <a:rPr b="0" i="0" lang="en" sz="21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7050" name="Google Shape;7050;g3d53bdb51f7_0_8682"/>
          <p:cNvSpPr txBox="1"/>
          <p:nvPr/>
        </p:nvSpPr>
        <p:spPr>
          <a:xfrm>
            <a:off x="4519314" y="1821789"/>
            <a:ext cx="186300" cy="262500"/>
          </a:xfrm>
          <a:prstGeom prst="rect">
            <a:avLst/>
          </a:prstGeom>
          <a:noFill/>
          <a:ln>
            <a:noFill/>
          </a:ln>
        </p:spPr>
        <p:txBody>
          <a:bodyPr anchorCtr="0" anchor="t" bIns="0" lIns="0" spcFirstLastPara="1" rIns="0" wrap="square" tIns="0">
            <a:noAutofit/>
          </a:bodyPr>
          <a:lstStyle/>
          <a:p>
            <a:pPr indent="0" lvl="0" marL="0" marR="0" rtl="0" algn="l">
              <a:lnSpc>
                <a:spcPct val="97000"/>
              </a:lnSpc>
              <a:spcBef>
                <a:spcPts val="0"/>
              </a:spcBef>
              <a:spcAft>
                <a:spcPts val="0"/>
              </a:spcAft>
              <a:buClr>
                <a:srgbClr val="000000"/>
              </a:buClr>
              <a:buSzPts val="2100"/>
              <a:buFont typeface="Arial"/>
              <a:buNone/>
            </a:pPr>
            <a:r>
              <a:rPr b="0" i="0" lang="en" sz="21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sp>
        <p:nvSpPr>
          <p:cNvPr id="7051" name="Google Shape;7051;g3d53bdb51f7_0_8682"/>
          <p:cNvSpPr txBox="1"/>
          <p:nvPr>
            <p:ph idx="4" type="subTitle"/>
          </p:nvPr>
        </p:nvSpPr>
        <p:spPr>
          <a:xfrm>
            <a:off x="456728" y="2432438"/>
            <a:ext cx="2567700" cy="5721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300">
                <a:solidFill>
                  <a:schemeClr val="lt1"/>
                </a:solidFill>
                <a:latin typeface="Poppins"/>
                <a:ea typeface="Poppins"/>
                <a:cs typeface="Poppins"/>
                <a:sym typeface="Poppins"/>
              </a:defRPr>
            </a:lvl1pPr>
            <a:lvl2pPr lvl="1" algn="ctr">
              <a:lnSpc>
                <a:spcPct val="95000"/>
              </a:lnSpc>
              <a:spcBef>
                <a:spcPts val="1300"/>
              </a:spcBef>
              <a:spcAft>
                <a:spcPts val="0"/>
              </a:spcAft>
              <a:buClr>
                <a:schemeClr val="lt1"/>
              </a:buClr>
              <a:buSzPts val="800"/>
              <a:buNone/>
              <a:defRPr>
                <a:solidFill>
                  <a:schemeClr val="lt1"/>
                </a:solidFill>
              </a:defRPr>
            </a:lvl2pPr>
            <a:lvl3pPr lvl="2" algn="ctr">
              <a:lnSpc>
                <a:spcPct val="95000"/>
              </a:lnSpc>
              <a:spcBef>
                <a:spcPts val="1300"/>
              </a:spcBef>
              <a:spcAft>
                <a:spcPts val="0"/>
              </a:spcAft>
              <a:buClr>
                <a:schemeClr val="lt1"/>
              </a:buClr>
              <a:buSzPts val="700"/>
              <a:buNone/>
              <a:defRPr>
                <a:solidFill>
                  <a:schemeClr val="lt1"/>
                </a:solidFill>
              </a:defRPr>
            </a:lvl3pPr>
            <a:lvl4pPr lvl="3" algn="ctr">
              <a:lnSpc>
                <a:spcPct val="95000"/>
              </a:lnSpc>
              <a:spcBef>
                <a:spcPts val="1300"/>
              </a:spcBef>
              <a:spcAft>
                <a:spcPts val="0"/>
              </a:spcAft>
              <a:buClr>
                <a:schemeClr val="lt1"/>
              </a:buClr>
              <a:buSzPts val="500"/>
              <a:buNone/>
              <a:defRPr>
                <a:solidFill>
                  <a:schemeClr val="lt1"/>
                </a:solidFill>
              </a:defRPr>
            </a:lvl4pPr>
            <a:lvl5pPr lvl="4" algn="ctr">
              <a:lnSpc>
                <a:spcPct val="95000"/>
              </a:lnSpc>
              <a:spcBef>
                <a:spcPts val="1300"/>
              </a:spcBef>
              <a:spcAft>
                <a:spcPts val="0"/>
              </a:spcAft>
              <a:buClr>
                <a:schemeClr val="lt1"/>
              </a:buClr>
              <a:buSzPts val="400"/>
              <a:buNone/>
              <a:defRPr>
                <a:solidFill>
                  <a:schemeClr val="lt1"/>
                </a:solidFill>
              </a:defRPr>
            </a:lvl5pPr>
            <a:lvl6pPr lvl="5" algn="ctr">
              <a:lnSpc>
                <a:spcPct val="90000"/>
              </a:lnSpc>
              <a:spcBef>
                <a:spcPts val="400"/>
              </a:spcBef>
              <a:spcAft>
                <a:spcPts val="0"/>
              </a:spcAft>
              <a:buClr>
                <a:schemeClr val="lt1"/>
              </a:buClr>
              <a:buSzPts val="200"/>
              <a:buNone/>
              <a:defRPr>
                <a:solidFill>
                  <a:schemeClr val="lt1"/>
                </a:solidFill>
              </a:defRPr>
            </a:lvl6pPr>
            <a:lvl7pPr lvl="6" algn="ctr">
              <a:lnSpc>
                <a:spcPct val="90000"/>
              </a:lnSpc>
              <a:spcBef>
                <a:spcPts val="400"/>
              </a:spcBef>
              <a:spcAft>
                <a:spcPts val="0"/>
              </a:spcAft>
              <a:buClr>
                <a:schemeClr val="lt1"/>
              </a:buClr>
              <a:buSzPts val="200"/>
              <a:buNone/>
              <a:defRPr>
                <a:solidFill>
                  <a:schemeClr val="lt1"/>
                </a:solidFill>
              </a:defRPr>
            </a:lvl7pPr>
            <a:lvl8pPr lvl="7" algn="ctr">
              <a:lnSpc>
                <a:spcPct val="90000"/>
              </a:lnSpc>
              <a:spcBef>
                <a:spcPts val="400"/>
              </a:spcBef>
              <a:spcAft>
                <a:spcPts val="0"/>
              </a:spcAft>
              <a:buClr>
                <a:schemeClr val="lt1"/>
              </a:buClr>
              <a:buSzPts val="200"/>
              <a:buNone/>
              <a:defRPr>
                <a:solidFill>
                  <a:schemeClr val="lt1"/>
                </a:solidFill>
              </a:defRPr>
            </a:lvl8pPr>
            <a:lvl9pPr lvl="8" algn="ctr">
              <a:lnSpc>
                <a:spcPct val="90000"/>
              </a:lnSpc>
              <a:spcBef>
                <a:spcPts val="400"/>
              </a:spcBef>
              <a:spcAft>
                <a:spcPts val="0"/>
              </a:spcAft>
              <a:buClr>
                <a:schemeClr val="lt1"/>
              </a:buClr>
              <a:buSzPts val="200"/>
              <a:buNone/>
              <a:defRPr>
                <a:solidFill>
                  <a:schemeClr val="lt1"/>
                </a:solidFill>
              </a:defRPr>
            </a:lvl9pPr>
          </a:lstStyle>
          <a:p/>
        </p:txBody>
      </p:sp>
      <p:sp>
        <p:nvSpPr>
          <p:cNvPr id="7052" name="Google Shape;7052;g3d53bdb51f7_0_8682"/>
          <p:cNvSpPr txBox="1"/>
          <p:nvPr>
            <p:ph idx="5" type="subTitle"/>
          </p:nvPr>
        </p:nvSpPr>
        <p:spPr>
          <a:xfrm>
            <a:off x="3346181" y="2432438"/>
            <a:ext cx="2567700" cy="5721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300">
                <a:solidFill>
                  <a:schemeClr val="lt1"/>
                </a:solidFill>
                <a:latin typeface="Poppins"/>
                <a:ea typeface="Poppins"/>
                <a:cs typeface="Poppins"/>
                <a:sym typeface="Poppins"/>
              </a:defRPr>
            </a:lvl1pPr>
            <a:lvl2pPr lvl="1" algn="ctr">
              <a:lnSpc>
                <a:spcPct val="95000"/>
              </a:lnSpc>
              <a:spcBef>
                <a:spcPts val="1300"/>
              </a:spcBef>
              <a:spcAft>
                <a:spcPts val="0"/>
              </a:spcAft>
              <a:buClr>
                <a:schemeClr val="lt1"/>
              </a:buClr>
              <a:buSzPts val="800"/>
              <a:buNone/>
              <a:defRPr>
                <a:solidFill>
                  <a:schemeClr val="lt1"/>
                </a:solidFill>
              </a:defRPr>
            </a:lvl2pPr>
            <a:lvl3pPr lvl="2" algn="ctr">
              <a:lnSpc>
                <a:spcPct val="95000"/>
              </a:lnSpc>
              <a:spcBef>
                <a:spcPts val="1300"/>
              </a:spcBef>
              <a:spcAft>
                <a:spcPts val="0"/>
              </a:spcAft>
              <a:buClr>
                <a:schemeClr val="lt1"/>
              </a:buClr>
              <a:buSzPts val="700"/>
              <a:buNone/>
              <a:defRPr>
                <a:solidFill>
                  <a:schemeClr val="lt1"/>
                </a:solidFill>
              </a:defRPr>
            </a:lvl3pPr>
            <a:lvl4pPr lvl="3" algn="ctr">
              <a:lnSpc>
                <a:spcPct val="95000"/>
              </a:lnSpc>
              <a:spcBef>
                <a:spcPts val="1300"/>
              </a:spcBef>
              <a:spcAft>
                <a:spcPts val="0"/>
              </a:spcAft>
              <a:buClr>
                <a:schemeClr val="lt1"/>
              </a:buClr>
              <a:buSzPts val="500"/>
              <a:buNone/>
              <a:defRPr>
                <a:solidFill>
                  <a:schemeClr val="lt1"/>
                </a:solidFill>
              </a:defRPr>
            </a:lvl4pPr>
            <a:lvl5pPr lvl="4" algn="ctr">
              <a:lnSpc>
                <a:spcPct val="95000"/>
              </a:lnSpc>
              <a:spcBef>
                <a:spcPts val="1300"/>
              </a:spcBef>
              <a:spcAft>
                <a:spcPts val="0"/>
              </a:spcAft>
              <a:buClr>
                <a:schemeClr val="lt1"/>
              </a:buClr>
              <a:buSzPts val="400"/>
              <a:buNone/>
              <a:defRPr>
                <a:solidFill>
                  <a:schemeClr val="lt1"/>
                </a:solidFill>
              </a:defRPr>
            </a:lvl5pPr>
            <a:lvl6pPr lvl="5" algn="ctr">
              <a:lnSpc>
                <a:spcPct val="90000"/>
              </a:lnSpc>
              <a:spcBef>
                <a:spcPts val="400"/>
              </a:spcBef>
              <a:spcAft>
                <a:spcPts val="0"/>
              </a:spcAft>
              <a:buClr>
                <a:schemeClr val="lt1"/>
              </a:buClr>
              <a:buSzPts val="200"/>
              <a:buNone/>
              <a:defRPr>
                <a:solidFill>
                  <a:schemeClr val="lt1"/>
                </a:solidFill>
              </a:defRPr>
            </a:lvl6pPr>
            <a:lvl7pPr lvl="6" algn="ctr">
              <a:lnSpc>
                <a:spcPct val="90000"/>
              </a:lnSpc>
              <a:spcBef>
                <a:spcPts val="400"/>
              </a:spcBef>
              <a:spcAft>
                <a:spcPts val="0"/>
              </a:spcAft>
              <a:buClr>
                <a:schemeClr val="lt1"/>
              </a:buClr>
              <a:buSzPts val="200"/>
              <a:buNone/>
              <a:defRPr>
                <a:solidFill>
                  <a:schemeClr val="lt1"/>
                </a:solidFill>
              </a:defRPr>
            </a:lvl7pPr>
            <a:lvl8pPr lvl="7" algn="ctr">
              <a:lnSpc>
                <a:spcPct val="90000"/>
              </a:lnSpc>
              <a:spcBef>
                <a:spcPts val="400"/>
              </a:spcBef>
              <a:spcAft>
                <a:spcPts val="0"/>
              </a:spcAft>
              <a:buClr>
                <a:schemeClr val="lt1"/>
              </a:buClr>
              <a:buSzPts val="200"/>
              <a:buNone/>
              <a:defRPr>
                <a:solidFill>
                  <a:schemeClr val="lt1"/>
                </a:solidFill>
              </a:defRPr>
            </a:lvl8pPr>
            <a:lvl9pPr lvl="8" algn="ctr">
              <a:lnSpc>
                <a:spcPct val="90000"/>
              </a:lnSpc>
              <a:spcBef>
                <a:spcPts val="400"/>
              </a:spcBef>
              <a:spcAft>
                <a:spcPts val="0"/>
              </a:spcAft>
              <a:buClr>
                <a:schemeClr val="lt1"/>
              </a:buClr>
              <a:buSzPts val="200"/>
              <a:buNone/>
              <a:defRPr>
                <a:solidFill>
                  <a:schemeClr val="lt1"/>
                </a:solidFill>
              </a:defRPr>
            </a:lvl9pPr>
          </a:lstStyle>
          <a:p/>
        </p:txBody>
      </p:sp>
      <p:sp>
        <p:nvSpPr>
          <p:cNvPr id="7053" name="Google Shape;7053;g3d53bdb51f7_0_8682"/>
          <p:cNvSpPr txBox="1"/>
          <p:nvPr>
            <p:ph idx="6" type="subTitle"/>
          </p:nvPr>
        </p:nvSpPr>
        <p:spPr>
          <a:xfrm>
            <a:off x="6225441" y="2432438"/>
            <a:ext cx="2567700" cy="5721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300">
                <a:solidFill>
                  <a:schemeClr val="lt1"/>
                </a:solidFill>
                <a:latin typeface="Poppins"/>
                <a:ea typeface="Poppins"/>
                <a:cs typeface="Poppins"/>
                <a:sym typeface="Poppins"/>
              </a:defRPr>
            </a:lvl1pPr>
            <a:lvl2pPr lvl="1" algn="ctr">
              <a:lnSpc>
                <a:spcPct val="95000"/>
              </a:lnSpc>
              <a:spcBef>
                <a:spcPts val="1300"/>
              </a:spcBef>
              <a:spcAft>
                <a:spcPts val="0"/>
              </a:spcAft>
              <a:buClr>
                <a:schemeClr val="lt1"/>
              </a:buClr>
              <a:buSzPts val="800"/>
              <a:buNone/>
              <a:defRPr>
                <a:solidFill>
                  <a:schemeClr val="lt1"/>
                </a:solidFill>
              </a:defRPr>
            </a:lvl2pPr>
            <a:lvl3pPr lvl="2" algn="ctr">
              <a:lnSpc>
                <a:spcPct val="95000"/>
              </a:lnSpc>
              <a:spcBef>
                <a:spcPts val="1300"/>
              </a:spcBef>
              <a:spcAft>
                <a:spcPts val="0"/>
              </a:spcAft>
              <a:buClr>
                <a:schemeClr val="lt1"/>
              </a:buClr>
              <a:buSzPts val="700"/>
              <a:buNone/>
              <a:defRPr>
                <a:solidFill>
                  <a:schemeClr val="lt1"/>
                </a:solidFill>
              </a:defRPr>
            </a:lvl3pPr>
            <a:lvl4pPr lvl="3" algn="ctr">
              <a:lnSpc>
                <a:spcPct val="95000"/>
              </a:lnSpc>
              <a:spcBef>
                <a:spcPts val="1300"/>
              </a:spcBef>
              <a:spcAft>
                <a:spcPts val="0"/>
              </a:spcAft>
              <a:buClr>
                <a:schemeClr val="lt1"/>
              </a:buClr>
              <a:buSzPts val="500"/>
              <a:buNone/>
              <a:defRPr>
                <a:solidFill>
                  <a:schemeClr val="lt1"/>
                </a:solidFill>
              </a:defRPr>
            </a:lvl4pPr>
            <a:lvl5pPr lvl="4" algn="ctr">
              <a:lnSpc>
                <a:spcPct val="95000"/>
              </a:lnSpc>
              <a:spcBef>
                <a:spcPts val="1300"/>
              </a:spcBef>
              <a:spcAft>
                <a:spcPts val="0"/>
              </a:spcAft>
              <a:buClr>
                <a:schemeClr val="lt1"/>
              </a:buClr>
              <a:buSzPts val="400"/>
              <a:buNone/>
              <a:defRPr>
                <a:solidFill>
                  <a:schemeClr val="lt1"/>
                </a:solidFill>
              </a:defRPr>
            </a:lvl5pPr>
            <a:lvl6pPr lvl="5" algn="ctr">
              <a:lnSpc>
                <a:spcPct val="90000"/>
              </a:lnSpc>
              <a:spcBef>
                <a:spcPts val="400"/>
              </a:spcBef>
              <a:spcAft>
                <a:spcPts val="0"/>
              </a:spcAft>
              <a:buClr>
                <a:schemeClr val="lt1"/>
              </a:buClr>
              <a:buSzPts val="200"/>
              <a:buNone/>
              <a:defRPr>
                <a:solidFill>
                  <a:schemeClr val="lt1"/>
                </a:solidFill>
              </a:defRPr>
            </a:lvl6pPr>
            <a:lvl7pPr lvl="6" algn="ctr">
              <a:lnSpc>
                <a:spcPct val="90000"/>
              </a:lnSpc>
              <a:spcBef>
                <a:spcPts val="400"/>
              </a:spcBef>
              <a:spcAft>
                <a:spcPts val="0"/>
              </a:spcAft>
              <a:buClr>
                <a:schemeClr val="lt1"/>
              </a:buClr>
              <a:buSzPts val="200"/>
              <a:buNone/>
              <a:defRPr>
                <a:solidFill>
                  <a:schemeClr val="lt1"/>
                </a:solidFill>
              </a:defRPr>
            </a:lvl7pPr>
            <a:lvl8pPr lvl="7" algn="ctr">
              <a:lnSpc>
                <a:spcPct val="90000"/>
              </a:lnSpc>
              <a:spcBef>
                <a:spcPts val="400"/>
              </a:spcBef>
              <a:spcAft>
                <a:spcPts val="0"/>
              </a:spcAft>
              <a:buClr>
                <a:schemeClr val="lt1"/>
              </a:buClr>
              <a:buSzPts val="200"/>
              <a:buNone/>
              <a:defRPr>
                <a:solidFill>
                  <a:schemeClr val="lt1"/>
                </a:solidFill>
              </a:defRPr>
            </a:lvl8pPr>
            <a:lvl9pPr lvl="8" algn="ctr">
              <a:lnSpc>
                <a:spcPct val="90000"/>
              </a:lnSpc>
              <a:spcBef>
                <a:spcPts val="400"/>
              </a:spcBef>
              <a:spcAft>
                <a:spcPts val="0"/>
              </a:spcAft>
              <a:buClr>
                <a:schemeClr val="lt1"/>
              </a:buClr>
              <a:buSzPts val="200"/>
              <a:buNone/>
              <a:defRPr>
                <a:solidFill>
                  <a:schemeClr val="lt1"/>
                </a:solidFill>
              </a:defRPr>
            </a:lvl9pPr>
          </a:lstStyle>
          <a:p/>
        </p:txBody>
      </p:sp>
    </p:spTree>
  </p:cSld>
  <p:clrMapOvr>
    <a:masterClrMapping/>
  </p:clrMapOvr>
</p:sldLayout>
</file>

<file path=ppt/slideLayouts/slideLayout4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8_Custom Layout">
  <p:cSld name="28_Custom Layout">
    <p:bg>
      <p:bgPr>
        <a:blipFill>
          <a:blip r:embed="rId2">
            <a:alphaModFix/>
          </a:blip>
          <a:stretch>
            <a:fillRect/>
          </a:stretch>
        </a:blipFill>
      </p:bgPr>
    </p:bg>
    <p:spTree>
      <p:nvGrpSpPr>
        <p:cNvPr id="7054" name="Shape 7054"/>
        <p:cNvGrpSpPr/>
        <p:nvPr/>
      </p:nvGrpSpPr>
      <p:grpSpPr>
        <a:xfrm>
          <a:off x="0" y="0"/>
          <a:ext cx="0" cy="0"/>
          <a:chOff x="0" y="0"/>
          <a:chExt cx="0" cy="0"/>
        </a:xfrm>
      </p:grpSpPr>
      <p:sp>
        <p:nvSpPr>
          <p:cNvPr id="7055" name="Google Shape;7055;g3d53bdb51f7_0_8709"/>
          <p:cNvSpPr/>
          <p:nvPr/>
        </p:nvSpPr>
        <p:spPr>
          <a:xfrm>
            <a:off x="3237186" y="581188"/>
            <a:ext cx="2741100" cy="797400"/>
          </a:xfrm>
          <a:prstGeom prst="roundRect">
            <a:avLst>
              <a:gd fmla="val 967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056" name="Google Shape;7056;g3d53bdb51f7_0_8709"/>
          <p:cNvSpPr/>
          <p:nvPr/>
        </p:nvSpPr>
        <p:spPr>
          <a:xfrm>
            <a:off x="377677" y="1548408"/>
            <a:ext cx="2741100" cy="797400"/>
          </a:xfrm>
          <a:prstGeom prst="roundRect">
            <a:avLst>
              <a:gd fmla="val 967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057" name="Google Shape;7057;g3d53bdb51f7_0_8709"/>
          <p:cNvSpPr/>
          <p:nvPr/>
        </p:nvSpPr>
        <p:spPr>
          <a:xfrm>
            <a:off x="377677" y="2645533"/>
            <a:ext cx="2741100" cy="797400"/>
          </a:xfrm>
          <a:prstGeom prst="roundRect">
            <a:avLst>
              <a:gd fmla="val 967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058" name="Google Shape;7058;g3d53bdb51f7_0_8709"/>
          <p:cNvSpPr/>
          <p:nvPr/>
        </p:nvSpPr>
        <p:spPr>
          <a:xfrm>
            <a:off x="3237186" y="3702828"/>
            <a:ext cx="2741100" cy="797400"/>
          </a:xfrm>
          <a:prstGeom prst="roundRect">
            <a:avLst>
              <a:gd fmla="val 967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059" name="Google Shape;7059;g3d53bdb51f7_0_8709"/>
          <p:cNvSpPr/>
          <p:nvPr/>
        </p:nvSpPr>
        <p:spPr>
          <a:xfrm>
            <a:off x="6032409" y="2645533"/>
            <a:ext cx="2741100" cy="797400"/>
          </a:xfrm>
          <a:prstGeom prst="roundRect">
            <a:avLst>
              <a:gd fmla="val 967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060" name="Google Shape;7060;g3d53bdb51f7_0_8709"/>
          <p:cNvSpPr/>
          <p:nvPr/>
        </p:nvSpPr>
        <p:spPr>
          <a:xfrm>
            <a:off x="6032409" y="1548408"/>
            <a:ext cx="2741100" cy="797400"/>
          </a:xfrm>
          <a:prstGeom prst="roundRect">
            <a:avLst>
              <a:gd fmla="val 967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061" name="Google Shape;7061;g3d53bdb51f7_0_8709"/>
          <p:cNvSpPr txBox="1"/>
          <p:nvPr>
            <p:ph idx="1" type="subTitle"/>
          </p:nvPr>
        </p:nvSpPr>
        <p:spPr>
          <a:xfrm>
            <a:off x="6665788" y="2813841"/>
            <a:ext cx="1980000" cy="505200"/>
          </a:xfrm>
          <a:prstGeom prst="rect">
            <a:avLst/>
          </a:prstGeom>
          <a:noFill/>
          <a:ln>
            <a:noFill/>
          </a:ln>
        </p:spPr>
        <p:txBody>
          <a:bodyPr anchorCtr="0" anchor="t" bIns="0" lIns="0" spcFirstLastPara="1" rIns="0" wrap="square" tIns="0">
            <a:noAutofit/>
          </a:bodyPr>
          <a:lstStyle>
            <a:lvl1pPr lvl="0" marR="0" algn="l">
              <a:lnSpc>
                <a:spcPct val="102000"/>
              </a:lnSpc>
              <a:spcBef>
                <a:spcPts val="0"/>
              </a:spcBef>
              <a:spcAft>
                <a:spcPts val="0"/>
              </a:spcAft>
              <a:buSzPts val="900"/>
              <a:buNone/>
              <a:defRPr sz="10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062" name="Google Shape;7062;g3d53bdb51f7_0_8709"/>
          <p:cNvSpPr txBox="1"/>
          <p:nvPr>
            <p:ph type="title"/>
          </p:nvPr>
        </p:nvSpPr>
        <p:spPr>
          <a:xfrm>
            <a:off x="3315459" y="1829972"/>
            <a:ext cx="2557500" cy="1632300"/>
          </a:xfrm>
          <a:prstGeom prst="rect">
            <a:avLst/>
          </a:prstGeom>
          <a:noFill/>
          <a:ln>
            <a:noFill/>
          </a:ln>
        </p:spPr>
        <p:txBody>
          <a:bodyPr anchorCtr="0" anchor="t" bIns="0" lIns="0" spcFirstLastPara="1" rIns="0" wrap="square" tIns="0">
            <a:noAutofit/>
          </a:bodyPr>
          <a:lstStyle>
            <a:lvl1pPr lvl="0" algn="ctr">
              <a:lnSpc>
                <a:spcPct val="98000"/>
              </a:lnSpc>
              <a:spcBef>
                <a:spcPts val="0"/>
              </a:spcBef>
              <a:spcAft>
                <a:spcPts val="0"/>
              </a:spcAft>
              <a:buClr>
                <a:schemeClr val="dk1"/>
              </a:buClr>
              <a:buSzPts val="2500"/>
              <a:buFont typeface="Poppins SemiBold"/>
              <a:buNone/>
              <a:defRPr>
                <a:solidFill>
                  <a:schemeClr val="dk1"/>
                </a:solidFill>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063" name="Google Shape;7063;g3d53bdb51f7_0_870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7064" name="Google Shape;7064;g3d53bdb51f7_0_8709"/>
          <p:cNvGrpSpPr/>
          <p:nvPr/>
        </p:nvGrpSpPr>
        <p:grpSpPr>
          <a:xfrm>
            <a:off x="522384" y="1710908"/>
            <a:ext cx="345768" cy="471692"/>
            <a:chOff x="1393022" y="4562422"/>
            <a:chExt cx="922048" cy="1257845"/>
          </a:xfrm>
        </p:grpSpPr>
        <p:grpSp>
          <p:nvGrpSpPr>
            <p:cNvPr id="7065" name="Google Shape;7065;g3d53bdb51f7_0_8709"/>
            <p:cNvGrpSpPr/>
            <p:nvPr/>
          </p:nvGrpSpPr>
          <p:grpSpPr>
            <a:xfrm>
              <a:off x="1393022" y="4562422"/>
              <a:ext cx="922048" cy="1257845"/>
              <a:chOff x="11596382" y="3794459"/>
              <a:chExt cx="1472215" cy="2008375"/>
            </a:xfrm>
          </p:grpSpPr>
          <p:sp>
            <p:nvSpPr>
              <p:cNvPr id="7066" name="Google Shape;7066;g3d53bdb51f7_0_8709"/>
              <p:cNvSpPr/>
              <p:nvPr/>
            </p:nvSpPr>
            <p:spPr>
              <a:xfrm>
                <a:off x="11596382" y="3794459"/>
                <a:ext cx="1465980" cy="2008375"/>
              </a:xfrm>
              <a:custGeom>
                <a:rect b="b" l="l" r="r" t="t"/>
                <a:pathLst>
                  <a:path extrusionOk="0" h="2008375" w="1465980">
                    <a:moveTo>
                      <a:pt x="1393076" y="2008375"/>
                    </a:moveTo>
                    <a:lnTo>
                      <a:pt x="72905" y="2008375"/>
                    </a:lnTo>
                    <a:cubicBezTo>
                      <a:pt x="32572" y="2008375"/>
                      <a:pt x="0" y="1975676"/>
                      <a:pt x="0" y="1935471"/>
                    </a:cubicBezTo>
                    <a:lnTo>
                      <a:pt x="0" y="72905"/>
                    </a:lnTo>
                    <a:cubicBezTo>
                      <a:pt x="0" y="32572"/>
                      <a:pt x="32699" y="0"/>
                      <a:pt x="72905" y="0"/>
                    </a:cubicBezTo>
                    <a:lnTo>
                      <a:pt x="732991" y="0"/>
                    </a:lnTo>
                    <a:lnTo>
                      <a:pt x="1465980" y="741133"/>
                    </a:lnTo>
                    <a:lnTo>
                      <a:pt x="1465980" y="1935344"/>
                    </a:lnTo>
                    <a:cubicBezTo>
                      <a:pt x="1465980" y="1975676"/>
                      <a:pt x="1433281" y="2008248"/>
                      <a:pt x="1393076" y="2008248"/>
                    </a:cubicBezTo>
                    <a:close/>
                  </a:path>
                </a:pathLst>
              </a:custGeom>
              <a:solidFill>
                <a:schemeClr val="lt2"/>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067" name="Google Shape;7067;g3d53bdb51f7_0_8709"/>
              <p:cNvSpPr/>
              <p:nvPr/>
            </p:nvSpPr>
            <p:spPr>
              <a:xfrm>
                <a:off x="12329501" y="3796495"/>
                <a:ext cx="739096" cy="739097"/>
              </a:xfrm>
              <a:custGeom>
                <a:rect b="b" l="l" r="r" t="t"/>
                <a:pathLst>
                  <a:path extrusionOk="0" h="739097" w="739096">
                    <a:moveTo>
                      <a:pt x="0" y="0"/>
                    </a:moveTo>
                    <a:lnTo>
                      <a:pt x="0" y="605884"/>
                    </a:lnTo>
                    <a:cubicBezTo>
                      <a:pt x="0" y="679425"/>
                      <a:pt x="59672" y="739097"/>
                      <a:pt x="133213" y="739097"/>
                    </a:cubicBezTo>
                    <a:lnTo>
                      <a:pt x="739097" y="739097"/>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7068" name="Google Shape;7068;g3d53bdb51f7_0_8709"/>
            <p:cNvSpPr txBox="1"/>
            <p:nvPr/>
          </p:nvSpPr>
          <p:spPr>
            <a:xfrm>
              <a:off x="1650884" y="5149728"/>
              <a:ext cx="376200" cy="521700"/>
            </a:xfrm>
            <a:prstGeom prst="rect">
              <a:avLst/>
            </a:prstGeom>
            <a:noFill/>
            <a:ln>
              <a:noFill/>
            </a:ln>
          </p:spPr>
          <p:txBody>
            <a:bodyPr anchorCtr="0" anchor="t" bIns="0" lIns="0" spcFirstLastPara="1" rIns="0" wrap="square" tIns="0">
              <a:noAutofit/>
            </a:bodyPr>
            <a:lstStyle/>
            <a:p>
              <a:pPr indent="0" lvl="0" marL="0" marR="0" rtl="0" algn="ctr">
                <a:lnSpc>
                  <a:spcPct val="97000"/>
                </a:lnSpc>
                <a:spcBef>
                  <a:spcPts val="0"/>
                </a:spcBef>
                <a:spcAft>
                  <a:spcPts val="0"/>
                </a:spcAft>
                <a:buClr>
                  <a:srgbClr val="000000"/>
                </a:buClr>
                <a:buSzPts val="1500"/>
                <a:buFont typeface="Arial"/>
                <a:buNone/>
              </a:pPr>
              <a:r>
                <a:rPr b="0" i="0" lang="en" sz="15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grpSp>
      <p:grpSp>
        <p:nvGrpSpPr>
          <p:cNvPr id="7069" name="Google Shape;7069;g3d53bdb51f7_0_8709"/>
          <p:cNvGrpSpPr/>
          <p:nvPr/>
        </p:nvGrpSpPr>
        <p:grpSpPr>
          <a:xfrm>
            <a:off x="3383763" y="744121"/>
            <a:ext cx="345768" cy="471692"/>
            <a:chOff x="1393022" y="4562422"/>
            <a:chExt cx="922048" cy="1257845"/>
          </a:xfrm>
        </p:grpSpPr>
        <p:grpSp>
          <p:nvGrpSpPr>
            <p:cNvPr id="7070" name="Google Shape;7070;g3d53bdb51f7_0_8709"/>
            <p:cNvGrpSpPr/>
            <p:nvPr/>
          </p:nvGrpSpPr>
          <p:grpSpPr>
            <a:xfrm>
              <a:off x="1393022" y="4562422"/>
              <a:ext cx="922048" cy="1257845"/>
              <a:chOff x="11596382" y="3794459"/>
              <a:chExt cx="1472215" cy="2008375"/>
            </a:xfrm>
          </p:grpSpPr>
          <p:sp>
            <p:nvSpPr>
              <p:cNvPr id="7071" name="Google Shape;7071;g3d53bdb51f7_0_8709"/>
              <p:cNvSpPr/>
              <p:nvPr/>
            </p:nvSpPr>
            <p:spPr>
              <a:xfrm>
                <a:off x="11596382" y="3794459"/>
                <a:ext cx="1465980" cy="2008375"/>
              </a:xfrm>
              <a:custGeom>
                <a:rect b="b" l="l" r="r" t="t"/>
                <a:pathLst>
                  <a:path extrusionOk="0" h="2008375" w="1465980">
                    <a:moveTo>
                      <a:pt x="1393076" y="2008375"/>
                    </a:moveTo>
                    <a:lnTo>
                      <a:pt x="72905" y="2008375"/>
                    </a:lnTo>
                    <a:cubicBezTo>
                      <a:pt x="32572" y="2008375"/>
                      <a:pt x="0" y="1975676"/>
                      <a:pt x="0" y="1935471"/>
                    </a:cubicBezTo>
                    <a:lnTo>
                      <a:pt x="0" y="72905"/>
                    </a:lnTo>
                    <a:cubicBezTo>
                      <a:pt x="0" y="32572"/>
                      <a:pt x="32699" y="0"/>
                      <a:pt x="72905" y="0"/>
                    </a:cubicBezTo>
                    <a:lnTo>
                      <a:pt x="732991" y="0"/>
                    </a:lnTo>
                    <a:lnTo>
                      <a:pt x="1465980" y="741133"/>
                    </a:lnTo>
                    <a:lnTo>
                      <a:pt x="1465980" y="1935344"/>
                    </a:lnTo>
                    <a:cubicBezTo>
                      <a:pt x="1465980" y="1975676"/>
                      <a:pt x="1433281" y="2008248"/>
                      <a:pt x="1393076" y="2008248"/>
                    </a:cubicBezTo>
                    <a:close/>
                  </a:path>
                </a:pathLst>
              </a:custGeom>
              <a:solidFill>
                <a:schemeClr val="lt2"/>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072" name="Google Shape;7072;g3d53bdb51f7_0_8709"/>
              <p:cNvSpPr/>
              <p:nvPr/>
            </p:nvSpPr>
            <p:spPr>
              <a:xfrm>
                <a:off x="12329501" y="3796495"/>
                <a:ext cx="739096" cy="739097"/>
              </a:xfrm>
              <a:custGeom>
                <a:rect b="b" l="l" r="r" t="t"/>
                <a:pathLst>
                  <a:path extrusionOk="0" h="739097" w="739096">
                    <a:moveTo>
                      <a:pt x="0" y="0"/>
                    </a:moveTo>
                    <a:lnTo>
                      <a:pt x="0" y="605884"/>
                    </a:lnTo>
                    <a:cubicBezTo>
                      <a:pt x="0" y="679425"/>
                      <a:pt x="59672" y="739097"/>
                      <a:pt x="133213" y="739097"/>
                    </a:cubicBezTo>
                    <a:lnTo>
                      <a:pt x="739097" y="739097"/>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7073" name="Google Shape;7073;g3d53bdb51f7_0_8709"/>
            <p:cNvSpPr txBox="1"/>
            <p:nvPr/>
          </p:nvSpPr>
          <p:spPr>
            <a:xfrm>
              <a:off x="1650884" y="5149728"/>
              <a:ext cx="376200" cy="521700"/>
            </a:xfrm>
            <a:prstGeom prst="rect">
              <a:avLst/>
            </a:prstGeom>
            <a:noFill/>
            <a:ln>
              <a:noFill/>
            </a:ln>
          </p:spPr>
          <p:txBody>
            <a:bodyPr anchorCtr="0" anchor="t" bIns="0" lIns="0" spcFirstLastPara="1" rIns="0" wrap="square" tIns="0">
              <a:noAutofit/>
            </a:bodyPr>
            <a:lstStyle/>
            <a:p>
              <a:pPr indent="0" lvl="0" marL="0" marR="0" rtl="0" algn="ctr">
                <a:lnSpc>
                  <a:spcPct val="97000"/>
                </a:lnSpc>
                <a:spcBef>
                  <a:spcPts val="0"/>
                </a:spcBef>
                <a:spcAft>
                  <a:spcPts val="0"/>
                </a:spcAft>
                <a:buClr>
                  <a:srgbClr val="000000"/>
                </a:buClr>
                <a:buSzPts val="1500"/>
                <a:buFont typeface="Arial"/>
                <a:buNone/>
              </a:pPr>
              <a:r>
                <a:rPr b="0" i="0" lang="en" sz="15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grpSp>
      <p:grpSp>
        <p:nvGrpSpPr>
          <p:cNvPr id="7074" name="Google Shape;7074;g3d53bdb51f7_0_8709"/>
          <p:cNvGrpSpPr/>
          <p:nvPr/>
        </p:nvGrpSpPr>
        <p:grpSpPr>
          <a:xfrm>
            <a:off x="520461" y="2816860"/>
            <a:ext cx="345768" cy="471692"/>
            <a:chOff x="1393022" y="4562422"/>
            <a:chExt cx="922048" cy="1257845"/>
          </a:xfrm>
        </p:grpSpPr>
        <p:grpSp>
          <p:nvGrpSpPr>
            <p:cNvPr id="7075" name="Google Shape;7075;g3d53bdb51f7_0_8709"/>
            <p:cNvGrpSpPr/>
            <p:nvPr/>
          </p:nvGrpSpPr>
          <p:grpSpPr>
            <a:xfrm>
              <a:off x="1393022" y="4562422"/>
              <a:ext cx="922048" cy="1257845"/>
              <a:chOff x="11596382" y="3794459"/>
              <a:chExt cx="1472215" cy="2008375"/>
            </a:xfrm>
          </p:grpSpPr>
          <p:sp>
            <p:nvSpPr>
              <p:cNvPr id="7076" name="Google Shape;7076;g3d53bdb51f7_0_8709"/>
              <p:cNvSpPr/>
              <p:nvPr/>
            </p:nvSpPr>
            <p:spPr>
              <a:xfrm>
                <a:off x="11596382" y="3794459"/>
                <a:ext cx="1465980" cy="2008375"/>
              </a:xfrm>
              <a:custGeom>
                <a:rect b="b" l="l" r="r" t="t"/>
                <a:pathLst>
                  <a:path extrusionOk="0" h="2008375" w="1465980">
                    <a:moveTo>
                      <a:pt x="1393076" y="2008375"/>
                    </a:moveTo>
                    <a:lnTo>
                      <a:pt x="72905" y="2008375"/>
                    </a:lnTo>
                    <a:cubicBezTo>
                      <a:pt x="32572" y="2008375"/>
                      <a:pt x="0" y="1975676"/>
                      <a:pt x="0" y="1935471"/>
                    </a:cubicBezTo>
                    <a:lnTo>
                      <a:pt x="0" y="72905"/>
                    </a:lnTo>
                    <a:cubicBezTo>
                      <a:pt x="0" y="32572"/>
                      <a:pt x="32699" y="0"/>
                      <a:pt x="72905" y="0"/>
                    </a:cubicBezTo>
                    <a:lnTo>
                      <a:pt x="732991" y="0"/>
                    </a:lnTo>
                    <a:lnTo>
                      <a:pt x="1465980" y="741133"/>
                    </a:lnTo>
                    <a:lnTo>
                      <a:pt x="1465980" y="1935344"/>
                    </a:lnTo>
                    <a:cubicBezTo>
                      <a:pt x="1465980" y="1975676"/>
                      <a:pt x="1433281" y="2008248"/>
                      <a:pt x="1393076" y="2008248"/>
                    </a:cubicBezTo>
                    <a:close/>
                  </a:path>
                </a:pathLst>
              </a:custGeom>
              <a:solidFill>
                <a:schemeClr val="lt2"/>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077" name="Google Shape;7077;g3d53bdb51f7_0_8709"/>
              <p:cNvSpPr/>
              <p:nvPr/>
            </p:nvSpPr>
            <p:spPr>
              <a:xfrm>
                <a:off x="12329501" y="3796495"/>
                <a:ext cx="739096" cy="739097"/>
              </a:xfrm>
              <a:custGeom>
                <a:rect b="b" l="l" r="r" t="t"/>
                <a:pathLst>
                  <a:path extrusionOk="0" h="739097" w="739096">
                    <a:moveTo>
                      <a:pt x="0" y="0"/>
                    </a:moveTo>
                    <a:lnTo>
                      <a:pt x="0" y="605884"/>
                    </a:lnTo>
                    <a:cubicBezTo>
                      <a:pt x="0" y="679425"/>
                      <a:pt x="59672" y="739097"/>
                      <a:pt x="133213" y="739097"/>
                    </a:cubicBezTo>
                    <a:lnTo>
                      <a:pt x="739097" y="739097"/>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7078" name="Google Shape;7078;g3d53bdb51f7_0_8709"/>
            <p:cNvSpPr txBox="1"/>
            <p:nvPr/>
          </p:nvSpPr>
          <p:spPr>
            <a:xfrm>
              <a:off x="1650884" y="5149728"/>
              <a:ext cx="376200" cy="521700"/>
            </a:xfrm>
            <a:prstGeom prst="rect">
              <a:avLst/>
            </a:prstGeom>
            <a:noFill/>
            <a:ln>
              <a:noFill/>
            </a:ln>
          </p:spPr>
          <p:txBody>
            <a:bodyPr anchorCtr="0" anchor="t" bIns="0" lIns="0" spcFirstLastPara="1" rIns="0" wrap="square" tIns="0">
              <a:noAutofit/>
            </a:bodyPr>
            <a:lstStyle/>
            <a:p>
              <a:pPr indent="0" lvl="0" marL="0" marR="0" rtl="0" algn="ctr">
                <a:lnSpc>
                  <a:spcPct val="97000"/>
                </a:lnSpc>
                <a:spcBef>
                  <a:spcPts val="0"/>
                </a:spcBef>
                <a:spcAft>
                  <a:spcPts val="0"/>
                </a:spcAft>
                <a:buClr>
                  <a:srgbClr val="000000"/>
                </a:buClr>
                <a:buSzPts val="1500"/>
                <a:buFont typeface="Arial"/>
                <a:buNone/>
              </a:pPr>
              <a:r>
                <a:rPr b="0" i="0" lang="en" sz="15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grpSp>
      <p:grpSp>
        <p:nvGrpSpPr>
          <p:cNvPr id="7079" name="Google Shape;7079;g3d53bdb51f7_0_8709"/>
          <p:cNvGrpSpPr/>
          <p:nvPr/>
        </p:nvGrpSpPr>
        <p:grpSpPr>
          <a:xfrm>
            <a:off x="6186695" y="1710908"/>
            <a:ext cx="345768" cy="471692"/>
            <a:chOff x="1393022" y="4562422"/>
            <a:chExt cx="922048" cy="1257845"/>
          </a:xfrm>
        </p:grpSpPr>
        <p:grpSp>
          <p:nvGrpSpPr>
            <p:cNvPr id="7080" name="Google Shape;7080;g3d53bdb51f7_0_8709"/>
            <p:cNvGrpSpPr/>
            <p:nvPr/>
          </p:nvGrpSpPr>
          <p:grpSpPr>
            <a:xfrm>
              <a:off x="1393022" y="4562422"/>
              <a:ext cx="922048" cy="1257845"/>
              <a:chOff x="11596382" y="3794459"/>
              <a:chExt cx="1472215" cy="2008375"/>
            </a:xfrm>
          </p:grpSpPr>
          <p:sp>
            <p:nvSpPr>
              <p:cNvPr id="7081" name="Google Shape;7081;g3d53bdb51f7_0_8709"/>
              <p:cNvSpPr/>
              <p:nvPr/>
            </p:nvSpPr>
            <p:spPr>
              <a:xfrm>
                <a:off x="11596382" y="3794459"/>
                <a:ext cx="1465980" cy="2008375"/>
              </a:xfrm>
              <a:custGeom>
                <a:rect b="b" l="l" r="r" t="t"/>
                <a:pathLst>
                  <a:path extrusionOk="0" h="2008375" w="1465980">
                    <a:moveTo>
                      <a:pt x="1393076" y="2008375"/>
                    </a:moveTo>
                    <a:lnTo>
                      <a:pt x="72905" y="2008375"/>
                    </a:lnTo>
                    <a:cubicBezTo>
                      <a:pt x="32572" y="2008375"/>
                      <a:pt x="0" y="1975676"/>
                      <a:pt x="0" y="1935471"/>
                    </a:cubicBezTo>
                    <a:lnTo>
                      <a:pt x="0" y="72905"/>
                    </a:lnTo>
                    <a:cubicBezTo>
                      <a:pt x="0" y="32572"/>
                      <a:pt x="32699" y="0"/>
                      <a:pt x="72905" y="0"/>
                    </a:cubicBezTo>
                    <a:lnTo>
                      <a:pt x="732991" y="0"/>
                    </a:lnTo>
                    <a:lnTo>
                      <a:pt x="1465980" y="741133"/>
                    </a:lnTo>
                    <a:lnTo>
                      <a:pt x="1465980" y="1935344"/>
                    </a:lnTo>
                    <a:cubicBezTo>
                      <a:pt x="1465980" y="1975676"/>
                      <a:pt x="1433281" y="2008248"/>
                      <a:pt x="1393076" y="2008248"/>
                    </a:cubicBezTo>
                    <a:close/>
                  </a:path>
                </a:pathLst>
              </a:custGeom>
              <a:solidFill>
                <a:schemeClr val="lt2"/>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082" name="Google Shape;7082;g3d53bdb51f7_0_8709"/>
              <p:cNvSpPr/>
              <p:nvPr/>
            </p:nvSpPr>
            <p:spPr>
              <a:xfrm>
                <a:off x="12329501" y="3796495"/>
                <a:ext cx="739096" cy="739097"/>
              </a:xfrm>
              <a:custGeom>
                <a:rect b="b" l="l" r="r" t="t"/>
                <a:pathLst>
                  <a:path extrusionOk="0" h="739097" w="739096">
                    <a:moveTo>
                      <a:pt x="0" y="0"/>
                    </a:moveTo>
                    <a:lnTo>
                      <a:pt x="0" y="605884"/>
                    </a:lnTo>
                    <a:cubicBezTo>
                      <a:pt x="0" y="679425"/>
                      <a:pt x="59672" y="739097"/>
                      <a:pt x="133213" y="739097"/>
                    </a:cubicBezTo>
                    <a:lnTo>
                      <a:pt x="739097" y="739097"/>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7083" name="Google Shape;7083;g3d53bdb51f7_0_8709"/>
            <p:cNvSpPr txBox="1"/>
            <p:nvPr/>
          </p:nvSpPr>
          <p:spPr>
            <a:xfrm>
              <a:off x="1650884" y="5149728"/>
              <a:ext cx="376200" cy="521700"/>
            </a:xfrm>
            <a:prstGeom prst="rect">
              <a:avLst/>
            </a:prstGeom>
            <a:noFill/>
            <a:ln>
              <a:noFill/>
            </a:ln>
          </p:spPr>
          <p:txBody>
            <a:bodyPr anchorCtr="0" anchor="t" bIns="0" lIns="0" spcFirstLastPara="1" rIns="0" wrap="square" tIns="0">
              <a:noAutofit/>
            </a:bodyPr>
            <a:lstStyle/>
            <a:p>
              <a:pPr indent="0" lvl="0" marL="0" marR="0" rtl="0" algn="ctr">
                <a:lnSpc>
                  <a:spcPct val="97000"/>
                </a:lnSpc>
                <a:spcBef>
                  <a:spcPts val="0"/>
                </a:spcBef>
                <a:spcAft>
                  <a:spcPts val="0"/>
                </a:spcAft>
                <a:buClr>
                  <a:srgbClr val="000000"/>
                </a:buClr>
                <a:buSzPts val="1500"/>
                <a:buFont typeface="Arial"/>
                <a:buNone/>
              </a:pPr>
              <a:r>
                <a:rPr b="0" i="0" lang="en" sz="15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grpSp>
      <p:grpSp>
        <p:nvGrpSpPr>
          <p:cNvPr id="7084" name="Google Shape;7084;g3d53bdb51f7_0_8709"/>
          <p:cNvGrpSpPr/>
          <p:nvPr/>
        </p:nvGrpSpPr>
        <p:grpSpPr>
          <a:xfrm>
            <a:off x="6184773" y="2816860"/>
            <a:ext cx="345768" cy="471692"/>
            <a:chOff x="1393022" y="4562422"/>
            <a:chExt cx="922048" cy="1257845"/>
          </a:xfrm>
        </p:grpSpPr>
        <p:grpSp>
          <p:nvGrpSpPr>
            <p:cNvPr id="7085" name="Google Shape;7085;g3d53bdb51f7_0_8709"/>
            <p:cNvGrpSpPr/>
            <p:nvPr/>
          </p:nvGrpSpPr>
          <p:grpSpPr>
            <a:xfrm>
              <a:off x="1393022" y="4562422"/>
              <a:ext cx="922048" cy="1257845"/>
              <a:chOff x="11596382" y="3794459"/>
              <a:chExt cx="1472215" cy="2008375"/>
            </a:xfrm>
          </p:grpSpPr>
          <p:sp>
            <p:nvSpPr>
              <p:cNvPr id="7086" name="Google Shape;7086;g3d53bdb51f7_0_8709"/>
              <p:cNvSpPr/>
              <p:nvPr/>
            </p:nvSpPr>
            <p:spPr>
              <a:xfrm>
                <a:off x="11596382" y="3794459"/>
                <a:ext cx="1465980" cy="2008375"/>
              </a:xfrm>
              <a:custGeom>
                <a:rect b="b" l="l" r="r" t="t"/>
                <a:pathLst>
                  <a:path extrusionOk="0" h="2008375" w="1465980">
                    <a:moveTo>
                      <a:pt x="1393076" y="2008375"/>
                    </a:moveTo>
                    <a:lnTo>
                      <a:pt x="72905" y="2008375"/>
                    </a:lnTo>
                    <a:cubicBezTo>
                      <a:pt x="32572" y="2008375"/>
                      <a:pt x="0" y="1975676"/>
                      <a:pt x="0" y="1935471"/>
                    </a:cubicBezTo>
                    <a:lnTo>
                      <a:pt x="0" y="72905"/>
                    </a:lnTo>
                    <a:cubicBezTo>
                      <a:pt x="0" y="32572"/>
                      <a:pt x="32699" y="0"/>
                      <a:pt x="72905" y="0"/>
                    </a:cubicBezTo>
                    <a:lnTo>
                      <a:pt x="732991" y="0"/>
                    </a:lnTo>
                    <a:lnTo>
                      <a:pt x="1465980" y="741133"/>
                    </a:lnTo>
                    <a:lnTo>
                      <a:pt x="1465980" y="1935344"/>
                    </a:lnTo>
                    <a:cubicBezTo>
                      <a:pt x="1465980" y="1975676"/>
                      <a:pt x="1433281" y="2008248"/>
                      <a:pt x="1393076" y="2008248"/>
                    </a:cubicBezTo>
                    <a:close/>
                  </a:path>
                </a:pathLst>
              </a:custGeom>
              <a:solidFill>
                <a:schemeClr val="lt2"/>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087" name="Google Shape;7087;g3d53bdb51f7_0_8709"/>
              <p:cNvSpPr/>
              <p:nvPr/>
            </p:nvSpPr>
            <p:spPr>
              <a:xfrm>
                <a:off x="12329501" y="3796495"/>
                <a:ext cx="739096" cy="739097"/>
              </a:xfrm>
              <a:custGeom>
                <a:rect b="b" l="l" r="r" t="t"/>
                <a:pathLst>
                  <a:path extrusionOk="0" h="739097" w="739096">
                    <a:moveTo>
                      <a:pt x="0" y="0"/>
                    </a:moveTo>
                    <a:lnTo>
                      <a:pt x="0" y="605884"/>
                    </a:lnTo>
                    <a:cubicBezTo>
                      <a:pt x="0" y="679425"/>
                      <a:pt x="59672" y="739097"/>
                      <a:pt x="133213" y="739097"/>
                    </a:cubicBezTo>
                    <a:lnTo>
                      <a:pt x="739097" y="739097"/>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7088" name="Google Shape;7088;g3d53bdb51f7_0_8709"/>
            <p:cNvSpPr txBox="1"/>
            <p:nvPr/>
          </p:nvSpPr>
          <p:spPr>
            <a:xfrm>
              <a:off x="1650884" y="5149728"/>
              <a:ext cx="376200" cy="521700"/>
            </a:xfrm>
            <a:prstGeom prst="rect">
              <a:avLst/>
            </a:prstGeom>
            <a:noFill/>
            <a:ln>
              <a:noFill/>
            </a:ln>
          </p:spPr>
          <p:txBody>
            <a:bodyPr anchorCtr="0" anchor="t" bIns="0" lIns="0" spcFirstLastPara="1" rIns="0" wrap="square" tIns="0">
              <a:noAutofit/>
            </a:bodyPr>
            <a:lstStyle/>
            <a:p>
              <a:pPr indent="0" lvl="0" marL="0" marR="0" rtl="0" algn="ctr">
                <a:lnSpc>
                  <a:spcPct val="97000"/>
                </a:lnSpc>
                <a:spcBef>
                  <a:spcPts val="0"/>
                </a:spcBef>
                <a:spcAft>
                  <a:spcPts val="0"/>
                </a:spcAft>
                <a:buClr>
                  <a:srgbClr val="000000"/>
                </a:buClr>
                <a:buSzPts val="1500"/>
                <a:buFont typeface="Arial"/>
                <a:buNone/>
              </a:pPr>
              <a:r>
                <a:rPr b="0" i="0" lang="en" sz="15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grpSp>
      <p:grpSp>
        <p:nvGrpSpPr>
          <p:cNvPr id="7089" name="Google Shape;7089;g3d53bdb51f7_0_8709"/>
          <p:cNvGrpSpPr/>
          <p:nvPr/>
        </p:nvGrpSpPr>
        <p:grpSpPr>
          <a:xfrm>
            <a:off x="3383763" y="3858616"/>
            <a:ext cx="345768" cy="471692"/>
            <a:chOff x="1393022" y="4562422"/>
            <a:chExt cx="922048" cy="1257845"/>
          </a:xfrm>
        </p:grpSpPr>
        <p:grpSp>
          <p:nvGrpSpPr>
            <p:cNvPr id="7090" name="Google Shape;7090;g3d53bdb51f7_0_8709"/>
            <p:cNvGrpSpPr/>
            <p:nvPr/>
          </p:nvGrpSpPr>
          <p:grpSpPr>
            <a:xfrm>
              <a:off x="1393022" y="4562422"/>
              <a:ext cx="922048" cy="1257845"/>
              <a:chOff x="11596382" y="3794459"/>
              <a:chExt cx="1472215" cy="2008375"/>
            </a:xfrm>
          </p:grpSpPr>
          <p:sp>
            <p:nvSpPr>
              <p:cNvPr id="7091" name="Google Shape;7091;g3d53bdb51f7_0_8709"/>
              <p:cNvSpPr/>
              <p:nvPr/>
            </p:nvSpPr>
            <p:spPr>
              <a:xfrm>
                <a:off x="11596382" y="3794459"/>
                <a:ext cx="1465980" cy="2008375"/>
              </a:xfrm>
              <a:custGeom>
                <a:rect b="b" l="l" r="r" t="t"/>
                <a:pathLst>
                  <a:path extrusionOk="0" h="2008375" w="1465980">
                    <a:moveTo>
                      <a:pt x="1393076" y="2008375"/>
                    </a:moveTo>
                    <a:lnTo>
                      <a:pt x="72905" y="2008375"/>
                    </a:lnTo>
                    <a:cubicBezTo>
                      <a:pt x="32572" y="2008375"/>
                      <a:pt x="0" y="1975676"/>
                      <a:pt x="0" y="1935471"/>
                    </a:cubicBezTo>
                    <a:lnTo>
                      <a:pt x="0" y="72905"/>
                    </a:lnTo>
                    <a:cubicBezTo>
                      <a:pt x="0" y="32572"/>
                      <a:pt x="32699" y="0"/>
                      <a:pt x="72905" y="0"/>
                    </a:cubicBezTo>
                    <a:lnTo>
                      <a:pt x="732991" y="0"/>
                    </a:lnTo>
                    <a:lnTo>
                      <a:pt x="1465980" y="741133"/>
                    </a:lnTo>
                    <a:lnTo>
                      <a:pt x="1465980" y="1935344"/>
                    </a:lnTo>
                    <a:cubicBezTo>
                      <a:pt x="1465980" y="1975676"/>
                      <a:pt x="1433281" y="2008248"/>
                      <a:pt x="1393076" y="2008248"/>
                    </a:cubicBezTo>
                    <a:close/>
                  </a:path>
                </a:pathLst>
              </a:custGeom>
              <a:solidFill>
                <a:schemeClr val="lt2"/>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092" name="Google Shape;7092;g3d53bdb51f7_0_8709"/>
              <p:cNvSpPr/>
              <p:nvPr/>
            </p:nvSpPr>
            <p:spPr>
              <a:xfrm>
                <a:off x="12329501" y="3796495"/>
                <a:ext cx="739096" cy="739097"/>
              </a:xfrm>
              <a:custGeom>
                <a:rect b="b" l="l" r="r" t="t"/>
                <a:pathLst>
                  <a:path extrusionOk="0" h="739097" w="739096">
                    <a:moveTo>
                      <a:pt x="0" y="0"/>
                    </a:moveTo>
                    <a:lnTo>
                      <a:pt x="0" y="605884"/>
                    </a:lnTo>
                    <a:cubicBezTo>
                      <a:pt x="0" y="679425"/>
                      <a:pt x="59672" y="739097"/>
                      <a:pt x="133213" y="739097"/>
                    </a:cubicBezTo>
                    <a:lnTo>
                      <a:pt x="739097" y="739097"/>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7093" name="Google Shape;7093;g3d53bdb51f7_0_8709"/>
            <p:cNvSpPr txBox="1"/>
            <p:nvPr/>
          </p:nvSpPr>
          <p:spPr>
            <a:xfrm>
              <a:off x="1650884" y="5149728"/>
              <a:ext cx="376200" cy="521700"/>
            </a:xfrm>
            <a:prstGeom prst="rect">
              <a:avLst/>
            </a:prstGeom>
            <a:noFill/>
            <a:ln>
              <a:noFill/>
            </a:ln>
          </p:spPr>
          <p:txBody>
            <a:bodyPr anchorCtr="0" anchor="t" bIns="0" lIns="0" spcFirstLastPara="1" rIns="0" wrap="square" tIns="0">
              <a:noAutofit/>
            </a:bodyPr>
            <a:lstStyle/>
            <a:p>
              <a:pPr indent="0" lvl="0" marL="0" marR="0" rtl="0" algn="ctr">
                <a:lnSpc>
                  <a:spcPct val="97000"/>
                </a:lnSpc>
                <a:spcBef>
                  <a:spcPts val="0"/>
                </a:spcBef>
                <a:spcAft>
                  <a:spcPts val="0"/>
                </a:spcAft>
                <a:buClr>
                  <a:srgbClr val="000000"/>
                </a:buClr>
                <a:buSzPts val="1500"/>
                <a:buFont typeface="Arial"/>
                <a:buNone/>
              </a:pPr>
              <a:r>
                <a:rPr b="0" i="0" lang="en" sz="1500" u="none" cap="none" strike="noStrike">
                  <a:solidFill>
                    <a:schemeClr val="dk2"/>
                  </a:solidFill>
                  <a:latin typeface="Manrope SemiBold"/>
                  <a:ea typeface="Manrope SemiBold"/>
                  <a:cs typeface="Manrope SemiBold"/>
                  <a:sym typeface="Manrope SemiBold"/>
                </a:rPr>
                <a:t>$</a:t>
              </a:r>
              <a:endParaRPr b="0" i="0" sz="500" u="none" cap="none" strike="noStrike">
                <a:solidFill>
                  <a:srgbClr val="000000"/>
                </a:solidFill>
                <a:latin typeface="Arial"/>
                <a:ea typeface="Arial"/>
                <a:cs typeface="Arial"/>
                <a:sym typeface="Arial"/>
              </a:endParaRPr>
            </a:p>
          </p:txBody>
        </p:sp>
      </p:grpSp>
      <p:sp>
        <p:nvSpPr>
          <p:cNvPr id="7094" name="Google Shape;7094;g3d53bdb51f7_0_8709"/>
          <p:cNvSpPr txBox="1"/>
          <p:nvPr>
            <p:ph idx="2" type="subTitle"/>
          </p:nvPr>
        </p:nvSpPr>
        <p:spPr>
          <a:xfrm>
            <a:off x="1010878" y="1716234"/>
            <a:ext cx="1990800" cy="505200"/>
          </a:xfrm>
          <a:prstGeom prst="rect">
            <a:avLst/>
          </a:prstGeom>
          <a:noFill/>
          <a:ln>
            <a:noFill/>
          </a:ln>
        </p:spPr>
        <p:txBody>
          <a:bodyPr anchorCtr="0" anchor="t" bIns="0" lIns="0" spcFirstLastPara="1" rIns="0" wrap="square" tIns="0">
            <a:noAutofit/>
          </a:bodyPr>
          <a:lstStyle>
            <a:lvl1pPr lvl="0" marR="0" algn="l">
              <a:lnSpc>
                <a:spcPct val="102000"/>
              </a:lnSpc>
              <a:spcBef>
                <a:spcPts val="0"/>
              </a:spcBef>
              <a:spcAft>
                <a:spcPts val="0"/>
              </a:spcAft>
              <a:buSzPts val="900"/>
              <a:buNone/>
              <a:defRPr b="1" sz="10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095" name="Google Shape;7095;g3d53bdb51f7_0_8709"/>
          <p:cNvSpPr txBox="1"/>
          <p:nvPr>
            <p:ph idx="3" type="subTitle"/>
          </p:nvPr>
        </p:nvSpPr>
        <p:spPr>
          <a:xfrm>
            <a:off x="1017224" y="2821022"/>
            <a:ext cx="1990800" cy="505200"/>
          </a:xfrm>
          <a:prstGeom prst="rect">
            <a:avLst/>
          </a:prstGeom>
          <a:noFill/>
          <a:ln>
            <a:noFill/>
          </a:ln>
        </p:spPr>
        <p:txBody>
          <a:bodyPr anchorCtr="0" anchor="t" bIns="0" lIns="0" spcFirstLastPara="1" rIns="0" wrap="square" tIns="0">
            <a:noAutofit/>
          </a:bodyPr>
          <a:lstStyle>
            <a:lvl1pPr lvl="0" marR="0" algn="l">
              <a:lnSpc>
                <a:spcPct val="102000"/>
              </a:lnSpc>
              <a:spcBef>
                <a:spcPts val="0"/>
              </a:spcBef>
              <a:spcAft>
                <a:spcPts val="0"/>
              </a:spcAft>
              <a:buSzPts val="900"/>
              <a:buNone/>
              <a:defRPr sz="10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096" name="Google Shape;7096;g3d53bdb51f7_0_8709"/>
          <p:cNvSpPr txBox="1"/>
          <p:nvPr>
            <p:ph idx="4" type="subTitle"/>
          </p:nvPr>
        </p:nvSpPr>
        <p:spPr>
          <a:xfrm>
            <a:off x="6676725" y="1735669"/>
            <a:ext cx="1980000" cy="505200"/>
          </a:xfrm>
          <a:prstGeom prst="rect">
            <a:avLst/>
          </a:prstGeom>
          <a:noFill/>
          <a:ln>
            <a:noFill/>
          </a:ln>
        </p:spPr>
        <p:txBody>
          <a:bodyPr anchorCtr="0" anchor="t" bIns="0" lIns="0" spcFirstLastPara="1" rIns="0" wrap="square" tIns="0">
            <a:noAutofit/>
          </a:bodyPr>
          <a:lstStyle>
            <a:lvl1pPr lvl="0" marR="0" algn="l">
              <a:lnSpc>
                <a:spcPct val="102000"/>
              </a:lnSpc>
              <a:spcBef>
                <a:spcPts val="0"/>
              </a:spcBef>
              <a:spcAft>
                <a:spcPts val="0"/>
              </a:spcAft>
              <a:buSzPts val="900"/>
              <a:buNone/>
              <a:defRPr b="1" sz="10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097" name="Google Shape;7097;g3d53bdb51f7_0_8709"/>
          <p:cNvSpPr txBox="1"/>
          <p:nvPr>
            <p:ph idx="5" type="subTitle"/>
          </p:nvPr>
        </p:nvSpPr>
        <p:spPr>
          <a:xfrm>
            <a:off x="3881026" y="846394"/>
            <a:ext cx="1934700" cy="471600"/>
          </a:xfrm>
          <a:prstGeom prst="rect">
            <a:avLst/>
          </a:prstGeom>
          <a:noFill/>
          <a:ln>
            <a:noFill/>
          </a:ln>
        </p:spPr>
        <p:txBody>
          <a:bodyPr anchorCtr="0" anchor="t" bIns="0" lIns="0" spcFirstLastPara="1" rIns="0" wrap="square" tIns="0">
            <a:noAutofit/>
          </a:bodyPr>
          <a:lstStyle>
            <a:lvl1pPr lvl="0" marR="0" algn="l">
              <a:lnSpc>
                <a:spcPct val="102000"/>
              </a:lnSpc>
              <a:spcBef>
                <a:spcPts val="0"/>
              </a:spcBef>
              <a:spcAft>
                <a:spcPts val="0"/>
              </a:spcAft>
              <a:buSzPts val="900"/>
              <a:buNone/>
              <a:defRPr b="1" sz="10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098" name="Google Shape;7098;g3d53bdb51f7_0_8709"/>
          <p:cNvSpPr txBox="1"/>
          <p:nvPr>
            <p:ph idx="6" type="subTitle"/>
          </p:nvPr>
        </p:nvSpPr>
        <p:spPr>
          <a:xfrm>
            <a:off x="3871871" y="3865513"/>
            <a:ext cx="1934700" cy="505200"/>
          </a:xfrm>
          <a:prstGeom prst="rect">
            <a:avLst/>
          </a:prstGeom>
          <a:noFill/>
          <a:ln>
            <a:noFill/>
          </a:ln>
        </p:spPr>
        <p:txBody>
          <a:bodyPr anchorCtr="0" anchor="t" bIns="0" lIns="0" spcFirstLastPara="1" rIns="0" wrap="square" tIns="0">
            <a:noAutofit/>
          </a:bodyPr>
          <a:lstStyle>
            <a:lvl1pPr lvl="0" marR="0" algn="l">
              <a:lnSpc>
                <a:spcPct val="102000"/>
              </a:lnSpc>
              <a:spcBef>
                <a:spcPts val="0"/>
              </a:spcBef>
              <a:spcAft>
                <a:spcPts val="0"/>
              </a:spcAft>
              <a:buSzPts val="900"/>
              <a:buNone/>
              <a:defRPr sz="10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4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9_Custom Layout">
  <p:cSld name="29_Custom Layout">
    <p:bg>
      <p:bgPr>
        <a:blipFill>
          <a:blip r:embed="rId2">
            <a:alphaModFix/>
          </a:blip>
          <a:stretch>
            <a:fillRect/>
          </a:stretch>
        </a:blipFill>
      </p:bgPr>
    </p:bg>
    <p:spTree>
      <p:nvGrpSpPr>
        <p:cNvPr id="7099" name="Shape 7099"/>
        <p:cNvGrpSpPr/>
        <p:nvPr/>
      </p:nvGrpSpPr>
      <p:grpSpPr>
        <a:xfrm>
          <a:off x="0" y="0"/>
          <a:ext cx="0" cy="0"/>
          <a:chOff x="0" y="0"/>
          <a:chExt cx="0" cy="0"/>
        </a:xfrm>
      </p:grpSpPr>
      <p:sp>
        <p:nvSpPr>
          <p:cNvPr id="7100" name="Google Shape;7100;g3d53bdb51f7_0_8754"/>
          <p:cNvSpPr/>
          <p:nvPr/>
        </p:nvSpPr>
        <p:spPr>
          <a:xfrm>
            <a:off x="4124978" y="1670789"/>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01" name="Google Shape;7101;g3d53bdb51f7_0_8754"/>
          <p:cNvSpPr/>
          <p:nvPr/>
        </p:nvSpPr>
        <p:spPr>
          <a:xfrm>
            <a:off x="4124978" y="2624242"/>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02" name="Google Shape;7102;g3d53bdb51f7_0_8754"/>
          <p:cNvSpPr/>
          <p:nvPr/>
        </p:nvSpPr>
        <p:spPr>
          <a:xfrm>
            <a:off x="4124978" y="3577694"/>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03" name="Google Shape;7103;g3d53bdb51f7_0_8754"/>
          <p:cNvSpPr/>
          <p:nvPr/>
        </p:nvSpPr>
        <p:spPr>
          <a:xfrm>
            <a:off x="4124978" y="717337"/>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04" name="Google Shape;7104;g3d53bdb51f7_0_8754"/>
          <p:cNvSpPr/>
          <p:nvPr/>
        </p:nvSpPr>
        <p:spPr>
          <a:xfrm rot="-5400000">
            <a:off x="3777428" y="1064948"/>
            <a:ext cx="862800" cy="167700"/>
          </a:xfrm>
          <a:prstGeom prst="round2SameRect">
            <a:avLst>
              <a:gd fmla="val 15604" name="adj1"/>
              <a:gd fmla="val 0" name="adj2"/>
            </a:avLst>
          </a:prstGeom>
          <a:gradFill>
            <a:gsLst>
              <a:gs pos="0">
                <a:srgbClr val="F20019"/>
              </a:gs>
              <a:gs pos="100000">
                <a:schemeClr val="accent3"/>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05" name="Google Shape;7105;g3d53bdb51f7_0_8754"/>
          <p:cNvSpPr txBox="1"/>
          <p:nvPr>
            <p:ph type="title"/>
          </p:nvPr>
        </p:nvSpPr>
        <p:spPr>
          <a:xfrm>
            <a:off x="316371" y="1805745"/>
            <a:ext cx="3421800" cy="12141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106" name="Google Shape;7106;g3d53bdb51f7_0_875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107" name="Google Shape;7107;g3d53bdb51f7_0_8754"/>
          <p:cNvSpPr/>
          <p:nvPr/>
        </p:nvSpPr>
        <p:spPr>
          <a:xfrm rot="-5400000">
            <a:off x="3777428" y="2018400"/>
            <a:ext cx="862800" cy="167700"/>
          </a:xfrm>
          <a:prstGeom prst="round2SameRect">
            <a:avLst>
              <a:gd fmla="val 15604" name="adj1"/>
              <a:gd fmla="val 0" name="adj2"/>
            </a:avLst>
          </a:prstGeom>
          <a:gradFill>
            <a:gsLst>
              <a:gs pos="0">
                <a:srgbClr val="83003C"/>
              </a:gs>
              <a:gs pos="100000">
                <a:srgbClr val="40004F"/>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08" name="Google Shape;7108;g3d53bdb51f7_0_8754"/>
          <p:cNvSpPr/>
          <p:nvPr/>
        </p:nvSpPr>
        <p:spPr>
          <a:xfrm rot="-5400000">
            <a:off x="3777428" y="2971853"/>
            <a:ext cx="862800" cy="167700"/>
          </a:xfrm>
          <a:prstGeom prst="round2SameRect">
            <a:avLst>
              <a:gd fmla="val 15604" name="adj1"/>
              <a:gd fmla="val 0" name="adj2"/>
            </a:avLst>
          </a:prstGeom>
          <a:gradFill>
            <a:gsLst>
              <a:gs pos="0">
                <a:srgbClr val="1F0057"/>
              </a:gs>
              <a:gs pos="100000">
                <a:srgbClr val="370051"/>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09" name="Google Shape;7109;g3d53bdb51f7_0_8754"/>
          <p:cNvSpPr/>
          <p:nvPr/>
        </p:nvSpPr>
        <p:spPr>
          <a:xfrm rot="-5400000">
            <a:off x="3777428" y="3925305"/>
            <a:ext cx="862800" cy="167700"/>
          </a:xfrm>
          <a:prstGeom prst="round2SameRect">
            <a:avLst>
              <a:gd fmla="val 15604" name="adj1"/>
              <a:gd fmla="val 0" name="adj2"/>
            </a:avLst>
          </a:prstGeom>
          <a:gradFill>
            <a:gsLst>
              <a:gs pos="0">
                <a:srgbClr val="20035F"/>
              </a:gs>
              <a:gs pos="100000">
                <a:srgbClr val="026FFF"/>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10" name="Google Shape;7110;g3d53bdb51f7_0_8754"/>
          <p:cNvSpPr txBox="1"/>
          <p:nvPr>
            <p:ph idx="1" type="subTitle"/>
          </p:nvPr>
        </p:nvSpPr>
        <p:spPr>
          <a:xfrm>
            <a:off x="4523730" y="950522"/>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7111" name="Google Shape;7111;g3d53bdb51f7_0_8754"/>
          <p:cNvSpPr txBox="1"/>
          <p:nvPr>
            <p:ph idx="2" type="subTitle"/>
          </p:nvPr>
        </p:nvSpPr>
        <p:spPr>
          <a:xfrm>
            <a:off x="4523730" y="1172710"/>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7112" name="Google Shape;7112;g3d53bdb51f7_0_8754"/>
          <p:cNvSpPr txBox="1"/>
          <p:nvPr>
            <p:ph idx="3" type="subTitle"/>
          </p:nvPr>
        </p:nvSpPr>
        <p:spPr>
          <a:xfrm>
            <a:off x="4523730" y="1905606"/>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7113" name="Google Shape;7113;g3d53bdb51f7_0_8754"/>
          <p:cNvSpPr txBox="1"/>
          <p:nvPr>
            <p:ph idx="4" type="subTitle"/>
          </p:nvPr>
        </p:nvSpPr>
        <p:spPr>
          <a:xfrm>
            <a:off x="4523730" y="2127793"/>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7114" name="Google Shape;7114;g3d53bdb51f7_0_8754"/>
          <p:cNvSpPr txBox="1"/>
          <p:nvPr>
            <p:ph idx="5" type="subTitle"/>
          </p:nvPr>
        </p:nvSpPr>
        <p:spPr>
          <a:xfrm>
            <a:off x="4523730" y="2859682"/>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7115" name="Google Shape;7115;g3d53bdb51f7_0_8754"/>
          <p:cNvSpPr txBox="1"/>
          <p:nvPr>
            <p:ph idx="6" type="subTitle"/>
          </p:nvPr>
        </p:nvSpPr>
        <p:spPr>
          <a:xfrm>
            <a:off x="4523730" y="3081870"/>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7116" name="Google Shape;7116;g3d53bdb51f7_0_8754"/>
          <p:cNvSpPr txBox="1"/>
          <p:nvPr>
            <p:ph idx="7" type="subTitle"/>
          </p:nvPr>
        </p:nvSpPr>
        <p:spPr>
          <a:xfrm>
            <a:off x="4523730" y="3808265"/>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7117" name="Google Shape;7117;g3d53bdb51f7_0_8754"/>
          <p:cNvSpPr txBox="1"/>
          <p:nvPr>
            <p:ph idx="8" type="subTitle"/>
          </p:nvPr>
        </p:nvSpPr>
        <p:spPr>
          <a:xfrm>
            <a:off x="4523730" y="4030453"/>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7_Custom Layout">
  <p:cSld name="27_Custom Layout">
    <p:bg>
      <p:bgPr>
        <a:blipFill>
          <a:blip r:embed="rId2">
            <a:alphaModFix/>
          </a:blip>
          <a:stretch>
            <a:fillRect/>
          </a:stretch>
        </a:blipFill>
      </p:bgPr>
    </p:bg>
    <p:spTree>
      <p:nvGrpSpPr>
        <p:cNvPr id="623" name="Shape 623"/>
        <p:cNvGrpSpPr/>
        <p:nvPr/>
      </p:nvGrpSpPr>
      <p:grpSpPr>
        <a:xfrm>
          <a:off x="0" y="0"/>
          <a:ext cx="0" cy="0"/>
          <a:chOff x="0" y="0"/>
          <a:chExt cx="0" cy="0"/>
        </a:xfrm>
      </p:grpSpPr>
      <p:sp>
        <p:nvSpPr>
          <p:cNvPr id="624" name="Google Shape;624;g3970249a880_0_12012"/>
          <p:cNvSpPr/>
          <p:nvPr/>
        </p:nvSpPr>
        <p:spPr>
          <a:xfrm rot="10800000">
            <a:off x="3222792" y="3119574"/>
            <a:ext cx="2804400" cy="13401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625" name="Google Shape;625;g3970249a880_0_12012"/>
          <p:cNvSpPr/>
          <p:nvPr/>
        </p:nvSpPr>
        <p:spPr>
          <a:xfrm rot="10800000">
            <a:off x="6107145" y="3119574"/>
            <a:ext cx="2804400" cy="13401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626" name="Google Shape;626;g3970249a880_0_12012"/>
          <p:cNvSpPr/>
          <p:nvPr/>
        </p:nvSpPr>
        <p:spPr>
          <a:xfrm rot="10800000">
            <a:off x="338440" y="3119574"/>
            <a:ext cx="2804400" cy="13401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627" name="Google Shape;627;g3970249a880_0_12012"/>
          <p:cNvSpPr/>
          <p:nvPr/>
        </p:nvSpPr>
        <p:spPr>
          <a:xfrm>
            <a:off x="338461" y="1144976"/>
            <a:ext cx="2804400" cy="1974600"/>
          </a:xfrm>
          <a:prstGeom prst="round2SameRect">
            <a:avLst>
              <a:gd fmla="val 4384" name="adj1"/>
              <a:gd fmla="val 0" name="adj2"/>
            </a:avLst>
          </a:prstGeom>
          <a:gradFill>
            <a:gsLst>
              <a:gs pos="0">
                <a:srgbClr val="FF001A"/>
              </a:gs>
              <a:gs pos="74000">
                <a:srgbClr val="290051"/>
              </a:gs>
              <a:gs pos="100000">
                <a:srgbClr val="0C0024"/>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628" name="Google Shape;628;g3970249a880_0_12012"/>
          <p:cNvSpPr/>
          <p:nvPr/>
        </p:nvSpPr>
        <p:spPr>
          <a:xfrm>
            <a:off x="6107166" y="1144975"/>
            <a:ext cx="2804400" cy="1974600"/>
          </a:xfrm>
          <a:prstGeom prst="round2SameRect">
            <a:avLst>
              <a:gd fmla="val 4780" name="adj1"/>
              <a:gd fmla="val 0" name="adj2"/>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2000">
                <a:srgbClr val="1C0054"/>
              </a:gs>
              <a:gs pos="78000">
                <a:srgbClr val="1C0358"/>
              </a:gs>
              <a:gs pos="82000">
                <a:srgbClr val="1C0B66"/>
              </a:gs>
              <a:gs pos="100000">
                <a:srgbClr val="1C0B6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629" name="Google Shape;629;g3970249a880_0_12012"/>
          <p:cNvSpPr/>
          <p:nvPr/>
        </p:nvSpPr>
        <p:spPr>
          <a:xfrm>
            <a:off x="3231435" y="1144975"/>
            <a:ext cx="2804400" cy="1974600"/>
          </a:xfrm>
          <a:prstGeom prst="round2SameRect">
            <a:avLst>
              <a:gd fmla="val 4780" name="adj1"/>
              <a:gd fmla="val 0" name="adj2"/>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2000">
                <a:srgbClr val="1C0054"/>
              </a:gs>
              <a:gs pos="78000">
                <a:srgbClr val="1C0358"/>
              </a:gs>
              <a:gs pos="82000">
                <a:srgbClr val="1C0B66"/>
              </a:gs>
              <a:gs pos="100000">
                <a:srgbClr val="1C0B6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630" name="Google Shape;630;g3970249a880_0_1201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31" name="Google Shape;631;g3970249a880_0_12012"/>
          <p:cNvSpPr txBox="1"/>
          <p:nvPr>
            <p:ph type="title"/>
          </p:nvPr>
        </p:nvSpPr>
        <p:spPr>
          <a:xfrm>
            <a:off x="315022" y="319879"/>
            <a:ext cx="68961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632" name="Google Shape;632;g3970249a880_0_12012"/>
          <p:cNvSpPr txBox="1"/>
          <p:nvPr>
            <p:ph idx="1" type="body"/>
          </p:nvPr>
        </p:nvSpPr>
        <p:spPr>
          <a:xfrm>
            <a:off x="456728" y="3322031"/>
            <a:ext cx="2567700" cy="758400"/>
          </a:xfrm>
          <a:prstGeom prst="rect">
            <a:avLst/>
          </a:prstGeom>
          <a:noFill/>
          <a:ln>
            <a:noFill/>
          </a:ln>
        </p:spPr>
        <p:txBody>
          <a:bodyPr anchorCtr="0" anchor="t" bIns="0" lIns="0" spcFirstLastPara="1" rIns="0" wrap="square" tIns="0">
            <a:noAutofit/>
          </a:bodyPr>
          <a:lstStyle>
            <a:lvl1pPr indent="-280035" lvl="0" marL="457200" algn="l">
              <a:lnSpc>
                <a:spcPct val="95000"/>
              </a:lnSpc>
              <a:spcBef>
                <a:spcPts val="1350"/>
              </a:spcBef>
              <a:spcAft>
                <a:spcPts val="0"/>
              </a:spcAft>
              <a:buClr>
                <a:srgbClr val="5D688B"/>
              </a:buClr>
              <a:buSzPts val="810"/>
              <a:buChar char="●"/>
              <a:defRPr sz="900">
                <a:solidFill>
                  <a:srgbClr val="5D688B"/>
                </a:solidFill>
              </a:defRPr>
            </a:lvl1pPr>
            <a:lvl2pPr indent="-271463" lvl="1" marL="914400" algn="l">
              <a:lnSpc>
                <a:spcPct val="95000"/>
              </a:lnSpc>
              <a:spcBef>
                <a:spcPts val="1350"/>
              </a:spcBef>
              <a:spcAft>
                <a:spcPts val="0"/>
              </a:spcAft>
              <a:buClr>
                <a:srgbClr val="5D688B"/>
              </a:buClr>
              <a:buSzPts val="675"/>
              <a:buChar char="●"/>
              <a:defRPr sz="750">
                <a:solidFill>
                  <a:srgbClr val="5D688B"/>
                </a:solidFill>
              </a:defRPr>
            </a:lvl2pPr>
            <a:lvl3pPr indent="-267145" lvl="2" marL="1371600" algn="l">
              <a:lnSpc>
                <a:spcPct val="95000"/>
              </a:lnSpc>
              <a:spcBef>
                <a:spcPts val="1350"/>
              </a:spcBef>
              <a:spcAft>
                <a:spcPts val="0"/>
              </a:spcAft>
              <a:buClr>
                <a:srgbClr val="5D688B"/>
              </a:buClr>
              <a:buSzPts val="607"/>
              <a:buChar char="●"/>
              <a:defRPr sz="675">
                <a:solidFill>
                  <a:srgbClr val="5D688B"/>
                </a:solidFill>
              </a:defRPr>
            </a:lvl3pPr>
            <a:lvl4pPr indent="-267145" lvl="3" marL="1828800" algn="l">
              <a:lnSpc>
                <a:spcPct val="95000"/>
              </a:lnSpc>
              <a:spcBef>
                <a:spcPts val="1350"/>
              </a:spcBef>
              <a:spcAft>
                <a:spcPts val="0"/>
              </a:spcAft>
              <a:buClr>
                <a:schemeClr val="dk1"/>
              </a:buClr>
              <a:buSzPts val="607"/>
              <a:buChar char="●"/>
              <a:defRPr sz="600"/>
            </a:lvl4pPr>
            <a:lvl5pPr indent="-267145" lvl="4" marL="2286000" algn="l">
              <a:lnSpc>
                <a:spcPct val="95000"/>
              </a:lnSpc>
              <a:spcBef>
                <a:spcPts val="1350"/>
              </a:spcBef>
              <a:spcAft>
                <a:spcPts val="0"/>
              </a:spcAft>
              <a:buClr>
                <a:schemeClr val="dk1"/>
              </a:buClr>
              <a:buSzPts val="607"/>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633" name="Google Shape;633;g3970249a880_0_12012"/>
          <p:cNvSpPr/>
          <p:nvPr/>
        </p:nvSpPr>
        <p:spPr>
          <a:xfrm>
            <a:off x="1487709" y="1467104"/>
            <a:ext cx="596977" cy="655616"/>
          </a:xfrm>
          <a:custGeom>
            <a:rect b="b" l="l" r="r" t="t"/>
            <a:pathLst>
              <a:path extrusionOk="0" h="1748310" w="1591940">
                <a:moveTo>
                  <a:pt x="1396892" y="1748184"/>
                </a:moveTo>
                <a:lnTo>
                  <a:pt x="0" y="1748184"/>
                </a:lnTo>
                <a:lnTo>
                  <a:pt x="195048" y="1553135"/>
                </a:lnTo>
                <a:lnTo>
                  <a:pt x="195048" y="0"/>
                </a:lnTo>
                <a:lnTo>
                  <a:pt x="1591941" y="0"/>
                </a:lnTo>
                <a:lnTo>
                  <a:pt x="1591941" y="1553262"/>
                </a:lnTo>
                <a:cubicBezTo>
                  <a:pt x="1591941" y="1661029"/>
                  <a:pt x="1504659" y="1748311"/>
                  <a:pt x="1396892" y="1748311"/>
                </a:cubicBezTo>
                <a:close/>
              </a:path>
            </a:pathLst>
          </a:custGeom>
          <a:solidFill>
            <a:srgbClr val="FFFF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634" name="Google Shape;634;g3970249a880_0_12012"/>
          <p:cNvSpPr/>
          <p:nvPr/>
        </p:nvSpPr>
        <p:spPr>
          <a:xfrm>
            <a:off x="1414575" y="1656236"/>
            <a:ext cx="146286" cy="466484"/>
          </a:xfrm>
          <a:custGeom>
            <a:rect b="b" l="l" r="r" t="t"/>
            <a:pathLst>
              <a:path extrusionOk="0" h="1243958" w="390096">
                <a:moveTo>
                  <a:pt x="0" y="0"/>
                </a:moveTo>
                <a:lnTo>
                  <a:pt x="390097" y="0"/>
                </a:lnTo>
                <a:lnTo>
                  <a:pt x="390097" y="1048910"/>
                </a:lnTo>
                <a:cubicBezTo>
                  <a:pt x="390097" y="1156549"/>
                  <a:pt x="302688" y="1243959"/>
                  <a:pt x="195048" y="1243959"/>
                </a:cubicBezTo>
                <a:lnTo>
                  <a:pt x="195048" y="1243959"/>
                </a:lnTo>
                <a:cubicBezTo>
                  <a:pt x="87409" y="1243831"/>
                  <a:pt x="0" y="1156422"/>
                  <a:pt x="0" y="1048783"/>
                </a:cubicBezTo>
                <a:lnTo>
                  <a:pt x="0" y="0"/>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635" name="Google Shape;635;g3970249a880_0_12012"/>
          <p:cNvSpPr/>
          <p:nvPr/>
        </p:nvSpPr>
        <p:spPr>
          <a:xfrm>
            <a:off x="1634644" y="1537480"/>
            <a:ext cx="3873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636" name="Google Shape;636;g3970249a880_0_12012"/>
          <p:cNvSpPr/>
          <p:nvPr/>
        </p:nvSpPr>
        <p:spPr>
          <a:xfrm>
            <a:off x="1634644" y="1627800"/>
            <a:ext cx="3873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637" name="Google Shape;637;g3970249a880_0_12012"/>
          <p:cNvSpPr/>
          <p:nvPr/>
        </p:nvSpPr>
        <p:spPr>
          <a:xfrm>
            <a:off x="1634644" y="1718119"/>
            <a:ext cx="3873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638" name="Google Shape;638;g3970249a880_0_12012"/>
          <p:cNvSpPr/>
          <p:nvPr/>
        </p:nvSpPr>
        <p:spPr>
          <a:xfrm>
            <a:off x="1634644" y="1808439"/>
            <a:ext cx="1938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639" name="Google Shape;639;g3970249a880_0_12012"/>
          <p:cNvSpPr txBox="1"/>
          <p:nvPr>
            <p:ph idx="2" type="body"/>
          </p:nvPr>
        </p:nvSpPr>
        <p:spPr>
          <a:xfrm>
            <a:off x="3346186" y="3322031"/>
            <a:ext cx="2567700" cy="758400"/>
          </a:xfrm>
          <a:prstGeom prst="rect">
            <a:avLst/>
          </a:prstGeom>
          <a:noFill/>
          <a:ln>
            <a:noFill/>
          </a:ln>
        </p:spPr>
        <p:txBody>
          <a:bodyPr anchorCtr="0" anchor="t" bIns="0" lIns="0" spcFirstLastPara="1" rIns="0" wrap="square" tIns="0">
            <a:noAutofit/>
          </a:bodyPr>
          <a:lstStyle>
            <a:lvl1pPr indent="-280035" lvl="0" marL="457200" algn="l">
              <a:lnSpc>
                <a:spcPct val="95000"/>
              </a:lnSpc>
              <a:spcBef>
                <a:spcPts val="1350"/>
              </a:spcBef>
              <a:spcAft>
                <a:spcPts val="0"/>
              </a:spcAft>
              <a:buClr>
                <a:srgbClr val="5D688B"/>
              </a:buClr>
              <a:buSzPts val="810"/>
              <a:buChar char="●"/>
              <a:defRPr sz="900">
                <a:solidFill>
                  <a:srgbClr val="5D688B"/>
                </a:solidFill>
              </a:defRPr>
            </a:lvl1pPr>
            <a:lvl2pPr indent="-271463" lvl="1" marL="914400" algn="l">
              <a:lnSpc>
                <a:spcPct val="95000"/>
              </a:lnSpc>
              <a:spcBef>
                <a:spcPts val="1350"/>
              </a:spcBef>
              <a:spcAft>
                <a:spcPts val="0"/>
              </a:spcAft>
              <a:buClr>
                <a:srgbClr val="5D688B"/>
              </a:buClr>
              <a:buSzPts val="675"/>
              <a:buChar char="●"/>
              <a:defRPr sz="750">
                <a:solidFill>
                  <a:srgbClr val="5D688B"/>
                </a:solidFill>
              </a:defRPr>
            </a:lvl2pPr>
            <a:lvl3pPr indent="-267145" lvl="2" marL="1371600" algn="l">
              <a:lnSpc>
                <a:spcPct val="95000"/>
              </a:lnSpc>
              <a:spcBef>
                <a:spcPts val="1350"/>
              </a:spcBef>
              <a:spcAft>
                <a:spcPts val="0"/>
              </a:spcAft>
              <a:buClr>
                <a:srgbClr val="5D688B"/>
              </a:buClr>
              <a:buSzPts val="607"/>
              <a:buChar char="●"/>
              <a:defRPr sz="675">
                <a:solidFill>
                  <a:srgbClr val="5D688B"/>
                </a:solidFill>
              </a:defRPr>
            </a:lvl3pPr>
            <a:lvl4pPr indent="-267145" lvl="3" marL="1828800" algn="l">
              <a:lnSpc>
                <a:spcPct val="95000"/>
              </a:lnSpc>
              <a:spcBef>
                <a:spcPts val="1350"/>
              </a:spcBef>
              <a:spcAft>
                <a:spcPts val="0"/>
              </a:spcAft>
              <a:buClr>
                <a:schemeClr val="dk1"/>
              </a:buClr>
              <a:buSzPts val="607"/>
              <a:buChar char="●"/>
              <a:defRPr sz="600"/>
            </a:lvl4pPr>
            <a:lvl5pPr indent="-267145" lvl="4" marL="2286000" algn="l">
              <a:lnSpc>
                <a:spcPct val="95000"/>
              </a:lnSpc>
              <a:spcBef>
                <a:spcPts val="1350"/>
              </a:spcBef>
              <a:spcAft>
                <a:spcPts val="0"/>
              </a:spcAft>
              <a:buClr>
                <a:schemeClr val="dk1"/>
              </a:buClr>
              <a:buSzPts val="607"/>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640" name="Google Shape;640;g3970249a880_0_12012"/>
          <p:cNvSpPr/>
          <p:nvPr/>
        </p:nvSpPr>
        <p:spPr>
          <a:xfrm>
            <a:off x="332813" y="1144975"/>
            <a:ext cx="2804400" cy="1974600"/>
          </a:xfrm>
          <a:prstGeom prst="round2SameRect">
            <a:avLst>
              <a:gd fmla="val 4780" name="adj1"/>
              <a:gd fmla="val 0" name="adj2"/>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2000">
                <a:srgbClr val="1C0054"/>
              </a:gs>
              <a:gs pos="78000">
                <a:srgbClr val="1C0358"/>
              </a:gs>
              <a:gs pos="82000">
                <a:srgbClr val="1C0B66"/>
              </a:gs>
              <a:gs pos="100000">
                <a:srgbClr val="1C0B6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641" name="Google Shape;641;g3970249a880_0_12012"/>
          <p:cNvSpPr txBox="1"/>
          <p:nvPr>
            <p:ph idx="3" type="body"/>
          </p:nvPr>
        </p:nvSpPr>
        <p:spPr>
          <a:xfrm>
            <a:off x="6225427" y="3322031"/>
            <a:ext cx="2567700" cy="758400"/>
          </a:xfrm>
          <a:prstGeom prst="rect">
            <a:avLst/>
          </a:prstGeom>
          <a:noFill/>
          <a:ln>
            <a:noFill/>
          </a:ln>
        </p:spPr>
        <p:txBody>
          <a:bodyPr anchorCtr="0" anchor="t" bIns="0" lIns="0" spcFirstLastPara="1" rIns="0" wrap="square" tIns="0">
            <a:noAutofit/>
          </a:bodyPr>
          <a:lstStyle>
            <a:lvl1pPr indent="-280035" lvl="0" marL="457200" algn="l">
              <a:lnSpc>
                <a:spcPct val="95000"/>
              </a:lnSpc>
              <a:spcBef>
                <a:spcPts val="1350"/>
              </a:spcBef>
              <a:spcAft>
                <a:spcPts val="0"/>
              </a:spcAft>
              <a:buClr>
                <a:srgbClr val="5D688B"/>
              </a:buClr>
              <a:buSzPts val="810"/>
              <a:buChar char="●"/>
              <a:defRPr sz="900">
                <a:solidFill>
                  <a:srgbClr val="5D688B"/>
                </a:solidFill>
              </a:defRPr>
            </a:lvl1pPr>
            <a:lvl2pPr indent="-271463" lvl="1" marL="914400" algn="l">
              <a:lnSpc>
                <a:spcPct val="95000"/>
              </a:lnSpc>
              <a:spcBef>
                <a:spcPts val="1350"/>
              </a:spcBef>
              <a:spcAft>
                <a:spcPts val="0"/>
              </a:spcAft>
              <a:buClr>
                <a:srgbClr val="5D688B"/>
              </a:buClr>
              <a:buSzPts val="675"/>
              <a:buChar char="●"/>
              <a:defRPr sz="750">
                <a:solidFill>
                  <a:srgbClr val="5D688B"/>
                </a:solidFill>
              </a:defRPr>
            </a:lvl2pPr>
            <a:lvl3pPr indent="-267145" lvl="2" marL="1371600" algn="l">
              <a:lnSpc>
                <a:spcPct val="95000"/>
              </a:lnSpc>
              <a:spcBef>
                <a:spcPts val="1350"/>
              </a:spcBef>
              <a:spcAft>
                <a:spcPts val="0"/>
              </a:spcAft>
              <a:buClr>
                <a:srgbClr val="5D688B"/>
              </a:buClr>
              <a:buSzPts val="607"/>
              <a:buChar char="●"/>
              <a:defRPr sz="675">
                <a:solidFill>
                  <a:srgbClr val="5D688B"/>
                </a:solidFill>
              </a:defRPr>
            </a:lvl3pPr>
            <a:lvl4pPr indent="-267145" lvl="3" marL="1828800" algn="l">
              <a:lnSpc>
                <a:spcPct val="95000"/>
              </a:lnSpc>
              <a:spcBef>
                <a:spcPts val="1350"/>
              </a:spcBef>
              <a:spcAft>
                <a:spcPts val="0"/>
              </a:spcAft>
              <a:buClr>
                <a:schemeClr val="dk1"/>
              </a:buClr>
              <a:buSzPts val="607"/>
              <a:buChar char="●"/>
              <a:defRPr sz="600"/>
            </a:lvl4pPr>
            <a:lvl5pPr indent="-267145" lvl="4" marL="2286000" algn="l">
              <a:lnSpc>
                <a:spcPct val="95000"/>
              </a:lnSpc>
              <a:spcBef>
                <a:spcPts val="1350"/>
              </a:spcBef>
              <a:spcAft>
                <a:spcPts val="0"/>
              </a:spcAft>
              <a:buClr>
                <a:schemeClr val="dk1"/>
              </a:buClr>
              <a:buSzPts val="607"/>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642" name="Google Shape;642;g3970249a880_0_12012"/>
          <p:cNvSpPr txBox="1"/>
          <p:nvPr>
            <p:ph idx="4" type="subTitle"/>
          </p:nvPr>
        </p:nvSpPr>
        <p:spPr>
          <a:xfrm>
            <a:off x="456728" y="2432438"/>
            <a:ext cx="2567700" cy="5721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312">
                <a:solidFill>
                  <a:schemeClr val="lt1"/>
                </a:solidFill>
                <a:latin typeface="Poppins"/>
                <a:ea typeface="Poppins"/>
                <a:cs typeface="Poppins"/>
                <a:sym typeface="Poppins"/>
              </a:defRPr>
            </a:lvl1pPr>
            <a:lvl2pPr lvl="1" algn="ctr">
              <a:lnSpc>
                <a:spcPct val="95000"/>
              </a:lnSpc>
              <a:spcBef>
                <a:spcPts val="1350"/>
              </a:spcBef>
              <a:spcAft>
                <a:spcPts val="0"/>
              </a:spcAft>
              <a:buClr>
                <a:schemeClr val="lt1"/>
              </a:buClr>
              <a:buSzPts val="810"/>
              <a:buNone/>
              <a:defRPr sz="900">
                <a:solidFill>
                  <a:schemeClr val="lt1"/>
                </a:solidFill>
              </a:defRPr>
            </a:lvl2pPr>
            <a:lvl3pPr lvl="2" algn="ctr">
              <a:lnSpc>
                <a:spcPct val="95000"/>
              </a:lnSpc>
              <a:spcBef>
                <a:spcPts val="1350"/>
              </a:spcBef>
              <a:spcAft>
                <a:spcPts val="0"/>
              </a:spcAft>
              <a:buClr>
                <a:schemeClr val="lt1"/>
              </a:buClr>
              <a:buSzPts val="675"/>
              <a:buNone/>
              <a:defRPr sz="750">
                <a:solidFill>
                  <a:schemeClr val="lt1"/>
                </a:solidFill>
              </a:defRPr>
            </a:lvl3pPr>
            <a:lvl4pPr lvl="3" algn="ctr">
              <a:lnSpc>
                <a:spcPct val="95000"/>
              </a:lnSpc>
              <a:spcBef>
                <a:spcPts val="1350"/>
              </a:spcBef>
              <a:spcAft>
                <a:spcPts val="0"/>
              </a:spcAft>
              <a:buClr>
                <a:schemeClr val="lt1"/>
              </a:buClr>
              <a:buSzPts val="540"/>
              <a:buNone/>
              <a:defRPr sz="600">
                <a:solidFill>
                  <a:schemeClr val="lt1"/>
                </a:solidFill>
              </a:defRPr>
            </a:lvl4pPr>
            <a:lvl5pPr lvl="4" algn="ctr">
              <a:lnSpc>
                <a:spcPct val="95000"/>
              </a:lnSpc>
              <a:spcBef>
                <a:spcPts val="1350"/>
              </a:spcBef>
              <a:spcAft>
                <a:spcPts val="0"/>
              </a:spcAft>
              <a:buClr>
                <a:schemeClr val="lt1"/>
              </a:buClr>
              <a:buSzPts val="405"/>
              <a:buNone/>
              <a:defRPr sz="450">
                <a:solidFill>
                  <a:schemeClr val="lt1"/>
                </a:solidFill>
              </a:defRPr>
            </a:lvl5pPr>
            <a:lvl6pPr lvl="5" algn="ctr">
              <a:lnSpc>
                <a:spcPct val="90000"/>
              </a:lnSpc>
              <a:spcBef>
                <a:spcPts val="375"/>
              </a:spcBef>
              <a:spcAft>
                <a:spcPts val="0"/>
              </a:spcAft>
              <a:buClr>
                <a:schemeClr val="lt1"/>
              </a:buClr>
              <a:buSzPts val="187"/>
              <a:buNone/>
              <a:defRPr sz="187">
                <a:solidFill>
                  <a:schemeClr val="lt1"/>
                </a:solidFill>
              </a:defRPr>
            </a:lvl6pPr>
            <a:lvl7pPr lvl="6" algn="ctr">
              <a:lnSpc>
                <a:spcPct val="90000"/>
              </a:lnSpc>
              <a:spcBef>
                <a:spcPts val="375"/>
              </a:spcBef>
              <a:spcAft>
                <a:spcPts val="0"/>
              </a:spcAft>
              <a:buClr>
                <a:schemeClr val="lt1"/>
              </a:buClr>
              <a:buSzPts val="187"/>
              <a:buNone/>
              <a:defRPr sz="187">
                <a:solidFill>
                  <a:schemeClr val="lt1"/>
                </a:solidFill>
              </a:defRPr>
            </a:lvl7pPr>
            <a:lvl8pPr lvl="7" algn="ctr">
              <a:lnSpc>
                <a:spcPct val="90000"/>
              </a:lnSpc>
              <a:spcBef>
                <a:spcPts val="375"/>
              </a:spcBef>
              <a:spcAft>
                <a:spcPts val="0"/>
              </a:spcAft>
              <a:buClr>
                <a:schemeClr val="lt1"/>
              </a:buClr>
              <a:buSzPts val="187"/>
              <a:buNone/>
              <a:defRPr sz="187">
                <a:solidFill>
                  <a:schemeClr val="lt1"/>
                </a:solidFill>
              </a:defRPr>
            </a:lvl8pPr>
            <a:lvl9pPr lvl="8" algn="ctr">
              <a:lnSpc>
                <a:spcPct val="90000"/>
              </a:lnSpc>
              <a:spcBef>
                <a:spcPts val="375"/>
              </a:spcBef>
              <a:spcAft>
                <a:spcPts val="0"/>
              </a:spcAft>
              <a:buClr>
                <a:schemeClr val="lt1"/>
              </a:buClr>
              <a:buSzPts val="187"/>
              <a:buNone/>
              <a:defRPr sz="187">
                <a:solidFill>
                  <a:schemeClr val="lt1"/>
                </a:solidFill>
              </a:defRPr>
            </a:lvl9pPr>
          </a:lstStyle>
          <a:p/>
        </p:txBody>
      </p:sp>
      <p:sp>
        <p:nvSpPr>
          <p:cNvPr id="643" name="Google Shape;643;g3970249a880_0_12012"/>
          <p:cNvSpPr txBox="1"/>
          <p:nvPr>
            <p:ph idx="5" type="subTitle"/>
          </p:nvPr>
        </p:nvSpPr>
        <p:spPr>
          <a:xfrm>
            <a:off x="3346181" y="2432438"/>
            <a:ext cx="2567700" cy="5721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312">
                <a:solidFill>
                  <a:schemeClr val="lt1"/>
                </a:solidFill>
                <a:latin typeface="Poppins"/>
                <a:ea typeface="Poppins"/>
                <a:cs typeface="Poppins"/>
                <a:sym typeface="Poppins"/>
              </a:defRPr>
            </a:lvl1pPr>
            <a:lvl2pPr lvl="1" algn="ctr">
              <a:lnSpc>
                <a:spcPct val="95000"/>
              </a:lnSpc>
              <a:spcBef>
                <a:spcPts val="1350"/>
              </a:spcBef>
              <a:spcAft>
                <a:spcPts val="0"/>
              </a:spcAft>
              <a:buClr>
                <a:schemeClr val="lt1"/>
              </a:buClr>
              <a:buSzPts val="810"/>
              <a:buNone/>
              <a:defRPr sz="900">
                <a:solidFill>
                  <a:schemeClr val="lt1"/>
                </a:solidFill>
              </a:defRPr>
            </a:lvl2pPr>
            <a:lvl3pPr lvl="2" algn="ctr">
              <a:lnSpc>
                <a:spcPct val="95000"/>
              </a:lnSpc>
              <a:spcBef>
                <a:spcPts val="1350"/>
              </a:spcBef>
              <a:spcAft>
                <a:spcPts val="0"/>
              </a:spcAft>
              <a:buClr>
                <a:schemeClr val="lt1"/>
              </a:buClr>
              <a:buSzPts val="675"/>
              <a:buNone/>
              <a:defRPr sz="750">
                <a:solidFill>
                  <a:schemeClr val="lt1"/>
                </a:solidFill>
              </a:defRPr>
            </a:lvl3pPr>
            <a:lvl4pPr lvl="3" algn="ctr">
              <a:lnSpc>
                <a:spcPct val="95000"/>
              </a:lnSpc>
              <a:spcBef>
                <a:spcPts val="1350"/>
              </a:spcBef>
              <a:spcAft>
                <a:spcPts val="0"/>
              </a:spcAft>
              <a:buClr>
                <a:schemeClr val="lt1"/>
              </a:buClr>
              <a:buSzPts val="540"/>
              <a:buNone/>
              <a:defRPr sz="600">
                <a:solidFill>
                  <a:schemeClr val="lt1"/>
                </a:solidFill>
              </a:defRPr>
            </a:lvl4pPr>
            <a:lvl5pPr lvl="4" algn="ctr">
              <a:lnSpc>
                <a:spcPct val="95000"/>
              </a:lnSpc>
              <a:spcBef>
                <a:spcPts val="1350"/>
              </a:spcBef>
              <a:spcAft>
                <a:spcPts val="0"/>
              </a:spcAft>
              <a:buClr>
                <a:schemeClr val="lt1"/>
              </a:buClr>
              <a:buSzPts val="405"/>
              <a:buNone/>
              <a:defRPr sz="450">
                <a:solidFill>
                  <a:schemeClr val="lt1"/>
                </a:solidFill>
              </a:defRPr>
            </a:lvl5pPr>
            <a:lvl6pPr lvl="5" algn="ctr">
              <a:lnSpc>
                <a:spcPct val="90000"/>
              </a:lnSpc>
              <a:spcBef>
                <a:spcPts val="375"/>
              </a:spcBef>
              <a:spcAft>
                <a:spcPts val="0"/>
              </a:spcAft>
              <a:buClr>
                <a:schemeClr val="lt1"/>
              </a:buClr>
              <a:buSzPts val="187"/>
              <a:buNone/>
              <a:defRPr sz="187">
                <a:solidFill>
                  <a:schemeClr val="lt1"/>
                </a:solidFill>
              </a:defRPr>
            </a:lvl6pPr>
            <a:lvl7pPr lvl="6" algn="ctr">
              <a:lnSpc>
                <a:spcPct val="90000"/>
              </a:lnSpc>
              <a:spcBef>
                <a:spcPts val="375"/>
              </a:spcBef>
              <a:spcAft>
                <a:spcPts val="0"/>
              </a:spcAft>
              <a:buClr>
                <a:schemeClr val="lt1"/>
              </a:buClr>
              <a:buSzPts val="187"/>
              <a:buNone/>
              <a:defRPr sz="187">
                <a:solidFill>
                  <a:schemeClr val="lt1"/>
                </a:solidFill>
              </a:defRPr>
            </a:lvl7pPr>
            <a:lvl8pPr lvl="7" algn="ctr">
              <a:lnSpc>
                <a:spcPct val="90000"/>
              </a:lnSpc>
              <a:spcBef>
                <a:spcPts val="375"/>
              </a:spcBef>
              <a:spcAft>
                <a:spcPts val="0"/>
              </a:spcAft>
              <a:buClr>
                <a:schemeClr val="lt1"/>
              </a:buClr>
              <a:buSzPts val="187"/>
              <a:buNone/>
              <a:defRPr sz="187">
                <a:solidFill>
                  <a:schemeClr val="lt1"/>
                </a:solidFill>
              </a:defRPr>
            </a:lvl8pPr>
            <a:lvl9pPr lvl="8" algn="ctr">
              <a:lnSpc>
                <a:spcPct val="90000"/>
              </a:lnSpc>
              <a:spcBef>
                <a:spcPts val="375"/>
              </a:spcBef>
              <a:spcAft>
                <a:spcPts val="0"/>
              </a:spcAft>
              <a:buClr>
                <a:schemeClr val="lt1"/>
              </a:buClr>
              <a:buSzPts val="187"/>
              <a:buNone/>
              <a:defRPr sz="187">
                <a:solidFill>
                  <a:schemeClr val="lt1"/>
                </a:solidFill>
              </a:defRPr>
            </a:lvl9pPr>
          </a:lstStyle>
          <a:p/>
        </p:txBody>
      </p:sp>
      <p:sp>
        <p:nvSpPr>
          <p:cNvPr id="644" name="Google Shape;644;g3970249a880_0_12012"/>
          <p:cNvSpPr txBox="1"/>
          <p:nvPr>
            <p:ph idx="6" type="subTitle"/>
          </p:nvPr>
        </p:nvSpPr>
        <p:spPr>
          <a:xfrm>
            <a:off x="6225441" y="2432438"/>
            <a:ext cx="2567700" cy="5721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312">
                <a:solidFill>
                  <a:schemeClr val="lt1"/>
                </a:solidFill>
                <a:latin typeface="Poppins"/>
                <a:ea typeface="Poppins"/>
                <a:cs typeface="Poppins"/>
                <a:sym typeface="Poppins"/>
              </a:defRPr>
            </a:lvl1pPr>
            <a:lvl2pPr lvl="1" algn="ctr">
              <a:lnSpc>
                <a:spcPct val="95000"/>
              </a:lnSpc>
              <a:spcBef>
                <a:spcPts val="1350"/>
              </a:spcBef>
              <a:spcAft>
                <a:spcPts val="0"/>
              </a:spcAft>
              <a:buClr>
                <a:schemeClr val="lt1"/>
              </a:buClr>
              <a:buSzPts val="810"/>
              <a:buNone/>
              <a:defRPr sz="900">
                <a:solidFill>
                  <a:schemeClr val="lt1"/>
                </a:solidFill>
              </a:defRPr>
            </a:lvl2pPr>
            <a:lvl3pPr lvl="2" algn="ctr">
              <a:lnSpc>
                <a:spcPct val="95000"/>
              </a:lnSpc>
              <a:spcBef>
                <a:spcPts val="1350"/>
              </a:spcBef>
              <a:spcAft>
                <a:spcPts val="0"/>
              </a:spcAft>
              <a:buClr>
                <a:schemeClr val="lt1"/>
              </a:buClr>
              <a:buSzPts val="675"/>
              <a:buNone/>
              <a:defRPr sz="750">
                <a:solidFill>
                  <a:schemeClr val="lt1"/>
                </a:solidFill>
              </a:defRPr>
            </a:lvl3pPr>
            <a:lvl4pPr lvl="3" algn="ctr">
              <a:lnSpc>
                <a:spcPct val="95000"/>
              </a:lnSpc>
              <a:spcBef>
                <a:spcPts val="1350"/>
              </a:spcBef>
              <a:spcAft>
                <a:spcPts val="0"/>
              </a:spcAft>
              <a:buClr>
                <a:schemeClr val="lt1"/>
              </a:buClr>
              <a:buSzPts val="540"/>
              <a:buNone/>
              <a:defRPr sz="600">
                <a:solidFill>
                  <a:schemeClr val="lt1"/>
                </a:solidFill>
              </a:defRPr>
            </a:lvl4pPr>
            <a:lvl5pPr lvl="4" algn="ctr">
              <a:lnSpc>
                <a:spcPct val="95000"/>
              </a:lnSpc>
              <a:spcBef>
                <a:spcPts val="1350"/>
              </a:spcBef>
              <a:spcAft>
                <a:spcPts val="0"/>
              </a:spcAft>
              <a:buClr>
                <a:schemeClr val="lt1"/>
              </a:buClr>
              <a:buSzPts val="405"/>
              <a:buNone/>
              <a:defRPr sz="450">
                <a:solidFill>
                  <a:schemeClr val="lt1"/>
                </a:solidFill>
              </a:defRPr>
            </a:lvl5pPr>
            <a:lvl6pPr lvl="5" algn="ctr">
              <a:lnSpc>
                <a:spcPct val="90000"/>
              </a:lnSpc>
              <a:spcBef>
                <a:spcPts val="375"/>
              </a:spcBef>
              <a:spcAft>
                <a:spcPts val="0"/>
              </a:spcAft>
              <a:buClr>
                <a:schemeClr val="lt1"/>
              </a:buClr>
              <a:buSzPts val="187"/>
              <a:buNone/>
              <a:defRPr sz="187">
                <a:solidFill>
                  <a:schemeClr val="lt1"/>
                </a:solidFill>
              </a:defRPr>
            </a:lvl6pPr>
            <a:lvl7pPr lvl="6" algn="ctr">
              <a:lnSpc>
                <a:spcPct val="90000"/>
              </a:lnSpc>
              <a:spcBef>
                <a:spcPts val="375"/>
              </a:spcBef>
              <a:spcAft>
                <a:spcPts val="0"/>
              </a:spcAft>
              <a:buClr>
                <a:schemeClr val="lt1"/>
              </a:buClr>
              <a:buSzPts val="187"/>
              <a:buNone/>
              <a:defRPr sz="187">
                <a:solidFill>
                  <a:schemeClr val="lt1"/>
                </a:solidFill>
              </a:defRPr>
            </a:lvl7pPr>
            <a:lvl8pPr lvl="7" algn="ctr">
              <a:lnSpc>
                <a:spcPct val="90000"/>
              </a:lnSpc>
              <a:spcBef>
                <a:spcPts val="375"/>
              </a:spcBef>
              <a:spcAft>
                <a:spcPts val="0"/>
              </a:spcAft>
              <a:buClr>
                <a:schemeClr val="lt1"/>
              </a:buClr>
              <a:buSzPts val="187"/>
              <a:buNone/>
              <a:defRPr sz="187">
                <a:solidFill>
                  <a:schemeClr val="lt1"/>
                </a:solidFill>
              </a:defRPr>
            </a:lvl8pPr>
            <a:lvl9pPr lvl="8" algn="ctr">
              <a:lnSpc>
                <a:spcPct val="90000"/>
              </a:lnSpc>
              <a:spcBef>
                <a:spcPts val="375"/>
              </a:spcBef>
              <a:spcAft>
                <a:spcPts val="0"/>
              </a:spcAft>
              <a:buClr>
                <a:schemeClr val="lt1"/>
              </a:buClr>
              <a:buSzPts val="187"/>
              <a:buNone/>
              <a:defRPr sz="187">
                <a:solidFill>
                  <a:schemeClr val="lt1"/>
                </a:solidFill>
              </a:defRPr>
            </a:lvl9pPr>
          </a:lstStyle>
          <a:p/>
        </p:txBody>
      </p:sp>
    </p:spTree>
  </p:cSld>
  <p:clrMapOvr>
    <a:masterClrMapping/>
  </p:clrMapOvr>
</p:sldLayout>
</file>

<file path=ppt/slideLayouts/slideLayout4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9_Custom Layout 1">
  <p:cSld name="29_Custom Layout_1">
    <p:bg>
      <p:bgPr>
        <a:blipFill>
          <a:blip r:embed="rId2">
            <a:alphaModFix/>
          </a:blip>
          <a:stretch>
            <a:fillRect/>
          </a:stretch>
        </a:blipFill>
      </p:bgPr>
    </p:bg>
    <p:spTree>
      <p:nvGrpSpPr>
        <p:cNvPr id="7118" name="Shape 7118"/>
        <p:cNvGrpSpPr/>
        <p:nvPr/>
      </p:nvGrpSpPr>
      <p:grpSpPr>
        <a:xfrm>
          <a:off x="0" y="0"/>
          <a:ext cx="0" cy="0"/>
          <a:chOff x="0" y="0"/>
          <a:chExt cx="0" cy="0"/>
        </a:xfrm>
      </p:grpSpPr>
      <p:sp>
        <p:nvSpPr>
          <p:cNvPr id="7119" name="Google Shape;7119;g3d53bdb51f7_0_8773"/>
          <p:cNvSpPr/>
          <p:nvPr/>
        </p:nvSpPr>
        <p:spPr>
          <a:xfrm>
            <a:off x="639994" y="1670789"/>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20" name="Google Shape;7120;g3d53bdb51f7_0_8773"/>
          <p:cNvSpPr/>
          <p:nvPr/>
        </p:nvSpPr>
        <p:spPr>
          <a:xfrm>
            <a:off x="639994" y="2624242"/>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21" name="Google Shape;7121;g3d53bdb51f7_0_8773"/>
          <p:cNvSpPr/>
          <p:nvPr/>
        </p:nvSpPr>
        <p:spPr>
          <a:xfrm>
            <a:off x="639994" y="3577694"/>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22" name="Google Shape;7122;g3d53bdb51f7_0_8773"/>
          <p:cNvSpPr/>
          <p:nvPr/>
        </p:nvSpPr>
        <p:spPr>
          <a:xfrm>
            <a:off x="639994" y="717337"/>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23" name="Google Shape;7123;g3d53bdb51f7_0_8773"/>
          <p:cNvSpPr/>
          <p:nvPr/>
        </p:nvSpPr>
        <p:spPr>
          <a:xfrm rot="-5400000">
            <a:off x="292444" y="1064948"/>
            <a:ext cx="862800" cy="167700"/>
          </a:xfrm>
          <a:prstGeom prst="round2SameRect">
            <a:avLst>
              <a:gd fmla="val 15604" name="adj1"/>
              <a:gd fmla="val 0" name="adj2"/>
            </a:avLst>
          </a:prstGeom>
          <a:gradFill>
            <a:gsLst>
              <a:gs pos="0">
                <a:srgbClr val="F20019"/>
              </a:gs>
              <a:gs pos="100000">
                <a:schemeClr val="accent3"/>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24" name="Google Shape;7124;g3d53bdb51f7_0_8773"/>
          <p:cNvSpPr txBox="1"/>
          <p:nvPr>
            <p:ph type="title"/>
          </p:nvPr>
        </p:nvSpPr>
        <p:spPr>
          <a:xfrm>
            <a:off x="4879198" y="1805745"/>
            <a:ext cx="3421800" cy="12141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125" name="Google Shape;7125;g3d53bdb51f7_0_877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126" name="Google Shape;7126;g3d53bdb51f7_0_8773"/>
          <p:cNvSpPr/>
          <p:nvPr/>
        </p:nvSpPr>
        <p:spPr>
          <a:xfrm rot="-5400000">
            <a:off x="292444" y="2018400"/>
            <a:ext cx="862800" cy="167700"/>
          </a:xfrm>
          <a:prstGeom prst="round2SameRect">
            <a:avLst>
              <a:gd fmla="val 15604" name="adj1"/>
              <a:gd fmla="val 0" name="adj2"/>
            </a:avLst>
          </a:prstGeom>
          <a:gradFill>
            <a:gsLst>
              <a:gs pos="0">
                <a:srgbClr val="83003C"/>
              </a:gs>
              <a:gs pos="100000">
                <a:srgbClr val="40004F"/>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27" name="Google Shape;7127;g3d53bdb51f7_0_8773"/>
          <p:cNvSpPr/>
          <p:nvPr/>
        </p:nvSpPr>
        <p:spPr>
          <a:xfrm rot="-5400000">
            <a:off x="292444" y="2971853"/>
            <a:ext cx="862800" cy="167700"/>
          </a:xfrm>
          <a:prstGeom prst="round2SameRect">
            <a:avLst>
              <a:gd fmla="val 15604" name="adj1"/>
              <a:gd fmla="val 0" name="adj2"/>
            </a:avLst>
          </a:prstGeom>
          <a:gradFill>
            <a:gsLst>
              <a:gs pos="0">
                <a:srgbClr val="1F0057"/>
              </a:gs>
              <a:gs pos="100000">
                <a:srgbClr val="370051"/>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28" name="Google Shape;7128;g3d53bdb51f7_0_8773"/>
          <p:cNvSpPr/>
          <p:nvPr/>
        </p:nvSpPr>
        <p:spPr>
          <a:xfrm rot="-5400000">
            <a:off x="292444" y="3925305"/>
            <a:ext cx="862800" cy="167700"/>
          </a:xfrm>
          <a:prstGeom prst="round2SameRect">
            <a:avLst>
              <a:gd fmla="val 15604" name="adj1"/>
              <a:gd fmla="val 0" name="adj2"/>
            </a:avLst>
          </a:prstGeom>
          <a:gradFill>
            <a:gsLst>
              <a:gs pos="0">
                <a:srgbClr val="20035F"/>
              </a:gs>
              <a:gs pos="100000">
                <a:srgbClr val="026FFF"/>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29" name="Google Shape;7129;g3d53bdb51f7_0_8773"/>
          <p:cNvSpPr txBox="1"/>
          <p:nvPr>
            <p:ph idx="1" type="subTitle"/>
          </p:nvPr>
        </p:nvSpPr>
        <p:spPr>
          <a:xfrm>
            <a:off x="1038746" y="950522"/>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7130" name="Google Shape;7130;g3d53bdb51f7_0_8773"/>
          <p:cNvSpPr txBox="1"/>
          <p:nvPr>
            <p:ph idx="2" type="subTitle"/>
          </p:nvPr>
        </p:nvSpPr>
        <p:spPr>
          <a:xfrm>
            <a:off x="1038746" y="1172710"/>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7131" name="Google Shape;7131;g3d53bdb51f7_0_8773"/>
          <p:cNvSpPr txBox="1"/>
          <p:nvPr>
            <p:ph idx="3" type="subTitle"/>
          </p:nvPr>
        </p:nvSpPr>
        <p:spPr>
          <a:xfrm>
            <a:off x="1038746" y="1905606"/>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7132" name="Google Shape;7132;g3d53bdb51f7_0_8773"/>
          <p:cNvSpPr txBox="1"/>
          <p:nvPr>
            <p:ph idx="4" type="subTitle"/>
          </p:nvPr>
        </p:nvSpPr>
        <p:spPr>
          <a:xfrm>
            <a:off x="1038746" y="2127793"/>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7133" name="Google Shape;7133;g3d53bdb51f7_0_8773"/>
          <p:cNvSpPr txBox="1"/>
          <p:nvPr>
            <p:ph idx="5" type="subTitle"/>
          </p:nvPr>
        </p:nvSpPr>
        <p:spPr>
          <a:xfrm>
            <a:off x="1038746" y="2859682"/>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7134" name="Google Shape;7134;g3d53bdb51f7_0_8773"/>
          <p:cNvSpPr txBox="1"/>
          <p:nvPr>
            <p:ph idx="6" type="subTitle"/>
          </p:nvPr>
        </p:nvSpPr>
        <p:spPr>
          <a:xfrm>
            <a:off x="1038746" y="3081870"/>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7135" name="Google Shape;7135;g3d53bdb51f7_0_8773"/>
          <p:cNvSpPr txBox="1"/>
          <p:nvPr>
            <p:ph idx="7" type="subTitle"/>
          </p:nvPr>
        </p:nvSpPr>
        <p:spPr>
          <a:xfrm>
            <a:off x="1038746" y="3808265"/>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7136" name="Google Shape;7136;g3d53bdb51f7_0_8773"/>
          <p:cNvSpPr txBox="1"/>
          <p:nvPr>
            <p:ph idx="8" type="subTitle"/>
          </p:nvPr>
        </p:nvSpPr>
        <p:spPr>
          <a:xfrm>
            <a:off x="1038746" y="4030453"/>
            <a:ext cx="3266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Tree>
  </p:cSld>
  <p:clrMapOvr>
    <a:masterClrMapping/>
  </p:clrMapOvr>
</p:sldLayout>
</file>

<file path=ppt/slideLayouts/slideLayout4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0_Custom Layout">
  <p:cSld name="30_Custom Layout">
    <p:bg>
      <p:bgPr>
        <a:blipFill>
          <a:blip r:embed="rId2">
            <a:alphaModFix/>
          </a:blip>
          <a:stretch>
            <a:fillRect/>
          </a:stretch>
        </a:blipFill>
      </p:bgPr>
    </p:bg>
    <p:spTree>
      <p:nvGrpSpPr>
        <p:cNvPr id="7137" name="Shape 7137"/>
        <p:cNvGrpSpPr/>
        <p:nvPr/>
      </p:nvGrpSpPr>
      <p:grpSpPr>
        <a:xfrm>
          <a:off x="0" y="0"/>
          <a:ext cx="0" cy="0"/>
          <a:chOff x="0" y="0"/>
          <a:chExt cx="0" cy="0"/>
        </a:xfrm>
      </p:grpSpPr>
      <p:sp>
        <p:nvSpPr>
          <p:cNvPr id="7138" name="Google Shape;7138;g3d53bdb51f7_0_8792"/>
          <p:cNvSpPr/>
          <p:nvPr/>
        </p:nvSpPr>
        <p:spPr>
          <a:xfrm>
            <a:off x="4124978" y="1670789"/>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39" name="Google Shape;7139;g3d53bdb51f7_0_8792"/>
          <p:cNvSpPr/>
          <p:nvPr/>
        </p:nvSpPr>
        <p:spPr>
          <a:xfrm>
            <a:off x="4124978" y="2624242"/>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40" name="Google Shape;7140;g3d53bdb51f7_0_8792"/>
          <p:cNvSpPr/>
          <p:nvPr/>
        </p:nvSpPr>
        <p:spPr>
          <a:xfrm>
            <a:off x="4124978" y="3577694"/>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41" name="Google Shape;7141;g3d53bdb51f7_0_8792"/>
          <p:cNvSpPr/>
          <p:nvPr/>
        </p:nvSpPr>
        <p:spPr>
          <a:xfrm>
            <a:off x="4124978" y="717337"/>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42" name="Google Shape;7142;g3d53bdb51f7_0_8792"/>
          <p:cNvSpPr/>
          <p:nvPr/>
        </p:nvSpPr>
        <p:spPr>
          <a:xfrm rot="-5400000">
            <a:off x="3777428" y="1064948"/>
            <a:ext cx="862800" cy="167700"/>
          </a:xfrm>
          <a:prstGeom prst="round2SameRect">
            <a:avLst>
              <a:gd fmla="val 15604" name="adj1"/>
              <a:gd fmla="val 0" name="adj2"/>
            </a:avLst>
          </a:prstGeom>
          <a:solidFill>
            <a:srgbClr val="162CA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143" name="Google Shape;7143;g3d53bdb51f7_0_8792"/>
          <p:cNvSpPr txBox="1"/>
          <p:nvPr>
            <p:ph type="title"/>
          </p:nvPr>
        </p:nvSpPr>
        <p:spPr>
          <a:xfrm>
            <a:off x="316371" y="1805745"/>
            <a:ext cx="3421800" cy="12141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144" name="Google Shape;7144;g3d53bdb51f7_0_879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145" name="Google Shape;7145;g3d53bdb51f7_0_8792"/>
          <p:cNvSpPr/>
          <p:nvPr/>
        </p:nvSpPr>
        <p:spPr>
          <a:xfrm rot="-5400000">
            <a:off x="3777428" y="2018400"/>
            <a:ext cx="862800" cy="167700"/>
          </a:xfrm>
          <a:prstGeom prst="round2SameRect">
            <a:avLst>
              <a:gd fmla="val 15604" name="adj1"/>
              <a:gd fmla="val 0" name="adj2"/>
            </a:avLst>
          </a:prstGeom>
          <a:solidFill>
            <a:srgbClr val="0370FF"/>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46" name="Google Shape;7146;g3d53bdb51f7_0_8792"/>
          <p:cNvSpPr/>
          <p:nvPr/>
        </p:nvSpPr>
        <p:spPr>
          <a:xfrm rot="-5400000">
            <a:off x="3777428" y="2971853"/>
            <a:ext cx="862800" cy="167700"/>
          </a:xfrm>
          <a:prstGeom prst="round2SameRect">
            <a:avLst>
              <a:gd fmla="val 15604" name="adj1"/>
              <a:gd fmla="val 0" name="adj2"/>
            </a:avLst>
          </a:prstGeom>
          <a:solidFill>
            <a:schemeClr val="accen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47" name="Google Shape;7147;g3d53bdb51f7_0_8792"/>
          <p:cNvSpPr/>
          <p:nvPr/>
        </p:nvSpPr>
        <p:spPr>
          <a:xfrm rot="-5400000">
            <a:off x="3777428" y="3925305"/>
            <a:ext cx="862800" cy="167700"/>
          </a:xfrm>
          <a:prstGeom prst="round2SameRect">
            <a:avLst>
              <a:gd fmla="val 15604" name="adj1"/>
              <a:gd fmla="val 0" name="adj2"/>
            </a:avLst>
          </a:prstGeom>
          <a:solidFill>
            <a:schemeClr val="accent3"/>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48" name="Google Shape;7148;g3d53bdb51f7_0_8792"/>
          <p:cNvSpPr txBox="1"/>
          <p:nvPr>
            <p:ph idx="1" type="subTitle"/>
          </p:nvPr>
        </p:nvSpPr>
        <p:spPr>
          <a:xfrm>
            <a:off x="4523730" y="950522"/>
            <a:ext cx="3257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7149" name="Google Shape;7149;g3d53bdb51f7_0_8792"/>
          <p:cNvSpPr txBox="1"/>
          <p:nvPr>
            <p:ph idx="2" type="subTitle"/>
          </p:nvPr>
        </p:nvSpPr>
        <p:spPr>
          <a:xfrm>
            <a:off x="4523730" y="1172710"/>
            <a:ext cx="3257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7150" name="Google Shape;7150;g3d53bdb51f7_0_8792"/>
          <p:cNvSpPr txBox="1"/>
          <p:nvPr>
            <p:ph idx="3" type="subTitle"/>
          </p:nvPr>
        </p:nvSpPr>
        <p:spPr>
          <a:xfrm>
            <a:off x="4523730" y="1905606"/>
            <a:ext cx="3257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7151" name="Google Shape;7151;g3d53bdb51f7_0_8792"/>
          <p:cNvSpPr txBox="1"/>
          <p:nvPr>
            <p:ph idx="4" type="subTitle"/>
          </p:nvPr>
        </p:nvSpPr>
        <p:spPr>
          <a:xfrm>
            <a:off x="4523730" y="2127793"/>
            <a:ext cx="3257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7152" name="Google Shape;7152;g3d53bdb51f7_0_8792"/>
          <p:cNvSpPr txBox="1"/>
          <p:nvPr>
            <p:ph idx="5" type="subTitle"/>
          </p:nvPr>
        </p:nvSpPr>
        <p:spPr>
          <a:xfrm>
            <a:off x="4523730" y="2859682"/>
            <a:ext cx="3257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7153" name="Google Shape;7153;g3d53bdb51f7_0_8792"/>
          <p:cNvSpPr txBox="1"/>
          <p:nvPr>
            <p:ph idx="6" type="subTitle"/>
          </p:nvPr>
        </p:nvSpPr>
        <p:spPr>
          <a:xfrm>
            <a:off x="4523730" y="3081870"/>
            <a:ext cx="3257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7154" name="Google Shape;7154;g3d53bdb51f7_0_8792"/>
          <p:cNvSpPr txBox="1"/>
          <p:nvPr>
            <p:ph idx="7" type="subTitle"/>
          </p:nvPr>
        </p:nvSpPr>
        <p:spPr>
          <a:xfrm>
            <a:off x="4523730" y="3808265"/>
            <a:ext cx="3257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7155" name="Google Shape;7155;g3d53bdb51f7_0_8792"/>
          <p:cNvSpPr txBox="1"/>
          <p:nvPr>
            <p:ph idx="8" type="subTitle"/>
          </p:nvPr>
        </p:nvSpPr>
        <p:spPr>
          <a:xfrm>
            <a:off x="4523730" y="4030453"/>
            <a:ext cx="3257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Tree>
  </p:cSld>
  <p:clrMapOvr>
    <a:masterClrMapping/>
  </p:clrMapOvr>
</p:sldLayout>
</file>

<file path=ppt/slideLayouts/slideLayout4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1_Custom Layout">
  <p:cSld name="31_Custom Layout">
    <p:bg>
      <p:bgPr>
        <a:blipFill>
          <a:blip r:embed="rId2">
            <a:alphaModFix/>
          </a:blip>
          <a:stretch>
            <a:fillRect/>
          </a:stretch>
        </a:blipFill>
      </p:bgPr>
    </p:bg>
    <p:spTree>
      <p:nvGrpSpPr>
        <p:cNvPr id="7156" name="Shape 7156"/>
        <p:cNvGrpSpPr/>
        <p:nvPr/>
      </p:nvGrpSpPr>
      <p:grpSpPr>
        <a:xfrm>
          <a:off x="0" y="0"/>
          <a:ext cx="0" cy="0"/>
          <a:chOff x="0" y="0"/>
          <a:chExt cx="0" cy="0"/>
        </a:xfrm>
      </p:grpSpPr>
      <p:sp>
        <p:nvSpPr>
          <p:cNvPr id="7157" name="Google Shape;7157;g3d53bdb51f7_0_8811"/>
          <p:cNvSpPr/>
          <p:nvPr/>
        </p:nvSpPr>
        <p:spPr>
          <a:xfrm>
            <a:off x="4124978" y="1670789"/>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58" name="Google Shape;7158;g3d53bdb51f7_0_8811"/>
          <p:cNvSpPr/>
          <p:nvPr/>
        </p:nvSpPr>
        <p:spPr>
          <a:xfrm>
            <a:off x="4124978" y="2624242"/>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59" name="Google Shape;7159;g3d53bdb51f7_0_8811"/>
          <p:cNvSpPr/>
          <p:nvPr/>
        </p:nvSpPr>
        <p:spPr>
          <a:xfrm>
            <a:off x="4124978" y="3577694"/>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60" name="Google Shape;7160;g3d53bdb51f7_0_8811"/>
          <p:cNvSpPr/>
          <p:nvPr/>
        </p:nvSpPr>
        <p:spPr>
          <a:xfrm>
            <a:off x="4124978" y="717337"/>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61" name="Google Shape;7161;g3d53bdb51f7_0_8811"/>
          <p:cNvSpPr/>
          <p:nvPr/>
        </p:nvSpPr>
        <p:spPr>
          <a:xfrm rot="-5400000">
            <a:off x="3777428" y="1064948"/>
            <a:ext cx="862800" cy="167700"/>
          </a:xfrm>
          <a:prstGeom prst="round2SameRect">
            <a:avLst>
              <a:gd fmla="val 15604" name="adj1"/>
              <a:gd fmla="val 0" name="adj2"/>
            </a:avLst>
          </a:prstGeom>
          <a:solidFill>
            <a:srgbClr val="162CA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162" name="Google Shape;7162;g3d53bdb51f7_0_8811"/>
          <p:cNvSpPr txBox="1"/>
          <p:nvPr>
            <p:ph type="title"/>
          </p:nvPr>
        </p:nvSpPr>
        <p:spPr>
          <a:xfrm>
            <a:off x="316371" y="1805745"/>
            <a:ext cx="3421800" cy="12141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163" name="Google Shape;7163;g3d53bdb51f7_0_881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164" name="Google Shape;7164;g3d53bdb51f7_0_8811"/>
          <p:cNvSpPr/>
          <p:nvPr/>
        </p:nvSpPr>
        <p:spPr>
          <a:xfrm rot="-5400000">
            <a:off x="3777428" y="2018400"/>
            <a:ext cx="862800" cy="167700"/>
          </a:xfrm>
          <a:prstGeom prst="round2SameRect">
            <a:avLst>
              <a:gd fmla="val 15604" name="adj1"/>
              <a:gd fmla="val 0" name="adj2"/>
            </a:avLst>
          </a:prstGeom>
          <a:solidFill>
            <a:srgbClr val="0370FF"/>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65" name="Google Shape;7165;g3d53bdb51f7_0_8811"/>
          <p:cNvSpPr/>
          <p:nvPr/>
        </p:nvSpPr>
        <p:spPr>
          <a:xfrm rot="-5400000">
            <a:off x="3777428" y="2971853"/>
            <a:ext cx="862800" cy="167700"/>
          </a:xfrm>
          <a:prstGeom prst="round2SameRect">
            <a:avLst>
              <a:gd fmla="val 15604" name="adj1"/>
              <a:gd fmla="val 0" name="adj2"/>
            </a:avLst>
          </a:prstGeom>
          <a:solidFill>
            <a:schemeClr val="accen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66" name="Google Shape;7166;g3d53bdb51f7_0_8811"/>
          <p:cNvSpPr/>
          <p:nvPr/>
        </p:nvSpPr>
        <p:spPr>
          <a:xfrm rot="-5400000">
            <a:off x="3777428" y="3925305"/>
            <a:ext cx="862800" cy="167700"/>
          </a:xfrm>
          <a:prstGeom prst="round2SameRect">
            <a:avLst>
              <a:gd fmla="val 15604" name="adj1"/>
              <a:gd fmla="val 0" name="adj2"/>
            </a:avLst>
          </a:prstGeom>
          <a:solidFill>
            <a:schemeClr val="accent3"/>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67" name="Google Shape;7167;g3d53bdb51f7_0_8811"/>
          <p:cNvSpPr txBox="1"/>
          <p:nvPr>
            <p:ph idx="1" type="subTitle"/>
          </p:nvPr>
        </p:nvSpPr>
        <p:spPr>
          <a:xfrm>
            <a:off x="4523730" y="950522"/>
            <a:ext cx="32394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7168" name="Google Shape;7168;g3d53bdb51f7_0_8811"/>
          <p:cNvSpPr txBox="1"/>
          <p:nvPr>
            <p:ph idx="2" type="subTitle"/>
          </p:nvPr>
        </p:nvSpPr>
        <p:spPr>
          <a:xfrm>
            <a:off x="4523730" y="1172710"/>
            <a:ext cx="32394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7169" name="Google Shape;7169;g3d53bdb51f7_0_8811"/>
          <p:cNvSpPr txBox="1"/>
          <p:nvPr>
            <p:ph idx="3" type="subTitle"/>
          </p:nvPr>
        </p:nvSpPr>
        <p:spPr>
          <a:xfrm>
            <a:off x="4523730" y="1905606"/>
            <a:ext cx="32394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7170" name="Google Shape;7170;g3d53bdb51f7_0_8811"/>
          <p:cNvSpPr txBox="1"/>
          <p:nvPr>
            <p:ph idx="4" type="subTitle"/>
          </p:nvPr>
        </p:nvSpPr>
        <p:spPr>
          <a:xfrm>
            <a:off x="4523730" y="2127793"/>
            <a:ext cx="32394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7171" name="Google Shape;7171;g3d53bdb51f7_0_8811"/>
          <p:cNvSpPr txBox="1"/>
          <p:nvPr>
            <p:ph idx="5" type="subTitle"/>
          </p:nvPr>
        </p:nvSpPr>
        <p:spPr>
          <a:xfrm>
            <a:off x="4523730" y="2859682"/>
            <a:ext cx="32394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7172" name="Google Shape;7172;g3d53bdb51f7_0_8811"/>
          <p:cNvSpPr txBox="1"/>
          <p:nvPr>
            <p:ph idx="6" type="subTitle"/>
          </p:nvPr>
        </p:nvSpPr>
        <p:spPr>
          <a:xfrm>
            <a:off x="4523730" y="3081870"/>
            <a:ext cx="32394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7173" name="Google Shape;7173;g3d53bdb51f7_0_8811"/>
          <p:cNvSpPr txBox="1"/>
          <p:nvPr>
            <p:ph idx="7" type="subTitle"/>
          </p:nvPr>
        </p:nvSpPr>
        <p:spPr>
          <a:xfrm>
            <a:off x="4523730" y="3808265"/>
            <a:ext cx="32394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7174" name="Google Shape;7174;g3d53bdb51f7_0_8811"/>
          <p:cNvSpPr txBox="1"/>
          <p:nvPr>
            <p:ph idx="8" type="subTitle"/>
          </p:nvPr>
        </p:nvSpPr>
        <p:spPr>
          <a:xfrm>
            <a:off x="4523730" y="4030453"/>
            <a:ext cx="32394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Tree>
  </p:cSld>
  <p:clrMapOvr>
    <a:masterClrMapping/>
  </p:clrMapOvr>
</p:sldLayout>
</file>

<file path=ppt/slideLayouts/slideLayout4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3_Custom Layout" showMasterSp="0">
  <p:cSld name="33_Custom Layout">
    <p:bg>
      <p:bgPr>
        <a:gradFill>
          <a:gsLst>
            <a:gs pos="0">
              <a:srgbClr val="FF001A"/>
            </a:gs>
            <a:gs pos="70000">
              <a:srgbClr val="290051"/>
            </a:gs>
            <a:gs pos="100000">
              <a:srgbClr val="0C0024"/>
            </a:gs>
          </a:gsLst>
          <a:lin ang="13500032" scaled="0"/>
        </a:gradFill>
      </p:bgPr>
    </p:bg>
    <p:spTree>
      <p:nvGrpSpPr>
        <p:cNvPr id="7175" name="Shape 7175"/>
        <p:cNvGrpSpPr/>
        <p:nvPr/>
      </p:nvGrpSpPr>
      <p:grpSpPr>
        <a:xfrm>
          <a:off x="0" y="0"/>
          <a:ext cx="0" cy="0"/>
          <a:chOff x="0" y="0"/>
          <a:chExt cx="0" cy="0"/>
        </a:xfrm>
      </p:grpSpPr>
      <p:pic>
        <p:nvPicPr>
          <p:cNvPr descr="A black and blue background&#10;&#10;AI-generated content may be incorrect." id="7176" name="Google Shape;7176;g3d53bdb51f7_0_8830"/>
          <p:cNvPicPr preferRelativeResize="0"/>
          <p:nvPr/>
        </p:nvPicPr>
        <p:blipFill rotWithShape="1">
          <a:blip r:embed="rId2">
            <a:alphaModFix/>
          </a:blip>
          <a:srcRect b="100" l="0" r="0" t="100"/>
          <a:stretch/>
        </p:blipFill>
        <p:spPr>
          <a:xfrm>
            <a:off x="0" y="0"/>
            <a:ext cx="9144000" cy="5142832"/>
          </a:xfrm>
          <a:prstGeom prst="rect">
            <a:avLst/>
          </a:prstGeom>
          <a:noFill/>
          <a:ln>
            <a:noFill/>
          </a:ln>
        </p:spPr>
      </p:pic>
      <p:sp>
        <p:nvSpPr>
          <p:cNvPr id="7177" name="Google Shape;7177;g3d53bdb51f7_0_883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7178" name="Google Shape;7178;g3d53bdb51f7_0_8830"/>
          <p:cNvGrpSpPr/>
          <p:nvPr/>
        </p:nvGrpSpPr>
        <p:grpSpPr>
          <a:xfrm>
            <a:off x="8381800" y="4822421"/>
            <a:ext cx="537710" cy="158585"/>
            <a:chOff x="22351457" y="12859799"/>
            <a:chExt cx="1433894" cy="422893"/>
          </a:xfrm>
        </p:grpSpPr>
        <p:grpSp>
          <p:nvGrpSpPr>
            <p:cNvPr id="7179" name="Google Shape;7179;g3d53bdb51f7_0_8830"/>
            <p:cNvGrpSpPr/>
            <p:nvPr/>
          </p:nvGrpSpPr>
          <p:grpSpPr>
            <a:xfrm>
              <a:off x="22351457" y="12859799"/>
              <a:ext cx="1379787" cy="422893"/>
              <a:chOff x="22351457" y="12859799"/>
              <a:chExt cx="1379787" cy="422893"/>
            </a:xfrm>
          </p:grpSpPr>
          <p:sp>
            <p:nvSpPr>
              <p:cNvPr id="7180" name="Google Shape;7180;g3d53bdb51f7_0_8830"/>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181" name="Google Shape;7181;g3d53bdb51f7_0_8830"/>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7182" name="Google Shape;7182;g3d53bdb51f7_0_8830"/>
              <p:cNvGrpSpPr/>
              <p:nvPr/>
            </p:nvGrpSpPr>
            <p:grpSpPr>
              <a:xfrm>
                <a:off x="23288552" y="12859801"/>
                <a:ext cx="442692" cy="422765"/>
                <a:chOff x="23288552" y="12859801"/>
                <a:chExt cx="442692" cy="422765"/>
              </a:xfrm>
            </p:grpSpPr>
            <p:grpSp>
              <p:nvGrpSpPr>
                <p:cNvPr id="7183" name="Google Shape;7183;g3d53bdb51f7_0_8830"/>
                <p:cNvGrpSpPr/>
                <p:nvPr/>
              </p:nvGrpSpPr>
              <p:grpSpPr>
                <a:xfrm>
                  <a:off x="23288552" y="12859801"/>
                  <a:ext cx="442692" cy="422765"/>
                  <a:chOff x="23288552" y="12859801"/>
                  <a:chExt cx="442692" cy="422765"/>
                </a:xfrm>
              </p:grpSpPr>
              <p:sp>
                <p:nvSpPr>
                  <p:cNvPr id="7184" name="Google Shape;7184;g3d53bdb51f7_0_8830"/>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185" name="Google Shape;7185;g3d53bdb51f7_0_8830"/>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7186" name="Google Shape;7186;g3d53bdb51f7_0_8830"/>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7187" name="Google Shape;7187;g3d53bdb51f7_0_8830"/>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7188" name="Google Shape;7188;g3d53bdb51f7_0_8830"/>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sp>
        <p:nvSpPr>
          <p:cNvPr id="7189" name="Google Shape;7189;g3d53bdb51f7_0_8830"/>
          <p:cNvSpPr/>
          <p:nvPr/>
        </p:nvSpPr>
        <p:spPr>
          <a:xfrm>
            <a:off x="4124978" y="1670789"/>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90" name="Google Shape;7190;g3d53bdb51f7_0_8830"/>
          <p:cNvSpPr/>
          <p:nvPr/>
        </p:nvSpPr>
        <p:spPr>
          <a:xfrm>
            <a:off x="4124978" y="2624242"/>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91" name="Google Shape;7191;g3d53bdb51f7_0_8830"/>
          <p:cNvSpPr/>
          <p:nvPr/>
        </p:nvSpPr>
        <p:spPr>
          <a:xfrm>
            <a:off x="4124978" y="3577694"/>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92" name="Google Shape;7192;g3d53bdb51f7_0_8830"/>
          <p:cNvSpPr/>
          <p:nvPr/>
        </p:nvSpPr>
        <p:spPr>
          <a:xfrm>
            <a:off x="4124978" y="717337"/>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93" name="Google Shape;7193;g3d53bdb51f7_0_8830"/>
          <p:cNvSpPr/>
          <p:nvPr/>
        </p:nvSpPr>
        <p:spPr>
          <a:xfrm rot="-5400000">
            <a:off x="3777428" y="1064948"/>
            <a:ext cx="862800" cy="167700"/>
          </a:xfrm>
          <a:prstGeom prst="round2SameRect">
            <a:avLst>
              <a:gd fmla="val 15604" name="adj1"/>
              <a:gd fmla="val 0" name="adj2"/>
            </a:avLst>
          </a:prstGeom>
          <a:solidFill>
            <a:schemeClr val="accent2"/>
          </a:solidFill>
          <a:ln cap="flat" cmpd="sng" w="9525">
            <a:solidFill>
              <a:schemeClr val="accent2"/>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194" name="Google Shape;7194;g3d53bdb51f7_0_8830"/>
          <p:cNvSpPr txBox="1"/>
          <p:nvPr>
            <p:ph type="title"/>
          </p:nvPr>
        </p:nvSpPr>
        <p:spPr>
          <a:xfrm>
            <a:off x="316371" y="1805745"/>
            <a:ext cx="3421800" cy="12141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lt1"/>
              </a:buClr>
              <a:buSzPts val="2500"/>
              <a:buFont typeface="Poppins"/>
              <a:buNone/>
              <a:defRPr b="1">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195" name="Google Shape;7195;g3d53bdb51f7_0_8830"/>
          <p:cNvSpPr/>
          <p:nvPr/>
        </p:nvSpPr>
        <p:spPr>
          <a:xfrm rot="-5400000">
            <a:off x="3777428" y="2018400"/>
            <a:ext cx="862800" cy="167700"/>
          </a:xfrm>
          <a:prstGeom prst="round2SameRect">
            <a:avLst>
              <a:gd fmla="val 15604" name="adj1"/>
              <a:gd fmla="val 0" name="adj2"/>
            </a:avLst>
          </a:prstGeom>
          <a:solidFill>
            <a:srgbClr val="0370FF"/>
          </a:solidFill>
          <a:ln cap="flat" cmpd="sng" w="9525">
            <a:solidFill>
              <a:schemeClr val="accent2"/>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96" name="Google Shape;7196;g3d53bdb51f7_0_8830"/>
          <p:cNvSpPr/>
          <p:nvPr/>
        </p:nvSpPr>
        <p:spPr>
          <a:xfrm rot="-5400000">
            <a:off x="3777428" y="2971853"/>
            <a:ext cx="862800" cy="167700"/>
          </a:xfrm>
          <a:prstGeom prst="round2SameRect">
            <a:avLst>
              <a:gd fmla="val 15604" name="adj1"/>
              <a:gd fmla="val 0" name="adj2"/>
            </a:avLst>
          </a:prstGeom>
          <a:solidFill>
            <a:schemeClr val="accent2"/>
          </a:solidFill>
          <a:ln cap="flat" cmpd="sng" w="9525">
            <a:solidFill>
              <a:schemeClr val="accent2"/>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97" name="Google Shape;7197;g3d53bdb51f7_0_8830"/>
          <p:cNvSpPr/>
          <p:nvPr/>
        </p:nvSpPr>
        <p:spPr>
          <a:xfrm rot="-5400000">
            <a:off x="3777428" y="3925305"/>
            <a:ext cx="862800" cy="167700"/>
          </a:xfrm>
          <a:prstGeom prst="round2SameRect">
            <a:avLst>
              <a:gd fmla="val 15604" name="adj1"/>
              <a:gd fmla="val 0" name="adj2"/>
            </a:avLst>
          </a:prstGeom>
          <a:solidFill>
            <a:schemeClr val="accent2"/>
          </a:solidFill>
          <a:ln cap="flat" cmpd="sng" w="9525">
            <a:solidFill>
              <a:schemeClr val="accent2"/>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198" name="Google Shape;7198;g3d53bdb51f7_0_8830"/>
          <p:cNvSpPr txBox="1"/>
          <p:nvPr>
            <p:ph idx="1" type="subTitle"/>
          </p:nvPr>
        </p:nvSpPr>
        <p:spPr>
          <a:xfrm>
            <a:off x="4523730" y="950522"/>
            <a:ext cx="3284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7199" name="Google Shape;7199;g3d53bdb51f7_0_8830"/>
          <p:cNvSpPr txBox="1"/>
          <p:nvPr>
            <p:ph idx="2" type="subTitle"/>
          </p:nvPr>
        </p:nvSpPr>
        <p:spPr>
          <a:xfrm>
            <a:off x="4523730" y="1172710"/>
            <a:ext cx="3284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7200" name="Google Shape;7200;g3d53bdb51f7_0_8830"/>
          <p:cNvSpPr txBox="1"/>
          <p:nvPr>
            <p:ph idx="3" type="subTitle"/>
          </p:nvPr>
        </p:nvSpPr>
        <p:spPr>
          <a:xfrm>
            <a:off x="4523730" y="1905606"/>
            <a:ext cx="3284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7201" name="Google Shape;7201;g3d53bdb51f7_0_8830"/>
          <p:cNvSpPr txBox="1"/>
          <p:nvPr>
            <p:ph idx="4" type="subTitle"/>
          </p:nvPr>
        </p:nvSpPr>
        <p:spPr>
          <a:xfrm>
            <a:off x="4523730" y="2127793"/>
            <a:ext cx="3284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7202" name="Google Shape;7202;g3d53bdb51f7_0_8830"/>
          <p:cNvSpPr txBox="1"/>
          <p:nvPr>
            <p:ph idx="5" type="subTitle"/>
          </p:nvPr>
        </p:nvSpPr>
        <p:spPr>
          <a:xfrm>
            <a:off x="4523730" y="2859682"/>
            <a:ext cx="3284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7203" name="Google Shape;7203;g3d53bdb51f7_0_8830"/>
          <p:cNvSpPr txBox="1"/>
          <p:nvPr>
            <p:ph idx="6" type="subTitle"/>
          </p:nvPr>
        </p:nvSpPr>
        <p:spPr>
          <a:xfrm>
            <a:off x="4523730" y="3081870"/>
            <a:ext cx="3284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
        <p:nvSpPr>
          <p:cNvPr id="7204" name="Google Shape;7204;g3d53bdb51f7_0_8830"/>
          <p:cNvSpPr txBox="1"/>
          <p:nvPr>
            <p:ph idx="7" type="subTitle"/>
          </p:nvPr>
        </p:nvSpPr>
        <p:spPr>
          <a:xfrm>
            <a:off x="4523730" y="3808265"/>
            <a:ext cx="3284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Font typeface="Poppins"/>
              <a:buNone/>
              <a:defRPr b="1" sz="1300">
                <a:latin typeface="Poppins"/>
                <a:ea typeface="Poppins"/>
                <a:cs typeface="Poppins"/>
                <a:sym typeface="Poppins"/>
              </a:defRPr>
            </a:lvl2pPr>
            <a:lvl3pPr lvl="2" algn="l">
              <a:lnSpc>
                <a:spcPct val="95000"/>
              </a:lnSpc>
              <a:spcBef>
                <a:spcPts val="1300"/>
              </a:spcBef>
              <a:spcAft>
                <a:spcPts val="0"/>
              </a:spcAft>
              <a:buSzPts val="1300"/>
              <a:buFont typeface="Poppins"/>
              <a:buNone/>
              <a:defRPr b="1" sz="1300">
                <a:latin typeface="Poppins"/>
                <a:ea typeface="Poppins"/>
                <a:cs typeface="Poppins"/>
                <a:sym typeface="Poppins"/>
              </a:defRPr>
            </a:lvl3pPr>
            <a:lvl4pPr lvl="3" algn="l">
              <a:lnSpc>
                <a:spcPct val="95000"/>
              </a:lnSpc>
              <a:spcBef>
                <a:spcPts val="1300"/>
              </a:spcBef>
              <a:spcAft>
                <a:spcPts val="0"/>
              </a:spcAft>
              <a:buSzPts val="1300"/>
              <a:buFont typeface="Poppins"/>
              <a:buNone/>
              <a:defRPr b="1" sz="1300">
                <a:latin typeface="Poppins"/>
                <a:ea typeface="Poppins"/>
                <a:cs typeface="Poppins"/>
                <a:sym typeface="Poppins"/>
              </a:defRPr>
            </a:lvl4pPr>
            <a:lvl5pPr lvl="4" algn="l">
              <a:lnSpc>
                <a:spcPct val="95000"/>
              </a:lnSpc>
              <a:spcBef>
                <a:spcPts val="1300"/>
              </a:spcBef>
              <a:spcAft>
                <a:spcPts val="0"/>
              </a:spcAft>
              <a:buSzPts val="1300"/>
              <a:buFont typeface="Poppins"/>
              <a:buNone/>
              <a:defRPr b="1" sz="1300">
                <a:latin typeface="Poppins"/>
                <a:ea typeface="Poppins"/>
                <a:cs typeface="Poppins"/>
                <a:sym typeface="Poppins"/>
              </a:defRPr>
            </a:lvl5pPr>
            <a:lvl6pPr lvl="5" algn="l">
              <a:lnSpc>
                <a:spcPct val="90000"/>
              </a:lnSpc>
              <a:spcBef>
                <a:spcPts val="400"/>
              </a:spcBef>
              <a:spcAft>
                <a:spcPts val="0"/>
              </a:spcAft>
              <a:buSzPts val="1300"/>
              <a:buFont typeface="Poppins"/>
              <a:buNone/>
              <a:defRPr b="1" sz="1300">
                <a:latin typeface="Poppins"/>
                <a:ea typeface="Poppins"/>
                <a:cs typeface="Poppins"/>
                <a:sym typeface="Poppins"/>
              </a:defRPr>
            </a:lvl6pPr>
            <a:lvl7pPr lvl="6" algn="l">
              <a:lnSpc>
                <a:spcPct val="90000"/>
              </a:lnSpc>
              <a:spcBef>
                <a:spcPts val="400"/>
              </a:spcBef>
              <a:spcAft>
                <a:spcPts val="0"/>
              </a:spcAft>
              <a:buSzPts val="1300"/>
              <a:buFont typeface="Poppins"/>
              <a:buNone/>
              <a:defRPr b="1" sz="1300">
                <a:latin typeface="Poppins"/>
                <a:ea typeface="Poppins"/>
                <a:cs typeface="Poppins"/>
                <a:sym typeface="Poppins"/>
              </a:defRPr>
            </a:lvl7pPr>
            <a:lvl8pPr lvl="7" algn="l">
              <a:lnSpc>
                <a:spcPct val="90000"/>
              </a:lnSpc>
              <a:spcBef>
                <a:spcPts val="400"/>
              </a:spcBef>
              <a:spcAft>
                <a:spcPts val="0"/>
              </a:spcAft>
              <a:buSzPts val="1300"/>
              <a:buFont typeface="Poppins"/>
              <a:buNone/>
              <a:defRPr b="1" sz="1300">
                <a:latin typeface="Poppins"/>
                <a:ea typeface="Poppins"/>
                <a:cs typeface="Poppins"/>
                <a:sym typeface="Poppins"/>
              </a:defRPr>
            </a:lvl8pPr>
            <a:lvl9pPr lvl="8" algn="l">
              <a:lnSpc>
                <a:spcPct val="90000"/>
              </a:lnSpc>
              <a:spcBef>
                <a:spcPts val="400"/>
              </a:spcBef>
              <a:spcAft>
                <a:spcPts val="0"/>
              </a:spcAft>
              <a:buSzPts val="1300"/>
              <a:buFont typeface="Poppins"/>
              <a:buNone/>
              <a:defRPr b="1" sz="1300">
                <a:latin typeface="Poppins"/>
                <a:ea typeface="Poppins"/>
                <a:cs typeface="Poppins"/>
                <a:sym typeface="Poppins"/>
              </a:defRPr>
            </a:lvl9pPr>
          </a:lstStyle>
          <a:p/>
        </p:txBody>
      </p:sp>
      <p:sp>
        <p:nvSpPr>
          <p:cNvPr id="7205" name="Google Shape;7205;g3d53bdb51f7_0_8830"/>
          <p:cNvSpPr txBox="1"/>
          <p:nvPr>
            <p:ph idx="8" type="subTitle"/>
          </p:nvPr>
        </p:nvSpPr>
        <p:spPr>
          <a:xfrm>
            <a:off x="4523730" y="4030453"/>
            <a:ext cx="3284100" cy="213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2pPr>
            <a:lvl3pPr lvl="2"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3pPr>
            <a:lvl4pPr lvl="3"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4pPr>
            <a:lvl5pPr lvl="4"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5pPr>
            <a:lvl6pPr lvl="5"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6pPr>
            <a:lvl7pPr lvl="6"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7pPr>
            <a:lvl8pPr lvl="7"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8pPr>
            <a:lvl9pPr lvl="8" algn="l">
              <a:lnSpc>
                <a:spcPct val="90000"/>
              </a:lnSpc>
              <a:spcBef>
                <a:spcPts val="4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9pPr>
          </a:lstStyle>
          <a:p/>
        </p:txBody>
      </p:sp>
    </p:spTree>
  </p:cSld>
  <p:clrMapOvr>
    <a:masterClrMapping/>
  </p:clrMapOvr>
</p:sldLayout>
</file>

<file path=ppt/slideLayouts/slideLayout4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4_Custom Layout">
  <p:cSld name="34_Custom Layout">
    <p:bg>
      <p:bgPr>
        <a:blipFill>
          <a:blip r:embed="rId2">
            <a:alphaModFix/>
          </a:blip>
          <a:stretch>
            <a:fillRect/>
          </a:stretch>
        </a:blipFill>
      </p:bgPr>
    </p:bg>
    <p:spTree>
      <p:nvGrpSpPr>
        <p:cNvPr id="7206" name="Shape 7206"/>
        <p:cNvGrpSpPr/>
        <p:nvPr/>
      </p:nvGrpSpPr>
      <p:grpSpPr>
        <a:xfrm>
          <a:off x="0" y="0"/>
          <a:ext cx="0" cy="0"/>
          <a:chOff x="0" y="0"/>
          <a:chExt cx="0" cy="0"/>
        </a:xfrm>
      </p:grpSpPr>
      <p:sp>
        <p:nvSpPr>
          <p:cNvPr id="7207" name="Google Shape;7207;g3d53bdb51f7_0_8861"/>
          <p:cNvSpPr/>
          <p:nvPr/>
        </p:nvSpPr>
        <p:spPr>
          <a:xfrm>
            <a:off x="1061772" y="571500"/>
            <a:ext cx="7068900" cy="862800"/>
          </a:xfrm>
          <a:prstGeom prst="roundRect">
            <a:avLst>
              <a:gd fmla="val 2949" name="adj"/>
            </a:avLst>
          </a:prstGeom>
          <a:gradFill>
            <a:gsLst>
              <a:gs pos="0">
                <a:srgbClr val="FFFFFF"/>
              </a:gs>
              <a:gs pos="22000">
                <a:srgbClr val="FFFFFF"/>
              </a:gs>
              <a:gs pos="100000">
                <a:srgbClr val="E3E7FA">
                  <a:alpha val="80000"/>
                </a:srgbClr>
              </a:gs>
            </a:gsLst>
            <a:lin ang="113999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208" name="Google Shape;7208;g3d53bdb51f7_0_8861"/>
          <p:cNvSpPr/>
          <p:nvPr/>
        </p:nvSpPr>
        <p:spPr>
          <a:xfrm>
            <a:off x="1061772" y="1526844"/>
            <a:ext cx="7068900" cy="862800"/>
          </a:xfrm>
          <a:prstGeom prst="roundRect">
            <a:avLst>
              <a:gd fmla="val 2949" name="adj"/>
            </a:avLst>
          </a:prstGeom>
          <a:gradFill>
            <a:gsLst>
              <a:gs pos="0">
                <a:srgbClr val="FFFFFF"/>
              </a:gs>
              <a:gs pos="22000">
                <a:srgbClr val="FFFFFF"/>
              </a:gs>
              <a:gs pos="100000">
                <a:srgbClr val="E3E7FA">
                  <a:alpha val="80000"/>
                </a:srgbClr>
              </a:gs>
            </a:gsLst>
            <a:lin ang="113999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209" name="Google Shape;7209;g3d53bdb51f7_0_8861"/>
          <p:cNvSpPr/>
          <p:nvPr/>
        </p:nvSpPr>
        <p:spPr>
          <a:xfrm>
            <a:off x="1061772" y="2482187"/>
            <a:ext cx="7068900" cy="862800"/>
          </a:xfrm>
          <a:prstGeom prst="roundRect">
            <a:avLst>
              <a:gd fmla="val 2949" name="adj"/>
            </a:avLst>
          </a:prstGeom>
          <a:gradFill>
            <a:gsLst>
              <a:gs pos="0">
                <a:srgbClr val="FFFFFF"/>
              </a:gs>
              <a:gs pos="22000">
                <a:srgbClr val="FFFFFF"/>
              </a:gs>
              <a:gs pos="100000">
                <a:srgbClr val="E3E7FA">
                  <a:alpha val="80000"/>
                </a:srgbClr>
              </a:gs>
            </a:gsLst>
            <a:lin ang="113999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210" name="Google Shape;7210;g3d53bdb51f7_0_8861"/>
          <p:cNvSpPr/>
          <p:nvPr/>
        </p:nvSpPr>
        <p:spPr>
          <a:xfrm>
            <a:off x="1061772" y="3437531"/>
            <a:ext cx="7068900" cy="862800"/>
          </a:xfrm>
          <a:prstGeom prst="roundRect">
            <a:avLst>
              <a:gd fmla="val 2949" name="adj"/>
            </a:avLst>
          </a:prstGeom>
          <a:gradFill>
            <a:gsLst>
              <a:gs pos="0">
                <a:srgbClr val="FFFFFF"/>
              </a:gs>
              <a:gs pos="22000">
                <a:srgbClr val="FFFFFF"/>
              </a:gs>
              <a:gs pos="100000">
                <a:srgbClr val="E3E7FA">
                  <a:alpha val="80000"/>
                </a:srgbClr>
              </a:gs>
            </a:gsLst>
            <a:lin ang="113999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211" name="Google Shape;7211;g3d53bdb51f7_0_8861"/>
          <p:cNvSpPr/>
          <p:nvPr/>
        </p:nvSpPr>
        <p:spPr>
          <a:xfrm rot="5400000">
            <a:off x="7142970" y="1404253"/>
            <a:ext cx="862800" cy="1112400"/>
          </a:xfrm>
          <a:prstGeom prst="round2SameRect">
            <a:avLst>
              <a:gd fmla="val 3587" name="adj1"/>
              <a:gd fmla="val 0" name="adj2"/>
            </a:avLst>
          </a:prstGeom>
          <a:gradFill>
            <a:gsLst>
              <a:gs pos="0">
                <a:srgbClr val="470050"/>
              </a:gs>
              <a:gs pos="22000">
                <a:srgbClr val="470050"/>
              </a:gs>
              <a:gs pos="100000">
                <a:srgbClr val="7A003A"/>
              </a:gs>
            </a:gsLst>
            <a:lin ang="11399912"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212" name="Google Shape;7212;g3d53bdb51f7_0_8861"/>
          <p:cNvSpPr/>
          <p:nvPr/>
        </p:nvSpPr>
        <p:spPr>
          <a:xfrm rot="5400000">
            <a:off x="7142970" y="2360024"/>
            <a:ext cx="862800" cy="1112400"/>
          </a:xfrm>
          <a:prstGeom prst="round2SameRect">
            <a:avLst>
              <a:gd fmla="val 3587" name="adj1"/>
              <a:gd fmla="val 0" name="adj2"/>
            </a:avLst>
          </a:prstGeom>
          <a:gradFill>
            <a:gsLst>
              <a:gs pos="0">
                <a:srgbClr val="240057"/>
              </a:gs>
              <a:gs pos="22000">
                <a:srgbClr val="240057"/>
              </a:gs>
              <a:gs pos="100000">
                <a:srgbClr val="3D004E"/>
              </a:gs>
            </a:gsLst>
            <a:lin ang="11399912"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213" name="Google Shape;7213;g3d53bdb51f7_0_8861"/>
          <p:cNvSpPr/>
          <p:nvPr/>
        </p:nvSpPr>
        <p:spPr>
          <a:xfrm rot="5400000">
            <a:off x="7142970" y="3315795"/>
            <a:ext cx="862800" cy="1112400"/>
          </a:xfrm>
          <a:prstGeom prst="round2SameRect">
            <a:avLst>
              <a:gd fmla="val 3587" name="adj1"/>
              <a:gd fmla="val 0" name="adj2"/>
            </a:avLst>
          </a:prstGeom>
          <a:gradFill>
            <a:gsLst>
              <a:gs pos="0">
                <a:srgbClr val="1A2797"/>
              </a:gs>
              <a:gs pos="22000">
                <a:srgbClr val="1A2797"/>
              </a:gs>
              <a:gs pos="100000">
                <a:srgbClr val="1E0056"/>
              </a:gs>
            </a:gsLst>
            <a:lin ang="11399912"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214" name="Google Shape;7214;g3d53bdb51f7_0_8861"/>
          <p:cNvSpPr/>
          <p:nvPr/>
        </p:nvSpPr>
        <p:spPr>
          <a:xfrm rot="5400000">
            <a:off x="7142970" y="448482"/>
            <a:ext cx="862800" cy="1112400"/>
          </a:xfrm>
          <a:prstGeom prst="round2SameRect">
            <a:avLst>
              <a:gd fmla="val 3587" name="adj1"/>
              <a:gd fmla="val 0" name="adj2"/>
            </a:avLst>
          </a:prstGeom>
          <a:gradFill>
            <a:gsLst>
              <a:gs pos="0">
                <a:srgbClr val="8E0038"/>
              </a:gs>
              <a:gs pos="22000">
                <a:srgbClr val="8E0038"/>
              </a:gs>
              <a:gs pos="100000">
                <a:srgbClr val="D70021"/>
              </a:gs>
            </a:gsLst>
            <a:lin ang="11399912"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215" name="Google Shape;7215;g3d53bdb51f7_0_886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216" name="Google Shape;7216;g3d53bdb51f7_0_8861"/>
          <p:cNvSpPr/>
          <p:nvPr/>
        </p:nvSpPr>
        <p:spPr>
          <a:xfrm rot="-5400000">
            <a:off x="1188072" y="445260"/>
            <a:ext cx="862800" cy="1115400"/>
          </a:xfrm>
          <a:prstGeom prst="round2SameRect">
            <a:avLst>
              <a:gd fmla="val 3752" name="adj1"/>
              <a:gd fmla="val 0" name="adj2"/>
            </a:avLst>
          </a:prstGeom>
          <a:solidFill>
            <a:schemeClr val="lt1"/>
          </a:solidFill>
          <a:ln>
            <a:noFill/>
          </a:ln>
        </p:spPr>
        <p:txBody>
          <a:bodyPr anchorCtr="0" anchor="ctr" bIns="34275" lIns="34275" spcFirstLastPara="1" rIns="342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7" name="Google Shape;7217;g3d53bdb51f7_0_8861"/>
          <p:cNvSpPr txBox="1"/>
          <p:nvPr/>
        </p:nvSpPr>
        <p:spPr>
          <a:xfrm>
            <a:off x="1071246" y="580976"/>
            <a:ext cx="1105800" cy="843900"/>
          </a:xfrm>
          <a:prstGeom prst="rect">
            <a:avLst/>
          </a:prstGeom>
          <a:noFill/>
          <a:ln>
            <a:noFill/>
          </a:ln>
        </p:spPr>
        <p:txBody>
          <a:bodyPr anchorCtr="0" anchor="ctr" bIns="0" lIns="0" spcFirstLastPara="1" rIns="0" wrap="square" tIns="0">
            <a:noAutofit/>
          </a:bodyPr>
          <a:lstStyle/>
          <a:p>
            <a:pPr indent="-101600" lvl="0" marL="101600" marR="0" rtl="0" algn="ctr">
              <a:lnSpc>
                <a:spcPct val="107000"/>
              </a:lnSpc>
              <a:spcBef>
                <a:spcPts val="0"/>
              </a:spcBef>
              <a:spcAft>
                <a:spcPts val="0"/>
              </a:spcAft>
              <a:buClr>
                <a:srgbClr val="000000"/>
              </a:buClr>
              <a:buSzPts val="2900"/>
              <a:buFont typeface="Arial"/>
              <a:buNone/>
            </a:pPr>
            <a:r>
              <a:rPr b="1" i="0" lang="en" sz="2900" u="none" cap="none" strike="noStrike">
                <a:solidFill>
                  <a:srgbClr val="172DA0"/>
                </a:solidFill>
                <a:latin typeface="Poppins"/>
                <a:ea typeface="Poppins"/>
                <a:cs typeface="Poppins"/>
                <a:sym typeface="Poppins"/>
              </a:rPr>
              <a:t>S</a:t>
            </a:r>
            <a:endParaRPr b="0" i="0" sz="500" u="none" cap="none" strike="noStrike">
              <a:solidFill>
                <a:srgbClr val="000000"/>
              </a:solidFill>
              <a:latin typeface="Arial"/>
              <a:ea typeface="Arial"/>
              <a:cs typeface="Arial"/>
              <a:sym typeface="Arial"/>
            </a:endParaRPr>
          </a:p>
        </p:txBody>
      </p:sp>
      <p:sp>
        <p:nvSpPr>
          <p:cNvPr id="7218" name="Google Shape;7218;g3d53bdb51f7_0_8861"/>
          <p:cNvSpPr/>
          <p:nvPr/>
        </p:nvSpPr>
        <p:spPr>
          <a:xfrm rot="-5400000">
            <a:off x="1188072" y="1400605"/>
            <a:ext cx="862800" cy="1115400"/>
          </a:xfrm>
          <a:prstGeom prst="round2SameRect">
            <a:avLst>
              <a:gd fmla="val 3752" name="adj1"/>
              <a:gd fmla="val 0" name="adj2"/>
            </a:avLst>
          </a:prstGeom>
          <a:solidFill>
            <a:schemeClr val="lt1"/>
          </a:solidFill>
          <a:ln>
            <a:noFill/>
          </a:ln>
        </p:spPr>
        <p:txBody>
          <a:bodyPr anchorCtr="0" anchor="ctr" bIns="34275" lIns="34275" spcFirstLastPara="1" rIns="342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9" name="Google Shape;7219;g3d53bdb51f7_0_8861"/>
          <p:cNvSpPr txBox="1"/>
          <p:nvPr/>
        </p:nvSpPr>
        <p:spPr>
          <a:xfrm>
            <a:off x="1071246" y="1536326"/>
            <a:ext cx="1105800" cy="843900"/>
          </a:xfrm>
          <a:prstGeom prst="rect">
            <a:avLst/>
          </a:prstGeom>
          <a:noFill/>
          <a:ln>
            <a:noFill/>
          </a:ln>
        </p:spPr>
        <p:txBody>
          <a:bodyPr anchorCtr="0" anchor="ctr" bIns="0" lIns="0" spcFirstLastPara="1" rIns="0" wrap="square" tIns="0">
            <a:noAutofit/>
          </a:bodyPr>
          <a:lstStyle/>
          <a:p>
            <a:pPr indent="-101600" lvl="0" marL="101600" marR="0" rtl="0" algn="ctr">
              <a:lnSpc>
                <a:spcPct val="107000"/>
              </a:lnSpc>
              <a:spcBef>
                <a:spcPts val="0"/>
              </a:spcBef>
              <a:spcAft>
                <a:spcPts val="0"/>
              </a:spcAft>
              <a:buClr>
                <a:srgbClr val="000000"/>
              </a:buClr>
              <a:buSzPts val="2900"/>
              <a:buFont typeface="Arial"/>
              <a:buNone/>
            </a:pPr>
            <a:r>
              <a:rPr b="1" i="0" lang="en" sz="2900" u="none" cap="none" strike="noStrike">
                <a:solidFill>
                  <a:srgbClr val="172DA0"/>
                </a:solidFill>
                <a:latin typeface="Poppins"/>
                <a:ea typeface="Poppins"/>
                <a:cs typeface="Poppins"/>
                <a:sym typeface="Poppins"/>
              </a:rPr>
              <a:t>W</a:t>
            </a:r>
            <a:endParaRPr b="0" i="0" sz="500" u="none" cap="none" strike="noStrike">
              <a:solidFill>
                <a:srgbClr val="000000"/>
              </a:solidFill>
              <a:latin typeface="Arial"/>
              <a:ea typeface="Arial"/>
              <a:cs typeface="Arial"/>
              <a:sym typeface="Arial"/>
            </a:endParaRPr>
          </a:p>
        </p:txBody>
      </p:sp>
      <p:sp>
        <p:nvSpPr>
          <p:cNvPr id="7220" name="Google Shape;7220;g3d53bdb51f7_0_8861"/>
          <p:cNvSpPr/>
          <p:nvPr/>
        </p:nvSpPr>
        <p:spPr>
          <a:xfrm rot="-5400000">
            <a:off x="1188072" y="2355950"/>
            <a:ext cx="862800" cy="1115400"/>
          </a:xfrm>
          <a:prstGeom prst="round2SameRect">
            <a:avLst>
              <a:gd fmla="val 3752" name="adj1"/>
              <a:gd fmla="val 0" name="adj2"/>
            </a:avLst>
          </a:prstGeom>
          <a:solidFill>
            <a:schemeClr val="lt1"/>
          </a:solidFill>
          <a:ln>
            <a:noFill/>
          </a:ln>
        </p:spPr>
        <p:txBody>
          <a:bodyPr anchorCtr="0" anchor="ctr" bIns="34275" lIns="34275" spcFirstLastPara="1" rIns="342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1" name="Google Shape;7221;g3d53bdb51f7_0_8861"/>
          <p:cNvSpPr txBox="1"/>
          <p:nvPr/>
        </p:nvSpPr>
        <p:spPr>
          <a:xfrm>
            <a:off x="1071246" y="2491667"/>
            <a:ext cx="1105800" cy="843900"/>
          </a:xfrm>
          <a:prstGeom prst="rect">
            <a:avLst/>
          </a:prstGeom>
          <a:noFill/>
          <a:ln>
            <a:noFill/>
          </a:ln>
        </p:spPr>
        <p:txBody>
          <a:bodyPr anchorCtr="0" anchor="ctr" bIns="0" lIns="0" spcFirstLastPara="1" rIns="0" wrap="square" tIns="0">
            <a:noAutofit/>
          </a:bodyPr>
          <a:lstStyle/>
          <a:p>
            <a:pPr indent="-101600" lvl="0" marL="101600" marR="0" rtl="0" algn="ctr">
              <a:lnSpc>
                <a:spcPct val="107000"/>
              </a:lnSpc>
              <a:spcBef>
                <a:spcPts val="0"/>
              </a:spcBef>
              <a:spcAft>
                <a:spcPts val="0"/>
              </a:spcAft>
              <a:buClr>
                <a:srgbClr val="000000"/>
              </a:buClr>
              <a:buSzPts val="2900"/>
              <a:buFont typeface="Arial"/>
              <a:buNone/>
            </a:pPr>
            <a:r>
              <a:rPr b="1" i="0" lang="en" sz="2900" u="none" cap="none" strike="noStrike">
                <a:solidFill>
                  <a:srgbClr val="172DA0"/>
                </a:solidFill>
                <a:latin typeface="Poppins"/>
                <a:ea typeface="Poppins"/>
                <a:cs typeface="Poppins"/>
                <a:sym typeface="Poppins"/>
              </a:rPr>
              <a:t>O</a:t>
            </a:r>
            <a:endParaRPr b="0" i="0" sz="500" u="none" cap="none" strike="noStrike">
              <a:solidFill>
                <a:srgbClr val="000000"/>
              </a:solidFill>
              <a:latin typeface="Arial"/>
              <a:ea typeface="Arial"/>
              <a:cs typeface="Arial"/>
              <a:sym typeface="Arial"/>
            </a:endParaRPr>
          </a:p>
        </p:txBody>
      </p:sp>
      <p:sp>
        <p:nvSpPr>
          <p:cNvPr id="7222" name="Google Shape;7222;g3d53bdb51f7_0_8861"/>
          <p:cNvSpPr/>
          <p:nvPr/>
        </p:nvSpPr>
        <p:spPr>
          <a:xfrm rot="-5400000">
            <a:off x="1188072" y="3311296"/>
            <a:ext cx="862800" cy="1115400"/>
          </a:xfrm>
          <a:prstGeom prst="round2SameRect">
            <a:avLst>
              <a:gd fmla="val 3752" name="adj1"/>
              <a:gd fmla="val 0" name="adj2"/>
            </a:avLst>
          </a:prstGeom>
          <a:solidFill>
            <a:schemeClr val="lt1"/>
          </a:solidFill>
          <a:ln>
            <a:noFill/>
          </a:ln>
        </p:spPr>
        <p:txBody>
          <a:bodyPr anchorCtr="0" anchor="ctr" bIns="34275" lIns="34275" spcFirstLastPara="1" rIns="342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3" name="Google Shape;7223;g3d53bdb51f7_0_8861"/>
          <p:cNvSpPr txBox="1"/>
          <p:nvPr/>
        </p:nvSpPr>
        <p:spPr>
          <a:xfrm>
            <a:off x="1071246" y="3447017"/>
            <a:ext cx="1105800" cy="843900"/>
          </a:xfrm>
          <a:prstGeom prst="rect">
            <a:avLst/>
          </a:prstGeom>
          <a:noFill/>
          <a:ln>
            <a:noFill/>
          </a:ln>
        </p:spPr>
        <p:txBody>
          <a:bodyPr anchorCtr="0" anchor="ctr" bIns="0" lIns="0" spcFirstLastPara="1" rIns="0" wrap="square" tIns="0">
            <a:noAutofit/>
          </a:bodyPr>
          <a:lstStyle/>
          <a:p>
            <a:pPr indent="-101600" lvl="0" marL="101600" marR="0" rtl="0" algn="ctr">
              <a:lnSpc>
                <a:spcPct val="107000"/>
              </a:lnSpc>
              <a:spcBef>
                <a:spcPts val="0"/>
              </a:spcBef>
              <a:spcAft>
                <a:spcPts val="0"/>
              </a:spcAft>
              <a:buClr>
                <a:srgbClr val="000000"/>
              </a:buClr>
              <a:buSzPts val="2900"/>
              <a:buFont typeface="Arial"/>
              <a:buNone/>
            </a:pPr>
            <a:r>
              <a:rPr b="1" i="0" lang="en" sz="2900" u="none" cap="none" strike="noStrike">
                <a:solidFill>
                  <a:srgbClr val="172DA0"/>
                </a:solidFill>
                <a:latin typeface="Poppins"/>
                <a:ea typeface="Poppins"/>
                <a:cs typeface="Poppins"/>
                <a:sym typeface="Poppins"/>
              </a:rPr>
              <a:t>T</a:t>
            </a:r>
            <a:endParaRPr b="0" i="0" sz="500" u="none" cap="none" strike="noStrike">
              <a:solidFill>
                <a:srgbClr val="000000"/>
              </a:solidFill>
              <a:latin typeface="Arial"/>
              <a:ea typeface="Arial"/>
              <a:cs typeface="Arial"/>
              <a:sym typeface="Arial"/>
            </a:endParaRPr>
          </a:p>
        </p:txBody>
      </p:sp>
      <p:pic>
        <p:nvPicPr>
          <p:cNvPr id="7224" name="Google Shape;7224;g3d53bdb51f7_0_8861"/>
          <p:cNvPicPr preferRelativeResize="0"/>
          <p:nvPr/>
        </p:nvPicPr>
        <p:blipFill rotWithShape="1">
          <a:blip r:embed="rId3">
            <a:alphaModFix/>
          </a:blip>
          <a:srcRect b="0" l="0" r="0" t="0"/>
          <a:stretch/>
        </p:blipFill>
        <p:spPr>
          <a:xfrm>
            <a:off x="7383623" y="769138"/>
            <a:ext cx="430623" cy="425837"/>
          </a:xfrm>
          <a:prstGeom prst="rect">
            <a:avLst/>
          </a:prstGeom>
          <a:noFill/>
          <a:ln>
            <a:noFill/>
          </a:ln>
        </p:spPr>
      </p:pic>
      <p:pic>
        <p:nvPicPr>
          <p:cNvPr id="7225" name="Google Shape;7225;g3d53bdb51f7_0_8861"/>
          <p:cNvPicPr preferRelativeResize="0"/>
          <p:nvPr/>
        </p:nvPicPr>
        <p:blipFill rotWithShape="1">
          <a:blip r:embed="rId3">
            <a:alphaModFix/>
          </a:blip>
          <a:srcRect b="0" l="0" r="0" t="0"/>
          <a:stretch/>
        </p:blipFill>
        <p:spPr>
          <a:xfrm flipH="1" rot="10800000">
            <a:off x="7383623" y="1811450"/>
            <a:ext cx="430623" cy="425837"/>
          </a:xfrm>
          <a:prstGeom prst="rect">
            <a:avLst/>
          </a:prstGeom>
          <a:noFill/>
          <a:ln>
            <a:noFill/>
          </a:ln>
        </p:spPr>
      </p:pic>
      <p:pic>
        <p:nvPicPr>
          <p:cNvPr id="7226" name="Google Shape;7226;g3d53bdb51f7_0_8861"/>
          <p:cNvPicPr preferRelativeResize="0"/>
          <p:nvPr/>
        </p:nvPicPr>
        <p:blipFill rotWithShape="1">
          <a:blip r:embed="rId4">
            <a:alphaModFix/>
          </a:blip>
          <a:srcRect b="0" l="0" r="0" t="0"/>
          <a:stretch/>
        </p:blipFill>
        <p:spPr>
          <a:xfrm>
            <a:off x="7335317" y="2643188"/>
            <a:ext cx="481607" cy="515318"/>
          </a:xfrm>
          <a:prstGeom prst="rect">
            <a:avLst/>
          </a:prstGeom>
          <a:noFill/>
          <a:ln>
            <a:noFill/>
          </a:ln>
        </p:spPr>
      </p:pic>
      <p:pic>
        <p:nvPicPr>
          <p:cNvPr id="7227" name="Google Shape;7227;g3d53bdb51f7_0_8861"/>
          <p:cNvPicPr preferRelativeResize="0"/>
          <p:nvPr/>
        </p:nvPicPr>
        <p:blipFill rotWithShape="1">
          <a:blip r:embed="rId5">
            <a:alphaModFix/>
          </a:blip>
          <a:srcRect b="0" l="0" r="0" t="0"/>
          <a:stretch/>
        </p:blipFill>
        <p:spPr>
          <a:xfrm>
            <a:off x="7375869" y="3687351"/>
            <a:ext cx="399258" cy="355965"/>
          </a:xfrm>
          <a:prstGeom prst="rect">
            <a:avLst/>
          </a:prstGeom>
          <a:noFill/>
          <a:ln>
            <a:noFill/>
          </a:ln>
        </p:spPr>
      </p:pic>
      <p:sp>
        <p:nvSpPr>
          <p:cNvPr id="7228" name="Google Shape;7228;g3d53bdb51f7_0_8861"/>
          <p:cNvSpPr txBox="1"/>
          <p:nvPr>
            <p:ph idx="1" type="subTitle"/>
          </p:nvPr>
        </p:nvSpPr>
        <p:spPr>
          <a:xfrm>
            <a:off x="2414582" y="803841"/>
            <a:ext cx="4366200" cy="240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229" name="Google Shape;7229;g3d53bdb51f7_0_8861"/>
          <p:cNvSpPr txBox="1"/>
          <p:nvPr>
            <p:ph idx="2" type="subTitle"/>
          </p:nvPr>
        </p:nvSpPr>
        <p:spPr>
          <a:xfrm>
            <a:off x="2414588" y="1045449"/>
            <a:ext cx="4366200" cy="240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SzPts val="800"/>
              <a:buFont typeface="Poppins"/>
              <a:buNone/>
              <a:defRPr>
                <a:latin typeface="Poppins"/>
                <a:ea typeface="Poppins"/>
                <a:cs typeface="Poppins"/>
                <a:sym typeface="Poppins"/>
              </a:defRPr>
            </a:lvl2pPr>
            <a:lvl3pPr lvl="2" algn="l">
              <a:lnSpc>
                <a:spcPct val="95000"/>
              </a:lnSpc>
              <a:spcBef>
                <a:spcPts val="1300"/>
              </a:spcBef>
              <a:spcAft>
                <a:spcPts val="0"/>
              </a:spcAft>
              <a:buSzPts val="700"/>
              <a:buFont typeface="Poppins"/>
              <a:buNone/>
              <a:defRPr>
                <a:latin typeface="Poppins"/>
                <a:ea typeface="Poppins"/>
                <a:cs typeface="Poppins"/>
                <a:sym typeface="Poppins"/>
              </a:defRPr>
            </a:lvl3pPr>
            <a:lvl4pPr lvl="3" algn="l">
              <a:lnSpc>
                <a:spcPct val="95000"/>
              </a:lnSpc>
              <a:spcBef>
                <a:spcPts val="1300"/>
              </a:spcBef>
              <a:spcAft>
                <a:spcPts val="0"/>
              </a:spcAft>
              <a:buSzPts val="500"/>
              <a:buFont typeface="Poppins"/>
              <a:buNone/>
              <a:defRPr>
                <a:latin typeface="Poppins"/>
                <a:ea typeface="Poppins"/>
                <a:cs typeface="Poppins"/>
                <a:sym typeface="Poppins"/>
              </a:defRPr>
            </a:lvl4pPr>
            <a:lvl5pPr lvl="4" algn="l">
              <a:lnSpc>
                <a:spcPct val="95000"/>
              </a:lnSpc>
              <a:spcBef>
                <a:spcPts val="1300"/>
              </a:spcBef>
              <a:spcAft>
                <a:spcPts val="0"/>
              </a:spcAft>
              <a:buSzPts val="400"/>
              <a:buFont typeface="Poppins"/>
              <a:buNone/>
              <a:defRPr>
                <a:latin typeface="Poppins"/>
                <a:ea typeface="Poppins"/>
                <a:cs typeface="Poppins"/>
                <a:sym typeface="Poppins"/>
              </a:defRPr>
            </a:lvl5pPr>
            <a:lvl6pPr lvl="5" algn="l">
              <a:lnSpc>
                <a:spcPct val="90000"/>
              </a:lnSpc>
              <a:spcBef>
                <a:spcPts val="400"/>
              </a:spcBef>
              <a:spcAft>
                <a:spcPts val="0"/>
              </a:spcAft>
              <a:buSzPts val="200"/>
              <a:buFont typeface="Poppins"/>
              <a:buNone/>
              <a:defRPr>
                <a:latin typeface="Poppins"/>
                <a:ea typeface="Poppins"/>
                <a:cs typeface="Poppins"/>
                <a:sym typeface="Poppins"/>
              </a:defRPr>
            </a:lvl6pPr>
            <a:lvl7pPr lvl="6" algn="l">
              <a:lnSpc>
                <a:spcPct val="90000"/>
              </a:lnSpc>
              <a:spcBef>
                <a:spcPts val="400"/>
              </a:spcBef>
              <a:spcAft>
                <a:spcPts val="0"/>
              </a:spcAft>
              <a:buSzPts val="200"/>
              <a:buFont typeface="Poppins"/>
              <a:buNone/>
              <a:defRPr>
                <a:latin typeface="Poppins"/>
                <a:ea typeface="Poppins"/>
                <a:cs typeface="Poppins"/>
                <a:sym typeface="Poppins"/>
              </a:defRPr>
            </a:lvl7pPr>
            <a:lvl8pPr lvl="7" algn="l">
              <a:lnSpc>
                <a:spcPct val="90000"/>
              </a:lnSpc>
              <a:spcBef>
                <a:spcPts val="400"/>
              </a:spcBef>
              <a:spcAft>
                <a:spcPts val="0"/>
              </a:spcAft>
              <a:buSzPts val="200"/>
              <a:buFont typeface="Poppins"/>
              <a:buNone/>
              <a:defRPr>
                <a:latin typeface="Poppins"/>
                <a:ea typeface="Poppins"/>
                <a:cs typeface="Poppins"/>
                <a:sym typeface="Poppins"/>
              </a:defRPr>
            </a:lvl8pPr>
            <a:lvl9pPr lvl="8" algn="l">
              <a:lnSpc>
                <a:spcPct val="90000"/>
              </a:lnSpc>
              <a:spcBef>
                <a:spcPts val="400"/>
              </a:spcBef>
              <a:spcAft>
                <a:spcPts val="0"/>
              </a:spcAft>
              <a:buSzPts val="200"/>
              <a:buFont typeface="Poppins"/>
              <a:buNone/>
              <a:defRPr>
                <a:latin typeface="Poppins"/>
                <a:ea typeface="Poppins"/>
                <a:cs typeface="Poppins"/>
                <a:sym typeface="Poppins"/>
              </a:defRPr>
            </a:lvl9pPr>
          </a:lstStyle>
          <a:p/>
        </p:txBody>
      </p:sp>
      <p:sp>
        <p:nvSpPr>
          <p:cNvPr id="7230" name="Google Shape;7230;g3d53bdb51f7_0_8861"/>
          <p:cNvSpPr txBox="1"/>
          <p:nvPr>
            <p:ph idx="3" type="subTitle"/>
          </p:nvPr>
        </p:nvSpPr>
        <p:spPr>
          <a:xfrm>
            <a:off x="2414582" y="1770783"/>
            <a:ext cx="4366200" cy="240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231" name="Google Shape;7231;g3d53bdb51f7_0_8861"/>
          <p:cNvSpPr txBox="1"/>
          <p:nvPr>
            <p:ph idx="4" type="subTitle"/>
          </p:nvPr>
        </p:nvSpPr>
        <p:spPr>
          <a:xfrm>
            <a:off x="2414588" y="2012391"/>
            <a:ext cx="4366200" cy="240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SzPts val="800"/>
              <a:buFont typeface="Poppins"/>
              <a:buNone/>
              <a:defRPr>
                <a:latin typeface="Poppins"/>
                <a:ea typeface="Poppins"/>
                <a:cs typeface="Poppins"/>
                <a:sym typeface="Poppins"/>
              </a:defRPr>
            </a:lvl2pPr>
            <a:lvl3pPr lvl="2" algn="l">
              <a:lnSpc>
                <a:spcPct val="95000"/>
              </a:lnSpc>
              <a:spcBef>
                <a:spcPts val="1300"/>
              </a:spcBef>
              <a:spcAft>
                <a:spcPts val="0"/>
              </a:spcAft>
              <a:buSzPts val="700"/>
              <a:buFont typeface="Poppins"/>
              <a:buNone/>
              <a:defRPr>
                <a:latin typeface="Poppins"/>
                <a:ea typeface="Poppins"/>
                <a:cs typeface="Poppins"/>
                <a:sym typeface="Poppins"/>
              </a:defRPr>
            </a:lvl3pPr>
            <a:lvl4pPr lvl="3" algn="l">
              <a:lnSpc>
                <a:spcPct val="95000"/>
              </a:lnSpc>
              <a:spcBef>
                <a:spcPts val="1300"/>
              </a:spcBef>
              <a:spcAft>
                <a:spcPts val="0"/>
              </a:spcAft>
              <a:buSzPts val="500"/>
              <a:buFont typeface="Poppins"/>
              <a:buNone/>
              <a:defRPr>
                <a:latin typeface="Poppins"/>
                <a:ea typeface="Poppins"/>
                <a:cs typeface="Poppins"/>
                <a:sym typeface="Poppins"/>
              </a:defRPr>
            </a:lvl4pPr>
            <a:lvl5pPr lvl="4" algn="l">
              <a:lnSpc>
                <a:spcPct val="95000"/>
              </a:lnSpc>
              <a:spcBef>
                <a:spcPts val="1300"/>
              </a:spcBef>
              <a:spcAft>
                <a:spcPts val="0"/>
              </a:spcAft>
              <a:buSzPts val="400"/>
              <a:buFont typeface="Poppins"/>
              <a:buNone/>
              <a:defRPr>
                <a:latin typeface="Poppins"/>
                <a:ea typeface="Poppins"/>
                <a:cs typeface="Poppins"/>
                <a:sym typeface="Poppins"/>
              </a:defRPr>
            </a:lvl5pPr>
            <a:lvl6pPr lvl="5" algn="l">
              <a:lnSpc>
                <a:spcPct val="90000"/>
              </a:lnSpc>
              <a:spcBef>
                <a:spcPts val="400"/>
              </a:spcBef>
              <a:spcAft>
                <a:spcPts val="0"/>
              </a:spcAft>
              <a:buSzPts val="200"/>
              <a:buFont typeface="Poppins"/>
              <a:buNone/>
              <a:defRPr>
                <a:latin typeface="Poppins"/>
                <a:ea typeface="Poppins"/>
                <a:cs typeface="Poppins"/>
                <a:sym typeface="Poppins"/>
              </a:defRPr>
            </a:lvl6pPr>
            <a:lvl7pPr lvl="6" algn="l">
              <a:lnSpc>
                <a:spcPct val="90000"/>
              </a:lnSpc>
              <a:spcBef>
                <a:spcPts val="400"/>
              </a:spcBef>
              <a:spcAft>
                <a:spcPts val="0"/>
              </a:spcAft>
              <a:buSzPts val="200"/>
              <a:buFont typeface="Poppins"/>
              <a:buNone/>
              <a:defRPr>
                <a:latin typeface="Poppins"/>
                <a:ea typeface="Poppins"/>
                <a:cs typeface="Poppins"/>
                <a:sym typeface="Poppins"/>
              </a:defRPr>
            </a:lvl7pPr>
            <a:lvl8pPr lvl="7" algn="l">
              <a:lnSpc>
                <a:spcPct val="90000"/>
              </a:lnSpc>
              <a:spcBef>
                <a:spcPts val="400"/>
              </a:spcBef>
              <a:spcAft>
                <a:spcPts val="0"/>
              </a:spcAft>
              <a:buSzPts val="200"/>
              <a:buFont typeface="Poppins"/>
              <a:buNone/>
              <a:defRPr>
                <a:latin typeface="Poppins"/>
                <a:ea typeface="Poppins"/>
                <a:cs typeface="Poppins"/>
                <a:sym typeface="Poppins"/>
              </a:defRPr>
            </a:lvl8pPr>
            <a:lvl9pPr lvl="8" algn="l">
              <a:lnSpc>
                <a:spcPct val="90000"/>
              </a:lnSpc>
              <a:spcBef>
                <a:spcPts val="400"/>
              </a:spcBef>
              <a:spcAft>
                <a:spcPts val="0"/>
              </a:spcAft>
              <a:buSzPts val="200"/>
              <a:buFont typeface="Poppins"/>
              <a:buNone/>
              <a:defRPr>
                <a:latin typeface="Poppins"/>
                <a:ea typeface="Poppins"/>
                <a:cs typeface="Poppins"/>
                <a:sym typeface="Poppins"/>
              </a:defRPr>
            </a:lvl9pPr>
          </a:lstStyle>
          <a:p/>
        </p:txBody>
      </p:sp>
      <p:sp>
        <p:nvSpPr>
          <p:cNvPr id="7232" name="Google Shape;7232;g3d53bdb51f7_0_8861"/>
          <p:cNvSpPr txBox="1"/>
          <p:nvPr>
            <p:ph idx="5" type="subTitle"/>
          </p:nvPr>
        </p:nvSpPr>
        <p:spPr>
          <a:xfrm>
            <a:off x="2414582" y="2717198"/>
            <a:ext cx="4366200" cy="240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233" name="Google Shape;7233;g3d53bdb51f7_0_8861"/>
          <p:cNvSpPr txBox="1"/>
          <p:nvPr>
            <p:ph idx="6" type="subTitle"/>
          </p:nvPr>
        </p:nvSpPr>
        <p:spPr>
          <a:xfrm>
            <a:off x="2414588" y="2958806"/>
            <a:ext cx="4366200" cy="240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SzPts val="800"/>
              <a:buFont typeface="Poppins"/>
              <a:buNone/>
              <a:defRPr>
                <a:latin typeface="Poppins"/>
                <a:ea typeface="Poppins"/>
                <a:cs typeface="Poppins"/>
                <a:sym typeface="Poppins"/>
              </a:defRPr>
            </a:lvl2pPr>
            <a:lvl3pPr lvl="2" algn="l">
              <a:lnSpc>
                <a:spcPct val="95000"/>
              </a:lnSpc>
              <a:spcBef>
                <a:spcPts val="1300"/>
              </a:spcBef>
              <a:spcAft>
                <a:spcPts val="0"/>
              </a:spcAft>
              <a:buSzPts val="700"/>
              <a:buFont typeface="Poppins"/>
              <a:buNone/>
              <a:defRPr>
                <a:latin typeface="Poppins"/>
                <a:ea typeface="Poppins"/>
                <a:cs typeface="Poppins"/>
                <a:sym typeface="Poppins"/>
              </a:defRPr>
            </a:lvl3pPr>
            <a:lvl4pPr lvl="3" algn="l">
              <a:lnSpc>
                <a:spcPct val="95000"/>
              </a:lnSpc>
              <a:spcBef>
                <a:spcPts val="1300"/>
              </a:spcBef>
              <a:spcAft>
                <a:spcPts val="0"/>
              </a:spcAft>
              <a:buSzPts val="500"/>
              <a:buFont typeface="Poppins"/>
              <a:buNone/>
              <a:defRPr>
                <a:latin typeface="Poppins"/>
                <a:ea typeface="Poppins"/>
                <a:cs typeface="Poppins"/>
                <a:sym typeface="Poppins"/>
              </a:defRPr>
            </a:lvl4pPr>
            <a:lvl5pPr lvl="4" algn="l">
              <a:lnSpc>
                <a:spcPct val="95000"/>
              </a:lnSpc>
              <a:spcBef>
                <a:spcPts val="1300"/>
              </a:spcBef>
              <a:spcAft>
                <a:spcPts val="0"/>
              </a:spcAft>
              <a:buSzPts val="400"/>
              <a:buFont typeface="Poppins"/>
              <a:buNone/>
              <a:defRPr>
                <a:latin typeface="Poppins"/>
                <a:ea typeface="Poppins"/>
                <a:cs typeface="Poppins"/>
                <a:sym typeface="Poppins"/>
              </a:defRPr>
            </a:lvl5pPr>
            <a:lvl6pPr lvl="5" algn="l">
              <a:lnSpc>
                <a:spcPct val="90000"/>
              </a:lnSpc>
              <a:spcBef>
                <a:spcPts val="400"/>
              </a:spcBef>
              <a:spcAft>
                <a:spcPts val="0"/>
              </a:spcAft>
              <a:buSzPts val="200"/>
              <a:buFont typeface="Poppins"/>
              <a:buNone/>
              <a:defRPr>
                <a:latin typeface="Poppins"/>
                <a:ea typeface="Poppins"/>
                <a:cs typeface="Poppins"/>
                <a:sym typeface="Poppins"/>
              </a:defRPr>
            </a:lvl6pPr>
            <a:lvl7pPr lvl="6" algn="l">
              <a:lnSpc>
                <a:spcPct val="90000"/>
              </a:lnSpc>
              <a:spcBef>
                <a:spcPts val="400"/>
              </a:spcBef>
              <a:spcAft>
                <a:spcPts val="0"/>
              </a:spcAft>
              <a:buSzPts val="200"/>
              <a:buFont typeface="Poppins"/>
              <a:buNone/>
              <a:defRPr>
                <a:latin typeface="Poppins"/>
                <a:ea typeface="Poppins"/>
                <a:cs typeface="Poppins"/>
                <a:sym typeface="Poppins"/>
              </a:defRPr>
            </a:lvl7pPr>
            <a:lvl8pPr lvl="7" algn="l">
              <a:lnSpc>
                <a:spcPct val="90000"/>
              </a:lnSpc>
              <a:spcBef>
                <a:spcPts val="400"/>
              </a:spcBef>
              <a:spcAft>
                <a:spcPts val="0"/>
              </a:spcAft>
              <a:buSzPts val="200"/>
              <a:buFont typeface="Poppins"/>
              <a:buNone/>
              <a:defRPr>
                <a:latin typeface="Poppins"/>
                <a:ea typeface="Poppins"/>
                <a:cs typeface="Poppins"/>
                <a:sym typeface="Poppins"/>
              </a:defRPr>
            </a:lvl8pPr>
            <a:lvl9pPr lvl="8" algn="l">
              <a:lnSpc>
                <a:spcPct val="90000"/>
              </a:lnSpc>
              <a:spcBef>
                <a:spcPts val="400"/>
              </a:spcBef>
              <a:spcAft>
                <a:spcPts val="0"/>
              </a:spcAft>
              <a:buSzPts val="200"/>
              <a:buFont typeface="Poppins"/>
              <a:buNone/>
              <a:defRPr>
                <a:latin typeface="Poppins"/>
                <a:ea typeface="Poppins"/>
                <a:cs typeface="Poppins"/>
                <a:sym typeface="Poppins"/>
              </a:defRPr>
            </a:lvl9pPr>
          </a:lstStyle>
          <a:p/>
        </p:txBody>
      </p:sp>
      <p:sp>
        <p:nvSpPr>
          <p:cNvPr id="7234" name="Google Shape;7234;g3d53bdb51f7_0_8861"/>
          <p:cNvSpPr txBox="1"/>
          <p:nvPr>
            <p:ph idx="7" type="subTitle"/>
          </p:nvPr>
        </p:nvSpPr>
        <p:spPr>
          <a:xfrm>
            <a:off x="2414582" y="3681304"/>
            <a:ext cx="4366200" cy="240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235" name="Google Shape;7235;g3d53bdb51f7_0_8861"/>
          <p:cNvSpPr txBox="1"/>
          <p:nvPr>
            <p:ph idx="8" type="subTitle"/>
          </p:nvPr>
        </p:nvSpPr>
        <p:spPr>
          <a:xfrm>
            <a:off x="2414588" y="3922913"/>
            <a:ext cx="4366200" cy="240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accent5"/>
              </a:buClr>
              <a:buSzPts val="1300"/>
              <a:buFont typeface="Poppins"/>
              <a:buNone/>
              <a:defRPr sz="1300">
                <a:solidFill>
                  <a:schemeClr val="accent5"/>
                </a:solidFill>
                <a:latin typeface="Poppins"/>
                <a:ea typeface="Poppins"/>
                <a:cs typeface="Poppins"/>
                <a:sym typeface="Poppins"/>
              </a:defRPr>
            </a:lvl1pPr>
            <a:lvl2pPr lvl="1" algn="l">
              <a:lnSpc>
                <a:spcPct val="95000"/>
              </a:lnSpc>
              <a:spcBef>
                <a:spcPts val="1300"/>
              </a:spcBef>
              <a:spcAft>
                <a:spcPts val="0"/>
              </a:spcAft>
              <a:buSzPts val="800"/>
              <a:buFont typeface="Poppins"/>
              <a:buNone/>
              <a:defRPr>
                <a:latin typeface="Poppins"/>
                <a:ea typeface="Poppins"/>
                <a:cs typeface="Poppins"/>
                <a:sym typeface="Poppins"/>
              </a:defRPr>
            </a:lvl2pPr>
            <a:lvl3pPr lvl="2" algn="l">
              <a:lnSpc>
                <a:spcPct val="95000"/>
              </a:lnSpc>
              <a:spcBef>
                <a:spcPts val="1300"/>
              </a:spcBef>
              <a:spcAft>
                <a:spcPts val="0"/>
              </a:spcAft>
              <a:buSzPts val="700"/>
              <a:buFont typeface="Poppins"/>
              <a:buNone/>
              <a:defRPr>
                <a:latin typeface="Poppins"/>
                <a:ea typeface="Poppins"/>
                <a:cs typeface="Poppins"/>
                <a:sym typeface="Poppins"/>
              </a:defRPr>
            </a:lvl3pPr>
            <a:lvl4pPr lvl="3" algn="l">
              <a:lnSpc>
                <a:spcPct val="95000"/>
              </a:lnSpc>
              <a:spcBef>
                <a:spcPts val="1300"/>
              </a:spcBef>
              <a:spcAft>
                <a:spcPts val="0"/>
              </a:spcAft>
              <a:buSzPts val="500"/>
              <a:buFont typeface="Poppins"/>
              <a:buNone/>
              <a:defRPr>
                <a:latin typeface="Poppins"/>
                <a:ea typeface="Poppins"/>
                <a:cs typeface="Poppins"/>
                <a:sym typeface="Poppins"/>
              </a:defRPr>
            </a:lvl4pPr>
            <a:lvl5pPr lvl="4" algn="l">
              <a:lnSpc>
                <a:spcPct val="95000"/>
              </a:lnSpc>
              <a:spcBef>
                <a:spcPts val="1300"/>
              </a:spcBef>
              <a:spcAft>
                <a:spcPts val="0"/>
              </a:spcAft>
              <a:buSzPts val="400"/>
              <a:buFont typeface="Poppins"/>
              <a:buNone/>
              <a:defRPr>
                <a:latin typeface="Poppins"/>
                <a:ea typeface="Poppins"/>
                <a:cs typeface="Poppins"/>
                <a:sym typeface="Poppins"/>
              </a:defRPr>
            </a:lvl5pPr>
            <a:lvl6pPr lvl="5" algn="l">
              <a:lnSpc>
                <a:spcPct val="90000"/>
              </a:lnSpc>
              <a:spcBef>
                <a:spcPts val="400"/>
              </a:spcBef>
              <a:spcAft>
                <a:spcPts val="0"/>
              </a:spcAft>
              <a:buSzPts val="200"/>
              <a:buFont typeface="Poppins"/>
              <a:buNone/>
              <a:defRPr>
                <a:latin typeface="Poppins"/>
                <a:ea typeface="Poppins"/>
                <a:cs typeface="Poppins"/>
                <a:sym typeface="Poppins"/>
              </a:defRPr>
            </a:lvl6pPr>
            <a:lvl7pPr lvl="6" algn="l">
              <a:lnSpc>
                <a:spcPct val="90000"/>
              </a:lnSpc>
              <a:spcBef>
                <a:spcPts val="400"/>
              </a:spcBef>
              <a:spcAft>
                <a:spcPts val="0"/>
              </a:spcAft>
              <a:buSzPts val="200"/>
              <a:buFont typeface="Poppins"/>
              <a:buNone/>
              <a:defRPr>
                <a:latin typeface="Poppins"/>
                <a:ea typeface="Poppins"/>
                <a:cs typeface="Poppins"/>
                <a:sym typeface="Poppins"/>
              </a:defRPr>
            </a:lvl7pPr>
            <a:lvl8pPr lvl="7" algn="l">
              <a:lnSpc>
                <a:spcPct val="90000"/>
              </a:lnSpc>
              <a:spcBef>
                <a:spcPts val="400"/>
              </a:spcBef>
              <a:spcAft>
                <a:spcPts val="0"/>
              </a:spcAft>
              <a:buSzPts val="200"/>
              <a:buFont typeface="Poppins"/>
              <a:buNone/>
              <a:defRPr>
                <a:latin typeface="Poppins"/>
                <a:ea typeface="Poppins"/>
                <a:cs typeface="Poppins"/>
                <a:sym typeface="Poppins"/>
              </a:defRPr>
            </a:lvl8pPr>
            <a:lvl9pPr lvl="8" algn="l">
              <a:lnSpc>
                <a:spcPct val="90000"/>
              </a:lnSpc>
              <a:spcBef>
                <a:spcPts val="400"/>
              </a:spcBef>
              <a:spcAft>
                <a:spcPts val="0"/>
              </a:spcAft>
              <a:buSzPts val="200"/>
              <a:buFont typeface="Poppins"/>
              <a:buNone/>
              <a:defRPr>
                <a:latin typeface="Poppins"/>
                <a:ea typeface="Poppins"/>
                <a:cs typeface="Poppins"/>
                <a:sym typeface="Poppins"/>
              </a:defRPr>
            </a:lvl9pPr>
          </a:lstStyle>
          <a:p/>
        </p:txBody>
      </p:sp>
    </p:spTree>
  </p:cSld>
  <p:clrMapOvr>
    <a:masterClrMapping/>
  </p:clrMapOvr>
</p:sldLayout>
</file>

<file path=ppt/slideLayouts/slideLayout4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5_Custom Layout">
  <p:cSld name="35_Custom Layout">
    <p:bg>
      <p:bgPr>
        <a:blipFill>
          <a:blip r:embed="rId2">
            <a:alphaModFix/>
          </a:blip>
          <a:stretch>
            <a:fillRect/>
          </a:stretch>
        </a:blipFill>
      </p:bgPr>
    </p:bg>
    <p:spTree>
      <p:nvGrpSpPr>
        <p:cNvPr id="7236" name="Shape 7236"/>
        <p:cNvGrpSpPr/>
        <p:nvPr/>
      </p:nvGrpSpPr>
      <p:grpSpPr>
        <a:xfrm>
          <a:off x="0" y="0"/>
          <a:ext cx="0" cy="0"/>
          <a:chOff x="0" y="0"/>
          <a:chExt cx="0" cy="0"/>
        </a:xfrm>
      </p:grpSpPr>
      <p:sp>
        <p:nvSpPr>
          <p:cNvPr id="7237" name="Google Shape;7237;g3d53bdb51f7_0_8891"/>
          <p:cNvSpPr/>
          <p:nvPr/>
        </p:nvSpPr>
        <p:spPr>
          <a:xfrm>
            <a:off x="5054736" y="989409"/>
            <a:ext cx="3168000" cy="468000"/>
          </a:xfrm>
          <a:prstGeom prst="roundRect">
            <a:avLst>
              <a:gd fmla="val 11578" name="adj"/>
            </a:avLst>
          </a:prstGeom>
          <a:gradFill>
            <a:gsLst>
              <a:gs pos="0">
                <a:srgbClr val="9D0032"/>
              </a:gs>
              <a:gs pos="100000">
                <a:srgbClr val="D10025"/>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238" name="Google Shape;7238;g3d53bdb51f7_0_8891"/>
          <p:cNvSpPr/>
          <p:nvPr/>
        </p:nvSpPr>
        <p:spPr>
          <a:xfrm>
            <a:off x="5054736" y="1545907"/>
            <a:ext cx="3168000" cy="468000"/>
          </a:xfrm>
          <a:prstGeom prst="roundRect">
            <a:avLst>
              <a:gd fmla="val 11578" name="adj"/>
            </a:avLst>
          </a:prstGeom>
          <a:gradFill>
            <a:gsLst>
              <a:gs pos="0">
                <a:srgbClr val="640041"/>
              </a:gs>
              <a:gs pos="100000">
                <a:srgbClr val="880038"/>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239" name="Google Shape;7239;g3d53bdb51f7_0_8891"/>
          <p:cNvSpPr/>
          <p:nvPr/>
        </p:nvSpPr>
        <p:spPr>
          <a:xfrm>
            <a:off x="5054736" y="2102405"/>
            <a:ext cx="3168000" cy="468000"/>
          </a:xfrm>
          <a:prstGeom prst="roundRect">
            <a:avLst>
              <a:gd fmla="val 11578" name="adj"/>
            </a:avLst>
          </a:prstGeom>
          <a:gradFill>
            <a:gsLst>
              <a:gs pos="0">
                <a:srgbClr val="39004C"/>
              </a:gs>
              <a:gs pos="100000">
                <a:srgbClr val="550045"/>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240" name="Google Shape;7240;g3d53bdb51f7_0_8891"/>
          <p:cNvSpPr/>
          <p:nvPr/>
        </p:nvSpPr>
        <p:spPr>
          <a:xfrm>
            <a:off x="5054736" y="2658903"/>
            <a:ext cx="3168000" cy="468000"/>
          </a:xfrm>
          <a:prstGeom prst="roundRect">
            <a:avLst>
              <a:gd fmla="val 11578" name="adj"/>
            </a:avLst>
          </a:prstGeom>
          <a:gradFill>
            <a:gsLst>
              <a:gs pos="0">
                <a:srgbClr val="200052"/>
              </a:gs>
              <a:gs pos="100000">
                <a:srgbClr val="2E004F"/>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241" name="Google Shape;7241;g3d53bdb51f7_0_8891"/>
          <p:cNvSpPr/>
          <p:nvPr/>
        </p:nvSpPr>
        <p:spPr>
          <a:xfrm>
            <a:off x="5054736" y="3215402"/>
            <a:ext cx="3168000" cy="468000"/>
          </a:xfrm>
          <a:prstGeom prst="roundRect">
            <a:avLst>
              <a:gd fmla="val 11578" name="adj"/>
            </a:avLst>
          </a:prstGeom>
          <a:gradFill>
            <a:gsLst>
              <a:gs pos="0">
                <a:srgbClr val="1C0D68"/>
              </a:gs>
              <a:gs pos="100000">
                <a:srgbClr val="1D0053"/>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242" name="Google Shape;7242;g3d53bdb51f7_0_8891"/>
          <p:cNvSpPr/>
          <p:nvPr/>
        </p:nvSpPr>
        <p:spPr>
          <a:xfrm>
            <a:off x="5054736" y="3771900"/>
            <a:ext cx="3168000" cy="468000"/>
          </a:xfrm>
          <a:prstGeom prst="roundRect">
            <a:avLst>
              <a:gd fmla="val 11578" name="adj"/>
            </a:avLst>
          </a:prstGeom>
          <a:gradFill>
            <a:gsLst>
              <a:gs pos="0">
                <a:srgbClr val="1C63EE"/>
              </a:gs>
              <a:gs pos="100000">
                <a:srgbClr val="1C2188"/>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243" name="Google Shape;7243;g3d53bdb51f7_0_8891"/>
          <p:cNvSpPr txBox="1"/>
          <p:nvPr>
            <p:ph type="title"/>
          </p:nvPr>
        </p:nvSpPr>
        <p:spPr>
          <a:xfrm>
            <a:off x="314534" y="325636"/>
            <a:ext cx="3622800" cy="868800"/>
          </a:xfrm>
          <a:prstGeom prst="rect">
            <a:avLst/>
          </a:prstGeom>
          <a:noFill/>
          <a:ln>
            <a:noFill/>
          </a:ln>
        </p:spPr>
        <p:txBody>
          <a:bodyPr anchorCtr="0" anchor="t" bIns="0" lIns="0" spcFirstLastPara="1" rIns="0" wrap="square" tIns="0">
            <a:noAutofit/>
          </a:bodyPr>
          <a:lstStyle>
            <a:lvl1pPr lvl="0" algn="l">
              <a:lnSpc>
                <a:spcPct val="99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244" name="Google Shape;7244;g3d53bdb51f7_0_889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245" name="Google Shape;7245;g3d53bdb51f7_0_8891"/>
          <p:cNvSpPr txBox="1"/>
          <p:nvPr>
            <p:ph idx="1" type="body"/>
          </p:nvPr>
        </p:nvSpPr>
        <p:spPr>
          <a:xfrm>
            <a:off x="292856" y="2417734"/>
            <a:ext cx="3644400" cy="2101500"/>
          </a:xfrm>
          <a:prstGeom prst="rect">
            <a:avLst/>
          </a:prstGeom>
          <a:noFill/>
          <a:ln>
            <a:noFill/>
          </a:ln>
        </p:spPr>
        <p:txBody>
          <a:bodyPr anchorCtr="0" anchor="t" bIns="0" lIns="0" spcFirstLastPara="1" rIns="0" wrap="square" tIns="0">
            <a:noAutofit/>
          </a:bodyPr>
          <a:lstStyle>
            <a:lvl1pPr indent="-285750" lvl="0" marL="457200" algn="l">
              <a:lnSpc>
                <a:spcPct val="91000"/>
              </a:lnSpc>
              <a:spcBef>
                <a:spcPts val="1300"/>
              </a:spcBef>
              <a:spcAft>
                <a:spcPts val="0"/>
              </a:spcAft>
              <a:buClr>
                <a:srgbClr val="FF0000"/>
              </a:buClr>
              <a:buSzPts val="900"/>
              <a:buChar char="●"/>
              <a:defRPr sz="1000">
                <a:solidFill>
                  <a:schemeClr val="dk1"/>
                </a:solidFill>
              </a:defRPr>
            </a:lvl1pPr>
            <a:lvl2pPr indent="-273050" lvl="1" marL="914400" algn="l">
              <a:lnSpc>
                <a:spcPct val="91000"/>
              </a:lnSpc>
              <a:spcBef>
                <a:spcPts val="1300"/>
              </a:spcBef>
              <a:spcAft>
                <a:spcPts val="0"/>
              </a:spcAft>
              <a:buClr>
                <a:srgbClr val="FF0000"/>
              </a:buClr>
              <a:buSzPts val="700"/>
              <a:buChar char="●"/>
              <a:defRPr sz="700">
                <a:solidFill>
                  <a:schemeClr val="dk1"/>
                </a:solidFill>
              </a:defRPr>
            </a:lvl2pPr>
            <a:lvl3pPr indent="-266700" lvl="2" marL="1371600" algn="l">
              <a:lnSpc>
                <a:spcPct val="91000"/>
              </a:lnSpc>
              <a:spcBef>
                <a:spcPts val="1300"/>
              </a:spcBef>
              <a:spcAft>
                <a:spcPts val="0"/>
              </a:spcAft>
              <a:buClr>
                <a:srgbClr val="FF0000"/>
              </a:buClr>
              <a:buSzPts val="600"/>
              <a:buChar char="●"/>
              <a:defRPr sz="700">
                <a:solidFill>
                  <a:schemeClr val="dk1"/>
                </a:solidFill>
              </a:defRPr>
            </a:lvl3pPr>
            <a:lvl4pPr indent="-260350" lvl="3" marL="1828800" algn="l">
              <a:lnSpc>
                <a:spcPct val="91000"/>
              </a:lnSpc>
              <a:spcBef>
                <a:spcPts val="1300"/>
              </a:spcBef>
              <a:spcAft>
                <a:spcPts val="0"/>
              </a:spcAft>
              <a:buClr>
                <a:srgbClr val="FF0000"/>
              </a:buClr>
              <a:buSzPts val="500"/>
              <a:buChar char="●"/>
              <a:defRPr sz="500">
                <a:solidFill>
                  <a:schemeClr val="dk1"/>
                </a:solidFill>
              </a:defRPr>
            </a:lvl4pPr>
            <a:lvl5pPr indent="-254000" lvl="4" marL="2286000" algn="l">
              <a:lnSpc>
                <a:spcPct val="91000"/>
              </a:lnSpc>
              <a:spcBef>
                <a:spcPts val="1300"/>
              </a:spcBef>
              <a:spcAft>
                <a:spcPts val="0"/>
              </a:spcAft>
              <a:buClr>
                <a:srgbClr val="FF0000"/>
              </a:buClr>
              <a:buSzPts val="400"/>
              <a:buChar char="●"/>
              <a:defRPr sz="400">
                <a:solidFill>
                  <a:schemeClr val="dk1"/>
                </a:solidFill>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pic>
        <p:nvPicPr>
          <p:cNvPr id="7246" name="Google Shape;7246;g3d53bdb51f7_0_8891"/>
          <p:cNvPicPr preferRelativeResize="0"/>
          <p:nvPr/>
        </p:nvPicPr>
        <p:blipFill rotWithShape="1">
          <a:blip r:embed="rId3">
            <a:alphaModFix/>
          </a:blip>
          <a:srcRect b="0" l="0" r="0" t="0"/>
          <a:stretch/>
        </p:blipFill>
        <p:spPr>
          <a:xfrm>
            <a:off x="5296158" y="1094051"/>
            <a:ext cx="190719" cy="262238"/>
          </a:xfrm>
          <a:prstGeom prst="rect">
            <a:avLst/>
          </a:prstGeom>
          <a:noFill/>
          <a:ln>
            <a:noFill/>
          </a:ln>
        </p:spPr>
      </p:pic>
      <p:pic>
        <p:nvPicPr>
          <p:cNvPr id="7247" name="Google Shape;7247;g3d53bdb51f7_0_8891"/>
          <p:cNvPicPr preferRelativeResize="0"/>
          <p:nvPr/>
        </p:nvPicPr>
        <p:blipFill rotWithShape="1">
          <a:blip r:embed="rId3">
            <a:alphaModFix/>
          </a:blip>
          <a:srcRect b="0" l="0" r="0" t="0"/>
          <a:stretch/>
        </p:blipFill>
        <p:spPr>
          <a:xfrm>
            <a:off x="5296158" y="1650704"/>
            <a:ext cx="190719" cy="262238"/>
          </a:xfrm>
          <a:prstGeom prst="rect">
            <a:avLst/>
          </a:prstGeom>
          <a:noFill/>
          <a:ln>
            <a:noFill/>
          </a:ln>
        </p:spPr>
      </p:pic>
      <p:pic>
        <p:nvPicPr>
          <p:cNvPr id="7248" name="Google Shape;7248;g3d53bdb51f7_0_8891"/>
          <p:cNvPicPr preferRelativeResize="0"/>
          <p:nvPr/>
        </p:nvPicPr>
        <p:blipFill rotWithShape="1">
          <a:blip r:embed="rId3">
            <a:alphaModFix/>
          </a:blip>
          <a:srcRect b="0" l="0" r="0" t="0"/>
          <a:stretch/>
        </p:blipFill>
        <p:spPr>
          <a:xfrm>
            <a:off x="5296158" y="2207357"/>
            <a:ext cx="190719" cy="262238"/>
          </a:xfrm>
          <a:prstGeom prst="rect">
            <a:avLst/>
          </a:prstGeom>
          <a:noFill/>
          <a:ln>
            <a:noFill/>
          </a:ln>
        </p:spPr>
      </p:pic>
      <p:pic>
        <p:nvPicPr>
          <p:cNvPr id="7249" name="Google Shape;7249;g3d53bdb51f7_0_8891"/>
          <p:cNvPicPr preferRelativeResize="0"/>
          <p:nvPr/>
        </p:nvPicPr>
        <p:blipFill rotWithShape="1">
          <a:blip r:embed="rId3">
            <a:alphaModFix/>
          </a:blip>
          <a:srcRect b="0" l="0" r="0" t="0"/>
          <a:stretch/>
        </p:blipFill>
        <p:spPr>
          <a:xfrm>
            <a:off x="5296158" y="2764010"/>
            <a:ext cx="190719" cy="262238"/>
          </a:xfrm>
          <a:prstGeom prst="rect">
            <a:avLst/>
          </a:prstGeom>
          <a:noFill/>
          <a:ln>
            <a:noFill/>
          </a:ln>
        </p:spPr>
      </p:pic>
      <p:pic>
        <p:nvPicPr>
          <p:cNvPr id="7250" name="Google Shape;7250;g3d53bdb51f7_0_8891"/>
          <p:cNvPicPr preferRelativeResize="0"/>
          <p:nvPr/>
        </p:nvPicPr>
        <p:blipFill rotWithShape="1">
          <a:blip r:embed="rId3">
            <a:alphaModFix/>
          </a:blip>
          <a:srcRect b="0" l="0" r="0" t="0"/>
          <a:stretch/>
        </p:blipFill>
        <p:spPr>
          <a:xfrm>
            <a:off x="5296158" y="3320663"/>
            <a:ext cx="190719" cy="262238"/>
          </a:xfrm>
          <a:prstGeom prst="rect">
            <a:avLst/>
          </a:prstGeom>
          <a:noFill/>
          <a:ln>
            <a:noFill/>
          </a:ln>
        </p:spPr>
      </p:pic>
      <p:pic>
        <p:nvPicPr>
          <p:cNvPr id="7251" name="Google Shape;7251;g3d53bdb51f7_0_8891"/>
          <p:cNvPicPr preferRelativeResize="0"/>
          <p:nvPr/>
        </p:nvPicPr>
        <p:blipFill rotWithShape="1">
          <a:blip r:embed="rId3">
            <a:alphaModFix/>
          </a:blip>
          <a:srcRect b="0" l="0" r="0" t="0"/>
          <a:stretch/>
        </p:blipFill>
        <p:spPr>
          <a:xfrm>
            <a:off x="5296158" y="3877316"/>
            <a:ext cx="190719" cy="262238"/>
          </a:xfrm>
          <a:prstGeom prst="rect">
            <a:avLst/>
          </a:prstGeom>
          <a:noFill/>
          <a:ln>
            <a:noFill/>
          </a:ln>
        </p:spPr>
      </p:pic>
      <p:sp>
        <p:nvSpPr>
          <p:cNvPr id="7252" name="Google Shape;7252;g3d53bdb51f7_0_8891"/>
          <p:cNvSpPr txBox="1"/>
          <p:nvPr>
            <p:ph idx="2" type="subTitle"/>
          </p:nvPr>
        </p:nvSpPr>
        <p:spPr>
          <a:xfrm>
            <a:off x="315390" y="1782601"/>
            <a:ext cx="3348300" cy="4464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Font typeface="Poppins"/>
              <a:buNone/>
              <a:defRPr b="1" sz="1500">
                <a:latin typeface="Poppins"/>
                <a:ea typeface="Poppins"/>
                <a:cs typeface="Poppins"/>
                <a:sym typeface="Poppins"/>
              </a:defRPr>
            </a:lvl1pPr>
            <a:lvl2pPr lvl="1" algn="l">
              <a:lnSpc>
                <a:spcPct val="95000"/>
              </a:lnSpc>
              <a:spcBef>
                <a:spcPts val="0"/>
              </a:spcBef>
              <a:spcAft>
                <a:spcPts val="0"/>
              </a:spcAft>
              <a:buSzPts val="1500"/>
              <a:buFont typeface="Poppins"/>
              <a:buNone/>
              <a:defRPr b="1" sz="1500">
                <a:latin typeface="Poppins"/>
                <a:ea typeface="Poppins"/>
                <a:cs typeface="Poppins"/>
                <a:sym typeface="Poppins"/>
              </a:defRPr>
            </a:lvl2pPr>
            <a:lvl3pPr lvl="2" algn="l">
              <a:lnSpc>
                <a:spcPct val="95000"/>
              </a:lnSpc>
              <a:spcBef>
                <a:spcPts val="0"/>
              </a:spcBef>
              <a:spcAft>
                <a:spcPts val="0"/>
              </a:spcAft>
              <a:buSzPts val="1500"/>
              <a:buFont typeface="Poppins"/>
              <a:buNone/>
              <a:defRPr b="1" sz="1500">
                <a:latin typeface="Poppins"/>
                <a:ea typeface="Poppins"/>
                <a:cs typeface="Poppins"/>
                <a:sym typeface="Poppins"/>
              </a:defRPr>
            </a:lvl3pPr>
            <a:lvl4pPr lvl="3" algn="l">
              <a:lnSpc>
                <a:spcPct val="95000"/>
              </a:lnSpc>
              <a:spcBef>
                <a:spcPts val="0"/>
              </a:spcBef>
              <a:spcAft>
                <a:spcPts val="0"/>
              </a:spcAft>
              <a:buSzPts val="1500"/>
              <a:buFont typeface="Poppins"/>
              <a:buNone/>
              <a:defRPr b="1" sz="1500">
                <a:latin typeface="Poppins"/>
                <a:ea typeface="Poppins"/>
                <a:cs typeface="Poppins"/>
                <a:sym typeface="Poppins"/>
              </a:defRPr>
            </a:lvl4pPr>
            <a:lvl5pPr lvl="4" algn="l">
              <a:lnSpc>
                <a:spcPct val="95000"/>
              </a:lnSpc>
              <a:spcBef>
                <a:spcPts val="0"/>
              </a:spcBef>
              <a:spcAft>
                <a:spcPts val="0"/>
              </a:spcAft>
              <a:buSzPts val="1500"/>
              <a:buFont typeface="Poppins"/>
              <a:buNone/>
              <a:defRPr b="1" sz="1500">
                <a:latin typeface="Poppins"/>
                <a:ea typeface="Poppins"/>
                <a:cs typeface="Poppins"/>
                <a:sym typeface="Poppins"/>
              </a:defRPr>
            </a:lvl5pPr>
            <a:lvl6pPr lvl="5" algn="l">
              <a:lnSpc>
                <a:spcPct val="95000"/>
              </a:lnSpc>
              <a:spcBef>
                <a:spcPts val="0"/>
              </a:spcBef>
              <a:spcAft>
                <a:spcPts val="0"/>
              </a:spcAft>
              <a:buSzPts val="1500"/>
              <a:buFont typeface="Poppins"/>
              <a:buNone/>
              <a:defRPr b="1" sz="1500">
                <a:latin typeface="Poppins"/>
                <a:ea typeface="Poppins"/>
                <a:cs typeface="Poppins"/>
                <a:sym typeface="Poppins"/>
              </a:defRPr>
            </a:lvl6pPr>
            <a:lvl7pPr lvl="6" algn="l">
              <a:lnSpc>
                <a:spcPct val="95000"/>
              </a:lnSpc>
              <a:spcBef>
                <a:spcPts val="0"/>
              </a:spcBef>
              <a:spcAft>
                <a:spcPts val="0"/>
              </a:spcAft>
              <a:buSzPts val="1500"/>
              <a:buFont typeface="Poppins"/>
              <a:buNone/>
              <a:defRPr b="1" sz="1500">
                <a:latin typeface="Poppins"/>
                <a:ea typeface="Poppins"/>
                <a:cs typeface="Poppins"/>
                <a:sym typeface="Poppins"/>
              </a:defRPr>
            </a:lvl7pPr>
            <a:lvl8pPr lvl="7" algn="l">
              <a:lnSpc>
                <a:spcPct val="95000"/>
              </a:lnSpc>
              <a:spcBef>
                <a:spcPts val="0"/>
              </a:spcBef>
              <a:spcAft>
                <a:spcPts val="0"/>
              </a:spcAft>
              <a:buSzPts val="1500"/>
              <a:buFont typeface="Poppins"/>
              <a:buNone/>
              <a:defRPr b="1" sz="1500">
                <a:latin typeface="Poppins"/>
                <a:ea typeface="Poppins"/>
                <a:cs typeface="Poppins"/>
                <a:sym typeface="Poppins"/>
              </a:defRPr>
            </a:lvl8pPr>
            <a:lvl9pPr lvl="8" algn="l">
              <a:lnSpc>
                <a:spcPct val="95000"/>
              </a:lnSpc>
              <a:spcBef>
                <a:spcPts val="0"/>
              </a:spcBef>
              <a:spcAft>
                <a:spcPts val="0"/>
              </a:spcAft>
              <a:buSzPts val="1500"/>
              <a:buFont typeface="Poppins"/>
              <a:buNone/>
              <a:defRPr b="1" sz="1500">
                <a:latin typeface="Poppins"/>
                <a:ea typeface="Poppins"/>
                <a:cs typeface="Poppins"/>
                <a:sym typeface="Poppins"/>
              </a:defRPr>
            </a:lvl9pPr>
          </a:lstStyle>
          <a:p/>
        </p:txBody>
      </p:sp>
      <p:sp>
        <p:nvSpPr>
          <p:cNvPr id="7253" name="Google Shape;7253;g3d53bdb51f7_0_8891"/>
          <p:cNvSpPr txBox="1"/>
          <p:nvPr>
            <p:ph idx="3" type="subTitle"/>
          </p:nvPr>
        </p:nvSpPr>
        <p:spPr>
          <a:xfrm>
            <a:off x="5054754" y="367978"/>
            <a:ext cx="31680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000"/>
              <a:buFont typeface="Poppins"/>
              <a:buNone/>
              <a:defRPr b="1">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254" name="Google Shape;7254;g3d53bdb51f7_0_8891"/>
          <p:cNvSpPr txBox="1"/>
          <p:nvPr>
            <p:ph idx="4" type="subTitle"/>
          </p:nvPr>
        </p:nvSpPr>
        <p:spPr>
          <a:xfrm>
            <a:off x="5794833" y="1136644"/>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7255" name="Google Shape;7255;g3d53bdb51f7_0_8891"/>
          <p:cNvSpPr txBox="1"/>
          <p:nvPr>
            <p:ph idx="5" type="subTitle"/>
          </p:nvPr>
        </p:nvSpPr>
        <p:spPr>
          <a:xfrm>
            <a:off x="5794833" y="1686267"/>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7256" name="Google Shape;7256;g3d53bdb51f7_0_8891"/>
          <p:cNvSpPr txBox="1"/>
          <p:nvPr>
            <p:ph idx="6" type="subTitle"/>
          </p:nvPr>
        </p:nvSpPr>
        <p:spPr>
          <a:xfrm>
            <a:off x="5794833" y="2248253"/>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7257" name="Google Shape;7257;g3d53bdb51f7_0_8891"/>
          <p:cNvSpPr txBox="1"/>
          <p:nvPr>
            <p:ph idx="7" type="subTitle"/>
          </p:nvPr>
        </p:nvSpPr>
        <p:spPr>
          <a:xfrm>
            <a:off x="5794833" y="2788269"/>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7258" name="Google Shape;7258;g3d53bdb51f7_0_8891"/>
          <p:cNvSpPr txBox="1"/>
          <p:nvPr>
            <p:ph idx="8" type="subTitle"/>
          </p:nvPr>
        </p:nvSpPr>
        <p:spPr>
          <a:xfrm>
            <a:off x="5794833" y="3361256"/>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7259" name="Google Shape;7259;g3d53bdb51f7_0_8891"/>
          <p:cNvSpPr txBox="1"/>
          <p:nvPr>
            <p:ph idx="9" type="subTitle"/>
          </p:nvPr>
        </p:nvSpPr>
        <p:spPr>
          <a:xfrm>
            <a:off x="5794833" y="3917957"/>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Tree>
  </p:cSld>
  <p:clrMapOvr>
    <a:masterClrMapping/>
  </p:clrMapOvr>
</p:sldLayout>
</file>

<file path=ppt/slideLayouts/slideLayout4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6_Custom Layout">
  <p:cSld name="36_Custom Layout">
    <p:bg>
      <p:bgPr>
        <a:blipFill>
          <a:blip r:embed="rId2">
            <a:alphaModFix/>
          </a:blip>
          <a:stretch>
            <a:fillRect/>
          </a:stretch>
        </a:blipFill>
      </p:bgPr>
    </p:bg>
    <p:spTree>
      <p:nvGrpSpPr>
        <p:cNvPr id="7260" name="Shape 7260"/>
        <p:cNvGrpSpPr/>
        <p:nvPr/>
      </p:nvGrpSpPr>
      <p:grpSpPr>
        <a:xfrm>
          <a:off x="0" y="0"/>
          <a:ext cx="0" cy="0"/>
          <a:chOff x="0" y="0"/>
          <a:chExt cx="0" cy="0"/>
        </a:xfrm>
      </p:grpSpPr>
      <p:sp>
        <p:nvSpPr>
          <p:cNvPr id="7261" name="Google Shape;7261;g3d53bdb51f7_0_8915"/>
          <p:cNvSpPr/>
          <p:nvPr/>
        </p:nvSpPr>
        <p:spPr>
          <a:xfrm>
            <a:off x="5054736" y="989409"/>
            <a:ext cx="3168000" cy="468000"/>
          </a:xfrm>
          <a:prstGeom prst="roundRect">
            <a:avLst>
              <a:gd fmla="val 11578" name="adj"/>
            </a:avLst>
          </a:prstGeom>
          <a:solidFill>
            <a:srgbClr val="980024"/>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262" name="Google Shape;7262;g3d53bdb51f7_0_8915"/>
          <p:cNvSpPr/>
          <p:nvPr/>
        </p:nvSpPr>
        <p:spPr>
          <a:xfrm>
            <a:off x="5054736" y="1545907"/>
            <a:ext cx="3168000" cy="468000"/>
          </a:xfrm>
          <a:prstGeom prst="roundRect">
            <a:avLst>
              <a:gd fmla="val 11578" name="adj"/>
            </a:avLst>
          </a:prstGeom>
          <a:solidFill>
            <a:srgbClr val="DB042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263" name="Google Shape;7263;g3d53bdb51f7_0_8915"/>
          <p:cNvSpPr/>
          <p:nvPr/>
        </p:nvSpPr>
        <p:spPr>
          <a:xfrm>
            <a:off x="5054736" y="2102405"/>
            <a:ext cx="3168000" cy="468000"/>
          </a:xfrm>
          <a:prstGeom prst="roundRect">
            <a:avLst>
              <a:gd fmla="val 11578" name="adj"/>
            </a:avLst>
          </a:prstGeom>
          <a:solidFill>
            <a:srgbClr val="162CA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264" name="Google Shape;7264;g3d53bdb51f7_0_8915"/>
          <p:cNvSpPr/>
          <p:nvPr/>
        </p:nvSpPr>
        <p:spPr>
          <a:xfrm>
            <a:off x="5054736" y="2658903"/>
            <a:ext cx="3168000" cy="468000"/>
          </a:xfrm>
          <a:prstGeom prst="roundRect">
            <a:avLst>
              <a:gd fmla="val 11578" name="adj"/>
            </a:avLst>
          </a:prstGeom>
          <a:solidFill>
            <a:srgbClr val="0370FF"/>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265" name="Google Shape;7265;g3d53bdb51f7_0_8915"/>
          <p:cNvSpPr/>
          <p:nvPr/>
        </p:nvSpPr>
        <p:spPr>
          <a:xfrm>
            <a:off x="5054736" y="3215402"/>
            <a:ext cx="3168000" cy="468000"/>
          </a:xfrm>
          <a:prstGeom prst="roundRect">
            <a:avLst>
              <a:gd fmla="val 11578" name="adj"/>
            </a:avLst>
          </a:prstGeom>
          <a:solidFill>
            <a:srgbClr val="7785B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266" name="Google Shape;7266;g3d53bdb51f7_0_8915"/>
          <p:cNvSpPr/>
          <p:nvPr/>
        </p:nvSpPr>
        <p:spPr>
          <a:xfrm>
            <a:off x="5054736" y="3771900"/>
            <a:ext cx="3168000" cy="468000"/>
          </a:xfrm>
          <a:prstGeom prst="roundRect">
            <a:avLst>
              <a:gd fmla="val 11578" name="adj"/>
            </a:avLst>
          </a:prstGeom>
          <a:solidFill>
            <a:srgbClr val="5A688D"/>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267" name="Google Shape;7267;g3d53bdb51f7_0_8915"/>
          <p:cNvSpPr txBox="1"/>
          <p:nvPr>
            <p:ph type="title"/>
          </p:nvPr>
        </p:nvSpPr>
        <p:spPr>
          <a:xfrm>
            <a:off x="314534" y="325636"/>
            <a:ext cx="3622800" cy="868800"/>
          </a:xfrm>
          <a:prstGeom prst="rect">
            <a:avLst/>
          </a:prstGeom>
          <a:noFill/>
          <a:ln>
            <a:noFill/>
          </a:ln>
        </p:spPr>
        <p:txBody>
          <a:bodyPr anchorCtr="0" anchor="t" bIns="0" lIns="0" spcFirstLastPara="1" rIns="0" wrap="square" tIns="0">
            <a:noAutofit/>
          </a:bodyPr>
          <a:lstStyle>
            <a:lvl1pPr lvl="0" algn="l">
              <a:lnSpc>
                <a:spcPct val="99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268" name="Google Shape;7268;g3d53bdb51f7_0_891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7269" name="Google Shape;7269;g3d53bdb51f7_0_8915"/>
          <p:cNvPicPr preferRelativeResize="0"/>
          <p:nvPr/>
        </p:nvPicPr>
        <p:blipFill rotWithShape="1">
          <a:blip r:embed="rId3">
            <a:alphaModFix/>
          </a:blip>
          <a:srcRect b="0" l="0" r="0" t="0"/>
          <a:stretch/>
        </p:blipFill>
        <p:spPr>
          <a:xfrm>
            <a:off x="5296158" y="1094051"/>
            <a:ext cx="190719" cy="262238"/>
          </a:xfrm>
          <a:prstGeom prst="rect">
            <a:avLst/>
          </a:prstGeom>
          <a:noFill/>
          <a:ln>
            <a:noFill/>
          </a:ln>
        </p:spPr>
      </p:pic>
      <p:pic>
        <p:nvPicPr>
          <p:cNvPr id="7270" name="Google Shape;7270;g3d53bdb51f7_0_8915"/>
          <p:cNvPicPr preferRelativeResize="0"/>
          <p:nvPr/>
        </p:nvPicPr>
        <p:blipFill rotWithShape="1">
          <a:blip r:embed="rId3">
            <a:alphaModFix/>
          </a:blip>
          <a:srcRect b="0" l="0" r="0" t="0"/>
          <a:stretch/>
        </p:blipFill>
        <p:spPr>
          <a:xfrm>
            <a:off x="5296158" y="1650704"/>
            <a:ext cx="190719" cy="262238"/>
          </a:xfrm>
          <a:prstGeom prst="rect">
            <a:avLst/>
          </a:prstGeom>
          <a:noFill/>
          <a:ln>
            <a:noFill/>
          </a:ln>
        </p:spPr>
      </p:pic>
      <p:pic>
        <p:nvPicPr>
          <p:cNvPr id="7271" name="Google Shape;7271;g3d53bdb51f7_0_8915"/>
          <p:cNvPicPr preferRelativeResize="0"/>
          <p:nvPr/>
        </p:nvPicPr>
        <p:blipFill rotWithShape="1">
          <a:blip r:embed="rId3">
            <a:alphaModFix/>
          </a:blip>
          <a:srcRect b="0" l="0" r="0" t="0"/>
          <a:stretch/>
        </p:blipFill>
        <p:spPr>
          <a:xfrm>
            <a:off x="5296158" y="2207357"/>
            <a:ext cx="190719" cy="262238"/>
          </a:xfrm>
          <a:prstGeom prst="rect">
            <a:avLst/>
          </a:prstGeom>
          <a:noFill/>
          <a:ln>
            <a:noFill/>
          </a:ln>
        </p:spPr>
      </p:pic>
      <p:pic>
        <p:nvPicPr>
          <p:cNvPr id="7272" name="Google Shape;7272;g3d53bdb51f7_0_8915"/>
          <p:cNvPicPr preferRelativeResize="0"/>
          <p:nvPr/>
        </p:nvPicPr>
        <p:blipFill rotWithShape="1">
          <a:blip r:embed="rId3">
            <a:alphaModFix/>
          </a:blip>
          <a:srcRect b="0" l="0" r="0" t="0"/>
          <a:stretch/>
        </p:blipFill>
        <p:spPr>
          <a:xfrm>
            <a:off x="5296158" y="2764010"/>
            <a:ext cx="190719" cy="262238"/>
          </a:xfrm>
          <a:prstGeom prst="rect">
            <a:avLst/>
          </a:prstGeom>
          <a:noFill/>
          <a:ln>
            <a:noFill/>
          </a:ln>
        </p:spPr>
      </p:pic>
      <p:pic>
        <p:nvPicPr>
          <p:cNvPr id="7273" name="Google Shape;7273;g3d53bdb51f7_0_8915"/>
          <p:cNvPicPr preferRelativeResize="0"/>
          <p:nvPr/>
        </p:nvPicPr>
        <p:blipFill rotWithShape="1">
          <a:blip r:embed="rId3">
            <a:alphaModFix/>
          </a:blip>
          <a:srcRect b="0" l="0" r="0" t="0"/>
          <a:stretch/>
        </p:blipFill>
        <p:spPr>
          <a:xfrm>
            <a:off x="5296158" y="3320663"/>
            <a:ext cx="190719" cy="262238"/>
          </a:xfrm>
          <a:prstGeom prst="rect">
            <a:avLst/>
          </a:prstGeom>
          <a:noFill/>
          <a:ln>
            <a:noFill/>
          </a:ln>
        </p:spPr>
      </p:pic>
      <p:pic>
        <p:nvPicPr>
          <p:cNvPr id="7274" name="Google Shape;7274;g3d53bdb51f7_0_8915"/>
          <p:cNvPicPr preferRelativeResize="0"/>
          <p:nvPr/>
        </p:nvPicPr>
        <p:blipFill rotWithShape="1">
          <a:blip r:embed="rId3">
            <a:alphaModFix/>
          </a:blip>
          <a:srcRect b="0" l="0" r="0" t="0"/>
          <a:stretch/>
        </p:blipFill>
        <p:spPr>
          <a:xfrm>
            <a:off x="5296158" y="3877316"/>
            <a:ext cx="190719" cy="262238"/>
          </a:xfrm>
          <a:prstGeom prst="rect">
            <a:avLst/>
          </a:prstGeom>
          <a:noFill/>
          <a:ln>
            <a:noFill/>
          </a:ln>
        </p:spPr>
      </p:pic>
      <p:sp>
        <p:nvSpPr>
          <p:cNvPr id="7275" name="Google Shape;7275;g3d53bdb51f7_0_8915"/>
          <p:cNvSpPr txBox="1"/>
          <p:nvPr>
            <p:ph idx="1" type="body"/>
          </p:nvPr>
        </p:nvSpPr>
        <p:spPr>
          <a:xfrm>
            <a:off x="292856" y="2417734"/>
            <a:ext cx="3644400" cy="2101500"/>
          </a:xfrm>
          <a:prstGeom prst="rect">
            <a:avLst/>
          </a:prstGeom>
          <a:noFill/>
          <a:ln>
            <a:noFill/>
          </a:ln>
        </p:spPr>
        <p:txBody>
          <a:bodyPr anchorCtr="0" anchor="t" bIns="0" lIns="0" spcFirstLastPara="1" rIns="0" wrap="square" tIns="0">
            <a:noAutofit/>
          </a:bodyPr>
          <a:lstStyle>
            <a:lvl1pPr indent="-285750" lvl="0" marL="457200" algn="l">
              <a:lnSpc>
                <a:spcPct val="91000"/>
              </a:lnSpc>
              <a:spcBef>
                <a:spcPts val="1300"/>
              </a:spcBef>
              <a:spcAft>
                <a:spcPts val="0"/>
              </a:spcAft>
              <a:buClr>
                <a:srgbClr val="FF0000"/>
              </a:buClr>
              <a:buSzPts val="900"/>
              <a:buChar char="●"/>
              <a:defRPr sz="1000">
                <a:solidFill>
                  <a:schemeClr val="dk1"/>
                </a:solidFill>
              </a:defRPr>
            </a:lvl1pPr>
            <a:lvl2pPr indent="-273050" lvl="1" marL="914400" algn="l">
              <a:lnSpc>
                <a:spcPct val="91000"/>
              </a:lnSpc>
              <a:spcBef>
                <a:spcPts val="1300"/>
              </a:spcBef>
              <a:spcAft>
                <a:spcPts val="0"/>
              </a:spcAft>
              <a:buClr>
                <a:srgbClr val="FF0000"/>
              </a:buClr>
              <a:buSzPts val="700"/>
              <a:buChar char="●"/>
              <a:defRPr sz="700">
                <a:solidFill>
                  <a:schemeClr val="dk1"/>
                </a:solidFill>
              </a:defRPr>
            </a:lvl2pPr>
            <a:lvl3pPr indent="-266700" lvl="2" marL="1371600" algn="l">
              <a:lnSpc>
                <a:spcPct val="91000"/>
              </a:lnSpc>
              <a:spcBef>
                <a:spcPts val="1300"/>
              </a:spcBef>
              <a:spcAft>
                <a:spcPts val="0"/>
              </a:spcAft>
              <a:buClr>
                <a:srgbClr val="FF0000"/>
              </a:buClr>
              <a:buSzPts val="600"/>
              <a:buChar char="●"/>
              <a:defRPr sz="700">
                <a:solidFill>
                  <a:schemeClr val="dk1"/>
                </a:solidFill>
              </a:defRPr>
            </a:lvl3pPr>
            <a:lvl4pPr indent="-260350" lvl="3" marL="1828800" algn="l">
              <a:lnSpc>
                <a:spcPct val="91000"/>
              </a:lnSpc>
              <a:spcBef>
                <a:spcPts val="1300"/>
              </a:spcBef>
              <a:spcAft>
                <a:spcPts val="0"/>
              </a:spcAft>
              <a:buClr>
                <a:srgbClr val="FF0000"/>
              </a:buClr>
              <a:buSzPts val="500"/>
              <a:buChar char="●"/>
              <a:defRPr sz="500">
                <a:solidFill>
                  <a:schemeClr val="dk1"/>
                </a:solidFill>
              </a:defRPr>
            </a:lvl4pPr>
            <a:lvl5pPr indent="-254000" lvl="4" marL="2286000" algn="l">
              <a:lnSpc>
                <a:spcPct val="91000"/>
              </a:lnSpc>
              <a:spcBef>
                <a:spcPts val="1300"/>
              </a:spcBef>
              <a:spcAft>
                <a:spcPts val="0"/>
              </a:spcAft>
              <a:buClr>
                <a:srgbClr val="FF0000"/>
              </a:buClr>
              <a:buSzPts val="400"/>
              <a:buChar char="●"/>
              <a:defRPr sz="400">
                <a:solidFill>
                  <a:schemeClr val="dk1"/>
                </a:solidFill>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7276" name="Google Shape;7276;g3d53bdb51f7_0_8915"/>
          <p:cNvSpPr txBox="1"/>
          <p:nvPr>
            <p:ph idx="2" type="subTitle"/>
          </p:nvPr>
        </p:nvSpPr>
        <p:spPr>
          <a:xfrm>
            <a:off x="5794833" y="1136644"/>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7277" name="Google Shape;7277;g3d53bdb51f7_0_8915"/>
          <p:cNvSpPr txBox="1"/>
          <p:nvPr>
            <p:ph idx="3" type="subTitle"/>
          </p:nvPr>
        </p:nvSpPr>
        <p:spPr>
          <a:xfrm>
            <a:off x="5794833" y="1686267"/>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7278" name="Google Shape;7278;g3d53bdb51f7_0_8915"/>
          <p:cNvSpPr txBox="1"/>
          <p:nvPr>
            <p:ph idx="4" type="subTitle"/>
          </p:nvPr>
        </p:nvSpPr>
        <p:spPr>
          <a:xfrm>
            <a:off x="5794833" y="2248253"/>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7279" name="Google Shape;7279;g3d53bdb51f7_0_8915"/>
          <p:cNvSpPr txBox="1"/>
          <p:nvPr>
            <p:ph idx="5" type="subTitle"/>
          </p:nvPr>
        </p:nvSpPr>
        <p:spPr>
          <a:xfrm>
            <a:off x="5794833" y="2788269"/>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7280" name="Google Shape;7280;g3d53bdb51f7_0_8915"/>
          <p:cNvSpPr txBox="1"/>
          <p:nvPr>
            <p:ph idx="6" type="subTitle"/>
          </p:nvPr>
        </p:nvSpPr>
        <p:spPr>
          <a:xfrm>
            <a:off x="5794833" y="3361256"/>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7281" name="Google Shape;7281;g3d53bdb51f7_0_8915"/>
          <p:cNvSpPr txBox="1"/>
          <p:nvPr>
            <p:ph idx="7" type="subTitle"/>
          </p:nvPr>
        </p:nvSpPr>
        <p:spPr>
          <a:xfrm>
            <a:off x="5794833" y="3917957"/>
            <a:ext cx="23133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000"/>
              <a:buFont typeface="Poppins"/>
              <a:buNone/>
              <a:defRPr b="1">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800"/>
              <a:buNone/>
              <a:defRPr>
                <a:solidFill>
                  <a:schemeClr val="lt1"/>
                </a:solidFill>
              </a:defRPr>
            </a:lvl2pPr>
            <a:lvl3pPr lvl="2" algn="l">
              <a:lnSpc>
                <a:spcPct val="95000"/>
              </a:lnSpc>
              <a:spcBef>
                <a:spcPts val="1300"/>
              </a:spcBef>
              <a:spcAft>
                <a:spcPts val="0"/>
              </a:spcAft>
              <a:buClr>
                <a:schemeClr val="lt1"/>
              </a:buClr>
              <a:buSzPts val="700"/>
              <a:buNone/>
              <a:defRPr>
                <a:solidFill>
                  <a:schemeClr val="lt1"/>
                </a:solidFill>
              </a:defRPr>
            </a:lvl3pPr>
            <a:lvl4pPr lvl="3" algn="l">
              <a:lnSpc>
                <a:spcPct val="95000"/>
              </a:lnSpc>
              <a:spcBef>
                <a:spcPts val="1300"/>
              </a:spcBef>
              <a:spcAft>
                <a:spcPts val="0"/>
              </a:spcAft>
              <a:buClr>
                <a:schemeClr val="lt1"/>
              </a:buClr>
              <a:buSzPts val="500"/>
              <a:buNone/>
              <a:defRPr>
                <a:solidFill>
                  <a:schemeClr val="lt1"/>
                </a:solidFill>
              </a:defRPr>
            </a:lvl4pPr>
            <a:lvl5pPr lvl="4" algn="l">
              <a:lnSpc>
                <a:spcPct val="95000"/>
              </a:lnSpc>
              <a:spcBef>
                <a:spcPts val="1300"/>
              </a:spcBef>
              <a:spcAft>
                <a:spcPts val="0"/>
              </a:spcAft>
              <a:buClr>
                <a:schemeClr val="lt1"/>
              </a:buClr>
              <a:buSzPts val="400"/>
              <a:buNone/>
              <a:defRPr>
                <a:solidFill>
                  <a:schemeClr val="lt1"/>
                </a:solidFill>
              </a:defRPr>
            </a:lvl5pPr>
            <a:lvl6pPr lvl="5" algn="l">
              <a:lnSpc>
                <a:spcPct val="90000"/>
              </a:lnSpc>
              <a:spcBef>
                <a:spcPts val="400"/>
              </a:spcBef>
              <a:spcAft>
                <a:spcPts val="0"/>
              </a:spcAft>
              <a:buClr>
                <a:schemeClr val="lt1"/>
              </a:buClr>
              <a:buSzPts val="200"/>
              <a:buNone/>
              <a:defRPr>
                <a:solidFill>
                  <a:schemeClr val="lt1"/>
                </a:solidFill>
              </a:defRPr>
            </a:lvl6pPr>
            <a:lvl7pPr lvl="6" algn="l">
              <a:lnSpc>
                <a:spcPct val="90000"/>
              </a:lnSpc>
              <a:spcBef>
                <a:spcPts val="400"/>
              </a:spcBef>
              <a:spcAft>
                <a:spcPts val="0"/>
              </a:spcAft>
              <a:buClr>
                <a:schemeClr val="lt1"/>
              </a:buClr>
              <a:buSzPts val="200"/>
              <a:buNone/>
              <a:defRPr>
                <a:solidFill>
                  <a:schemeClr val="lt1"/>
                </a:solidFill>
              </a:defRPr>
            </a:lvl7pPr>
            <a:lvl8pPr lvl="7" algn="l">
              <a:lnSpc>
                <a:spcPct val="90000"/>
              </a:lnSpc>
              <a:spcBef>
                <a:spcPts val="400"/>
              </a:spcBef>
              <a:spcAft>
                <a:spcPts val="0"/>
              </a:spcAft>
              <a:buClr>
                <a:schemeClr val="lt1"/>
              </a:buClr>
              <a:buSzPts val="200"/>
              <a:buNone/>
              <a:defRPr>
                <a:solidFill>
                  <a:schemeClr val="lt1"/>
                </a:solidFill>
              </a:defRPr>
            </a:lvl8pPr>
            <a:lvl9pPr lvl="8" algn="l">
              <a:lnSpc>
                <a:spcPct val="90000"/>
              </a:lnSpc>
              <a:spcBef>
                <a:spcPts val="400"/>
              </a:spcBef>
              <a:spcAft>
                <a:spcPts val="0"/>
              </a:spcAft>
              <a:buClr>
                <a:schemeClr val="lt1"/>
              </a:buClr>
              <a:buSzPts val="200"/>
              <a:buNone/>
              <a:defRPr>
                <a:solidFill>
                  <a:schemeClr val="lt1"/>
                </a:solidFill>
              </a:defRPr>
            </a:lvl9pPr>
          </a:lstStyle>
          <a:p/>
        </p:txBody>
      </p:sp>
      <p:sp>
        <p:nvSpPr>
          <p:cNvPr id="7282" name="Google Shape;7282;g3d53bdb51f7_0_8915"/>
          <p:cNvSpPr txBox="1"/>
          <p:nvPr>
            <p:ph idx="8" type="subTitle"/>
          </p:nvPr>
        </p:nvSpPr>
        <p:spPr>
          <a:xfrm>
            <a:off x="315390" y="1782601"/>
            <a:ext cx="3348300" cy="4464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500"/>
              <a:buFont typeface="Poppins"/>
              <a:buNone/>
              <a:defRPr b="1" sz="1500">
                <a:latin typeface="Poppins"/>
                <a:ea typeface="Poppins"/>
                <a:cs typeface="Poppins"/>
                <a:sym typeface="Poppins"/>
              </a:defRPr>
            </a:lvl1pPr>
            <a:lvl2pPr lvl="1" algn="l">
              <a:lnSpc>
                <a:spcPct val="95000"/>
              </a:lnSpc>
              <a:spcBef>
                <a:spcPts val="1300"/>
              </a:spcBef>
              <a:spcAft>
                <a:spcPts val="0"/>
              </a:spcAft>
              <a:buSzPts val="1500"/>
              <a:buFont typeface="Poppins"/>
              <a:buNone/>
              <a:defRPr b="1" sz="1500">
                <a:latin typeface="Poppins"/>
                <a:ea typeface="Poppins"/>
                <a:cs typeface="Poppins"/>
                <a:sym typeface="Poppins"/>
              </a:defRPr>
            </a:lvl2pPr>
            <a:lvl3pPr lvl="2" algn="l">
              <a:lnSpc>
                <a:spcPct val="95000"/>
              </a:lnSpc>
              <a:spcBef>
                <a:spcPts val="1300"/>
              </a:spcBef>
              <a:spcAft>
                <a:spcPts val="0"/>
              </a:spcAft>
              <a:buSzPts val="1500"/>
              <a:buFont typeface="Poppins"/>
              <a:buNone/>
              <a:defRPr b="1" sz="1500">
                <a:latin typeface="Poppins"/>
                <a:ea typeface="Poppins"/>
                <a:cs typeface="Poppins"/>
                <a:sym typeface="Poppins"/>
              </a:defRPr>
            </a:lvl3pPr>
            <a:lvl4pPr lvl="3" algn="l">
              <a:lnSpc>
                <a:spcPct val="95000"/>
              </a:lnSpc>
              <a:spcBef>
                <a:spcPts val="1300"/>
              </a:spcBef>
              <a:spcAft>
                <a:spcPts val="0"/>
              </a:spcAft>
              <a:buSzPts val="1500"/>
              <a:buFont typeface="Poppins"/>
              <a:buNone/>
              <a:defRPr b="1" sz="1500">
                <a:latin typeface="Poppins"/>
                <a:ea typeface="Poppins"/>
                <a:cs typeface="Poppins"/>
                <a:sym typeface="Poppins"/>
              </a:defRPr>
            </a:lvl4pPr>
            <a:lvl5pPr lvl="4" algn="l">
              <a:lnSpc>
                <a:spcPct val="95000"/>
              </a:lnSpc>
              <a:spcBef>
                <a:spcPts val="1300"/>
              </a:spcBef>
              <a:spcAft>
                <a:spcPts val="0"/>
              </a:spcAft>
              <a:buSzPts val="1500"/>
              <a:buFont typeface="Poppins"/>
              <a:buNone/>
              <a:defRPr b="1" sz="1500">
                <a:latin typeface="Poppins"/>
                <a:ea typeface="Poppins"/>
                <a:cs typeface="Poppins"/>
                <a:sym typeface="Poppins"/>
              </a:defRPr>
            </a:lvl5pPr>
            <a:lvl6pPr lvl="5" algn="l">
              <a:lnSpc>
                <a:spcPct val="95000"/>
              </a:lnSpc>
              <a:spcBef>
                <a:spcPts val="1300"/>
              </a:spcBef>
              <a:spcAft>
                <a:spcPts val="0"/>
              </a:spcAft>
              <a:buSzPts val="1500"/>
              <a:buFont typeface="Poppins"/>
              <a:buNone/>
              <a:defRPr b="1" sz="1500">
                <a:latin typeface="Poppins"/>
                <a:ea typeface="Poppins"/>
                <a:cs typeface="Poppins"/>
                <a:sym typeface="Poppins"/>
              </a:defRPr>
            </a:lvl6pPr>
            <a:lvl7pPr lvl="6" algn="l">
              <a:lnSpc>
                <a:spcPct val="95000"/>
              </a:lnSpc>
              <a:spcBef>
                <a:spcPts val="1300"/>
              </a:spcBef>
              <a:spcAft>
                <a:spcPts val="0"/>
              </a:spcAft>
              <a:buSzPts val="1500"/>
              <a:buFont typeface="Poppins"/>
              <a:buNone/>
              <a:defRPr b="1" sz="1500">
                <a:latin typeface="Poppins"/>
                <a:ea typeface="Poppins"/>
                <a:cs typeface="Poppins"/>
                <a:sym typeface="Poppins"/>
              </a:defRPr>
            </a:lvl7pPr>
            <a:lvl8pPr lvl="7" algn="l">
              <a:lnSpc>
                <a:spcPct val="95000"/>
              </a:lnSpc>
              <a:spcBef>
                <a:spcPts val="1300"/>
              </a:spcBef>
              <a:spcAft>
                <a:spcPts val="0"/>
              </a:spcAft>
              <a:buSzPts val="1500"/>
              <a:buFont typeface="Poppins"/>
              <a:buNone/>
              <a:defRPr b="1" sz="1500">
                <a:latin typeface="Poppins"/>
                <a:ea typeface="Poppins"/>
                <a:cs typeface="Poppins"/>
                <a:sym typeface="Poppins"/>
              </a:defRPr>
            </a:lvl8pPr>
            <a:lvl9pPr lvl="8" algn="l">
              <a:lnSpc>
                <a:spcPct val="95000"/>
              </a:lnSpc>
              <a:spcBef>
                <a:spcPts val="1300"/>
              </a:spcBef>
              <a:spcAft>
                <a:spcPts val="0"/>
              </a:spcAft>
              <a:buSzPts val="1500"/>
              <a:buFont typeface="Poppins"/>
              <a:buNone/>
              <a:defRPr b="1" sz="1500">
                <a:latin typeface="Poppins"/>
                <a:ea typeface="Poppins"/>
                <a:cs typeface="Poppins"/>
                <a:sym typeface="Poppins"/>
              </a:defRPr>
            </a:lvl9pPr>
          </a:lstStyle>
          <a:p/>
        </p:txBody>
      </p:sp>
      <p:sp>
        <p:nvSpPr>
          <p:cNvPr id="7283" name="Google Shape;7283;g3d53bdb51f7_0_8915"/>
          <p:cNvSpPr txBox="1"/>
          <p:nvPr>
            <p:ph idx="9" type="subTitle"/>
          </p:nvPr>
        </p:nvSpPr>
        <p:spPr>
          <a:xfrm>
            <a:off x="5054754" y="367978"/>
            <a:ext cx="3168000" cy="187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000"/>
              <a:buFont typeface="Poppins"/>
              <a:buNone/>
              <a:defRPr b="1">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4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7_Custom Layout">
  <p:cSld name="37_Custom Layout">
    <p:bg>
      <p:bgPr>
        <a:blipFill>
          <a:blip r:embed="rId2">
            <a:alphaModFix/>
          </a:blip>
          <a:stretch>
            <a:fillRect/>
          </a:stretch>
        </a:blipFill>
      </p:bgPr>
    </p:bg>
    <p:spTree>
      <p:nvGrpSpPr>
        <p:cNvPr id="7284" name="Shape 7284"/>
        <p:cNvGrpSpPr/>
        <p:nvPr/>
      </p:nvGrpSpPr>
      <p:grpSpPr>
        <a:xfrm>
          <a:off x="0" y="0"/>
          <a:ext cx="0" cy="0"/>
          <a:chOff x="0" y="0"/>
          <a:chExt cx="0" cy="0"/>
        </a:xfrm>
      </p:grpSpPr>
      <p:sp>
        <p:nvSpPr>
          <p:cNvPr id="7285" name="Google Shape;7285;g3d53bdb51f7_0_8939"/>
          <p:cNvSpPr/>
          <p:nvPr/>
        </p:nvSpPr>
        <p:spPr>
          <a:xfrm rot="10800000">
            <a:off x="1305453" y="1135482"/>
            <a:ext cx="3222600" cy="3318300"/>
          </a:xfrm>
          <a:prstGeom prst="roundRect">
            <a:avLst>
              <a:gd fmla="val 2260" name="adj"/>
            </a:avLst>
          </a:prstGeom>
          <a:gradFill>
            <a:gsLst>
              <a:gs pos="0">
                <a:srgbClr val="FFFFFF"/>
              </a:gs>
              <a:gs pos="23000">
                <a:srgbClr val="FFFFFF"/>
              </a:gs>
              <a:gs pos="51000">
                <a:srgbClr val="F2F4FC">
                  <a:alpha val="90588"/>
                </a:srgbClr>
              </a:gs>
              <a:gs pos="82000">
                <a:srgbClr val="E7EAFA">
                  <a:alpha val="82352"/>
                </a:srgbClr>
              </a:gs>
              <a:gs pos="100000">
                <a:srgbClr val="E3E7FA">
                  <a:alpha val="80000"/>
                </a:srgbClr>
              </a:gs>
            </a:gsLst>
            <a:lin ang="16200038"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286" name="Google Shape;7286;g3d53bdb51f7_0_8939"/>
          <p:cNvSpPr/>
          <p:nvPr/>
        </p:nvSpPr>
        <p:spPr>
          <a:xfrm rot="10800000">
            <a:off x="4614955" y="1135482"/>
            <a:ext cx="3222600" cy="3318300"/>
          </a:xfrm>
          <a:prstGeom prst="roundRect">
            <a:avLst>
              <a:gd fmla="val 2260" name="adj"/>
            </a:avLst>
          </a:prstGeom>
          <a:gradFill>
            <a:gsLst>
              <a:gs pos="0">
                <a:srgbClr val="FFFFFF"/>
              </a:gs>
              <a:gs pos="23000">
                <a:srgbClr val="FFFFFF"/>
              </a:gs>
              <a:gs pos="51000">
                <a:srgbClr val="F2F4FC">
                  <a:alpha val="90588"/>
                </a:srgbClr>
              </a:gs>
              <a:gs pos="82000">
                <a:srgbClr val="E7EAFA">
                  <a:alpha val="82352"/>
                </a:srgbClr>
              </a:gs>
              <a:gs pos="100000">
                <a:srgbClr val="E3E7FA">
                  <a:alpha val="80000"/>
                </a:srgbClr>
              </a:gs>
            </a:gsLst>
            <a:lin ang="16200038"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pic>
        <p:nvPicPr>
          <p:cNvPr id="7287" name="Google Shape;7287;g3d53bdb51f7_0_8939"/>
          <p:cNvPicPr preferRelativeResize="0"/>
          <p:nvPr/>
        </p:nvPicPr>
        <p:blipFill rotWithShape="1">
          <a:blip r:embed="rId3">
            <a:alphaModFix/>
          </a:blip>
          <a:srcRect b="0" l="0" r="0" t="0"/>
          <a:stretch/>
        </p:blipFill>
        <p:spPr>
          <a:xfrm>
            <a:off x="4612406" y="1950413"/>
            <a:ext cx="3225144" cy="11905"/>
          </a:xfrm>
          <a:prstGeom prst="rect">
            <a:avLst/>
          </a:prstGeom>
          <a:noFill/>
          <a:ln>
            <a:noFill/>
          </a:ln>
        </p:spPr>
      </p:pic>
      <p:sp>
        <p:nvSpPr>
          <p:cNvPr id="7288" name="Google Shape;7288;g3d53bdb51f7_0_8939"/>
          <p:cNvSpPr txBox="1"/>
          <p:nvPr>
            <p:ph type="title"/>
          </p:nvPr>
        </p:nvSpPr>
        <p:spPr>
          <a:xfrm>
            <a:off x="325593" y="34775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289" name="Google Shape;7289;g3d53bdb51f7_0_893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7290" name="Google Shape;7290;g3d53bdb51f7_0_8939"/>
          <p:cNvPicPr preferRelativeResize="0"/>
          <p:nvPr/>
        </p:nvPicPr>
        <p:blipFill rotWithShape="1">
          <a:blip r:embed="rId4">
            <a:alphaModFix/>
          </a:blip>
          <a:srcRect b="0" l="0" r="0" t="0"/>
          <a:stretch/>
        </p:blipFill>
        <p:spPr>
          <a:xfrm>
            <a:off x="1483070" y="2207816"/>
            <a:ext cx="126983" cy="126983"/>
          </a:xfrm>
          <a:prstGeom prst="rect">
            <a:avLst/>
          </a:prstGeom>
          <a:noFill/>
          <a:ln>
            <a:noFill/>
          </a:ln>
        </p:spPr>
      </p:pic>
      <p:pic>
        <p:nvPicPr>
          <p:cNvPr id="7291" name="Google Shape;7291;g3d53bdb51f7_0_8939"/>
          <p:cNvPicPr preferRelativeResize="0"/>
          <p:nvPr/>
        </p:nvPicPr>
        <p:blipFill rotWithShape="1">
          <a:blip r:embed="rId4">
            <a:alphaModFix/>
          </a:blip>
          <a:srcRect b="0" l="0" r="0" t="0"/>
          <a:stretch/>
        </p:blipFill>
        <p:spPr>
          <a:xfrm>
            <a:off x="1483070" y="2581503"/>
            <a:ext cx="126983" cy="126983"/>
          </a:xfrm>
          <a:prstGeom prst="rect">
            <a:avLst/>
          </a:prstGeom>
          <a:noFill/>
          <a:ln>
            <a:noFill/>
          </a:ln>
        </p:spPr>
      </p:pic>
      <p:pic>
        <p:nvPicPr>
          <p:cNvPr id="7292" name="Google Shape;7292;g3d53bdb51f7_0_8939"/>
          <p:cNvPicPr preferRelativeResize="0"/>
          <p:nvPr/>
        </p:nvPicPr>
        <p:blipFill rotWithShape="1">
          <a:blip r:embed="rId4">
            <a:alphaModFix/>
          </a:blip>
          <a:srcRect b="0" l="0" r="0" t="0"/>
          <a:stretch/>
        </p:blipFill>
        <p:spPr>
          <a:xfrm>
            <a:off x="1483070" y="2953999"/>
            <a:ext cx="126983" cy="126983"/>
          </a:xfrm>
          <a:prstGeom prst="rect">
            <a:avLst/>
          </a:prstGeom>
          <a:noFill/>
          <a:ln>
            <a:noFill/>
          </a:ln>
        </p:spPr>
      </p:pic>
      <p:pic>
        <p:nvPicPr>
          <p:cNvPr id="7293" name="Google Shape;7293;g3d53bdb51f7_0_8939"/>
          <p:cNvPicPr preferRelativeResize="0"/>
          <p:nvPr/>
        </p:nvPicPr>
        <p:blipFill rotWithShape="1">
          <a:blip r:embed="rId4">
            <a:alphaModFix/>
          </a:blip>
          <a:srcRect b="0" l="0" r="0" t="0"/>
          <a:stretch/>
        </p:blipFill>
        <p:spPr>
          <a:xfrm>
            <a:off x="1483070" y="3326496"/>
            <a:ext cx="126983" cy="126983"/>
          </a:xfrm>
          <a:prstGeom prst="rect">
            <a:avLst/>
          </a:prstGeom>
          <a:noFill/>
          <a:ln>
            <a:noFill/>
          </a:ln>
        </p:spPr>
      </p:pic>
      <p:pic>
        <p:nvPicPr>
          <p:cNvPr id="7294" name="Google Shape;7294;g3d53bdb51f7_0_8939"/>
          <p:cNvPicPr preferRelativeResize="0"/>
          <p:nvPr/>
        </p:nvPicPr>
        <p:blipFill rotWithShape="1">
          <a:blip r:embed="rId4">
            <a:alphaModFix/>
          </a:blip>
          <a:srcRect b="0" l="0" r="0" t="0"/>
          <a:stretch/>
        </p:blipFill>
        <p:spPr>
          <a:xfrm>
            <a:off x="1483070" y="3698993"/>
            <a:ext cx="126983" cy="126983"/>
          </a:xfrm>
          <a:prstGeom prst="rect">
            <a:avLst/>
          </a:prstGeom>
          <a:noFill/>
          <a:ln>
            <a:noFill/>
          </a:ln>
        </p:spPr>
      </p:pic>
      <p:pic>
        <p:nvPicPr>
          <p:cNvPr id="7295" name="Google Shape;7295;g3d53bdb51f7_0_8939"/>
          <p:cNvPicPr preferRelativeResize="0"/>
          <p:nvPr/>
        </p:nvPicPr>
        <p:blipFill rotWithShape="1">
          <a:blip r:embed="rId4">
            <a:alphaModFix/>
          </a:blip>
          <a:srcRect b="0" l="0" r="0" t="0"/>
          <a:stretch/>
        </p:blipFill>
        <p:spPr>
          <a:xfrm>
            <a:off x="1483070" y="4071489"/>
            <a:ext cx="126983" cy="126983"/>
          </a:xfrm>
          <a:prstGeom prst="rect">
            <a:avLst/>
          </a:prstGeom>
          <a:noFill/>
          <a:ln>
            <a:noFill/>
          </a:ln>
        </p:spPr>
      </p:pic>
      <p:pic>
        <p:nvPicPr>
          <p:cNvPr id="7296" name="Google Shape;7296;g3d53bdb51f7_0_8939"/>
          <p:cNvPicPr preferRelativeResize="0"/>
          <p:nvPr/>
        </p:nvPicPr>
        <p:blipFill rotWithShape="1">
          <a:blip r:embed="rId5">
            <a:alphaModFix/>
          </a:blip>
          <a:srcRect b="0" l="0" r="0" t="0"/>
          <a:stretch/>
        </p:blipFill>
        <p:spPr>
          <a:xfrm>
            <a:off x="4798242" y="2206923"/>
            <a:ext cx="129857" cy="129857"/>
          </a:xfrm>
          <a:prstGeom prst="rect">
            <a:avLst/>
          </a:prstGeom>
          <a:noFill/>
          <a:ln>
            <a:noFill/>
          </a:ln>
        </p:spPr>
      </p:pic>
      <p:pic>
        <p:nvPicPr>
          <p:cNvPr id="7297" name="Google Shape;7297;g3d53bdb51f7_0_8939"/>
          <p:cNvPicPr preferRelativeResize="0"/>
          <p:nvPr/>
        </p:nvPicPr>
        <p:blipFill rotWithShape="1">
          <a:blip r:embed="rId5">
            <a:alphaModFix/>
          </a:blip>
          <a:srcRect b="0" l="0" r="0" t="0"/>
          <a:stretch/>
        </p:blipFill>
        <p:spPr>
          <a:xfrm>
            <a:off x="4798242" y="2579122"/>
            <a:ext cx="129857" cy="129857"/>
          </a:xfrm>
          <a:prstGeom prst="rect">
            <a:avLst/>
          </a:prstGeom>
          <a:noFill/>
          <a:ln>
            <a:noFill/>
          </a:ln>
        </p:spPr>
      </p:pic>
      <p:pic>
        <p:nvPicPr>
          <p:cNvPr id="7298" name="Google Shape;7298;g3d53bdb51f7_0_8939"/>
          <p:cNvPicPr preferRelativeResize="0"/>
          <p:nvPr/>
        </p:nvPicPr>
        <p:blipFill rotWithShape="1">
          <a:blip r:embed="rId5">
            <a:alphaModFix/>
          </a:blip>
          <a:srcRect b="0" l="0" r="0" t="0"/>
          <a:stretch/>
        </p:blipFill>
        <p:spPr>
          <a:xfrm>
            <a:off x="4798242" y="2950428"/>
            <a:ext cx="129857" cy="129857"/>
          </a:xfrm>
          <a:prstGeom prst="rect">
            <a:avLst/>
          </a:prstGeom>
          <a:noFill/>
          <a:ln>
            <a:noFill/>
          </a:ln>
        </p:spPr>
      </p:pic>
      <p:pic>
        <p:nvPicPr>
          <p:cNvPr id="7299" name="Google Shape;7299;g3d53bdb51f7_0_8939"/>
          <p:cNvPicPr preferRelativeResize="0"/>
          <p:nvPr/>
        </p:nvPicPr>
        <p:blipFill rotWithShape="1">
          <a:blip r:embed="rId5">
            <a:alphaModFix/>
          </a:blip>
          <a:srcRect b="0" l="0" r="0" t="0"/>
          <a:stretch/>
        </p:blipFill>
        <p:spPr>
          <a:xfrm>
            <a:off x="4798242" y="3323622"/>
            <a:ext cx="129857" cy="129857"/>
          </a:xfrm>
          <a:prstGeom prst="rect">
            <a:avLst/>
          </a:prstGeom>
          <a:noFill/>
          <a:ln>
            <a:noFill/>
          </a:ln>
        </p:spPr>
      </p:pic>
      <p:pic>
        <p:nvPicPr>
          <p:cNvPr id="7300" name="Google Shape;7300;g3d53bdb51f7_0_8939"/>
          <p:cNvPicPr preferRelativeResize="0"/>
          <p:nvPr/>
        </p:nvPicPr>
        <p:blipFill rotWithShape="1">
          <a:blip r:embed="rId5">
            <a:alphaModFix/>
          </a:blip>
          <a:srcRect b="0" l="0" r="0" t="0"/>
          <a:stretch/>
        </p:blipFill>
        <p:spPr>
          <a:xfrm>
            <a:off x="4798242" y="3696816"/>
            <a:ext cx="129857" cy="129857"/>
          </a:xfrm>
          <a:prstGeom prst="rect">
            <a:avLst/>
          </a:prstGeom>
          <a:noFill/>
          <a:ln>
            <a:noFill/>
          </a:ln>
        </p:spPr>
      </p:pic>
      <p:pic>
        <p:nvPicPr>
          <p:cNvPr id="7301" name="Google Shape;7301;g3d53bdb51f7_0_8939"/>
          <p:cNvPicPr preferRelativeResize="0"/>
          <p:nvPr/>
        </p:nvPicPr>
        <p:blipFill rotWithShape="1">
          <a:blip r:embed="rId5">
            <a:alphaModFix/>
          </a:blip>
          <a:srcRect b="0" l="0" r="0" t="0"/>
          <a:stretch/>
        </p:blipFill>
        <p:spPr>
          <a:xfrm>
            <a:off x="4798242" y="4067722"/>
            <a:ext cx="129857" cy="129857"/>
          </a:xfrm>
          <a:prstGeom prst="rect">
            <a:avLst/>
          </a:prstGeom>
          <a:noFill/>
          <a:ln>
            <a:noFill/>
          </a:ln>
        </p:spPr>
      </p:pic>
      <p:pic>
        <p:nvPicPr>
          <p:cNvPr id="7302" name="Google Shape;7302;g3d53bdb51f7_0_8939"/>
          <p:cNvPicPr preferRelativeResize="0"/>
          <p:nvPr/>
        </p:nvPicPr>
        <p:blipFill rotWithShape="1">
          <a:blip r:embed="rId3">
            <a:alphaModFix/>
          </a:blip>
          <a:srcRect b="0" l="0" r="0" t="0"/>
          <a:stretch/>
        </p:blipFill>
        <p:spPr>
          <a:xfrm>
            <a:off x="1305354" y="1950413"/>
            <a:ext cx="3225144" cy="11905"/>
          </a:xfrm>
          <a:prstGeom prst="rect">
            <a:avLst/>
          </a:prstGeom>
          <a:noFill/>
          <a:ln>
            <a:noFill/>
          </a:ln>
        </p:spPr>
      </p:pic>
      <p:sp>
        <p:nvSpPr>
          <p:cNvPr id="7303" name="Google Shape;7303;g3d53bdb51f7_0_8939"/>
          <p:cNvSpPr txBox="1"/>
          <p:nvPr>
            <p:ph idx="1" type="subTitle"/>
          </p:nvPr>
        </p:nvSpPr>
        <p:spPr>
          <a:xfrm>
            <a:off x="1694133" y="2200144"/>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7304" name="Google Shape;7304;g3d53bdb51f7_0_8939"/>
          <p:cNvSpPr txBox="1"/>
          <p:nvPr>
            <p:ph idx="2" type="subTitle"/>
          </p:nvPr>
        </p:nvSpPr>
        <p:spPr>
          <a:xfrm>
            <a:off x="1694133" y="2576432"/>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7305" name="Google Shape;7305;g3d53bdb51f7_0_8939"/>
          <p:cNvSpPr txBox="1"/>
          <p:nvPr>
            <p:ph idx="3" type="subTitle"/>
          </p:nvPr>
        </p:nvSpPr>
        <p:spPr>
          <a:xfrm>
            <a:off x="1694133" y="2949530"/>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7306" name="Google Shape;7306;g3d53bdb51f7_0_8939"/>
          <p:cNvSpPr txBox="1"/>
          <p:nvPr>
            <p:ph idx="4" type="subTitle"/>
          </p:nvPr>
        </p:nvSpPr>
        <p:spPr>
          <a:xfrm>
            <a:off x="1694133" y="3325818"/>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7307" name="Google Shape;7307;g3d53bdb51f7_0_8939"/>
          <p:cNvSpPr txBox="1"/>
          <p:nvPr>
            <p:ph idx="5" type="subTitle"/>
          </p:nvPr>
        </p:nvSpPr>
        <p:spPr>
          <a:xfrm>
            <a:off x="1694133" y="3708421"/>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7308" name="Google Shape;7308;g3d53bdb51f7_0_8939"/>
          <p:cNvSpPr txBox="1"/>
          <p:nvPr>
            <p:ph idx="6" type="subTitle"/>
          </p:nvPr>
        </p:nvSpPr>
        <p:spPr>
          <a:xfrm>
            <a:off x="1694133" y="4084710"/>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7309" name="Google Shape;7309;g3d53bdb51f7_0_8939"/>
          <p:cNvSpPr txBox="1"/>
          <p:nvPr>
            <p:ph idx="7" type="subTitle"/>
          </p:nvPr>
        </p:nvSpPr>
        <p:spPr>
          <a:xfrm>
            <a:off x="5012144" y="2200144"/>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7310" name="Google Shape;7310;g3d53bdb51f7_0_8939"/>
          <p:cNvSpPr txBox="1"/>
          <p:nvPr>
            <p:ph idx="8" type="subTitle"/>
          </p:nvPr>
        </p:nvSpPr>
        <p:spPr>
          <a:xfrm>
            <a:off x="5012144" y="2576432"/>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7311" name="Google Shape;7311;g3d53bdb51f7_0_8939"/>
          <p:cNvSpPr txBox="1"/>
          <p:nvPr>
            <p:ph idx="9" type="subTitle"/>
          </p:nvPr>
        </p:nvSpPr>
        <p:spPr>
          <a:xfrm>
            <a:off x="5012144" y="2949530"/>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7312" name="Google Shape;7312;g3d53bdb51f7_0_8939"/>
          <p:cNvSpPr txBox="1"/>
          <p:nvPr>
            <p:ph idx="13" type="subTitle"/>
          </p:nvPr>
        </p:nvSpPr>
        <p:spPr>
          <a:xfrm>
            <a:off x="5012144" y="3325818"/>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7313" name="Google Shape;7313;g3d53bdb51f7_0_8939"/>
          <p:cNvSpPr txBox="1"/>
          <p:nvPr>
            <p:ph idx="14" type="subTitle"/>
          </p:nvPr>
        </p:nvSpPr>
        <p:spPr>
          <a:xfrm>
            <a:off x="5012144" y="3708421"/>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7314" name="Google Shape;7314;g3d53bdb51f7_0_8939"/>
          <p:cNvSpPr txBox="1"/>
          <p:nvPr>
            <p:ph idx="15" type="subTitle"/>
          </p:nvPr>
        </p:nvSpPr>
        <p:spPr>
          <a:xfrm>
            <a:off x="5012144" y="4084710"/>
            <a:ext cx="2732100" cy="151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900"/>
              <a:buFont typeface="Poppins Medium"/>
              <a:buNone/>
              <a:defRPr sz="900"/>
            </a:lvl1pPr>
            <a:lvl2pPr lvl="1" algn="l">
              <a:lnSpc>
                <a:spcPct val="95000"/>
              </a:lnSpc>
              <a:spcBef>
                <a:spcPts val="1300"/>
              </a:spcBef>
              <a:spcAft>
                <a:spcPts val="0"/>
              </a:spcAft>
              <a:buSzPts val="900"/>
              <a:buNone/>
              <a:defRPr sz="900"/>
            </a:lvl2pPr>
            <a:lvl3pPr lvl="2" algn="l">
              <a:lnSpc>
                <a:spcPct val="95000"/>
              </a:lnSpc>
              <a:spcBef>
                <a:spcPts val="1300"/>
              </a:spcBef>
              <a:spcAft>
                <a:spcPts val="0"/>
              </a:spcAft>
              <a:buSzPts val="900"/>
              <a:buNone/>
              <a:defRPr sz="900"/>
            </a:lvl3pPr>
            <a:lvl4pPr lvl="3" algn="l">
              <a:lnSpc>
                <a:spcPct val="95000"/>
              </a:lnSpc>
              <a:spcBef>
                <a:spcPts val="1300"/>
              </a:spcBef>
              <a:spcAft>
                <a:spcPts val="0"/>
              </a:spcAft>
              <a:buSzPts val="900"/>
              <a:buNone/>
              <a:defRPr sz="900"/>
            </a:lvl4pPr>
            <a:lvl5pPr lvl="4" algn="l">
              <a:lnSpc>
                <a:spcPct val="95000"/>
              </a:lnSpc>
              <a:spcBef>
                <a:spcPts val="1300"/>
              </a:spcBef>
              <a:spcAft>
                <a:spcPts val="0"/>
              </a:spcAft>
              <a:buSzPts val="900"/>
              <a:buNone/>
              <a:defRPr sz="900"/>
            </a:lvl5pPr>
            <a:lvl6pPr lvl="5" algn="l">
              <a:lnSpc>
                <a:spcPct val="90000"/>
              </a:lnSpc>
              <a:spcBef>
                <a:spcPts val="400"/>
              </a:spcBef>
              <a:spcAft>
                <a:spcPts val="0"/>
              </a:spcAft>
              <a:buSzPts val="900"/>
              <a:buNone/>
              <a:defRPr sz="900"/>
            </a:lvl6pPr>
            <a:lvl7pPr lvl="6" algn="l">
              <a:lnSpc>
                <a:spcPct val="90000"/>
              </a:lnSpc>
              <a:spcBef>
                <a:spcPts val="400"/>
              </a:spcBef>
              <a:spcAft>
                <a:spcPts val="0"/>
              </a:spcAft>
              <a:buSzPts val="900"/>
              <a:buNone/>
              <a:defRPr sz="900"/>
            </a:lvl7pPr>
            <a:lvl8pPr lvl="7" algn="l">
              <a:lnSpc>
                <a:spcPct val="90000"/>
              </a:lnSpc>
              <a:spcBef>
                <a:spcPts val="400"/>
              </a:spcBef>
              <a:spcAft>
                <a:spcPts val="0"/>
              </a:spcAft>
              <a:buSzPts val="900"/>
              <a:buNone/>
              <a:defRPr sz="900"/>
            </a:lvl8pPr>
            <a:lvl9pPr lvl="8" algn="l">
              <a:lnSpc>
                <a:spcPct val="90000"/>
              </a:lnSpc>
              <a:spcBef>
                <a:spcPts val="400"/>
              </a:spcBef>
              <a:spcAft>
                <a:spcPts val="0"/>
              </a:spcAft>
              <a:buSzPts val="900"/>
              <a:buNone/>
              <a:defRPr sz="900"/>
            </a:lvl9pPr>
          </a:lstStyle>
          <a:p/>
        </p:txBody>
      </p:sp>
      <p:sp>
        <p:nvSpPr>
          <p:cNvPr id="7315" name="Google Shape;7315;g3d53bdb51f7_0_8939"/>
          <p:cNvSpPr txBox="1"/>
          <p:nvPr>
            <p:ph idx="16" type="subTitle"/>
          </p:nvPr>
        </p:nvSpPr>
        <p:spPr>
          <a:xfrm>
            <a:off x="1479196" y="1377767"/>
            <a:ext cx="2732100" cy="552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None/>
              <a:defRPr sz="1300"/>
            </a:lvl2pPr>
            <a:lvl3pPr lvl="2" algn="l">
              <a:lnSpc>
                <a:spcPct val="95000"/>
              </a:lnSpc>
              <a:spcBef>
                <a:spcPts val="1300"/>
              </a:spcBef>
              <a:spcAft>
                <a:spcPts val="0"/>
              </a:spcAft>
              <a:buSzPts val="1300"/>
              <a:buNone/>
              <a:defRPr sz="1300"/>
            </a:lvl3pPr>
            <a:lvl4pPr lvl="3" algn="l">
              <a:lnSpc>
                <a:spcPct val="95000"/>
              </a:lnSpc>
              <a:spcBef>
                <a:spcPts val="1300"/>
              </a:spcBef>
              <a:spcAft>
                <a:spcPts val="0"/>
              </a:spcAft>
              <a:buSzPts val="1300"/>
              <a:buNone/>
              <a:defRPr sz="1300"/>
            </a:lvl4pPr>
            <a:lvl5pPr lvl="4" algn="l">
              <a:lnSpc>
                <a:spcPct val="95000"/>
              </a:lnSpc>
              <a:spcBef>
                <a:spcPts val="1300"/>
              </a:spcBef>
              <a:spcAft>
                <a:spcPts val="0"/>
              </a:spcAft>
              <a:buSzPts val="1300"/>
              <a:buNone/>
              <a:defRPr sz="1300"/>
            </a:lvl5pPr>
            <a:lvl6pPr lvl="5" algn="l">
              <a:lnSpc>
                <a:spcPct val="90000"/>
              </a:lnSpc>
              <a:spcBef>
                <a:spcPts val="400"/>
              </a:spcBef>
              <a:spcAft>
                <a:spcPts val="0"/>
              </a:spcAft>
              <a:buSzPts val="1300"/>
              <a:buNone/>
              <a:defRPr sz="1300"/>
            </a:lvl6pPr>
            <a:lvl7pPr lvl="6" algn="l">
              <a:lnSpc>
                <a:spcPct val="90000"/>
              </a:lnSpc>
              <a:spcBef>
                <a:spcPts val="400"/>
              </a:spcBef>
              <a:spcAft>
                <a:spcPts val="0"/>
              </a:spcAft>
              <a:buSzPts val="1300"/>
              <a:buNone/>
              <a:defRPr sz="1300"/>
            </a:lvl7pPr>
            <a:lvl8pPr lvl="7" algn="l">
              <a:lnSpc>
                <a:spcPct val="90000"/>
              </a:lnSpc>
              <a:spcBef>
                <a:spcPts val="400"/>
              </a:spcBef>
              <a:spcAft>
                <a:spcPts val="0"/>
              </a:spcAft>
              <a:buSzPts val="1300"/>
              <a:buNone/>
              <a:defRPr sz="1300"/>
            </a:lvl8pPr>
            <a:lvl9pPr lvl="8" algn="l">
              <a:lnSpc>
                <a:spcPct val="90000"/>
              </a:lnSpc>
              <a:spcBef>
                <a:spcPts val="400"/>
              </a:spcBef>
              <a:spcAft>
                <a:spcPts val="0"/>
              </a:spcAft>
              <a:buSzPts val="1300"/>
              <a:buNone/>
              <a:defRPr sz="1300"/>
            </a:lvl9pPr>
          </a:lstStyle>
          <a:p/>
        </p:txBody>
      </p:sp>
      <p:sp>
        <p:nvSpPr>
          <p:cNvPr id="7316" name="Google Shape;7316;g3d53bdb51f7_0_8939"/>
          <p:cNvSpPr txBox="1"/>
          <p:nvPr>
            <p:ph idx="17" type="subTitle"/>
          </p:nvPr>
        </p:nvSpPr>
        <p:spPr>
          <a:xfrm>
            <a:off x="4797346" y="1377767"/>
            <a:ext cx="2732100" cy="552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300"/>
              <a:buFont typeface="Poppins"/>
              <a:buNone/>
              <a:defRPr b="1" sz="1300">
                <a:latin typeface="Poppins"/>
                <a:ea typeface="Poppins"/>
                <a:cs typeface="Poppins"/>
                <a:sym typeface="Poppins"/>
              </a:defRPr>
            </a:lvl1pPr>
            <a:lvl2pPr lvl="1" algn="l">
              <a:lnSpc>
                <a:spcPct val="95000"/>
              </a:lnSpc>
              <a:spcBef>
                <a:spcPts val="1300"/>
              </a:spcBef>
              <a:spcAft>
                <a:spcPts val="0"/>
              </a:spcAft>
              <a:buSzPts val="1300"/>
              <a:buNone/>
              <a:defRPr sz="1300"/>
            </a:lvl2pPr>
            <a:lvl3pPr lvl="2" algn="l">
              <a:lnSpc>
                <a:spcPct val="95000"/>
              </a:lnSpc>
              <a:spcBef>
                <a:spcPts val="1300"/>
              </a:spcBef>
              <a:spcAft>
                <a:spcPts val="0"/>
              </a:spcAft>
              <a:buSzPts val="1300"/>
              <a:buNone/>
              <a:defRPr sz="1300"/>
            </a:lvl3pPr>
            <a:lvl4pPr lvl="3" algn="l">
              <a:lnSpc>
                <a:spcPct val="95000"/>
              </a:lnSpc>
              <a:spcBef>
                <a:spcPts val="1300"/>
              </a:spcBef>
              <a:spcAft>
                <a:spcPts val="0"/>
              </a:spcAft>
              <a:buSzPts val="1300"/>
              <a:buNone/>
              <a:defRPr sz="1300"/>
            </a:lvl4pPr>
            <a:lvl5pPr lvl="4" algn="l">
              <a:lnSpc>
                <a:spcPct val="95000"/>
              </a:lnSpc>
              <a:spcBef>
                <a:spcPts val="1300"/>
              </a:spcBef>
              <a:spcAft>
                <a:spcPts val="0"/>
              </a:spcAft>
              <a:buSzPts val="1300"/>
              <a:buNone/>
              <a:defRPr sz="1300"/>
            </a:lvl5pPr>
            <a:lvl6pPr lvl="5" algn="l">
              <a:lnSpc>
                <a:spcPct val="90000"/>
              </a:lnSpc>
              <a:spcBef>
                <a:spcPts val="400"/>
              </a:spcBef>
              <a:spcAft>
                <a:spcPts val="0"/>
              </a:spcAft>
              <a:buSzPts val="1300"/>
              <a:buNone/>
              <a:defRPr sz="1300"/>
            </a:lvl6pPr>
            <a:lvl7pPr lvl="6" algn="l">
              <a:lnSpc>
                <a:spcPct val="90000"/>
              </a:lnSpc>
              <a:spcBef>
                <a:spcPts val="400"/>
              </a:spcBef>
              <a:spcAft>
                <a:spcPts val="0"/>
              </a:spcAft>
              <a:buSzPts val="1300"/>
              <a:buNone/>
              <a:defRPr sz="1300"/>
            </a:lvl7pPr>
            <a:lvl8pPr lvl="7" algn="l">
              <a:lnSpc>
                <a:spcPct val="90000"/>
              </a:lnSpc>
              <a:spcBef>
                <a:spcPts val="400"/>
              </a:spcBef>
              <a:spcAft>
                <a:spcPts val="0"/>
              </a:spcAft>
              <a:buSzPts val="1300"/>
              <a:buNone/>
              <a:defRPr sz="1300"/>
            </a:lvl8pPr>
            <a:lvl9pPr lvl="8" algn="l">
              <a:lnSpc>
                <a:spcPct val="90000"/>
              </a:lnSpc>
              <a:spcBef>
                <a:spcPts val="400"/>
              </a:spcBef>
              <a:spcAft>
                <a:spcPts val="0"/>
              </a:spcAft>
              <a:buSzPts val="1300"/>
              <a:buNone/>
              <a:defRPr sz="1300"/>
            </a:lvl9pPr>
          </a:lstStyle>
          <a:p/>
        </p:txBody>
      </p:sp>
    </p:spTree>
  </p:cSld>
  <p:clrMapOvr>
    <a:masterClrMapping/>
  </p:clrMapOvr>
</p:sldLayout>
</file>

<file path=ppt/slideLayouts/slideLayout4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8_Custom Layout" showMasterSp="0">
  <p:cSld name="38_Custom Layout">
    <p:bg>
      <p:bgPr>
        <a:blipFill>
          <a:blip r:embed="rId2">
            <a:alphaModFix/>
          </a:blip>
          <a:stretch>
            <a:fillRect/>
          </a:stretch>
        </a:blipFill>
      </p:bgPr>
    </p:bg>
    <p:spTree>
      <p:nvGrpSpPr>
        <p:cNvPr id="7317" name="Shape 7317"/>
        <p:cNvGrpSpPr/>
        <p:nvPr/>
      </p:nvGrpSpPr>
      <p:grpSpPr>
        <a:xfrm>
          <a:off x="0" y="0"/>
          <a:ext cx="0" cy="0"/>
          <a:chOff x="0" y="0"/>
          <a:chExt cx="0" cy="0"/>
        </a:xfrm>
      </p:grpSpPr>
      <p:sp>
        <p:nvSpPr>
          <p:cNvPr id="7318" name="Google Shape;7318;g3d53bdb51f7_0_8972"/>
          <p:cNvSpPr txBox="1"/>
          <p:nvPr>
            <p:ph type="title"/>
          </p:nvPr>
        </p:nvSpPr>
        <p:spPr>
          <a:xfrm>
            <a:off x="314540" y="347756"/>
            <a:ext cx="85032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500"/>
              <a:buFont typeface="Poppins"/>
              <a:buNone/>
              <a:defRPr b="1">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319" name="Google Shape;7319;g3d53bdb51f7_0_897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7320" name="Google Shape;7320;g3d53bdb51f7_0_8972"/>
          <p:cNvPicPr preferRelativeResize="0"/>
          <p:nvPr/>
        </p:nvPicPr>
        <p:blipFill rotWithShape="1">
          <a:blip r:embed="rId3">
            <a:alphaModFix/>
          </a:blip>
          <a:srcRect b="0" l="0" r="0" t="0"/>
          <a:stretch/>
        </p:blipFill>
        <p:spPr>
          <a:xfrm>
            <a:off x="308398" y="1192870"/>
            <a:ext cx="4726413" cy="7143"/>
          </a:xfrm>
          <a:prstGeom prst="rect">
            <a:avLst/>
          </a:prstGeom>
          <a:noFill/>
          <a:ln>
            <a:noFill/>
          </a:ln>
        </p:spPr>
      </p:pic>
      <p:pic>
        <p:nvPicPr>
          <p:cNvPr id="7321" name="Google Shape;7321;g3d53bdb51f7_0_8972"/>
          <p:cNvPicPr preferRelativeResize="0"/>
          <p:nvPr/>
        </p:nvPicPr>
        <p:blipFill rotWithShape="1">
          <a:blip r:embed="rId3">
            <a:alphaModFix/>
          </a:blip>
          <a:srcRect b="0" l="0" r="0" t="0"/>
          <a:stretch/>
        </p:blipFill>
        <p:spPr>
          <a:xfrm>
            <a:off x="308398" y="2188463"/>
            <a:ext cx="4726413" cy="7143"/>
          </a:xfrm>
          <a:prstGeom prst="rect">
            <a:avLst/>
          </a:prstGeom>
          <a:noFill/>
          <a:ln>
            <a:noFill/>
          </a:ln>
        </p:spPr>
      </p:pic>
      <p:pic>
        <p:nvPicPr>
          <p:cNvPr id="7322" name="Google Shape;7322;g3d53bdb51f7_0_8972"/>
          <p:cNvPicPr preferRelativeResize="0"/>
          <p:nvPr/>
        </p:nvPicPr>
        <p:blipFill rotWithShape="1">
          <a:blip r:embed="rId3">
            <a:alphaModFix/>
          </a:blip>
          <a:srcRect b="0" l="0" r="0" t="0"/>
          <a:stretch/>
        </p:blipFill>
        <p:spPr>
          <a:xfrm>
            <a:off x="308398" y="3189934"/>
            <a:ext cx="4726413" cy="7143"/>
          </a:xfrm>
          <a:prstGeom prst="rect">
            <a:avLst/>
          </a:prstGeom>
          <a:noFill/>
          <a:ln>
            <a:noFill/>
          </a:ln>
        </p:spPr>
      </p:pic>
      <p:grpSp>
        <p:nvGrpSpPr>
          <p:cNvPr id="7323" name="Google Shape;7323;g3d53bdb51f7_0_8972"/>
          <p:cNvGrpSpPr/>
          <p:nvPr/>
        </p:nvGrpSpPr>
        <p:grpSpPr>
          <a:xfrm>
            <a:off x="8381800" y="4822421"/>
            <a:ext cx="537710" cy="158585"/>
            <a:chOff x="22351457" y="12859799"/>
            <a:chExt cx="1433894" cy="422893"/>
          </a:xfrm>
        </p:grpSpPr>
        <p:grpSp>
          <p:nvGrpSpPr>
            <p:cNvPr id="7324" name="Google Shape;7324;g3d53bdb51f7_0_8972"/>
            <p:cNvGrpSpPr/>
            <p:nvPr/>
          </p:nvGrpSpPr>
          <p:grpSpPr>
            <a:xfrm>
              <a:off x="22351457" y="12859799"/>
              <a:ext cx="1379787" cy="422893"/>
              <a:chOff x="22351457" y="12859799"/>
              <a:chExt cx="1379787" cy="422893"/>
            </a:xfrm>
          </p:grpSpPr>
          <p:sp>
            <p:nvSpPr>
              <p:cNvPr id="7325" name="Google Shape;7325;g3d53bdb51f7_0_8972"/>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326" name="Google Shape;7326;g3d53bdb51f7_0_8972"/>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7327" name="Google Shape;7327;g3d53bdb51f7_0_8972"/>
              <p:cNvGrpSpPr/>
              <p:nvPr/>
            </p:nvGrpSpPr>
            <p:grpSpPr>
              <a:xfrm>
                <a:off x="23288552" y="12859801"/>
                <a:ext cx="442692" cy="422765"/>
                <a:chOff x="23288552" y="12859801"/>
                <a:chExt cx="442692" cy="422765"/>
              </a:xfrm>
            </p:grpSpPr>
            <p:grpSp>
              <p:nvGrpSpPr>
                <p:cNvPr id="7328" name="Google Shape;7328;g3d53bdb51f7_0_8972"/>
                <p:cNvGrpSpPr/>
                <p:nvPr/>
              </p:nvGrpSpPr>
              <p:grpSpPr>
                <a:xfrm>
                  <a:off x="23288552" y="12859801"/>
                  <a:ext cx="442692" cy="422765"/>
                  <a:chOff x="23288552" y="12859801"/>
                  <a:chExt cx="442692" cy="422765"/>
                </a:xfrm>
              </p:grpSpPr>
              <p:sp>
                <p:nvSpPr>
                  <p:cNvPr id="7329" name="Google Shape;7329;g3d53bdb51f7_0_8972"/>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330" name="Google Shape;7330;g3d53bdb51f7_0_8972"/>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7331" name="Google Shape;7331;g3d53bdb51f7_0_8972"/>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7332" name="Google Shape;7332;g3d53bdb51f7_0_8972"/>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7333" name="Google Shape;7333;g3d53bdb51f7_0_8972"/>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sp>
        <p:nvSpPr>
          <p:cNvPr id="7334" name="Google Shape;7334;g3d53bdb51f7_0_8972"/>
          <p:cNvSpPr txBox="1"/>
          <p:nvPr>
            <p:ph idx="2" type="title"/>
          </p:nvPr>
        </p:nvSpPr>
        <p:spPr>
          <a:xfrm>
            <a:off x="0" y="1366166"/>
            <a:ext cx="1028100" cy="621600"/>
          </a:xfrm>
          <a:prstGeom prst="rect">
            <a:avLst/>
          </a:prstGeom>
          <a:noFill/>
          <a:ln>
            <a:noFill/>
          </a:ln>
        </p:spPr>
        <p:txBody>
          <a:bodyPr anchorCtr="0" anchor="t" bIns="0" lIns="0" spcFirstLastPara="1" rIns="0" wrap="square" tIns="0">
            <a:noAutofit/>
          </a:bodyPr>
          <a:lstStyle>
            <a:lvl1pPr lvl="0" marR="0" algn="ctr">
              <a:lnSpc>
                <a:spcPct val="94000"/>
              </a:lnSpc>
              <a:spcBef>
                <a:spcPts val="0"/>
              </a:spcBef>
              <a:spcAft>
                <a:spcPts val="0"/>
              </a:spcAft>
              <a:buSzPts val="2500"/>
              <a:buNone/>
              <a:defRPr b="0" sz="4300">
                <a:solidFill>
                  <a:schemeClr val="accent1"/>
                </a:solidFill>
                <a:latin typeface="Poppins Medium"/>
                <a:ea typeface="Poppins Medium"/>
                <a:cs typeface="Poppins Medium"/>
                <a:sym typeface="Poppins Medium"/>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335" name="Google Shape;7335;g3d53bdb51f7_0_8972"/>
          <p:cNvSpPr txBox="1"/>
          <p:nvPr>
            <p:ph idx="3" type="title"/>
          </p:nvPr>
        </p:nvSpPr>
        <p:spPr>
          <a:xfrm>
            <a:off x="0" y="2381990"/>
            <a:ext cx="1028100" cy="621600"/>
          </a:xfrm>
          <a:prstGeom prst="rect">
            <a:avLst/>
          </a:prstGeom>
          <a:noFill/>
          <a:ln>
            <a:noFill/>
          </a:ln>
        </p:spPr>
        <p:txBody>
          <a:bodyPr anchorCtr="0" anchor="t" bIns="0" lIns="0" spcFirstLastPara="1" rIns="0" wrap="square" tIns="0">
            <a:noAutofit/>
          </a:bodyPr>
          <a:lstStyle>
            <a:lvl1pPr lvl="0" marR="0" algn="ctr">
              <a:lnSpc>
                <a:spcPct val="94000"/>
              </a:lnSpc>
              <a:spcBef>
                <a:spcPts val="0"/>
              </a:spcBef>
              <a:spcAft>
                <a:spcPts val="0"/>
              </a:spcAft>
              <a:buSzPts val="2500"/>
              <a:buNone/>
              <a:defRPr b="0" sz="4300">
                <a:solidFill>
                  <a:schemeClr val="accent1"/>
                </a:solidFill>
                <a:latin typeface="Poppins Medium"/>
                <a:ea typeface="Poppins Medium"/>
                <a:cs typeface="Poppins Medium"/>
                <a:sym typeface="Poppins Medium"/>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336" name="Google Shape;7336;g3d53bdb51f7_0_8972"/>
          <p:cNvSpPr txBox="1"/>
          <p:nvPr>
            <p:ph idx="4" type="title"/>
          </p:nvPr>
        </p:nvSpPr>
        <p:spPr>
          <a:xfrm>
            <a:off x="0" y="3324890"/>
            <a:ext cx="1028100" cy="621600"/>
          </a:xfrm>
          <a:prstGeom prst="rect">
            <a:avLst/>
          </a:prstGeom>
          <a:noFill/>
          <a:ln>
            <a:noFill/>
          </a:ln>
        </p:spPr>
        <p:txBody>
          <a:bodyPr anchorCtr="0" anchor="t" bIns="0" lIns="0" spcFirstLastPara="1" rIns="0" wrap="square" tIns="0">
            <a:noAutofit/>
          </a:bodyPr>
          <a:lstStyle>
            <a:lvl1pPr lvl="0" marR="0" algn="ctr">
              <a:lnSpc>
                <a:spcPct val="94000"/>
              </a:lnSpc>
              <a:spcBef>
                <a:spcPts val="0"/>
              </a:spcBef>
              <a:spcAft>
                <a:spcPts val="0"/>
              </a:spcAft>
              <a:buSzPts val="2500"/>
              <a:buNone/>
              <a:defRPr b="0" sz="4300">
                <a:solidFill>
                  <a:schemeClr val="accent1"/>
                </a:solidFill>
                <a:latin typeface="Poppins Medium"/>
                <a:ea typeface="Poppins Medium"/>
                <a:cs typeface="Poppins Medium"/>
                <a:sym typeface="Poppins Medium"/>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337" name="Google Shape;7337;g3d53bdb51f7_0_8972"/>
          <p:cNvSpPr txBox="1"/>
          <p:nvPr>
            <p:ph idx="1" type="subTitle"/>
          </p:nvPr>
        </p:nvSpPr>
        <p:spPr>
          <a:xfrm>
            <a:off x="943218" y="1419300"/>
            <a:ext cx="4091400" cy="511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338" name="Google Shape;7338;g3d53bdb51f7_0_8972"/>
          <p:cNvSpPr txBox="1"/>
          <p:nvPr>
            <p:ph idx="5" type="subTitle"/>
          </p:nvPr>
        </p:nvSpPr>
        <p:spPr>
          <a:xfrm>
            <a:off x="943218" y="2437116"/>
            <a:ext cx="4091400" cy="511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339" name="Google Shape;7339;g3d53bdb51f7_0_8972"/>
          <p:cNvSpPr txBox="1"/>
          <p:nvPr>
            <p:ph idx="6" type="subTitle"/>
          </p:nvPr>
        </p:nvSpPr>
        <p:spPr>
          <a:xfrm>
            <a:off x="943218" y="3380953"/>
            <a:ext cx="4091400" cy="511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4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9_Custom Layout">
  <p:cSld name="39_Custom Layout">
    <p:bg>
      <p:bgPr>
        <a:blipFill>
          <a:blip r:embed="rId2">
            <a:alphaModFix/>
          </a:blip>
          <a:stretch>
            <a:fillRect/>
          </a:stretch>
        </a:blipFill>
      </p:bgPr>
    </p:bg>
    <p:spTree>
      <p:nvGrpSpPr>
        <p:cNvPr id="7340" name="Shape 7340"/>
        <p:cNvGrpSpPr/>
        <p:nvPr/>
      </p:nvGrpSpPr>
      <p:grpSpPr>
        <a:xfrm>
          <a:off x="0" y="0"/>
          <a:ext cx="0" cy="0"/>
          <a:chOff x="0" y="0"/>
          <a:chExt cx="0" cy="0"/>
        </a:xfrm>
      </p:grpSpPr>
      <p:sp>
        <p:nvSpPr>
          <p:cNvPr id="7341" name="Google Shape;7341;g3d53bdb51f7_0_8995"/>
          <p:cNvSpPr/>
          <p:nvPr/>
        </p:nvSpPr>
        <p:spPr>
          <a:xfrm>
            <a:off x="320151" y="2453559"/>
            <a:ext cx="8633400" cy="197700"/>
          </a:xfrm>
          <a:prstGeom prst="homePlate">
            <a:avLst>
              <a:gd fmla="val 50000" name="adj"/>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5000">
                <a:srgbClr val="1C0B66"/>
              </a:gs>
              <a:gs pos="86000">
                <a:srgbClr val="1C1A7D"/>
              </a:gs>
              <a:gs pos="91000">
                <a:srgbClr val="1C2F9D"/>
              </a:gs>
              <a:gs pos="95000">
                <a:srgbClr val="1C4AC7"/>
              </a:gs>
              <a:gs pos="100000">
                <a:srgbClr val="1C6AF9"/>
              </a:gs>
            </a:gsLst>
            <a:lin ang="10800025"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342" name="Google Shape;7342;g3d53bdb51f7_0_8995"/>
          <p:cNvSpPr/>
          <p:nvPr/>
        </p:nvSpPr>
        <p:spPr>
          <a:xfrm>
            <a:off x="312398" y="2906262"/>
            <a:ext cx="2682600" cy="1800000"/>
          </a:xfrm>
          <a:prstGeom prst="roundRect">
            <a:avLst>
              <a:gd fmla="val 205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343" name="Google Shape;7343;g3d53bdb51f7_0_8995"/>
          <p:cNvSpPr txBox="1"/>
          <p:nvPr>
            <p:ph type="title"/>
          </p:nvPr>
        </p:nvSpPr>
        <p:spPr>
          <a:xfrm>
            <a:off x="320151" y="369882"/>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344" name="Google Shape;7344;g3d53bdb51f7_0_899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345" name="Google Shape;7345;g3d53bdb51f7_0_8995"/>
          <p:cNvSpPr txBox="1"/>
          <p:nvPr/>
        </p:nvSpPr>
        <p:spPr>
          <a:xfrm>
            <a:off x="2481143" y="3271367"/>
            <a:ext cx="2239500" cy="502200"/>
          </a:xfrm>
          <a:prstGeom prst="rect">
            <a:avLst/>
          </a:prstGeom>
          <a:noFill/>
          <a:ln>
            <a:noFill/>
          </a:ln>
        </p:spPr>
        <p:txBody>
          <a:bodyPr anchorCtr="0" anchor="t" bIns="0" lIns="0" spcFirstLastPara="1" rIns="0" wrap="square" tIns="0">
            <a:noAutofit/>
          </a:bodyPr>
          <a:lstStyle/>
          <a:p>
            <a:pPr indent="-101600" lvl="0" marL="101600" marR="0" rtl="0" algn="l">
              <a:lnSpc>
                <a:spcPct val="101000"/>
              </a:lnSpc>
              <a:spcBef>
                <a:spcPts val="0"/>
              </a:spcBef>
              <a:spcAft>
                <a:spcPts val="0"/>
              </a:spcAft>
              <a:buClr>
                <a:srgbClr val="000000"/>
              </a:buClr>
              <a:buSzPts val="600"/>
              <a:buFont typeface="Arial"/>
              <a:buNone/>
            </a:pPr>
            <a:r>
              <a:t/>
            </a:r>
            <a:endParaRPr b="0" i="0" sz="600" u="none" cap="none" strike="noStrike">
              <a:solidFill>
                <a:schemeClr val="dk1"/>
              </a:solidFill>
              <a:latin typeface="Poppins Medium"/>
              <a:ea typeface="Poppins Medium"/>
              <a:cs typeface="Poppins Medium"/>
              <a:sym typeface="Poppins Medium"/>
            </a:endParaRPr>
          </a:p>
        </p:txBody>
      </p:sp>
      <p:pic>
        <p:nvPicPr>
          <p:cNvPr id="7346" name="Google Shape;7346;g3d53bdb51f7_0_8995"/>
          <p:cNvPicPr preferRelativeResize="0"/>
          <p:nvPr/>
        </p:nvPicPr>
        <p:blipFill rotWithShape="1">
          <a:blip r:embed="rId3">
            <a:alphaModFix/>
          </a:blip>
          <a:srcRect b="0" l="0" r="0" t="0"/>
          <a:stretch/>
        </p:blipFill>
        <p:spPr>
          <a:xfrm>
            <a:off x="312398" y="3714529"/>
            <a:ext cx="2685836" cy="7143"/>
          </a:xfrm>
          <a:prstGeom prst="rect">
            <a:avLst/>
          </a:prstGeom>
          <a:noFill/>
          <a:ln>
            <a:noFill/>
          </a:ln>
        </p:spPr>
      </p:pic>
      <p:pic>
        <p:nvPicPr>
          <p:cNvPr descr="A white arrow on a black background&#10;&#10;AI-generated content may be incorrect." id="7347" name="Google Shape;7347;g3d53bdb51f7_0_8995"/>
          <p:cNvPicPr preferRelativeResize="0"/>
          <p:nvPr/>
        </p:nvPicPr>
        <p:blipFill rotWithShape="1">
          <a:blip r:embed="rId4">
            <a:alphaModFix/>
          </a:blip>
          <a:srcRect b="0" l="0" r="0" t="0"/>
          <a:stretch/>
        </p:blipFill>
        <p:spPr>
          <a:xfrm>
            <a:off x="396296" y="2486264"/>
            <a:ext cx="82147" cy="132149"/>
          </a:xfrm>
          <a:prstGeom prst="rect">
            <a:avLst/>
          </a:prstGeom>
          <a:noFill/>
          <a:ln>
            <a:noFill/>
          </a:ln>
        </p:spPr>
      </p:pic>
      <p:pic>
        <p:nvPicPr>
          <p:cNvPr descr="A white arrow on a black background&#10;&#10;AI-generated content may be incorrect." id="7348" name="Google Shape;7348;g3d53bdb51f7_0_8995"/>
          <p:cNvPicPr preferRelativeResize="0"/>
          <p:nvPr/>
        </p:nvPicPr>
        <p:blipFill rotWithShape="1">
          <a:blip r:embed="rId4">
            <a:alphaModFix/>
          </a:blip>
          <a:srcRect b="0" l="0" r="0" t="0"/>
          <a:stretch/>
        </p:blipFill>
        <p:spPr>
          <a:xfrm>
            <a:off x="2637412" y="2486264"/>
            <a:ext cx="82147" cy="132149"/>
          </a:xfrm>
          <a:prstGeom prst="rect">
            <a:avLst/>
          </a:prstGeom>
          <a:noFill/>
          <a:ln>
            <a:noFill/>
          </a:ln>
        </p:spPr>
      </p:pic>
      <p:pic>
        <p:nvPicPr>
          <p:cNvPr descr="A white arrow on a black background&#10;&#10;AI-generated content may be incorrect." id="7349" name="Google Shape;7349;g3d53bdb51f7_0_8995"/>
          <p:cNvPicPr preferRelativeResize="0"/>
          <p:nvPr/>
        </p:nvPicPr>
        <p:blipFill rotWithShape="1">
          <a:blip r:embed="rId4">
            <a:alphaModFix/>
          </a:blip>
          <a:srcRect b="0" l="0" r="0" t="0"/>
          <a:stretch/>
        </p:blipFill>
        <p:spPr>
          <a:xfrm>
            <a:off x="4879250" y="2486264"/>
            <a:ext cx="82147" cy="132149"/>
          </a:xfrm>
          <a:prstGeom prst="rect">
            <a:avLst/>
          </a:prstGeom>
          <a:noFill/>
          <a:ln>
            <a:noFill/>
          </a:ln>
        </p:spPr>
      </p:pic>
      <p:pic>
        <p:nvPicPr>
          <p:cNvPr descr="A white arrow on a black background&#10;&#10;AI-generated content may be incorrect." id="7350" name="Google Shape;7350;g3d53bdb51f7_0_8995"/>
          <p:cNvPicPr preferRelativeResize="0"/>
          <p:nvPr/>
        </p:nvPicPr>
        <p:blipFill rotWithShape="1">
          <a:blip r:embed="rId4">
            <a:alphaModFix/>
          </a:blip>
          <a:srcRect b="0" l="0" r="0" t="0"/>
          <a:stretch/>
        </p:blipFill>
        <p:spPr>
          <a:xfrm>
            <a:off x="7121172" y="2486264"/>
            <a:ext cx="82147" cy="132149"/>
          </a:xfrm>
          <a:prstGeom prst="rect">
            <a:avLst/>
          </a:prstGeom>
          <a:noFill/>
          <a:ln>
            <a:noFill/>
          </a:ln>
        </p:spPr>
      </p:pic>
      <p:sp>
        <p:nvSpPr>
          <p:cNvPr id="7351" name="Google Shape;7351;g3d53bdb51f7_0_8995"/>
          <p:cNvSpPr txBox="1"/>
          <p:nvPr>
            <p:ph idx="1" type="subTitle"/>
          </p:nvPr>
        </p:nvSpPr>
        <p:spPr>
          <a:xfrm>
            <a:off x="7107865" y="1617572"/>
            <a:ext cx="1896300" cy="5022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352" name="Google Shape;7352;g3d53bdb51f7_0_8995"/>
          <p:cNvSpPr txBox="1"/>
          <p:nvPr>
            <p:ph idx="2" type="subTitle"/>
          </p:nvPr>
        </p:nvSpPr>
        <p:spPr>
          <a:xfrm>
            <a:off x="2614825" y="1784784"/>
            <a:ext cx="3321600" cy="5022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353" name="Google Shape;7353;g3d53bdb51f7_0_8995"/>
          <p:cNvSpPr txBox="1"/>
          <p:nvPr>
            <p:ph idx="3" type="subTitle"/>
          </p:nvPr>
        </p:nvSpPr>
        <p:spPr>
          <a:xfrm>
            <a:off x="385665" y="3302306"/>
            <a:ext cx="2560500" cy="3486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354" name="Google Shape;7354;g3d53bdb51f7_0_8995"/>
          <p:cNvSpPr txBox="1"/>
          <p:nvPr>
            <p:ph idx="4" type="subTitle"/>
          </p:nvPr>
        </p:nvSpPr>
        <p:spPr>
          <a:xfrm>
            <a:off x="4847069" y="3486516"/>
            <a:ext cx="3321600" cy="5022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355" name="Google Shape;7355;g3d53bdb51f7_0_8995"/>
          <p:cNvSpPr txBox="1"/>
          <p:nvPr>
            <p:ph idx="5" type="subTitle"/>
          </p:nvPr>
        </p:nvSpPr>
        <p:spPr>
          <a:xfrm>
            <a:off x="2624386" y="1310306"/>
            <a:ext cx="3321600" cy="2490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Font typeface="Poppins"/>
              <a:buNone/>
              <a:defRPr b="1" sz="15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356" name="Google Shape;7356;g3d53bdb51f7_0_8995"/>
          <p:cNvSpPr txBox="1"/>
          <p:nvPr>
            <p:ph idx="6" type="subTitle"/>
          </p:nvPr>
        </p:nvSpPr>
        <p:spPr>
          <a:xfrm>
            <a:off x="7107865" y="1310306"/>
            <a:ext cx="1896300" cy="3720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Font typeface="Poppins"/>
              <a:buNone/>
              <a:defRPr b="1" sz="15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357" name="Google Shape;7357;g3d53bdb51f7_0_8995"/>
          <p:cNvSpPr txBox="1"/>
          <p:nvPr>
            <p:ph idx="7" type="subTitle"/>
          </p:nvPr>
        </p:nvSpPr>
        <p:spPr>
          <a:xfrm>
            <a:off x="4847069" y="2986425"/>
            <a:ext cx="3321600" cy="4491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Font typeface="Poppins"/>
              <a:buNone/>
              <a:defRPr b="1" sz="15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358" name="Google Shape;7358;g3d53bdb51f7_0_8995"/>
          <p:cNvSpPr txBox="1"/>
          <p:nvPr>
            <p:ph idx="8" type="subTitle"/>
          </p:nvPr>
        </p:nvSpPr>
        <p:spPr>
          <a:xfrm>
            <a:off x="397469" y="2986425"/>
            <a:ext cx="2548500" cy="2490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Font typeface="Poppins"/>
              <a:buNone/>
              <a:defRPr b="1" sz="15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359" name="Google Shape;7359;g3d53bdb51f7_0_8995"/>
          <p:cNvSpPr txBox="1"/>
          <p:nvPr>
            <p:ph idx="9" type="subTitle"/>
          </p:nvPr>
        </p:nvSpPr>
        <p:spPr>
          <a:xfrm>
            <a:off x="391861" y="3843169"/>
            <a:ext cx="2548500" cy="1323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000"/>
              <a:buFont typeface="Poppins"/>
              <a:buNone/>
              <a:defRPr b="1" sz="1000">
                <a:latin typeface="Poppins"/>
                <a:ea typeface="Poppins"/>
                <a:cs typeface="Poppins"/>
                <a:sym typeface="Poppins"/>
              </a:defRPr>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7360" name="Google Shape;7360;g3d53bdb51f7_0_8995"/>
          <p:cNvSpPr txBox="1"/>
          <p:nvPr>
            <p:ph idx="13" type="subTitle"/>
          </p:nvPr>
        </p:nvSpPr>
        <p:spPr>
          <a:xfrm>
            <a:off x="389424" y="4496803"/>
            <a:ext cx="1406100" cy="1185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361" name="Google Shape;7361;g3d53bdb51f7_0_8995"/>
          <p:cNvSpPr txBox="1"/>
          <p:nvPr>
            <p:ph idx="14" type="subTitle"/>
          </p:nvPr>
        </p:nvSpPr>
        <p:spPr>
          <a:xfrm>
            <a:off x="389424" y="4286597"/>
            <a:ext cx="1193100" cy="1185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362" name="Google Shape;7362;g3d53bdb51f7_0_8995"/>
          <p:cNvSpPr txBox="1"/>
          <p:nvPr>
            <p:ph idx="15" type="subTitle"/>
          </p:nvPr>
        </p:nvSpPr>
        <p:spPr>
          <a:xfrm>
            <a:off x="389424" y="4096856"/>
            <a:ext cx="1193100" cy="1185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363" name="Google Shape;7363;g3d53bdb51f7_0_8995"/>
          <p:cNvSpPr txBox="1"/>
          <p:nvPr>
            <p:ph idx="16" type="subTitle"/>
          </p:nvPr>
        </p:nvSpPr>
        <p:spPr>
          <a:xfrm>
            <a:off x="1582631" y="4286597"/>
            <a:ext cx="1193100" cy="1185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364" name="Google Shape;7364;g3d53bdb51f7_0_8995"/>
          <p:cNvSpPr txBox="1"/>
          <p:nvPr>
            <p:ph idx="17" type="subTitle"/>
          </p:nvPr>
        </p:nvSpPr>
        <p:spPr>
          <a:xfrm>
            <a:off x="1582631" y="4096856"/>
            <a:ext cx="1193100" cy="1185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9_Custom Layout">
  <p:cSld name="29_Custom Layout">
    <p:bg>
      <p:bgPr>
        <a:blipFill>
          <a:blip r:embed="rId2">
            <a:alphaModFix/>
          </a:blip>
          <a:stretch>
            <a:fillRect/>
          </a:stretch>
        </a:blipFill>
      </p:bgPr>
    </p:bg>
    <p:spTree>
      <p:nvGrpSpPr>
        <p:cNvPr id="645" name="Shape 645"/>
        <p:cNvGrpSpPr/>
        <p:nvPr/>
      </p:nvGrpSpPr>
      <p:grpSpPr>
        <a:xfrm>
          <a:off x="0" y="0"/>
          <a:ext cx="0" cy="0"/>
          <a:chOff x="0" y="0"/>
          <a:chExt cx="0" cy="0"/>
        </a:xfrm>
      </p:grpSpPr>
      <p:sp>
        <p:nvSpPr>
          <p:cNvPr id="646" name="Google Shape;646;g3970249a880_0_12034"/>
          <p:cNvSpPr/>
          <p:nvPr/>
        </p:nvSpPr>
        <p:spPr>
          <a:xfrm>
            <a:off x="4124978" y="1670789"/>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647" name="Google Shape;647;g3970249a880_0_12034"/>
          <p:cNvSpPr/>
          <p:nvPr/>
        </p:nvSpPr>
        <p:spPr>
          <a:xfrm>
            <a:off x="4124978" y="2624242"/>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648" name="Google Shape;648;g3970249a880_0_12034"/>
          <p:cNvSpPr/>
          <p:nvPr/>
        </p:nvSpPr>
        <p:spPr>
          <a:xfrm>
            <a:off x="4124978" y="3577694"/>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649" name="Google Shape;649;g3970249a880_0_12034"/>
          <p:cNvSpPr/>
          <p:nvPr/>
        </p:nvSpPr>
        <p:spPr>
          <a:xfrm>
            <a:off x="4124978" y="717337"/>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650" name="Google Shape;650;g3970249a880_0_12034"/>
          <p:cNvSpPr/>
          <p:nvPr/>
        </p:nvSpPr>
        <p:spPr>
          <a:xfrm rot="-5400000">
            <a:off x="3777428" y="1064948"/>
            <a:ext cx="862800" cy="167700"/>
          </a:xfrm>
          <a:prstGeom prst="round2SameRect">
            <a:avLst>
              <a:gd fmla="val 15604" name="adj1"/>
              <a:gd fmla="val 0" name="adj2"/>
            </a:avLst>
          </a:prstGeom>
          <a:gradFill>
            <a:gsLst>
              <a:gs pos="0">
                <a:srgbClr val="F20019"/>
              </a:gs>
              <a:gs pos="100000">
                <a:schemeClr val="accent3"/>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651" name="Google Shape;651;g3970249a880_0_12034"/>
          <p:cNvSpPr txBox="1"/>
          <p:nvPr>
            <p:ph type="title"/>
          </p:nvPr>
        </p:nvSpPr>
        <p:spPr>
          <a:xfrm>
            <a:off x="316371" y="1805745"/>
            <a:ext cx="3421800" cy="12141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652" name="Google Shape;652;g3970249a880_0_1203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53" name="Google Shape;653;g3970249a880_0_12034"/>
          <p:cNvSpPr/>
          <p:nvPr/>
        </p:nvSpPr>
        <p:spPr>
          <a:xfrm rot="-5400000">
            <a:off x="3777428" y="2018400"/>
            <a:ext cx="862800" cy="167700"/>
          </a:xfrm>
          <a:prstGeom prst="round2SameRect">
            <a:avLst>
              <a:gd fmla="val 15604" name="adj1"/>
              <a:gd fmla="val 0" name="adj2"/>
            </a:avLst>
          </a:prstGeom>
          <a:gradFill>
            <a:gsLst>
              <a:gs pos="0">
                <a:srgbClr val="83003C"/>
              </a:gs>
              <a:gs pos="100000">
                <a:srgbClr val="40004F"/>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654" name="Google Shape;654;g3970249a880_0_12034"/>
          <p:cNvSpPr/>
          <p:nvPr/>
        </p:nvSpPr>
        <p:spPr>
          <a:xfrm rot="-5400000">
            <a:off x="3777428" y="2971853"/>
            <a:ext cx="862800" cy="167700"/>
          </a:xfrm>
          <a:prstGeom prst="round2SameRect">
            <a:avLst>
              <a:gd fmla="val 15604" name="adj1"/>
              <a:gd fmla="val 0" name="adj2"/>
            </a:avLst>
          </a:prstGeom>
          <a:gradFill>
            <a:gsLst>
              <a:gs pos="0">
                <a:srgbClr val="1F0057"/>
              </a:gs>
              <a:gs pos="100000">
                <a:srgbClr val="370051"/>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655" name="Google Shape;655;g3970249a880_0_12034"/>
          <p:cNvSpPr/>
          <p:nvPr/>
        </p:nvSpPr>
        <p:spPr>
          <a:xfrm rot="-5400000">
            <a:off x="3777428" y="3925305"/>
            <a:ext cx="862800" cy="167700"/>
          </a:xfrm>
          <a:prstGeom prst="round2SameRect">
            <a:avLst>
              <a:gd fmla="val 15604" name="adj1"/>
              <a:gd fmla="val 0" name="adj2"/>
            </a:avLst>
          </a:prstGeom>
          <a:gradFill>
            <a:gsLst>
              <a:gs pos="0">
                <a:srgbClr val="20035F"/>
              </a:gs>
              <a:gs pos="100000">
                <a:srgbClr val="026FFF"/>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656" name="Google Shape;656;g3970249a880_0_12034"/>
          <p:cNvSpPr txBox="1"/>
          <p:nvPr>
            <p:ph idx="1" type="subTitle"/>
          </p:nvPr>
        </p:nvSpPr>
        <p:spPr>
          <a:xfrm>
            <a:off x="4523730" y="950522"/>
            <a:ext cx="32661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1312"/>
              <a:buFont typeface="Poppins"/>
              <a:buNone/>
              <a:defRPr b="1" sz="1312">
                <a:latin typeface="Poppins"/>
                <a:ea typeface="Poppins"/>
                <a:cs typeface="Poppins"/>
                <a:sym typeface="Poppins"/>
              </a:defRPr>
            </a:lvl2pPr>
            <a:lvl3pPr lvl="2" algn="l">
              <a:lnSpc>
                <a:spcPct val="95000"/>
              </a:lnSpc>
              <a:spcBef>
                <a:spcPts val="1350"/>
              </a:spcBef>
              <a:spcAft>
                <a:spcPts val="0"/>
              </a:spcAft>
              <a:buSzPts val="1312"/>
              <a:buFont typeface="Poppins"/>
              <a:buNone/>
              <a:defRPr b="1" sz="1312">
                <a:latin typeface="Poppins"/>
                <a:ea typeface="Poppins"/>
                <a:cs typeface="Poppins"/>
                <a:sym typeface="Poppins"/>
              </a:defRPr>
            </a:lvl3pPr>
            <a:lvl4pPr lvl="3" algn="l">
              <a:lnSpc>
                <a:spcPct val="95000"/>
              </a:lnSpc>
              <a:spcBef>
                <a:spcPts val="1350"/>
              </a:spcBef>
              <a:spcAft>
                <a:spcPts val="0"/>
              </a:spcAft>
              <a:buSzPts val="1312"/>
              <a:buFont typeface="Poppins"/>
              <a:buNone/>
              <a:defRPr b="1" sz="1312">
                <a:latin typeface="Poppins"/>
                <a:ea typeface="Poppins"/>
                <a:cs typeface="Poppins"/>
                <a:sym typeface="Poppins"/>
              </a:defRPr>
            </a:lvl4pPr>
            <a:lvl5pPr lvl="4" algn="l">
              <a:lnSpc>
                <a:spcPct val="95000"/>
              </a:lnSpc>
              <a:spcBef>
                <a:spcPts val="1350"/>
              </a:spcBef>
              <a:spcAft>
                <a:spcPts val="0"/>
              </a:spcAft>
              <a:buSzPts val="1312"/>
              <a:buFont typeface="Poppins"/>
              <a:buNone/>
              <a:defRPr b="1" sz="1312">
                <a:latin typeface="Poppins"/>
                <a:ea typeface="Poppins"/>
                <a:cs typeface="Poppins"/>
                <a:sym typeface="Poppins"/>
              </a:defRPr>
            </a:lvl5pPr>
            <a:lvl6pPr lvl="5" algn="l">
              <a:lnSpc>
                <a:spcPct val="90000"/>
              </a:lnSpc>
              <a:spcBef>
                <a:spcPts val="375"/>
              </a:spcBef>
              <a:spcAft>
                <a:spcPts val="0"/>
              </a:spcAft>
              <a:buSzPts val="1312"/>
              <a:buFont typeface="Poppins"/>
              <a:buNone/>
              <a:defRPr b="1" sz="1312">
                <a:latin typeface="Poppins"/>
                <a:ea typeface="Poppins"/>
                <a:cs typeface="Poppins"/>
                <a:sym typeface="Poppins"/>
              </a:defRPr>
            </a:lvl6pPr>
            <a:lvl7pPr lvl="6" algn="l">
              <a:lnSpc>
                <a:spcPct val="90000"/>
              </a:lnSpc>
              <a:spcBef>
                <a:spcPts val="375"/>
              </a:spcBef>
              <a:spcAft>
                <a:spcPts val="0"/>
              </a:spcAft>
              <a:buSzPts val="1312"/>
              <a:buFont typeface="Poppins"/>
              <a:buNone/>
              <a:defRPr b="1" sz="1312">
                <a:latin typeface="Poppins"/>
                <a:ea typeface="Poppins"/>
                <a:cs typeface="Poppins"/>
                <a:sym typeface="Poppins"/>
              </a:defRPr>
            </a:lvl7pPr>
            <a:lvl8pPr lvl="7" algn="l">
              <a:lnSpc>
                <a:spcPct val="90000"/>
              </a:lnSpc>
              <a:spcBef>
                <a:spcPts val="375"/>
              </a:spcBef>
              <a:spcAft>
                <a:spcPts val="0"/>
              </a:spcAft>
              <a:buSzPts val="1312"/>
              <a:buFont typeface="Poppins"/>
              <a:buNone/>
              <a:defRPr b="1" sz="1312">
                <a:latin typeface="Poppins"/>
                <a:ea typeface="Poppins"/>
                <a:cs typeface="Poppins"/>
                <a:sym typeface="Poppins"/>
              </a:defRPr>
            </a:lvl8pPr>
            <a:lvl9pPr lvl="8" algn="l">
              <a:lnSpc>
                <a:spcPct val="90000"/>
              </a:lnSpc>
              <a:spcBef>
                <a:spcPts val="375"/>
              </a:spcBef>
              <a:spcAft>
                <a:spcPts val="0"/>
              </a:spcAft>
              <a:buSzPts val="1312"/>
              <a:buFont typeface="Poppins"/>
              <a:buNone/>
              <a:defRPr b="1" sz="1312">
                <a:latin typeface="Poppins"/>
                <a:ea typeface="Poppins"/>
                <a:cs typeface="Poppins"/>
                <a:sym typeface="Poppins"/>
              </a:defRPr>
            </a:lvl9pPr>
          </a:lstStyle>
          <a:p/>
        </p:txBody>
      </p:sp>
      <p:sp>
        <p:nvSpPr>
          <p:cNvPr id="657" name="Google Shape;657;g3970249a880_0_12034"/>
          <p:cNvSpPr txBox="1"/>
          <p:nvPr>
            <p:ph idx="2" type="subTitle"/>
          </p:nvPr>
        </p:nvSpPr>
        <p:spPr>
          <a:xfrm>
            <a:off x="4523730" y="1172710"/>
            <a:ext cx="32661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2pPr>
            <a:lvl3pPr lvl="2"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3pPr>
            <a:lvl4pPr lvl="3"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4pPr>
            <a:lvl5pPr lvl="4"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5pPr>
            <a:lvl6pPr lvl="5"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6pPr>
            <a:lvl7pPr lvl="6"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7pPr>
            <a:lvl8pPr lvl="7"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8pPr>
            <a:lvl9pPr lvl="8"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9pPr>
          </a:lstStyle>
          <a:p/>
        </p:txBody>
      </p:sp>
      <p:sp>
        <p:nvSpPr>
          <p:cNvPr id="658" name="Google Shape;658;g3970249a880_0_12034"/>
          <p:cNvSpPr txBox="1"/>
          <p:nvPr>
            <p:ph idx="3" type="subTitle"/>
          </p:nvPr>
        </p:nvSpPr>
        <p:spPr>
          <a:xfrm>
            <a:off x="4523730" y="1905606"/>
            <a:ext cx="32661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1312"/>
              <a:buFont typeface="Poppins"/>
              <a:buNone/>
              <a:defRPr b="1" sz="1312">
                <a:latin typeface="Poppins"/>
                <a:ea typeface="Poppins"/>
                <a:cs typeface="Poppins"/>
                <a:sym typeface="Poppins"/>
              </a:defRPr>
            </a:lvl2pPr>
            <a:lvl3pPr lvl="2" algn="l">
              <a:lnSpc>
                <a:spcPct val="95000"/>
              </a:lnSpc>
              <a:spcBef>
                <a:spcPts val="1350"/>
              </a:spcBef>
              <a:spcAft>
                <a:spcPts val="0"/>
              </a:spcAft>
              <a:buSzPts val="1312"/>
              <a:buFont typeface="Poppins"/>
              <a:buNone/>
              <a:defRPr b="1" sz="1312">
                <a:latin typeface="Poppins"/>
                <a:ea typeface="Poppins"/>
                <a:cs typeface="Poppins"/>
                <a:sym typeface="Poppins"/>
              </a:defRPr>
            </a:lvl3pPr>
            <a:lvl4pPr lvl="3" algn="l">
              <a:lnSpc>
                <a:spcPct val="95000"/>
              </a:lnSpc>
              <a:spcBef>
                <a:spcPts val="1350"/>
              </a:spcBef>
              <a:spcAft>
                <a:spcPts val="0"/>
              </a:spcAft>
              <a:buSzPts val="1312"/>
              <a:buFont typeface="Poppins"/>
              <a:buNone/>
              <a:defRPr b="1" sz="1312">
                <a:latin typeface="Poppins"/>
                <a:ea typeface="Poppins"/>
                <a:cs typeface="Poppins"/>
                <a:sym typeface="Poppins"/>
              </a:defRPr>
            </a:lvl4pPr>
            <a:lvl5pPr lvl="4" algn="l">
              <a:lnSpc>
                <a:spcPct val="95000"/>
              </a:lnSpc>
              <a:spcBef>
                <a:spcPts val="1350"/>
              </a:spcBef>
              <a:spcAft>
                <a:spcPts val="0"/>
              </a:spcAft>
              <a:buSzPts val="1312"/>
              <a:buFont typeface="Poppins"/>
              <a:buNone/>
              <a:defRPr b="1" sz="1312">
                <a:latin typeface="Poppins"/>
                <a:ea typeface="Poppins"/>
                <a:cs typeface="Poppins"/>
                <a:sym typeface="Poppins"/>
              </a:defRPr>
            </a:lvl5pPr>
            <a:lvl6pPr lvl="5" algn="l">
              <a:lnSpc>
                <a:spcPct val="90000"/>
              </a:lnSpc>
              <a:spcBef>
                <a:spcPts val="375"/>
              </a:spcBef>
              <a:spcAft>
                <a:spcPts val="0"/>
              </a:spcAft>
              <a:buSzPts val="1312"/>
              <a:buFont typeface="Poppins"/>
              <a:buNone/>
              <a:defRPr b="1" sz="1312">
                <a:latin typeface="Poppins"/>
                <a:ea typeface="Poppins"/>
                <a:cs typeface="Poppins"/>
                <a:sym typeface="Poppins"/>
              </a:defRPr>
            </a:lvl6pPr>
            <a:lvl7pPr lvl="6" algn="l">
              <a:lnSpc>
                <a:spcPct val="90000"/>
              </a:lnSpc>
              <a:spcBef>
                <a:spcPts val="375"/>
              </a:spcBef>
              <a:spcAft>
                <a:spcPts val="0"/>
              </a:spcAft>
              <a:buSzPts val="1312"/>
              <a:buFont typeface="Poppins"/>
              <a:buNone/>
              <a:defRPr b="1" sz="1312">
                <a:latin typeface="Poppins"/>
                <a:ea typeface="Poppins"/>
                <a:cs typeface="Poppins"/>
                <a:sym typeface="Poppins"/>
              </a:defRPr>
            </a:lvl7pPr>
            <a:lvl8pPr lvl="7" algn="l">
              <a:lnSpc>
                <a:spcPct val="90000"/>
              </a:lnSpc>
              <a:spcBef>
                <a:spcPts val="375"/>
              </a:spcBef>
              <a:spcAft>
                <a:spcPts val="0"/>
              </a:spcAft>
              <a:buSzPts val="1312"/>
              <a:buFont typeface="Poppins"/>
              <a:buNone/>
              <a:defRPr b="1" sz="1312">
                <a:latin typeface="Poppins"/>
                <a:ea typeface="Poppins"/>
                <a:cs typeface="Poppins"/>
                <a:sym typeface="Poppins"/>
              </a:defRPr>
            </a:lvl8pPr>
            <a:lvl9pPr lvl="8" algn="l">
              <a:lnSpc>
                <a:spcPct val="90000"/>
              </a:lnSpc>
              <a:spcBef>
                <a:spcPts val="375"/>
              </a:spcBef>
              <a:spcAft>
                <a:spcPts val="0"/>
              </a:spcAft>
              <a:buSzPts val="1312"/>
              <a:buFont typeface="Poppins"/>
              <a:buNone/>
              <a:defRPr b="1" sz="1312">
                <a:latin typeface="Poppins"/>
                <a:ea typeface="Poppins"/>
                <a:cs typeface="Poppins"/>
                <a:sym typeface="Poppins"/>
              </a:defRPr>
            </a:lvl9pPr>
          </a:lstStyle>
          <a:p/>
        </p:txBody>
      </p:sp>
      <p:sp>
        <p:nvSpPr>
          <p:cNvPr id="659" name="Google Shape;659;g3970249a880_0_12034"/>
          <p:cNvSpPr txBox="1"/>
          <p:nvPr>
            <p:ph idx="4" type="subTitle"/>
          </p:nvPr>
        </p:nvSpPr>
        <p:spPr>
          <a:xfrm>
            <a:off x="4523730" y="2127793"/>
            <a:ext cx="32661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2pPr>
            <a:lvl3pPr lvl="2"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3pPr>
            <a:lvl4pPr lvl="3"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4pPr>
            <a:lvl5pPr lvl="4"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5pPr>
            <a:lvl6pPr lvl="5"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6pPr>
            <a:lvl7pPr lvl="6"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7pPr>
            <a:lvl8pPr lvl="7"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8pPr>
            <a:lvl9pPr lvl="8"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9pPr>
          </a:lstStyle>
          <a:p/>
        </p:txBody>
      </p:sp>
      <p:sp>
        <p:nvSpPr>
          <p:cNvPr id="660" name="Google Shape;660;g3970249a880_0_12034"/>
          <p:cNvSpPr txBox="1"/>
          <p:nvPr>
            <p:ph idx="5" type="subTitle"/>
          </p:nvPr>
        </p:nvSpPr>
        <p:spPr>
          <a:xfrm>
            <a:off x="4523730" y="2859682"/>
            <a:ext cx="32661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1312"/>
              <a:buFont typeface="Poppins"/>
              <a:buNone/>
              <a:defRPr b="1" sz="1312">
                <a:latin typeface="Poppins"/>
                <a:ea typeface="Poppins"/>
                <a:cs typeface="Poppins"/>
                <a:sym typeface="Poppins"/>
              </a:defRPr>
            </a:lvl2pPr>
            <a:lvl3pPr lvl="2" algn="l">
              <a:lnSpc>
                <a:spcPct val="95000"/>
              </a:lnSpc>
              <a:spcBef>
                <a:spcPts val="1350"/>
              </a:spcBef>
              <a:spcAft>
                <a:spcPts val="0"/>
              </a:spcAft>
              <a:buSzPts val="1312"/>
              <a:buFont typeface="Poppins"/>
              <a:buNone/>
              <a:defRPr b="1" sz="1312">
                <a:latin typeface="Poppins"/>
                <a:ea typeface="Poppins"/>
                <a:cs typeface="Poppins"/>
                <a:sym typeface="Poppins"/>
              </a:defRPr>
            </a:lvl3pPr>
            <a:lvl4pPr lvl="3" algn="l">
              <a:lnSpc>
                <a:spcPct val="95000"/>
              </a:lnSpc>
              <a:spcBef>
                <a:spcPts val="1350"/>
              </a:spcBef>
              <a:spcAft>
                <a:spcPts val="0"/>
              </a:spcAft>
              <a:buSzPts val="1312"/>
              <a:buFont typeface="Poppins"/>
              <a:buNone/>
              <a:defRPr b="1" sz="1312">
                <a:latin typeface="Poppins"/>
                <a:ea typeface="Poppins"/>
                <a:cs typeface="Poppins"/>
                <a:sym typeface="Poppins"/>
              </a:defRPr>
            </a:lvl4pPr>
            <a:lvl5pPr lvl="4" algn="l">
              <a:lnSpc>
                <a:spcPct val="95000"/>
              </a:lnSpc>
              <a:spcBef>
                <a:spcPts val="1350"/>
              </a:spcBef>
              <a:spcAft>
                <a:spcPts val="0"/>
              </a:spcAft>
              <a:buSzPts val="1312"/>
              <a:buFont typeface="Poppins"/>
              <a:buNone/>
              <a:defRPr b="1" sz="1312">
                <a:latin typeface="Poppins"/>
                <a:ea typeface="Poppins"/>
                <a:cs typeface="Poppins"/>
                <a:sym typeface="Poppins"/>
              </a:defRPr>
            </a:lvl5pPr>
            <a:lvl6pPr lvl="5" algn="l">
              <a:lnSpc>
                <a:spcPct val="90000"/>
              </a:lnSpc>
              <a:spcBef>
                <a:spcPts val="375"/>
              </a:spcBef>
              <a:spcAft>
                <a:spcPts val="0"/>
              </a:spcAft>
              <a:buSzPts val="1312"/>
              <a:buFont typeface="Poppins"/>
              <a:buNone/>
              <a:defRPr b="1" sz="1312">
                <a:latin typeface="Poppins"/>
                <a:ea typeface="Poppins"/>
                <a:cs typeface="Poppins"/>
                <a:sym typeface="Poppins"/>
              </a:defRPr>
            </a:lvl6pPr>
            <a:lvl7pPr lvl="6" algn="l">
              <a:lnSpc>
                <a:spcPct val="90000"/>
              </a:lnSpc>
              <a:spcBef>
                <a:spcPts val="375"/>
              </a:spcBef>
              <a:spcAft>
                <a:spcPts val="0"/>
              </a:spcAft>
              <a:buSzPts val="1312"/>
              <a:buFont typeface="Poppins"/>
              <a:buNone/>
              <a:defRPr b="1" sz="1312">
                <a:latin typeface="Poppins"/>
                <a:ea typeface="Poppins"/>
                <a:cs typeface="Poppins"/>
                <a:sym typeface="Poppins"/>
              </a:defRPr>
            </a:lvl7pPr>
            <a:lvl8pPr lvl="7" algn="l">
              <a:lnSpc>
                <a:spcPct val="90000"/>
              </a:lnSpc>
              <a:spcBef>
                <a:spcPts val="375"/>
              </a:spcBef>
              <a:spcAft>
                <a:spcPts val="0"/>
              </a:spcAft>
              <a:buSzPts val="1312"/>
              <a:buFont typeface="Poppins"/>
              <a:buNone/>
              <a:defRPr b="1" sz="1312">
                <a:latin typeface="Poppins"/>
                <a:ea typeface="Poppins"/>
                <a:cs typeface="Poppins"/>
                <a:sym typeface="Poppins"/>
              </a:defRPr>
            </a:lvl8pPr>
            <a:lvl9pPr lvl="8" algn="l">
              <a:lnSpc>
                <a:spcPct val="90000"/>
              </a:lnSpc>
              <a:spcBef>
                <a:spcPts val="375"/>
              </a:spcBef>
              <a:spcAft>
                <a:spcPts val="0"/>
              </a:spcAft>
              <a:buSzPts val="1312"/>
              <a:buFont typeface="Poppins"/>
              <a:buNone/>
              <a:defRPr b="1" sz="1312">
                <a:latin typeface="Poppins"/>
                <a:ea typeface="Poppins"/>
                <a:cs typeface="Poppins"/>
                <a:sym typeface="Poppins"/>
              </a:defRPr>
            </a:lvl9pPr>
          </a:lstStyle>
          <a:p/>
        </p:txBody>
      </p:sp>
      <p:sp>
        <p:nvSpPr>
          <p:cNvPr id="661" name="Google Shape;661;g3970249a880_0_12034"/>
          <p:cNvSpPr txBox="1"/>
          <p:nvPr>
            <p:ph idx="6" type="subTitle"/>
          </p:nvPr>
        </p:nvSpPr>
        <p:spPr>
          <a:xfrm>
            <a:off x="4523730" y="3081870"/>
            <a:ext cx="32661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2pPr>
            <a:lvl3pPr lvl="2"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3pPr>
            <a:lvl4pPr lvl="3"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4pPr>
            <a:lvl5pPr lvl="4"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5pPr>
            <a:lvl6pPr lvl="5"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6pPr>
            <a:lvl7pPr lvl="6"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7pPr>
            <a:lvl8pPr lvl="7"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8pPr>
            <a:lvl9pPr lvl="8"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9pPr>
          </a:lstStyle>
          <a:p/>
        </p:txBody>
      </p:sp>
      <p:sp>
        <p:nvSpPr>
          <p:cNvPr id="662" name="Google Shape;662;g3970249a880_0_12034"/>
          <p:cNvSpPr txBox="1"/>
          <p:nvPr>
            <p:ph idx="7" type="subTitle"/>
          </p:nvPr>
        </p:nvSpPr>
        <p:spPr>
          <a:xfrm>
            <a:off x="4523730" y="3808265"/>
            <a:ext cx="32661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1312"/>
              <a:buFont typeface="Poppins"/>
              <a:buNone/>
              <a:defRPr b="1" sz="1312">
                <a:latin typeface="Poppins"/>
                <a:ea typeface="Poppins"/>
                <a:cs typeface="Poppins"/>
                <a:sym typeface="Poppins"/>
              </a:defRPr>
            </a:lvl2pPr>
            <a:lvl3pPr lvl="2" algn="l">
              <a:lnSpc>
                <a:spcPct val="95000"/>
              </a:lnSpc>
              <a:spcBef>
                <a:spcPts val="1350"/>
              </a:spcBef>
              <a:spcAft>
                <a:spcPts val="0"/>
              </a:spcAft>
              <a:buSzPts val="1312"/>
              <a:buFont typeface="Poppins"/>
              <a:buNone/>
              <a:defRPr b="1" sz="1312">
                <a:latin typeface="Poppins"/>
                <a:ea typeface="Poppins"/>
                <a:cs typeface="Poppins"/>
                <a:sym typeface="Poppins"/>
              </a:defRPr>
            </a:lvl3pPr>
            <a:lvl4pPr lvl="3" algn="l">
              <a:lnSpc>
                <a:spcPct val="95000"/>
              </a:lnSpc>
              <a:spcBef>
                <a:spcPts val="1350"/>
              </a:spcBef>
              <a:spcAft>
                <a:spcPts val="0"/>
              </a:spcAft>
              <a:buSzPts val="1312"/>
              <a:buFont typeface="Poppins"/>
              <a:buNone/>
              <a:defRPr b="1" sz="1312">
                <a:latin typeface="Poppins"/>
                <a:ea typeface="Poppins"/>
                <a:cs typeface="Poppins"/>
                <a:sym typeface="Poppins"/>
              </a:defRPr>
            </a:lvl4pPr>
            <a:lvl5pPr lvl="4" algn="l">
              <a:lnSpc>
                <a:spcPct val="95000"/>
              </a:lnSpc>
              <a:spcBef>
                <a:spcPts val="1350"/>
              </a:spcBef>
              <a:spcAft>
                <a:spcPts val="0"/>
              </a:spcAft>
              <a:buSzPts val="1312"/>
              <a:buFont typeface="Poppins"/>
              <a:buNone/>
              <a:defRPr b="1" sz="1312">
                <a:latin typeface="Poppins"/>
                <a:ea typeface="Poppins"/>
                <a:cs typeface="Poppins"/>
                <a:sym typeface="Poppins"/>
              </a:defRPr>
            </a:lvl5pPr>
            <a:lvl6pPr lvl="5" algn="l">
              <a:lnSpc>
                <a:spcPct val="90000"/>
              </a:lnSpc>
              <a:spcBef>
                <a:spcPts val="375"/>
              </a:spcBef>
              <a:spcAft>
                <a:spcPts val="0"/>
              </a:spcAft>
              <a:buSzPts val="1312"/>
              <a:buFont typeface="Poppins"/>
              <a:buNone/>
              <a:defRPr b="1" sz="1312">
                <a:latin typeface="Poppins"/>
                <a:ea typeface="Poppins"/>
                <a:cs typeface="Poppins"/>
                <a:sym typeface="Poppins"/>
              </a:defRPr>
            </a:lvl6pPr>
            <a:lvl7pPr lvl="6" algn="l">
              <a:lnSpc>
                <a:spcPct val="90000"/>
              </a:lnSpc>
              <a:spcBef>
                <a:spcPts val="375"/>
              </a:spcBef>
              <a:spcAft>
                <a:spcPts val="0"/>
              </a:spcAft>
              <a:buSzPts val="1312"/>
              <a:buFont typeface="Poppins"/>
              <a:buNone/>
              <a:defRPr b="1" sz="1312">
                <a:latin typeface="Poppins"/>
                <a:ea typeface="Poppins"/>
                <a:cs typeface="Poppins"/>
                <a:sym typeface="Poppins"/>
              </a:defRPr>
            </a:lvl7pPr>
            <a:lvl8pPr lvl="7" algn="l">
              <a:lnSpc>
                <a:spcPct val="90000"/>
              </a:lnSpc>
              <a:spcBef>
                <a:spcPts val="375"/>
              </a:spcBef>
              <a:spcAft>
                <a:spcPts val="0"/>
              </a:spcAft>
              <a:buSzPts val="1312"/>
              <a:buFont typeface="Poppins"/>
              <a:buNone/>
              <a:defRPr b="1" sz="1312">
                <a:latin typeface="Poppins"/>
                <a:ea typeface="Poppins"/>
                <a:cs typeface="Poppins"/>
                <a:sym typeface="Poppins"/>
              </a:defRPr>
            </a:lvl8pPr>
            <a:lvl9pPr lvl="8" algn="l">
              <a:lnSpc>
                <a:spcPct val="90000"/>
              </a:lnSpc>
              <a:spcBef>
                <a:spcPts val="375"/>
              </a:spcBef>
              <a:spcAft>
                <a:spcPts val="0"/>
              </a:spcAft>
              <a:buSzPts val="1312"/>
              <a:buFont typeface="Poppins"/>
              <a:buNone/>
              <a:defRPr b="1" sz="1312">
                <a:latin typeface="Poppins"/>
                <a:ea typeface="Poppins"/>
                <a:cs typeface="Poppins"/>
                <a:sym typeface="Poppins"/>
              </a:defRPr>
            </a:lvl9pPr>
          </a:lstStyle>
          <a:p/>
        </p:txBody>
      </p:sp>
      <p:sp>
        <p:nvSpPr>
          <p:cNvPr id="663" name="Google Shape;663;g3970249a880_0_12034"/>
          <p:cNvSpPr txBox="1"/>
          <p:nvPr>
            <p:ph idx="8" type="subTitle"/>
          </p:nvPr>
        </p:nvSpPr>
        <p:spPr>
          <a:xfrm>
            <a:off x="4523730" y="4030453"/>
            <a:ext cx="32661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2pPr>
            <a:lvl3pPr lvl="2"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3pPr>
            <a:lvl4pPr lvl="3"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4pPr>
            <a:lvl5pPr lvl="4"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5pPr>
            <a:lvl6pPr lvl="5"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6pPr>
            <a:lvl7pPr lvl="6"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7pPr>
            <a:lvl8pPr lvl="7"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8pPr>
            <a:lvl9pPr lvl="8"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9pPr>
          </a:lstStyle>
          <a:p/>
        </p:txBody>
      </p:sp>
    </p:spTree>
  </p:cSld>
  <p:clrMapOvr>
    <a:masterClrMapping/>
  </p:clrMapOvr>
</p:sldLayout>
</file>

<file path=ppt/slideLayouts/slideLayout4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0_Custom Layout">
  <p:cSld name="40_Custom Layout">
    <p:bg>
      <p:bgPr>
        <a:blipFill>
          <a:blip r:embed="rId2">
            <a:alphaModFix/>
          </a:blip>
          <a:stretch>
            <a:fillRect/>
          </a:stretch>
        </a:blipFill>
      </p:bgPr>
    </p:bg>
    <p:spTree>
      <p:nvGrpSpPr>
        <p:cNvPr id="7365" name="Shape 7365"/>
        <p:cNvGrpSpPr/>
        <p:nvPr/>
      </p:nvGrpSpPr>
      <p:grpSpPr>
        <a:xfrm>
          <a:off x="0" y="0"/>
          <a:ext cx="0" cy="0"/>
          <a:chOff x="0" y="0"/>
          <a:chExt cx="0" cy="0"/>
        </a:xfrm>
      </p:grpSpPr>
      <p:sp>
        <p:nvSpPr>
          <p:cNvPr id="7366" name="Google Shape;7366;g3d53bdb51f7_0_9020"/>
          <p:cNvSpPr/>
          <p:nvPr/>
        </p:nvSpPr>
        <p:spPr>
          <a:xfrm>
            <a:off x="327294" y="2374978"/>
            <a:ext cx="8633400" cy="197700"/>
          </a:xfrm>
          <a:prstGeom prst="homePlate">
            <a:avLst>
              <a:gd fmla="val 50000" name="adj"/>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5000">
                <a:srgbClr val="1C0B66"/>
              </a:gs>
              <a:gs pos="86000">
                <a:srgbClr val="1C1A7D"/>
              </a:gs>
              <a:gs pos="91000">
                <a:srgbClr val="1C2F9D"/>
              </a:gs>
              <a:gs pos="95000">
                <a:srgbClr val="1C4AC7"/>
              </a:gs>
              <a:gs pos="100000">
                <a:srgbClr val="1C6AF9"/>
              </a:gs>
            </a:gsLst>
            <a:lin ang="10800025"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accent1"/>
              </a:solidFill>
              <a:latin typeface="Poppins Medium"/>
              <a:ea typeface="Poppins Medium"/>
              <a:cs typeface="Poppins Medium"/>
              <a:sym typeface="Poppins Medium"/>
            </a:endParaRPr>
          </a:p>
        </p:txBody>
      </p:sp>
      <p:sp>
        <p:nvSpPr>
          <p:cNvPr id="7367" name="Google Shape;7367;g3d53bdb51f7_0_9020"/>
          <p:cNvSpPr txBox="1"/>
          <p:nvPr>
            <p:ph type="title"/>
          </p:nvPr>
        </p:nvSpPr>
        <p:spPr>
          <a:xfrm>
            <a:off x="320151" y="34775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368" name="Google Shape;7368;g3d53bdb51f7_0_902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white arrow on a black background&#10;&#10;AI-generated content may be incorrect." id="7369" name="Google Shape;7369;g3d53bdb51f7_0_9020"/>
          <p:cNvPicPr preferRelativeResize="0"/>
          <p:nvPr/>
        </p:nvPicPr>
        <p:blipFill rotWithShape="1">
          <a:blip r:embed="rId3">
            <a:alphaModFix/>
          </a:blip>
          <a:srcRect b="0" l="0" r="0" t="0"/>
          <a:stretch/>
        </p:blipFill>
        <p:spPr>
          <a:xfrm>
            <a:off x="403439" y="2407683"/>
            <a:ext cx="82147" cy="132149"/>
          </a:xfrm>
          <a:prstGeom prst="rect">
            <a:avLst/>
          </a:prstGeom>
          <a:noFill/>
          <a:ln>
            <a:noFill/>
          </a:ln>
        </p:spPr>
      </p:pic>
      <p:pic>
        <p:nvPicPr>
          <p:cNvPr descr="A white arrow on a black background&#10;&#10;AI-generated content may be incorrect." id="7370" name="Google Shape;7370;g3d53bdb51f7_0_9020"/>
          <p:cNvPicPr preferRelativeResize="0"/>
          <p:nvPr/>
        </p:nvPicPr>
        <p:blipFill rotWithShape="1">
          <a:blip r:embed="rId3">
            <a:alphaModFix/>
          </a:blip>
          <a:srcRect b="0" l="0" r="0" t="0"/>
          <a:stretch/>
        </p:blipFill>
        <p:spPr>
          <a:xfrm>
            <a:off x="3778697" y="2407683"/>
            <a:ext cx="82147" cy="132149"/>
          </a:xfrm>
          <a:prstGeom prst="rect">
            <a:avLst/>
          </a:prstGeom>
          <a:noFill/>
          <a:ln>
            <a:noFill/>
          </a:ln>
        </p:spPr>
      </p:pic>
      <p:pic>
        <p:nvPicPr>
          <p:cNvPr descr="A white arrow on a black background&#10;&#10;AI-generated content may be incorrect." id="7371" name="Google Shape;7371;g3d53bdb51f7_0_9020"/>
          <p:cNvPicPr preferRelativeResize="0"/>
          <p:nvPr/>
        </p:nvPicPr>
        <p:blipFill rotWithShape="1">
          <a:blip r:embed="rId3">
            <a:alphaModFix/>
          </a:blip>
          <a:srcRect b="0" l="0" r="0" t="0"/>
          <a:stretch/>
        </p:blipFill>
        <p:spPr>
          <a:xfrm>
            <a:off x="5484794" y="2407683"/>
            <a:ext cx="82147" cy="132149"/>
          </a:xfrm>
          <a:prstGeom prst="rect">
            <a:avLst/>
          </a:prstGeom>
          <a:noFill/>
          <a:ln>
            <a:noFill/>
          </a:ln>
        </p:spPr>
      </p:pic>
      <p:pic>
        <p:nvPicPr>
          <p:cNvPr descr="A white arrow on a black background&#10;&#10;AI-generated content may be incorrect." id="7372" name="Google Shape;7372;g3d53bdb51f7_0_9020"/>
          <p:cNvPicPr preferRelativeResize="0"/>
          <p:nvPr/>
        </p:nvPicPr>
        <p:blipFill rotWithShape="1">
          <a:blip r:embed="rId3">
            <a:alphaModFix/>
          </a:blip>
          <a:srcRect b="0" l="0" r="0" t="0"/>
          <a:stretch/>
        </p:blipFill>
        <p:spPr>
          <a:xfrm>
            <a:off x="7166410" y="2407683"/>
            <a:ext cx="82147" cy="132149"/>
          </a:xfrm>
          <a:prstGeom prst="rect">
            <a:avLst/>
          </a:prstGeom>
          <a:noFill/>
          <a:ln>
            <a:noFill/>
          </a:ln>
        </p:spPr>
      </p:pic>
      <p:pic>
        <p:nvPicPr>
          <p:cNvPr descr="A white arrow on a black background&#10;&#10;AI-generated content may be incorrect." id="7373" name="Google Shape;7373;g3d53bdb51f7_0_9020"/>
          <p:cNvPicPr preferRelativeResize="0"/>
          <p:nvPr/>
        </p:nvPicPr>
        <p:blipFill rotWithShape="1">
          <a:blip r:embed="rId3">
            <a:alphaModFix/>
          </a:blip>
          <a:srcRect b="0" l="0" r="0" t="0"/>
          <a:stretch/>
        </p:blipFill>
        <p:spPr>
          <a:xfrm>
            <a:off x="2091068" y="2407683"/>
            <a:ext cx="82147" cy="132149"/>
          </a:xfrm>
          <a:prstGeom prst="rect">
            <a:avLst/>
          </a:prstGeom>
          <a:noFill/>
          <a:ln>
            <a:noFill/>
          </a:ln>
        </p:spPr>
      </p:pic>
      <p:sp>
        <p:nvSpPr>
          <p:cNvPr id="7374" name="Google Shape;7374;g3d53bdb51f7_0_9020"/>
          <p:cNvSpPr txBox="1"/>
          <p:nvPr>
            <p:ph idx="1" type="subTitle"/>
          </p:nvPr>
        </p:nvSpPr>
        <p:spPr>
          <a:xfrm>
            <a:off x="3755511" y="3614606"/>
            <a:ext cx="3321600" cy="4605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375" name="Google Shape;7375;g3d53bdb51f7_0_9020"/>
          <p:cNvSpPr txBox="1"/>
          <p:nvPr>
            <p:ph idx="2" type="subTitle"/>
          </p:nvPr>
        </p:nvSpPr>
        <p:spPr>
          <a:xfrm>
            <a:off x="315025" y="3614606"/>
            <a:ext cx="3315300" cy="4605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101000"/>
              </a:lnSpc>
              <a:spcBef>
                <a:spcPts val="0"/>
              </a:spcBef>
              <a:spcAft>
                <a:spcPts val="0"/>
              </a:spcAft>
              <a:buSzPts val="800"/>
              <a:buNone/>
              <a:defRPr/>
            </a:lvl2pPr>
            <a:lvl3pPr lvl="2" algn="l">
              <a:lnSpc>
                <a:spcPct val="101000"/>
              </a:lnSpc>
              <a:spcBef>
                <a:spcPts val="0"/>
              </a:spcBef>
              <a:spcAft>
                <a:spcPts val="0"/>
              </a:spcAft>
              <a:buSzPts val="700"/>
              <a:buNone/>
              <a:defRPr/>
            </a:lvl3pPr>
            <a:lvl4pPr lvl="3" algn="l">
              <a:lnSpc>
                <a:spcPct val="101000"/>
              </a:lnSpc>
              <a:spcBef>
                <a:spcPts val="0"/>
              </a:spcBef>
              <a:spcAft>
                <a:spcPts val="0"/>
              </a:spcAft>
              <a:buSzPts val="500"/>
              <a:buNone/>
              <a:defRPr/>
            </a:lvl4pPr>
            <a:lvl5pPr lvl="4" algn="l">
              <a:lnSpc>
                <a:spcPct val="101000"/>
              </a:lnSpc>
              <a:spcBef>
                <a:spcPts val="0"/>
              </a:spcBef>
              <a:spcAft>
                <a:spcPts val="0"/>
              </a:spcAft>
              <a:buSzPts val="400"/>
              <a:buNone/>
              <a:defRPr/>
            </a:lvl5pPr>
            <a:lvl6pPr lvl="5" algn="l">
              <a:lnSpc>
                <a:spcPct val="101000"/>
              </a:lnSpc>
              <a:spcBef>
                <a:spcPts val="0"/>
              </a:spcBef>
              <a:spcAft>
                <a:spcPts val="0"/>
              </a:spcAft>
              <a:buSzPts val="200"/>
              <a:buNone/>
              <a:defRPr/>
            </a:lvl6pPr>
            <a:lvl7pPr lvl="6" algn="l">
              <a:lnSpc>
                <a:spcPct val="101000"/>
              </a:lnSpc>
              <a:spcBef>
                <a:spcPts val="0"/>
              </a:spcBef>
              <a:spcAft>
                <a:spcPts val="0"/>
              </a:spcAft>
              <a:buSzPts val="200"/>
              <a:buNone/>
              <a:defRPr/>
            </a:lvl7pPr>
            <a:lvl8pPr lvl="7" algn="l">
              <a:lnSpc>
                <a:spcPct val="101000"/>
              </a:lnSpc>
              <a:spcBef>
                <a:spcPts val="0"/>
              </a:spcBef>
              <a:spcAft>
                <a:spcPts val="0"/>
              </a:spcAft>
              <a:buSzPts val="200"/>
              <a:buNone/>
              <a:defRPr/>
            </a:lvl8pPr>
            <a:lvl9pPr lvl="8" algn="l">
              <a:lnSpc>
                <a:spcPct val="101000"/>
              </a:lnSpc>
              <a:spcBef>
                <a:spcPts val="0"/>
              </a:spcBef>
              <a:spcAft>
                <a:spcPts val="0"/>
              </a:spcAft>
              <a:buSzPts val="200"/>
              <a:buNone/>
              <a:defRPr/>
            </a:lvl9pPr>
          </a:lstStyle>
          <a:p/>
        </p:txBody>
      </p:sp>
      <p:sp>
        <p:nvSpPr>
          <p:cNvPr id="7376" name="Google Shape;7376;g3d53bdb51f7_0_9020"/>
          <p:cNvSpPr txBox="1"/>
          <p:nvPr>
            <p:ph idx="3" type="subTitle"/>
          </p:nvPr>
        </p:nvSpPr>
        <p:spPr>
          <a:xfrm>
            <a:off x="2056560" y="1748138"/>
            <a:ext cx="3321600" cy="4605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377" name="Google Shape;7377;g3d53bdb51f7_0_9020"/>
          <p:cNvSpPr txBox="1"/>
          <p:nvPr>
            <p:ph idx="4" type="subTitle"/>
          </p:nvPr>
        </p:nvSpPr>
        <p:spPr>
          <a:xfrm>
            <a:off x="5465101" y="1748138"/>
            <a:ext cx="3321600" cy="4605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378" name="Google Shape;7378;g3d53bdb51f7_0_9020"/>
          <p:cNvSpPr txBox="1"/>
          <p:nvPr>
            <p:ph idx="5" type="subTitle"/>
          </p:nvPr>
        </p:nvSpPr>
        <p:spPr>
          <a:xfrm>
            <a:off x="7172094" y="3614606"/>
            <a:ext cx="1802700" cy="460500"/>
          </a:xfrm>
          <a:prstGeom prst="rect">
            <a:avLst/>
          </a:prstGeom>
          <a:noFill/>
          <a:ln>
            <a:noFill/>
          </a:ln>
        </p:spPr>
        <p:txBody>
          <a:bodyPr anchorCtr="0" anchor="t" bIns="0" lIns="0" spcFirstLastPara="1" rIns="0" wrap="square" tIns="0">
            <a:noAutofit/>
          </a:bodyPr>
          <a:lstStyle>
            <a:lvl1pPr lvl="0" marR="0" algn="l">
              <a:lnSpc>
                <a:spcPct val="101000"/>
              </a:lnSpc>
              <a:spcBef>
                <a:spcPts val="0"/>
              </a:spcBef>
              <a:spcAft>
                <a:spcPts val="0"/>
              </a:spcAft>
              <a:buSzPts val="900"/>
              <a:buNone/>
              <a:defRPr sz="6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379" name="Google Shape;7379;g3d53bdb51f7_0_9020"/>
          <p:cNvSpPr txBox="1"/>
          <p:nvPr>
            <p:ph idx="6" type="subTitle"/>
          </p:nvPr>
        </p:nvSpPr>
        <p:spPr>
          <a:xfrm>
            <a:off x="2064284" y="1222959"/>
            <a:ext cx="3321600" cy="4605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Font typeface="Poppins"/>
              <a:buNone/>
              <a:defRPr b="1" sz="15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380" name="Google Shape;7380;g3d53bdb51f7_0_9020"/>
          <p:cNvSpPr txBox="1"/>
          <p:nvPr>
            <p:ph idx="7" type="subTitle"/>
          </p:nvPr>
        </p:nvSpPr>
        <p:spPr>
          <a:xfrm>
            <a:off x="5467941" y="1222959"/>
            <a:ext cx="3321600" cy="4605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Font typeface="Poppins"/>
              <a:buNone/>
              <a:defRPr b="1" sz="15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381" name="Google Shape;7381;g3d53bdb51f7_0_9020"/>
          <p:cNvSpPr txBox="1"/>
          <p:nvPr>
            <p:ph idx="8" type="subTitle"/>
          </p:nvPr>
        </p:nvSpPr>
        <p:spPr>
          <a:xfrm>
            <a:off x="5467941" y="966095"/>
            <a:ext cx="3321600" cy="197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Clr>
                <a:schemeClr val="accent2"/>
              </a:buClr>
              <a:buSzPts val="1100"/>
              <a:buFont typeface="Poppins"/>
              <a:buNone/>
              <a:defRPr b="1" sz="1100">
                <a:solidFill>
                  <a:schemeClr val="accent2"/>
                </a:solidFill>
                <a:latin typeface="Poppins"/>
                <a:ea typeface="Poppins"/>
                <a:cs typeface="Poppins"/>
                <a:sym typeface="Poppins"/>
              </a:defRPr>
            </a:lvl1pPr>
            <a:lvl2pPr lvl="1" algn="l">
              <a:lnSpc>
                <a:spcPct val="95000"/>
              </a:lnSpc>
              <a:spcBef>
                <a:spcPts val="1300"/>
              </a:spcBef>
              <a:spcAft>
                <a:spcPts val="0"/>
              </a:spcAft>
              <a:buSzPts val="800"/>
              <a:buFont typeface="Poppins"/>
              <a:buNone/>
              <a:defRPr b="1">
                <a:latin typeface="Poppins"/>
                <a:ea typeface="Poppins"/>
                <a:cs typeface="Poppins"/>
                <a:sym typeface="Poppins"/>
              </a:defRPr>
            </a:lvl2pPr>
            <a:lvl3pPr lvl="2" algn="l">
              <a:lnSpc>
                <a:spcPct val="95000"/>
              </a:lnSpc>
              <a:spcBef>
                <a:spcPts val="1300"/>
              </a:spcBef>
              <a:spcAft>
                <a:spcPts val="0"/>
              </a:spcAft>
              <a:buSzPts val="700"/>
              <a:buFont typeface="Poppins"/>
              <a:buNone/>
              <a:defRPr b="1">
                <a:latin typeface="Poppins"/>
                <a:ea typeface="Poppins"/>
                <a:cs typeface="Poppins"/>
                <a:sym typeface="Poppins"/>
              </a:defRPr>
            </a:lvl3pPr>
            <a:lvl4pPr lvl="3" algn="l">
              <a:lnSpc>
                <a:spcPct val="95000"/>
              </a:lnSpc>
              <a:spcBef>
                <a:spcPts val="1300"/>
              </a:spcBef>
              <a:spcAft>
                <a:spcPts val="0"/>
              </a:spcAft>
              <a:buSzPts val="500"/>
              <a:buFont typeface="Poppins"/>
              <a:buNone/>
              <a:defRPr b="1">
                <a:latin typeface="Poppins"/>
                <a:ea typeface="Poppins"/>
                <a:cs typeface="Poppins"/>
                <a:sym typeface="Poppins"/>
              </a:defRPr>
            </a:lvl4pPr>
            <a:lvl5pPr lvl="4" algn="l">
              <a:lnSpc>
                <a:spcPct val="95000"/>
              </a:lnSpc>
              <a:spcBef>
                <a:spcPts val="1300"/>
              </a:spcBef>
              <a:spcAft>
                <a:spcPts val="0"/>
              </a:spcAft>
              <a:buSzPts val="400"/>
              <a:buFont typeface="Poppins"/>
              <a:buNone/>
              <a:defRPr b="1">
                <a:latin typeface="Poppins"/>
                <a:ea typeface="Poppins"/>
                <a:cs typeface="Poppins"/>
                <a:sym typeface="Poppins"/>
              </a:defRPr>
            </a:lvl5pPr>
            <a:lvl6pPr lvl="5" algn="l">
              <a:lnSpc>
                <a:spcPct val="90000"/>
              </a:lnSpc>
              <a:spcBef>
                <a:spcPts val="400"/>
              </a:spcBef>
              <a:spcAft>
                <a:spcPts val="0"/>
              </a:spcAft>
              <a:buSzPts val="200"/>
              <a:buFont typeface="Poppins"/>
              <a:buNone/>
              <a:defRPr b="1">
                <a:latin typeface="Poppins"/>
                <a:ea typeface="Poppins"/>
                <a:cs typeface="Poppins"/>
                <a:sym typeface="Poppins"/>
              </a:defRPr>
            </a:lvl6pPr>
            <a:lvl7pPr lvl="6" algn="l">
              <a:lnSpc>
                <a:spcPct val="90000"/>
              </a:lnSpc>
              <a:spcBef>
                <a:spcPts val="400"/>
              </a:spcBef>
              <a:spcAft>
                <a:spcPts val="0"/>
              </a:spcAft>
              <a:buSzPts val="200"/>
              <a:buFont typeface="Poppins"/>
              <a:buNone/>
              <a:defRPr b="1">
                <a:latin typeface="Poppins"/>
                <a:ea typeface="Poppins"/>
                <a:cs typeface="Poppins"/>
                <a:sym typeface="Poppins"/>
              </a:defRPr>
            </a:lvl7pPr>
            <a:lvl8pPr lvl="7" algn="l">
              <a:lnSpc>
                <a:spcPct val="90000"/>
              </a:lnSpc>
              <a:spcBef>
                <a:spcPts val="400"/>
              </a:spcBef>
              <a:spcAft>
                <a:spcPts val="0"/>
              </a:spcAft>
              <a:buSzPts val="200"/>
              <a:buFont typeface="Poppins"/>
              <a:buNone/>
              <a:defRPr b="1">
                <a:latin typeface="Poppins"/>
                <a:ea typeface="Poppins"/>
                <a:cs typeface="Poppins"/>
                <a:sym typeface="Poppins"/>
              </a:defRPr>
            </a:lvl8pPr>
            <a:lvl9pPr lvl="8" algn="l">
              <a:lnSpc>
                <a:spcPct val="90000"/>
              </a:lnSpc>
              <a:spcBef>
                <a:spcPts val="400"/>
              </a:spcBef>
              <a:spcAft>
                <a:spcPts val="0"/>
              </a:spcAft>
              <a:buSzPts val="200"/>
              <a:buFont typeface="Poppins"/>
              <a:buNone/>
              <a:defRPr b="1">
                <a:latin typeface="Poppins"/>
                <a:ea typeface="Poppins"/>
                <a:cs typeface="Poppins"/>
                <a:sym typeface="Poppins"/>
              </a:defRPr>
            </a:lvl9pPr>
          </a:lstStyle>
          <a:p/>
        </p:txBody>
      </p:sp>
      <p:sp>
        <p:nvSpPr>
          <p:cNvPr id="7382" name="Google Shape;7382;g3d53bdb51f7_0_9020"/>
          <p:cNvSpPr txBox="1"/>
          <p:nvPr>
            <p:ph idx="9" type="subTitle"/>
          </p:nvPr>
        </p:nvSpPr>
        <p:spPr>
          <a:xfrm>
            <a:off x="312295" y="2830647"/>
            <a:ext cx="3321600" cy="197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Clr>
                <a:schemeClr val="accent2"/>
              </a:buClr>
              <a:buSzPts val="1100"/>
              <a:buFont typeface="Poppins"/>
              <a:buNone/>
              <a:defRPr b="1" sz="1100">
                <a:solidFill>
                  <a:schemeClr val="accent2"/>
                </a:solidFill>
                <a:latin typeface="Poppins"/>
                <a:ea typeface="Poppins"/>
                <a:cs typeface="Poppins"/>
                <a:sym typeface="Poppins"/>
              </a:defRPr>
            </a:lvl1pPr>
            <a:lvl2pPr lvl="1" algn="l">
              <a:lnSpc>
                <a:spcPct val="95000"/>
              </a:lnSpc>
              <a:spcBef>
                <a:spcPts val="1300"/>
              </a:spcBef>
              <a:spcAft>
                <a:spcPts val="0"/>
              </a:spcAft>
              <a:buSzPts val="800"/>
              <a:buFont typeface="Poppins"/>
              <a:buNone/>
              <a:defRPr b="1">
                <a:latin typeface="Poppins"/>
                <a:ea typeface="Poppins"/>
                <a:cs typeface="Poppins"/>
                <a:sym typeface="Poppins"/>
              </a:defRPr>
            </a:lvl2pPr>
            <a:lvl3pPr lvl="2" algn="l">
              <a:lnSpc>
                <a:spcPct val="95000"/>
              </a:lnSpc>
              <a:spcBef>
                <a:spcPts val="1300"/>
              </a:spcBef>
              <a:spcAft>
                <a:spcPts val="0"/>
              </a:spcAft>
              <a:buSzPts val="700"/>
              <a:buFont typeface="Poppins"/>
              <a:buNone/>
              <a:defRPr b="1">
                <a:latin typeface="Poppins"/>
                <a:ea typeface="Poppins"/>
                <a:cs typeface="Poppins"/>
                <a:sym typeface="Poppins"/>
              </a:defRPr>
            </a:lvl3pPr>
            <a:lvl4pPr lvl="3" algn="l">
              <a:lnSpc>
                <a:spcPct val="95000"/>
              </a:lnSpc>
              <a:spcBef>
                <a:spcPts val="1300"/>
              </a:spcBef>
              <a:spcAft>
                <a:spcPts val="0"/>
              </a:spcAft>
              <a:buSzPts val="500"/>
              <a:buFont typeface="Poppins"/>
              <a:buNone/>
              <a:defRPr b="1">
                <a:latin typeface="Poppins"/>
                <a:ea typeface="Poppins"/>
                <a:cs typeface="Poppins"/>
                <a:sym typeface="Poppins"/>
              </a:defRPr>
            </a:lvl4pPr>
            <a:lvl5pPr lvl="4" algn="l">
              <a:lnSpc>
                <a:spcPct val="95000"/>
              </a:lnSpc>
              <a:spcBef>
                <a:spcPts val="1300"/>
              </a:spcBef>
              <a:spcAft>
                <a:spcPts val="0"/>
              </a:spcAft>
              <a:buSzPts val="400"/>
              <a:buFont typeface="Poppins"/>
              <a:buNone/>
              <a:defRPr b="1">
                <a:latin typeface="Poppins"/>
                <a:ea typeface="Poppins"/>
                <a:cs typeface="Poppins"/>
                <a:sym typeface="Poppins"/>
              </a:defRPr>
            </a:lvl5pPr>
            <a:lvl6pPr lvl="5" algn="l">
              <a:lnSpc>
                <a:spcPct val="90000"/>
              </a:lnSpc>
              <a:spcBef>
                <a:spcPts val="400"/>
              </a:spcBef>
              <a:spcAft>
                <a:spcPts val="0"/>
              </a:spcAft>
              <a:buSzPts val="200"/>
              <a:buFont typeface="Poppins"/>
              <a:buNone/>
              <a:defRPr b="1">
                <a:latin typeface="Poppins"/>
                <a:ea typeface="Poppins"/>
                <a:cs typeface="Poppins"/>
                <a:sym typeface="Poppins"/>
              </a:defRPr>
            </a:lvl6pPr>
            <a:lvl7pPr lvl="6" algn="l">
              <a:lnSpc>
                <a:spcPct val="90000"/>
              </a:lnSpc>
              <a:spcBef>
                <a:spcPts val="400"/>
              </a:spcBef>
              <a:spcAft>
                <a:spcPts val="0"/>
              </a:spcAft>
              <a:buSzPts val="200"/>
              <a:buFont typeface="Poppins"/>
              <a:buNone/>
              <a:defRPr b="1">
                <a:latin typeface="Poppins"/>
                <a:ea typeface="Poppins"/>
                <a:cs typeface="Poppins"/>
                <a:sym typeface="Poppins"/>
              </a:defRPr>
            </a:lvl7pPr>
            <a:lvl8pPr lvl="7" algn="l">
              <a:lnSpc>
                <a:spcPct val="90000"/>
              </a:lnSpc>
              <a:spcBef>
                <a:spcPts val="400"/>
              </a:spcBef>
              <a:spcAft>
                <a:spcPts val="0"/>
              </a:spcAft>
              <a:buSzPts val="200"/>
              <a:buFont typeface="Poppins"/>
              <a:buNone/>
              <a:defRPr b="1">
                <a:latin typeface="Poppins"/>
                <a:ea typeface="Poppins"/>
                <a:cs typeface="Poppins"/>
                <a:sym typeface="Poppins"/>
              </a:defRPr>
            </a:lvl8pPr>
            <a:lvl9pPr lvl="8" algn="l">
              <a:lnSpc>
                <a:spcPct val="90000"/>
              </a:lnSpc>
              <a:spcBef>
                <a:spcPts val="400"/>
              </a:spcBef>
              <a:spcAft>
                <a:spcPts val="0"/>
              </a:spcAft>
              <a:buSzPts val="200"/>
              <a:buFont typeface="Poppins"/>
              <a:buNone/>
              <a:defRPr b="1">
                <a:latin typeface="Poppins"/>
                <a:ea typeface="Poppins"/>
                <a:cs typeface="Poppins"/>
                <a:sym typeface="Poppins"/>
              </a:defRPr>
            </a:lvl9pPr>
          </a:lstStyle>
          <a:p/>
        </p:txBody>
      </p:sp>
      <p:sp>
        <p:nvSpPr>
          <p:cNvPr id="7383" name="Google Shape;7383;g3d53bdb51f7_0_9020"/>
          <p:cNvSpPr txBox="1"/>
          <p:nvPr>
            <p:ph idx="13" type="subTitle"/>
          </p:nvPr>
        </p:nvSpPr>
        <p:spPr>
          <a:xfrm>
            <a:off x="3758584" y="2836142"/>
            <a:ext cx="3321600" cy="197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Clr>
                <a:schemeClr val="accent2"/>
              </a:buClr>
              <a:buSzPts val="1100"/>
              <a:buFont typeface="Poppins"/>
              <a:buNone/>
              <a:defRPr b="1" sz="1100">
                <a:solidFill>
                  <a:schemeClr val="accent2"/>
                </a:solidFill>
                <a:latin typeface="Poppins"/>
                <a:ea typeface="Poppins"/>
                <a:cs typeface="Poppins"/>
                <a:sym typeface="Poppins"/>
              </a:defRPr>
            </a:lvl1pPr>
            <a:lvl2pPr lvl="1" algn="l">
              <a:lnSpc>
                <a:spcPct val="95000"/>
              </a:lnSpc>
              <a:spcBef>
                <a:spcPts val="1300"/>
              </a:spcBef>
              <a:spcAft>
                <a:spcPts val="0"/>
              </a:spcAft>
              <a:buSzPts val="800"/>
              <a:buFont typeface="Poppins"/>
              <a:buNone/>
              <a:defRPr b="1">
                <a:latin typeface="Poppins"/>
                <a:ea typeface="Poppins"/>
                <a:cs typeface="Poppins"/>
                <a:sym typeface="Poppins"/>
              </a:defRPr>
            </a:lvl2pPr>
            <a:lvl3pPr lvl="2" algn="l">
              <a:lnSpc>
                <a:spcPct val="95000"/>
              </a:lnSpc>
              <a:spcBef>
                <a:spcPts val="1300"/>
              </a:spcBef>
              <a:spcAft>
                <a:spcPts val="0"/>
              </a:spcAft>
              <a:buSzPts val="700"/>
              <a:buFont typeface="Poppins"/>
              <a:buNone/>
              <a:defRPr b="1">
                <a:latin typeface="Poppins"/>
                <a:ea typeface="Poppins"/>
                <a:cs typeface="Poppins"/>
                <a:sym typeface="Poppins"/>
              </a:defRPr>
            </a:lvl3pPr>
            <a:lvl4pPr lvl="3" algn="l">
              <a:lnSpc>
                <a:spcPct val="95000"/>
              </a:lnSpc>
              <a:spcBef>
                <a:spcPts val="1300"/>
              </a:spcBef>
              <a:spcAft>
                <a:spcPts val="0"/>
              </a:spcAft>
              <a:buSzPts val="500"/>
              <a:buFont typeface="Poppins"/>
              <a:buNone/>
              <a:defRPr b="1">
                <a:latin typeface="Poppins"/>
                <a:ea typeface="Poppins"/>
                <a:cs typeface="Poppins"/>
                <a:sym typeface="Poppins"/>
              </a:defRPr>
            </a:lvl4pPr>
            <a:lvl5pPr lvl="4" algn="l">
              <a:lnSpc>
                <a:spcPct val="95000"/>
              </a:lnSpc>
              <a:spcBef>
                <a:spcPts val="1300"/>
              </a:spcBef>
              <a:spcAft>
                <a:spcPts val="0"/>
              </a:spcAft>
              <a:buSzPts val="400"/>
              <a:buFont typeface="Poppins"/>
              <a:buNone/>
              <a:defRPr b="1">
                <a:latin typeface="Poppins"/>
                <a:ea typeface="Poppins"/>
                <a:cs typeface="Poppins"/>
                <a:sym typeface="Poppins"/>
              </a:defRPr>
            </a:lvl5pPr>
            <a:lvl6pPr lvl="5" algn="l">
              <a:lnSpc>
                <a:spcPct val="90000"/>
              </a:lnSpc>
              <a:spcBef>
                <a:spcPts val="400"/>
              </a:spcBef>
              <a:spcAft>
                <a:spcPts val="0"/>
              </a:spcAft>
              <a:buSzPts val="200"/>
              <a:buFont typeface="Poppins"/>
              <a:buNone/>
              <a:defRPr b="1">
                <a:latin typeface="Poppins"/>
                <a:ea typeface="Poppins"/>
                <a:cs typeface="Poppins"/>
                <a:sym typeface="Poppins"/>
              </a:defRPr>
            </a:lvl6pPr>
            <a:lvl7pPr lvl="6" algn="l">
              <a:lnSpc>
                <a:spcPct val="90000"/>
              </a:lnSpc>
              <a:spcBef>
                <a:spcPts val="400"/>
              </a:spcBef>
              <a:spcAft>
                <a:spcPts val="0"/>
              </a:spcAft>
              <a:buSzPts val="200"/>
              <a:buFont typeface="Poppins"/>
              <a:buNone/>
              <a:defRPr b="1">
                <a:latin typeface="Poppins"/>
                <a:ea typeface="Poppins"/>
                <a:cs typeface="Poppins"/>
                <a:sym typeface="Poppins"/>
              </a:defRPr>
            </a:lvl7pPr>
            <a:lvl8pPr lvl="7" algn="l">
              <a:lnSpc>
                <a:spcPct val="90000"/>
              </a:lnSpc>
              <a:spcBef>
                <a:spcPts val="400"/>
              </a:spcBef>
              <a:spcAft>
                <a:spcPts val="0"/>
              </a:spcAft>
              <a:buSzPts val="200"/>
              <a:buFont typeface="Poppins"/>
              <a:buNone/>
              <a:defRPr b="1">
                <a:latin typeface="Poppins"/>
                <a:ea typeface="Poppins"/>
                <a:cs typeface="Poppins"/>
                <a:sym typeface="Poppins"/>
              </a:defRPr>
            </a:lvl8pPr>
            <a:lvl9pPr lvl="8" algn="l">
              <a:lnSpc>
                <a:spcPct val="90000"/>
              </a:lnSpc>
              <a:spcBef>
                <a:spcPts val="400"/>
              </a:spcBef>
              <a:spcAft>
                <a:spcPts val="0"/>
              </a:spcAft>
              <a:buSzPts val="200"/>
              <a:buFont typeface="Poppins"/>
              <a:buNone/>
              <a:defRPr b="1">
                <a:latin typeface="Poppins"/>
                <a:ea typeface="Poppins"/>
                <a:cs typeface="Poppins"/>
                <a:sym typeface="Poppins"/>
              </a:defRPr>
            </a:lvl9pPr>
          </a:lstStyle>
          <a:p/>
        </p:txBody>
      </p:sp>
      <p:sp>
        <p:nvSpPr>
          <p:cNvPr id="7384" name="Google Shape;7384;g3d53bdb51f7_0_9020"/>
          <p:cNvSpPr txBox="1"/>
          <p:nvPr>
            <p:ph idx="14" type="subTitle"/>
          </p:nvPr>
        </p:nvSpPr>
        <p:spPr>
          <a:xfrm>
            <a:off x="7176645" y="2836144"/>
            <a:ext cx="1802700" cy="197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Clr>
                <a:schemeClr val="accent2"/>
              </a:buClr>
              <a:buSzPts val="1100"/>
              <a:buFont typeface="Poppins"/>
              <a:buNone/>
              <a:defRPr b="1" sz="1100">
                <a:solidFill>
                  <a:schemeClr val="accent2"/>
                </a:solidFill>
                <a:latin typeface="Poppins"/>
                <a:ea typeface="Poppins"/>
                <a:cs typeface="Poppins"/>
                <a:sym typeface="Poppins"/>
              </a:defRPr>
            </a:lvl1pPr>
            <a:lvl2pPr lvl="1" algn="l">
              <a:lnSpc>
                <a:spcPct val="95000"/>
              </a:lnSpc>
              <a:spcBef>
                <a:spcPts val="1300"/>
              </a:spcBef>
              <a:spcAft>
                <a:spcPts val="0"/>
              </a:spcAft>
              <a:buSzPts val="800"/>
              <a:buFont typeface="Poppins"/>
              <a:buNone/>
              <a:defRPr b="1">
                <a:latin typeface="Poppins"/>
                <a:ea typeface="Poppins"/>
                <a:cs typeface="Poppins"/>
                <a:sym typeface="Poppins"/>
              </a:defRPr>
            </a:lvl2pPr>
            <a:lvl3pPr lvl="2" algn="l">
              <a:lnSpc>
                <a:spcPct val="95000"/>
              </a:lnSpc>
              <a:spcBef>
                <a:spcPts val="1300"/>
              </a:spcBef>
              <a:spcAft>
                <a:spcPts val="0"/>
              </a:spcAft>
              <a:buSzPts val="700"/>
              <a:buFont typeface="Poppins"/>
              <a:buNone/>
              <a:defRPr b="1">
                <a:latin typeface="Poppins"/>
                <a:ea typeface="Poppins"/>
                <a:cs typeface="Poppins"/>
                <a:sym typeface="Poppins"/>
              </a:defRPr>
            </a:lvl3pPr>
            <a:lvl4pPr lvl="3" algn="l">
              <a:lnSpc>
                <a:spcPct val="95000"/>
              </a:lnSpc>
              <a:spcBef>
                <a:spcPts val="1300"/>
              </a:spcBef>
              <a:spcAft>
                <a:spcPts val="0"/>
              </a:spcAft>
              <a:buSzPts val="500"/>
              <a:buFont typeface="Poppins"/>
              <a:buNone/>
              <a:defRPr b="1">
                <a:latin typeface="Poppins"/>
                <a:ea typeface="Poppins"/>
                <a:cs typeface="Poppins"/>
                <a:sym typeface="Poppins"/>
              </a:defRPr>
            </a:lvl4pPr>
            <a:lvl5pPr lvl="4" algn="l">
              <a:lnSpc>
                <a:spcPct val="95000"/>
              </a:lnSpc>
              <a:spcBef>
                <a:spcPts val="1300"/>
              </a:spcBef>
              <a:spcAft>
                <a:spcPts val="0"/>
              </a:spcAft>
              <a:buSzPts val="400"/>
              <a:buFont typeface="Poppins"/>
              <a:buNone/>
              <a:defRPr b="1">
                <a:latin typeface="Poppins"/>
                <a:ea typeface="Poppins"/>
                <a:cs typeface="Poppins"/>
                <a:sym typeface="Poppins"/>
              </a:defRPr>
            </a:lvl5pPr>
            <a:lvl6pPr lvl="5" algn="l">
              <a:lnSpc>
                <a:spcPct val="90000"/>
              </a:lnSpc>
              <a:spcBef>
                <a:spcPts val="400"/>
              </a:spcBef>
              <a:spcAft>
                <a:spcPts val="0"/>
              </a:spcAft>
              <a:buSzPts val="200"/>
              <a:buFont typeface="Poppins"/>
              <a:buNone/>
              <a:defRPr b="1">
                <a:latin typeface="Poppins"/>
                <a:ea typeface="Poppins"/>
                <a:cs typeface="Poppins"/>
                <a:sym typeface="Poppins"/>
              </a:defRPr>
            </a:lvl6pPr>
            <a:lvl7pPr lvl="6" algn="l">
              <a:lnSpc>
                <a:spcPct val="90000"/>
              </a:lnSpc>
              <a:spcBef>
                <a:spcPts val="400"/>
              </a:spcBef>
              <a:spcAft>
                <a:spcPts val="0"/>
              </a:spcAft>
              <a:buSzPts val="200"/>
              <a:buFont typeface="Poppins"/>
              <a:buNone/>
              <a:defRPr b="1">
                <a:latin typeface="Poppins"/>
                <a:ea typeface="Poppins"/>
                <a:cs typeface="Poppins"/>
                <a:sym typeface="Poppins"/>
              </a:defRPr>
            </a:lvl7pPr>
            <a:lvl8pPr lvl="7" algn="l">
              <a:lnSpc>
                <a:spcPct val="90000"/>
              </a:lnSpc>
              <a:spcBef>
                <a:spcPts val="400"/>
              </a:spcBef>
              <a:spcAft>
                <a:spcPts val="0"/>
              </a:spcAft>
              <a:buSzPts val="200"/>
              <a:buFont typeface="Poppins"/>
              <a:buNone/>
              <a:defRPr b="1">
                <a:latin typeface="Poppins"/>
                <a:ea typeface="Poppins"/>
                <a:cs typeface="Poppins"/>
                <a:sym typeface="Poppins"/>
              </a:defRPr>
            </a:lvl8pPr>
            <a:lvl9pPr lvl="8" algn="l">
              <a:lnSpc>
                <a:spcPct val="90000"/>
              </a:lnSpc>
              <a:spcBef>
                <a:spcPts val="400"/>
              </a:spcBef>
              <a:spcAft>
                <a:spcPts val="0"/>
              </a:spcAft>
              <a:buSzPts val="200"/>
              <a:buFont typeface="Poppins"/>
              <a:buNone/>
              <a:defRPr b="1">
                <a:latin typeface="Poppins"/>
                <a:ea typeface="Poppins"/>
                <a:cs typeface="Poppins"/>
                <a:sym typeface="Poppins"/>
              </a:defRPr>
            </a:lvl9pPr>
          </a:lstStyle>
          <a:p/>
        </p:txBody>
      </p:sp>
      <p:sp>
        <p:nvSpPr>
          <p:cNvPr id="7385" name="Google Shape;7385;g3d53bdb51f7_0_9020"/>
          <p:cNvSpPr txBox="1"/>
          <p:nvPr>
            <p:ph idx="15" type="subTitle"/>
          </p:nvPr>
        </p:nvSpPr>
        <p:spPr>
          <a:xfrm>
            <a:off x="308979" y="3090515"/>
            <a:ext cx="3321600" cy="4605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Font typeface="Poppins"/>
              <a:buNone/>
              <a:defRPr b="1" sz="1500">
                <a:latin typeface="Poppins"/>
                <a:ea typeface="Poppins"/>
                <a:cs typeface="Poppins"/>
                <a:sym typeface="Poppins"/>
              </a:defRPr>
            </a:lvl1pPr>
            <a:lvl2pPr lvl="1" algn="l">
              <a:lnSpc>
                <a:spcPct val="95000"/>
              </a:lnSpc>
              <a:spcBef>
                <a:spcPts val="1300"/>
              </a:spcBef>
              <a:spcAft>
                <a:spcPts val="0"/>
              </a:spcAft>
              <a:buSzPts val="800"/>
              <a:buFont typeface="Poppins"/>
              <a:buNone/>
              <a:defRPr b="1">
                <a:latin typeface="Poppins"/>
                <a:ea typeface="Poppins"/>
                <a:cs typeface="Poppins"/>
                <a:sym typeface="Poppins"/>
              </a:defRPr>
            </a:lvl2pPr>
            <a:lvl3pPr lvl="2" algn="l">
              <a:lnSpc>
                <a:spcPct val="95000"/>
              </a:lnSpc>
              <a:spcBef>
                <a:spcPts val="1300"/>
              </a:spcBef>
              <a:spcAft>
                <a:spcPts val="0"/>
              </a:spcAft>
              <a:buSzPts val="700"/>
              <a:buFont typeface="Poppins"/>
              <a:buNone/>
              <a:defRPr b="1">
                <a:latin typeface="Poppins"/>
                <a:ea typeface="Poppins"/>
                <a:cs typeface="Poppins"/>
                <a:sym typeface="Poppins"/>
              </a:defRPr>
            </a:lvl3pPr>
            <a:lvl4pPr lvl="3" algn="l">
              <a:lnSpc>
                <a:spcPct val="95000"/>
              </a:lnSpc>
              <a:spcBef>
                <a:spcPts val="1300"/>
              </a:spcBef>
              <a:spcAft>
                <a:spcPts val="0"/>
              </a:spcAft>
              <a:buSzPts val="500"/>
              <a:buFont typeface="Poppins"/>
              <a:buNone/>
              <a:defRPr b="1">
                <a:latin typeface="Poppins"/>
                <a:ea typeface="Poppins"/>
                <a:cs typeface="Poppins"/>
                <a:sym typeface="Poppins"/>
              </a:defRPr>
            </a:lvl4pPr>
            <a:lvl5pPr lvl="4" algn="l">
              <a:lnSpc>
                <a:spcPct val="95000"/>
              </a:lnSpc>
              <a:spcBef>
                <a:spcPts val="1300"/>
              </a:spcBef>
              <a:spcAft>
                <a:spcPts val="0"/>
              </a:spcAft>
              <a:buSzPts val="400"/>
              <a:buFont typeface="Poppins"/>
              <a:buNone/>
              <a:defRPr b="1">
                <a:latin typeface="Poppins"/>
                <a:ea typeface="Poppins"/>
                <a:cs typeface="Poppins"/>
                <a:sym typeface="Poppins"/>
              </a:defRPr>
            </a:lvl5pPr>
            <a:lvl6pPr lvl="5" algn="l">
              <a:lnSpc>
                <a:spcPct val="90000"/>
              </a:lnSpc>
              <a:spcBef>
                <a:spcPts val="400"/>
              </a:spcBef>
              <a:spcAft>
                <a:spcPts val="0"/>
              </a:spcAft>
              <a:buSzPts val="200"/>
              <a:buFont typeface="Poppins"/>
              <a:buNone/>
              <a:defRPr b="1">
                <a:latin typeface="Poppins"/>
                <a:ea typeface="Poppins"/>
                <a:cs typeface="Poppins"/>
                <a:sym typeface="Poppins"/>
              </a:defRPr>
            </a:lvl6pPr>
            <a:lvl7pPr lvl="6" algn="l">
              <a:lnSpc>
                <a:spcPct val="90000"/>
              </a:lnSpc>
              <a:spcBef>
                <a:spcPts val="400"/>
              </a:spcBef>
              <a:spcAft>
                <a:spcPts val="0"/>
              </a:spcAft>
              <a:buSzPts val="200"/>
              <a:buFont typeface="Poppins"/>
              <a:buNone/>
              <a:defRPr b="1">
                <a:latin typeface="Poppins"/>
                <a:ea typeface="Poppins"/>
                <a:cs typeface="Poppins"/>
                <a:sym typeface="Poppins"/>
              </a:defRPr>
            </a:lvl7pPr>
            <a:lvl8pPr lvl="7" algn="l">
              <a:lnSpc>
                <a:spcPct val="90000"/>
              </a:lnSpc>
              <a:spcBef>
                <a:spcPts val="400"/>
              </a:spcBef>
              <a:spcAft>
                <a:spcPts val="0"/>
              </a:spcAft>
              <a:buSzPts val="200"/>
              <a:buFont typeface="Poppins"/>
              <a:buNone/>
              <a:defRPr b="1">
                <a:latin typeface="Poppins"/>
                <a:ea typeface="Poppins"/>
                <a:cs typeface="Poppins"/>
                <a:sym typeface="Poppins"/>
              </a:defRPr>
            </a:lvl8pPr>
            <a:lvl9pPr lvl="8" algn="l">
              <a:lnSpc>
                <a:spcPct val="90000"/>
              </a:lnSpc>
              <a:spcBef>
                <a:spcPts val="400"/>
              </a:spcBef>
              <a:spcAft>
                <a:spcPts val="0"/>
              </a:spcAft>
              <a:buSzPts val="200"/>
              <a:buFont typeface="Poppins"/>
              <a:buNone/>
              <a:defRPr b="1">
                <a:latin typeface="Poppins"/>
                <a:ea typeface="Poppins"/>
                <a:cs typeface="Poppins"/>
                <a:sym typeface="Poppins"/>
              </a:defRPr>
            </a:lvl9pPr>
          </a:lstStyle>
          <a:p/>
        </p:txBody>
      </p:sp>
      <p:sp>
        <p:nvSpPr>
          <p:cNvPr id="7386" name="Google Shape;7386;g3d53bdb51f7_0_9020"/>
          <p:cNvSpPr txBox="1"/>
          <p:nvPr>
            <p:ph idx="16" type="subTitle"/>
          </p:nvPr>
        </p:nvSpPr>
        <p:spPr>
          <a:xfrm>
            <a:off x="3758586" y="3090515"/>
            <a:ext cx="3321600" cy="4605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Font typeface="Poppins"/>
              <a:buNone/>
              <a:defRPr b="1" sz="1500">
                <a:latin typeface="Poppins"/>
                <a:ea typeface="Poppins"/>
                <a:cs typeface="Poppins"/>
                <a:sym typeface="Poppins"/>
              </a:defRPr>
            </a:lvl1pPr>
            <a:lvl2pPr lvl="1" algn="l">
              <a:lnSpc>
                <a:spcPct val="95000"/>
              </a:lnSpc>
              <a:spcBef>
                <a:spcPts val="1300"/>
              </a:spcBef>
              <a:spcAft>
                <a:spcPts val="0"/>
              </a:spcAft>
              <a:buSzPts val="800"/>
              <a:buFont typeface="Poppins"/>
              <a:buNone/>
              <a:defRPr b="1">
                <a:latin typeface="Poppins"/>
                <a:ea typeface="Poppins"/>
                <a:cs typeface="Poppins"/>
                <a:sym typeface="Poppins"/>
              </a:defRPr>
            </a:lvl2pPr>
            <a:lvl3pPr lvl="2" algn="l">
              <a:lnSpc>
                <a:spcPct val="95000"/>
              </a:lnSpc>
              <a:spcBef>
                <a:spcPts val="1300"/>
              </a:spcBef>
              <a:spcAft>
                <a:spcPts val="0"/>
              </a:spcAft>
              <a:buSzPts val="700"/>
              <a:buFont typeface="Poppins"/>
              <a:buNone/>
              <a:defRPr b="1">
                <a:latin typeface="Poppins"/>
                <a:ea typeface="Poppins"/>
                <a:cs typeface="Poppins"/>
                <a:sym typeface="Poppins"/>
              </a:defRPr>
            </a:lvl3pPr>
            <a:lvl4pPr lvl="3" algn="l">
              <a:lnSpc>
                <a:spcPct val="95000"/>
              </a:lnSpc>
              <a:spcBef>
                <a:spcPts val="1300"/>
              </a:spcBef>
              <a:spcAft>
                <a:spcPts val="0"/>
              </a:spcAft>
              <a:buSzPts val="500"/>
              <a:buFont typeface="Poppins"/>
              <a:buNone/>
              <a:defRPr b="1">
                <a:latin typeface="Poppins"/>
                <a:ea typeface="Poppins"/>
                <a:cs typeface="Poppins"/>
                <a:sym typeface="Poppins"/>
              </a:defRPr>
            </a:lvl4pPr>
            <a:lvl5pPr lvl="4" algn="l">
              <a:lnSpc>
                <a:spcPct val="95000"/>
              </a:lnSpc>
              <a:spcBef>
                <a:spcPts val="1300"/>
              </a:spcBef>
              <a:spcAft>
                <a:spcPts val="0"/>
              </a:spcAft>
              <a:buSzPts val="400"/>
              <a:buFont typeface="Poppins"/>
              <a:buNone/>
              <a:defRPr b="1">
                <a:latin typeface="Poppins"/>
                <a:ea typeface="Poppins"/>
                <a:cs typeface="Poppins"/>
                <a:sym typeface="Poppins"/>
              </a:defRPr>
            </a:lvl5pPr>
            <a:lvl6pPr lvl="5" algn="l">
              <a:lnSpc>
                <a:spcPct val="90000"/>
              </a:lnSpc>
              <a:spcBef>
                <a:spcPts val="400"/>
              </a:spcBef>
              <a:spcAft>
                <a:spcPts val="0"/>
              </a:spcAft>
              <a:buSzPts val="200"/>
              <a:buFont typeface="Poppins"/>
              <a:buNone/>
              <a:defRPr b="1">
                <a:latin typeface="Poppins"/>
                <a:ea typeface="Poppins"/>
                <a:cs typeface="Poppins"/>
                <a:sym typeface="Poppins"/>
              </a:defRPr>
            </a:lvl6pPr>
            <a:lvl7pPr lvl="6" algn="l">
              <a:lnSpc>
                <a:spcPct val="90000"/>
              </a:lnSpc>
              <a:spcBef>
                <a:spcPts val="400"/>
              </a:spcBef>
              <a:spcAft>
                <a:spcPts val="0"/>
              </a:spcAft>
              <a:buSzPts val="200"/>
              <a:buFont typeface="Poppins"/>
              <a:buNone/>
              <a:defRPr b="1">
                <a:latin typeface="Poppins"/>
                <a:ea typeface="Poppins"/>
                <a:cs typeface="Poppins"/>
                <a:sym typeface="Poppins"/>
              </a:defRPr>
            </a:lvl7pPr>
            <a:lvl8pPr lvl="7" algn="l">
              <a:lnSpc>
                <a:spcPct val="90000"/>
              </a:lnSpc>
              <a:spcBef>
                <a:spcPts val="400"/>
              </a:spcBef>
              <a:spcAft>
                <a:spcPts val="0"/>
              </a:spcAft>
              <a:buSzPts val="200"/>
              <a:buFont typeface="Poppins"/>
              <a:buNone/>
              <a:defRPr b="1">
                <a:latin typeface="Poppins"/>
                <a:ea typeface="Poppins"/>
                <a:cs typeface="Poppins"/>
                <a:sym typeface="Poppins"/>
              </a:defRPr>
            </a:lvl8pPr>
            <a:lvl9pPr lvl="8" algn="l">
              <a:lnSpc>
                <a:spcPct val="90000"/>
              </a:lnSpc>
              <a:spcBef>
                <a:spcPts val="400"/>
              </a:spcBef>
              <a:spcAft>
                <a:spcPts val="0"/>
              </a:spcAft>
              <a:buSzPts val="200"/>
              <a:buFont typeface="Poppins"/>
              <a:buNone/>
              <a:defRPr b="1">
                <a:latin typeface="Poppins"/>
                <a:ea typeface="Poppins"/>
                <a:cs typeface="Poppins"/>
                <a:sym typeface="Poppins"/>
              </a:defRPr>
            </a:lvl9pPr>
          </a:lstStyle>
          <a:p/>
        </p:txBody>
      </p:sp>
      <p:sp>
        <p:nvSpPr>
          <p:cNvPr id="7387" name="Google Shape;7387;g3d53bdb51f7_0_9020"/>
          <p:cNvSpPr txBox="1"/>
          <p:nvPr>
            <p:ph idx="17" type="subTitle"/>
          </p:nvPr>
        </p:nvSpPr>
        <p:spPr>
          <a:xfrm>
            <a:off x="7174935" y="3090517"/>
            <a:ext cx="1802700" cy="4605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Font typeface="Poppins"/>
              <a:buNone/>
              <a:defRPr b="1" sz="1500">
                <a:latin typeface="Poppins"/>
                <a:ea typeface="Poppins"/>
                <a:cs typeface="Poppins"/>
                <a:sym typeface="Poppins"/>
              </a:defRPr>
            </a:lvl1pPr>
            <a:lvl2pPr lvl="1" algn="l">
              <a:lnSpc>
                <a:spcPct val="95000"/>
              </a:lnSpc>
              <a:spcBef>
                <a:spcPts val="1300"/>
              </a:spcBef>
              <a:spcAft>
                <a:spcPts val="0"/>
              </a:spcAft>
              <a:buSzPts val="800"/>
              <a:buFont typeface="Poppins"/>
              <a:buNone/>
              <a:defRPr b="1">
                <a:latin typeface="Poppins"/>
                <a:ea typeface="Poppins"/>
                <a:cs typeface="Poppins"/>
                <a:sym typeface="Poppins"/>
              </a:defRPr>
            </a:lvl2pPr>
            <a:lvl3pPr lvl="2" algn="l">
              <a:lnSpc>
                <a:spcPct val="95000"/>
              </a:lnSpc>
              <a:spcBef>
                <a:spcPts val="1300"/>
              </a:spcBef>
              <a:spcAft>
                <a:spcPts val="0"/>
              </a:spcAft>
              <a:buSzPts val="700"/>
              <a:buFont typeface="Poppins"/>
              <a:buNone/>
              <a:defRPr b="1">
                <a:latin typeface="Poppins"/>
                <a:ea typeface="Poppins"/>
                <a:cs typeface="Poppins"/>
                <a:sym typeface="Poppins"/>
              </a:defRPr>
            </a:lvl3pPr>
            <a:lvl4pPr lvl="3" algn="l">
              <a:lnSpc>
                <a:spcPct val="95000"/>
              </a:lnSpc>
              <a:spcBef>
                <a:spcPts val="1300"/>
              </a:spcBef>
              <a:spcAft>
                <a:spcPts val="0"/>
              </a:spcAft>
              <a:buSzPts val="500"/>
              <a:buFont typeface="Poppins"/>
              <a:buNone/>
              <a:defRPr b="1">
                <a:latin typeface="Poppins"/>
                <a:ea typeface="Poppins"/>
                <a:cs typeface="Poppins"/>
                <a:sym typeface="Poppins"/>
              </a:defRPr>
            </a:lvl4pPr>
            <a:lvl5pPr lvl="4" algn="l">
              <a:lnSpc>
                <a:spcPct val="95000"/>
              </a:lnSpc>
              <a:spcBef>
                <a:spcPts val="1300"/>
              </a:spcBef>
              <a:spcAft>
                <a:spcPts val="0"/>
              </a:spcAft>
              <a:buSzPts val="400"/>
              <a:buFont typeface="Poppins"/>
              <a:buNone/>
              <a:defRPr b="1">
                <a:latin typeface="Poppins"/>
                <a:ea typeface="Poppins"/>
                <a:cs typeface="Poppins"/>
                <a:sym typeface="Poppins"/>
              </a:defRPr>
            </a:lvl5pPr>
            <a:lvl6pPr lvl="5" algn="l">
              <a:lnSpc>
                <a:spcPct val="90000"/>
              </a:lnSpc>
              <a:spcBef>
                <a:spcPts val="400"/>
              </a:spcBef>
              <a:spcAft>
                <a:spcPts val="0"/>
              </a:spcAft>
              <a:buSzPts val="200"/>
              <a:buFont typeface="Poppins"/>
              <a:buNone/>
              <a:defRPr b="1">
                <a:latin typeface="Poppins"/>
                <a:ea typeface="Poppins"/>
                <a:cs typeface="Poppins"/>
                <a:sym typeface="Poppins"/>
              </a:defRPr>
            </a:lvl6pPr>
            <a:lvl7pPr lvl="6" algn="l">
              <a:lnSpc>
                <a:spcPct val="90000"/>
              </a:lnSpc>
              <a:spcBef>
                <a:spcPts val="400"/>
              </a:spcBef>
              <a:spcAft>
                <a:spcPts val="0"/>
              </a:spcAft>
              <a:buSzPts val="200"/>
              <a:buFont typeface="Poppins"/>
              <a:buNone/>
              <a:defRPr b="1">
                <a:latin typeface="Poppins"/>
                <a:ea typeface="Poppins"/>
                <a:cs typeface="Poppins"/>
                <a:sym typeface="Poppins"/>
              </a:defRPr>
            </a:lvl7pPr>
            <a:lvl8pPr lvl="7" algn="l">
              <a:lnSpc>
                <a:spcPct val="90000"/>
              </a:lnSpc>
              <a:spcBef>
                <a:spcPts val="400"/>
              </a:spcBef>
              <a:spcAft>
                <a:spcPts val="0"/>
              </a:spcAft>
              <a:buSzPts val="200"/>
              <a:buFont typeface="Poppins"/>
              <a:buNone/>
              <a:defRPr b="1">
                <a:latin typeface="Poppins"/>
                <a:ea typeface="Poppins"/>
                <a:cs typeface="Poppins"/>
                <a:sym typeface="Poppins"/>
              </a:defRPr>
            </a:lvl8pPr>
            <a:lvl9pPr lvl="8" algn="l">
              <a:lnSpc>
                <a:spcPct val="90000"/>
              </a:lnSpc>
              <a:spcBef>
                <a:spcPts val="400"/>
              </a:spcBef>
              <a:spcAft>
                <a:spcPts val="0"/>
              </a:spcAft>
              <a:buSzPts val="200"/>
              <a:buFont typeface="Poppins"/>
              <a:buNone/>
              <a:defRPr b="1">
                <a:latin typeface="Poppins"/>
                <a:ea typeface="Poppins"/>
                <a:cs typeface="Poppins"/>
                <a:sym typeface="Poppins"/>
              </a:defRPr>
            </a:lvl9pPr>
          </a:lstStyle>
          <a:p/>
        </p:txBody>
      </p:sp>
      <p:sp>
        <p:nvSpPr>
          <p:cNvPr id="7388" name="Google Shape;7388;g3d53bdb51f7_0_9020"/>
          <p:cNvSpPr txBox="1"/>
          <p:nvPr>
            <p:ph idx="18" type="subTitle"/>
          </p:nvPr>
        </p:nvSpPr>
        <p:spPr>
          <a:xfrm>
            <a:off x="2057479" y="966095"/>
            <a:ext cx="3321600" cy="197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Clr>
                <a:schemeClr val="accent2"/>
              </a:buClr>
              <a:buSzPts val="1100"/>
              <a:buFont typeface="Poppins"/>
              <a:buNone/>
              <a:defRPr b="1" sz="1100">
                <a:solidFill>
                  <a:schemeClr val="accent2"/>
                </a:solidFill>
                <a:latin typeface="Poppins"/>
                <a:ea typeface="Poppins"/>
                <a:cs typeface="Poppins"/>
                <a:sym typeface="Poppins"/>
              </a:defRPr>
            </a:lvl1pPr>
            <a:lvl2pPr lvl="1" algn="l">
              <a:lnSpc>
                <a:spcPct val="95000"/>
              </a:lnSpc>
              <a:spcBef>
                <a:spcPts val="1300"/>
              </a:spcBef>
              <a:spcAft>
                <a:spcPts val="0"/>
              </a:spcAft>
              <a:buSzPts val="800"/>
              <a:buFont typeface="Poppins"/>
              <a:buNone/>
              <a:defRPr b="1">
                <a:latin typeface="Poppins"/>
                <a:ea typeface="Poppins"/>
                <a:cs typeface="Poppins"/>
                <a:sym typeface="Poppins"/>
              </a:defRPr>
            </a:lvl2pPr>
            <a:lvl3pPr lvl="2" algn="l">
              <a:lnSpc>
                <a:spcPct val="95000"/>
              </a:lnSpc>
              <a:spcBef>
                <a:spcPts val="1300"/>
              </a:spcBef>
              <a:spcAft>
                <a:spcPts val="0"/>
              </a:spcAft>
              <a:buSzPts val="700"/>
              <a:buFont typeface="Poppins"/>
              <a:buNone/>
              <a:defRPr b="1">
                <a:latin typeface="Poppins"/>
                <a:ea typeface="Poppins"/>
                <a:cs typeface="Poppins"/>
                <a:sym typeface="Poppins"/>
              </a:defRPr>
            </a:lvl3pPr>
            <a:lvl4pPr lvl="3" algn="l">
              <a:lnSpc>
                <a:spcPct val="95000"/>
              </a:lnSpc>
              <a:spcBef>
                <a:spcPts val="1300"/>
              </a:spcBef>
              <a:spcAft>
                <a:spcPts val="0"/>
              </a:spcAft>
              <a:buSzPts val="500"/>
              <a:buFont typeface="Poppins"/>
              <a:buNone/>
              <a:defRPr b="1">
                <a:latin typeface="Poppins"/>
                <a:ea typeface="Poppins"/>
                <a:cs typeface="Poppins"/>
                <a:sym typeface="Poppins"/>
              </a:defRPr>
            </a:lvl4pPr>
            <a:lvl5pPr lvl="4" algn="l">
              <a:lnSpc>
                <a:spcPct val="95000"/>
              </a:lnSpc>
              <a:spcBef>
                <a:spcPts val="1300"/>
              </a:spcBef>
              <a:spcAft>
                <a:spcPts val="0"/>
              </a:spcAft>
              <a:buSzPts val="400"/>
              <a:buFont typeface="Poppins"/>
              <a:buNone/>
              <a:defRPr b="1">
                <a:latin typeface="Poppins"/>
                <a:ea typeface="Poppins"/>
                <a:cs typeface="Poppins"/>
                <a:sym typeface="Poppins"/>
              </a:defRPr>
            </a:lvl5pPr>
            <a:lvl6pPr lvl="5" algn="l">
              <a:lnSpc>
                <a:spcPct val="90000"/>
              </a:lnSpc>
              <a:spcBef>
                <a:spcPts val="400"/>
              </a:spcBef>
              <a:spcAft>
                <a:spcPts val="0"/>
              </a:spcAft>
              <a:buSzPts val="200"/>
              <a:buFont typeface="Poppins"/>
              <a:buNone/>
              <a:defRPr b="1">
                <a:latin typeface="Poppins"/>
                <a:ea typeface="Poppins"/>
                <a:cs typeface="Poppins"/>
                <a:sym typeface="Poppins"/>
              </a:defRPr>
            </a:lvl6pPr>
            <a:lvl7pPr lvl="6" algn="l">
              <a:lnSpc>
                <a:spcPct val="90000"/>
              </a:lnSpc>
              <a:spcBef>
                <a:spcPts val="400"/>
              </a:spcBef>
              <a:spcAft>
                <a:spcPts val="0"/>
              </a:spcAft>
              <a:buSzPts val="200"/>
              <a:buFont typeface="Poppins"/>
              <a:buNone/>
              <a:defRPr b="1">
                <a:latin typeface="Poppins"/>
                <a:ea typeface="Poppins"/>
                <a:cs typeface="Poppins"/>
                <a:sym typeface="Poppins"/>
              </a:defRPr>
            </a:lvl7pPr>
            <a:lvl8pPr lvl="7" algn="l">
              <a:lnSpc>
                <a:spcPct val="90000"/>
              </a:lnSpc>
              <a:spcBef>
                <a:spcPts val="400"/>
              </a:spcBef>
              <a:spcAft>
                <a:spcPts val="0"/>
              </a:spcAft>
              <a:buSzPts val="200"/>
              <a:buFont typeface="Poppins"/>
              <a:buNone/>
              <a:defRPr b="1">
                <a:latin typeface="Poppins"/>
                <a:ea typeface="Poppins"/>
                <a:cs typeface="Poppins"/>
                <a:sym typeface="Poppins"/>
              </a:defRPr>
            </a:lvl8pPr>
            <a:lvl9pPr lvl="8" algn="l">
              <a:lnSpc>
                <a:spcPct val="90000"/>
              </a:lnSpc>
              <a:spcBef>
                <a:spcPts val="400"/>
              </a:spcBef>
              <a:spcAft>
                <a:spcPts val="0"/>
              </a:spcAft>
              <a:buSzPts val="200"/>
              <a:buFont typeface="Poppins"/>
              <a:buNone/>
              <a:defRPr b="1">
                <a:latin typeface="Poppins"/>
                <a:ea typeface="Poppins"/>
                <a:cs typeface="Poppins"/>
                <a:sym typeface="Poppins"/>
              </a:defRPr>
            </a:lvl9pPr>
          </a:lstStyle>
          <a:p/>
        </p:txBody>
      </p:sp>
    </p:spTree>
  </p:cSld>
  <p:clrMapOvr>
    <a:masterClrMapping/>
  </p:clrMapOvr>
</p:sldLayout>
</file>

<file path=ppt/slideLayouts/slideLayout4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1_Custom Layout">
  <p:cSld name="41_Custom Layout">
    <p:bg>
      <p:bgPr>
        <a:blipFill>
          <a:blip r:embed="rId2">
            <a:alphaModFix/>
          </a:blip>
          <a:stretch>
            <a:fillRect/>
          </a:stretch>
        </a:blipFill>
      </p:bgPr>
    </p:bg>
    <p:spTree>
      <p:nvGrpSpPr>
        <p:cNvPr id="7389" name="Shape 7389"/>
        <p:cNvGrpSpPr/>
        <p:nvPr/>
      </p:nvGrpSpPr>
      <p:grpSpPr>
        <a:xfrm>
          <a:off x="0" y="0"/>
          <a:ext cx="0" cy="0"/>
          <a:chOff x="0" y="0"/>
          <a:chExt cx="0" cy="0"/>
        </a:xfrm>
      </p:grpSpPr>
      <p:sp>
        <p:nvSpPr>
          <p:cNvPr id="7390" name="Google Shape;7390;g3d53bdb51f7_0_9044"/>
          <p:cNvSpPr/>
          <p:nvPr/>
        </p:nvSpPr>
        <p:spPr>
          <a:xfrm>
            <a:off x="664279" y="359228"/>
            <a:ext cx="3564600" cy="3580500"/>
          </a:xfrm>
          <a:prstGeom prst="roundRect">
            <a:avLst>
              <a:gd fmla="val 94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391" name="Google Shape;7391;g3d53bdb51f7_0_9044"/>
          <p:cNvSpPr/>
          <p:nvPr/>
        </p:nvSpPr>
        <p:spPr>
          <a:xfrm>
            <a:off x="5011714" y="359228"/>
            <a:ext cx="3564600" cy="3580500"/>
          </a:xfrm>
          <a:prstGeom prst="roundRect">
            <a:avLst>
              <a:gd fmla="val 94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392" name="Google Shape;7392;g3d53bdb51f7_0_9044"/>
          <p:cNvSpPr/>
          <p:nvPr/>
        </p:nvSpPr>
        <p:spPr>
          <a:xfrm>
            <a:off x="3648196" y="576858"/>
            <a:ext cx="891000" cy="889500"/>
          </a:xfrm>
          <a:prstGeom prst="roundRect">
            <a:avLst>
              <a:gd fmla="val 5845" name="adj"/>
            </a:avLst>
          </a:prstGeom>
          <a:gradFill>
            <a:gsLst>
              <a:gs pos="0">
                <a:srgbClr val="251377"/>
              </a:gs>
              <a:gs pos="100000">
                <a:srgbClr val="172CA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393" name="Google Shape;7393;g3d53bdb51f7_0_9044"/>
          <p:cNvSpPr/>
          <p:nvPr/>
        </p:nvSpPr>
        <p:spPr>
          <a:xfrm>
            <a:off x="329675" y="3283295"/>
            <a:ext cx="891000" cy="889500"/>
          </a:xfrm>
          <a:prstGeom prst="roundRect">
            <a:avLst>
              <a:gd fmla="val 5845" name="adj"/>
            </a:avLst>
          </a:prstGeom>
          <a:gradFill>
            <a:gsLst>
              <a:gs pos="0">
                <a:srgbClr val="251377"/>
              </a:gs>
              <a:gs pos="100000">
                <a:srgbClr val="172CA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394" name="Google Shape;7394;g3d53bdb51f7_0_904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395" name="Google Shape;7395;g3d53bdb51f7_0_9044"/>
          <p:cNvSpPr/>
          <p:nvPr/>
        </p:nvSpPr>
        <p:spPr>
          <a:xfrm>
            <a:off x="2543289" y="4278870"/>
            <a:ext cx="4099500" cy="434700"/>
          </a:xfrm>
          <a:prstGeom prst="roundRect">
            <a:avLst>
              <a:gd fmla="val 16667" name="adj"/>
            </a:avLst>
          </a:prstGeom>
          <a:gradFill>
            <a:gsLst>
              <a:gs pos="0">
                <a:srgbClr val="EF0016"/>
              </a:gs>
              <a:gs pos="100000">
                <a:srgbClr val="380057"/>
              </a:gs>
            </a:gsLst>
            <a:lin ang="540070" scaled="0"/>
          </a:gradFill>
          <a:ln>
            <a:noFill/>
          </a:ln>
        </p:spPr>
        <p:txBody>
          <a:bodyPr anchorCtr="0" anchor="ctr" bIns="0" lIns="0" spcFirstLastPara="1" rIns="0" wrap="square" tIns="0">
            <a:noAutofit/>
          </a:bodyPr>
          <a:lstStyle/>
          <a:p>
            <a:pPr indent="-101600" lvl="0" marL="101600" marR="0" rtl="0" algn="l">
              <a:lnSpc>
                <a:spcPct val="91000"/>
              </a:lnSpc>
              <a:spcBef>
                <a:spcPts val="0"/>
              </a:spcBef>
              <a:spcAft>
                <a:spcPts val="0"/>
              </a:spcAft>
              <a:buClr>
                <a:srgbClr val="000000"/>
              </a:buClr>
              <a:buSzPts val="500"/>
              <a:buFont typeface="Arial"/>
              <a:buNone/>
            </a:pPr>
            <a:r>
              <a:t/>
            </a:r>
            <a:endParaRPr b="0" i="0" sz="500" u="none" cap="none" strike="noStrike">
              <a:solidFill>
                <a:srgbClr val="000000"/>
              </a:solidFill>
              <a:latin typeface="Arial"/>
              <a:ea typeface="Arial"/>
              <a:cs typeface="Arial"/>
              <a:sym typeface="Arial"/>
            </a:endParaRPr>
          </a:p>
        </p:txBody>
      </p:sp>
      <p:pic>
        <p:nvPicPr>
          <p:cNvPr descr="A black and white logo&#10;&#10;AI-generated content may be incorrect." id="7396" name="Google Shape;7396;g3d53bdb51f7_0_9044"/>
          <p:cNvPicPr preferRelativeResize="0"/>
          <p:nvPr/>
        </p:nvPicPr>
        <p:blipFill rotWithShape="1">
          <a:blip r:embed="rId3">
            <a:alphaModFix/>
          </a:blip>
          <a:srcRect b="0" l="0" r="0" t="0"/>
          <a:stretch/>
        </p:blipFill>
        <p:spPr>
          <a:xfrm>
            <a:off x="2232208" y="2200742"/>
            <a:ext cx="403074" cy="134742"/>
          </a:xfrm>
          <a:prstGeom prst="rect">
            <a:avLst/>
          </a:prstGeom>
          <a:noFill/>
          <a:ln>
            <a:noFill/>
          </a:ln>
        </p:spPr>
      </p:pic>
      <p:pic>
        <p:nvPicPr>
          <p:cNvPr descr="A black and grey text&#10;&#10;AI-generated content may be incorrect." id="7397" name="Google Shape;7397;g3d53bdb51f7_0_9044"/>
          <p:cNvPicPr preferRelativeResize="0"/>
          <p:nvPr/>
        </p:nvPicPr>
        <p:blipFill rotWithShape="1">
          <a:blip r:embed="rId4">
            <a:alphaModFix/>
          </a:blip>
          <a:srcRect b="0" l="0" r="0" t="0"/>
          <a:stretch/>
        </p:blipFill>
        <p:spPr>
          <a:xfrm>
            <a:off x="2333738" y="2356727"/>
            <a:ext cx="242868" cy="122625"/>
          </a:xfrm>
          <a:prstGeom prst="rect">
            <a:avLst/>
          </a:prstGeom>
          <a:noFill/>
          <a:ln>
            <a:noFill/>
          </a:ln>
        </p:spPr>
      </p:pic>
      <p:pic>
        <p:nvPicPr>
          <p:cNvPr descr="A black and white text&#10;&#10;AI-generated content may be incorrect." id="7398" name="Google Shape;7398;g3d53bdb51f7_0_9044"/>
          <p:cNvPicPr preferRelativeResize="0"/>
          <p:nvPr/>
        </p:nvPicPr>
        <p:blipFill rotWithShape="1">
          <a:blip r:embed="rId5">
            <a:alphaModFix/>
          </a:blip>
          <a:srcRect b="0" l="0" r="0" t="0"/>
          <a:stretch/>
        </p:blipFill>
        <p:spPr>
          <a:xfrm>
            <a:off x="1806240" y="2702702"/>
            <a:ext cx="355355" cy="96471"/>
          </a:xfrm>
          <a:prstGeom prst="rect">
            <a:avLst/>
          </a:prstGeom>
          <a:noFill/>
          <a:ln>
            <a:noFill/>
          </a:ln>
        </p:spPr>
      </p:pic>
      <p:pic>
        <p:nvPicPr>
          <p:cNvPr descr="A black background with a black square&#10;&#10;AI-generated content may be incorrect." id="7399" name="Google Shape;7399;g3d53bdb51f7_0_9044"/>
          <p:cNvPicPr preferRelativeResize="0"/>
          <p:nvPr/>
        </p:nvPicPr>
        <p:blipFill rotWithShape="1">
          <a:blip r:embed="rId6">
            <a:alphaModFix/>
          </a:blip>
          <a:srcRect b="0" l="0" r="0" t="0"/>
          <a:stretch/>
        </p:blipFill>
        <p:spPr>
          <a:xfrm>
            <a:off x="1729055" y="2915031"/>
            <a:ext cx="418255" cy="70126"/>
          </a:xfrm>
          <a:prstGeom prst="rect">
            <a:avLst/>
          </a:prstGeom>
          <a:noFill/>
          <a:ln>
            <a:noFill/>
          </a:ln>
        </p:spPr>
      </p:pic>
      <p:pic>
        <p:nvPicPr>
          <p:cNvPr id="7400" name="Google Shape;7400;g3d53bdb51f7_0_9044"/>
          <p:cNvPicPr preferRelativeResize="0"/>
          <p:nvPr/>
        </p:nvPicPr>
        <p:blipFill rotWithShape="1">
          <a:blip r:embed="rId7">
            <a:alphaModFix/>
          </a:blip>
          <a:srcRect b="0" l="0" r="0" t="0"/>
          <a:stretch/>
        </p:blipFill>
        <p:spPr>
          <a:xfrm>
            <a:off x="2890811" y="1421592"/>
            <a:ext cx="355601" cy="63326"/>
          </a:xfrm>
          <a:prstGeom prst="rect">
            <a:avLst/>
          </a:prstGeom>
          <a:noFill/>
          <a:ln>
            <a:noFill/>
          </a:ln>
        </p:spPr>
      </p:pic>
      <p:pic>
        <p:nvPicPr>
          <p:cNvPr descr="A black and white text&#10;&#10;AI-generated content may be incorrect." id="7401" name="Google Shape;7401;g3d53bdb51f7_0_9044"/>
          <p:cNvPicPr preferRelativeResize="0"/>
          <p:nvPr/>
        </p:nvPicPr>
        <p:blipFill rotWithShape="1">
          <a:blip r:embed="rId8">
            <a:alphaModFix/>
          </a:blip>
          <a:srcRect b="0" l="0" r="0" t="0"/>
          <a:stretch/>
        </p:blipFill>
        <p:spPr>
          <a:xfrm>
            <a:off x="2756692" y="1626452"/>
            <a:ext cx="321864" cy="108107"/>
          </a:xfrm>
          <a:prstGeom prst="rect">
            <a:avLst/>
          </a:prstGeom>
          <a:noFill/>
          <a:ln>
            <a:noFill/>
          </a:ln>
        </p:spPr>
      </p:pic>
      <p:pic>
        <p:nvPicPr>
          <p:cNvPr descr="A black and grey text&#10;&#10;AI-generated content may be incorrect." id="7402" name="Google Shape;7402;g3d53bdb51f7_0_9044"/>
          <p:cNvPicPr preferRelativeResize="0"/>
          <p:nvPr/>
        </p:nvPicPr>
        <p:blipFill rotWithShape="1">
          <a:blip r:embed="rId9">
            <a:alphaModFix/>
          </a:blip>
          <a:srcRect b="0" l="0" r="0" t="0"/>
          <a:stretch/>
        </p:blipFill>
        <p:spPr>
          <a:xfrm>
            <a:off x="3150219" y="1694910"/>
            <a:ext cx="358350" cy="98814"/>
          </a:xfrm>
          <a:prstGeom prst="rect">
            <a:avLst/>
          </a:prstGeom>
          <a:noFill/>
          <a:ln>
            <a:noFill/>
          </a:ln>
        </p:spPr>
      </p:pic>
      <p:pic>
        <p:nvPicPr>
          <p:cNvPr descr="A black and grey pixelated logo&#10;&#10;AI-generated content may be incorrect." id="7403" name="Google Shape;7403;g3d53bdb51f7_0_9044"/>
          <p:cNvPicPr preferRelativeResize="0"/>
          <p:nvPr/>
        </p:nvPicPr>
        <p:blipFill rotWithShape="1">
          <a:blip r:embed="rId10">
            <a:alphaModFix/>
          </a:blip>
          <a:srcRect b="0" l="0" r="0" t="0"/>
          <a:stretch/>
        </p:blipFill>
        <p:spPr>
          <a:xfrm>
            <a:off x="2681526" y="1903514"/>
            <a:ext cx="317872" cy="85718"/>
          </a:xfrm>
          <a:prstGeom prst="rect">
            <a:avLst/>
          </a:prstGeom>
          <a:noFill/>
          <a:ln>
            <a:noFill/>
          </a:ln>
        </p:spPr>
      </p:pic>
      <p:pic>
        <p:nvPicPr>
          <p:cNvPr descr="A black and white logo&#10;&#10;AI-generated content may be incorrect." id="7404" name="Google Shape;7404;g3d53bdb51f7_0_9044"/>
          <p:cNvPicPr preferRelativeResize="0"/>
          <p:nvPr/>
        </p:nvPicPr>
        <p:blipFill rotWithShape="1">
          <a:blip r:embed="rId11">
            <a:alphaModFix/>
          </a:blip>
          <a:srcRect b="0" l="0" r="0" t="0"/>
          <a:stretch/>
        </p:blipFill>
        <p:spPr>
          <a:xfrm>
            <a:off x="2535684" y="2061966"/>
            <a:ext cx="332159" cy="121434"/>
          </a:xfrm>
          <a:prstGeom prst="rect">
            <a:avLst/>
          </a:prstGeom>
          <a:noFill/>
          <a:ln>
            <a:noFill/>
          </a:ln>
        </p:spPr>
      </p:pic>
      <p:pic>
        <p:nvPicPr>
          <p:cNvPr descr="A black and white text&#10;&#10;AI-generated content may be incorrect." id="7405" name="Google Shape;7405;g3d53bdb51f7_0_9044"/>
          <p:cNvPicPr preferRelativeResize="0"/>
          <p:nvPr/>
        </p:nvPicPr>
        <p:blipFill rotWithShape="1">
          <a:blip r:embed="rId12">
            <a:alphaModFix/>
          </a:blip>
          <a:srcRect b="0" l="0" r="0" t="0"/>
          <a:stretch/>
        </p:blipFill>
        <p:spPr>
          <a:xfrm>
            <a:off x="2126021" y="2549052"/>
            <a:ext cx="345394" cy="84511"/>
          </a:xfrm>
          <a:prstGeom prst="rect">
            <a:avLst/>
          </a:prstGeom>
          <a:noFill/>
          <a:ln>
            <a:noFill/>
          </a:ln>
        </p:spPr>
      </p:pic>
      <p:pic>
        <p:nvPicPr>
          <p:cNvPr descr="A black and white image of letters&#10;&#10;AI-generated content may be incorrect." id="7406" name="Google Shape;7406;g3d53bdb51f7_0_9044"/>
          <p:cNvPicPr preferRelativeResize="0"/>
          <p:nvPr/>
        </p:nvPicPr>
        <p:blipFill rotWithShape="1">
          <a:blip r:embed="rId13">
            <a:alphaModFix/>
          </a:blip>
          <a:srcRect b="0" l="0" r="0" t="0"/>
          <a:stretch/>
        </p:blipFill>
        <p:spPr>
          <a:xfrm>
            <a:off x="2229529" y="2783173"/>
            <a:ext cx="372243" cy="101628"/>
          </a:xfrm>
          <a:prstGeom prst="rect">
            <a:avLst/>
          </a:prstGeom>
          <a:noFill/>
          <a:ln>
            <a:noFill/>
          </a:ln>
        </p:spPr>
      </p:pic>
      <p:pic>
        <p:nvPicPr>
          <p:cNvPr descr="A close up of a logo&#10;&#10;AI-generated content may be incorrect." id="7407" name="Google Shape;7407;g3d53bdb51f7_0_9044"/>
          <p:cNvPicPr preferRelativeResize="0"/>
          <p:nvPr/>
        </p:nvPicPr>
        <p:blipFill rotWithShape="1">
          <a:blip r:embed="rId14">
            <a:alphaModFix/>
          </a:blip>
          <a:srcRect b="0" l="0" r="0" t="0"/>
          <a:stretch/>
        </p:blipFill>
        <p:spPr>
          <a:xfrm>
            <a:off x="1549345" y="3027407"/>
            <a:ext cx="513791" cy="140749"/>
          </a:xfrm>
          <a:prstGeom prst="rect">
            <a:avLst/>
          </a:prstGeom>
          <a:noFill/>
          <a:ln>
            <a:noFill/>
          </a:ln>
        </p:spPr>
      </p:pic>
      <p:pic>
        <p:nvPicPr>
          <p:cNvPr descr="A red and black letter e&#10;&#10;AI-generated content may be incorrect." id="7408" name="Google Shape;7408;g3d53bdb51f7_0_9044"/>
          <p:cNvPicPr preferRelativeResize="0"/>
          <p:nvPr/>
        </p:nvPicPr>
        <p:blipFill rotWithShape="1">
          <a:blip r:embed="rId15">
            <a:alphaModFix/>
          </a:blip>
          <a:srcRect b="0" l="0" r="0" t="0"/>
          <a:stretch/>
        </p:blipFill>
        <p:spPr>
          <a:xfrm>
            <a:off x="1971626" y="2388623"/>
            <a:ext cx="311920" cy="88099"/>
          </a:xfrm>
          <a:prstGeom prst="rect">
            <a:avLst/>
          </a:prstGeom>
          <a:noFill/>
          <a:ln>
            <a:noFill/>
          </a:ln>
        </p:spPr>
      </p:pic>
      <p:pic>
        <p:nvPicPr>
          <p:cNvPr descr="A logo with a black circle&#10;&#10;AI-generated content may be incorrect." id="7409" name="Google Shape;7409;g3d53bdb51f7_0_9044"/>
          <p:cNvPicPr preferRelativeResize="0"/>
          <p:nvPr/>
        </p:nvPicPr>
        <p:blipFill rotWithShape="1">
          <a:blip r:embed="rId16">
            <a:alphaModFix/>
          </a:blip>
          <a:srcRect b="0" l="0" r="0" t="0"/>
          <a:stretch/>
        </p:blipFill>
        <p:spPr>
          <a:xfrm>
            <a:off x="1739916" y="2105333"/>
            <a:ext cx="279775" cy="179770"/>
          </a:xfrm>
          <a:prstGeom prst="rect">
            <a:avLst/>
          </a:prstGeom>
          <a:noFill/>
          <a:ln>
            <a:noFill/>
          </a:ln>
        </p:spPr>
      </p:pic>
      <p:pic>
        <p:nvPicPr>
          <p:cNvPr descr="A blue line on a black background&#10;&#10;AI-generated content may be incorrect." id="7410" name="Google Shape;7410;g3d53bdb51f7_0_9044"/>
          <p:cNvPicPr preferRelativeResize="0"/>
          <p:nvPr/>
        </p:nvPicPr>
        <p:blipFill rotWithShape="1">
          <a:blip r:embed="rId17">
            <a:alphaModFix/>
          </a:blip>
          <a:srcRect b="0" l="0" r="0" t="0"/>
          <a:stretch/>
        </p:blipFill>
        <p:spPr>
          <a:xfrm>
            <a:off x="851263" y="2432116"/>
            <a:ext cx="1042904" cy="853610"/>
          </a:xfrm>
          <a:prstGeom prst="rect">
            <a:avLst/>
          </a:prstGeom>
          <a:noFill/>
          <a:ln>
            <a:noFill/>
          </a:ln>
        </p:spPr>
      </p:pic>
      <p:pic>
        <p:nvPicPr>
          <p:cNvPr descr="A blue line on a black background&#10;&#10;AI-generated content may be incorrect." id="7411" name="Google Shape;7411;g3d53bdb51f7_0_9044"/>
          <p:cNvPicPr preferRelativeResize="0"/>
          <p:nvPr/>
        </p:nvPicPr>
        <p:blipFill rotWithShape="1">
          <a:blip r:embed="rId18">
            <a:alphaModFix/>
          </a:blip>
          <a:srcRect b="0" l="0" r="0" t="0"/>
          <a:stretch/>
        </p:blipFill>
        <p:spPr>
          <a:xfrm>
            <a:off x="3340444" y="909139"/>
            <a:ext cx="305966" cy="172627"/>
          </a:xfrm>
          <a:prstGeom prst="rect">
            <a:avLst/>
          </a:prstGeom>
          <a:noFill/>
          <a:ln>
            <a:noFill/>
          </a:ln>
        </p:spPr>
      </p:pic>
      <p:sp>
        <p:nvSpPr>
          <p:cNvPr id="7412" name="Google Shape;7412;g3d53bdb51f7_0_9044"/>
          <p:cNvSpPr/>
          <p:nvPr/>
        </p:nvSpPr>
        <p:spPr>
          <a:xfrm>
            <a:off x="4365309" y="2031374"/>
            <a:ext cx="522000" cy="69300"/>
          </a:xfrm>
          <a:prstGeom prst="rect">
            <a:avLst/>
          </a:prstGeom>
          <a:solidFill>
            <a:srgbClr val="25146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413" name="Google Shape;7413;g3d53bdb51f7_0_9044"/>
          <p:cNvSpPr/>
          <p:nvPr/>
        </p:nvSpPr>
        <p:spPr>
          <a:xfrm>
            <a:off x="4365309" y="2213389"/>
            <a:ext cx="522000" cy="69300"/>
          </a:xfrm>
          <a:prstGeom prst="rect">
            <a:avLst/>
          </a:prstGeom>
          <a:solidFill>
            <a:srgbClr val="25146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414" name="Google Shape;7414;g3d53bdb51f7_0_9044"/>
          <p:cNvSpPr/>
          <p:nvPr/>
        </p:nvSpPr>
        <p:spPr>
          <a:xfrm rot="-2700000">
            <a:off x="4342137" y="2121997"/>
            <a:ext cx="568090" cy="69155"/>
          </a:xfrm>
          <a:prstGeom prst="rect">
            <a:avLst/>
          </a:prstGeom>
          <a:solidFill>
            <a:srgbClr val="25146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415" name="Google Shape;7415;g3d53bdb51f7_0_9044"/>
          <p:cNvSpPr/>
          <p:nvPr/>
        </p:nvSpPr>
        <p:spPr>
          <a:xfrm>
            <a:off x="4629578" y="2376654"/>
            <a:ext cx="4857" cy="1940474"/>
          </a:xfrm>
          <a:custGeom>
            <a:rect b="b" l="l" r="r" t="t"/>
            <a:pathLst>
              <a:path extrusionOk="0" h="5174597" w="12953">
                <a:moveTo>
                  <a:pt x="0" y="0"/>
                </a:moveTo>
                <a:lnTo>
                  <a:pt x="0" y="5174598"/>
                </a:lnTo>
              </a:path>
            </a:pathLst>
          </a:custGeom>
          <a:noFill/>
          <a:ln cap="flat" cmpd="sng" w="9525">
            <a:solidFill>
              <a:srgbClr val="172DA1"/>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416" name="Google Shape;7416;g3d53bdb51f7_0_9044"/>
          <p:cNvSpPr txBox="1"/>
          <p:nvPr>
            <p:ph type="title"/>
          </p:nvPr>
        </p:nvSpPr>
        <p:spPr>
          <a:xfrm>
            <a:off x="873383" y="499220"/>
            <a:ext cx="2693700" cy="2838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1800"/>
              <a:buFont typeface="Poppins"/>
              <a:buNone/>
              <a:defRPr b="1" sz="18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417" name="Google Shape;7417;g3d53bdb51f7_0_9044"/>
          <p:cNvSpPr txBox="1"/>
          <p:nvPr>
            <p:ph idx="1" type="subTitle"/>
          </p:nvPr>
        </p:nvSpPr>
        <p:spPr>
          <a:xfrm>
            <a:off x="5201807" y="495243"/>
            <a:ext cx="2975700" cy="2868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600"/>
              <a:buNone/>
              <a:defRPr b="1" sz="1800">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
        <p:nvSpPr>
          <p:cNvPr id="7418" name="Google Shape;7418;g3d53bdb51f7_0_9044"/>
          <p:cNvSpPr txBox="1"/>
          <p:nvPr>
            <p:ph idx="2" type="title"/>
          </p:nvPr>
        </p:nvSpPr>
        <p:spPr>
          <a:xfrm>
            <a:off x="5196701" y="1678781"/>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419" name="Google Shape;7419;g3d53bdb51f7_0_9044"/>
          <p:cNvSpPr txBox="1"/>
          <p:nvPr>
            <p:ph idx="3" type="title"/>
          </p:nvPr>
        </p:nvSpPr>
        <p:spPr>
          <a:xfrm>
            <a:off x="6918862" y="1678781"/>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420" name="Google Shape;7420;g3d53bdb51f7_0_9044"/>
          <p:cNvSpPr txBox="1"/>
          <p:nvPr>
            <p:ph idx="4" type="title"/>
          </p:nvPr>
        </p:nvSpPr>
        <p:spPr>
          <a:xfrm>
            <a:off x="5196701" y="2809856"/>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421" name="Google Shape;7421;g3d53bdb51f7_0_9044"/>
          <p:cNvSpPr txBox="1"/>
          <p:nvPr>
            <p:ph idx="5" type="title"/>
          </p:nvPr>
        </p:nvSpPr>
        <p:spPr>
          <a:xfrm>
            <a:off x="6918862" y="2809856"/>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422" name="Google Shape;7422;g3d53bdb51f7_0_9044"/>
          <p:cNvSpPr txBox="1"/>
          <p:nvPr>
            <p:ph idx="6" type="subTitle"/>
          </p:nvPr>
        </p:nvSpPr>
        <p:spPr>
          <a:xfrm>
            <a:off x="1761999" y="3407648"/>
            <a:ext cx="1307400" cy="99000"/>
          </a:xfrm>
          <a:prstGeom prst="rect">
            <a:avLst/>
          </a:prstGeom>
          <a:noFill/>
          <a:ln>
            <a:noFill/>
          </a:ln>
        </p:spPr>
        <p:txBody>
          <a:bodyPr anchorCtr="0" anchor="ctr" bIns="0" lIns="0" spcFirstLastPara="1" rIns="0" wrap="square" tIns="0">
            <a:noAutofit/>
          </a:bodyPr>
          <a:lstStyle>
            <a:lvl1pPr lvl="0" marR="0" algn="ctr">
              <a:lnSpc>
                <a:spcPct val="103000"/>
              </a:lnSpc>
              <a:spcBef>
                <a:spcPts val="0"/>
              </a:spcBef>
              <a:spcAft>
                <a:spcPts val="0"/>
              </a:spcAft>
              <a:buSzPts val="900"/>
              <a:buNone/>
              <a:defRPr b="1" sz="500">
                <a:latin typeface="Poppins"/>
                <a:ea typeface="Poppins"/>
                <a:cs typeface="Poppins"/>
                <a:sym typeface="Poppins"/>
              </a:defRPr>
            </a:lvl1pPr>
            <a:lvl2pPr lvl="1" algn="ctr">
              <a:lnSpc>
                <a:spcPct val="95000"/>
              </a:lnSpc>
              <a:spcBef>
                <a:spcPts val="1300"/>
              </a:spcBef>
              <a:spcAft>
                <a:spcPts val="0"/>
              </a:spcAft>
              <a:buSzPts val="800"/>
              <a:buNone/>
              <a:defRPr/>
            </a:lvl2pPr>
            <a:lvl3pPr lvl="2" algn="ctr">
              <a:lnSpc>
                <a:spcPct val="95000"/>
              </a:lnSpc>
              <a:spcBef>
                <a:spcPts val="1300"/>
              </a:spcBef>
              <a:spcAft>
                <a:spcPts val="0"/>
              </a:spcAft>
              <a:buSzPts val="700"/>
              <a:buNone/>
              <a:defRPr/>
            </a:lvl3pPr>
            <a:lvl4pPr lvl="3" algn="ctr">
              <a:lnSpc>
                <a:spcPct val="95000"/>
              </a:lnSpc>
              <a:spcBef>
                <a:spcPts val="1300"/>
              </a:spcBef>
              <a:spcAft>
                <a:spcPts val="0"/>
              </a:spcAft>
              <a:buSzPts val="500"/>
              <a:buNone/>
              <a:defRPr/>
            </a:lvl4pPr>
            <a:lvl5pPr lvl="4" algn="ctr">
              <a:lnSpc>
                <a:spcPct val="95000"/>
              </a:lnSpc>
              <a:spcBef>
                <a:spcPts val="1300"/>
              </a:spcBef>
              <a:spcAft>
                <a:spcPts val="0"/>
              </a:spcAft>
              <a:buSzPts val="400"/>
              <a:buNone/>
              <a:defRPr/>
            </a:lvl5pPr>
            <a:lvl6pPr lvl="5" algn="ctr">
              <a:lnSpc>
                <a:spcPct val="90000"/>
              </a:lnSpc>
              <a:spcBef>
                <a:spcPts val="400"/>
              </a:spcBef>
              <a:spcAft>
                <a:spcPts val="0"/>
              </a:spcAft>
              <a:buSzPts val="200"/>
              <a:buNone/>
              <a:defRPr/>
            </a:lvl6pPr>
            <a:lvl7pPr lvl="6" algn="ctr">
              <a:lnSpc>
                <a:spcPct val="90000"/>
              </a:lnSpc>
              <a:spcBef>
                <a:spcPts val="400"/>
              </a:spcBef>
              <a:spcAft>
                <a:spcPts val="0"/>
              </a:spcAft>
              <a:buSzPts val="200"/>
              <a:buNone/>
              <a:defRPr/>
            </a:lvl7pPr>
            <a:lvl8pPr lvl="7" algn="ctr">
              <a:lnSpc>
                <a:spcPct val="90000"/>
              </a:lnSpc>
              <a:spcBef>
                <a:spcPts val="400"/>
              </a:spcBef>
              <a:spcAft>
                <a:spcPts val="0"/>
              </a:spcAft>
              <a:buSzPts val="200"/>
              <a:buNone/>
              <a:defRPr/>
            </a:lvl8pPr>
            <a:lvl9pPr lvl="8" algn="ctr">
              <a:lnSpc>
                <a:spcPct val="90000"/>
              </a:lnSpc>
              <a:spcBef>
                <a:spcPts val="400"/>
              </a:spcBef>
              <a:spcAft>
                <a:spcPts val="0"/>
              </a:spcAft>
              <a:buSzPts val="200"/>
              <a:buNone/>
              <a:defRPr/>
            </a:lvl9pPr>
          </a:lstStyle>
          <a:p/>
        </p:txBody>
      </p:sp>
      <p:sp>
        <p:nvSpPr>
          <p:cNvPr id="7423" name="Google Shape;7423;g3d53bdb51f7_0_9044"/>
          <p:cNvSpPr txBox="1"/>
          <p:nvPr>
            <p:ph idx="7" type="subTitle"/>
          </p:nvPr>
        </p:nvSpPr>
        <p:spPr>
          <a:xfrm rot="-5400000">
            <a:off x="562015" y="2257556"/>
            <a:ext cx="1307400" cy="99000"/>
          </a:xfrm>
          <a:prstGeom prst="rect">
            <a:avLst/>
          </a:prstGeom>
          <a:noFill/>
          <a:ln>
            <a:noFill/>
          </a:ln>
        </p:spPr>
        <p:txBody>
          <a:bodyPr anchorCtr="0" anchor="ctr" bIns="0" lIns="0" spcFirstLastPara="1" rIns="0" wrap="square" tIns="0">
            <a:noAutofit/>
          </a:bodyPr>
          <a:lstStyle>
            <a:lvl1pPr lvl="0" marR="0" algn="ctr">
              <a:lnSpc>
                <a:spcPct val="103000"/>
              </a:lnSpc>
              <a:spcBef>
                <a:spcPts val="0"/>
              </a:spcBef>
              <a:spcAft>
                <a:spcPts val="0"/>
              </a:spcAft>
              <a:buSzPts val="900"/>
              <a:buNone/>
              <a:defRPr b="1" sz="500">
                <a:latin typeface="Poppins"/>
                <a:ea typeface="Poppins"/>
                <a:cs typeface="Poppins"/>
                <a:sym typeface="Poppins"/>
              </a:defRPr>
            </a:lvl1pPr>
            <a:lvl2pPr lvl="1" algn="ctr">
              <a:lnSpc>
                <a:spcPct val="95000"/>
              </a:lnSpc>
              <a:spcBef>
                <a:spcPts val="1300"/>
              </a:spcBef>
              <a:spcAft>
                <a:spcPts val="0"/>
              </a:spcAft>
              <a:buSzPts val="800"/>
              <a:buNone/>
              <a:defRPr/>
            </a:lvl2pPr>
            <a:lvl3pPr lvl="2" algn="ctr">
              <a:lnSpc>
                <a:spcPct val="95000"/>
              </a:lnSpc>
              <a:spcBef>
                <a:spcPts val="1300"/>
              </a:spcBef>
              <a:spcAft>
                <a:spcPts val="0"/>
              </a:spcAft>
              <a:buSzPts val="700"/>
              <a:buNone/>
              <a:defRPr/>
            </a:lvl3pPr>
            <a:lvl4pPr lvl="3" algn="ctr">
              <a:lnSpc>
                <a:spcPct val="95000"/>
              </a:lnSpc>
              <a:spcBef>
                <a:spcPts val="1300"/>
              </a:spcBef>
              <a:spcAft>
                <a:spcPts val="0"/>
              </a:spcAft>
              <a:buSzPts val="500"/>
              <a:buNone/>
              <a:defRPr/>
            </a:lvl4pPr>
            <a:lvl5pPr lvl="4" algn="ctr">
              <a:lnSpc>
                <a:spcPct val="95000"/>
              </a:lnSpc>
              <a:spcBef>
                <a:spcPts val="1300"/>
              </a:spcBef>
              <a:spcAft>
                <a:spcPts val="0"/>
              </a:spcAft>
              <a:buSzPts val="400"/>
              <a:buNone/>
              <a:defRPr/>
            </a:lvl5pPr>
            <a:lvl6pPr lvl="5" algn="ctr">
              <a:lnSpc>
                <a:spcPct val="90000"/>
              </a:lnSpc>
              <a:spcBef>
                <a:spcPts val="400"/>
              </a:spcBef>
              <a:spcAft>
                <a:spcPts val="0"/>
              </a:spcAft>
              <a:buSzPts val="200"/>
              <a:buNone/>
              <a:defRPr/>
            </a:lvl6pPr>
            <a:lvl7pPr lvl="6" algn="ctr">
              <a:lnSpc>
                <a:spcPct val="90000"/>
              </a:lnSpc>
              <a:spcBef>
                <a:spcPts val="400"/>
              </a:spcBef>
              <a:spcAft>
                <a:spcPts val="0"/>
              </a:spcAft>
              <a:buSzPts val="200"/>
              <a:buNone/>
              <a:defRPr/>
            </a:lvl7pPr>
            <a:lvl8pPr lvl="7" algn="ctr">
              <a:lnSpc>
                <a:spcPct val="90000"/>
              </a:lnSpc>
              <a:spcBef>
                <a:spcPts val="400"/>
              </a:spcBef>
              <a:spcAft>
                <a:spcPts val="0"/>
              </a:spcAft>
              <a:buSzPts val="200"/>
              <a:buNone/>
              <a:defRPr/>
            </a:lvl8pPr>
            <a:lvl9pPr lvl="8" algn="ctr">
              <a:lnSpc>
                <a:spcPct val="90000"/>
              </a:lnSpc>
              <a:spcBef>
                <a:spcPts val="400"/>
              </a:spcBef>
              <a:spcAft>
                <a:spcPts val="0"/>
              </a:spcAft>
              <a:buSzPts val="200"/>
              <a:buNone/>
              <a:defRPr/>
            </a:lvl9pPr>
          </a:lstStyle>
          <a:p/>
        </p:txBody>
      </p:sp>
      <p:pic>
        <p:nvPicPr>
          <p:cNvPr id="7424" name="Google Shape;7424;g3d53bdb51f7_0_9044"/>
          <p:cNvPicPr preferRelativeResize="0"/>
          <p:nvPr/>
        </p:nvPicPr>
        <p:blipFill rotWithShape="1">
          <a:blip r:embed="rId19">
            <a:alphaModFix/>
          </a:blip>
          <a:srcRect b="0" l="0" r="0" t="0"/>
          <a:stretch/>
        </p:blipFill>
        <p:spPr>
          <a:xfrm>
            <a:off x="1291918" y="1120529"/>
            <a:ext cx="2275316" cy="2275316"/>
          </a:xfrm>
          <a:prstGeom prst="rect">
            <a:avLst/>
          </a:prstGeom>
          <a:noFill/>
          <a:ln>
            <a:noFill/>
          </a:ln>
        </p:spPr>
      </p:pic>
      <p:sp>
        <p:nvSpPr>
          <p:cNvPr id="7425" name="Google Shape;7425;g3d53bdb51f7_0_9044"/>
          <p:cNvSpPr txBox="1"/>
          <p:nvPr>
            <p:ph idx="8" type="subTitle"/>
          </p:nvPr>
        </p:nvSpPr>
        <p:spPr>
          <a:xfrm>
            <a:off x="2576608" y="4320113"/>
            <a:ext cx="4066200" cy="3657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900"/>
              <a:buNone/>
              <a:defRPr b="1" sz="1200">
                <a:solidFill>
                  <a:schemeClr val="lt1"/>
                </a:solidFill>
                <a:latin typeface="Poppins"/>
                <a:ea typeface="Poppins"/>
                <a:cs typeface="Poppins"/>
                <a:sym typeface="Poppins"/>
              </a:defRPr>
            </a:lvl1pPr>
            <a:lvl2pPr lvl="1" algn="ctr">
              <a:lnSpc>
                <a:spcPct val="95000"/>
              </a:lnSpc>
              <a:spcBef>
                <a:spcPts val="1300"/>
              </a:spcBef>
              <a:spcAft>
                <a:spcPts val="0"/>
              </a:spcAft>
              <a:buSzPts val="800"/>
              <a:buNone/>
              <a:defRPr/>
            </a:lvl2pPr>
            <a:lvl3pPr lvl="2" algn="ctr">
              <a:lnSpc>
                <a:spcPct val="95000"/>
              </a:lnSpc>
              <a:spcBef>
                <a:spcPts val="1300"/>
              </a:spcBef>
              <a:spcAft>
                <a:spcPts val="0"/>
              </a:spcAft>
              <a:buSzPts val="700"/>
              <a:buNone/>
              <a:defRPr/>
            </a:lvl3pPr>
            <a:lvl4pPr lvl="3" algn="ctr">
              <a:lnSpc>
                <a:spcPct val="95000"/>
              </a:lnSpc>
              <a:spcBef>
                <a:spcPts val="1300"/>
              </a:spcBef>
              <a:spcAft>
                <a:spcPts val="0"/>
              </a:spcAft>
              <a:buSzPts val="500"/>
              <a:buNone/>
              <a:defRPr/>
            </a:lvl4pPr>
            <a:lvl5pPr lvl="4" algn="ctr">
              <a:lnSpc>
                <a:spcPct val="95000"/>
              </a:lnSpc>
              <a:spcBef>
                <a:spcPts val="1300"/>
              </a:spcBef>
              <a:spcAft>
                <a:spcPts val="0"/>
              </a:spcAft>
              <a:buSzPts val="400"/>
              <a:buNone/>
              <a:defRPr/>
            </a:lvl5pPr>
            <a:lvl6pPr lvl="5" algn="ctr">
              <a:lnSpc>
                <a:spcPct val="90000"/>
              </a:lnSpc>
              <a:spcBef>
                <a:spcPts val="400"/>
              </a:spcBef>
              <a:spcAft>
                <a:spcPts val="0"/>
              </a:spcAft>
              <a:buSzPts val="200"/>
              <a:buNone/>
              <a:defRPr/>
            </a:lvl6pPr>
            <a:lvl7pPr lvl="6" algn="ctr">
              <a:lnSpc>
                <a:spcPct val="90000"/>
              </a:lnSpc>
              <a:spcBef>
                <a:spcPts val="400"/>
              </a:spcBef>
              <a:spcAft>
                <a:spcPts val="0"/>
              </a:spcAft>
              <a:buSzPts val="200"/>
              <a:buNone/>
              <a:defRPr/>
            </a:lvl7pPr>
            <a:lvl8pPr lvl="7" algn="ctr">
              <a:lnSpc>
                <a:spcPct val="90000"/>
              </a:lnSpc>
              <a:spcBef>
                <a:spcPts val="400"/>
              </a:spcBef>
              <a:spcAft>
                <a:spcPts val="0"/>
              </a:spcAft>
              <a:buSzPts val="200"/>
              <a:buNone/>
              <a:defRPr/>
            </a:lvl8pPr>
            <a:lvl9pPr lvl="8" algn="ctr">
              <a:lnSpc>
                <a:spcPct val="90000"/>
              </a:lnSpc>
              <a:spcBef>
                <a:spcPts val="400"/>
              </a:spcBef>
              <a:spcAft>
                <a:spcPts val="0"/>
              </a:spcAft>
              <a:buSzPts val="200"/>
              <a:buNone/>
              <a:defRPr/>
            </a:lvl9pPr>
          </a:lstStyle>
          <a:p/>
        </p:txBody>
      </p:sp>
      <p:sp>
        <p:nvSpPr>
          <p:cNvPr id="7426" name="Google Shape;7426;g3d53bdb51f7_0_9044"/>
          <p:cNvSpPr txBox="1"/>
          <p:nvPr>
            <p:ph idx="9" type="subTitle"/>
          </p:nvPr>
        </p:nvSpPr>
        <p:spPr>
          <a:xfrm>
            <a:off x="5209497" y="2152566"/>
            <a:ext cx="1587300" cy="6573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7427" name="Google Shape;7427;g3d53bdb51f7_0_9044"/>
          <p:cNvSpPr txBox="1"/>
          <p:nvPr>
            <p:ph idx="13" type="subTitle"/>
          </p:nvPr>
        </p:nvSpPr>
        <p:spPr>
          <a:xfrm>
            <a:off x="6903376" y="2152566"/>
            <a:ext cx="1587300" cy="6573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7428" name="Google Shape;7428;g3d53bdb51f7_0_9044"/>
          <p:cNvSpPr txBox="1"/>
          <p:nvPr>
            <p:ph idx="14" type="subTitle"/>
          </p:nvPr>
        </p:nvSpPr>
        <p:spPr>
          <a:xfrm>
            <a:off x="5206095" y="3267392"/>
            <a:ext cx="1587300" cy="6573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7429" name="Google Shape;7429;g3d53bdb51f7_0_9044"/>
          <p:cNvSpPr txBox="1"/>
          <p:nvPr>
            <p:ph idx="15" type="subTitle"/>
          </p:nvPr>
        </p:nvSpPr>
        <p:spPr>
          <a:xfrm>
            <a:off x="6899975" y="3267392"/>
            <a:ext cx="1587300" cy="6573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7430" name="Google Shape;7430;g3d53bdb51f7_0_9044"/>
          <p:cNvSpPr txBox="1"/>
          <p:nvPr>
            <p:ph idx="16" type="subTitle"/>
          </p:nvPr>
        </p:nvSpPr>
        <p:spPr>
          <a:xfrm>
            <a:off x="2945063" y="1123247"/>
            <a:ext cx="619200" cy="88200"/>
          </a:xfrm>
          <a:prstGeom prst="rect">
            <a:avLst/>
          </a:prstGeom>
          <a:solidFill>
            <a:srgbClr val="E3E7FA"/>
          </a:solidFill>
          <a:ln>
            <a:noFill/>
          </a:ln>
        </p:spPr>
        <p:txBody>
          <a:bodyPr anchorCtr="0" anchor="ctr" bIns="0" lIns="0" spcFirstLastPara="1" rIns="0" wrap="square" tIns="0">
            <a:noAutofit/>
          </a:bodyPr>
          <a:lstStyle>
            <a:lvl1pPr lvl="0" algn="ctr">
              <a:lnSpc>
                <a:spcPct val="95000"/>
              </a:lnSpc>
              <a:spcBef>
                <a:spcPts val="0"/>
              </a:spcBef>
              <a:spcAft>
                <a:spcPts val="0"/>
              </a:spcAft>
              <a:buSzPts val="300"/>
              <a:buFont typeface="Poppins"/>
              <a:buNone/>
              <a:defRPr b="1" sz="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431" name="Google Shape;7431;g3d53bdb51f7_0_9044"/>
          <p:cNvSpPr txBox="1"/>
          <p:nvPr>
            <p:ph idx="17" type="subTitle"/>
          </p:nvPr>
        </p:nvSpPr>
        <p:spPr>
          <a:xfrm>
            <a:off x="1298606" y="1123247"/>
            <a:ext cx="619200" cy="88200"/>
          </a:xfrm>
          <a:prstGeom prst="rect">
            <a:avLst/>
          </a:prstGeom>
          <a:solidFill>
            <a:srgbClr val="E3E7FA"/>
          </a:solidFill>
          <a:ln>
            <a:noFill/>
          </a:ln>
        </p:spPr>
        <p:txBody>
          <a:bodyPr anchorCtr="0" anchor="ctr" bIns="0" lIns="0" spcFirstLastPara="1" rIns="0" wrap="square" tIns="0">
            <a:noAutofit/>
          </a:bodyPr>
          <a:lstStyle>
            <a:lvl1pPr lvl="0" algn="ctr">
              <a:lnSpc>
                <a:spcPct val="95000"/>
              </a:lnSpc>
              <a:spcBef>
                <a:spcPts val="0"/>
              </a:spcBef>
              <a:spcAft>
                <a:spcPts val="0"/>
              </a:spcAft>
              <a:buSzPts val="300"/>
              <a:buFont typeface="Poppins"/>
              <a:buNone/>
              <a:defRPr b="1" sz="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432" name="Google Shape;7432;g3d53bdb51f7_0_9044"/>
          <p:cNvSpPr txBox="1"/>
          <p:nvPr>
            <p:ph idx="18" type="subTitle"/>
          </p:nvPr>
        </p:nvSpPr>
        <p:spPr>
          <a:xfrm>
            <a:off x="2945063" y="3306483"/>
            <a:ext cx="619200" cy="88200"/>
          </a:xfrm>
          <a:prstGeom prst="rect">
            <a:avLst/>
          </a:prstGeom>
          <a:solidFill>
            <a:srgbClr val="E3E7FA"/>
          </a:solidFill>
          <a:ln>
            <a:noFill/>
          </a:ln>
        </p:spPr>
        <p:txBody>
          <a:bodyPr anchorCtr="0" anchor="ctr" bIns="0" lIns="0" spcFirstLastPara="1" rIns="0" wrap="square" tIns="0">
            <a:noAutofit/>
          </a:bodyPr>
          <a:lstStyle>
            <a:lvl1pPr lvl="0" algn="ctr">
              <a:lnSpc>
                <a:spcPct val="95000"/>
              </a:lnSpc>
              <a:spcBef>
                <a:spcPts val="0"/>
              </a:spcBef>
              <a:spcAft>
                <a:spcPts val="0"/>
              </a:spcAft>
              <a:buSzPts val="300"/>
              <a:buFont typeface="Poppins"/>
              <a:buNone/>
              <a:defRPr b="1" sz="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433" name="Google Shape;7433;g3d53bdb51f7_0_9044"/>
          <p:cNvSpPr txBox="1"/>
          <p:nvPr>
            <p:ph idx="19" type="subTitle"/>
          </p:nvPr>
        </p:nvSpPr>
        <p:spPr>
          <a:xfrm>
            <a:off x="1298606" y="3306483"/>
            <a:ext cx="619200" cy="88200"/>
          </a:xfrm>
          <a:prstGeom prst="rect">
            <a:avLst/>
          </a:prstGeom>
          <a:solidFill>
            <a:srgbClr val="E3E7FA"/>
          </a:solidFill>
          <a:ln>
            <a:noFill/>
          </a:ln>
        </p:spPr>
        <p:txBody>
          <a:bodyPr anchorCtr="0" anchor="ctr" bIns="0" lIns="0" spcFirstLastPara="1" rIns="0" wrap="square" tIns="0">
            <a:noAutofit/>
          </a:bodyPr>
          <a:lstStyle>
            <a:lvl1pPr lvl="0" algn="ctr">
              <a:lnSpc>
                <a:spcPct val="95000"/>
              </a:lnSpc>
              <a:spcBef>
                <a:spcPts val="0"/>
              </a:spcBef>
              <a:spcAft>
                <a:spcPts val="0"/>
              </a:spcAft>
              <a:buSzPts val="300"/>
              <a:buFont typeface="Poppins"/>
              <a:buNone/>
              <a:defRPr b="1" sz="3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434" name="Google Shape;7434;g3d53bdb51f7_0_9044"/>
          <p:cNvSpPr txBox="1"/>
          <p:nvPr>
            <p:ph idx="20" type="subTitle"/>
          </p:nvPr>
        </p:nvSpPr>
        <p:spPr>
          <a:xfrm>
            <a:off x="363524" y="3513947"/>
            <a:ext cx="819900" cy="365700"/>
          </a:xfrm>
          <a:prstGeom prst="rect">
            <a:avLst/>
          </a:prstGeom>
          <a:noFill/>
          <a:ln>
            <a:noFill/>
          </a:ln>
        </p:spPr>
        <p:txBody>
          <a:bodyPr anchorCtr="0" anchor="t" bIns="0" lIns="0" spcFirstLastPara="1" rIns="0" wrap="square" tIns="0">
            <a:noAutofit/>
          </a:bodyPr>
          <a:lstStyle>
            <a:lvl1pPr lvl="0" algn="ctr">
              <a:lnSpc>
                <a:spcPct val="95000"/>
              </a:lnSpc>
              <a:spcBef>
                <a:spcPts val="1300"/>
              </a:spcBef>
              <a:spcAft>
                <a:spcPts val="0"/>
              </a:spcAft>
              <a:buClr>
                <a:schemeClr val="lt1"/>
              </a:buClr>
              <a:buSzPts val="500"/>
              <a:buFont typeface="Poppins Medium"/>
              <a:buNone/>
              <a:defRPr sz="500">
                <a:solidFill>
                  <a:schemeClr val="lt1"/>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435" name="Google Shape;7435;g3d53bdb51f7_0_9044"/>
          <p:cNvSpPr txBox="1"/>
          <p:nvPr>
            <p:ph idx="21" type="subTitle"/>
          </p:nvPr>
        </p:nvSpPr>
        <p:spPr>
          <a:xfrm>
            <a:off x="3683830" y="733060"/>
            <a:ext cx="819900" cy="528600"/>
          </a:xfrm>
          <a:prstGeom prst="rect">
            <a:avLst/>
          </a:prstGeom>
          <a:noFill/>
          <a:ln>
            <a:noFill/>
          </a:ln>
        </p:spPr>
        <p:txBody>
          <a:bodyPr anchorCtr="0" anchor="t" bIns="0" lIns="0" spcFirstLastPara="1" rIns="0" wrap="square" tIns="0">
            <a:noAutofit/>
          </a:bodyPr>
          <a:lstStyle>
            <a:lvl1pPr lvl="0" algn="ctr">
              <a:lnSpc>
                <a:spcPct val="95000"/>
              </a:lnSpc>
              <a:spcBef>
                <a:spcPts val="1300"/>
              </a:spcBef>
              <a:spcAft>
                <a:spcPts val="0"/>
              </a:spcAft>
              <a:buClr>
                <a:schemeClr val="lt1"/>
              </a:buClr>
              <a:buSzPts val="500"/>
              <a:buFont typeface="Poppins Medium"/>
              <a:buNone/>
              <a:defRPr sz="500">
                <a:solidFill>
                  <a:schemeClr val="lt1"/>
                </a:solidFill>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436" name="Google Shape;7436;g3d53bdb51f7_0_9044"/>
          <p:cNvSpPr txBox="1"/>
          <p:nvPr>
            <p:ph idx="22" type="subTitle"/>
          </p:nvPr>
        </p:nvSpPr>
        <p:spPr>
          <a:xfrm>
            <a:off x="5209497" y="1138566"/>
            <a:ext cx="3080400" cy="5286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000"/>
              <a:buFont typeface="Poppins Medium"/>
              <a:buNone/>
              <a:defRPr sz="1000"/>
            </a:lvl1pPr>
            <a:lvl2pPr lvl="1" algn="l">
              <a:lnSpc>
                <a:spcPct val="95000"/>
              </a:lnSpc>
              <a:spcBef>
                <a:spcPts val="1300"/>
              </a:spcBef>
              <a:spcAft>
                <a:spcPts val="0"/>
              </a:spcAft>
              <a:buSzPts val="1000"/>
              <a:buFont typeface="Poppins Medium"/>
              <a:buNone/>
              <a:defRPr sz="1000"/>
            </a:lvl2pPr>
            <a:lvl3pPr lvl="2" algn="l">
              <a:lnSpc>
                <a:spcPct val="95000"/>
              </a:lnSpc>
              <a:spcBef>
                <a:spcPts val="1300"/>
              </a:spcBef>
              <a:spcAft>
                <a:spcPts val="0"/>
              </a:spcAft>
              <a:buSzPts val="1000"/>
              <a:buFont typeface="Poppins Medium"/>
              <a:buNone/>
              <a:defRPr sz="1000"/>
            </a:lvl3pPr>
            <a:lvl4pPr lvl="3" algn="l">
              <a:lnSpc>
                <a:spcPct val="95000"/>
              </a:lnSpc>
              <a:spcBef>
                <a:spcPts val="1300"/>
              </a:spcBef>
              <a:spcAft>
                <a:spcPts val="0"/>
              </a:spcAft>
              <a:buSzPts val="1000"/>
              <a:buFont typeface="Poppins Medium"/>
              <a:buNone/>
              <a:defRPr sz="1000"/>
            </a:lvl4pPr>
            <a:lvl5pPr lvl="4" algn="l">
              <a:lnSpc>
                <a:spcPct val="95000"/>
              </a:lnSpc>
              <a:spcBef>
                <a:spcPts val="1300"/>
              </a:spcBef>
              <a:spcAft>
                <a:spcPts val="0"/>
              </a:spcAft>
              <a:buSzPts val="1000"/>
              <a:buFont typeface="Poppins Medium"/>
              <a:buNone/>
              <a:defRPr sz="1000"/>
            </a:lvl5pPr>
            <a:lvl6pPr lvl="5" algn="l">
              <a:lnSpc>
                <a:spcPct val="90000"/>
              </a:lnSpc>
              <a:spcBef>
                <a:spcPts val="400"/>
              </a:spcBef>
              <a:spcAft>
                <a:spcPts val="0"/>
              </a:spcAft>
              <a:buSzPts val="1000"/>
              <a:buFont typeface="Poppins Medium"/>
              <a:buNone/>
              <a:defRPr sz="1000"/>
            </a:lvl6pPr>
            <a:lvl7pPr lvl="6" algn="l">
              <a:lnSpc>
                <a:spcPct val="90000"/>
              </a:lnSpc>
              <a:spcBef>
                <a:spcPts val="400"/>
              </a:spcBef>
              <a:spcAft>
                <a:spcPts val="0"/>
              </a:spcAft>
              <a:buSzPts val="1000"/>
              <a:buFont typeface="Poppins Medium"/>
              <a:buNone/>
              <a:defRPr sz="1000"/>
            </a:lvl7pPr>
            <a:lvl8pPr lvl="7" algn="l">
              <a:lnSpc>
                <a:spcPct val="90000"/>
              </a:lnSpc>
              <a:spcBef>
                <a:spcPts val="400"/>
              </a:spcBef>
              <a:spcAft>
                <a:spcPts val="0"/>
              </a:spcAft>
              <a:buSzPts val="1000"/>
              <a:buFont typeface="Poppins Medium"/>
              <a:buNone/>
              <a:defRPr sz="1000"/>
            </a:lvl8pPr>
            <a:lvl9pPr lvl="8" algn="l">
              <a:lnSpc>
                <a:spcPct val="90000"/>
              </a:lnSpc>
              <a:spcBef>
                <a:spcPts val="400"/>
              </a:spcBef>
              <a:spcAft>
                <a:spcPts val="0"/>
              </a:spcAft>
              <a:buSzPts val="1000"/>
              <a:buFont typeface="Poppins Medium"/>
              <a:buNone/>
              <a:defRPr sz="1000"/>
            </a:lvl9pPr>
          </a:lstStyle>
          <a:p/>
        </p:txBody>
      </p:sp>
    </p:spTree>
  </p:cSld>
  <p:clrMapOvr>
    <a:masterClrMapping/>
  </p:clrMapOvr>
</p:sldLayout>
</file>

<file path=ppt/slideLayouts/slideLayout4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2_Custom Layout">
  <p:cSld name="42_Custom Layout">
    <p:bg>
      <p:bgPr>
        <a:blipFill>
          <a:blip r:embed="rId2">
            <a:alphaModFix/>
          </a:blip>
          <a:stretch>
            <a:fillRect/>
          </a:stretch>
        </a:blipFill>
      </p:bgPr>
    </p:bg>
    <p:spTree>
      <p:nvGrpSpPr>
        <p:cNvPr id="7437" name="Shape 7437"/>
        <p:cNvGrpSpPr/>
        <p:nvPr/>
      </p:nvGrpSpPr>
      <p:grpSpPr>
        <a:xfrm>
          <a:off x="0" y="0"/>
          <a:ext cx="0" cy="0"/>
          <a:chOff x="0" y="0"/>
          <a:chExt cx="0" cy="0"/>
        </a:xfrm>
      </p:grpSpPr>
      <p:sp>
        <p:nvSpPr>
          <p:cNvPr id="7438" name="Google Shape;7438;g3d53bdb51f7_0_9092"/>
          <p:cNvSpPr/>
          <p:nvPr/>
        </p:nvSpPr>
        <p:spPr>
          <a:xfrm>
            <a:off x="4725642" y="358704"/>
            <a:ext cx="3735900" cy="3591900"/>
          </a:xfrm>
          <a:prstGeom prst="roundRect">
            <a:avLst>
              <a:gd fmla="val 94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439" name="Google Shape;7439;g3d53bdb51f7_0_9092"/>
          <p:cNvSpPr/>
          <p:nvPr/>
        </p:nvSpPr>
        <p:spPr>
          <a:xfrm>
            <a:off x="777963" y="358704"/>
            <a:ext cx="3735900" cy="3591900"/>
          </a:xfrm>
          <a:prstGeom prst="roundRect">
            <a:avLst>
              <a:gd fmla="val 94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440" name="Google Shape;7440;g3d53bdb51f7_0_909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441" name="Google Shape;7441;g3d53bdb51f7_0_9092"/>
          <p:cNvSpPr/>
          <p:nvPr/>
        </p:nvSpPr>
        <p:spPr>
          <a:xfrm>
            <a:off x="785817" y="4142136"/>
            <a:ext cx="7675800" cy="434700"/>
          </a:xfrm>
          <a:prstGeom prst="roundRect">
            <a:avLst>
              <a:gd fmla="val 16667" name="adj"/>
            </a:avLst>
          </a:prstGeom>
          <a:gradFill>
            <a:gsLst>
              <a:gs pos="0">
                <a:srgbClr val="EF0016"/>
              </a:gs>
              <a:gs pos="91000">
                <a:srgbClr val="380057"/>
              </a:gs>
              <a:gs pos="100000">
                <a:srgbClr val="380057"/>
              </a:gs>
            </a:gsLst>
            <a:lin ang="540070" scaled="0"/>
          </a:gradFill>
          <a:ln>
            <a:noFill/>
          </a:ln>
        </p:spPr>
        <p:txBody>
          <a:bodyPr anchorCtr="0" anchor="ctr" bIns="0" lIns="0" spcFirstLastPara="1" rIns="0" wrap="square" tIns="0">
            <a:noAutofit/>
          </a:bodyPr>
          <a:lstStyle/>
          <a:p>
            <a:pPr indent="-101600" lvl="0" marL="101600" marR="0" rtl="0" algn="l">
              <a:lnSpc>
                <a:spcPct val="91000"/>
              </a:lnSpc>
              <a:spcBef>
                <a:spcPts val="0"/>
              </a:spcBef>
              <a:spcAft>
                <a:spcPts val="0"/>
              </a:spcAft>
              <a:buClr>
                <a:srgbClr val="000000"/>
              </a:buClr>
              <a:buSzPts val="500"/>
              <a:buFont typeface="Arial"/>
              <a:buNone/>
            </a:pPr>
            <a:r>
              <a:t/>
            </a:r>
            <a:endParaRPr b="0" i="0" sz="500" u="none" cap="none" strike="noStrike">
              <a:solidFill>
                <a:srgbClr val="000000"/>
              </a:solidFill>
              <a:latin typeface="Arial"/>
              <a:ea typeface="Arial"/>
              <a:cs typeface="Arial"/>
              <a:sym typeface="Arial"/>
            </a:endParaRPr>
          </a:p>
        </p:txBody>
      </p:sp>
      <p:pic>
        <p:nvPicPr>
          <p:cNvPr id="7442" name="Google Shape;7442;g3d53bdb51f7_0_9092"/>
          <p:cNvPicPr preferRelativeResize="0"/>
          <p:nvPr/>
        </p:nvPicPr>
        <p:blipFill rotWithShape="1">
          <a:blip r:embed="rId3">
            <a:alphaModFix/>
          </a:blip>
          <a:srcRect b="0" l="0" r="0" t="0"/>
          <a:stretch/>
        </p:blipFill>
        <p:spPr>
          <a:xfrm>
            <a:off x="785817" y="2621740"/>
            <a:ext cx="3751363" cy="8334"/>
          </a:xfrm>
          <a:prstGeom prst="rect">
            <a:avLst/>
          </a:prstGeom>
          <a:noFill/>
          <a:ln>
            <a:noFill/>
          </a:ln>
        </p:spPr>
      </p:pic>
      <p:pic>
        <p:nvPicPr>
          <p:cNvPr id="7443" name="Google Shape;7443;g3d53bdb51f7_0_9092"/>
          <p:cNvPicPr preferRelativeResize="0"/>
          <p:nvPr/>
        </p:nvPicPr>
        <p:blipFill rotWithShape="1">
          <a:blip r:embed="rId3">
            <a:alphaModFix/>
          </a:blip>
          <a:srcRect b="0" l="0" r="0" t="0"/>
          <a:stretch/>
        </p:blipFill>
        <p:spPr>
          <a:xfrm>
            <a:off x="4732698" y="2621740"/>
            <a:ext cx="3751363" cy="8334"/>
          </a:xfrm>
          <a:prstGeom prst="rect">
            <a:avLst/>
          </a:prstGeom>
          <a:noFill/>
          <a:ln>
            <a:noFill/>
          </a:ln>
        </p:spPr>
      </p:pic>
      <p:sp>
        <p:nvSpPr>
          <p:cNvPr id="7444" name="Google Shape;7444;g3d53bdb51f7_0_9092"/>
          <p:cNvSpPr txBox="1"/>
          <p:nvPr>
            <p:ph type="title"/>
          </p:nvPr>
        </p:nvSpPr>
        <p:spPr>
          <a:xfrm>
            <a:off x="1009425" y="532941"/>
            <a:ext cx="3080400" cy="2838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1900"/>
              <a:buFont typeface="Poppins"/>
              <a:buNone/>
              <a:defRPr b="1" sz="1900">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445" name="Google Shape;7445;g3d53bdb51f7_0_9092"/>
          <p:cNvSpPr txBox="1"/>
          <p:nvPr>
            <p:ph idx="1" type="subTitle"/>
          </p:nvPr>
        </p:nvSpPr>
        <p:spPr>
          <a:xfrm>
            <a:off x="4966341" y="530100"/>
            <a:ext cx="3080400" cy="2868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700"/>
              <a:buNone/>
              <a:defRPr b="1" sz="1900">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
        <p:nvSpPr>
          <p:cNvPr id="7446" name="Google Shape;7446;g3d53bdb51f7_0_9092"/>
          <p:cNvSpPr txBox="1"/>
          <p:nvPr>
            <p:ph idx="2" type="subTitle"/>
          </p:nvPr>
        </p:nvSpPr>
        <p:spPr>
          <a:xfrm>
            <a:off x="1912823" y="4176572"/>
            <a:ext cx="5506800" cy="3657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900"/>
              <a:buNone/>
              <a:defRPr b="1" sz="1200">
                <a:solidFill>
                  <a:schemeClr val="lt1"/>
                </a:solidFill>
                <a:latin typeface="Poppins"/>
                <a:ea typeface="Poppins"/>
                <a:cs typeface="Poppins"/>
                <a:sym typeface="Poppins"/>
              </a:defRPr>
            </a:lvl1pPr>
            <a:lvl2pPr lvl="1" algn="ctr">
              <a:lnSpc>
                <a:spcPct val="95000"/>
              </a:lnSpc>
              <a:spcBef>
                <a:spcPts val="1300"/>
              </a:spcBef>
              <a:spcAft>
                <a:spcPts val="0"/>
              </a:spcAft>
              <a:buSzPts val="800"/>
              <a:buNone/>
              <a:defRPr/>
            </a:lvl2pPr>
            <a:lvl3pPr lvl="2" algn="ctr">
              <a:lnSpc>
                <a:spcPct val="95000"/>
              </a:lnSpc>
              <a:spcBef>
                <a:spcPts val="1300"/>
              </a:spcBef>
              <a:spcAft>
                <a:spcPts val="0"/>
              </a:spcAft>
              <a:buSzPts val="700"/>
              <a:buNone/>
              <a:defRPr/>
            </a:lvl3pPr>
            <a:lvl4pPr lvl="3" algn="ctr">
              <a:lnSpc>
                <a:spcPct val="95000"/>
              </a:lnSpc>
              <a:spcBef>
                <a:spcPts val="1300"/>
              </a:spcBef>
              <a:spcAft>
                <a:spcPts val="0"/>
              </a:spcAft>
              <a:buSzPts val="500"/>
              <a:buNone/>
              <a:defRPr/>
            </a:lvl4pPr>
            <a:lvl5pPr lvl="4" algn="ctr">
              <a:lnSpc>
                <a:spcPct val="95000"/>
              </a:lnSpc>
              <a:spcBef>
                <a:spcPts val="1300"/>
              </a:spcBef>
              <a:spcAft>
                <a:spcPts val="0"/>
              </a:spcAft>
              <a:buSzPts val="400"/>
              <a:buNone/>
              <a:defRPr/>
            </a:lvl5pPr>
            <a:lvl6pPr lvl="5" algn="ctr">
              <a:lnSpc>
                <a:spcPct val="90000"/>
              </a:lnSpc>
              <a:spcBef>
                <a:spcPts val="400"/>
              </a:spcBef>
              <a:spcAft>
                <a:spcPts val="0"/>
              </a:spcAft>
              <a:buSzPts val="200"/>
              <a:buNone/>
              <a:defRPr/>
            </a:lvl6pPr>
            <a:lvl7pPr lvl="6" algn="ctr">
              <a:lnSpc>
                <a:spcPct val="90000"/>
              </a:lnSpc>
              <a:spcBef>
                <a:spcPts val="400"/>
              </a:spcBef>
              <a:spcAft>
                <a:spcPts val="0"/>
              </a:spcAft>
              <a:buSzPts val="200"/>
              <a:buNone/>
              <a:defRPr/>
            </a:lvl7pPr>
            <a:lvl8pPr lvl="7" algn="ctr">
              <a:lnSpc>
                <a:spcPct val="90000"/>
              </a:lnSpc>
              <a:spcBef>
                <a:spcPts val="400"/>
              </a:spcBef>
              <a:spcAft>
                <a:spcPts val="0"/>
              </a:spcAft>
              <a:buSzPts val="200"/>
              <a:buNone/>
              <a:defRPr/>
            </a:lvl8pPr>
            <a:lvl9pPr lvl="8" algn="ctr">
              <a:lnSpc>
                <a:spcPct val="90000"/>
              </a:lnSpc>
              <a:spcBef>
                <a:spcPts val="400"/>
              </a:spcBef>
              <a:spcAft>
                <a:spcPts val="0"/>
              </a:spcAft>
              <a:buSzPts val="200"/>
              <a:buNone/>
              <a:defRPr/>
            </a:lvl9pPr>
          </a:lstStyle>
          <a:p/>
        </p:txBody>
      </p:sp>
      <p:sp>
        <p:nvSpPr>
          <p:cNvPr id="7447" name="Google Shape;7447;g3d53bdb51f7_0_9092"/>
          <p:cNvSpPr txBox="1"/>
          <p:nvPr>
            <p:ph idx="3" type="title"/>
          </p:nvPr>
        </p:nvSpPr>
        <p:spPr>
          <a:xfrm>
            <a:off x="4955631" y="1678781"/>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448" name="Google Shape;7448;g3d53bdb51f7_0_9092"/>
          <p:cNvSpPr txBox="1"/>
          <p:nvPr>
            <p:ph idx="4" type="title"/>
          </p:nvPr>
        </p:nvSpPr>
        <p:spPr>
          <a:xfrm>
            <a:off x="6677791" y="1678781"/>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449" name="Google Shape;7449;g3d53bdb51f7_0_9092"/>
          <p:cNvSpPr txBox="1"/>
          <p:nvPr>
            <p:ph idx="5" type="title"/>
          </p:nvPr>
        </p:nvSpPr>
        <p:spPr>
          <a:xfrm>
            <a:off x="4955631" y="2809856"/>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450" name="Google Shape;7450;g3d53bdb51f7_0_9092"/>
          <p:cNvSpPr txBox="1"/>
          <p:nvPr>
            <p:ph idx="6" type="title"/>
          </p:nvPr>
        </p:nvSpPr>
        <p:spPr>
          <a:xfrm>
            <a:off x="6677791" y="2809856"/>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451" name="Google Shape;7451;g3d53bdb51f7_0_9092"/>
          <p:cNvSpPr txBox="1"/>
          <p:nvPr>
            <p:ph idx="7" type="subTitle"/>
          </p:nvPr>
        </p:nvSpPr>
        <p:spPr>
          <a:xfrm>
            <a:off x="4968431" y="2152566"/>
            <a:ext cx="1587300" cy="434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7452" name="Google Shape;7452;g3d53bdb51f7_0_9092"/>
          <p:cNvSpPr txBox="1"/>
          <p:nvPr>
            <p:ph idx="8" type="subTitle"/>
          </p:nvPr>
        </p:nvSpPr>
        <p:spPr>
          <a:xfrm>
            <a:off x="6662311" y="2152566"/>
            <a:ext cx="1587300" cy="434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7453" name="Google Shape;7453;g3d53bdb51f7_0_9092"/>
          <p:cNvSpPr txBox="1"/>
          <p:nvPr>
            <p:ph idx="9" type="subTitle"/>
          </p:nvPr>
        </p:nvSpPr>
        <p:spPr>
          <a:xfrm>
            <a:off x="4965029" y="3267394"/>
            <a:ext cx="1587300" cy="541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7454" name="Google Shape;7454;g3d53bdb51f7_0_9092"/>
          <p:cNvSpPr txBox="1"/>
          <p:nvPr>
            <p:ph idx="13" type="subTitle"/>
          </p:nvPr>
        </p:nvSpPr>
        <p:spPr>
          <a:xfrm>
            <a:off x="6658908" y="3267394"/>
            <a:ext cx="1587300" cy="541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7455" name="Google Shape;7455;g3d53bdb51f7_0_9092"/>
          <p:cNvSpPr txBox="1"/>
          <p:nvPr>
            <p:ph idx="14" type="title"/>
          </p:nvPr>
        </p:nvSpPr>
        <p:spPr>
          <a:xfrm>
            <a:off x="1025740" y="1678781"/>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456" name="Google Shape;7456;g3d53bdb51f7_0_9092"/>
          <p:cNvSpPr txBox="1"/>
          <p:nvPr>
            <p:ph idx="15" type="title"/>
          </p:nvPr>
        </p:nvSpPr>
        <p:spPr>
          <a:xfrm>
            <a:off x="2747900" y="1678781"/>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457" name="Google Shape;7457;g3d53bdb51f7_0_9092"/>
          <p:cNvSpPr txBox="1"/>
          <p:nvPr>
            <p:ph idx="16" type="title"/>
          </p:nvPr>
        </p:nvSpPr>
        <p:spPr>
          <a:xfrm>
            <a:off x="1025740" y="2809856"/>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458" name="Google Shape;7458;g3d53bdb51f7_0_9092"/>
          <p:cNvSpPr txBox="1"/>
          <p:nvPr>
            <p:ph idx="17" type="title"/>
          </p:nvPr>
        </p:nvSpPr>
        <p:spPr>
          <a:xfrm>
            <a:off x="2747900" y="2809856"/>
            <a:ext cx="738900" cy="365700"/>
          </a:xfrm>
          <a:prstGeom prst="rect">
            <a:avLst/>
          </a:prstGeom>
          <a:noFill/>
          <a:ln>
            <a:noFill/>
          </a:ln>
        </p:spPr>
        <p:txBody>
          <a:bodyPr anchorCtr="0" anchor="t" bIns="0" lIns="0" spcFirstLastPara="1" rIns="0" wrap="square" tIns="0">
            <a:noAutofit/>
          </a:bodyPr>
          <a:lstStyle>
            <a:lvl1pPr lvl="0" marR="0" algn="l">
              <a:lnSpc>
                <a:spcPct val="103000"/>
              </a:lnSpc>
              <a:spcBef>
                <a:spcPts val="0"/>
              </a:spcBef>
              <a:spcAft>
                <a:spcPts val="0"/>
              </a:spcAft>
              <a:buSzPts val="2500"/>
              <a:buNone/>
              <a:defRPr b="0"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459" name="Google Shape;7459;g3d53bdb51f7_0_9092"/>
          <p:cNvSpPr txBox="1"/>
          <p:nvPr>
            <p:ph idx="18" type="subTitle"/>
          </p:nvPr>
        </p:nvSpPr>
        <p:spPr>
          <a:xfrm>
            <a:off x="1038540" y="2152566"/>
            <a:ext cx="1587300" cy="434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7460" name="Google Shape;7460;g3d53bdb51f7_0_9092"/>
          <p:cNvSpPr txBox="1"/>
          <p:nvPr>
            <p:ph idx="19" type="subTitle"/>
          </p:nvPr>
        </p:nvSpPr>
        <p:spPr>
          <a:xfrm>
            <a:off x="2732419" y="2152566"/>
            <a:ext cx="1587300" cy="434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7461" name="Google Shape;7461;g3d53bdb51f7_0_9092"/>
          <p:cNvSpPr txBox="1"/>
          <p:nvPr>
            <p:ph idx="20" type="subTitle"/>
          </p:nvPr>
        </p:nvSpPr>
        <p:spPr>
          <a:xfrm>
            <a:off x="1035137" y="3267394"/>
            <a:ext cx="1587300" cy="541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7462" name="Google Shape;7462;g3d53bdb51f7_0_9092"/>
          <p:cNvSpPr txBox="1"/>
          <p:nvPr>
            <p:ph idx="21" type="subTitle"/>
          </p:nvPr>
        </p:nvSpPr>
        <p:spPr>
          <a:xfrm>
            <a:off x="2729017" y="3267394"/>
            <a:ext cx="1587300" cy="541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600"/>
              <a:buFont typeface="Poppins Medium"/>
              <a:buNone/>
              <a:defRPr sz="600"/>
            </a:lvl1pPr>
            <a:lvl2pPr lvl="1" algn="l">
              <a:lnSpc>
                <a:spcPct val="95000"/>
              </a:lnSpc>
              <a:spcBef>
                <a:spcPts val="1300"/>
              </a:spcBef>
              <a:spcAft>
                <a:spcPts val="0"/>
              </a:spcAft>
              <a:buSzPts val="800"/>
              <a:buFont typeface="Poppins Medium"/>
              <a:buNone/>
              <a:defRPr/>
            </a:lvl2pPr>
            <a:lvl3pPr lvl="2" algn="l">
              <a:lnSpc>
                <a:spcPct val="95000"/>
              </a:lnSpc>
              <a:spcBef>
                <a:spcPts val="1300"/>
              </a:spcBef>
              <a:spcAft>
                <a:spcPts val="0"/>
              </a:spcAft>
              <a:buSzPts val="700"/>
              <a:buFont typeface="Poppins Medium"/>
              <a:buNone/>
              <a:defRPr/>
            </a:lvl3pPr>
            <a:lvl4pPr lvl="3" algn="l">
              <a:lnSpc>
                <a:spcPct val="95000"/>
              </a:lnSpc>
              <a:spcBef>
                <a:spcPts val="1300"/>
              </a:spcBef>
              <a:spcAft>
                <a:spcPts val="0"/>
              </a:spcAft>
              <a:buSzPts val="500"/>
              <a:buFont typeface="Poppins Medium"/>
              <a:buNone/>
              <a:defRPr/>
            </a:lvl4pPr>
            <a:lvl5pPr lvl="4" algn="l">
              <a:lnSpc>
                <a:spcPct val="95000"/>
              </a:lnSpc>
              <a:spcBef>
                <a:spcPts val="1300"/>
              </a:spcBef>
              <a:spcAft>
                <a:spcPts val="0"/>
              </a:spcAft>
              <a:buSzPts val="400"/>
              <a:buFont typeface="Poppins Medium"/>
              <a:buNone/>
              <a:defRPr/>
            </a:lvl5pPr>
            <a:lvl6pPr lvl="5" algn="l">
              <a:lnSpc>
                <a:spcPct val="90000"/>
              </a:lnSpc>
              <a:spcBef>
                <a:spcPts val="400"/>
              </a:spcBef>
              <a:spcAft>
                <a:spcPts val="0"/>
              </a:spcAft>
              <a:buSzPts val="200"/>
              <a:buFont typeface="Poppins Medium"/>
              <a:buNone/>
              <a:defRPr/>
            </a:lvl6pPr>
            <a:lvl7pPr lvl="6" algn="l">
              <a:lnSpc>
                <a:spcPct val="90000"/>
              </a:lnSpc>
              <a:spcBef>
                <a:spcPts val="400"/>
              </a:spcBef>
              <a:spcAft>
                <a:spcPts val="0"/>
              </a:spcAft>
              <a:buSzPts val="200"/>
              <a:buFont typeface="Poppins Medium"/>
              <a:buNone/>
              <a:defRPr/>
            </a:lvl7pPr>
            <a:lvl8pPr lvl="7" algn="l">
              <a:lnSpc>
                <a:spcPct val="90000"/>
              </a:lnSpc>
              <a:spcBef>
                <a:spcPts val="400"/>
              </a:spcBef>
              <a:spcAft>
                <a:spcPts val="0"/>
              </a:spcAft>
              <a:buSzPts val="200"/>
              <a:buFont typeface="Poppins Medium"/>
              <a:buNone/>
              <a:defRPr/>
            </a:lvl8pPr>
            <a:lvl9pPr lvl="8" algn="l">
              <a:lnSpc>
                <a:spcPct val="90000"/>
              </a:lnSpc>
              <a:spcBef>
                <a:spcPts val="400"/>
              </a:spcBef>
              <a:spcAft>
                <a:spcPts val="0"/>
              </a:spcAft>
              <a:buSzPts val="200"/>
              <a:buFont typeface="Poppins Medium"/>
              <a:buNone/>
              <a:defRPr/>
            </a:lvl9pPr>
          </a:lstStyle>
          <a:p/>
        </p:txBody>
      </p:sp>
      <p:sp>
        <p:nvSpPr>
          <p:cNvPr id="7463" name="Google Shape;7463;g3d53bdb51f7_0_9092"/>
          <p:cNvSpPr txBox="1"/>
          <p:nvPr>
            <p:ph idx="22" type="subTitle"/>
          </p:nvPr>
        </p:nvSpPr>
        <p:spPr>
          <a:xfrm>
            <a:off x="1020683" y="1166550"/>
            <a:ext cx="3080400" cy="2868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000"/>
              <a:buFont typeface="Poppins Medium"/>
              <a:buNone/>
              <a:defRPr sz="1000"/>
            </a:lvl1pPr>
            <a:lvl2pPr lvl="1" algn="l">
              <a:lnSpc>
                <a:spcPct val="95000"/>
              </a:lnSpc>
              <a:spcBef>
                <a:spcPts val="1300"/>
              </a:spcBef>
              <a:spcAft>
                <a:spcPts val="0"/>
              </a:spcAft>
              <a:buSzPts val="1000"/>
              <a:buFont typeface="Poppins Medium"/>
              <a:buNone/>
              <a:defRPr sz="1000"/>
            </a:lvl2pPr>
            <a:lvl3pPr lvl="2" algn="l">
              <a:lnSpc>
                <a:spcPct val="95000"/>
              </a:lnSpc>
              <a:spcBef>
                <a:spcPts val="1300"/>
              </a:spcBef>
              <a:spcAft>
                <a:spcPts val="0"/>
              </a:spcAft>
              <a:buSzPts val="1000"/>
              <a:buFont typeface="Poppins Medium"/>
              <a:buNone/>
              <a:defRPr sz="1000"/>
            </a:lvl3pPr>
            <a:lvl4pPr lvl="3" algn="l">
              <a:lnSpc>
                <a:spcPct val="95000"/>
              </a:lnSpc>
              <a:spcBef>
                <a:spcPts val="1300"/>
              </a:spcBef>
              <a:spcAft>
                <a:spcPts val="0"/>
              </a:spcAft>
              <a:buSzPts val="1000"/>
              <a:buFont typeface="Poppins Medium"/>
              <a:buNone/>
              <a:defRPr sz="1000"/>
            </a:lvl4pPr>
            <a:lvl5pPr lvl="4" algn="l">
              <a:lnSpc>
                <a:spcPct val="95000"/>
              </a:lnSpc>
              <a:spcBef>
                <a:spcPts val="1300"/>
              </a:spcBef>
              <a:spcAft>
                <a:spcPts val="0"/>
              </a:spcAft>
              <a:buSzPts val="1000"/>
              <a:buFont typeface="Poppins Medium"/>
              <a:buNone/>
              <a:defRPr sz="1000"/>
            </a:lvl5pPr>
            <a:lvl6pPr lvl="5" algn="l">
              <a:lnSpc>
                <a:spcPct val="90000"/>
              </a:lnSpc>
              <a:spcBef>
                <a:spcPts val="400"/>
              </a:spcBef>
              <a:spcAft>
                <a:spcPts val="0"/>
              </a:spcAft>
              <a:buSzPts val="1000"/>
              <a:buFont typeface="Poppins Medium"/>
              <a:buNone/>
              <a:defRPr sz="1000"/>
            </a:lvl6pPr>
            <a:lvl7pPr lvl="6" algn="l">
              <a:lnSpc>
                <a:spcPct val="90000"/>
              </a:lnSpc>
              <a:spcBef>
                <a:spcPts val="400"/>
              </a:spcBef>
              <a:spcAft>
                <a:spcPts val="0"/>
              </a:spcAft>
              <a:buSzPts val="1000"/>
              <a:buFont typeface="Poppins Medium"/>
              <a:buNone/>
              <a:defRPr sz="1000"/>
            </a:lvl7pPr>
            <a:lvl8pPr lvl="7" algn="l">
              <a:lnSpc>
                <a:spcPct val="90000"/>
              </a:lnSpc>
              <a:spcBef>
                <a:spcPts val="400"/>
              </a:spcBef>
              <a:spcAft>
                <a:spcPts val="0"/>
              </a:spcAft>
              <a:buSzPts val="1000"/>
              <a:buFont typeface="Poppins Medium"/>
              <a:buNone/>
              <a:defRPr sz="1000"/>
            </a:lvl8pPr>
            <a:lvl9pPr lvl="8" algn="l">
              <a:lnSpc>
                <a:spcPct val="90000"/>
              </a:lnSpc>
              <a:spcBef>
                <a:spcPts val="400"/>
              </a:spcBef>
              <a:spcAft>
                <a:spcPts val="0"/>
              </a:spcAft>
              <a:buSzPts val="1000"/>
              <a:buFont typeface="Poppins Medium"/>
              <a:buNone/>
              <a:defRPr sz="1000"/>
            </a:lvl9pPr>
          </a:lstStyle>
          <a:p/>
        </p:txBody>
      </p:sp>
      <p:sp>
        <p:nvSpPr>
          <p:cNvPr id="7464" name="Google Shape;7464;g3d53bdb51f7_0_9092"/>
          <p:cNvSpPr txBox="1"/>
          <p:nvPr>
            <p:ph idx="23" type="subTitle"/>
          </p:nvPr>
        </p:nvSpPr>
        <p:spPr>
          <a:xfrm>
            <a:off x="4958678" y="1166550"/>
            <a:ext cx="3080400" cy="2868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000"/>
              <a:buFont typeface="Poppins Medium"/>
              <a:buNone/>
              <a:defRPr sz="1000"/>
            </a:lvl1pPr>
            <a:lvl2pPr lvl="1" algn="l">
              <a:lnSpc>
                <a:spcPct val="95000"/>
              </a:lnSpc>
              <a:spcBef>
                <a:spcPts val="1300"/>
              </a:spcBef>
              <a:spcAft>
                <a:spcPts val="0"/>
              </a:spcAft>
              <a:buSzPts val="1000"/>
              <a:buFont typeface="Poppins Medium"/>
              <a:buNone/>
              <a:defRPr sz="1000"/>
            </a:lvl2pPr>
            <a:lvl3pPr lvl="2" algn="l">
              <a:lnSpc>
                <a:spcPct val="95000"/>
              </a:lnSpc>
              <a:spcBef>
                <a:spcPts val="1300"/>
              </a:spcBef>
              <a:spcAft>
                <a:spcPts val="0"/>
              </a:spcAft>
              <a:buSzPts val="1000"/>
              <a:buFont typeface="Poppins Medium"/>
              <a:buNone/>
              <a:defRPr sz="1000"/>
            </a:lvl3pPr>
            <a:lvl4pPr lvl="3" algn="l">
              <a:lnSpc>
                <a:spcPct val="95000"/>
              </a:lnSpc>
              <a:spcBef>
                <a:spcPts val="1300"/>
              </a:spcBef>
              <a:spcAft>
                <a:spcPts val="0"/>
              </a:spcAft>
              <a:buSzPts val="1000"/>
              <a:buFont typeface="Poppins Medium"/>
              <a:buNone/>
              <a:defRPr sz="1000"/>
            </a:lvl4pPr>
            <a:lvl5pPr lvl="4" algn="l">
              <a:lnSpc>
                <a:spcPct val="95000"/>
              </a:lnSpc>
              <a:spcBef>
                <a:spcPts val="1300"/>
              </a:spcBef>
              <a:spcAft>
                <a:spcPts val="0"/>
              </a:spcAft>
              <a:buSzPts val="1000"/>
              <a:buFont typeface="Poppins Medium"/>
              <a:buNone/>
              <a:defRPr sz="1000"/>
            </a:lvl5pPr>
            <a:lvl6pPr lvl="5" algn="l">
              <a:lnSpc>
                <a:spcPct val="90000"/>
              </a:lnSpc>
              <a:spcBef>
                <a:spcPts val="400"/>
              </a:spcBef>
              <a:spcAft>
                <a:spcPts val="0"/>
              </a:spcAft>
              <a:buSzPts val="1000"/>
              <a:buFont typeface="Poppins Medium"/>
              <a:buNone/>
              <a:defRPr sz="1000"/>
            </a:lvl6pPr>
            <a:lvl7pPr lvl="6" algn="l">
              <a:lnSpc>
                <a:spcPct val="90000"/>
              </a:lnSpc>
              <a:spcBef>
                <a:spcPts val="400"/>
              </a:spcBef>
              <a:spcAft>
                <a:spcPts val="0"/>
              </a:spcAft>
              <a:buSzPts val="1000"/>
              <a:buFont typeface="Poppins Medium"/>
              <a:buNone/>
              <a:defRPr sz="1000"/>
            </a:lvl7pPr>
            <a:lvl8pPr lvl="7" algn="l">
              <a:lnSpc>
                <a:spcPct val="90000"/>
              </a:lnSpc>
              <a:spcBef>
                <a:spcPts val="400"/>
              </a:spcBef>
              <a:spcAft>
                <a:spcPts val="0"/>
              </a:spcAft>
              <a:buSzPts val="1000"/>
              <a:buFont typeface="Poppins Medium"/>
              <a:buNone/>
              <a:defRPr sz="1000"/>
            </a:lvl8pPr>
            <a:lvl9pPr lvl="8" algn="l">
              <a:lnSpc>
                <a:spcPct val="90000"/>
              </a:lnSpc>
              <a:spcBef>
                <a:spcPts val="400"/>
              </a:spcBef>
              <a:spcAft>
                <a:spcPts val="0"/>
              </a:spcAft>
              <a:buSzPts val="1000"/>
              <a:buFont typeface="Poppins Medium"/>
              <a:buNone/>
              <a:defRPr sz="1000"/>
            </a:lvl9pPr>
          </a:lstStyle>
          <a:p/>
        </p:txBody>
      </p:sp>
    </p:spTree>
  </p:cSld>
  <p:clrMapOvr>
    <a:masterClrMapping/>
  </p:clrMapOvr>
</p:sldLayout>
</file>

<file path=ppt/slideLayouts/slideLayout4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3_Custom Layout">
  <p:cSld name="43_Custom Layout">
    <p:bg>
      <p:bgPr>
        <a:blipFill>
          <a:blip r:embed="rId2">
            <a:alphaModFix/>
          </a:blip>
          <a:stretch>
            <a:fillRect/>
          </a:stretch>
        </a:blipFill>
      </p:bgPr>
    </p:bg>
    <p:spTree>
      <p:nvGrpSpPr>
        <p:cNvPr id="7465" name="Shape 7465"/>
        <p:cNvGrpSpPr/>
        <p:nvPr/>
      </p:nvGrpSpPr>
      <p:grpSpPr>
        <a:xfrm>
          <a:off x="0" y="0"/>
          <a:ext cx="0" cy="0"/>
          <a:chOff x="0" y="0"/>
          <a:chExt cx="0" cy="0"/>
        </a:xfrm>
      </p:grpSpPr>
      <p:sp>
        <p:nvSpPr>
          <p:cNvPr id="7466" name="Google Shape;7466;g3d53bdb51f7_0_9120"/>
          <p:cNvSpPr/>
          <p:nvPr/>
        </p:nvSpPr>
        <p:spPr>
          <a:xfrm>
            <a:off x="4670344" y="2803788"/>
            <a:ext cx="4246500" cy="1855200"/>
          </a:xfrm>
          <a:prstGeom prst="roundRect">
            <a:avLst>
              <a:gd fmla="val 2420" name="adj"/>
            </a:avLst>
          </a:prstGeom>
          <a:gradFill>
            <a:gsLst>
              <a:gs pos="0">
                <a:srgbClr val="EF0016"/>
              </a:gs>
              <a:gs pos="72000">
                <a:schemeClr val="dk1"/>
              </a:gs>
              <a:gs pos="100000">
                <a:schemeClr val="dk1"/>
              </a:gs>
            </a:gsLst>
            <a:lin ang="18900044"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pic>
        <p:nvPicPr>
          <p:cNvPr descr="A black and blue background&#10;&#10;AI-generated content may be incorrect." id="7467" name="Google Shape;7467;g3d53bdb51f7_0_9120"/>
          <p:cNvPicPr preferRelativeResize="0"/>
          <p:nvPr/>
        </p:nvPicPr>
        <p:blipFill rotWithShape="1">
          <a:blip r:embed="rId3">
            <a:alphaModFix/>
          </a:blip>
          <a:srcRect b="0" l="0" r="0" t="0"/>
          <a:stretch/>
        </p:blipFill>
        <p:spPr>
          <a:xfrm>
            <a:off x="4663201" y="2793206"/>
            <a:ext cx="4245431" cy="1866750"/>
          </a:xfrm>
          <a:prstGeom prst="rect">
            <a:avLst/>
          </a:prstGeom>
          <a:noFill/>
          <a:ln>
            <a:noFill/>
          </a:ln>
        </p:spPr>
      </p:pic>
      <p:sp>
        <p:nvSpPr>
          <p:cNvPr id="7468" name="Google Shape;7468;g3d53bdb51f7_0_9120"/>
          <p:cNvSpPr/>
          <p:nvPr/>
        </p:nvSpPr>
        <p:spPr>
          <a:xfrm>
            <a:off x="339879" y="864394"/>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469" name="Google Shape;7469;g3d53bdb51f7_0_9120"/>
          <p:cNvSpPr/>
          <p:nvPr/>
        </p:nvSpPr>
        <p:spPr>
          <a:xfrm>
            <a:off x="4670344" y="864394"/>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470" name="Google Shape;7470;g3d53bdb51f7_0_9120"/>
          <p:cNvSpPr/>
          <p:nvPr/>
        </p:nvSpPr>
        <p:spPr>
          <a:xfrm>
            <a:off x="339879" y="2803788"/>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471" name="Google Shape;7471;g3d53bdb51f7_0_9120"/>
          <p:cNvSpPr txBox="1"/>
          <p:nvPr>
            <p:ph type="title"/>
          </p:nvPr>
        </p:nvSpPr>
        <p:spPr>
          <a:xfrm>
            <a:off x="325594" y="369882"/>
            <a:ext cx="84048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472" name="Google Shape;7472;g3d53bdb51f7_0_912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473" name="Google Shape;7473;g3d53bdb51f7_0_9120"/>
          <p:cNvSpPr txBox="1"/>
          <p:nvPr>
            <p:ph idx="1" type="body"/>
          </p:nvPr>
        </p:nvSpPr>
        <p:spPr>
          <a:xfrm>
            <a:off x="4751767" y="3714750"/>
            <a:ext cx="3956100" cy="893100"/>
          </a:xfrm>
          <a:prstGeom prst="rect">
            <a:avLst/>
          </a:prstGeom>
          <a:noFill/>
          <a:ln>
            <a:noFill/>
          </a:ln>
        </p:spPr>
        <p:txBody>
          <a:bodyPr anchorCtr="0" anchor="t" bIns="0" lIns="0" spcFirstLastPara="1" rIns="0" wrap="square" tIns="0">
            <a:noAutofit/>
          </a:bodyPr>
          <a:lstStyle>
            <a:lvl1pPr indent="-285750" lvl="0" marL="457200" algn="l">
              <a:lnSpc>
                <a:spcPct val="95000"/>
              </a:lnSpc>
              <a:spcBef>
                <a:spcPts val="1300"/>
              </a:spcBef>
              <a:spcAft>
                <a:spcPts val="0"/>
              </a:spcAft>
              <a:buClr>
                <a:srgbClr val="FFC000"/>
              </a:buClr>
              <a:buSzPts val="900"/>
              <a:buChar char="●"/>
              <a:defRPr>
                <a:solidFill>
                  <a:schemeClr val="lt1"/>
                </a:solidFill>
              </a:defRPr>
            </a:lvl1pPr>
            <a:lvl2pPr indent="-279400" lvl="1" marL="914400" algn="l">
              <a:lnSpc>
                <a:spcPct val="95000"/>
              </a:lnSpc>
              <a:spcBef>
                <a:spcPts val="1300"/>
              </a:spcBef>
              <a:spcAft>
                <a:spcPts val="0"/>
              </a:spcAft>
              <a:buClr>
                <a:srgbClr val="FFC000"/>
              </a:buClr>
              <a:buSzPts val="800"/>
              <a:buChar char="●"/>
              <a:defRPr>
                <a:solidFill>
                  <a:schemeClr val="lt1"/>
                </a:solidFill>
              </a:defRPr>
            </a:lvl2pPr>
            <a:lvl3pPr indent="-273050" lvl="2" marL="1371600" algn="l">
              <a:lnSpc>
                <a:spcPct val="95000"/>
              </a:lnSpc>
              <a:spcBef>
                <a:spcPts val="1300"/>
              </a:spcBef>
              <a:spcAft>
                <a:spcPts val="0"/>
              </a:spcAft>
              <a:buClr>
                <a:srgbClr val="FFC000"/>
              </a:buClr>
              <a:buSzPts val="700"/>
              <a:buChar char="●"/>
              <a:defRPr>
                <a:solidFill>
                  <a:schemeClr val="lt1"/>
                </a:solidFill>
              </a:defRPr>
            </a:lvl3pPr>
            <a:lvl4pPr indent="-228600" lvl="3" marL="1828800" algn="l">
              <a:lnSpc>
                <a:spcPct val="95000"/>
              </a:lnSpc>
              <a:spcBef>
                <a:spcPts val="1300"/>
              </a:spcBef>
              <a:spcAft>
                <a:spcPts val="0"/>
              </a:spcAft>
              <a:buClr>
                <a:schemeClr val="dk1"/>
              </a:buClr>
              <a:buSzPts val="500"/>
              <a:buNone/>
              <a:defRPr sz="100"/>
            </a:lvl4pPr>
            <a:lvl5pPr indent="-228600" lvl="4" marL="2286000" algn="l">
              <a:lnSpc>
                <a:spcPct val="95000"/>
              </a:lnSpc>
              <a:spcBef>
                <a:spcPts val="1300"/>
              </a:spcBef>
              <a:spcAft>
                <a:spcPts val="0"/>
              </a:spcAft>
              <a:buClr>
                <a:schemeClr val="dk1"/>
              </a:buClr>
              <a:buSzPts val="400"/>
              <a:buNone/>
              <a:defRPr sz="100"/>
            </a:lvl5pPr>
            <a:lvl6pPr indent="-228600" lvl="5" marL="2743200" algn="l">
              <a:lnSpc>
                <a:spcPct val="90000"/>
              </a:lnSpc>
              <a:spcBef>
                <a:spcPts val="400"/>
              </a:spcBef>
              <a:spcAft>
                <a:spcPts val="0"/>
              </a:spcAft>
              <a:buClr>
                <a:schemeClr val="dk1"/>
              </a:buClr>
              <a:buSzPts val="200"/>
              <a:buNone/>
              <a:defRPr sz="100"/>
            </a:lvl6pPr>
            <a:lvl7pPr indent="-228600" lvl="6" marL="3200400" algn="l">
              <a:lnSpc>
                <a:spcPct val="90000"/>
              </a:lnSpc>
              <a:spcBef>
                <a:spcPts val="400"/>
              </a:spcBef>
              <a:spcAft>
                <a:spcPts val="0"/>
              </a:spcAft>
              <a:buClr>
                <a:schemeClr val="dk1"/>
              </a:buClr>
              <a:buSzPts val="200"/>
              <a:buNone/>
              <a:defRPr sz="100"/>
            </a:lvl7pPr>
            <a:lvl8pPr indent="-228600" lvl="7" marL="3657600" algn="l">
              <a:lnSpc>
                <a:spcPct val="90000"/>
              </a:lnSpc>
              <a:spcBef>
                <a:spcPts val="400"/>
              </a:spcBef>
              <a:spcAft>
                <a:spcPts val="0"/>
              </a:spcAft>
              <a:buClr>
                <a:schemeClr val="dk1"/>
              </a:buClr>
              <a:buSzPts val="200"/>
              <a:buNone/>
              <a:defRPr sz="100"/>
            </a:lvl8pPr>
            <a:lvl9pPr indent="-228600" lvl="8" marL="4114800" algn="l">
              <a:lnSpc>
                <a:spcPct val="90000"/>
              </a:lnSpc>
              <a:spcBef>
                <a:spcPts val="400"/>
              </a:spcBef>
              <a:spcAft>
                <a:spcPts val="0"/>
              </a:spcAft>
              <a:buClr>
                <a:schemeClr val="dk1"/>
              </a:buClr>
              <a:buSzPts val="200"/>
              <a:buNone/>
              <a:defRPr sz="100"/>
            </a:lvl9pPr>
          </a:lstStyle>
          <a:p/>
        </p:txBody>
      </p:sp>
      <p:sp>
        <p:nvSpPr>
          <p:cNvPr id="7474" name="Google Shape;7474;g3d53bdb51f7_0_9120"/>
          <p:cNvSpPr/>
          <p:nvPr>
            <p:ph idx="2" type="pic"/>
          </p:nvPr>
        </p:nvSpPr>
        <p:spPr>
          <a:xfrm>
            <a:off x="477378" y="1343025"/>
            <a:ext cx="1936800" cy="1228800"/>
          </a:xfrm>
          <a:prstGeom prst="rect">
            <a:avLst/>
          </a:prstGeom>
          <a:noFill/>
          <a:ln>
            <a:noFill/>
          </a:ln>
        </p:spPr>
      </p:sp>
      <p:sp>
        <p:nvSpPr>
          <p:cNvPr id="7475" name="Google Shape;7475;g3d53bdb51f7_0_9120"/>
          <p:cNvSpPr/>
          <p:nvPr>
            <p:ph idx="3" type="pic"/>
          </p:nvPr>
        </p:nvSpPr>
        <p:spPr>
          <a:xfrm>
            <a:off x="2517546" y="1343025"/>
            <a:ext cx="1936800" cy="1228800"/>
          </a:xfrm>
          <a:prstGeom prst="rect">
            <a:avLst/>
          </a:prstGeom>
          <a:noFill/>
          <a:ln>
            <a:noFill/>
          </a:ln>
        </p:spPr>
      </p:sp>
      <p:sp>
        <p:nvSpPr>
          <p:cNvPr id="7476" name="Google Shape;7476;g3d53bdb51f7_0_9120"/>
          <p:cNvSpPr/>
          <p:nvPr>
            <p:ph idx="4" type="pic"/>
          </p:nvPr>
        </p:nvSpPr>
        <p:spPr>
          <a:xfrm>
            <a:off x="477378" y="3188033"/>
            <a:ext cx="1936800" cy="1305300"/>
          </a:xfrm>
          <a:prstGeom prst="rect">
            <a:avLst/>
          </a:prstGeom>
          <a:noFill/>
          <a:ln>
            <a:noFill/>
          </a:ln>
        </p:spPr>
      </p:sp>
      <p:sp>
        <p:nvSpPr>
          <p:cNvPr id="7477" name="Google Shape;7477;g3d53bdb51f7_0_9120"/>
          <p:cNvSpPr/>
          <p:nvPr>
            <p:ph idx="5" type="pic"/>
          </p:nvPr>
        </p:nvSpPr>
        <p:spPr>
          <a:xfrm>
            <a:off x="2517546" y="3188033"/>
            <a:ext cx="1936800" cy="1305300"/>
          </a:xfrm>
          <a:prstGeom prst="rect">
            <a:avLst/>
          </a:prstGeom>
          <a:noFill/>
          <a:ln>
            <a:noFill/>
          </a:ln>
        </p:spPr>
      </p:sp>
      <p:sp>
        <p:nvSpPr>
          <p:cNvPr id="7478" name="Google Shape;7478;g3d53bdb51f7_0_9120"/>
          <p:cNvSpPr/>
          <p:nvPr>
            <p:ph idx="6" type="pic"/>
          </p:nvPr>
        </p:nvSpPr>
        <p:spPr>
          <a:xfrm>
            <a:off x="7471390" y="1028700"/>
            <a:ext cx="1259100" cy="1600200"/>
          </a:xfrm>
          <a:prstGeom prst="rect">
            <a:avLst/>
          </a:prstGeom>
          <a:noFill/>
          <a:ln>
            <a:noFill/>
          </a:ln>
        </p:spPr>
      </p:sp>
      <p:sp>
        <p:nvSpPr>
          <p:cNvPr id="7479" name="Google Shape;7479;g3d53bdb51f7_0_9120"/>
          <p:cNvSpPr/>
          <p:nvPr>
            <p:ph idx="7" type="pic"/>
          </p:nvPr>
        </p:nvSpPr>
        <p:spPr>
          <a:xfrm>
            <a:off x="6564252" y="1028700"/>
            <a:ext cx="816000" cy="1600200"/>
          </a:xfrm>
          <a:prstGeom prst="rect">
            <a:avLst/>
          </a:prstGeom>
          <a:noFill/>
          <a:ln>
            <a:noFill/>
          </a:ln>
        </p:spPr>
      </p:sp>
      <p:pic>
        <p:nvPicPr>
          <p:cNvPr id="7480" name="Google Shape;7480;g3d53bdb51f7_0_9120"/>
          <p:cNvPicPr preferRelativeResize="0"/>
          <p:nvPr/>
        </p:nvPicPr>
        <p:blipFill rotWithShape="1">
          <a:blip r:embed="rId4">
            <a:alphaModFix/>
          </a:blip>
          <a:srcRect b="0" l="0" r="0" t="0"/>
          <a:stretch/>
        </p:blipFill>
        <p:spPr>
          <a:xfrm>
            <a:off x="4670344" y="3186623"/>
            <a:ext cx="4239264" cy="5953"/>
          </a:xfrm>
          <a:prstGeom prst="rect">
            <a:avLst/>
          </a:prstGeom>
          <a:noFill/>
          <a:ln>
            <a:noFill/>
          </a:ln>
        </p:spPr>
      </p:pic>
      <p:sp>
        <p:nvSpPr>
          <p:cNvPr id="7481" name="Google Shape;7481;g3d53bdb51f7_0_9120"/>
          <p:cNvSpPr txBox="1"/>
          <p:nvPr>
            <p:ph idx="8" type="subTitle"/>
          </p:nvPr>
        </p:nvSpPr>
        <p:spPr>
          <a:xfrm>
            <a:off x="453925" y="966947"/>
            <a:ext cx="4000500" cy="274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200"/>
              <a:buFont typeface="Poppins"/>
              <a:buNone/>
              <a:defRPr b="1" sz="1200">
                <a:latin typeface="Poppins"/>
                <a:ea typeface="Poppins"/>
                <a:cs typeface="Poppins"/>
                <a:sym typeface="Poppins"/>
              </a:defRPr>
            </a:lvl1pPr>
            <a:lvl2pPr lvl="1" algn="l">
              <a:lnSpc>
                <a:spcPct val="95000"/>
              </a:lnSpc>
              <a:spcBef>
                <a:spcPts val="1300"/>
              </a:spcBef>
              <a:spcAft>
                <a:spcPts val="0"/>
              </a:spcAft>
              <a:buSzPts val="1200"/>
              <a:buFont typeface="Poppins"/>
              <a:buNone/>
              <a:defRPr sz="1200"/>
            </a:lvl2pPr>
            <a:lvl3pPr lvl="2" algn="l">
              <a:lnSpc>
                <a:spcPct val="95000"/>
              </a:lnSpc>
              <a:spcBef>
                <a:spcPts val="1300"/>
              </a:spcBef>
              <a:spcAft>
                <a:spcPts val="0"/>
              </a:spcAft>
              <a:buSzPts val="1200"/>
              <a:buFont typeface="Poppins"/>
              <a:buNone/>
              <a:defRPr sz="1200"/>
            </a:lvl3pPr>
            <a:lvl4pPr lvl="3" algn="l">
              <a:lnSpc>
                <a:spcPct val="95000"/>
              </a:lnSpc>
              <a:spcBef>
                <a:spcPts val="1300"/>
              </a:spcBef>
              <a:spcAft>
                <a:spcPts val="0"/>
              </a:spcAft>
              <a:buSzPts val="1200"/>
              <a:buFont typeface="Poppins"/>
              <a:buNone/>
              <a:defRPr sz="1200"/>
            </a:lvl4pPr>
            <a:lvl5pPr lvl="4" algn="l">
              <a:lnSpc>
                <a:spcPct val="95000"/>
              </a:lnSpc>
              <a:spcBef>
                <a:spcPts val="1300"/>
              </a:spcBef>
              <a:spcAft>
                <a:spcPts val="0"/>
              </a:spcAft>
              <a:buSzPts val="1200"/>
              <a:buFont typeface="Poppins"/>
              <a:buNone/>
              <a:defRPr sz="1200"/>
            </a:lvl5pPr>
            <a:lvl6pPr lvl="5" algn="l">
              <a:lnSpc>
                <a:spcPct val="95000"/>
              </a:lnSpc>
              <a:spcBef>
                <a:spcPts val="1300"/>
              </a:spcBef>
              <a:spcAft>
                <a:spcPts val="0"/>
              </a:spcAft>
              <a:buSzPts val="1200"/>
              <a:buFont typeface="Poppins"/>
              <a:buNone/>
              <a:defRPr sz="1200"/>
            </a:lvl6pPr>
            <a:lvl7pPr lvl="6" algn="l">
              <a:lnSpc>
                <a:spcPct val="95000"/>
              </a:lnSpc>
              <a:spcBef>
                <a:spcPts val="1300"/>
              </a:spcBef>
              <a:spcAft>
                <a:spcPts val="0"/>
              </a:spcAft>
              <a:buSzPts val="1200"/>
              <a:buFont typeface="Poppins"/>
              <a:buNone/>
              <a:defRPr sz="1200"/>
            </a:lvl7pPr>
            <a:lvl8pPr lvl="7" algn="l">
              <a:lnSpc>
                <a:spcPct val="95000"/>
              </a:lnSpc>
              <a:spcBef>
                <a:spcPts val="1300"/>
              </a:spcBef>
              <a:spcAft>
                <a:spcPts val="0"/>
              </a:spcAft>
              <a:buSzPts val="1200"/>
              <a:buFont typeface="Poppins"/>
              <a:buNone/>
              <a:defRPr sz="1200"/>
            </a:lvl8pPr>
            <a:lvl9pPr lvl="8" algn="l">
              <a:lnSpc>
                <a:spcPct val="95000"/>
              </a:lnSpc>
              <a:spcBef>
                <a:spcPts val="1300"/>
              </a:spcBef>
              <a:spcAft>
                <a:spcPts val="0"/>
              </a:spcAft>
              <a:buSzPts val="1200"/>
              <a:buFont typeface="Poppins"/>
              <a:buNone/>
              <a:defRPr sz="1200"/>
            </a:lvl9pPr>
          </a:lstStyle>
          <a:p/>
        </p:txBody>
      </p:sp>
      <p:sp>
        <p:nvSpPr>
          <p:cNvPr id="7482" name="Google Shape;7482;g3d53bdb51f7_0_9120"/>
          <p:cNvSpPr txBox="1"/>
          <p:nvPr>
            <p:ph idx="9" type="subTitle"/>
          </p:nvPr>
        </p:nvSpPr>
        <p:spPr>
          <a:xfrm>
            <a:off x="4768404" y="966947"/>
            <a:ext cx="1684500" cy="4017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200"/>
              <a:buFont typeface="Poppins"/>
              <a:buNone/>
              <a:defRPr b="1" sz="1200">
                <a:latin typeface="Poppins"/>
                <a:ea typeface="Poppins"/>
                <a:cs typeface="Poppins"/>
                <a:sym typeface="Poppins"/>
              </a:defRPr>
            </a:lvl1pPr>
            <a:lvl2pPr lvl="1" algn="l">
              <a:lnSpc>
                <a:spcPct val="95000"/>
              </a:lnSpc>
              <a:spcBef>
                <a:spcPts val="1300"/>
              </a:spcBef>
              <a:spcAft>
                <a:spcPts val="0"/>
              </a:spcAft>
              <a:buSzPts val="1200"/>
              <a:buFont typeface="Poppins"/>
              <a:buNone/>
              <a:defRPr sz="1200"/>
            </a:lvl2pPr>
            <a:lvl3pPr lvl="2" algn="l">
              <a:lnSpc>
                <a:spcPct val="95000"/>
              </a:lnSpc>
              <a:spcBef>
                <a:spcPts val="1300"/>
              </a:spcBef>
              <a:spcAft>
                <a:spcPts val="0"/>
              </a:spcAft>
              <a:buSzPts val="1200"/>
              <a:buFont typeface="Poppins"/>
              <a:buNone/>
              <a:defRPr sz="1200"/>
            </a:lvl3pPr>
            <a:lvl4pPr lvl="3" algn="l">
              <a:lnSpc>
                <a:spcPct val="95000"/>
              </a:lnSpc>
              <a:spcBef>
                <a:spcPts val="1300"/>
              </a:spcBef>
              <a:spcAft>
                <a:spcPts val="0"/>
              </a:spcAft>
              <a:buSzPts val="1200"/>
              <a:buFont typeface="Poppins"/>
              <a:buNone/>
              <a:defRPr sz="1200"/>
            </a:lvl4pPr>
            <a:lvl5pPr lvl="4" algn="l">
              <a:lnSpc>
                <a:spcPct val="95000"/>
              </a:lnSpc>
              <a:spcBef>
                <a:spcPts val="1300"/>
              </a:spcBef>
              <a:spcAft>
                <a:spcPts val="0"/>
              </a:spcAft>
              <a:buSzPts val="1200"/>
              <a:buFont typeface="Poppins"/>
              <a:buNone/>
              <a:defRPr sz="1200"/>
            </a:lvl5pPr>
            <a:lvl6pPr lvl="5" algn="l">
              <a:lnSpc>
                <a:spcPct val="95000"/>
              </a:lnSpc>
              <a:spcBef>
                <a:spcPts val="1300"/>
              </a:spcBef>
              <a:spcAft>
                <a:spcPts val="0"/>
              </a:spcAft>
              <a:buSzPts val="1200"/>
              <a:buFont typeface="Poppins"/>
              <a:buNone/>
              <a:defRPr sz="1200"/>
            </a:lvl6pPr>
            <a:lvl7pPr lvl="6" algn="l">
              <a:lnSpc>
                <a:spcPct val="95000"/>
              </a:lnSpc>
              <a:spcBef>
                <a:spcPts val="1300"/>
              </a:spcBef>
              <a:spcAft>
                <a:spcPts val="0"/>
              </a:spcAft>
              <a:buSzPts val="1200"/>
              <a:buFont typeface="Poppins"/>
              <a:buNone/>
              <a:defRPr sz="1200"/>
            </a:lvl7pPr>
            <a:lvl8pPr lvl="7" algn="l">
              <a:lnSpc>
                <a:spcPct val="95000"/>
              </a:lnSpc>
              <a:spcBef>
                <a:spcPts val="1300"/>
              </a:spcBef>
              <a:spcAft>
                <a:spcPts val="0"/>
              </a:spcAft>
              <a:buSzPts val="1200"/>
              <a:buFont typeface="Poppins"/>
              <a:buNone/>
              <a:defRPr sz="1200"/>
            </a:lvl8pPr>
            <a:lvl9pPr lvl="8" algn="l">
              <a:lnSpc>
                <a:spcPct val="95000"/>
              </a:lnSpc>
              <a:spcBef>
                <a:spcPts val="1300"/>
              </a:spcBef>
              <a:spcAft>
                <a:spcPts val="0"/>
              </a:spcAft>
              <a:buSzPts val="1200"/>
              <a:buFont typeface="Poppins"/>
              <a:buNone/>
              <a:defRPr sz="1200"/>
            </a:lvl9pPr>
          </a:lstStyle>
          <a:p/>
        </p:txBody>
      </p:sp>
      <p:sp>
        <p:nvSpPr>
          <p:cNvPr id="7483" name="Google Shape;7483;g3d53bdb51f7_0_9120"/>
          <p:cNvSpPr txBox="1"/>
          <p:nvPr>
            <p:ph idx="13" type="subTitle"/>
          </p:nvPr>
        </p:nvSpPr>
        <p:spPr>
          <a:xfrm>
            <a:off x="453925" y="2911753"/>
            <a:ext cx="4000500" cy="274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200"/>
              <a:buFont typeface="Poppins"/>
              <a:buNone/>
              <a:defRPr b="1" sz="1200">
                <a:latin typeface="Poppins"/>
                <a:ea typeface="Poppins"/>
                <a:cs typeface="Poppins"/>
                <a:sym typeface="Poppins"/>
              </a:defRPr>
            </a:lvl1pPr>
            <a:lvl2pPr lvl="1" algn="l">
              <a:lnSpc>
                <a:spcPct val="95000"/>
              </a:lnSpc>
              <a:spcBef>
                <a:spcPts val="1300"/>
              </a:spcBef>
              <a:spcAft>
                <a:spcPts val="0"/>
              </a:spcAft>
              <a:buSzPts val="1200"/>
              <a:buFont typeface="Poppins"/>
              <a:buNone/>
              <a:defRPr sz="1200"/>
            </a:lvl2pPr>
            <a:lvl3pPr lvl="2" algn="l">
              <a:lnSpc>
                <a:spcPct val="95000"/>
              </a:lnSpc>
              <a:spcBef>
                <a:spcPts val="1300"/>
              </a:spcBef>
              <a:spcAft>
                <a:spcPts val="0"/>
              </a:spcAft>
              <a:buSzPts val="1200"/>
              <a:buFont typeface="Poppins"/>
              <a:buNone/>
              <a:defRPr sz="1200"/>
            </a:lvl3pPr>
            <a:lvl4pPr lvl="3" algn="l">
              <a:lnSpc>
                <a:spcPct val="95000"/>
              </a:lnSpc>
              <a:spcBef>
                <a:spcPts val="1300"/>
              </a:spcBef>
              <a:spcAft>
                <a:spcPts val="0"/>
              </a:spcAft>
              <a:buSzPts val="1200"/>
              <a:buFont typeface="Poppins"/>
              <a:buNone/>
              <a:defRPr sz="1200"/>
            </a:lvl4pPr>
            <a:lvl5pPr lvl="4" algn="l">
              <a:lnSpc>
                <a:spcPct val="95000"/>
              </a:lnSpc>
              <a:spcBef>
                <a:spcPts val="1300"/>
              </a:spcBef>
              <a:spcAft>
                <a:spcPts val="0"/>
              </a:spcAft>
              <a:buSzPts val="1200"/>
              <a:buFont typeface="Poppins"/>
              <a:buNone/>
              <a:defRPr sz="1200"/>
            </a:lvl5pPr>
            <a:lvl6pPr lvl="5" algn="l">
              <a:lnSpc>
                <a:spcPct val="95000"/>
              </a:lnSpc>
              <a:spcBef>
                <a:spcPts val="1300"/>
              </a:spcBef>
              <a:spcAft>
                <a:spcPts val="0"/>
              </a:spcAft>
              <a:buSzPts val="1200"/>
              <a:buFont typeface="Poppins"/>
              <a:buNone/>
              <a:defRPr sz="1200"/>
            </a:lvl6pPr>
            <a:lvl7pPr lvl="6" algn="l">
              <a:lnSpc>
                <a:spcPct val="95000"/>
              </a:lnSpc>
              <a:spcBef>
                <a:spcPts val="1300"/>
              </a:spcBef>
              <a:spcAft>
                <a:spcPts val="0"/>
              </a:spcAft>
              <a:buSzPts val="1200"/>
              <a:buFont typeface="Poppins"/>
              <a:buNone/>
              <a:defRPr sz="1200"/>
            </a:lvl7pPr>
            <a:lvl8pPr lvl="7" algn="l">
              <a:lnSpc>
                <a:spcPct val="95000"/>
              </a:lnSpc>
              <a:spcBef>
                <a:spcPts val="1300"/>
              </a:spcBef>
              <a:spcAft>
                <a:spcPts val="0"/>
              </a:spcAft>
              <a:buSzPts val="1200"/>
              <a:buFont typeface="Poppins"/>
              <a:buNone/>
              <a:defRPr sz="1200"/>
            </a:lvl8pPr>
            <a:lvl9pPr lvl="8" algn="l">
              <a:lnSpc>
                <a:spcPct val="95000"/>
              </a:lnSpc>
              <a:spcBef>
                <a:spcPts val="1300"/>
              </a:spcBef>
              <a:spcAft>
                <a:spcPts val="0"/>
              </a:spcAft>
              <a:buSzPts val="1200"/>
              <a:buFont typeface="Poppins"/>
              <a:buNone/>
              <a:defRPr sz="1200"/>
            </a:lvl9pPr>
          </a:lstStyle>
          <a:p/>
        </p:txBody>
      </p:sp>
      <p:sp>
        <p:nvSpPr>
          <p:cNvPr id="7484" name="Google Shape;7484;g3d53bdb51f7_0_9120"/>
          <p:cNvSpPr txBox="1"/>
          <p:nvPr>
            <p:ph idx="14" type="subTitle"/>
          </p:nvPr>
        </p:nvSpPr>
        <p:spPr>
          <a:xfrm>
            <a:off x="4774356" y="2911753"/>
            <a:ext cx="3956100" cy="274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200"/>
              <a:buFont typeface="Poppins"/>
              <a:buNone/>
              <a:defRPr b="1" sz="1200">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1200"/>
              <a:buFont typeface="Poppins"/>
              <a:buNone/>
              <a:defRPr sz="1200">
                <a:solidFill>
                  <a:schemeClr val="lt1"/>
                </a:solidFill>
              </a:defRPr>
            </a:lvl2pPr>
            <a:lvl3pPr lvl="2" algn="l">
              <a:lnSpc>
                <a:spcPct val="95000"/>
              </a:lnSpc>
              <a:spcBef>
                <a:spcPts val="1300"/>
              </a:spcBef>
              <a:spcAft>
                <a:spcPts val="0"/>
              </a:spcAft>
              <a:buClr>
                <a:schemeClr val="lt1"/>
              </a:buClr>
              <a:buSzPts val="1200"/>
              <a:buFont typeface="Poppins"/>
              <a:buNone/>
              <a:defRPr sz="1200">
                <a:solidFill>
                  <a:schemeClr val="lt1"/>
                </a:solidFill>
              </a:defRPr>
            </a:lvl3pPr>
            <a:lvl4pPr lvl="3" algn="l">
              <a:lnSpc>
                <a:spcPct val="95000"/>
              </a:lnSpc>
              <a:spcBef>
                <a:spcPts val="1300"/>
              </a:spcBef>
              <a:spcAft>
                <a:spcPts val="0"/>
              </a:spcAft>
              <a:buClr>
                <a:schemeClr val="lt1"/>
              </a:buClr>
              <a:buSzPts val="1200"/>
              <a:buFont typeface="Poppins"/>
              <a:buNone/>
              <a:defRPr sz="1200">
                <a:solidFill>
                  <a:schemeClr val="lt1"/>
                </a:solidFill>
              </a:defRPr>
            </a:lvl4pPr>
            <a:lvl5pPr lvl="4" algn="l">
              <a:lnSpc>
                <a:spcPct val="95000"/>
              </a:lnSpc>
              <a:spcBef>
                <a:spcPts val="1300"/>
              </a:spcBef>
              <a:spcAft>
                <a:spcPts val="0"/>
              </a:spcAft>
              <a:buClr>
                <a:schemeClr val="lt1"/>
              </a:buClr>
              <a:buSzPts val="1200"/>
              <a:buFont typeface="Poppins"/>
              <a:buNone/>
              <a:defRPr sz="1200">
                <a:solidFill>
                  <a:schemeClr val="lt1"/>
                </a:solidFill>
              </a:defRPr>
            </a:lvl5pPr>
            <a:lvl6pPr lvl="5" algn="l">
              <a:lnSpc>
                <a:spcPct val="95000"/>
              </a:lnSpc>
              <a:spcBef>
                <a:spcPts val="1300"/>
              </a:spcBef>
              <a:spcAft>
                <a:spcPts val="0"/>
              </a:spcAft>
              <a:buClr>
                <a:schemeClr val="lt1"/>
              </a:buClr>
              <a:buSzPts val="1200"/>
              <a:buFont typeface="Poppins"/>
              <a:buNone/>
              <a:defRPr sz="1200">
                <a:solidFill>
                  <a:schemeClr val="lt1"/>
                </a:solidFill>
              </a:defRPr>
            </a:lvl6pPr>
            <a:lvl7pPr lvl="6" algn="l">
              <a:lnSpc>
                <a:spcPct val="95000"/>
              </a:lnSpc>
              <a:spcBef>
                <a:spcPts val="1300"/>
              </a:spcBef>
              <a:spcAft>
                <a:spcPts val="0"/>
              </a:spcAft>
              <a:buClr>
                <a:schemeClr val="lt1"/>
              </a:buClr>
              <a:buSzPts val="1200"/>
              <a:buFont typeface="Poppins"/>
              <a:buNone/>
              <a:defRPr sz="1200">
                <a:solidFill>
                  <a:schemeClr val="lt1"/>
                </a:solidFill>
              </a:defRPr>
            </a:lvl7pPr>
            <a:lvl8pPr lvl="7" algn="l">
              <a:lnSpc>
                <a:spcPct val="95000"/>
              </a:lnSpc>
              <a:spcBef>
                <a:spcPts val="1300"/>
              </a:spcBef>
              <a:spcAft>
                <a:spcPts val="0"/>
              </a:spcAft>
              <a:buClr>
                <a:schemeClr val="lt1"/>
              </a:buClr>
              <a:buSzPts val="1200"/>
              <a:buFont typeface="Poppins"/>
              <a:buNone/>
              <a:defRPr sz="1200">
                <a:solidFill>
                  <a:schemeClr val="lt1"/>
                </a:solidFill>
              </a:defRPr>
            </a:lvl8pPr>
            <a:lvl9pPr lvl="8" algn="l">
              <a:lnSpc>
                <a:spcPct val="95000"/>
              </a:lnSpc>
              <a:spcBef>
                <a:spcPts val="1300"/>
              </a:spcBef>
              <a:spcAft>
                <a:spcPts val="0"/>
              </a:spcAft>
              <a:buClr>
                <a:schemeClr val="lt1"/>
              </a:buClr>
              <a:buSzPts val="1200"/>
              <a:buFont typeface="Poppins"/>
              <a:buNone/>
              <a:defRPr sz="1200">
                <a:solidFill>
                  <a:schemeClr val="lt1"/>
                </a:solidFill>
              </a:defRPr>
            </a:lvl9pPr>
          </a:lstStyle>
          <a:p/>
        </p:txBody>
      </p:sp>
    </p:spTree>
  </p:cSld>
  <p:clrMapOvr>
    <a:masterClrMapping/>
  </p:clrMapOvr>
</p:sldLayout>
</file>

<file path=ppt/slideLayouts/slideLayout4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4_Custom Layout">
  <p:cSld name="44_Custom Layout">
    <p:bg>
      <p:bgPr>
        <a:blipFill>
          <a:blip r:embed="rId2">
            <a:alphaModFix/>
          </a:blip>
          <a:stretch>
            <a:fillRect/>
          </a:stretch>
        </a:blipFill>
      </p:bgPr>
    </p:bg>
    <p:spTree>
      <p:nvGrpSpPr>
        <p:cNvPr id="7485" name="Shape 7485"/>
        <p:cNvGrpSpPr/>
        <p:nvPr/>
      </p:nvGrpSpPr>
      <p:grpSpPr>
        <a:xfrm>
          <a:off x="0" y="0"/>
          <a:ext cx="0" cy="0"/>
          <a:chOff x="0" y="0"/>
          <a:chExt cx="0" cy="0"/>
        </a:xfrm>
      </p:grpSpPr>
      <p:sp>
        <p:nvSpPr>
          <p:cNvPr id="7486" name="Google Shape;7486;g3d53bdb51f7_0_9140"/>
          <p:cNvSpPr/>
          <p:nvPr/>
        </p:nvSpPr>
        <p:spPr>
          <a:xfrm>
            <a:off x="4670344" y="2803788"/>
            <a:ext cx="4246500" cy="1855200"/>
          </a:xfrm>
          <a:prstGeom prst="roundRect">
            <a:avLst>
              <a:gd fmla="val 2420" name="adj"/>
            </a:avLst>
          </a:prstGeom>
          <a:gradFill>
            <a:gsLst>
              <a:gs pos="0">
                <a:srgbClr val="EF0016"/>
              </a:gs>
              <a:gs pos="72000">
                <a:schemeClr val="dk1"/>
              </a:gs>
              <a:gs pos="100000">
                <a:schemeClr val="dk1"/>
              </a:gs>
            </a:gsLst>
            <a:lin ang="18900044"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pic>
        <p:nvPicPr>
          <p:cNvPr descr="A black and blue background&#10;&#10;AI-generated content may be incorrect." id="7487" name="Google Shape;7487;g3d53bdb51f7_0_9140"/>
          <p:cNvPicPr preferRelativeResize="0"/>
          <p:nvPr/>
        </p:nvPicPr>
        <p:blipFill rotWithShape="1">
          <a:blip r:embed="rId3">
            <a:alphaModFix/>
          </a:blip>
          <a:srcRect b="0" l="0" r="0" t="0"/>
          <a:stretch/>
        </p:blipFill>
        <p:spPr>
          <a:xfrm>
            <a:off x="4660257" y="2804991"/>
            <a:ext cx="4245431" cy="1866750"/>
          </a:xfrm>
          <a:prstGeom prst="rect">
            <a:avLst/>
          </a:prstGeom>
          <a:noFill/>
          <a:ln>
            <a:noFill/>
          </a:ln>
        </p:spPr>
      </p:pic>
      <p:sp>
        <p:nvSpPr>
          <p:cNvPr id="7488" name="Google Shape;7488;g3d53bdb51f7_0_9140"/>
          <p:cNvSpPr/>
          <p:nvPr/>
        </p:nvSpPr>
        <p:spPr>
          <a:xfrm>
            <a:off x="339879" y="864394"/>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489" name="Google Shape;7489;g3d53bdb51f7_0_9140"/>
          <p:cNvSpPr/>
          <p:nvPr/>
        </p:nvSpPr>
        <p:spPr>
          <a:xfrm>
            <a:off x="4670344" y="864394"/>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490" name="Google Shape;7490;g3d53bdb51f7_0_9140"/>
          <p:cNvSpPr/>
          <p:nvPr/>
        </p:nvSpPr>
        <p:spPr>
          <a:xfrm>
            <a:off x="339879" y="2803788"/>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491" name="Google Shape;7491;g3d53bdb51f7_0_9140"/>
          <p:cNvSpPr txBox="1"/>
          <p:nvPr>
            <p:ph type="title"/>
          </p:nvPr>
        </p:nvSpPr>
        <p:spPr>
          <a:xfrm>
            <a:off x="325594" y="369882"/>
            <a:ext cx="84048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492" name="Google Shape;7492;g3d53bdb51f7_0_914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493" name="Google Shape;7493;g3d53bdb51f7_0_9140"/>
          <p:cNvSpPr txBox="1"/>
          <p:nvPr>
            <p:ph idx="1" type="body"/>
          </p:nvPr>
        </p:nvSpPr>
        <p:spPr>
          <a:xfrm>
            <a:off x="4751767" y="3714750"/>
            <a:ext cx="3956100" cy="893100"/>
          </a:xfrm>
          <a:prstGeom prst="rect">
            <a:avLst/>
          </a:prstGeom>
          <a:noFill/>
          <a:ln>
            <a:noFill/>
          </a:ln>
        </p:spPr>
        <p:txBody>
          <a:bodyPr anchorCtr="0" anchor="t" bIns="0" lIns="0" spcFirstLastPara="1" rIns="0" wrap="square" tIns="0">
            <a:noAutofit/>
          </a:bodyPr>
          <a:lstStyle>
            <a:lvl1pPr indent="-285750" lvl="0" marL="457200" algn="l">
              <a:lnSpc>
                <a:spcPct val="95000"/>
              </a:lnSpc>
              <a:spcBef>
                <a:spcPts val="1300"/>
              </a:spcBef>
              <a:spcAft>
                <a:spcPts val="0"/>
              </a:spcAft>
              <a:buClr>
                <a:srgbClr val="FFC000"/>
              </a:buClr>
              <a:buSzPts val="900"/>
              <a:buChar char="●"/>
              <a:defRPr>
                <a:solidFill>
                  <a:schemeClr val="lt1"/>
                </a:solidFill>
              </a:defRPr>
            </a:lvl1pPr>
            <a:lvl2pPr indent="-279400" lvl="1" marL="914400" algn="l">
              <a:lnSpc>
                <a:spcPct val="95000"/>
              </a:lnSpc>
              <a:spcBef>
                <a:spcPts val="1300"/>
              </a:spcBef>
              <a:spcAft>
                <a:spcPts val="0"/>
              </a:spcAft>
              <a:buClr>
                <a:srgbClr val="FFC000"/>
              </a:buClr>
              <a:buSzPts val="800"/>
              <a:buChar char="●"/>
              <a:defRPr>
                <a:solidFill>
                  <a:schemeClr val="lt1"/>
                </a:solidFill>
              </a:defRPr>
            </a:lvl2pPr>
            <a:lvl3pPr indent="-273050" lvl="2" marL="1371600" algn="l">
              <a:lnSpc>
                <a:spcPct val="95000"/>
              </a:lnSpc>
              <a:spcBef>
                <a:spcPts val="1300"/>
              </a:spcBef>
              <a:spcAft>
                <a:spcPts val="0"/>
              </a:spcAft>
              <a:buClr>
                <a:srgbClr val="FFC000"/>
              </a:buClr>
              <a:buSzPts val="700"/>
              <a:buChar char="●"/>
              <a:defRPr>
                <a:solidFill>
                  <a:schemeClr val="lt1"/>
                </a:solidFill>
              </a:defRPr>
            </a:lvl3pPr>
            <a:lvl4pPr indent="-228600" lvl="3" marL="1828800" algn="l">
              <a:lnSpc>
                <a:spcPct val="95000"/>
              </a:lnSpc>
              <a:spcBef>
                <a:spcPts val="1300"/>
              </a:spcBef>
              <a:spcAft>
                <a:spcPts val="0"/>
              </a:spcAft>
              <a:buClr>
                <a:schemeClr val="dk1"/>
              </a:buClr>
              <a:buSzPts val="500"/>
              <a:buNone/>
              <a:defRPr sz="100"/>
            </a:lvl4pPr>
            <a:lvl5pPr indent="-228600" lvl="4" marL="2286000" algn="l">
              <a:lnSpc>
                <a:spcPct val="95000"/>
              </a:lnSpc>
              <a:spcBef>
                <a:spcPts val="1300"/>
              </a:spcBef>
              <a:spcAft>
                <a:spcPts val="0"/>
              </a:spcAft>
              <a:buClr>
                <a:schemeClr val="dk1"/>
              </a:buClr>
              <a:buSzPts val="400"/>
              <a:buNone/>
              <a:defRPr sz="100"/>
            </a:lvl5pPr>
            <a:lvl6pPr indent="-228600" lvl="5" marL="2743200" algn="l">
              <a:lnSpc>
                <a:spcPct val="90000"/>
              </a:lnSpc>
              <a:spcBef>
                <a:spcPts val="400"/>
              </a:spcBef>
              <a:spcAft>
                <a:spcPts val="0"/>
              </a:spcAft>
              <a:buClr>
                <a:schemeClr val="dk1"/>
              </a:buClr>
              <a:buSzPts val="200"/>
              <a:buNone/>
              <a:defRPr sz="100"/>
            </a:lvl6pPr>
            <a:lvl7pPr indent="-228600" lvl="6" marL="3200400" algn="l">
              <a:lnSpc>
                <a:spcPct val="90000"/>
              </a:lnSpc>
              <a:spcBef>
                <a:spcPts val="400"/>
              </a:spcBef>
              <a:spcAft>
                <a:spcPts val="0"/>
              </a:spcAft>
              <a:buClr>
                <a:schemeClr val="dk1"/>
              </a:buClr>
              <a:buSzPts val="200"/>
              <a:buNone/>
              <a:defRPr sz="100"/>
            </a:lvl7pPr>
            <a:lvl8pPr indent="-228600" lvl="7" marL="3657600" algn="l">
              <a:lnSpc>
                <a:spcPct val="90000"/>
              </a:lnSpc>
              <a:spcBef>
                <a:spcPts val="400"/>
              </a:spcBef>
              <a:spcAft>
                <a:spcPts val="0"/>
              </a:spcAft>
              <a:buClr>
                <a:schemeClr val="dk1"/>
              </a:buClr>
              <a:buSzPts val="200"/>
              <a:buNone/>
              <a:defRPr sz="100"/>
            </a:lvl8pPr>
            <a:lvl9pPr indent="-228600" lvl="8" marL="4114800" algn="l">
              <a:lnSpc>
                <a:spcPct val="90000"/>
              </a:lnSpc>
              <a:spcBef>
                <a:spcPts val="400"/>
              </a:spcBef>
              <a:spcAft>
                <a:spcPts val="0"/>
              </a:spcAft>
              <a:buClr>
                <a:schemeClr val="dk1"/>
              </a:buClr>
              <a:buSzPts val="200"/>
              <a:buNone/>
              <a:defRPr sz="100"/>
            </a:lvl9pPr>
          </a:lstStyle>
          <a:p/>
        </p:txBody>
      </p:sp>
      <p:pic>
        <p:nvPicPr>
          <p:cNvPr id="7494" name="Google Shape;7494;g3d53bdb51f7_0_9140"/>
          <p:cNvPicPr preferRelativeResize="0"/>
          <p:nvPr/>
        </p:nvPicPr>
        <p:blipFill rotWithShape="1">
          <a:blip r:embed="rId4">
            <a:alphaModFix/>
          </a:blip>
          <a:srcRect b="0" l="0" r="0" t="0"/>
          <a:stretch/>
        </p:blipFill>
        <p:spPr>
          <a:xfrm>
            <a:off x="4670214" y="3186504"/>
            <a:ext cx="4239481" cy="5953"/>
          </a:xfrm>
          <a:prstGeom prst="rect">
            <a:avLst/>
          </a:prstGeom>
          <a:noFill/>
          <a:ln>
            <a:noFill/>
          </a:ln>
        </p:spPr>
      </p:pic>
      <p:sp>
        <p:nvSpPr>
          <p:cNvPr id="7495" name="Google Shape;7495;g3d53bdb51f7_0_9140"/>
          <p:cNvSpPr txBox="1"/>
          <p:nvPr>
            <p:ph idx="2" type="subTitle"/>
          </p:nvPr>
        </p:nvSpPr>
        <p:spPr>
          <a:xfrm>
            <a:off x="453925" y="966947"/>
            <a:ext cx="3992700" cy="274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200"/>
              <a:buFont typeface="Poppins"/>
              <a:buNone/>
              <a:defRPr b="1" sz="1200">
                <a:latin typeface="Poppins"/>
                <a:ea typeface="Poppins"/>
                <a:cs typeface="Poppins"/>
                <a:sym typeface="Poppins"/>
              </a:defRPr>
            </a:lvl1pPr>
            <a:lvl2pPr lvl="1" algn="l">
              <a:lnSpc>
                <a:spcPct val="95000"/>
              </a:lnSpc>
              <a:spcBef>
                <a:spcPts val="1300"/>
              </a:spcBef>
              <a:spcAft>
                <a:spcPts val="0"/>
              </a:spcAft>
              <a:buSzPts val="1200"/>
              <a:buFont typeface="Poppins"/>
              <a:buNone/>
              <a:defRPr sz="1200"/>
            </a:lvl2pPr>
            <a:lvl3pPr lvl="2" algn="l">
              <a:lnSpc>
                <a:spcPct val="95000"/>
              </a:lnSpc>
              <a:spcBef>
                <a:spcPts val="1300"/>
              </a:spcBef>
              <a:spcAft>
                <a:spcPts val="0"/>
              </a:spcAft>
              <a:buSzPts val="1200"/>
              <a:buFont typeface="Poppins"/>
              <a:buNone/>
              <a:defRPr sz="1200"/>
            </a:lvl3pPr>
            <a:lvl4pPr lvl="3" algn="l">
              <a:lnSpc>
                <a:spcPct val="95000"/>
              </a:lnSpc>
              <a:spcBef>
                <a:spcPts val="1300"/>
              </a:spcBef>
              <a:spcAft>
                <a:spcPts val="0"/>
              </a:spcAft>
              <a:buSzPts val="1200"/>
              <a:buFont typeface="Poppins"/>
              <a:buNone/>
              <a:defRPr sz="1200"/>
            </a:lvl4pPr>
            <a:lvl5pPr lvl="4" algn="l">
              <a:lnSpc>
                <a:spcPct val="95000"/>
              </a:lnSpc>
              <a:spcBef>
                <a:spcPts val="1300"/>
              </a:spcBef>
              <a:spcAft>
                <a:spcPts val="0"/>
              </a:spcAft>
              <a:buSzPts val="1200"/>
              <a:buFont typeface="Poppins"/>
              <a:buNone/>
              <a:defRPr sz="1200"/>
            </a:lvl5pPr>
            <a:lvl6pPr lvl="5" algn="l">
              <a:lnSpc>
                <a:spcPct val="95000"/>
              </a:lnSpc>
              <a:spcBef>
                <a:spcPts val="1300"/>
              </a:spcBef>
              <a:spcAft>
                <a:spcPts val="0"/>
              </a:spcAft>
              <a:buSzPts val="1200"/>
              <a:buFont typeface="Poppins"/>
              <a:buNone/>
              <a:defRPr sz="1200"/>
            </a:lvl6pPr>
            <a:lvl7pPr lvl="6" algn="l">
              <a:lnSpc>
                <a:spcPct val="95000"/>
              </a:lnSpc>
              <a:spcBef>
                <a:spcPts val="1300"/>
              </a:spcBef>
              <a:spcAft>
                <a:spcPts val="0"/>
              </a:spcAft>
              <a:buSzPts val="1200"/>
              <a:buFont typeface="Poppins"/>
              <a:buNone/>
              <a:defRPr sz="1200"/>
            </a:lvl7pPr>
            <a:lvl8pPr lvl="7" algn="l">
              <a:lnSpc>
                <a:spcPct val="95000"/>
              </a:lnSpc>
              <a:spcBef>
                <a:spcPts val="1300"/>
              </a:spcBef>
              <a:spcAft>
                <a:spcPts val="0"/>
              </a:spcAft>
              <a:buSzPts val="1200"/>
              <a:buFont typeface="Poppins"/>
              <a:buNone/>
              <a:defRPr sz="1200"/>
            </a:lvl8pPr>
            <a:lvl9pPr lvl="8" algn="l">
              <a:lnSpc>
                <a:spcPct val="95000"/>
              </a:lnSpc>
              <a:spcBef>
                <a:spcPts val="1300"/>
              </a:spcBef>
              <a:spcAft>
                <a:spcPts val="0"/>
              </a:spcAft>
              <a:buSzPts val="1200"/>
              <a:buFont typeface="Poppins"/>
              <a:buNone/>
              <a:defRPr sz="1200"/>
            </a:lvl9pPr>
          </a:lstStyle>
          <a:p/>
        </p:txBody>
      </p:sp>
      <p:sp>
        <p:nvSpPr>
          <p:cNvPr id="7496" name="Google Shape;7496;g3d53bdb51f7_0_9140"/>
          <p:cNvSpPr txBox="1"/>
          <p:nvPr>
            <p:ph idx="3" type="subTitle"/>
          </p:nvPr>
        </p:nvSpPr>
        <p:spPr>
          <a:xfrm>
            <a:off x="4768404" y="966947"/>
            <a:ext cx="1684500" cy="4017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200"/>
              <a:buFont typeface="Poppins"/>
              <a:buNone/>
              <a:defRPr b="1" sz="1200">
                <a:latin typeface="Poppins"/>
                <a:ea typeface="Poppins"/>
                <a:cs typeface="Poppins"/>
                <a:sym typeface="Poppins"/>
              </a:defRPr>
            </a:lvl1pPr>
            <a:lvl2pPr lvl="1" algn="l">
              <a:lnSpc>
                <a:spcPct val="95000"/>
              </a:lnSpc>
              <a:spcBef>
                <a:spcPts val="1300"/>
              </a:spcBef>
              <a:spcAft>
                <a:spcPts val="0"/>
              </a:spcAft>
              <a:buSzPts val="1200"/>
              <a:buFont typeface="Poppins"/>
              <a:buNone/>
              <a:defRPr sz="1200"/>
            </a:lvl2pPr>
            <a:lvl3pPr lvl="2" algn="l">
              <a:lnSpc>
                <a:spcPct val="95000"/>
              </a:lnSpc>
              <a:spcBef>
                <a:spcPts val="1300"/>
              </a:spcBef>
              <a:spcAft>
                <a:spcPts val="0"/>
              </a:spcAft>
              <a:buSzPts val="1200"/>
              <a:buFont typeface="Poppins"/>
              <a:buNone/>
              <a:defRPr sz="1200"/>
            </a:lvl3pPr>
            <a:lvl4pPr lvl="3" algn="l">
              <a:lnSpc>
                <a:spcPct val="95000"/>
              </a:lnSpc>
              <a:spcBef>
                <a:spcPts val="1300"/>
              </a:spcBef>
              <a:spcAft>
                <a:spcPts val="0"/>
              </a:spcAft>
              <a:buSzPts val="1200"/>
              <a:buFont typeface="Poppins"/>
              <a:buNone/>
              <a:defRPr sz="1200"/>
            </a:lvl4pPr>
            <a:lvl5pPr lvl="4" algn="l">
              <a:lnSpc>
                <a:spcPct val="95000"/>
              </a:lnSpc>
              <a:spcBef>
                <a:spcPts val="1300"/>
              </a:spcBef>
              <a:spcAft>
                <a:spcPts val="0"/>
              </a:spcAft>
              <a:buSzPts val="1200"/>
              <a:buFont typeface="Poppins"/>
              <a:buNone/>
              <a:defRPr sz="1200"/>
            </a:lvl5pPr>
            <a:lvl6pPr lvl="5" algn="l">
              <a:lnSpc>
                <a:spcPct val="95000"/>
              </a:lnSpc>
              <a:spcBef>
                <a:spcPts val="1300"/>
              </a:spcBef>
              <a:spcAft>
                <a:spcPts val="0"/>
              </a:spcAft>
              <a:buSzPts val="1200"/>
              <a:buFont typeface="Poppins"/>
              <a:buNone/>
              <a:defRPr sz="1200"/>
            </a:lvl6pPr>
            <a:lvl7pPr lvl="6" algn="l">
              <a:lnSpc>
                <a:spcPct val="95000"/>
              </a:lnSpc>
              <a:spcBef>
                <a:spcPts val="1300"/>
              </a:spcBef>
              <a:spcAft>
                <a:spcPts val="0"/>
              </a:spcAft>
              <a:buSzPts val="1200"/>
              <a:buFont typeface="Poppins"/>
              <a:buNone/>
              <a:defRPr sz="1200"/>
            </a:lvl7pPr>
            <a:lvl8pPr lvl="7" algn="l">
              <a:lnSpc>
                <a:spcPct val="95000"/>
              </a:lnSpc>
              <a:spcBef>
                <a:spcPts val="1300"/>
              </a:spcBef>
              <a:spcAft>
                <a:spcPts val="0"/>
              </a:spcAft>
              <a:buSzPts val="1200"/>
              <a:buFont typeface="Poppins"/>
              <a:buNone/>
              <a:defRPr sz="1200"/>
            </a:lvl8pPr>
            <a:lvl9pPr lvl="8" algn="l">
              <a:lnSpc>
                <a:spcPct val="95000"/>
              </a:lnSpc>
              <a:spcBef>
                <a:spcPts val="1300"/>
              </a:spcBef>
              <a:spcAft>
                <a:spcPts val="0"/>
              </a:spcAft>
              <a:buSzPts val="1200"/>
              <a:buFont typeface="Poppins"/>
              <a:buNone/>
              <a:defRPr sz="1200"/>
            </a:lvl9pPr>
          </a:lstStyle>
          <a:p/>
        </p:txBody>
      </p:sp>
      <p:sp>
        <p:nvSpPr>
          <p:cNvPr id="7497" name="Google Shape;7497;g3d53bdb51f7_0_9140"/>
          <p:cNvSpPr txBox="1"/>
          <p:nvPr>
            <p:ph idx="4" type="subTitle"/>
          </p:nvPr>
        </p:nvSpPr>
        <p:spPr>
          <a:xfrm>
            <a:off x="453925" y="2911753"/>
            <a:ext cx="3992700" cy="274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200"/>
              <a:buFont typeface="Poppins"/>
              <a:buNone/>
              <a:defRPr b="1" sz="1200">
                <a:latin typeface="Poppins"/>
                <a:ea typeface="Poppins"/>
                <a:cs typeface="Poppins"/>
                <a:sym typeface="Poppins"/>
              </a:defRPr>
            </a:lvl1pPr>
            <a:lvl2pPr lvl="1" algn="l">
              <a:lnSpc>
                <a:spcPct val="95000"/>
              </a:lnSpc>
              <a:spcBef>
                <a:spcPts val="1300"/>
              </a:spcBef>
              <a:spcAft>
                <a:spcPts val="0"/>
              </a:spcAft>
              <a:buSzPts val="1200"/>
              <a:buFont typeface="Poppins"/>
              <a:buNone/>
              <a:defRPr sz="1200"/>
            </a:lvl2pPr>
            <a:lvl3pPr lvl="2" algn="l">
              <a:lnSpc>
                <a:spcPct val="95000"/>
              </a:lnSpc>
              <a:spcBef>
                <a:spcPts val="1300"/>
              </a:spcBef>
              <a:spcAft>
                <a:spcPts val="0"/>
              </a:spcAft>
              <a:buSzPts val="1200"/>
              <a:buFont typeface="Poppins"/>
              <a:buNone/>
              <a:defRPr sz="1200"/>
            </a:lvl3pPr>
            <a:lvl4pPr lvl="3" algn="l">
              <a:lnSpc>
                <a:spcPct val="95000"/>
              </a:lnSpc>
              <a:spcBef>
                <a:spcPts val="1300"/>
              </a:spcBef>
              <a:spcAft>
                <a:spcPts val="0"/>
              </a:spcAft>
              <a:buSzPts val="1200"/>
              <a:buFont typeface="Poppins"/>
              <a:buNone/>
              <a:defRPr sz="1200"/>
            </a:lvl4pPr>
            <a:lvl5pPr lvl="4" algn="l">
              <a:lnSpc>
                <a:spcPct val="95000"/>
              </a:lnSpc>
              <a:spcBef>
                <a:spcPts val="1300"/>
              </a:spcBef>
              <a:spcAft>
                <a:spcPts val="0"/>
              </a:spcAft>
              <a:buSzPts val="1200"/>
              <a:buFont typeface="Poppins"/>
              <a:buNone/>
              <a:defRPr sz="1200"/>
            </a:lvl5pPr>
            <a:lvl6pPr lvl="5" algn="l">
              <a:lnSpc>
                <a:spcPct val="95000"/>
              </a:lnSpc>
              <a:spcBef>
                <a:spcPts val="1300"/>
              </a:spcBef>
              <a:spcAft>
                <a:spcPts val="0"/>
              </a:spcAft>
              <a:buSzPts val="1200"/>
              <a:buFont typeface="Poppins"/>
              <a:buNone/>
              <a:defRPr sz="1200"/>
            </a:lvl6pPr>
            <a:lvl7pPr lvl="6" algn="l">
              <a:lnSpc>
                <a:spcPct val="95000"/>
              </a:lnSpc>
              <a:spcBef>
                <a:spcPts val="1300"/>
              </a:spcBef>
              <a:spcAft>
                <a:spcPts val="0"/>
              </a:spcAft>
              <a:buSzPts val="1200"/>
              <a:buFont typeface="Poppins"/>
              <a:buNone/>
              <a:defRPr sz="1200"/>
            </a:lvl7pPr>
            <a:lvl8pPr lvl="7" algn="l">
              <a:lnSpc>
                <a:spcPct val="95000"/>
              </a:lnSpc>
              <a:spcBef>
                <a:spcPts val="1300"/>
              </a:spcBef>
              <a:spcAft>
                <a:spcPts val="0"/>
              </a:spcAft>
              <a:buSzPts val="1200"/>
              <a:buFont typeface="Poppins"/>
              <a:buNone/>
              <a:defRPr sz="1200"/>
            </a:lvl8pPr>
            <a:lvl9pPr lvl="8" algn="l">
              <a:lnSpc>
                <a:spcPct val="95000"/>
              </a:lnSpc>
              <a:spcBef>
                <a:spcPts val="1300"/>
              </a:spcBef>
              <a:spcAft>
                <a:spcPts val="0"/>
              </a:spcAft>
              <a:buSzPts val="1200"/>
              <a:buFont typeface="Poppins"/>
              <a:buNone/>
              <a:defRPr sz="1200"/>
            </a:lvl9pPr>
          </a:lstStyle>
          <a:p/>
        </p:txBody>
      </p:sp>
      <p:sp>
        <p:nvSpPr>
          <p:cNvPr id="7498" name="Google Shape;7498;g3d53bdb51f7_0_9140"/>
          <p:cNvSpPr txBox="1"/>
          <p:nvPr>
            <p:ph idx="5" type="subTitle"/>
          </p:nvPr>
        </p:nvSpPr>
        <p:spPr>
          <a:xfrm>
            <a:off x="4774356" y="2911753"/>
            <a:ext cx="3956100" cy="2742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1200"/>
              <a:buFont typeface="Poppins"/>
              <a:buNone/>
              <a:defRPr b="1" sz="1200">
                <a:solidFill>
                  <a:schemeClr val="lt1"/>
                </a:solidFill>
                <a:latin typeface="Poppins"/>
                <a:ea typeface="Poppins"/>
                <a:cs typeface="Poppins"/>
                <a:sym typeface="Poppins"/>
              </a:defRPr>
            </a:lvl1pPr>
            <a:lvl2pPr lvl="1" algn="l">
              <a:lnSpc>
                <a:spcPct val="95000"/>
              </a:lnSpc>
              <a:spcBef>
                <a:spcPts val="1300"/>
              </a:spcBef>
              <a:spcAft>
                <a:spcPts val="0"/>
              </a:spcAft>
              <a:buClr>
                <a:schemeClr val="lt1"/>
              </a:buClr>
              <a:buSzPts val="1200"/>
              <a:buFont typeface="Poppins"/>
              <a:buNone/>
              <a:defRPr sz="1200">
                <a:solidFill>
                  <a:schemeClr val="lt1"/>
                </a:solidFill>
              </a:defRPr>
            </a:lvl2pPr>
            <a:lvl3pPr lvl="2" algn="l">
              <a:lnSpc>
                <a:spcPct val="95000"/>
              </a:lnSpc>
              <a:spcBef>
                <a:spcPts val="1300"/>
              </a:spcBef>
              <a:spcAft>
                <a:spcPts val="0"/>
              </a:spcAft>
              <a:buClr>
                <a:schemeClr val="lt1"/>
              </a:buClr>
              <a:buSzPts val="1200"/>
              <a:buFont typeface="Poppins"/>
              <a:buNone/>
              <a:defRPr sz="1200">
                <a:solidFill>
                  <a:schemeClr val="lt1"/>
                </a:solidFill>
              </a:defRPr>
            </a:lvl3pPr>
            <a:lvl4pPr lvl="3" algn="l">
              <a:lnSpc>
                <a:spcPct val="95000"/>
              </a:lnSpc>
              <a:spcBef>
                <a:spcPts val="1300"/>
              </a:spcBef>
              <a:spcAft>
                <a:spcPts val="0"/>
              </a:spcAft>
              <a:buClr>
                <a:schemeClr val="lt1"/>
              </a:buClr>
              <a:buSzPts val="1200"/>
              <a:buFont typeface="Poppins"/>
              <a:buNone/>
              <a:defRPr sz="1200">
                <a:solidFill>
                  <a:schemeClr val="lt1"/>
                </a:solidFill>
              </a:defRPr>
            </a:lvl4pPr>
            <a:lvl5pPr lvl="4" algn="l">
              <a:lnSpc>
                <a:spcPct val="95000"/>
              </a:lnSpc>
              <a:spcBef>
                <a:spcPts val="1300"/>
              </a:spcBef>
              <a:spcAft>
                <a:spcPts val="0"/>
              </a:spcAft>
              <a:buClr>
                <a:schemeClr val="lt1"/>
              </a:buClr>
              <a:buSzPts val="1200"/>
              <a:buFont typeface="Poppins"/>
              <a:buNone/>
              <a:defRPr sz="1200">
                <a:solidFill>
                  <a:schemeClr val="lt1"/>
                </a:solidFill>
              </a:defRPr>
            </a:lvl5pPr>
            <a:lvl6pPr lvl="5" algn="l">
              <a:lnSpc>
                <a:spcPct val="95000"/>
              </a:lnSpc>
              <a:spcBef>
                <a:spcPts val="1300"/>
              </a:spcBef>
              <a:spcAft>
                <a:spcPts val="0"/>
              </a:spcAft>
              <a:buClr>
                <a:schemeClr val="lt1"/>
              </a:buClr>
              <a:buSzPts val="1200"/>
              <a:buFont typeface="Poppins"/>
              <a:buNone/>
              <a:defRPr sz="1200">
                <a:solidFill>
                  <a:schemeClr val="lt1"/>
                </a:solidFill>
              </a:defRPr>
            </a:lvl6pPr>
            <a:lvl7pPr lvl="6" algn="l">
              <a:lnSpc>
                <a:spcPct val="95000"/>
              </a:lnSpc>
              <a:spcBef>
                <a:spcPts val="1300"/>
              </a:spcBef>
              <a:spcAft>
                <a:spcPts val="0"/>
              </a:spcAft>
              <a:buClr>
                <a:schemeClr val="lt1"/>
              </a:buClr>
              <a:buSzPts val="1200"/>
              <a:buFont typeface="Poppins"/>
              <a:buNone/>
              <a:defRPr sz="1200">
                <a:solidFill>
                  <a:schemeClr val="lt1"/>
                </a:solidFill>
              </a:defRPr>
            </a:lvl7pPr>
            <a:lvl8pPr lvl="7" algn="l">
              <a:lnSpc>
                <a:spcPct val="95000"/>
              </a:lnSpc>
              <a:spcBef>
                <a:spcPts val="1300"/>
              </a:spcBef>
              <a:spcAft>
                <a:spcPts val="0"/>
              </a:spcAft>
              <a:buClr>
                <a:schemeClr val="lt1"/>
              </a:buClr>
              <a:buSzPts val="1200"/>
              <a:buFont typeface="Poppins"/>
              <a:buNone/>
              <a:defRPr sz="1200">
                <a:solidFill>
                  <a:schemeClr val="lt1"/>
                </a:solidFill>
              </a:defRPr>
            </a:lvl8pPr>
            <a:lvl9pPr lvl="8" algn="l">
              <a:lnSpc>
                <a:spcPct val="95000"/>
              </a:lnSpc>
              <a:spcBef>
                <a:spcPts val="1300"/>
              </a:spcBef>
              <a:spcAft>
                <a:spcPts val="0"/>
              </a:spcAft>
              <a:buClr>
                <a:schemeClr val="lt1"/>
              </a:buClr>
              <a:buSzPts val="1200"/>
              <a:buFont typeface="Poppins"/>
              <a:buNone/>
              <a:defRPr sz="1200">
                <a:solidFill>
                  <a:schemeClr val="lt1"/>
                </a:solidFill>
              </a:defRPr>
            </a:lvl9pPr>
          </a:lstStyle>
          <a:p/>
        </p:txBody>
      </p:sp>
    </p:spTree>
  </p:cSld>
  <p:clrMapOvr>
    <a:masterClrMapping/>
  </p:clrMapOvr>
</p:sldLayout>
</file>

<file path=ppt/slideLayouts/slideLayout4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5_Custom Layout">
  <p:cSld name="45_Custom Layout">
    <p:spTree>
      <p:nvGrpSpPr>
        <p:cNvPr id="7499" name="Shape 7499"/>
        <p:cNvGrpSpPr/>
        <p:nvPr/>
      </p:nvGrpSpPr>
      <p:grpSpPr>
        <a:xfrm>
          <a:off x="0" y="0"/>
          <a:ext cx="0" cy="0"/>
          <a:chOff x="0" y="0"/>
          <a:chExt cx="0" cy="0"/>
        </a:xfrm>
      </p:grpSpPr>
      <p:sp>
        <p:nvSpPr>
          <p:cNvPr id="7500" name="Google Shape;7500;g3d53bdb51f7_0_9154"/>
          <p:cNvSpPr/>
          <p:nvPr/>
        </p:nvSpPr>
        <p:spPr>
          <a:xfrm>
            <a:off x="2318273" y="2154147"/>
            <a:ext cx="4489500" cy="1199100"/>
          </a:xfrm>
          <a:prstGeom prst="roundRect">
            <a:avLst>
              <a:gd fmla="val 7531" name="adj"/>
            </a:avLst>
          </a:prstGeom>
          <a:gradFill>
            <a:gsLst>
              <a:gs pos="0">
                <a:srgbClr val="E6EDFF"/>
              </a:gs>
              <a:gs pos="84000">
                <a:srgbClr val="C8DAFF"/>
              </a:gs>
              <a:gs pos="100000">
                <a:srgbClr val="C8DAFF"/>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501" name="Google Shape;7501;g3d53bdb51f7_0_9154"/>
          <p:cNvSpPr/>
          <p:nvPr/>
        </p:nvSpPr>
        <p:spPr>
          <a:xfrm>
            <a:off x="322022" y="896847"/>
            <a:ext cx="4489500" cy="1199100"/>
          </a:xfrm>
          <a:prstGeom prst="roundRect">
            <a:avLst>
              <a:gd fmla="val 7531" name="adj"/>
            </a:avLst>
          </a:prstGeom>
          <a:gradFill>
            <a:gsLst>
              <a:gs pos="0">
                <a:srgbClr val="E9F1FE"/>
              </a:gs>
              <a:gs pos="84000">
                <a:srgbClr val="E0E8FF"/>
              </a:gs>
              <a:gs pos="100000">
                <a:srgbClr val="E0E8FF"/>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502" name="Google Shape;7502;g3d53bdb51f7_0_9154"/>
          <p:cNvSpPr/>
          <p:nvPr/>
        </p:nvSpPr>
        <p:spPr>
          <a:xfrm>
            <a:off x="4318096" y="3423108"/>
            <a:ext cx="4489500" cy="1199100"/>
          </a:xfrm>
          <a:prstGeom prst="roundRect">
            <a:avLst>
              <a:gd fmla="val 7531" name="adj"/>
            </a:avLst>
          </a:prstGeom>
          <a:gradFill>
            <a:gsLst>
              <a:gs pos="0">
                <a:srgbClr val="D9E6FF"/>
              </a:gs>
              <a:gs pos="100000">
                <a:srgbClr val="C1D4FF"/>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503" name="Google Shape;7503;g3d53bdb51f7_0_9154"/>
          <p:cNvSpPr txBox="1"/>
          <p:nvPr>
            <p:ph type="title"/>
          </p:nvPr>
        </p:nvSpPr>
        <p:spPr>
          <a:xfrm>
            <a:off x="325593" y="36849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504" name="Google Shape;7504;g3d53bdb51f7_0_915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7505" name="Google Shape;7505;g3d53bdb51f7_0_9154"/>
          <p:cNvPicPr preferRelativeResize="0"/>
          <p:nvPr/>
        </p:nvPicPr>
        <p:blipFill rotWithShape="1">
          <a:blip r:embed="rId2">
            <a:alphaModFix/>
          </a:blip>
          <a:srcRect b="0" l="0" r="0" t="0"/>
          <a:stretch/>
        </p:blipFill>
        <p:spPr>
          <a:xfrm>
            <a:off x="315022" y="1272183"/>
            <a:ext cx="4489492" cy="5953"/>
          </a:xfrm>
          <a:prstGeom prst="rect">
            <a:avLst/>
          </a:prstGeom>
          <a:noFill/>
          <a:ln>
            <a:noFill/>
          </a:ln>
        </p:spPr>
      </p:pic>
      <p:pic>
        <p:nvPicPr>
          <p:cNvPr id="7506" name="Google Shape;7506;g3d53bdb51f7_0_9154"/>
          <p:cNvPicPr preferRelativeResize="0"/>
          <p:nvPr/>
        </p:nvPicPr>
        <p:blipFill rotWithShape="1">
          <a:blip r:embed="rId2">
            <a:alphaModFix/>
          </a:blip>
          <a:srcRect b="0" l="0" r="0" t="0"/>
          <a:stretch/>
        </p:blipFill>
        <p:spPr>
          <a:xfrm>
            <a:off x="2318273" y="2536031"/>
            <a:ext cx="4489492" cy="5953"/>
          </a:xfrm>
          <a:prstGeom prst="rect">
            <a:avLst/>
          </a:prstGeom>
          <a:noFill/>
          <a:ln>
            <a:noFill/>
          </a:ln>
        </p:spPr>
      </p:pic>
      <p:pic>
        <p:nvPicPr>
          <p:cNvPr id="7507" name="Google Shape;7507;g3d53bdb51f7_0_9154"/>
          <p:cNvPicPr preferRelativeResize="0"/>
          <p:nvPr/>
        </p:nvPicPr>
        <p:blipFill rotWithShape="1">
          <a:blip r:embed="rId2">
            <a:alphaModFix/>
          </a:blip>
          <a:srcRect b="0" l="0" r="0" t="0"/>
          <a:stretch/>
        </p:blipFill>
        <p:spPr>
          <a:xfrm>
            <a:off x="4313810" y="3799522"/>
            <a:ext cx="4489492" cy="5953"/>
          </a:xfrm>
          <a:prstGeom prst="rect">
            <a:avLst/>
          </a:prstGeom>
          <a:noFill/>
          <a:ln>
            <a:noFill/>
          </a:ln>
        </p:spPr>
      </p:pic>
      <p:pic>
        <p:nvPicPr>
          <p:cNvPr id="7508" name="Google Shape;7508;g3d53bdb51f7_0_9154"/>
          <p:cNvPicPr preferRelativeResize="0"/>
          <p:nvPr/>
        </p:nvPicPr>
        <p:blipFill rotWithShape="1">
          <a:blip r:embed="rId3">
            <a:alphaModFix/>
          </a:blip>
          <a:srcRect b="0" l="0" r="0" t="0"/>
          <a:stretch/>
        </p:blipFill>
        <p:spPr>
          <a:xfrm>
            <a:off x="1201758" y="1076271"/>
            <a:ext cx="45240" cy="107148"/>
          </a:xfrm>
          <a:prstGeom prst="rect">
            <a:avLst/>
          </a:prstGeom>
          <a:noFill/>
          <a:ln>
            <a:noFill/>
          </a:ln>
        </p:spPr>
      </p:pic>
      <p:pic>
        <p:nvPicPr>
          <p:cNvPr id="7509" name="Google Shape;7509;g3d53bdb51f7_0_9154"/>
          <p:cNvPicPr preferRelativeResize="0"/>
          <p:nvPr/>
        </p:nvPicPr>
        <p:blipFill rotWithShape="1">
          <a:blip r:embed="rId3">
            <a:alphaModFix/>
          </a:blip>
          <a:srcRect b="0" l="0" r="0" t="0"/>
          <a:stretch/>
        </p:blipFill>
        <p:spPr>
          <a:xfrm>
            <a:off x="3058337" y="2298992"/>
            <a:ext cx="45240" cy="107148"/>
          </a:xfrm>
          <a:prstGeom prst="rect">
            <a:avLst/>
          </a:prstGeom>
          <a:noFill/>
          <a:ln>
            <a:noFill/>
          </a:ln>
        </p:spPr>
      </p:pic>
      <p:pic>
        <p:nvPicPr>
          <p:cNvPr id="7510" name="Google Shape;7510;g3d53bdb51f7_0_9154"/>
          <p:cNvPicPr preferRelativeResize="0"/>
          <p:nvPr/>
        </p:nvPicPr>
        <p:blipFill rotWithShape="1">
          <a:blip r:embed="rId3">
            <a:alphaModFix/>
          </a:blip>
          <a:srcRect b="0" l="0" r="0" t="0"/>
          <a:stretch/>
        </p:blipFill>
        <p:spPr>
          <a:xfrm>
            <a:off x="5151439" y="3594109"/>
            <a:ext cx="45240" cy="107148"/>
          </a:xfrm>
          <a:prstGeom prst="rect">
            <a:avLst/>
          </a:prstGeom>
          <a:noFill/>
          <a:ln>
            <a:noFill/>
          </a:ln>
        </p:spPr>
      </p:pic>
      <p:sp>
        <p:nvSpPr>
          <p:cNvPr id="7511" name="Google Shape;7511;g3d53bdb51f7_0_9154"/>
          <p:cNvSpPr txBox="1"/>
          <p:nvPr>
            <p:ph idx="1" type="subTitle"/>
          </p:nvPr>
        </p:nvSpPr>
        <p:spPr>
          <a:xfrm>
            <a:off x="1324159" y="1051439"/>
            <a:ext cx="3093600" cy="156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000"/>
              <a:buNone/>
              <a:defRPr sz="1000"/>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7512" name="Google Shape;7512;g3d53bdb51f7_0_9154"/>
          <p:cNvSpPr txBox="1"/>
          <p:nvPr>
            <p:ph idx="2" type="subTitle"/>
          </p:nvPr>
        </p:nvSpPr>
        <p:spPr>
          <a:xfrm>
            <a:off x="3347958" y="2274160"/>
            <a:ext cx="3093600" cy="156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000"/>
              <a:buNone/>
              <a:defRPr sz="1000"/>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7513" name="Google Shape;7513;g3d53bdb51f7_0_9154"/>
          <p:cNvSpPr txBox="1"/>
          <p:nvPr>
            <p:ph idx="3" type="subTitle"/>
          </p:nvPr>
        </p:nvSpPr>
        <p:spPr>
          <a:xfrm>
            <a:off x="5364605" y="3569278"/>
            <a:ext cx="3093600" cy="156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000"/>
              <a:buNone/>
              <a:defRPr sz="1000"/>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7514" name="Google Shape;7514;g3d53bdb51f7_0_9154"/>
          <p:cNvSpPr txBox="1"/>
          <p:nvPr>
            <p:ph idx="4" type="subTitle"/>
          </p:nvPr>
        </p:nvSpPr>
        <p:spPr>
          <a:xfrm>
            <a:off x="516008" y="1051439"/>
            <a:ext cx="608400" cy="156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000"/>
              <a:buFont typeface="Poppins"/>
              <a:buNone/>
              <a:defRPr b="1" sz="1000">
                <a:latin typeface="Poppins"/>
                <a:ea typeface="Poppins"/>
                <a:cs typeface="Poppins"/>
                <a:sym typeface="Poppins"/>
              </a:defRPr>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7515" name="Google Shape;7515;g3d53bdb51f7_0_9154"/>
          <p:cNvSpPr txBox="1"/>
          <p:nvPr>
            <p:ph idx="5" type="subTitle"/>
          </p:nvPr>
        </p:nvSpPr>
        <p:spPr>
          <a:xfrm>
            <a:off x="4556444" y="3569278"/>
            <a:ext cx="608400" cy="156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000"/>
              <a:buFont typeface="Poppins"/>
              <a:buNone/>
              <a:defRPr b="1" sz="1000">
                <a:latin typeface="Poppins"/>
                <a:ea typeface="Poppins"/>
                <a:cs typeface="Poppins"/>
                <a:sym typeface="Poppins"/>
              </a:defRPr>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
        <p:nvSpPr>
          <p:cNvPr id="7516" name="Google Shape;7516;g3d53bdb51f7_0_9154"/>
          <p:cNvSpPr txBox="1"/>
          <p:nvPr>
            <p:ph idx="6" type="subTitle"/>
          </p:nvPr>
        </p:nvSpPr>
        <p:spPr>
          <a:xfrm>
            <a:off x="582665" y="1451503"/>
            <a:ext cx="3835200" cy="445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None/>
              <a:defRPr sz="1500"/>
            </a:lvl1pPr>
            <a:lvl2pPr lvl="1" algn="l">
              <a:lnSpc>
                <a:spcPct val="95000"/>
              </a:lnSpc>
              <a:spcBef>
                <a:spcPts val="0"/>
              </a:spcBef>
              <a:spcAft>
                <a:spcPts val="0"/>
              </a:spcAft>
              <a:buSzPts val="1500"/>
              <a:buNone/>
              <a:defRPr sz="1500"/>
            </a:lvl2pPr>
            <a:lvl3pPr lvl="2" algn="l">
              <a:lnSpc>
                <a:spcPct val="95000"/>
              </a:lnSpc>
              <a:spcBef>
                <a:spcPts val="0"/>
              </a:spcBef>
              <a:spcAft>
                <a:spcPts val="0"/>
              </a:spcAft>
              <a:buSzPts val="1500"/>
              <a:buNone/>
              <a:defRPr sz="1500"/>
            </a:lvl3pPr>
            <a:lvl4pPr lvl="3" algn="l">
              <a:lnSpc>
                <a:spcPct val="95000"/>
              </a:lnSpc>
              <a:spcBef>
                <a:spcPts val="0"/>
              </a:spcBef>
              <a:spcAft>
                <a:spcPts val="0"/>
              </a:spcAft>
              <a:buSzPts val="1500"/>
              <a:buNone/>
              <a:defRPr sz="1500"/>
            </a:lvl4pPr>
            <a:lvl5pPr lvl="4" algn="l">
              <a:lnSpc>
                <a:spcPct val="95000"/>
              </a:lnSpc>
              <a:spcBef>
                <a:spcPts val="0"/>
              </a:spcBef>
              <a:spcAft>
                <a:spcPts val="0"/>
              </a:spcAft>
              <a:buSzPts val="1500"/>
              <a:buNone/>
              <a:defRPr sz="1500"/>
            </a:lvl5pPr>
            <a:lvl6pPr lvl="5" algn="l">
              <a:lnSpc>
                <a:spcPct val="95000"/>
              </a:lnSpc>
              <a:spcBef>
                <a:spcPts val="0"/>
              </a:spcBef>
              <a:spcAft>
                <a:spcPts val="0"/>
              </a:spcAft>
              <a:buSzPts val="1500"/>
              <a:buNone/>
              <a:defRPr sz="1500"/>
            </a:lvl6pPr>
            <a:lvl7pPr lvl="6" algn="l">
              <a:lnSpc>
                <a:spcPct val="95000"/>
              </a:lnSpc>
              <a:spcBef>
                <a:spcPts val="0"/>
              </a:spcBef>
              <a:spcAft>
                <a:spcPts val="0"/>
              </a:spcAft>
              <a:buSzPts val="1500"/>
              <a:buNone/>
              <a:defRPr sz="1500"/>
            </a:lvl7pPr>
            <a:lvl8pPr lvl="7" algn="l">
              <a:lnSpc>
                <a:spcPct val="95000"/>
              </a:lnSpc>
              <a:spcBef>
                <a:spcPts val="0"/>
              </a:spcBef>
              <a:spcAft>
                <a:spcPts val="0"/>
              </a:spcAft>
              <a:buSzPts val="1500"/>
              <a:buNone/>
              <a:defRPr sz="1500"/>
            </a:lvl8pPr>
            <a:lvl9pPr lvl="8" algn="l">
              <a:lnSpc>
                <a:spcPct val="95000"/>
              </a:lnSpc>
              <a:spcBef>
                <a:spcPts val="0"/>
              </a:spcBef>
              <a:spcAft>
                <a:spcPts val="0"/>
              </a:spcAft>
              <a:buSzPts val="1500"/>
              <a:buNone/>
              <a:defRPr sz="1500"/>
            </a:lvl9pPr>
          </a:lstStyle>
          <a:p/>
        </p:txBody>
      </p:sp>
      <p:sp>
        <p:nvSpPr>
          <p:cNvPr id="7517" name="Google Shape;7517;g3d53bdb51f7_0_9154"/>
          <p:cNvSpPr txBox="1"/>
          <p:nvPr>
            <p:ph idx="7" type="subTitle"/>
          </p:nvPr>
        </p:nvSpPr>
        <p:spPr>
          <a:xfrm>
            <a:off x="2607017" y="2674262"/>
            <a:ext cx="3835200" cy="476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None/>
              <a:defRPr sz="1500"/>
            </a:lvl1pPr>
            <a:lvl2pPr lvl="1" algn="l">
              <a:lnSpc>
                <a:spcPct val="95000"/>
              </a:lnSpc>
              <a:spcBef>
                <a:spcPts val="0"/>
              </a:spcBef>
              <a:spcAft>
                <a:spcPts val="0"/>
              </a:spcAft>
              <a:buSzPts val="1500"/>
              <a:buNone/>
              <a:defRPr sz="1500"/>
            </a:lvl2pPr>
            <a:lvl3pPr lvl="2" algn="l">
              <a:lnSpc>
                <a:spcPct val="95000"/>
              </a:lnSpc>
              <a:spcBef>
                <a:spcPts val="0"/>
              </a:spcBef>
              <a:spcAft>
                <a:spcPts val="0"/>
              </a:spcAft>
              <a:buSzPts val="1500"/>
              <a:buNone/>
              <a:defRPr sz="1500"/>
            </a:lvl3pPr>
            <a:lvl4pPr lvl="3" algn="l">
              <a:lnSpc>
                <a:spcPct val="95000"/>
              </a:lnSpc>
              <a:spcBef>
                <a:spcPts val="0"/>
              </a:spcBef>
              <a:spcAft>
                <a:spcPts val="0"/>
              </a:spcAft>
              <a:buSzPts val="1500"/>
              <a:buNone/>
              <a:defRPr sz="1500"/>
            </a:lvl4pPr>
            <a:lvl5pPr lvl="4" algn="l">
              <a:lnSpc>
                <a:spcPct val="95000"/>
              </a:lnSpc>
              <a:spcBef>
                <a:spcPts val="0"/>
              </a:spcBef>
              <a:spcAft>
                <a:spcPts val="0"/>
              </a:spcAft>
              <a:buSzPts val="1500"/>
              <a:buNone/>
              <a:defRPr sz="1500"/>
            </a:lvl5pPr>
            <a:lvl6pPr lvl="5" algn="l">
              <a:lnSpc>
                <a:spcPct val="95000"/>
              </a:lnSpc>
              <a:spcBef>
                <a:spcPts val="0"/>
              </a:spcBef>
              <a:spcAft>
                <a:spcPts val="0"/>
              </a:spcAft>
              <a:buSzPts val="1500"/>
              <a:buNone/>
              <a:defRPr sz="1500"/>
            </a:lvl6pPr>
            <a:lvl7pPr lvl="6" algn="l">
              <a:lnSpc>
                <a:spcPct val="95000"/>
              </a:lnSpc>
              <a:spcBef>
                <a:spcPts val="0"/>
              </a:spcBef>
              <a:spcAft>
                <a:spcPts val="0"/>
              </a:spcAft>
              <a:buSzPts val="1500"/>
              <a:buNone/>
              <a:defRPr sz="1500"/>
            </a:lvl7pPr>
            <a:lvl8pPr lvl="7" algn="l">
              <a:lnSpc>
                <a:spcPct val="95000"/>
              </a:lnSpc>
              <a:spcBef>
                <a:spcPts val="0"/>
              </a:spcBef>
              <a:spcAft>
                <a:spcPts val="0"/>
              </a:spcAft>
              <a:buSzPts val="1500"/>
              <a:buNone/>
              <a:defRPr sz="1500"/>
            </a:lvl8pPr>
            <a:lvl9pPr lvl="8" algn="l">
              <a:lnSpc>
                <a:spcPct val="95000"/>
              </a:lnSpc>
              <a:spcBef>
                <a:spcPts val="0"/>
              </a:spcBef>
              <a:spcAft>
                <a:spcPts val="0"/>
              </a:spcAft>
              <a:buSzPts val="1500"/>
              <a:buNone/>
              <a:defRPr sz="1500"/>
            </a:lvl9pPr>
          </a:lstStyle>
          <a:p/>
        </p:txBody>
      </p:sp>
      <p:sp>
        <p:nvSpPr>
          <p:cNvPr id="7518" name="Google Shape;7518;g3d53bdb51f7_0_9154"/>
          <p:cNvSpPr txBox="1"/>
          <p:nvPr>
            <p:ph idx="8" type="subTitle"/>
          </p:nvPr>
        </p:nvSpPr>
        <p:spPr>
          <a:xfrm>
            <a:off x="4624217" y="3968500"/>
            <a:ext cx="3835200" cy="4767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None/>
              <a:defRPr sz="1500"/>
            </a:lvl1pPr>
            <a:lvl2pPr lvl="1" algn="l">
              <a:lnSpc>
                <a:spcPct val="95000"/>
              </a:lnSpc>
              <a:spcBef>
                <a:spcPts val="0"/>
              </a:spcBef>
              <a:spcAft>
                <a:spcPts val="0"/>
              </a:spcAft>
              <a:buSzPts val="1500"/>
              <a:buNone/>
              <a:defRPr sz="1500"/>
            </a:lvl2pPr>
            <a:lvl3pPr lvl="2" algn="l">
              <a:lnSpc>
                <a:spcPct val="95000"/>
              </a:lnSpc>
              <a:spcBef>
                <a:spcPts val="0"/>
              </a:spcBef>
              <a:spcAft>
                <a:spcPts val="0"/>
              </a:spcAft>
              <a:buSzPts val="1500"/>
              <a:buNone/>
              <a:defRPr sz="1500"/>
            </a:lvl3pPr>
            <a:lvl4pPr lvl="3" algn="l">
              <a:lnSpc>
                <a:spcPct val="95000"/>
              </a:lnSpc>
              <a:spcBef>
                <a:spcPts val="0"/>
              </a:spcBef>
              <a:spcAft>
                <a:spcPts val="0"/>
              </a:spcAft>
              <a:buSzPts val="1500"/>
              <a:buNone/>
              <a:defRPr sz="1500"/>
            </a:lvl4pPr>
            <a:lvl5pPr lvl="4" algn="l">
              <a:lnSpc>
                <a:spcPct val="95000"/>
              </a:lnSpc>
              <a:spcBef>
                <a:spcPts val="0"/>
              </a:spcBef>
              <a:spcAft>
                <a:spcPts val="0"/>
              </a:spcAft>
              <a:buSzPts val="1500"/>
              <a:buNone/>
              <a:defRPr sz="1500"/>
            </a:lvl5pPr>
            <a:lvl6pPr lvl="5" algn="l">
              <a:lnSpc>
                <a:spcPct val="95000"/>
              </a:lnSpc>
              <a:spcBef>
                <a:spcPts val="0"/>
              </a:spcBef>
              <a:spcAft>
                <a:spcPts val="0"/>
              </a:spcAft>
              <a:buSzPts val="1500"/>
              <a:buNone/>
              <a:defRPr sz="1500"/>
            </a:lvl6pPr>
            <a:lvl7pPr lvl="6" algn="l">
              <a:lnSpc>
                <a:spcPct val="95000"/>
              </a:lnSpc>
              <a:spcBef>
                <a:spcPts val="0"/>
              </a:spcBef>
              <a:spcAft>
                <a:spcPts val="0"/>
              </a:spcAft>
              <a:buSzPts val="1500"/>
              <a:buNone/>
              <a:defRPr sz="1500"/>
            </a:lvl7pPr>
            <a:lvl8pPr lvl="7" algn="l">
              <a:lnSpc>
                <a:spcPct val="95000"/>
              </a:lnSpc>
              <a:spcBef>
                <a:spcPts val="0"/>
              </a:spcBef>
              <a:spcAft>
                <a:spcPts val="0"/>
              </a:spcAft>
              <a:buSzPts val="1500"/>
              <a:buNone/>
              <a:defRPr sz="1500"/>
            </a:lvl8pPr>
            <a:lvl9pPr lvl="8" algn="l">
              <a:lnSpc>
                <a:spcPct val="95000"/>
              </a:lnSpc>
              <a:spcBef>
                <a:spcPts val="0"/>
              </a:spcBef>
              <a:spcAft>
                <a:spcPts val="0"/>
              </a:spcAft>
              <a:buSzPts val="1500"/>
              <a:buNone/>
              <a:defRPr sz="1500"/>
            </a:lvl9pPr>
          </a:lstStyle>
          <a:p/>
        </p:txBody>
      </p:sp>
      <p:sp>
        <p:nvSpPr>
          <p:cNvPr id="7519" name="Google Shape;7519;g3d53bdb51f7_0_9154"/>
          <p:cNvSpPr txBox="1"/>
          <p:nvPr>
            <p:ph idx="9" type="subTitle"/>
          </p:nvPr>
        </p:nvSpPr>
        <p:spPr>
          <a:xfrm>
            <a:off x="2539807" y="2274159"/>
            <a:ext cx="518700" cy="156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000"/>
              <a:buFont typeface="Poppins"/>
              <a:buNone/>
              <a:defRPr b="1" sz="1000">
                <a:latin typeface="Poppins"/>
                <a:ea typeface="Poppins"/>
                <a:cs typeface="Poppins"/>
                <a:sym typeface="Poppins"/>
              </a:defRPr>
            </a:lvl1pPr>
            <a:lvl2pPr lvl="1" algn="l">
              <a:lnSpc>
                <a:spcPct val="95000"/>
              </a:lnSpc>
              <a:spcBef>
                <a:spcPts val="1300"/>
              </a:spcBef>
              <a:spcAft>
                <a:spcPts val="0"/>
              </a:spcAft>
              <a:buSzPts val="1000"/>
              <a:buNone/>
              <a:defRPr sz="1000"/>
            </a:lvl2pPr>
            <a:lvl3pPr lvl="2" algn="l">
              <a:lnSpc>
                <a:spcPct val="95000"/>
              </a:lnSpc>
              <a:spcBef>
                <a:spcPts val="1300"/>
              </a:spcBef>
              <a:spcAft>
                <a:spcPts val="0"/>
              </a:spcAft>
              <a:buSzPts val="1000"/>
              <a:buNone/>
              <a:defRPr sz="1000"/>
            </a:lvl3pPr>
            <a:lvl4pPr lvl="3" algn="l">
              <a:lnSpc>
                <a:spcPct val="95000"/>
              </a:lnSpc>
              <a:spcBef>
                <a:spcPts val="1300"/>
              </a:spcBef>
              <a:spcAft>
                <a:spcPts val="0"/>
              </a:spcAft>
              <a:buSzPts val="1000"/>
              <a:buNone/>
              <a:defRPr sz="1000"/>
            </a:lvl4pPr>
            <a:lvl5pPr lvl="4" algn="l">
              <a:lnSpc>
                <a:spcPct val="95000"/>
              </a:lnSpc>
              <a:spcBef>
                <a:spcPts val="1300"/>
              </a:spcBef>
              <a:spcAft>
                <a:spcPts val="0"/>
              </a:spcAft>
              <a:buSzPts val="1000"/>
              <a:buNone/>
              <a:defRPr sz="1000"/>
            </a:lvl5pPr>
            <a:lvl6pPr lvl="5" algn="l">
              <a:lnSpc>
                <a:spcPct val="90000"/>
              </a:lnSpc>
              <a:spcBef>
                <a:spcPts val="400"/>
              </a:spcBef>
              <a:spcAft>
                <a:spcPts val="0"/>
              </a:spcAft>
              <a:buSzPts val="1000"/>
              <a:buNone/>
              <a:defRPr sz="1000"/>
            </a:lvl6pPr>
            <a:lvl7pPr lvl="6" algn="l">
              <a:lnSpc>
                <a:spcPct val="90000"/>
              </a:lnSpc>
              <a:spcBef>
                <a:spcPts val="400"/>
              </a:spcBef>
              <a:spcAft>
                <a:spcPts val="0"/>
              </a:spcAft>
              <a:buSzPts val="1000"/>
              <a:buNone/>
              <a:defRPr sz="1000"/>
            </a:lvl7pPr>
            <a:lvl8pPr lvl="7" algn="l">
              <a:lnSpc>
                <a:spcPct val="90000"/>
              </a:lnSpc>
              <a:spcBef>
                <a:spcPts val="400"/>
              </a:spcBef>
              <a:spcAft>
                <a:spcPts val="0"/>
              </a:spcAft>
              <a:buSzPts val="1000"/>
              <a:buNone/>
              <a:defRPr sz="1000"/>
            </a:lvl8pPr>
            <a:lvl9pPr lvl="8" algn="l">
              <a:lnSpc>
                <a:spcPct val="90000"/>
              </a:lnSpc>
              <a:spcBef>
                <a:spcPts val="400"/>
              </a:spcBef>
              <a:spcAft>
                <a:spcPts val="0"/>
              </a:spcAft>
              <a:buSzPts val="1000"/>
              <a:buNone/>
              <a:defRPr sz="1000"/>
            </a:lvl9pPr>
          </a:lstStyle>
          <a:p/>
        </p:txBody>
      </p:sp>
    </p:spTree>
  </p:cSld>
  <p:clrMapOvr>
    <a:masterClrMapping/>
  </p:clrMapOvr>
</p:sldLayout>
</file>

<file path=ppt/slideLayouts/slideLayout4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6_Custom Layout">
  <p:cSld name="46_Custom Layout">
    <p:spTree>
      <p:nvGrpSpPr>
        <p:cNvPr id="7520" name="Shape 7520"/>
        <p:cNvGrpSpPr/>
        <p:nvPr/>
      </p:nvGrpSpPr>
      <p:grpSpPr>
        <a:xfrm>
          <a:off x="0" y="0"/>
          <a:ext cx="0" cy="0"/>
          <a:chOff x="0" y="0"/>
          <a:chExt cx="0" cy="0"/>
        </a:xfrm>
      </p:grpSpPr>
      <p:sp>
        <p:nvSpPr>
          <p:cNvPr id="7521" name="Google Shape;7521;g3d53bdb51f7_0_9175"/>
          <p:cNvSpPr/>
          <p:nvPr/>
        </p:nvSpPr>
        <p:spPr>
          <a:xfrm>
            <a:off x="3539152" y="895965"/>
            <a:ext cx="5386200" cy="3687300"/>
          </a:xfrm>
          <a:prstGeom prst="roundRect">
            <a:avLst>
              <a:gd fmla="val 1368" name="adj"/>
            </a:avLst>
          </a:prstGeom>
          <a:gradFill>
            <a:gsLst>
              <a:gs pos="0">
                <a:srgbClr val="EBF0FF"/>
              </a:gs>
              <a:gs pos="28000">
                <a:srgbClr val="E7EDFF"/>
              </a:gs>
              <a:gs pos="53000">
                <a:srgbClr val="DCE5FF"/>
              </a:gs>
              <a:gs pos="77000">
                <a:srgbClr val="CAD7FF"/>
              </a:gs>
              <a:gs pos="85000">
                <a:srgbClr val="C3D2FF"/>
              </a:gs>
              <a:gs pos="100000">
                <a:srgbClr val="C3D2FF"/>
              </a:gs>
            </a:gsLst>
            <a:lin ang="404279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522" name="Google Shape;7522;g3d53bdb51f7_0_917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7523" name="Google Shape;7523;g3d53bdb51f7_0_9175"/>
          <p:cNvPicPr preferRelativeResize="0"/>
          <p:nvPr/>
        </p:nvPicPr>
        <p:blipFill rotWithShape="1">
          <a:blip r:embed="rId2">
            <a:alphaModFix/>
          </a:blip>
          <a:srcRect b="0" l="0" r="0" t="0"/>
          <a:stretch/>
        </p:blipFill>
        <p:spPr>
          <a:xfrm>
            <a:off x="3671983" y="1362122"/>
            <a:ext cx="51808" cy="122703"/>
          </a:xfrm>
          <a:prstGeom prst="rect">
            <a:avLst/>
          </a:prstGeom>
          <a:noFill/>
          <a:ln>
            <a:noFill/>
          </a:ln>
        </p:spPr>
      </p:pic>
      <p:pic>
        <p:nvPicPr>
          <p:cNvPr id="7524" name="Google Shape;7524;g3d53bdb51f7_0_9175"/>
          <p:cNvPicPr preferRelativeResize="0"/>
          <p:nvPr/>
        </p:nvPicPr>
        <p:blipFill rotWithShape="1">
          <a:blip r:embed="rId2">
            <a:alphaModFix/>
          </a:blip>
          <a:srcRect b="0" l="0" r="0" t="0"/>
          <a:stretch/>
        </p:blipFill>
        <p:spPr>
          <a:xfrm>
            <a:off x="3671983" y="2519235"/>
            <a:ext cx="51808" cy="122703"/>
          </a:xfrm>
          <a:prstGeom prst="rect">
            <a:avLst/>
          </a:prstGeom>
          <a:noFill/>
          <a:ln>
            <a:noFill/>
          </a:ln>
        </p:spPr>
      </p:pic>
      <p:pic>
        <p:nvPicPr>
          <p:cNvPr id="7525" name="Google Shape;7525;g3d53bdb51f7_0_9175"/>
          <p:cNvPicPr preferRelativeResize="0"/>
          <p:nvPr/>
        </p:nvPicPr>
        <p:blipFill rotWithShape="1">
          <a:blip r:embed="rId2">
            <a:alphaModFix/>
          </a:blip>
          <a:srcRect b="0" l="0" r="0" t="0"/>
          <a:stretch/>
        </p:blipFill>
        <p:spPr>
          <a:xfrm>
            <a:off x="3671983" y="3713850"/>
            <a:ext cx="51808" cy="122703"/>
          </a:xfrm>
          <a:prstGeom prst="rect">
            <a:avLst/>
          </a:prstGeom>
          <a:noFill/>
          <a:ln>
            <a:noFill/>
          </a:ln>
        </p:spPr>
      </p:pic>
      <p:pic>
        <p:nvPicPr>
          <p:cNvPr id="7526" name="Google Shape;7526;g3d53bdb51f7_0_9175"/>
          <p:cNvPicPr preferRelativeResize="0"/>
          <p:nvPr/>
        </p:nvPicPr>
        <p:blipFill rotWithShape="1">
          <a:blip r:embed="rId3">
            <a:alphaModFix/>
          </a:blip>
          <a:srcRect b="0" l="0" r="0" t="0"/>
          <a:stretch/>
        </p:blipFill>
        <p:spPr>
          <a:xfrm>
            <a:off x="314533" y="1193772"/>
            <a:ext cx="8845668" cy="5707"/>
          </a:xfrm>
          <a:prstGeom prst="rect">
            <a:avLst/>
          </a:prstGeom>
          <a:noFill/>
          <a:ln>
            <a:noFill/>
          </a:ln>
        </p:spPr>
      </p:pic>
      <p:pic>
        <p:nvPicPr>
          <p:cNvPr id="7527" name="Google Shape;7527;g3d53bdb51f7_0_9175"/>
          <p:cNvPicPr preferRelativeResize="0"/>
          <p:nvPr/>
        </p:nvPicPr>
        <p:blipFill rotWithShape="1">
          <a:blip r:embed="rId3">
            <a:alphaModFix/>
          </a:blip>
          <a:srcRect b="0" l="0" r="0" t="0"/>
          <a:stretch/>
        </p:blipFill>
        <p:spPr>
          <a:xfrm>
            <a:off x="314533" y="2359352"/>
            <a:ext cx="8845668" cy="5707"/>
          </a:xfrm>
          <a:prstGeom prst="rect">
            <a:avLst/>
          </a:prstGeom>
          <a:noFill/>
          <a:ln>
            <a:noFill/>
          </a:ln>
        </p:spPr>
      </p:pic>
      <p:pic>
        <p:nvPicPr>
          <p:cNvPr id="7528" name="Google Shape;7528;g3d53bdb51f7_0_9175"/>
          <p:cNvPicPr preferRelativeResize="0"/>
          <p:nvPr/>
        </p:nvPicPr>
        <p:blipFill rotWithShape="1">
          <a:blip r:embed="rId3">
            <a:alphaModFix/>
          </a:blip>
          <a:srcRect b="0" l="0" r="0" t="0"/>
          <a:stretch/>
        </p:blipFill>
        <p:spPr>
          <a:xfrm>
            <a:off x="314533" y="3517788"/>
            <a:ext cx="8845668" cy="5707"/>
          </a:xfrm>
          <a:prstGeom prst="rect">
            <a:avLst/>
          </a:prstGeom>
          <a:noFill/>
          <a:ln>
            <a:noFill/>
          </a:ln>
        </p:spPr>
      </p:pic>
      <p:sp>
        <p:nvSpPr>
          <p:cNvPr id="7529" name="Google Shape;7529;g3d53bdb51f7_0_9175"/>
          <p:cNvSpPr txBox="1"/>
          <p:nvPr>
            <p:ph idx="1" type="subTitle"/>
          </p:nvPr>
        </p:nvSpPr>
        <p:spPr>
          <a:xfrm>
            <a:off x="318727" y="1296188"/>
            <a:ext cx="2869500" cy="1515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100"/>
              <a:buFont typeface="Poppins"/>
              <a:buNone/>
              <a:defRPr b="1" sz="1100">
                <a:latin typeface="Poppins"/>
                <a:ea typeface="Poppins"/>
                <a:cs typeface="Poppins"/>
                <a:sym typeface="Poppins"/>
              </a:defRPr>
            </a:lvl1pPr>
            <a:lvl2pPr lvl="1" algn="l">
              <a:lnSpc>
                <a:spcPct val="95000"/>
              </a:lnSpc>
              <a:spcBef>
                <a:spcPts val="1300"/>
              </a:spcBef>
              <a:spcAft>
                <a:spcPts val="0"/>
              </a:spcAft>
              <a:buSzPts val="1100"/>
              <a:buNone/>
              <a:defRPr sz="1100"/>
            </a:lvl2pPr>
            <a:lvl3pPr lvl="2" algn="l">
              <a:lnSpc>
                <a:spcPct val="95000"/>
              </a:lnSpc>
              <a:spcBef>
                <a:spcPts val="1300"/>
              </a:spcBef>
              <a:spcAft>
                <a:spcPts val="0"/>
              </a:spcAft>
              <a:buSzPts val="1100"/>
              <a:buNone/>
              <a:defRPr sz="1100"/>
            </a:lvl3pPr>
            <a:lvl4pPr lvl="3" algn="l">
              <a:lnSpc>
                <a:spcPct val="95000"/>
              </a:lnSpc>
              <a:spcBef>
                <a:spcPts val="1300"/>
              </a:spcBef>
              <a:spcAft>
                <a:spcPts val="0"/>
              </a:spcAft>
              <a:buSzPts val="1100"/>
              <a:buNone/>
              <a:defRPr sz="1100"/>
            </a:lvl4pPr>
            <a:lvl5pPr lvl="4" algn="l">
              <a:lnSpc>
                <a:spcPct val="95000"/>
              </a:lnSpc>
              <a:spcBef>
                <a:spcPts val="1300"/>
              </a:spcBef>
              <a:spcAft>
                <a:spcPts val="0"/>
              </a:spcAft>
              <a:buSzPts val="1100"/>
              <a:buNone/>
              <a:defRPr sz="1100"/>
            </a:lvl5pPr>
            <a:lvl6pPr lvl="5" algn="l">
              <a:lnSpc>
                <a:spcPct val="90000"/>
              </a:lnSpc>
              <a:spcBef>
                <a:spcPts val="400"/>
              </a:spcBef>
              <a:spcAft>
                <a:spcPts val="0"/>
              </a:spcAft>
              <a:buSzPts val="1100"/>
              <a:buNone/>
              <a:defRPr sz="1100"/>
            </a:lvl6pPr>
            <a:lvl7pPr lvl="6" algn="l">
              <a:lnSpc>
                <a:spcPct val="90000"/>
              </a:lnSpc>
              <a:spcBef>
                <a:spcPts val="400"/>
              </a:spcBef>
              <a:spcAft>
                <a:spcPts val="0"/>
              </a:spcAft>
              <a:buSzPts val="1100"/>
              <a:buNone/>
              <a:defRPr sz="1100"/>
            </a:lvl7pPr>
            <a:lvl8pPr lvl="7" algn="l">
              <a:lnSpc>
                <a:spcPct val="90000"/>
              </a:lnSpc>
              <a:spcBef>
                <a:spcPts val="400"/>
              </a:spcBef>
              <a:spcAft>
                <a:spcPts val="0"/>
              </a:spcAft>
              <a:buSzPts val="1100"/>
              <a:buNone/>
              <a:defRPr sz="1100"/>
            </a:lvl8pPr>
            <a:lvl9pPr lvl="8" algn="l">
              <a:lnSpc>
                <a:spcPct val="90000"/>
              </a:lnSpc>
              <a:spcBef>
                <a:spcPts val="400"/>
              </a:spcBef>
              <a:spcAft>
                <a:spcPts val="0"/>
              </a:spcAft>
              <a:buSzPts val="1100"/>
              <a:buNone/>
              <a:defRPr sz="1100"/>
            </a:lvl9pPr>
          </a:lstStyle>
          <a:p/>
        </p:txBody>
      </p:sp>
      <p:sp>
        <p:nvSpPr>
          <p:cNvPr id="7530" name="Google Shape;7530;g3d53bdb51f7_0_9175"/>
          <p:cNvSpPr txBox="1"/>
          <p:nvPr>
            <p:ph idx="2" type="subTitle"/>
          </p:nvPr>
        </p:nvSpPr>
        <p:spPr>
          <a:xfrm>
            <a:off x="314537" y="1549173"/>
            <a:ext cx="2869500" cy="156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100"/>
              <a:buNone/>
              <a:defRPr sz="1100"/>
            </a:lvl1pPr>
            <a:lvl2pPr lvl="1" algn="l">
              <a:lnSpc>
                <a:spcPct val="95000"/>
              </a:lnSpc>
              <a:spcBef>
                <a:spcPts val="1300"/>
              </a:spcBef>
              <a:spcAft>
                <a:spcPts val="0"/>
              </a:spcAft>
              <a:buSzPts val="1100"/>
              <a:buNone/>
              <a:defRPr sz="1100"/>
            </a:lvl2pPr>
            <a:lvl3pPr lvl="2" algn="l">
              <a:lnSpc>
                <a:spcPct val="95000"/>
              </a:lnSpc>
              <a:spcBef>
                <a:spcPts val="1300"/>
              </a:spcBef>
              <a:spcAft>
                <a:spcPts val="0"/>
              </a:spcAft>
              <a:buSzPts val="1100"/>
              <a:buNone/>
              <a:defRPr sz="1100"/>
            </a:lvl3pPr>
            <a:lvl4pPr lvl="3" algn="l">
              <a:lnSpc>
                <a:spcPct val="95000"/>
              </a:lnSpc>
              <a:spcBef>
                <a:spcPts val="1300"/>
              </a:spcBef>
              <a:spcAft>
                <a:spcPts val="0"/>
              </a:spcAft>
              <a:buSzPts val="1100"/>
              <a:buNone/>
              <a:defRPr sz="1100"/>
            </a:lvl4pPr>
            <a:lvl5pPr lvl="4" algn="l">
              <a:lnSpc>
                <a:spcPct val="95000"/>
              </a:lnSpc>
              <a:spcBef>
                <a:spcPts val="1300"/>
              </a:spcBef>
              <a:spcAft>
                <a:spcPts val="0"/>
              </a:spcAft>
              <a:buSzPts val="1100"/>
              <a:buNone/>
              <a:defRPr sz="1100"/>
            </a:lvl5pPr>
            <a:lvl6pPr lvl="5" algn="l">
              <a:lnSpc>
                <a:spcPct val="90000"/>
              </a:lnSpc>
              <a:spcBef>
                <a:spcPts val="400"/>
              </a:spcBef>
              <a:spcAft>
                <a:spcPts val="0"/>
              </a:spcAft>
              <a:buSzPts val="1100"/>
              <a:buNone/>
              <a:defRPr sz="1100"/>
            </a:lvl6pPr>
            <a:lvl7pPr lvl="6" algn="l">
              <a:lnSpc>
                <a:spcPct val="90000"/>
              </a:lnSpc>
              <a:spcBef>
                <a:spcPts val="400"/>
              </a:spcBef>
              <a:spcAft>
                <a:spcPts val="0"/>
              </a:spcAft>
              <a:buSzPts val="1100"/>
              <a:buNone/>
              <a:defRPr sz="1100"/>
            </a:lvl7pPr>
            <a:lvl8pPr lvl="7" algn="l">
              <a:lnSpc>
                <a:spcPct val="90000"/>
              </a:lnSpc>
              <a:spcBef>
                <a:spcPts val="400"/>
              </a:spcBef>
              <a:spcAft>
                <a:spcPts val="0"/>
              </a:spcAft>
              <a:buSzPts val="1100"/>
              <a:buNone/>
              <a:defRPr sz="1100"/>
            </a:lvl8pPr>
            <a:lvl9pPr lvl="8" algn="l">
              <a:lnSpc>
                <a:spcPct val="90000"/>
              </a:lnSpc>
              <a:spcBef>
                <a:spcPts val="400"/>
              </a:spcBef>
              <a:spcAft>
                <a:spcPts val="0"/>
              </a:spcAft>
              <a:buSzPts val="1100"/>
              <a:buNone/>
              <a:defRPr sz="1100"/>
            </a:lvl9pPr>
          </a:lstStyle>
          <a:p/>
        </p:txBody>
      </p:sp>
      <p:sp>
        <p:nvSpPr>
          <p:cNvPr id="7531" name="Google Shape;7531;g3d53bdb51f7_0_9175"/>
          <p:cNvSpPr txBox="1"/>
          <p:nvPr>
            <p:ph idx="3" type="subTitle"/>
          </p:nvPr>
        </p:nvSpPr>
        <p:spPr>
          <a:xfrm>
            <a:off x="3789726" y="1296188"/>
            <a:ext cx="4824900" cy="445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None/>
              <a:defRPr sz="1500"/>
            </a:lvl1pPr>
            <a:lvl2pPr lvl="1" algn="l">
              <a:lnSpc>
                <a:spcPct val="95000"/>
              </a:lnSpc>
              <a:spcBef>
                <a:spcPts val="0"/>
              </a:spcBef>
              <a:spcAft>
                <a:spcPts val="0"/>
              </a:spcAft>
              <a:buSzPts val="1500"/>
              <a:buNone/>
              <a:defRPr sz="1500"/>
            </a:lvl2pPr>
            <a:lvl3pPr lvl="2" algn="l">
              <a:lnSpc>
                <a:spcPct val="95000"/>
              </a:lnSpc>
              <a:spcBef>
                <a:spcPts val="0"/>
              </a:spcBef>
              <a:spcAft>
                <a:spcPts val="0"/>
              </a:spcAft>
              <a:buSzPts val="1500"/>
              <a:buNone/>
              <a:defRPr sz="1500"/>
            </a:lvl3pPr>
            <a:lvl4pPr lvl="3" algn="l">
              <a:lnSpc>
                <a:spcPct val="95000"/>
              </a:lnSpc>
              <a:spcBef>
                <a:spcPts val="0"/>
              </a:spcBef>
              <a:spcAft>
                <a:spcPts val="0"/>
              </a:spcAft>
              <a:buSzPts val="1500"/>
              <a:buNone/>
              <a:defRPr sz="1500"/>
            </a:lvl4pPr>
            <a:lvl5pPr lvl="4" algn="l">
              <a:lnSpc>
                <a:spcPct val="95000"/>
              </a:lnSpc>
              <a:spcBef>
                <a:spcPts val="0"/>
              </a:spcBef>
              <a:spcAft>
                <a:spcPts val="0"/>
              </a:spcAft>
              <a:buSzPts val="1500"/>
              <a:buNone/>
              <a:defRPr sz="1500"/>
            </a:lvl5pPr>
            <a:lvl6pPr lvl="5" algn="l">
              <a:lnSpc>
                <a:spcPct val="95000"/>
              </a:lnSpc>
              <a:spcBef>
                <a:spcPts val="0"/>
              </a:spcBef>
              <a:spcAft>
                <a:spcPts val="0"/>
              </a:spcAft>
              <a:buSzPts val="1500"/>
              <a:buNone/>
              <a:defRPr sz="1500"/>
            </a:lvl6pPr>
            <a:lvl7pPr lvl="6" algn="l">
              <a:lnSpc>
                <a:spcPct val="95000"/>
              </a:lnSpc>
              <a:spcBef>
                <a:spcPts val="0"/>
              </a:spcBef>
              <a:spcAft>
                <a:spcPts val="0"/>
              </a:spcAft>
              <a:buSzPts val="1500"/>
              <a:buNone/>
              <a:defRPr sz="1500"/>
            </a:lvl7pPr>
            <a:lvl8pPr lvl="7" algn="l">
              <a:lnSpc>
                <a:spcPct val="95000"/>
              </a:lnSpc>
              <a:spcBef>
                <a:spcPts val="0"/>
              </a:spcBef>
              <a:spcAft>
                <a:spcPts val="0"/>
              </a:spcAft>
              <a:buSzPts val="1500"/>
              <a:buNone/>
              <a:defRPr sz="1500"/>
            </a:lvl8pPr>
            <a:lvl9pPr lvl="8" algn="l">
              <a:lnSpc>
                <a:spcPct val="95000"/>
              </a:lnSpc>
              <a:spcBef>
                <a:spcPts val="0"/>
              </a:spcBef>
              <a:spcAft>
                <a:spcPts val="0"/>
              </a:spcAft>
              <a:buSzPts val="1500"/>
              <a:buNone/>
              <a:defRPr sz="1500"/>
            </a:lvl9pPr>
          </a:lstStyle>
          <a:p/>
        </p:txBody>
      </p:sp>
      <p:sp>
        <p:nvSpPr>
          <p:cNvPr id="7532" name="Google Shape;7532;g3d53bdb51f7_0_9175"/>
          <p:cNvSpPr txBox="1"/>
          <p:nvPr>
            <p:ph idx="4" type="subTitle"/>
          </p:nvPr>
        </p:nvSpPr>
        <p:spPr>
          <a:xfrm>
            <a:off x="318727" y="2468863"/>
            <a:ext cx="2869500" cy="1515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100"/>
              <a:buFont typeface="Poppins"/>
              <a:buNone/>
              <a:defRPr b="1" sz="1100">
                <a:latin typeface="Poppins"/>
                <a:ea typeface="Poppins"/>
                <a:cs typeface="Poppins"/>
                <a:sym typeface="Poppins"/>
              </a:defRPr>
            </a:lvl1pPr>
            <a:lvl2pPr lvl="1" algn="l">
              <a:lnSpc>
                <a:spcPct val="95000"/>
              </a:lnSpc>
              <a:spcBef>
                <a:spcPts val="1300"/>
              </a:spcBef>
              <a:spcAft>
                <a:spcPts val="0"/>
              </a:spcAft>
              <a:buSzPts val="1100"/>
              <a:buNone/>
              <a:defRPr sz="1100"/>
            </a:lvl2pPr>
            <a:lvl3pPr lvl="2" algn="l">
              <a:lnSpc>
                <a:spcPct val="95000"/>
              </a:lnSpc>
              <a:spcBef>
                <a:spcPts val="1300"/>
              </a:spcBef>
              <a:spcAft>
                <a:spcPts val="0"/>
              </a:spcAft>
              <a:buSzPts val="1100"/>
              <a:buNone/>
              <a:defRPr sz="1100"/>
            </a:lvl3pPr>
            <a:lvl4pPr lvl="3" algn="l">
              <a:lnSpc>
                <a:spcPct val="95000"/>
              </a:lnSpc>
              <a:spcBef>
                <a:spcPts val="1300"/>
              </a:spcBef>
              <a:spcAft>
                <a:spcPts val="0"/>
              </a:spcAft>
              <a:buSzPts val="1100"/>
              <a:buNone/>
              <a:defRPr sz="1100"/>
            </a:lvl4pPr>
            <a:lvl5pPr lvl="4" algn="l">
              <a:lnSpc>
                <a:spcPct val="95000"/>
              </a:lnSpc>
              <a:spcBef>
                <a:spcPts val="1300"/>
              </a:spcBef>
              <a:spcAft>
                <a:spcPts val="0"/>
              </a:spcAft>
              <a:buSzPts val="1100"/>
              <a:buNone/>
              <a:defRPr sz="1100"/>
            </a:lvl5pPr>
            <a:lvl6pPr lvl="5" algn="l">
              <a:lnSpc>
                <a:spcPct val="90000"/>
              </a:lnSpc>
              <a:spcBef>
                <a:spcPts val="400"/>
              </a:spcBef>
              <a:spcAft>
                <a:spcPts val="0"/>
              </a:spcAft>
              <a:buSzPts val="1100"/>
              <a:buNone/>
              <a:defRPr sz="1100"/>
            </a:lvl6pPr>
            <a:lvl7pPr lvl="6" algn="l">
              <a:lnSpc>
                <a:spcPct val="90000"/>
              </a:lnSpc>
              <a:spcBef>
                <a:spcPts val="400"/>
              </a:spcBef>
              <a:spcAft>
                <a:spcPts val="0"/>
              </a:spcAft>
              <a:buSzPts val="1100"/>
              <a:buNone/>
              <a:defRPr sz="1100"/>
            </a:lvl7pPr>
            <a:lvl8pPr lvl="7" algn="l">
              <a:lnSpc>
                <a:spcPct val="90000"/>
              </a:lnSpc>
              <a:spcBef>
                <a:spcPts val="400"/>
              </a:spcBef>
              <a:spcAft>
                <a:spcPts val="0"/>
              </a:spcAft>
              <a:buSzPts val="1100"/>
              <a:buNone/>
              <a:defRPr sz="1100"/>
            </a:lvl8pPr>
            <a:lvl9pPr lvl="8" algn="l">
              <a:lnSpc>
                <a:spcPct val="90000"/>
              </a:lnSpc>
              <a:spcBef>
                <a:spcPts val="400"/>
              </a:spcBef>
              <a:spcAft>
                <a:spcPts val="0"/>
              </a:spcAft>
              <a:buSzPts val="1100"/>
              <a:buNone/>
              <a:defRPr sz="1100"/>
            </a:lvl9pPr>
          </a:lstStyle>
          <a:p/>
        </p:txBody>
      </p:sp>
      <p:sp>
        <p:nvSpPr>
          <p:cNvPr id="7533" name="Google Shape;7533;g3d53bdb51f7_0_9175"/>
          <p:cNvSpPr txBox="1"/>
          <p:nvPr>
            <p:ph idx="5" type="subTitle"/>
          </p:nvPr>
        </p:nvSpPr>
        <p:spPr>
          <a:xfrm>
            <a:off x="314537" y="2677028"/>
            <a:ext cx="2869500" cy="156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100"/>
              <a:buNone/>
              <a:defRPr sz="1100"/>
            </a:lvl1pPr>
            <a:lvl2pPr lvl="1" algn="l">
              <a:lnSpc>
                <a:spcPct val="95000"/>
              </a:lnSpc>
              <a:spcBef>
                <a:spcPts val="1300"/>
              </a:spcBef>
              <a:spcAft>
                <a:spcPts val="0"/>
              </a:spcAft>
              <a:buSzPts val="1100"/>
              <a:buNone/>
              <a:defRPr sz="1100"/>
            </a:lvl2pPr>
            <a:lvl3pPr lvl="2" algn="l">
              <a:lnSpc>
                <a:spcPct val="95000"/>
              </a:lnSpc>
              <a:spcBef>
                <a:spcPts val="1300"/>
              </a:spcBef>
              <a:spcAft>
                <a:spcPts val="0"/>
              </a:spcAft>
              <a:buSzPts val="1100"/>
              <a:buNone/>
              <a:defRPr sz="1100"/>
            </a:lvl3pPr>
            <a:lvl4pPr lvl="3" algn="l">
              <a:lnSpc>
                <a:spcPct val="95000"/>
              </a:lnSpc>
              <a:spcBef>
                <a:spcPts val="1300"/>
              </a:spcBef>
              <a:spcAft>
                <a:spcPts val="0"/>
              </a:spcAft>
              <a:buSzPts val="1100"/>
              <a:buNone/>
              <a:defRPr sz="1100"/>
            </a:lvl4pPr>
            <a:lvl5pPr lvl="4" algn="l">
              <a:lnSpc>
                <a:spcPct val="95000"/>
              </a:lnSpc>
              <a:spcBef>
                <a:spcPts val="1300"/>
              </a:spcBef>
              <a:spcAft>
                <a:spcPts val="0"/>
              </a:spcAft>
              <a:buSzPts val="1100"/>
              <a:buNone/>
              <a:defRPr sz="1100"/>
            </a:lvl5pPr>
            <a:lvl6pPr lvl="5" algn="l">
              <a:lnSpc>
                <a:spcPct val="90000"/>
              </a:lnSpc>
              <a:spcBef>
                <a:spcPts val="400"/>
              </a:spcBef>
              <a:spcAft>
                <a:spcPts val="0"/>
              </a:spcAft>
              <a:buSzPts val="1100"/>
              <a:buNone/>
              <a:defRPr sz="1100"/>
            </a:lvl6pPr>
            <a:lvl7pPr lvl="6" algn="l">
              <a:lnSpc>
                <a:spcPct val="90000"/>
              </a:lnSpc>
              <a:spcBef>
                <a:spcPts val="400"/>
              </a:spcBef>
              <a:spcAft>
                <a:spcPts val="0"/>
              </a:spcAft>
              <a:buSzPts val="1100"/>
              <a:buNone/>
              <a:defRPr sz="1100"/>
            </a:lvl7pPr>
            <a:lvl8pPr lvl="7" algn="l">
              <a:lnSpc>
                <a:spcPct val="90000"/>
              </a:lnSpc>
              <a:spcBef>
                <a:spcPts val="400"/>
              </a:spcBef>
              <a:spcAft>
                <a:spcPts val="0"/>
              </a:spcAft>
              <a:buSzPts val="1100"/>
              <a:buNone/>
              <a:defRPr sz="1100"/>
            </a:lvl8pPr>
            <a:lvl9pPr lvl="8" algn="l">
              <a:lnSpc>
                <a:spcPct val="90000"/>
              </a:lnSpc>
              <a:spcBef>
                <a:spcPts val="400"/>
              </a:spcBef>
              <a:spcAft>
                <a:spcPts val="0"/>
              </a:spcAft>
              <a:buSzPts val="1100"/>
              <a:buNone/>
              <a:defRPr sz="1100"/>
            </a:lvl9pPr>
          </a:lstStyle>
          <a:p/>
        </p:txBody>
      </p:sp>
      <p:sp>
        <p:nvSpPr>
          <p:cNvPr id="7534" name="Google Shape;7534;g3d53bdb51f7_0_9175"/>
          <p:cNvSpPr txBox="1"/>
          <p:nvPr>
            <p:ph idx="6" type="subTitle"/>
          </p:nvPr>
        </p:nvSpPr>
        <p:spPr>
          <a:xfrm>
            <a:off x="3789726" y="2468863"/>
            <a:ext cx="4824900" cy="445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None/>
              <a:defRPr sz="1500"/>
            </a:lvl1pPr>
            <a:lvl2pPr lvl="1" algn="l">
              <a:lnSpc>
                <a:spcPct val="95000"/>
              </a:lnSpc>
              <a:spcBef>
                <a:spcPts val="0"/>
              </a:spcBef>
              <a:spcAft>
                <a:spcPts val="0"/>
              </a:spcAft>
              <a:buSzPts val="1500"/>
              <a:buNone/>
              <a:defRPr sz="1500"/>
            </a:lvl2pPr>
            <a:lvl3pPr lvl="2" algn="l">
              <a:lnSpc>
                <a:spcPct val="95000"/>
              </a:lnSpc>
              <a:spcBef>
                <a:spcPts val="0"/>
              </a:spcBef>
              <a:spcAft>
                <a:spcPts val="0"/>
              </a:spcAft>
              <a:buSzPts val="1500"/>
              <a:buNone/>
              <a:defRPr sz="1500"/>
            </a:lvl3pPr>
            <a:lvl4pPr lvl="3" algn="l">
              <a:lnSpc>
                <a:spcPct val="95000"/>
              </a:lnSpc>
              <a:spcBef>
                <a:spcPts val="0"/>
              </a:spcBef>
              <a:spcAft>
                <a:spcPts val="0"/>
              </a:spcAft>
              <a:buSzPts val="1500"/>
              <a:buNone/>
              <a:defRPr sz="1500"/>
            </a:lvl4pPr>
            <a:lvl5pPr lvl="4" algn="l">
              <a:lnSpc>
                <a:spcPct val="95000"/>
              </a:lnSpc>
              <a:spcBef>
                <a:spcPts val="0"/>
              </a:spcBef>
              <a:spcAft>
                <a:spcPts val="0"/>
              </a:spcAft>
              <a:buSzPts val="1500"/>
              <a:buNone/>
              <a:defRPr sz="1500"/>
            </a:lvl5pPr>
            <a:lvl6pPr lvl="5" algn="l">
              <a:lnSpc>
                <a:spcPct val="95000"/>
              </a:lnSpc>
              <a:spcBef>
                <a:spcPts val="0"/>
              </a:spcBef>
              <a:spcAft>
                <a:spcPts val="0"/>
              </a:spcAft>
              <a:buSzPts val="1500"/>
              <a:buNone/>
              <a:defRPr sz="1500"/>
            </a:lvl6pPr>
            <a:lvl7pPr lvl="6" algn="l">
              <a:lnSpc>
                <a:spcPct val="95000"/>
              </a:lnSpc>
              <a:spcBef>
                <a:spcPts val="0"/>
              </a:spcBef>
              <a:spcAft>
                <a:spcPts val="0"/>
              </a:spcAft>
              <a:buSzPts val="1500"/>
              <a:buNone/>
              <a:defRPr sz="1500"/>
            </a:lvl7pPr>
            <a:lvl8pPr lvl="7" algn="l">
              <a:lnSpc>
                <a:spcPct val="95000"/>
              </a:lnSpc>
              <a:spcBef>
                <a:spcPts val="0"/>
              </a:spcBef>
              <a:spcAft>
                <a:spcPts val="0"/>
              </a:spcAft>
              <a:buSzPts val="1500"/>
              <a:buNone/>
              <a:defRPr sz="1500"/>
            </a:lvl8pPr>
            <a:lvl9pPr lvl="8" algn="l">
              <a:lnSpc>
                <a:spcPct val="95000"/>
              </a:lnSpc>
              <a:spcBef>
                <a:spcPts val="0"/>
              </a:spcBef>
              <a:spcAft>
                <a:spcPts val="0"/>
              </a:spcAft>
              <a:buSzPts val="1500"/>
              <a:buNone/>
              <a:defRPr sz="1500"/>
            </a:lvl9pPr>
          </a:lstStyle>
          <a:p/>
        </p:txBody>
      </p:sp>
      <p:sp>
        <p:nvSpPr>
          <p:cNvPr id="7535" name="Google Shape;7535;g3d53bdb51f7_0_9175"/>
          <p:cNvSpPr txBox="1"/>
          <p:nvPr>
            <p:ph idx="7" type="subTitle"/>
          </p:nvPr>
        </p:nvSpPr>
        <p:spPr>
          <a:xfrm>
            <a:off x="318727" y="3661988"/>
            <a:ext cx="2869500" cy="1515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100"/>
              <a:buFont typeface="Poppins"/>
              <a:buNone/>
              <a:defRPr b="1" sz="1100">
                <a:latin typeface="Poppins"/>
                <a:ea typeface="Poppins"/>
                <a:cs typeface="Poppins"/>
                <a:sym typeface="Poppins"/>
              </a:defRPr>
            </a:lvl1pPr>
            <a:lvl2pPr lvl="1" algn="l">
              <a:lnSpc>
                <a:spcPct val="95000"/>
              </a:lnSpc>
              <a:spcBef>
                <a:spcPts val="1300"/>
              </a:spcBef>
              <a:spcAft>
                <a:spcPts val="0"/>
              </a:spcAft>
              <a:buSzPts val="1100"/>
              <a:buNone/>
              <a:defRPr sz="1100"/>
            </a:lvl2pPr>
            <a:lvl3pPr lvl="2" algn="l">
              <a:lnSpc>
                <a:spcPct val="95000"/>
              </a:lnSpc>
              <a:spcBef>
                <a:spcPts val="1300"/>
              </a:spcBef>
              <a:spcAft>
                <a:spcPts val="0"/>
              </a:spcAft>
              <a:buSzPts val="1100"/>
              <a:buNone/>
              <a:defRPr sz="1100"/>
            </a:lvl3pPr>
            <a:lvl4pPr lvl="3" algn="l">
              <a:lnSpc>
                <a:spcPct val="95000"/>
              </a:lnSpc>
              <a:spcBef>
                <a:spcPts val="1300"/>
              </a:spcBef>
              <a:spcAft>
                <a:spcPts val="0"/>
              </a:spcAft>
              <a:buSzPts val="1100"/>
              <a:buNone/>
              <a:defRPr sz="1100"/>
            </a:lvl4pPr>
            <a:lvl5pPr lvl="4" algn="l">
              <a:lnSpc>
                <a:spcPct val="95000"/>
              </a:lnSpc>
              <a:spcBef>
                <a:spcPts val="1300"/>
              </a:spcBef>
              <a:spcAft>
                <a:spcPts val="0"/>
              </a:spcAft>
              <a:buSzPts val="1100"/>
              <a:buNone/>
              <a:defRPr sz="1100"/>
            </a:lvl5pPr>
            <a:lvl6pPr lvl="5" algn="l">
              <a:lnSpc>
                <a:spcPct val="90000"/>
              </a:lnSpc>
              <a:spcBef>
                <a:spcPts val="400"/>
              </a:spcBef>
              <a:spcAft>
                <a:spcPts val="0"/>
              </a:spcAft>
              <a:buSzPts val="1100"/>
              <a:buNone/>
              <a:defRPr sz="1100"/>
            </a:lvl6pPr>
            <a:lvl7pPr lvl="6" algn="l">
              <a:lnSpc>
                <a:spcPct val="90000"/>
              </a:lnSpc>
              <a:spcBef>
                <a:spcPts val="400"/>
              </a:spcBef>
              <a:spcAft>
                <a:spcPts val="0"/>
              </a:spcAft>
              <a:buSzPts val="1100"/>
              <a:buNone/>
              <a:defRPr sz="1100"/>
            </a:lvl7pPr>
            <a:lvl8pPr lvl="7" algn="l">
              <a:lnSpc>
                <a:spcPct val="90000"/>
              </a:lnSpc>
              <a:spcBef>
                <a:spcPts val="400"/>
              </a:spcBef>
              <a:spcAft>
                <a:spcPts val="0"/>
              </a:spcAft>
              <a:buSzPts val="1100"/>
              <a:buNone/>
              <a:defRPr sz="1100"/>
            </a:lvl8pPr>
            <a:lvl9pPr lvl="8" algn="l">
              <a:lnSpc>
                <a:spcPct val="90000"/>
              </a:lnSpc>
              <a:spcBef>
                <a:spcPts val="400"/>
              </a:spcBef>
              <a:spcAft>
                <a:spcPts val="0"/>
              </a:spcAft>
              <a:buSzPts val="1100"/>
              <a:buNone/>
              <a:defRPr sz="1100"/>
            </a:lvl9pPr>
          </a:lstStyle>
          <a:p/>
        </p:txBody>
      </p:sp>
      <p:sp>
        <p:nvSpPr>
          <p:cNvPr id="7536" name="Google Shape;7536;g3d53bdb51f7_0_9175"/>
          <p:cNvSpPr txBox="1"/>
          <p:nvPr>
            <p:ph idx="8" type="subTitle"/>
          </p:nvPr>
        </p:nvSpPr>
        <p:spPr>
          <a:xfrm>
            <a:off x="314537" y="3871600"/>
            <a:ext cx="2869500" cy="1569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SzPts val="1100"/>
              <a:buNone/>
              <a:defRPr sz="1100"/>
            </a:lvl1pPr>
            <a:lvl2pPr lvl="1" algn="l">
              <a:lnSpc>
                <a:spcPct val="95000"/>
              </a:lnSpc>
              <a:spcBef>
                <a:spcPts val="1300"/>
              </a:spcBef>
              <a:spcAft>
                <a:spcPts val="0"/>
              </a:spcAft>
              <a:buSzPts val="1100"/>
              <a:buNone/>
              <a:defRPr sz="1100"/>
            </a:lvl2pPr>
            <a:lvl3pPr lvl="2" algn="l">
              <a:lnSpc>
                <a:spcPct val="95000"/>
              </a:lnSpc>
              <a:spcBef>
                <a:spcPts val="1300"/>
              </a:spcBef>
              <a:spcAft>
                <a:spcPts val="0"/>
              </a:spcAft>
              <a:buSzPts val="1100"/>
              <a:buNone/>
              <a:defRPr sz="1100"/>
            </a:lvl3pPr>
            <a:lvl4pPr lvl="3" algn="l">
              <a:lnSpc>
                <a:spcPct val="95000"/>
              </a:lnSpc>
              <a:spcBef>
                <a:spcPts val="1300"/>
              </a:spcBef>
              <a:spcAft>
                <a:spcPts val="0"/>
              </a:spcAft>
              <a:buSzPts val="1100"/>
              <a:buNone/>
              <a:defRPr sz="1100"/>
            </a:lvl4pPr>
            <a:lvl5pPr lvl="4" algn="l">
              <a:lnSpc>
                <a:spcPct val="95000"/>
              </a:lnSpc>
              <a:spcBef>
                <a:spcPts val="1300"/>
              </a:spcBef>
              <a:spcAft>
                <a:spcPts val="0"/>
              </a:spcAft>
              <a:buSzPts val="1100"/>
              <a:buNone/>
              <a:defRPr sz="1100"/>
            </a:lvl5pPr>
            <a:lvl6pPr lvl="5" algn="l">
              <a:lnSpc>
                <a:spcPct val="90000"/>
              </a:lnSpc>
              <a:spcBef>
                <a:spcPts val="400"/>
              </a:spcBef>
              <a:spcAft>
                <a:spcPts val="0"/>
              </a:spcAft>
              <a:buSzPts val="1100"/>
              <a:buNone/>
              <a:defRPr sz="1100"/>
            </a:lvl6pPr>
            <a:lvl7pPr lvl="6" algn="l">
              <a:lnSpc>
                <a:spcPct val="90000"/>
              </a:lnSpc>
              <a:spcBef>
                <a:spcPts val="400"/>
              </a:spcBef>
              <a:spcAft>
                <a:spcPts val="0"/>
              </a:spcAft>
              <a:buSzPts val="1100"/>
              <a:buNone/>
              <a:defRPr sz="1100"/>
            </a:lvl7pPr>
            <a:lvl8pPr lvl="7" algn="l">
              <a:lnSpc>
                <a:spcPct val="90000"/>
              </a:lnSpc>
              <a:spcBef>
                <a:spcPts val="400"/>
              </a:spcBef>
              <a:spcAft>
                <a:spcPts val="0"/>
              </a:spcAft>
              <a:buSzPts val="1100"/>
              <a:buNone/>
              <a:defRPr sz="1100"/>
            </a:lvl8pPr>
            <a:lvl9pPr lvl="8" algn="l">
              <a:lnSpc>
                <a:spcPct val="90000"/>
              </a:lnSpc>
              <a:spcBef>
                <a:spcPts val="400"/>
              </a:spcBef>
              <a:spcAft>
                <a:spcPts val="0"/>
              </a:spcAft>
              <a:buSzPts val="1100"/>
              <a:buNone/>
              <a:defRPr sz="1100"/>
            </a:lvl9pPr>
          </a:lstStyle>
          <a:p/>
        </p:txBody>
      </p:sp>
      <p:sp>
        <p:nvSpPr>
          <p:cNvPr id="7537" name="Google Shape;7537;g3d53bdb51f7_0_9175"/>
          <p:cNvSpPr txBox="1"/>
          <p:nvPr>
            <p:ph idx="9" type="subTitle"/>
          </p:nvPr>
        </p:nvSpPr>
        <p:spPr>
          <a:xfrm>
            <a:off x="3789726" y="3661988"/>
            <a:ext cx="4824900" cy="4452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500"/>
              <a:buNone/>
              <a:defRPr sz="1500"/>
            </a:lvl1pPr>
            <a:lvl2pPr lvl="1" algn="l">
              <a:lnSpc>
                <a:spcPct val="95000"/>
              </a:lnSpc>
              <a:spcBef>
                <a:spcPts val="0"/>
              </a:spcBef>
              <a:spcAft>
                <a:spcPts val="0"/>
              </a:spcAft>
              <a:buSzPts val="1500"/>
              <a:buNone/>
              <a:defRPr sz="1500"/>
            </a:lvl2pPr>
            <a:lvl3pPr lvl="2" algn="l">
              <a:lnSpc>
                <a:spcPct val="95000"/>
              </a:lnSpc>
              <a:spcBef>
                <a:spcPts val="0"/>
              </a:spcBef>
              <a:spcAft>
                <a:spcPts val="0"/>
              </a:spcAft>
              <a:buSzPts val="1500"/>
              <a:buNone/>
              <a:defRPr sz="1500"/>
            </a:lvl3pPr>
            <a:lvl4pPr lvl="3" algn="l">
              <a:lnSpc>
                <a:spcPct val="95000"/>
              </a:lnSpc>
              <a:spcBef>
                <a:spcPts val="0"/>
              </a:spcBef>
              <a:spcAft>
                <a:spcPts val="0"/>
              </a:spcAft>
              <a:buSzPts val="1500"/>
              <a:buNone/>
              <a:defRPr sz="1500"/>
            </a:lvl4pPr>
            <a:lvl5pPr lvl="4" algn="l">
              <a:lnSpc>
                <a:spcPct val="95000"/>
              </a:lnSpc>
              <a:spcBef>
                <a:spcPts val="0"/>
              </a:spcBef>
              <a:spcAft>
                <a:spcPts val="0"/>
              </a:spcAft>
              <a:buSzPts val="1500"/>
              <a:buNone/>
              <a:defRPr sz="1500"/>
            </a:lvl5pPr>
            <a:lvl6pPr lvl="5" algn="l">
              <a:lnSpc>
                <a:spcPct val="95000"/>
              </a:lnSpc>
              <a:spcBef>
                <a:spcPts val="0"/>
              </a:spcBef>
              <a:spcAft>
                <a:spcPts val="0"/>
              </a:spcAft>
              <a:buSzPts val="1500"/>
              <a:buNone/>
              <a:defRPr sz="1500"/>
            </a:lvl6pPr>
            <a:lvl7pPr lvl="6" algn="l">
              <a:lnSpc>
                <a:spcPct val="95000"/>
              </a:lnSpc>
              <a:spcBef>
                <a:spcPts val="0"/>
              </a:spcBef>
              <a:spcAft>
                <a:spcPts val="0"/>
              </a:spcAft>
              <a:buSzPts val="1500"/>
              <a:buNone/>
              <a:defRPr sz="1500"/>
            </a:lvl7pPr>
            <a:lvl8pPr lvl="7" algn="l">
              <a:lnSpc>
                <a:spcPct val="95000"/>
              </a:lnSpc>
              <a:spcBef>
                <a:spcPts val="0"/>
              </a:spcBef>
              <a:spcAft>
                <a:spcPts val="0"/>
              </a:spcAft>
              <a:buSzPts val="1500"/>
              <a:buNone/>
              <a:defRPr sz="1500"/>
            </a:lvl8pPr>
            <a:lvl9pPr lvl="8" algn="l">
              <a:lnSpc>
                <a:spcPct val="95000"/>
              </a:lnSpc>
              <a:spcBef>
                <a:spcPts val="0"/>
              </a:spcBef>
              <a:spcAft>
                <a:spcPts val="0"/>
              </a:spcAft>
              <a:buSzPts val="1500"/>
              <a:buNone/>
              <a:defRPr sz="1500"/>
            </a:lvl9pPr>
          </a:lstStyle>
          <a:p/>
        </p:txBody>
      </p:sp>
      <p:sp>
        <p:nvSpPr>
          <p:cNvPr id="7538" name="Google Shape;7538;g3d53bdb51f7_0_9175"/>
          <p:cNvSpPr txBox="1"/>
          <p:nvPr>
            <p:ph type="title"/>
          </p:nvPr>
        </p:nvSpPr>
        <p:spPr>
          <a:xfrm>
            <a:off x="325593" y="36849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Tree>
  </p:cSld>
  <p:clrMapOvr>
    <a:masterClrMapping/>
  </p:clrMapOvr>
</p:sldLayout>
</file>

<file path=ppt/slideLayouts/slideLayout4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7_Custom Layout">
  <p:cSld name="47_Custom Layout">
    <p:spTree>
      <p:nvGrpSpPr>
        <p:cNvPr id="7539" name="Shape 7539"/>
        <p:cNvGrpSpPr/>
        <p:nvPr/>
      </p:nvGrpSpPr>
      <p:grpSpPr>
        <a:xfrm>
          <a:off x="0" y="0"/>
          <a:ext cx="0" cy="0"/>
          <a:chOff x="0" y="0"/>
          <a:chExt cx="0" cy="0"/>
        </a:xfrm>
      </p:grpSpPr>
      <p:sp>
        <p:nvSpPr>
          <p:cNvPr id="7540" name="Google Shape;7540;g3d53bdb51f7_0_9194"/>
          <p:cNvSpPr/>
          <p:nvPr/>
        </p:nvSpPr>
        <p:spPr>
          <a:xfrm>
            <a:off x="316070" y="1252924"/>
            <a:ext cx="4419000" cy="3321600"/>
          </a:xfrm>
          <a:prstGeom prst="roundRect">
            <a:avLst>
              <a:gd fmla="val 2802" name="adj"/>
            </a:avLst>
          </a:prstGeom>
          <a:gradFill>
            <a:gsLst>
              <a:gs pos="0">
                <a:srgbClr val="EBF0FF"/>
              </a:gs>
              <a:gs pos="28000">
                <a:srgbClr val="E7EDFF"/>
              </a:gs>
              <a:gs pos="53000">
                <a:srgbClr val="DCE5FF"/>
              </a:gs>
              <a:gs pos="77000">
                <a:srgbClr val="CAD7FF"/>
              </a:gs>
              <a:gs pos="85000">
                <a:srgbClr val="C3D2FF"/>
              </a:gs>
              <a:gs pos="100000">
                <a:srgbClr val="C3D2FF"/>
              </a:gs>
            </a:gsLst>
            <a:lin ang="404279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541" name="Google Shape;7541;g3d53bdb51f7_0_9194"/>
          <p:cNvSpPr txBox="1"/>
          <p:nvPr>
            <p:ph type="title"/>
          </p:nvPr>
        </p:nvSpPr>
        <p:spPr>
          <a:xfrm>
            <a:off x="314709" y="336522"/>
            <a:ext cx="4409400" cy="739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542" name="Google Shape;7542;g3d53bdb51f7_0_919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543" name="Google Shape;7543;g3d53bdb51f7_0_9194"/>
          <p:cNvSpPr txBox="1"/>
          <p:nvPr>
            <p:ph idx="1" type="body"/>
          </p:nvPr>
        </p:nvSpPr>
        <p:spPr>
          <a:xfrm>
            <a:off x="487498" y="1740694"/>
            <a:ext cx="3826800" cy="2610600"/>
          </a:xfrm>
          <a:prstGeom prst="rect">
            <a:avLst/>
          </a:prstGeom>
          <a:noFill/>
          <a:ln>
            <a:noFill/>
          </a:ln>
        </p:spPr>
        <p:txBody>
          <a:bodyPr anchorCtr="0" anchor="t" bIns="0" lIns="0" spcFirstLastPara="1" rIns="0" wrap="square" tIns="0">
            <a:noAutofit/>
          </a:bodyPr>
          <a:lstStyle>
            <a:lvl1pPr indent="-285750" lvl="0" marL="457200" algn="l">
              <a:lnSpc>
                <a:spcPct val="89000"/>
              </a:lnSpc>
              <a:spcBef>
                <a:spcPts val="1300"/>
              </a:spcBef>
              <a:spcAft>
                <a:spcPts val="0"/>
              </a:spcAft>
              <a:buClr>
                <a:srgbClr val="DA0025"/>
              </a:buClr>
              <a:buSzPts val="900"/>
              <a:buChar char="●"/>
              <a:defRPr/>
            </a:lvl1pPr>
            <a:lvl2pPr indent="-279400" lvl="1" marL="914400" algn="l">
              <a:lnSpc>
                <a:spcPct val="89000"/>
              </a:lnSpc>
              <a:spcBef>
                <a:spcPts val="1300"/>
              </a:spcBef>
              <a:spcAft>
                <a:spcPts val="0"/>
              </a:spcAft>
              <a:buClr>
                <a:srgbClr val="DA0025"/>
              </a:buClr>
              <a:buSzPts val="800"/>
              <a:buChar char="●"/>
              <a:defRPr/>
            </a:lvl2pPr>
            <a:lvl3pPr indent="-273050" lvl="2" marL="1371600" algn="l">
              <a:lnSpc>
                <a:spcPct val="89000"/>
              </a:lnSpc>
              <a:spcBef>
                <a:spcPts val="1300"/>
              </a:spcBef>
              <a:spcAft>
                <a:spcPts val="0"/>
              </a:spcAft>
              <a:buClr>
                <a:srgbClr val="DA0025"/>
              </a:buClr>
              <a:buSzPts val="700"/>
              <a:buChar char="●"/>
              <a:defRPr/>
            </a:lvl3pPr>
            <a:lvl4pPr indent="-260350" lvl="3" marL="1828800" algn="l">
              <a:lnSpc>
                <a:spcPct val="89000"/>
              </a:lnSpc>
              <a:spcBef>
                <a:spcPts val="1300"/>
              </a:spcBef>
              <a:spcAft>
                <a:spcPts val="0"/>
              </a:spcAft>
              <a:buClr>
                <a:srgbClr val="DA0025"/>
              </a:buClr>
              <a:buSzPts val="500"/>
              <a:buChar char="●"/>
              <a:defRPr/>
            </a:lvl4pPr>
            <a:lvl5pPr indent="-254000" lvl="4" marL="2286000" algn="l">
              <a:lnSpc>
                <a:spcPct val="89000"/>
              </a:lnSpc>
              <a:spcBef>
                <a:spcPts val="1300"/>
              </a:spcBef>
              <a:spcAft>
                <a:spcPts val="0"/>
              </a:spcAft>
              <a:buClr>
                <a:srgbClr val="DA0025"/>
              </a:buClr>
              <a:buSzPts val="4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Tree>
  </p:cSld>
  <p:clrMapOvr>
    <a:masterClrMapping/>
  </p:clrMapOvr>
</p:sldLayout>
</file>

<file path=ppt/slideLayouts/slideLayout4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8_Custom Layout">
  <p:cSld name="48_Custom Layout">
    <p:bg>
      <p:bgPr>
        <a:blipFill>
          <a:blip r:embed="rId2">
            <a:alphaModFix/>
          </a:blip>
          <a:stretch>
            <a:fillRect/>
          </a:stretch>
        </a:blipFill>
      </p:bgPr>
    </p:bg>
    <p:spTree>
      <p:nvGrpSpPr>
        <p:cNvPr id="7544" name="Shape 7544"/>
        <p:cNvGrpSpPr/>
        <p:nvPr/>
      </p:nvGrpSpPr>
      <p:grpSpPr>
        <a:xfrm>
          <a:off x="0" y="0"/>
          <a:ext cx="0" cy="0"/>
          <a:chOff x="0" y="0"/>
          <a:chExt cx="0" cy="0"/>
        </a:xfrm>
      </p:grpSpPr>
      <p:sp>
        <p:nvSpPr>
          <p:cNvPr id="7545" name="Google Shape;7545;g3d53bdb51f7_0_9199"/>
          <p:cNvSpPr txBox="1"/>
          <p:nvPr>
            <p:ph type="title"/>
          </p:nvPr>
        </p:nvSpPr>
        <p:spPr>
          <a:xfrm>
            <a:off x="314709" y="336522"/>
            <a:ext cx="4409400" cy="739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546" name="Google Shape;7546;g3d53bdb51f7_0_919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547" name="Google Shape;7547;g3d53bdb51f7_0_9199"/>
          <p:cNvSpPr txBox="1"/>
          <p:nvPr>
            <p:ph idx="1" type="body"/>
          </p:nvPr>
        </p:nvSpPr>
        <p:spPr>
          <a:xfrm>
            <a:off x="298208" y="2797765"/>
            <a:ext cx="2992200" cy="1731900"/>
          </a:xfrm>
          <a:prstGeom prst="rect">
            <a:avLst/>
          </a:prstGeom>
          <a:noFill/>
          <a:ln>
            <a:noFill/>
          </a:ln>
        </p:spPr>
        <p:txBody>
          <a:bodyPr anchorCtr="0" anchor="t" bIns="0" lIns="0" spcFirstLastPara="1" rIns="0" wrap="square" tIns="0">
            <a:noAutofit/>
          </a:bodyPr>
          <a:lstStyle>
            <a:lvl1pPr indent="-285750" lvl="0" marL="457200" algn="l">
              <a:lnSpc>
                <a:spcPct val="105000"/>
              </a:lnSpc>
              <a:spcBef>
                <a:spcPts val="1300"/>
              </a:spcBef>
              <a:spcAft>
                <a:spcPts val="0"/>
              </a:spcAft>
              <a:buClr>
                <a:srgbClr val="DA0025"/>
              </a:buClr>
              <a:buSzPts val="900"/>
              <a:buChar char="●"/>
              <a:defRPr/>
            </a:lvl1pPr>
            <a:lvl2pPr indent="-279400" lvl="1" marL="914400" algn="l">
              <a:lnSpc>
                <a:spcPct val="105000"/>
              </a:lnSpc>
              <a:spcBef>
                <a:spcPts val="1300"/>
              </a:spcBef>
              <a:spcAft>
                <a:spcPts val="0"/>
              </a:spcAft>
              <a:buClr>
                <a:srgbClr val="DA0025"/>
              </a:buClr>
              <a:buSzPts val="800"/>
              <a:buChar char="●"/>
              <a:defRPr/>
            </a:lvl2pPr>
            <a:lvl3pPr indent="-273050" lvl="2" marL="1371600" algn="l">
              <a:lnSpc>
                <a:spcPct val="105000"/>
              </a:lnSpc>
              <a:spcBef>
                <a:spcPts val="1300"/>
              </a:spcBef>
              <a:spcAft>
                <a:spcPts val="0"/>
              </a:spcAft>
              <a:buClr>
                <a:srgbClr val="DA0025"/>
              </a:buClr>
              <a:buSzPts val="700"/>
              <a:buChar char="●"/>
              <a:defRPr/>
            </a:lvl3pPr>
            <a:lvl4pPr indent="-260350" lvl="3" marL="1828800" algn="l">
              <a:lnSpc>
                <a:spcPct val="105000"/>
              </a:lnSpc>
              <a:spcBef>
                <a:spcPts val="1300"/>
              </a:spcBef>
              <a:spcAft>
                <a:spcPts val="0"/>
              </a:spcAft>
              <a:buClr>
                <a:srgbClr val="DA0025"/>
              </a:buClr>
              <a:buSzPts val="500"/>
              <a:buChar char="●"/>
              <a:defRPr/>
            </a:lvl4pPr>
            <a:lvl5pPr indent="-254000" lvl="4" marL="2286000" algn="l">
              <a:lnSpc>
                <a:spcPct val="105000"/>
              </a:lnSpc>
              <a:spcBef>
                <a:spcPts val="1300"/>
              </a:spcBef>
              <a:spcAft>
                <a:spcPts val="0"/>
              </a:spcAft>
              <a:buClr>
                <a:srgbClr val="DA0025"/>
              </a:buClr>
              <a:buSzPts val="4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pic>
        <p:nvPicPr>
          <p:cNvPr descr="A computer with a blank screen&#10;&#10;AI-generated content may be incorrect." id="7548" name="Google Shape;7548;g3d53bdb51f7_0_9199"/>
          <p:cNvPicPr preferRelativeResize="0"/>
          <p:nvPr/>
        </p:nvPicPr>
        <p:blipFill rotWithShape="1">
          <a:blip r:embed="rId3">
            <a:alphaModFix/>
          </a:blip>
          <a:srcRect b="0" l="0" r="0" t="0"/>
          <a:stretch/>
        </p:blipFill>
        <p:spPr>
          <a:xfrm>
            <a:off x="3202582" y="1058187"/>
            <a:ext cx="5941419" cy="3822747"/>
          </a:xfrm>
          <a:prstGeom prst="rect">
            <a:avLst/>
          </a:prstGeom>
          <a:noFill/>
          <a:ln>
            <a:noFill/>
          </a:ln>
        </p:spPr>
      </p:pic>
      <p:sp>
        <p:nvSpPr>
          <p:cNvPr id="7549" name="Google Shape;7549;g3d53bdb51f7_0_9199"/>
          <p:cNvSpPr/>
          <p:nvPr>
            <p:ph idx="2" type="pic"/>
          </p:nvPr>
        </p:nvSpPr>
        <p:spPr>
          <a:xfrm>
            <a:off x="4149978" y="1378744"/>
            <a:ext cx="4497600" cy="2767200"/>
          </a:xfrm>
          <a:prstGeom prst="rect">
            <a:avLst/>
          </a:prstGeom>
          <a:noFill/>
          <a:ln>
            <a:noFill/>
          </a:ln>
        </p:spPr>
      </p:sp>
      <p:sp>
        <p:nvSpPr>
          <p:cNvPr id="7550" name="Google Shape;7550;g3d53bdb51f7_0_9199"/>
          <p:cNvSpPr txBox="1"/>
          <p:nvPr>
            <p:ph idx="3" type="subTitle"/>
          </p:nvPr>
        </p:nvSpPr>
        <p:spPr>
          <a:xfrm>
            <a:off x="314709" y="2388803"/>
            <a:ext cx="2975700" cy="2646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400"/>
              <a:buNone/>
              <a:defRPr b="1" sz="1500">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4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9_Custom Layout">
  <p:cSld name="49_Custom Layout">
    <p:bg>
      <p:bgPr>
        <a:blipFill>
          <a:blip r:embed="rId2">
            <a:alphaModFix/>
          </a:blip>
          <a:stretch>
            <a:fillRect/>
          </a:stretch>
        </a:blipFill>
      </p:bgPr>
    </p:bg>
    <p:spTree>
      <p:nvGrpSpPr>
        <p:cNvPr id="7551" name="Shape 7551"/>
        <p:cNvGrpSpPr/>
        <p:nvPr/>
      </p:nvGrpSpPr>
      <p:grpSpPr>
        <a:xfrm>
          <a:off x="0" y="0"/>
          <a:ext cx="0" cy="0"/>
          <a:chOff x="0" y="0"/>
          <a:chExt cx="0" cy="0"/>
        </a:xfrm>
      </p:grpSpPr>
      <p:sp>
        <p:nvSpPr>
          <p:cNvPr id="7552" name="Google Shape;7552;g3d53bdb51f7_0_9206"/>
          <p:cNvSpPr txBox="1"/>
          <p:nvPr>
            <p:ph type="title"/>
          </p:nvPr>
        </p:nvSpPr>
        <p:spPr>
          <a:xfrm>
            <a:off x="314709" y="336522"/>
            <a:ext cx="4409400" cy="739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SemiBold"/>
              <a:buNone/>
              <a:defRPr>
                <a:solidFill>
                  <a:schemeClr val="dk1"/>
                </a:solidFill>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553" name="Google Shape;7553;g3d53bdb51f7_0_920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554" name="Google Shape;7554;g3d53bdb51f7_0_9206"/>
          <p:cNvSpPr txBox="1"/>
          <p:nvPr>
            <p:ph idx="1" type="body"/>
          </p:nvPr>
        </p:nvSpPr>
        <p:spPr>
          <a:xfrm>
            <a:off x="298208" y="2797765"/>
            <a:ext cx="2992200" cy="1731900"/>
          </a:xfrm>
          <a:prstGeom prst="rect">
            <a:avLst/>
          </a:prstGeom>
          <a:noFill/>
          <a:ln>
            <a:noFill/>
          </a:ln>
        </p:spPr>
        <p:txBody>
          <a:bodyPr anchorCtr="0" anchor="t" bIns="0" lIns="0" spcFirstLastPara="1" rIns="0" wrap="square" tIns="0">
            <a:noAutofit/>
          </a:bodyPr>
          <a:lstStyle>
            <a:lvl1pPr indent="-285750" lvl="0" marL="457200" algn="l">
              <a:lnSpc>
                <a:spcPct val="105000"/>
              </a:lnSpc>
              <a:spcBef>
                <a:spcPts val="1300"/>
              </a:spcBef>
              <a:spcAft>
                <a:spcPts val="0"/>
              </a:spcAft>
              <a:buClr>
                <a:srgbClr val="DA0025"/>
              </a:buClr>
              <a:buSzPts val="900"/>
              <a:buChar char="●"/>
              <a:defRPr/>
            </a:lvl1pPr>
            <a:lvl2pPr indent="-279400" lvl="1" marL="914400" algn="l">
              <a:lnSpc>
                <a:spcPct val="105000"/>
              </a:lnSpc>
              <a:spcBef>
                <a:spcPts val="1300"/>
              </a:spcBef>
              <a:spcAft>
                <a:spcPts val="0"/>
              </a:spcAft>
              <a:buClr>
                <a:srgbClr val="DA0025"/>
              </a:buClr>
              <a:buSzPts val="800"/>
              <a:buChar char="●"/>
              <a:defRPr/>
            </a:lvl2pPr>
            <a:lvl3pPr indent="-273050" lvl="2" marL="1371600" algn="l">
              <a:lnSpc>
                <a:spcPct val="105000"/>
              </a:lnSpc>
              <a:spcBef>
                <a:spcPts val="1300"/>
              </a:spcBef>
              <a:spcAft>
                <a:spcPts val="0"/>
              </a:spcAft>
              <a:buClr>
                <a:srgbClr val="DA0025"/>
              </a:buClr>
              <a:buSzPts val="700"/>
              <a:buChar char="●"/>
              <a:defRPr/>
            </a:lvl3pPr>
            <a:lvl4pPr indent="-260350" lvl="3" marL="1828800" algn="l">
              <a:lnSpc>
                <a:spcPct val="105000"/>
              </a:lnSpc>
              <a:spcBef>
                <a:spcPts val="1300"/>
              </a:spcBef>
              <a:spcAft>
                <a:spcPts val="0"/>
              </a:spcAft>
              <a:buClr>
                <a:srgbClr val="DA0025"/>
              </a:buClr>
              <a:buSzPts val="500"/>
              <a:buChar char="●"/>
              <a:defRPr/>
            </a:lvl4pPr>
            <a:lvl5pPr indent="-254000" lvl="4" marL="2286000" algn="l">
              <a:lnSpc>
                <a:spcPct val="105000"/>
              </a:lnSpc>
              <a:spcBef>
                <a:spcPts val="1300"/>
              </a:spcBef>
              <a:spcAft>
                <a:spcPts val="0"/>
              </a:spcAft>
              <a:buClr>
                <a:srgbClr val="DA0025"/>
              </a:buClr>
              <a:buSzPts val="4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pic>
        <p:nvPicPr>
          <p:cNvPr descr="A cell phone with a white screen&#10;&#10;AI-generated content may be incorrect." id="7555" name="Google Shape;7555;g3d53bdb51f7_0_9206"/>
          <p:cNvPicPr preferRelativeResize="0"/>
          <p:nvPr/>
        </p:nvPicPr>
        <p:blipFill rotWithShape="1">
          <a:blip r:embed="rId3">
            <a:alphaModFix/>
          </a:blip>
          <a:srcRect b="13284" l="47208" r="37149" t="15374"/>
          <a:stretch/>
        </p:blipFill>
        <p:spPr>
          <a:xfrm>
            <a:off x="5414258" y="728186"/>
            <a:ext cx="1999994" cy="3958113"/>
          </a:xfrm>
          <a:prstGeom prst="rect">
            <a:avLst/>
          </a:prstGeom>
          <a:noFill/>
          <a:ln>
            <a:noFill/>
          </a:ln>
          <a:effectLst>
            <a:outerShdw blurRad="47621" sx="101000" rotWithShape="0" algn="tl" dir="1800000" dist="185721" sy="101000">
              <a:srgbClr val="8097BB"/>
            </a:outerShdw>
          </a:effectLst>
        </p:spPr>
      </p:pic>
      <p:pic>
        <p:nvPicPr>
          <p:cNvPr descr="A cell phone with a white screen&#10;&#10;AI-generated content may be incorrect." id="7556" name="Google Shape;7556;g3d53bdb51f7_0_9206"/>
          <p:cNvPicPr preferRelativeResize="0"/>
          <p:nvPr/>
        </p:nvPicPr>
        <p:blipFill rotWithShape="1">
          <a:blip r:embed="rId4">
            <a:alphaModFix/>
          </a:blip>
          <a:srcRect b="0" l="0" r="0" t="0"/>
          <a:stretch/>
        </p:blipFill>
        <p:spPr>
          <a:xfrm>
            <a:off x="4985332" y="508408"/>
            <a:ext cx="3011780" cy="4524809"/>
          </a:xfrm>
          <a:prstGeom prst="rect">
            <a:avLst/>
          </a:prstGeom>
          <a:noFill/>
          <a:ln>
            <a:noFill/>
          </a:ln>
        </p:spPr>
      </p:pic>
      <p:sp>
        <p:nvSpPr>
          <p:cNvPr id="7557" name="Google Shape;7557;g3d53bdb51f7_0_9206"/>
          <p:cNvSpPr/>
          <p:nvPr>
            <p:ph idx="2" type="pic"/>
          </p:nvPr>
        </p:nvSpPr>
        <p:spPr>
          <a:xfrm>
            <a:off x="5539980" y="842963"/>
            <a:ext cx="1726800" cy="3743400"/>
          </a:xfrm>
          <a:prstGeom prst="roundRect">
            <a:avLst>
              <a:gd fmla="val 10452" name="adj"/>
            </a:avLst>
          </a:prstGeom>
          <a:noFill/>
          <a:ln>
            <a:noFill/>
          </a:ln>
        </p:spPr>
      </p:sp>
      <p:sp>
        <p:nvSpPr>
          <p:cNvPr id="7558" name="Google Shape;7558;g3d53bdb51f7_0_9206"/>
          <p:cNvSpPr txBox="1"/>
          <p:nvPr>
            <p:ph idx="3" type="subTitle"/>
          </p:nvPr>
        </p:nvSpPr>
        <p:spPr>
          <a:xfrm>
            <a:off x="314709" y="2388803"/>
            <a:ext cx="2975700" cy="2661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400"/>
              <a:buNone/>
              <a:defRPr b="1" sz="1500">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0_Custom Layout">
  <p:cSld name="30_Custom Layout">
    <p:bg>
      <p:bgPr>
        <a:blipFill>
          <a:blip r:embed="rId2">
            <a:alphaModFix/>
          </a:blip>
          <a:stretch>
            <a:fillRect/>
          </a:stretch>
        </a:blipFill>
      </p:bgPr>
    </p:bg>
    <p:spTree>
      <p:nvGrpSpPr>
        <p:cNvPr id="664" name="Shape 664"/>
        <p:cNvGrpSpPr/>
        <p:nvPr/>
      </p:nvGrpSpPr>
      <p:grpSpPr>
        <a:xfrm>
          <a:off x="0" y="0"/>
          <a:ext cx="0" cy="0"/>
          <a:chOff x="0" y="0"/>
          <a:chExt cx="0" cy="0"/>
        </a:xfrm>
      </p:grpSpPr>
      <p:sp>
        <p:nvSpPr>
          <p:cNvPr id="665" name="Google Shape;665;g3970249a880_0_12053"/>
          <p:cNvSpPr txBox="1"/>
          <p:nvPr>
            <p:ph type="title"/>
          </p:nvPr>
        </p:nvSpPr>
        <p:spPr>
          <a:xfrm>
            <a:off x="316371" y="1805745"/>
            <a:ext cx="3421800" cy="12141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666" name="Google Shape;666;g3970249a880_0_1205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4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1_Custom Layout" showMasterSp="0">
  <p:cSld name="51_Custom Layout">
    <p:bg>
      <p:bgPr>
        <a:gradFill>
          <a:gsLst>
            <a:gs pos="0">
              <a:srgbClr val="FF001A"/>
            </a:gs>
            <a:gs pos="70000">
              <a:srgbClr val="290051"/>
            </a:gs>
            <a:gs pos="100000">
              <a:srgbClr val="0C0024"/>
            </a:gs>
          </a:gsLst>
          <a:lin ang="13500032" scaled="0"/>
        </a:gradFill>
      </p:bgPr>
    </p:bg>
    <p:spTree>
      <p:nvGrpSpPr>
        <p:cNvPr id="7559" name="Shape 7559"/>
        <p:cNvGrpSpPr/>
        <p:nvPr/>
      </p:nvGrpSpPr>
      <p:grpSpPr>
        <a:xfrm>
          <a:off x="0" y="0"/>
          <a:ext cx="0" cy="0"/>
          <a:chOff x="0" y="0"/>
          <a:chExt cx="0" cy="0"/>
        </a:xfrm>
      </p:grpSpPr>
      <p:pic>
        <p:nvPicPr>
          <p:cNvPr descr="A black and blue background&#10;&#10;AI-generated content may be incorrect." id="7560" name="Google Shape;7560;g3d53bdb51f7_0_9214"/>
          <p:cNvPicPr preferRelativeResize="0"/>
          <p:nvPr/>
        </p:nvPicPr>
        <p:blipFill rotWithShape="1">
          <a:blip r:embed="rId2">
            <a:alphaModFix/>
          </a:blip>
          <a:srcRect b="100" l="0" r="0" t="100"/>
          <a:stretch/>
        </p:blipFill>
        <p:spPr>
          <a:xfrm>
            <a:off x="0" y="0"/>
            <a:ext cx="9144000" cy="5142832"/>
          </a:xfrm>
          <a:prstGeom prst="rect">
            <a:avLst/>
          </a:prstGeom>
          <a:noFill/>
          <a:ln>
            <a:noFill/>
          </a:ln>
        </p:spPr>
      </p:pic>
      <p:sp>
        <p:nvSpPr>
          <p:cNvPr id="7561" name="Google Shape;7561;g3d53bdb51f7_0_9214"/>
          <p:cNvSpPr/>
          <p:nvPr/>
        </p:nvSpPr>
        <p:spPr>
          <a:xfrm>
            <a:off x="309948" y="1304925"/>
            <a:ext cx="3423300" cy="2743200"/>
          </a:xfrm>
          <a:prstGeom prst="roundRect">
            <a:avLst>
              <a:gd fmla="val 3171" name="adj"/>
            </a:avLst>
          </a:prstGeom>
          <a:gradFill>
            <a:gsLst>
              <a:gs pos="0">
                <a:srgbClr val="FFFFFF"/>
              </a:gs>
              <a:gs pos="5000">
                <a:srgbClr val="FFFFFF"/>
              </a:gs>
              <a:gs pos="100000">
                <a:srgbClr val="BFBADE">
                  <a:alpha val="80000"/>
                </a:srgbClr>
              </a:gs>
            </a:gsLst>
            <a:lin ang="54000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562" name="Google Shape;7562;g3d53bdb51f7_0_921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7563" name="Google Shape;7563;g3d53bdb51f7_0_9214"/>
          <p:cNvGrpSpPr/>
          <p:nvPr/>
        </p:nvGrpSpPr>
        <p:grpSpPr>
          <a:xfrm>
            <a:off x="8381800" y="4822421"/>
            <a:ext cx="537710" cy="158585"/>
            <a:chOff x="22351457" y="12859799"/>
            <a:chExt cx="1433894" cy="422893"/>
          </a:xfrm>
        </p:grpSpPr>
        <p:grpSp>
          <p:nvGrpSpPr>
            <p:cNvPr id="7564" name="Google Shape;7564;g3d53bdb51f7_0_9214"/>
            <p:cNvGrpSpPr/>
            <p:nvPr/>
          </p:nvGrpSpPr>
          <p:grpSpPr>
            <a:xfrm>
              <a:off x="22351457" y="12859799"/>
              <a:ext cx="1379787" cy="422893"/>
              <a:chOff x="22351457" y="12859799"/>
              <a:chExt cx="1379787" cy="422893"/>
            </a:xfrm>
          </p:grpSpPr>
          <p:sp>
            <p:nvSpPr>
              <p:cNvPr id="7565" name="Google Shape;7565;g3d53bdb51f7_0_9214"/>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566" name="Google Shape;7566;g3d53bdb51f7_0_9214"/>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7567" name="Google Shape;7567;g3d53bdb51f7_0_9214"/>
              <p:cNvGrpSpPr/>
              <p:nvPr/>
            </p:nvGrpSpPr>
            <p:grpSpPr>
              <a:xfrm>
                <a:off x="23288552" y="12859801"/>
                <a:ext cx="442692" cy="422765"/>
                <a:chOff x="23288552" y="12859801"/>
                <a:chExt cx="442692" cy="422765"/>
              </a:xfrm>
            </p:grpSpPr>
            <p:grpSp>
              <p:nvGrpSpPr>
                <p:cNvPr id="7568" name="Google Shape;7568;g3d53bdb51f7_0_9214"/>
                <p:cNvGrpSpPr/>
                <p:nvPr/>
              </p:nvGrpSpPr>
              <p:grpSpPr>
                <a:xfrm>
                  <a:off x="23288552" y="12859801"/>
                  <a:ext cx="442692" cy="422765"/>
                  <a:chOff x="23288552" y="12859801"/>
                  <a:chExt cx="442692" cy="422765"/>
                </a:xfrm>
              </p:grpSpPr>
              <p:sp>
                <p:nvSpPr>
                  <p:cNvPr id="7569" name="Google Shape;7569;g3d53bdb51f7_0_9214"/>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570" name="Google Shape;7570;g3d53bdb51f7_0_9214"/>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7571" name="Google Shape;7571;g3d53bdb51f7_0_9214"/>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7572" name="Google Shape;7572;g3d53bdb51f7_0_9214"/>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7573" name="Google Shape;7573;g3d53bdb51f7_0_9214"/>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sp>
        <p:nvSpPr>
          <p:cNvPr id="7574" name="Google Shape;7574;g3d53bdb51f7_0_9214"/>
          <p:cNvSpPr txBox="1"/>
          <p:nvPr>
            <p:ph type="title"/>
          </p:nvPr>
        </p:nvSpPr>
        <p:spPr>
          <a:xfrm>
            <a:off x="314704" y="347588"/>
            <a:ext cx="8503200" cy="4959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lt1"/>
              </a:buClr>
              <a:buSzPts val="2500"/>
              <a:buFont typeface="Poppins SemiBold"/>
              <a:buNone/>
              <a:defRPr>
                <a:solidFill>
                  <a:schemeClr val="lt1"/>
                </a:solidFill>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575" name="Google Shape;7575;g3d53bdb51f7_0_9214"/>
          <p:cNvSpPr txBox="1"/>
          <p:nvPr>
            <p:ph idx="1" type="body"/>
          </p:nvPr>
        </p:nvSpPr>
        <p:spPr>
          <a:xfrm>
            <a:off x="526366" y="1919081"/>
            <a:ext cx="3087300" cy="2065200"/>
          </a:xfrm>
          <a:prstGeom prst="rect">
            <a:avLst/>
          </a:prstGeom>
          <a:noFill/>
          <a:ln>
            <a:noFill/>
          </a:ln>
        </p:spPr>
        <p:txBody>
          <a:bodyPr anchorCtr="0" anchor="t" bIns="0" lIns="0" spcFirstLastPara="1" rIns="0" wrap="square" tIns="0">
            <a:noAutofit/>
          </a:bodyPr>
          <a:lstStyle>
            <a:lvl1pPr indent="-285750" lvl="0" marL="457200" algn="l">
              <a:lnSpc>
                <a:spcPct val="105000"/>
              </a:lnSpc>
              <a:spcBef>
                <a:spcPts val="1300"/>
              </a:spcBef>
              <a:spcAft>
                <a:spcPts val="0"/>
              </a:spcAft>
              <a:buClr>
                <a:srgbClr val="DA0025"/>
              </a:buClr>
              <a:buSzPts val="900"/>
              <a:buChar char="●"/>
              <a:defRPr sz="1000"/>
            </a:lvl1pPr>
            <a:lvl2pPr indent="-273050" lvl="1" marL="914400" algn="l">
              <a:lnSpc>
                <a:spcPct val="105000"/>
              </a:lnSpc>
              <a:spcBef>
                <a:spcPts val="1300"/>
              </a:spcBef>
              <a:spcAft>
                <a:spcPts val="0"/>
              </a:spcAft>
              <a:buClr>
                <a:srgbClr val="DA0025"/>
              </a:buClr>
              <a:buSzPts val="700"/>
              <a:buChar char="●"/>
              <a:defRPr sz="700"/>
            </a:lvl2pPr>
            <a:lvl3pPr indent="-266700" lvl="2" marL="1371600" algn="l">
              <a:lnSpc>
                <a:spcPct val="105000"/>
              </a:lnSpc>
              <a:spcBef>
                <a:spcPts val="1300"/>
              </a:spcBef>
              <a:spcAft>
                <a:spcPts val="0"/>
              </a:spcAft>
              <a:buClr>
                <a:srgbClr val="DA0025"/>
              </a:buClr>
              <a:buSzPts val="600"/>
              <a:buChar char="●"/>
              <a:defRPr sz="700"/>
            </a:lvl3pPr>
            <a:lvl4pPr indent="-260350" lvl="3" marL="1828800" algn="l">
              <a:lnSpc>
                <a:spcPct val="105000"/>
              </a:lnSpc>
              <a:spcBef>
                <a:spcPts val="1300"/>
              </a:spcBef>
              <a:spcAft>
                <a:spcPts val="0"/>
              </a:spcAft>
              <a:buClr>
                <a:srgbClr val="DA0025"/>
              </a:buClr>
              <a:buSzPts val="500"/>
              <a:buChar char="●"/>
              <a:defRPr sz="500"/>
            </a:lvl4pPr>
            <a:lvl5pPr indent="-254000" lvl="4" marL="2286000" algn="l">
              <a:lnSpc>
                <a:spcPct val="105000"/>
              </a:lnSpc>
              <a:spcBef>
                <a:spcPts val="1300"/>
              </a:spcBef>
              <a:spcAft>
                <a:spcPts val="0"/>
              </a:spcAft>
              <a:buClr>
                <a:srgbClr val="DA0025"/>
              </a:buClr>
              <a:buSzPts val="400"/>
              <a:buChar char="●"/>
              <a:defRPr sz="400"/>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cxnSp>
        <p:nvCxnSpPr>
          <p:cNvPr id="7576" name="Google Shape;7576;g3d53bdb51f7_0_9214"/>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pic>
        <p:nvPicPr>
          <p:cNvPr descr="A computer with a blank screen&#10;&#10;AI-generated content may be incorrect." id="7577" name="Google Shape;7577;g3d53bdb51f7_0_9214"/>
          <p:cNvPicPr preferRelativeResize="0"/>
          <p:nvPr/>
        </p:nvPicPr>
        <p:blipFill rotWithShape="1">
          <a:blip r:embed="rId3">
            <a:alphaModFix/>
          </a:blip>
          <a:srcRect b="0" l="0" r="0" t="0"/>
          <a:stretch/>
        </p:blipFill>
        <p:spPr>
          <a:xfrm>
            <a:off x="3202582" y="1058187"/>
            <a:ext cx="5941419" cy="3822747"/>
          </a:xfrm>
          <a:prstGeom prst="rect">
            <a:avLst/>
          </a:prstGeom>
          <a:noFill/>
          <a:ln>
            <a:noFill/>
          </a:ln>
        </p:spPr>
      </p:pic>
      <p:sp>
        <p:nvSpPr>
          <p:cNvPr id="7578" name="Google Shape;7578;g3d53bdb51f7_0_9214"/>
          <p:cNvSpPr/>
          <p:nvPr>
            <p:ph idx="2" type="pic"/>
          </p:nvPr>
        </p:nvSpPr>
        <p:spPr>
          <a:xfrm>
            <a:off x="4149978" y="1378744"/>
            <a:ext cx="4497600" cy="2767200"/>
          </a:xfrm>
          <a:prstGeom prst="rect">
            <a:avLst/>
          </a:prstGeom>
          <a:noFill/>
          <a:ln>
            <a:noFill/>
          </a:ln>
        </p:spPr>
      </p:sp>
      <p:sp>
        <p:nvSpPr>
          <p:cNvPr id="7579" name="Google Shape;7579;g3d53bdb51f7_0_9214"/>
          <p:cNvSpPr txBox="1"/>
          <p:nvPr>
            <p:ph idx="3" type="subTitle"/>
          </p:nvPr>
        </p:nvSpPr>
        <p:spPr>
          <a:xfrm>
            <a:off x="544095" y="1536731"/>
            <a:ext cx="3087300" cy="2661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rgbClr val="172DA0"/>
              </a:buClr>
              <a:buSzPts val="1400"/>
              <a:buNone/>
              <a:defRPr b="1" sz="1500">
                <a:solidFill>
                  <a:srgbClr val="172DA0"/>
                </a:solidFill>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4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2_Custom Layout" showMasterSp="0">
  <p:cSld name="52_Custom Layout">
    <p:bg>
      <p:bgPr>
        <a:gradFill>
          <a:gsLst>
            <a:gs pos="0">
              <a:srgbClr val="FF001A"/>
            </a:gs>
            <a:gs pos="70000">
              <a:srgbClr val="290051"/>
            </a:gs>
            <a:gs pos="100000">
              <a:srgbClr val="0C0024"/>
            </a:gs>
          </a:gsLst>
          <a:lin ang="13500032" scaled="0"/>
        </a:gradFill>
      </p:bgPr>
    </p:bg>
    <p:spTree>
      <p:nvGrpSpPr>
        <p:cNvPr id="7580" name="Shape 7580"/>
        <p:cNvGrpSpPr/>
        <p:nvPr/>
      </p:nvGrpSpPr>
      <p:grpSpPr>
        <a:xfrm>
          <a:off x="0" y="0"/>
          <a:ext cx="0" cy="0"/>
          <a:chOff x="0" y="0"/>
          <a:chExt cx="0" cy="0"/>
        </a:xfrm>
      </p:grpSpPr>
      <p:pic>
        <p:nvPicPr>
          <p:cNvPr id="7581" name="Google Shape;7581;g3d53bdb51f7_0_9235" title="2-8.png"/>
          <p:cNvPicPr preferRelativeResize="0"/>
          <p:nvPr/>
        </p:nvPicPr>
        <p:blipFill rotWithShape="1">
          <a:blip r:embed="rId2">
            <a:alphaModFix/>
          </a:blip>
          <a:srcRect b="0" l="0" r="0" t="0"/>
          <a:stretch/>
        </p:blipFill>
        <p:spPr>
          <a:xfrm>
            <a:off x="5070212" y="599597"/>
            <a:ext cx="2825611" cy="4342211"/>
          </a:xfrm>
          <a:prstGeom prst="rect">
            <a:avLst/>
          </a:prstGeom>
          <a:noFill/>
          <a:ln>
            <a:noFill/>
          </a:ln>
        </p:spPr>
      </p:pic>
      <p:pic>
        <p:nvPicPr>
          <p:cNvPr descr="A black and blue background&#10;&#10;AI-generated content may be incorrect." id="7582" name="Google Shape;7582;g3d53bdb51f7_0_9235"/>
          <p:cNvPicPr preferRelativeResize="0"/>
          <p:nvPr/>
        </p:nvPicPr>
        <p:blipFill rotWithShape="1">
          <a:blip r:embed="rId3">
            <a:alphaModFix/>
          </a:blip>
          <a:srcRect b="100" l="0" r="0" t="100"/>
          <a:stretch/>
        </p:blipFill>
        <p:spPr>
          <a:xfrm>
            <a:off x="0" y="0"/>
            <a:ext cx="9144000" cy="5142832"/>
          </a:xfrm>
          <a:prstGeom prst="rect">
            <a:avLst/>
          </a:prstGeom>
          <a:noFill/>
          <a:ln>
            <a:noFill/>
          </a:ln>
        </p:spPr>
      </p:pic>
      <p:sp>
        <p:nvSpPr>
          <p:cNvPr id="7583" name="Google Shape;7583;g3d53bdb51f7_0_9235"/>
          <p:cNvSpPr/>
          <p:nvPr/>
        </p:nvSpPr>
        <p:spPr>
          <a:xfrm>
            <a:off x="309948" y="1304925"/>
            <a:ext cx="3423300" cy="2743200"/>
          </a:xfrm>
          <a:prstGeom prst="roundRect">
            <a:avLst>
              <a:gd fmla="val 3171" name="adj"/>
            </a:avLst>
          </a:prstGeom>
          <a:gradFill>
            <a:gsLst>
              <a:gs pos="0">
                <a:srgbClr val="FFFFFF"/>
              </a:gs>
              <a:gs pos="5000">
                <a:srgbClr val="FFFFFF"/>
              </a:gs>
              <a:gs pos="100000">
                <a:srgbClr val="BFBADE">
                  <a:alpha val="80000"/>
                </a:srgbClr>
              </a:gs>
            </a:gsLst>
            <a:lin ang="54000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584" name="Google Shape;7584;g3d53bdb51f7_0_923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7585" name="Google Shape;7585;g3d53bdb51f7_0_9235"/>
          <p:cNvGrpSpPr/>
          <p:nvPr/>
        </p:nvGrpSpPr>
        <p:grpSpPr>
          <a:xfrm>
            <a:off x="8381800" y="4822421"/>
            <a:ext cx="537710" cy="158585"/>
            <a:chOff x="22351457" y="12859799"/>
            <a:chExt cx="1433894" cy="422893"/>
          </a:xfrm>
        </p:grpSpPr>
        <p:grpSp>
          <p:nvGrpSpPr>
            <p:cNvPr id="7586" name="Google Shape;7586;g3d53bdb51f7_0_9235"/>
            <p:cNvGrpSpPr/>
            <p:nvPr/>
          </p:nvGrpSpPr>
          <p:grpSpPr>
            <a:xfrm>
              <a:off x="22351457" y="12859799"/>
              <a:ext cx="1379787" cy="422893"/>
              <a:chOff x="22351457" y="12859799"/>
              <a:chExt cx="1379787" cy="422893"/>
            </a:xfrm>
          </p:grpSpPr>
          <p:sp>
            <p:nvSpPr>
              <p:cNvPr id="7587" name="Google Shape;7587;g3d53bdb51f7_0_9235"/>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588" name="Google Shape;7588;g3d53bdb51f7_0_9235"/>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7589" name="Google Shape;7589;g3d53bdb51f7_0_9235"/>
              <p:cNvGrpSpPr/>
              <p:nvPr/>
            </p:nvGrpSpPr>
            <p:grpSpPr>
              <a:xfrm>
                <a:off x="23288552" y="12859801"/>
                <a:ext cx="442692" cy="422765"/>
                <a:chOff x="23288552" y="12859801"/>
                <a:chExt cx="442692" cy="422765"/>
              </a:xfrm>
            </p:grpSpPr>
            <p:grpSp>
              <p:nvGrpSpPr>
                <p:cNvPr id="7590" name="Google Shape;7590;g3d53bdb51f7_0_9235"/>
                <p:cNvGrpSpPr/>
                <p:nvPr/>
              </p:nvGrpSpPr>
              <p:grpSpPr>
                <a:xfrm>
                  <a:off x="23288552" y="12859801"/>
                  <a:ext cx="442692" cy="422765"/>
                  <a:chOff x="23288552" y="12859801"/>
                  <a:chExt cx="442692" cy="422765"/>
                </a:xfrm>
              </p:grpSpPr>
              <p:sp>
                <p:nvSpPr>
                  <p:cNvPr id="7591" name="Google Shape;7591;g3d53bdb51f7_0_9235"/>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592" name="Google Shape;7592;g3d53bdb51f7_0_9235"/>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7593" name="Google Shape;7593;g3d53bdb51f7_0_9235"/>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7594" name="Google Shape;7594;g3d53bdb51f7_0_9235"/>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7595" name="Google Shape;7595;g3d53bdb51f7_0_9235"/>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sp>
        <p:nvSpPr>
          <p:cNvPr id="7596" name="Google Shape;7596;g3d53bdb51f7_0_9235"/>
          <p:cNvSpPr txBox="1"/>
          <p:nvPr>
            <p:ph type="title"/>
          </p:nvPr>
        </p:nvSpPr>
        <p:spPr>
          <a:xfrm>
            <a:off x="314709" y="347583"/>
            <a:ext cx="5878800" cy="3807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lt1"/>
              </a:buClr>
              <a:buSzPts val="2500"/>
              <a:buFont typeface="Poppins SemiBold"/>
              <a:buNone/>
              <a:defRPr>
                <a:solidFill>
                  <a:schemeClr val="lt1"/>
                </a:solidFill>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597" name="Google Shape;7597;g3d53bdb51f7_0_9235"/>
          <p:cNvSpPr txBox="1"/>
          <p:nvPr>
            <p:ph idx="1" type="body"/>
          </p:nvPr>
        </p:nvSpPr>
        <p:spPr>
          <a:xfrm>
            <a:off x="526366" y="1919084"/>
            <a:ext cx="3120600" cy="2065200"/>
          </a:xfrm>
          <a:prstGeom prst="rect">
            <a:avLst/>
          </a:prstGeom>
          <a:noFill/>
          <a:ln>
            <a:noFill/>
          </a:ln>
        </p:spPr>
        <p:txBody>
          <a:bodyPr anchorCtr="0" anchor="t" bIns="0" lIns="0" spcFirstLastPara="1" rIns="0" wrap="square" tIns="0">
            <a:noAutofit/>
          </a:bodyPr>
          <a:lstStyle>
            <a:lvl1pPr indent="-285750" lvl="0" marL="457200" algn="l">
              <a:lnSpc>
                <a:spcPct val="105000"/>
              </a:lnSpc>
              <a:spcBef>
                <a:spcPts val="1300"/>
              </a:spcBef>
              <a:spcAft>
                <a:spcPts val="0"/>
              </a:spcAft>
              <a:buClr>
                <a:srgbClr val="DA0025"/>
              </a:buClr>
              <a:buSzPts val="900"/>
              <a:buChar char="●"/>
              <a:defRPr sz="1000"/>
            </a:lvl1pPr>
            <a:lvl2pPr indent="-273050" lvl="1" marL="914400" algn="l">
              <a:lnSpc>
                <a:spcPct val="105000"/>
              </a:lnSpc>
              <a:spcBef>
                <a:spcPts val="1300"/>
              </a:spcBef>
              <a:spcAft>
                <a:spcPts val="0"/>
              </a:spcAft>
              <a:buClr>
                <a:srgbClr val="DA0025"/>
              </a:buClr>
              <a:buSzPts val="700"/>
              <a:buChar char="●"/>
              <a:defRPr sz="700"/>
            </a:lvl2pPr>
            <a:lvl3pPr indent="-266700" lvl="2" marL="1371600" algn="l">
              <a:lnSpc>
                <a:spcPct val="105000"/>
              </a:lnSpc>
              <a:spcBef>
                <a:spcPts val="1300"/>
              </a:spcBef>
              <a:spcAft>
                <a:spcPts val="0"/>
              </a:spcAft>
              <a:buClr>
                <a:srgbClr val="DA0025"/>
              </a:buClr>
              <a:buSzPts val="600"/>
              <a:buChar char="●"/>
              <a:defRPr sz="700"/>
            </a:lvl3pPr>
            <a:lvl4pPr indent="-260350" lvl="3" marL="1828800" algn="l">
              <a:lnSpc>
                <a:spcPct val="105000"/>
              </a:lnSpc>
              <a:spcBef>
                <a:spcPts val="1300"/>
              </a:spcBef>
              <a:spcAft>
                <a:spcPts val="0"/>
              </a:spcAft>
              <a:buClr>
                <a:srgbClr val="DA0025"/>
              </a:buClr>
              <a:buSzPts val="500"/>
              <a:buChar char="●"/>
              <a:defRPr sz="500"/>
            </a:lvl4pPr>
            <a:lvl5pPr indent="-254000" lvl="4" marL="2286000" algn="l">
              <a:lnSpc>
                <a:spcPct val="105000"/>
              </a:lnSpc>
              <a:spcBef>
                <a:spcPts val="1300"/>
              </a:spcBef>
              <a:spcAft>
                <a:spcPts val="0"/>
              </a:spcAft>
              <a:buClr>
                <a:srgbClr val="DA0025"/>
              </a:buClr>
              <a:buSzPts val="400"/>
              <a:buChar char="●"/>
              <a:defRPr sz="400"/>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cxnSp>
        <p:nvCxnSpPr>
          <p:cNvPr id="7598" name="Google Shape;7598;g3d53bdb51f7_0_9235"/>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sp>
        <p:nvSpPr>
          <p:cNvPr id="7599" name="Google Shape;7599;g3d53bdb51f7_0_9235"/>
          <p:cNvSpPr/>
          <p:nvPr>
            <p:ph idx="2" type="pic"/>
          </p:nvPr>
        </p:nvSpPr>
        <p:spPr>
          <a:xfrm>
            <a:off x="5591478" y="926991"/>
            <a:ext cx="1622400" cy="3592800"/>
          </a:xfrm>
          <a:prstGeom prst="roundRect">
            <a:avLst>
              <a:gd fmla="val 10452" name="adj"/>
            </a:avLst>
          </a:prstGeom>
          <a:noFill/>
          <a:ln>
            <a:noFill/>
          </a:ln>
        </p:spPr>
      </p:sp>
      <p:sp>
        <p:nvSpPr>
          <p:cNvPr id="7600" name="Google Shape;7600;g3d53bdb51f7_0_9235"/>
          <p:cNvSpPr txBox="1"/>
          <p:nvPr>
            <p:ph idx="3" type="subTitle"/>
          </p:nvPr>
        </p:nvSpPr>
        <p:spPr>
          <a:xfrm>
            <a:off x="544286" y="1536731"/>
            <a:ext cx="3120600" cy="2661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rgbClr val="172DA0"/>
              </a:buClr>
              <a:buSzPts val="1400"/>
              <a:buNone/>
              <a:defRPr b="1" sz="1500">
                <a:solidFill>
                  <a:srgbClr val="172DA0"/>
                </a:solidFill>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4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0_Custom Layout">
  <p:cSld name="50_Custom Layout">
    <p:spTree>
      <p:nvGrpSpPr>
        <p:cNvPr id="7601" name="Shape 7601"/>
        <p:cNvGrpSpPr/>
        <p:nvPr/>
      </p:nvGrpSpPr>
      <p:grpSpPr>
        <a:xfrm>
          <a:off x="0" y="0"/>
          <a:ext cx="0" cy="0"/>
          <a:chOff x="0" y="0"/>
          <a:chExt cx="0" cy="0"/>
        </a:xfrm>
      </p:grpSpPr>
      <p:sp>
        <p:nvSpPr>
          <p:cNvPr id="7602" name="Google Shape;7602;g3d53bdb51f7_0_9256"/>
          <p:cNvSpPr/>
          <p:nvPr/>
        </p:nvSpPr>
        <p:spPr>
          <a:xfrm>
            <a:off x="336654" y="1043217"/>
            <a:ext cx="3622800" cy="3503100"/>
          </a:xfrm>
          <a:prstGeom prst="roundRect">
            <a:avLst>
              <a:gd fmla="val 2420" name="adj"/>
            </a:avLst>
          </a:prstGeom>
          <a:gradFill>
            <a:gsLst>
              <a:gs pos="0">
                <a:srgbClr val="FF0103"/>
              </a:gs>
              <a:gs pos="78000">
                <a:schemeClr val="dk1"/>
              </a:gs>
              <a:gs pos="100000">
                <a:schemeClr val="dk1"/>
              </a:gs>
            </a:gsLst>
            <a:lin ang="2700006"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603" name="Google Shape;7603;g3d53bdb51f7_0_9256"/>
          <p:cNvSpPr txBox="1"/>
          <p:nvPr>
            <p:ph type="title"/>
          </p:nvPr>
        </p:nvSpPr>
        <p:spPr>
          <a:xfrm>
            <a:off x="391953" y="34775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604" name="Google Shape;7604;g3d53bdb51f7_0_925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605" name="Google Shape;7605;g3d53bdb51f7_0_9256"/>
          <p:cNvSpPr/>
          <p:nvPr>
            <p:ph idx="2" type="pic"/>
          </p:nvPr>
        </p:nvSpPr>
        <p:spPr>
          <a:xfrm>
            <a:off x="4049979" y="1050131"/>
            <a:ext cx="4778700" cy="3503400"/>
          </a:xfrm>
          <a:prstGeom prst="roundRect">
            <a:avLst>
              <a:gd fmla="val 2712" name="adj"/>
            </a:avLst>
          </a:prstGeom>
          <a:noFill/>
          <a:ln>
            <a:noFill/>
          </a:ln>
        </p:spPr>
      </p:sp>
      <p:sp>
        <p:nvSpPr>
          <p:cNvPr id="7606" name="Google Shape;7606;g3d53bdb51f7_0_9256"/>
          <p:cNvSpPr txBox="1"/>
          <p:nvPr>
            <p:ph idx="1" type="body"/>
          </p:nvPr>
        </p:nvSpPr>
        <p:spPr>
          <a:xfrm>
            <a:off x="589995" y="2860575"/>
            <a:ext cx="3234900" cy="1461300"/>
          </a:xfrm>
          <a:prstGeom prst="rect">
            <a:avLst/>
          </a:prstGeom>
          <a:noFill/>
          <a:ln>
            <a:noFill/>
          </a:ln>
        </p:spPr>
        <p:txBody>
          <a:bodyPr anchorCtr="0" anchor="t" bIns="0" lIns="0" spcFirstLastPara="1" rIns="0" wrap="square" tIns="0">
            <a:noAutofit/>
          </a:bodyPr>
          <a:lstStyle>
            <a:lvl1pPr indent="-285750" lvl="0" marL="457200" algn="l">
              <a:lnSpc>
                <a:spcPct val="105000"/>
              </a:lnSpc>
              <a:spcBef>
                <a:spcPts val="1300"/>
              </a:spcBef>
              <a:spcAft>
                <a:spcPts val="0"/>
              </a:spcAft>
              <a:buClr>
                <a:srgbClr val="DA0025"/>
              </a:buClr>
              <a:buSzPts val="900"/>
              <a:buChar char="●"/>
              <a:defRPr>
                <a:solidFill>
                  <a:schemeClr val="lt1"/>
                </a:solidFill>
              </a:defRPr>
            </a:lvl1pPr>
            <a:lvl2pPr indent="-279400" lvl="1" marL="914400" algn="l">
              <a:lnSpc>
                <a:spcPct val="105000"/>
              </a:lnSpc>
              <a:spcBef>
                <a:spcPts val="1300"/>
              </a:spcBef>
              <a:spcAft>
                <a:spcPts val="0"/>
              </a:spcAft>
              <a:buClr>
                <a:srgbClr val="DA0025"/>
              </a:buClr>
              <a:buSzPts val="800"/>
              <a:buChar char="●"/>
              <a:defRPr>
                <a:solidFill>
                  <a:schemeClr val="lt1"/>
                </a:solidFill>
              </a:defRPr>
            </a:lvl2pPr>
            <a:lvl3pPr indent="-273050" lvl="2" marL="1371600" algn="l">
              <a:lnSpc>
                <a:spcPct val="105000"/>
              </a:lnSpc>
              <a:spcBef>
                <a:spcPts val="1300"/>
              </a:spcBef>
              <a:spcAft>
                <a:spcPts val="0"/>
              </a:spcAft>
              <a:buClr>
                <a:srgbClr val="DA0025"/>
              </a:buClr>
              <a:buSzPts val="700"/>
              <a:buChar char="●"/>
              <a:defRPr>
                <a:solidFill>
                  <a:schemeClr val="lt1"/>
                </a:solidFill>
              </a:defRPr>
            </a:lvl3pPr>
            <a:lvl4pPr indent="-260350" lvl="3" marL="1828800" algn="l">
              <a:lnSpc>
                <a:spcPct val="105000"/>
              </a:lnSpc>
              <a:spcBef>
                <a:spcPts val="1300"/>
              </a:spcBef>
              <a:spcAft>
                <a:spcPts val="0"/>
              </a:spcAft>
              <a:buClr>
                <a:srgbClr val="DA0025"/>
              </a:buClr>
              <a:buSzPts val="500"/>
              <a:buChar char="●"/>
              <a:defRPr>
                <a:solidFill>
                  <a:schemeClr val="lt1"/>
                </a:solidFill>
              </a:defRPr>
            </a:lvl4pPr>
            <a:lvl5pPr indent="-228600" lvl="4" marL="2286000" algn="l">
              <a:lnSpc>
                <a:spcPct val="105000"/>
              </a:lnSpc>
              <a:spcBef>
                <a:spcPts val="1300"/>
              </a:spcBef>
              <a:spcAft>
                <a:spcPts val="0"/>
              </a:spcAft>
              <a:buClr>
                <a:srgbClr val="DA0025"/>
              </a:buClr>
              <a:buSzPts val="400"/>
              <a:buNone/>
              <a:defRPr sz="100">
                <a:solidFill>
                  <a:schemeClr val="lt1"/>
                </a:solidFill>
              </a:defRPr>
            </a:lvl5pPr>
            <a:lvl6pPr indent="-228600" lvl="5" marL="2743200" algn="l">
              <a:lnSpc>
                <a:spcPct val="90000"/>
              </a:lnSpc>
              <a:spcBef>
                <a:spcPts val="400"/>
              </a:spcBef>
              <a:spcAft>
                <a:spcPts val="0"/>
              </a:spcAft>
              <a:buClr>
                <a:schemeClr val="dk1"/>
              </a:buClr>
              <a:buSzPts val="200"/>
              <a:buNone/>
              <a:defRPr sz="100"/>
            </a:lvl6pPr>
            <a:lvl7pPr indent="-228600" lvl="6" marL="3200400" algn="l">
              <a:lnSpc>
                <a:spcPct val="90000"/>
              </a:lnSpc>
              <a:spcBef>
                <a:spcPts val="400"/>
              </a:spcBef>
              <a:spcAft>
                <a:spcPts val="0"/>
              </a:spcAft>
              <a:buClr>
                <a:schemeClr val="dk1"/>
              </a:buClr>
              <a:buSzPts val="200"/>
              <a:buNone/>
              <a:defRPr sz="100"/>
            </a:lvl7pPr>
            <a:lvl8pPr indent="-228600" lvl="7" marL="3657600" algn="l">
              <a:lnSpc>
                <a:spcPct val="90000"/>
              </a:lnSpc>
              <a:spcBef>
                <a:spcPts val="400"/>
              </a:spcBef>
              <a:spcAft>
                <a:spcPts val="0"/>
              </a:spcAft>
              <a:buClr>
                <a:schemeClr val="dk1"/>
              </a:buClr>
              <a:buSzPts val="200"/>
              <a:buNone/>
              <a:defRPr sz="100"/>
            </a:lvl8pPr>
            <a:lvl9pPr indent="-228600" lvl="8" marL="4114800" algn="l">
              <a:lnSpc>
                <a:spcPct val="90000"/>
              </a:lnSpc>
              <a:spcBef>
                <a:spcPts val="400"/>
              </a:spcBef>
              <a:spcAft>
                <a:spcPts val="0"/>
              </a:spcAft>
              <a:buClr>
                <a:schemeClr val="dk1"/>
              </a:buClr>
              <a:buSzPts val="200"/>
              <a:buNone/>
              <a:defRPr sz="100"/>
            </a:lvl9pPr>
          </a:lstStyle>
          <a:p/>
        </p:txBody>
      </p:sp>
      <p:sp>
        <p:nvSpPr>
          <p:cNvPr id="7607" name="Google Shape;7607;g3d53bdb51f7_0_9256"/>
          <p:cNvSpPr txBox="1"/>
          <p:nvPr>
            <p:ph idx="3" type="subTitle"/>
          </p:nvPr>
        </p:nvSpPr>
        <p:spPr>
          <a:xfrm>
            <a:off x="608528" y="2245781"/>
            <a:ext cx="3234900" cy="4737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lt1"/>
              </a:buClr>
              <a:buSzPts val="2300"/>
              <a:buNone/>
              <a:defRPr b="1" sz="2600">
                <a:solidFill>
                  <a:schemeClr val="lt1"/>
                </a:solidFill>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4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3_Custom Layout">
  <p:cSld name="53_Custom Layout">
    <p:bg>
      <p:bgPr>
        <a:blipFill>
          <a:blip r:embed="rId2">
            <a:alphaModFix/>
          </a:blip>
          <a:stretch>
            <a:fillRect/>
          </a:stretch>
        </a:blipFill>
      </p:bgPr>
    </p:bg>
    <p:spTree>
      <p:nvGrpSpPr>
        <p:cNvPr id="7608" name="Shape 7608"/>
        <p:cNvGrpSpPr/>
        <p:nvPr/>
      </p:nvGrpSpPr>
      <p:grpSpPr>
        <a:xfrm>
          <a:off x="0" y="0"/>
          <a:ext cx="0" cy="0"/>
          <a:chOff x="0" y="0"/>
          <a:chExt cx="0" cy="0"/>
        </a:xfrm>
      </p:grpSpPr>
      <p:sp>
        <p:nvSpPr>
          <p:cNvPr id="7609" name="Google Shape;7609;g3d53bdb51f7_0_9263"/>
          <p:cNvSpPr/>
          <p:nvPr/>
        </p:nvSpPr>
        <p:spPr>
          <a:xfrm rot="10800000">
            <a:off x="4022638" y="1051975"/>
            <a:ext cx="4811602" cy="3503914"/>
          </a:xfrm>
          <a:custGeom>
            <a:rect b="b" l="l" r="r" t="t"/>
            <a:pathLst>
              <a:path extrusionOk="0" h="7007828" w="9623203">
                <a:moveTo>
                  <a:pt x="165354" y="0"/>
                </a:moveTo>
                <a:lnTo>
                  <a:pt x="9457849" y="0"/>
                </a:lnTo>
                <a:cubicBezTo>
                  <a:pt x="9549098" y="0"/>
                  <a:pt x="9623203" y="74105"/>
                  <a:pt x="9623203" y="165354"/>
                </a:cubicBezTo>
                <a:lnTo>
                  <a:pt x="9623203" y="6842475"/>
                </a:lnTo>
                <a:cubicBezTo>
                  <a:pt x="9623203" y="6933724"/>
                  <a:pt x="9549098" y="7007829"/>
                  <a:pt x="9457849" y="7007829"/>
                </a:cubicBezTo>
                <a:lnTo>
                  <a:pt x="190500" y="7007829"/>
                </a:lnTo>
                <a:cubicBezTo>
                  <a:pt x="85344" y="7007829"/>
                  <a:pt x="0" y="6922484"/>
                  <a:pt x="0" y="6817329"/>
                </a:cubicBezTo>
                <a:lnTo>
                  <a:pt x="0" y="165354"/>
                </a:lnTo>
                <a:cubicBezTo>
                  <a:pt x="0" y="74105"/>
                  <a:pt x="74105" y="0"/>
                  <a:pt x="165354" y="0"/>
                </a:cubicBezTo>
                <a:close/>
              </a:path>
            </a:pathLst>
          </a:custGeom>
          <a:gradFill>
            <a:gsLst>
              <a:gs pos="0">
                <a:srgbClr val="FFFFFF"/>
              </a:gs>
              <a:gs pos="23000">
                <a:srgbClr val="FFFFFF"/>
              </a:gs>
              <a:gs pos="51000">
                <a:srgbClr val="F2F4FC">
                  <a:alpha val="90588"/>
                </a:srgbClr>
              </a:gs>
              <a:gs pos="82000">
                <a:srgbClr val="E7EAFA">
                  <a:alpha val="82352"/>
                </a:srgbClr>
              </a:gs>
              <a:gs pos="100000">
                <a:srgbClr val="E3E7FA">
                  <a:alpha val="80000"/>
                </a:srgbClr>
              </a:gs>
            </a:gsLst>
            <a:lin ang="16200038"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610" name="Google Shape;7610;g3d53bdb51f7_0_9263"/>
          <p:cNvSpPr/>
          <p:nvPr>
            <p:ph idx="2" type="pic"/>
          </p:nvPr>
        </p:nvSpPr>
        <p:spPr>
          <a:xfrm>
            <a:off x="348885" y="1050131"/>
            <a:ext cx="3610500" cy="3503400"/>
          </a:xfrm>
          <a:prstGeom prst="roundRect">
            <a:avLst>
              <a:gd fmla="val 2189" name="adj"/>
            </a:avLst>
          </a:prstGeom>
          <a:noFill/>
          <a:ln>
            <a:noFill/>
          </a:ln>
        </p:spPr>
      </p:sp>
      <p:sp>
        <p:nvSpPr>
          <p:cNvPr id="7611" name="Google Shape;7611;g3d53bdb51f7_0_9263"/>
          <p:cNvSpPr txBox="1"/>
          <p:nvPr>
            <p:ph type="title"/>
          </p:nvPr>
        </p:nvSpPr>
        <p:spPr>
          <a:xfrm>
            <a:off x="391953" y="34775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612" name="Google Shape;7612;g3d53bdb51f7_0_926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613" name="Google Shape;7613;g3d53bdb51f7_0_9263"/>
          <p:cNvSpPr txBox="1"/>
          <p:nvPr>
            <p:ph idx="1" type="body"/>
          </p:nvPr>
        </p:nvSpPr>
        <p:spPr>
          <a:xfrm>
            <a:off x="4269784" y="2860581"/>
            <a:ext cx="4356900" cy="1461300"/>
          </a:xfrm>
          <a:prstGeom prst="rect">
            <a:avLst/>
          </a:prstGeom>
          <a:noFill/>
          <a:ln>
            <a:noFill/>
          </a:ln>
        </p:spPr>
        <p:txBody>
          <a:bodyPr anchorCtr="0" anchor="t" bIns="0" lIns="0" spcFirstLastPara="1" rIns="0" wrap="square" tIns="0">
            <a:noAutofit/>
          </a:bodyPr>
          <a:lstStyle>
            <a:lvl1pPr indent="-285750" lvl="0" marL="457200" algn="l">
              <a:lnSpc>
                <a:spcPct val="105000"/>
              </a:lnSpc>
              <a:spcBef>
                <a:spcPts val="1300"/>
              </a:spcBef>
              <a:spcAft>
                <a:spcPts val="0"/>
              </a:spcAft>
              <a:buClr>
                <a:srgbClr val="DA0025"/>
              </a:buClr>
              <a:buSzPts val="900"/>
              <a:buChar char="●"/>
              <a:defRPr>
                <a:solidFill>
                  <a:schemeClr val="dk1"/>
                </a:solidFill>
              </a:defRPr>
            </a:lvl1pPr>
            <a:lvl2pPr indent="-279400" lvl="1" marL="914400" algn="l">
              <a:lnSpc>
                <a:spcPct val="105000"/>
              </a:lnSpc>
              <a:spcBef>
                <a:spcPts val="1300"/>
              </a:spcBef>
              <a:spcAft>
                <a:spcPts val="0"/>
              </a:spcAft>
              <a:buClr>
                <a:srgbClr val="DA0025"/>
              </a:buClr>
              <a:buSzPts val="800"/>
              <a:buChar char="●"/>
              <a:defRPr>
                <a:solidFill>
                  <a:schemeClr val="dk1"/>
                </a:solidFill>
              </a:defRPr>
            </a:lvl2pPr>
            <a:lvl3pPr indent="-273050" lvl="2" marL="1371600" algn="l">
              <a:lnSpc>
                <a:spcPct val="105000"/>
              </a:lnSpc>
              <a:spcBef>
                <a:spcPts val="1300"/>
              </a:spcBef>
              <a:spcAft>
                <a:spcPts val="0"/>
              </a:spcAft>
              <a:buClr>
                <a:srgbClr val="DA0025"/>
              </a:buClr>
              <a:buSzPts val="700"/>
              <a:buChar char="●"/>
              <a:defRPr>
                <a:solidFill>
                  <a:schemeClr val="dk1"/>
                </a:solidFill>
              </a:defRPr>
            </a:lvl3pPr>
            <a:lvl4pPr indent="-260350" lvl="3" marL="1828800" algn="l">
              <a:lnSpc>
                <a:spcPct val="105000"/>
              </a:lnSpc>
              <a:spcBef>
                <a:spcPts val="1300"/>
              </a:spcBef>
              <a:spcAft>
                <a:spcPts val="0"/>
              </a:spcAft>
              <a:buClr>
                <a:srgbClr val="DA0025"/>
              </a:buClr>
              <a:buSzPts val="500"/>
              <a:buChar char="●"/>
              <a:defRPr>
                <a:solidFill>
                  <a:schemeClr val="dk1"/>
                </a:solidFill>
              </a:defRPr>
            </a:lvl4pPr>
            <a:lvl5pPr indent="-254000" lvl="4" marL="2286000" algn="l">
              <a:lnSpc>
                <a:spcPct val="105000"/>
              </a:lnSpc>
              <a:spcBef>
                <a:spcPts val="1300"/>
              </a:spcBef>
              <a:spcAft>
                <a:spcPts val="0"/>
              </a:spcAft>
              <a:buClr>
                <a:srgbClr val="DA0025"/>
              </a:buClr>
              <a:buSzPts val="400"/>
              <a:buChar char="●"/>
              <a:defRPr>
                <a:solidFill>
                  <a:schemeClr val="dk1"/>
                </a:solidFill>
              </a:defRPr>
            </a:lvl5pPr>
            <a:lvl6pPr indent="-273050" lvl="5" marL="2743200" algn="l">
              <a:lnSpc>
                <a:spcPct val="90000"/>
              </a:lnSpc>
              <a:spcBef>
                <a:spcPts val="400"/>
              </a:spcBef>
              <a:spcAft>
                <a:spcPts val="0"/>
              </a:spcAft>
              <a:buClr>
                <a:schemeClr val="dk1"/>
              </a:buClr>
              <a:buSzPts val="700"/>
              <a:buChar char="•"/>
              <a:defRPr/>
            </a:lvl6pPr>
            <a:lvl7pPr indent="-241300" lvl="6" marL="3200400" algn="l">
              <a:lnSpc>
                <a:spcPct val="90000"/>
              </a:lnSpc>
              <a:spcBef>
                <a:spcPts val="400"/>
              </a:spcBef>
              <a:spcAft>
                <a:spcPts val="0"/>
              </a:spcAft>
              <a:buClr>
                <a:schemeClr val="dk1"/>
              </a:buClr>
              <a:buSzPts val="200"/>
              <a:buChar char="•"/>
              <a:defRPr sz="100"/>
            </a:lvl7pPr>
            <a:lvl8pPr indent="-241300" lvl="7" marL="3657600" algn="l">
              <a:lnSpc>
                <a:spcPct val="90000"/>
              </a:lnSpc>
              <a:spcBef>
                <a:spcPts val="400"/>
              </a:spcBef>
              <a:spcAft>
                <a:spcPts val="0"/>
              </a:spcAft>
              <a:buClr>
                <a:schemeClr val="dk1"/>
              </a:buClr>
              <a:buSzPts val="200"/>
              <a:buChar char="•"/>
              <a:defRPr sz="100"/>
            </a:lvl8pPr>
            <a:lvl9pPr indent="-241300" lvl="8" marL="4114800" algn="l">
              <a:lnSpc>
                <a:spcPct val="90000"/>
              </a:lnSpc>
              <a:spcBef>
                <a:spcPts val="400"/>
              </a:spcBef>
              <a:spcAft>
                <a:spcPts val="0"/>
              </a:spcAft>
              <a:buClr>
                <a:schemeClr val="dk1"/>
              </a:buClr>
              <a:buSzPts val="200"/>
              <a:buChar char="•"/>
              <a:defRPr sz="100"/>
            </a:lvl9pPr>
          </a:lstStyle>
          <a:p/>
        </p:txBody>
      </p:sp>
      <p:sp>
        <p:nvSpPr>
          <p:cNvPr id="7614" name="Google Shape;7614;g3d53bdb51f7_0_9263"/>
          <p:cNvSpPr txBox="1"/>
          <p:nvPr>
            <p:ph idx="3" type="subTitle"/>
          </p:nvPr>
        </p:nvSpPr>
        <p:spPr>
          <a:xfrm>
            <a:off x="4285633" y="2255269"/>
            <a:ext cx="4356900" cy="4737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2300"/>
              <a:buNone/>
              <a:defRPr b="1" sz="2600">
                <a:solidFill>
                  <a:schemeClr val="dk1"/>
                </a:solidFill>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4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4_Custom Layout">
  <p:cSld name="54_Custom Layout">
    <p:bg>
      <p:bgPr>
        <a:blipFill>
          <a:blip r:embed="rId2">
            <a:alphaModFix/>
          </a:blip>
          <a:stretch>
            <a:fillRect/>
          </a:stretch>
        </a:blipFill>
      </p:bgPr>
    </p:bg>
    <p:spTree>
      <p:nvGrpSpPr>
        <p:cNvPr id="7615" name="Shape 7615"/>
        <p:cNvGrpSpPr/>
        <p:nvPr/>
      </p:nvGrpSpPr>
      <p:grpSpPr>
        <a:xfrm>
          <a:off x="0" y="0"/>
          <a:ext cx="0" cy="0"/>
          <a:chOff x="0" y="0"/>
          <a:chExt cx="0" cy="0"/>
        </a:xfrm>
      </p:grpSpPr>
      <p:sp>
        <p:nvSpPr>
          <p:cNvPr id="7616" name="Google Shape;7616;g3d53bdb51f7_0_9270"/>
          <p:cNvSpPr/>
          <p:nvPr/>
        </p:nvSpPr>
        <p:spPr>
          <a:xfrm rot="10800000">
            <a:off x="4022638" y="1051975"/>
            <a:ext cx="4811602" cy="3503914"/>
          </a:xfrm>
          <a:custGeom>
            <a:rect b="b" l="l" r="r" t="t"/>
            <a:pathLst>
              <a:path extrusionOk="0" h="7007828" w="9623203">
                <a:moveTo>
                  <a:pt x="165354" y="0"/>
                </a:moveTo>
                <a:lnTo>
                  <a:pt x="9457849" y="0"/>
                </a:lnTo>
                <a:cubicBezTo>
                  <a:pt x="9549098" y="0"/>
                  <a:pt x="9623203" y="74105"/>
                  <a:pt x="9623203" y="165354"/>
                </a:cubicBezTo>
                <a:lnTo>
                  <a:pt x="9623203" y="6842475"/>
                </a:lnTo>
                <a:cubicBezTo>
                  <a:pt x="9623203" y="6933724"/>
                  <a:pt x="9549098" y="7007829"/>
                  <a:pt x="9457849" y="7007829"/>
                </a:cubicBezTo>
                <a:lnTo>
                  <a:pt x="190500" y="7007829"/>
                </a:lnTo>
                <a:cubicBezTo>
                  <a:pt x="85344" y="7007829"/>
                  <a:pt x="0" y="6922484"/>
                  <a:pt x="0" y="6817329"/>
                </a:cubicBezTo>
                <a:lnTo>
                  <a:pt x="0" y="165354"/>
                </a:lnTo>
                <a:cubicBezTo>
                  <a:pt x="0" y="74105"/>
                  <a:pt x="74105" y="0"/>
                  <a:pt x="165354" y="0"/>
                </a:cubicBezTo>
                <a:close/>
              </a:path>
            </a:pathLst>
          </a:custGeom>
          <a:gradFill>
            <a:gsLst>
              <a:gs pos="0">
                <a:srgbClr val="FFFFFF"/>
              </a:gs>
              <a:gs pos="23000">
                <a:srgbClr val="FFFFFF"/>
              </a:gs>
              <a:gs pos="51000">
                <a:srgbClr val="F2F4FC">
                  <a:alpha val="90588"/>
                </a:srgbClr>
              </a:gs>
              <a:gs pos="82000">
                <a:srgbClr val="E7EAFA">
                  <a:alpha val="82352"/>
                </a:srgbClr>
              </a:gs>
              <a:gs pos="100000">
                <a:srgbClr val="E3E7FA">
                  <a:alpha val="80000"/>
                </a:srgbClr>
              </a:gs>
            </a:gsLst>
            <a:lin ang="16200038"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617" name="Google Shape;7617;g3d53bdb51f7_0_9270"/>
          <p:cNvSpPr/>
          <p:nvPr>
            <p:ph idx="2" type="pic"/>
          </p:nvPr>
        </p:nvSpPr>
        <p:spPr>
          <a:xfrm>
            <a:off x="348885" y="1050131"/>
            <a:ext cx="3610500" cy="3503400"/>
          </a:xfrm>
          <a:prstGeom prst="roundRect">
            <a:avLst>
              <a:gd fmla="val 4573" name="adj"/>
            </a:avLst>
          </a:prstGeom>
          <a:noFill/>
          <a:ln>
            <a:noFill/>
          </a:ln>
        </p:spPr>
      </p:sp>
      <p:sp>
        <p:nvSpPr>
          <p:cNvPr id="7618" name="Google Shape;7618;g3d53bdb51f7_0_9270"/>
          <p:cNvSpPr txBox="1"/>
          <p:nvPr>
            <p:ph type="title"/>
          </p:nvPr>
        </p:nvSpPr>
        <p:spPr>
          <a:xfrm>
            <a:off x="391953" y="34775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619" name="Google Shape;7619;g3d53bdb51f7_0_927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620" name="Google Shape;7620;g3d53bdb51f7_0_9270"/>
          <p:cNvSpPr txBox="1"/>
          <p:nvPr>
            <p:ph idx="1" type="body"/>
          </p:nvPr>
        </p:nvSpPr>
        <p:spPr>
          <a:xfrm>
            <a:off x="4291905" y="2200969"/>
            <a:ext cx="4379100" cy="2223600"/>
          </a:xfrm>
          <a:prstGeom prst="rect">
            <a:avLst/>
          </a:prstGeom>
          <a:noFill/>
          <a:ln>
            <a:noFill/>
          </a:ln>
        </p:spPr>
        <p:txBody>
          <a:bodyPr anchorCtr="0" anchor="t" bIns="0" lIns="0" spcFirstLastPara="1" rIns="0" wrap="square" tIns="0">
            <a:noAutofit/>
          </a:bodyPr>
          <a:lstStyle>
            <a:lvl1pPr indent="-285750" lvl="0" marL="457200" algn="l">
              <a:lnSpc>
                <a:spcPct val="100000"/>
              </a:lnSpc>
              <a:spcBef>
                <a:spcPts val="0"/>
              </a:spcBef>
              <a:spcAft>
                <a:spcPts val="0"/>
              </a:spcAft>
              <a:buClr>
                <a:srgbClr val="DA0025"/>
              </a:buClr>
              <a:buSzPts val="900"/>
              <a:buChar char="●"/>
              <a:defRPr>
                <a:solidFill>
                  <a:schemeClr val="dk1"/>
                </a:solidFill>
              </a:defRPr>
            </a:lvl1pPr>
            <a:lvl2pPr indent="-279400" lvl="1" marL="914400" algn="l">
              <a:lnSpc>
                <a:spcPct val="100000"/>
              </a:lnSpc>
              <a:spcBef>
                <a:spcPts val="1100"/>
              </a:spcBef>
              <a:spcAft>
                <a:spcPts val="0"/>
              </a:spcAft>
              <a:buClr>
                <a:srgbClr val="DA0025"/>
              </a:buClr>
              <a:buSzPts val="800"/>
              <a:buChar char="●"/>
              <a:defRPr>
                <a:solidFill>
                  <a:schemeClr val="dk1"/>
                </a:solidFill>
              </a:defRPr>
            </a:lvl2pPr>
            <a:lvl3pPr indent="-273050" lvl="2" marL="1371600" algn="l">
              <a:lnSpc>
                <a:spcPct val="100000"/>
              </a:lnSpc>
              <a:spcBef>
                <a:spcPts val="1100"/>
              </a:spcBef>
              <a:spcAft>
                <a:spcPts val="0"/>
              </a:spcAft>
              <a:buClr>
                <a:srgbClr val="DA0025"/>
              </a:buClr>
              <a:buSzPts val="700"/>
              <a:buChar char="●"/>
              <a:defRPr>
                <a:solidFill>
                  <a:schemeClr val="dk1"/>
                </a:solidFill>
              </a:defRPr>
            </a:lvl3pPr>
            <a:lvl4pPr indent="-260350" lvl="3" marL="1828800" algn="l">
              <a:lnSpc>
                <a:spcPct val="100000"/>
              </a:lnSpc>
              <a:spcBef>
                <a:spcPts val="1100"/>
              </a:spcBef>
              <a:spcAft>
                <a:spcPts val="0"/>
              </a:spcAft>
              <a:buClr>
                <a:srgbClr val="DA0025"/>
              </a:buClr>
              <a:buSzPts val="500"/>
              <a:buChar char="●"/>
              <a:defRPr>
                <a:solidFill>
                  <a:schemeClr val="dk1"/>
                </a:solidFill>
              </a:defRPr>
            </a:lvl4pPr>
            <a:lvl5pPr indent="-254000" lvl="4" marL="2286000" algn="l">
              <a:lnSpc>
                <a:spcPct val="100000"/>
              </a:lnSpc>
              <a:spcBef>
                <a:spcPts val="1100"/>
              </a:spcBef>
              <a:spcAft>
                <a:spcPts val="0"/>
              </a:spcAft>
              <a:buClr>
                <a:srgbClr val="DA0025"/>
              </a:buClr>
              <a:buSzPts val="400"/>
              <a:buChar char="●"/>
              <a:defRPr>
                <a:solidFill>
                  <a:schemeClr val="dk1"/>
                </a:solidFill>
              </a:defRPr>
            </a:lvl5pPr>
            <a:lvl6pPr indent="-273050" lvl="5" marL="2743200" algn="l">
              <a:lnSpc>
                <a:spcPct val="100000"/>
              </a:lnSpc>
              <a:spcBef>
                <a:spcPts val="1100"/>
              </a:spcBef>
              <a:spcAft>
                <a:spcPts val="0"/>
              </a:spcAft>
              <a:buClr>
                <a:schemeClr val="dk1"/>
              </a:buClr>
              <a:buSzPts val="700"/>
              <a:buChar char="•"/>
              <a:defRPr/>
            </a:lvl6pPr>
            <a:lvl7pPr indent="-273050" lvl="6" marL="3200400" algn="l">
              <a:lnSpc>
                <a:spcPct val="100000"/>
              </a:lnSpc>
              <a:spcBef>
                <a:spcPts val="1100"/>
              </a:spcBef>
              <a:spcAft>
                <a:spcPts val="0"/>
              </a:spcAft>
              <a:buClr>
                <a:schemeClr val="dk1"/>
              </a:buClr>
              <a:buSzPts val="700"/>
              <a:buChar char="•"/>
              <a:defRPr/>
            </a:lvl7pPr>
            <a:lvl8pPr indent="-273050" lvl="7" marL="3657600" algn="l">
              <a:lnSpc>
                <a:spcPct val="100000"/>
              </a:lnSpc>
              <a:spcBef>
                <a:spcPts val="1100"/>
              </a:spcBef>
              <a:spcAft>
                <a:spcPts val="0"/>
              </a:spcAft>
              <a:buClr>
                <a:schemeClr val="dk1"/>
              </a:buClr>
              <a:buSzPts val="700"/>
              <a:buChar char="•"/>
              <a:defRPr/>
            </a:lvl8pPr>
            <a:lvl9pPr indent="-273050" lvl="8" marL="4114800" algn="l">
              <a:lnSpc>
                <a:spcPct val="100000"/>
              </a:lnSpc>
              <a:spcBef>
                <a:spcPts val="1100"/>
              </a:spcBef>
              <a:spcAft>
                <a:spcPts val="1100"/>
              </a:spcAft>
              <a:buClr>
                <a:schemeClr val="dk1"/>
              </a:buClr>
              <a:buSzPts val="700"/>
              <a:buChar char="•"/>
              <a:defRPr/>
            </a:lvl9pPr>
          </a:lstStyle>
          <a:p/>
        </p:txBody>
      </p:sp>
      <p:sp>
        <p:nvSpPr>
          <p:cNvPr id="7621" name="Google Shape;7621;g3d53bdb51f7_0_9270"/>
          <p:cNvSpPr txBox="1"/>
          <p:nvPr>
            <p:ph idx="3" type="subTitle"/>
          </p:nvPr>
        </p:nvSpPr>
        <p:spPr>
          <a:xfrm>
            <a:off x="4280667" y="1293281"/>
            <a:ext cx="4379100" cy="4737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2300"/>
              <a:buNone/>
              <a:defRPr b="1" sz="2600">
                <a:solidFill>
                  <a:schemeClr val="dk1"/>
                </a:solidFill>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4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5_Custom Layout">
  <p:cSld name="55_Custom Layout">
    <p:bg>
      <p:bgPr>
        <a:blipFill>
          <a:blip r:embed="rId2">
            <a:alphaModFix/>
          </a:blip>
          <a:stretch>
            <a:fillRect/>
          </a:stretch>
        </a:blipFill>
      </p:bgPr>
    </p:bg>
    <p:spTree>
      <p:nvGrpSpPr>
        <p:cNvPr id="7622" name="Shape 7622"/>
        <p:cNvGrpSpPr/>
        <p:nvPr/>
      </p:nvGrpSpPr>
      <p:grpSpPr>
        <a:xfrm>
          <a:off x="0" y="0"/>
          <a:ext cx="0" cy="0"/>
          <a:chOff x="0" y="0"/>
          <a:chExt cx="0" cy="0"/>
        </a:xfrm>
      </p:grpSpPr>
      <p:sp>
        <p:nvSpPr>
          <p:cNvPr id="7623" name="Google Shape;7623;g3d53bdb51f7_0_9277"/>
          <p:cNvSpPr/>
          <p:nvPr/>
        </p:nvSpPr>
        <p:spPr>
          <a:xfrm rot="10800000">
            <a:off x="4022638" y="403751"/>
            <a:ext cx="4811602" cy="4152138"/>
          </a:xfrm>
          <a:custGeom>
            <a:rect b="b" l="l" r="r" t="t"/>
            <a:pathLst>
              <a:path extrusionOk="0" h="7007828" w="9623203">
                <a:moveTo>
                  <a:pt x="165354" y="0"/>
                </a:moveTo>
                <a:lnTo>
                  <a:pt x="9457849" y="0"/>
                </a:lnTo>
                <a:cubicBezTo>
                  <a:pt x="9549098" y="0"/>
                  <a:pt x="9623203" y="74105"/>
                  <a:pt x="9623203" y="165354"/>
                </a:cubicBezTo>
                <a:lnTo>
                  <a:pt x="9623203" y="6842475"/>
                </a:lnTo>
                <a:cubicBezTo>
                  <a:pt x="9623203" y="6933724"/>
                  <a:pt x="9549098" y="7007829"/>
                  <a:pt x="9457849" y="7007829"/>
                </a:cubicBezTo>
                <a:lnTo>
                  <a:pt x="190500" y="7007829"/>
                </a:lnTo>
                <a:cubicBezTo>
                  <a:pt x="85344" y="7007829"/>
                  <a:pt x="0" y="6922484"/>
                  <a:pt x="0" y="6817329"/>
                </a:cubicBezTo>
                <a:lnTo>
                  <a:pt x="0" y="165354"/>
                </a:lnTo>
                <a:cubicBezTo>
                  <a:pt x="0" y="74105"/>
                  <a:pt x="74105" y="0"/>
                  <a:pt x="165354" y="0"/>
                </a:cubicBezTo>
                <a:close/>
              </a:path>
            </a:pathLst>
          </a:custGeom>
          <a:gradFill>
            <a:gsLst>
              <a:gs pos="0">
                <a:srgbClr val="FFFFFF"/>
              </a:gs>
              <a:gs pos="23000">
                <a:srgbClr val="FFFFFF"/>
              </a:gs>
              <a:gs pos="51000">
                <a:srgbClr val="F2F4FC">
                  <a:alpha val="90588"/>
                </a:srgbClr>
              </a:gs>
              <a:gs pos="82000">
                <a:srgbClr val="E7EAFA">
                  <a:alpha val="82352"/>
                </a:srgbClr>
              </a:gs>
              <a:gs pos="100000">
                <a:srgbClr val="E3E7FA">
                  <a:alpha val="80000"/>
                </a:srgbClr>
              </a:gs>
            </a:gsLst>
            <a:lin ang="16200038"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624" name="Google Shape;7624;g3d53bdb51f7_0_9277"/>
          <p:cNvSpPr/>
          <p:nvPr>
            <p:ph idx="2" type="pic"/>
          </p:nvPr>
        </p:nvSpPr>
        <p:spPr>
          <a:xfrm>
            <a:off x="348885" y="407194"/>
            <a:ext cx="3610500" cy="4146300"/>
          </a:xfrm>
          <a:prstGeom prst="roundRect">
            <a:avLst>
              <a:gd fmla="val 3414" name="adj"/>
            </a:avLst>
          </a:prstGeom>
          <a:noFill/>
          <a:ln>
            <a:noFill/>
          </a:ln>
        </p:spPr>
      </p:sp>
      <p:sp>
        <p:nvSpPr>
          <p:cNvPr id="7625" name="Google Shape;7625;g3d53bdb51f7_0_9277"/>
          <p:cNvSpPr txBox="1"/>
          <p:nvPr>
            <p:ph type="title"/>
          </p:nvPr>
        </p:nvSpPr>
        <p:spPr>
          <a:xfrm>
            <a:off x="4306618" y="786994"/>
            <a:ext cx="4369500" cy="812100"/>
          </a:xfrm>
          <a:prstGeom prst="rect">
            <a:avLst/>
          </a:prstGeom>
          <a:noFill/>
          <a:ln>
            <a:noFill/>
          </a:ln>
        </p:spPr>
        <p:txBody>
          <a:bodyPr anchorCtr="0" anchor="t" bIns="0" lIns="0" spcFirstLastPara="1" rIns="0" wrap="square" tIns="0">
            <a:noAutofit/>
          </a:bodyPr>
          <a:lstStyle>
            <a:lvl1pPr lvl="0" algn="l">
              <a:lnSpc>
                <a:spcPct val="97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626" name="Google Shape;7626;g3d53bdb51f7_0_927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627" name="Google Shape;7627;g3d53bdb51f7_0_9277"/>
          <p:cNvSpPr txBox="1"/>
          <p:nvPr>
            <p:ph idx="1" type="body"/>
          </p:nvPr>
        </p:nvSpPr>
        <p:spPr>
          <a:xfrm>
            <a:off x="4271406" y="2550318"/>
            <a:ext cx="4404600" cy="1550100"/>
          </a:xfrm>
          <a:prstGeom prst="rect">
            <a:avLst/>
          </a:prstGeom>
          <a:noFill/>
          <a:ln>
            <a:noFill/>
          </a:ln>
        </p:spPr>
        <p:txBody>
          <a:bodyPr anchorCtr="0" anchor="t" bIns="0" lIns="0" spcFirstLastPara="1" rIns="0" wrap="square" tIns="0">
            <a:noAutofit/>
          </a:bodyPr>
          <a:lstStyle>
            <a:lvl1pPr indent="-285750" lvl="0" marL="457200" algn="l">
              <a:lnSpc>
                <a:spcPct val="105000"/>
              </a:lnSpc>
              <a:spcBef>
                <a:spcPts val="1300"/>
              </a:spcBef>
              <a:spcAft>
                <a:spcPts val="0"/>
              </a:spcAft>
              <a:buClr>
                <a:srgbClr val="DA0025"/>
              </a:buClr>
              <a:buSzPts val="900"/>
              <a:buChar char="●"/>
              <a:defRPr>
                <a:solidFill>
                  <a:schemeClr val="dk1"/>
                </a:solidFill>
              </a:defRPr>
            </a:lvl1pPr>
            <a:lvl2pPr indent="-279400" lvl="1" marL="914400" algn="l">
              <a:lnSpc>
                <a:spcPct val="105000"/>
              </a:lnSpc>
              <a:spcBef>
                <a:spcPts val="1300"/>
              </a:spcBef>
              <a:spcAft>
                <a:spcPts val="0"/>
              </a:spcAft>
              <a:buClr>
                <a:srgbClr val="DA0025"/>
              </a:buClr>
              <a:buSzPts val="800"/>
              <a:buChar char="●"/>
              <a:defRPr>
                <a:solidFill>
                  <a:schemeClr val="dk1"/>
                </a:solidFill>
              </a:defRPr>
            </a:lvl2pPr>
            <a:lvl3pPr indent="-273050" lvl="2" marL="1371600" algn="l">
              <a:lnSpc>
                <a:spcPct val="105000"/>
              </a:lnSpc>
              <a:spcBef>
                <a:spcPts val="1300"/>
              </a:spcBef>
              <a:spcAft>
                <a:spcPts val="0"/>
              </a:spcAft>
              <a:buClr>
                <a:srgbClr val="DA0025"/>
              </a:buClr>
              <a:buSzPts val="700"/>
              <a:buChar char="●"/>
              <a:defRPr>
                <a:solidFill>
                  <a:schemeClr val="dk1"/>
                </a:solidFill>
              </a:defRPr>
            </a:lvl3pPr>
            <a:lvl4pPr indent="-260350" lvl="3" marL="1828800" algn="l">
              <a:lnSpc>
                <a:spcPct val="105000"/>
              </a:lnSpc>
              <a:spcBef>
                <a:spcPts val="1300"/>
              </a:spcBef>
              <a:spcAft>
                <a:spcPts val="0"/>
              </a:spcAft>
              <a:buClr>
                <a:srgbClr val="DA0025"/>
              </a:buClr>
              <a:buSzPts val="500"/>
              <a:buChar char="●"/>
              <a:defRPr>
                <a:solidFill>
                  <a:schemeClr val="dk1"/>
                </a:solidFill>
              </a:defRPr>
            </a:lvl4pPr>
            <a:lvl5pPr indent="-254000" lvl="4" marL="2286000" algn="l">
              <a:lnSpc>
                <a:spcPct val="105000"/>
              </a:lnSpc>
              <a:spcBef>
                <a:spcPts val="1300"/>
              </a:spcBef>
              <a:spcAft>
                <a:spcPts val="0"/>
              </a:spcAft>
              <a:buClr>
                <a:srgbClr val="DA0025"/>
              </a:buClr>
              <a:buSzPts val="400"/>
              <a:buChar char="●"/>
              <a:defRPr>
                <a:solidFill>
                  <a:schemeClr val="dk1"/>
                </a:solidFill>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7628" name="Google Shape;7628;g3d53bdb51f7_0_9277"/>
          <p:cNvSpPr txBox="1"/>
          <p:nvPr>
            <p:ph idx="3" type="subTitle"/>
          </p:nvPr>
        </p:nvSpPr>
        <p:spPr>
          <a:xfrm>
            <a:off x="4306618" y="1828799"/>
            <a:ext cx="4369500" cy="478800"/>
          </a:xfrm>
          <a:prstGeom prst="rect">
            <a:avLst/>
          </a:prstGeom>
          <a:noFill/>
          <a:ln>
            <a:noFill/>
          </a:ln>
        </p:spPr>
        <p:txBody>
          <a:bodyPr anchorCtr="0" anchor="t" bIns="0" lIns="0" spcFirstLastPara="1" rIns="0" wrap="square" tIns="0">
            <a:noAutofit/>
          </a:bodyPr>
          <a:lstStyle>
            <a:lvl1pPr lvl="0" algn="l">
              <a:lnSpc>
                <a:spcPct val="100000"/>
              </a:lnSpc>
              <a:spcBef>
                <a:spcPts val="1300"/>
              </a:spcBef>
              <a:spcAft>
                <a:spcPts val="0"/>
              </a:spcAft>
              <a:buClr>
                <a:schemeClr val="dk1"/>
              </a:buClr>
              <a:buSzPts val="1400"/>
              <a:buNone/>
              <a:defRPr b="1" sz="1500">
                <a:solidFill>
                  <a:schemeClr val="dk1"/>
                </a:solidFill>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4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6_Custom Layout" showMasterSp="0">
  <p:cSld name="56_Custom Layout">
    <p:bg>
      <p:bgPr>
        <a:blipFill>
          <a:blip r:embed="rId2">
            <a:alphaModFix/>
          </a:blip>
          <a:stretch>
            <a:fillRect/>
          </a:stretch>
        </a:blipFill>
      </p:bgPr>
    </p:bg>
    <p:spTree>
      <p:nvGrpSpPr>
        <p:cNvPr id="7629" name="Shape 7629"/>
        <p:cNvGrpSpPr/>
        <p:nvPr/>
      </p:nvGrpSpPr>
      <p:grpSpPr>
        <a:xfrm>
          <a:off x="0" y="0"/>
          <a:ext cx="0" cy="0"/>
          <a:chOff x="0" y="0"/>
          <a:chExt cx="0" cy="0"/>
        </a:xfrm>
      </p:grpSpPr>
      <p:sp>
        <p:nvSpPr>
          <p:cNvPr id="7630" name="Google Shape;7630;g3d53bdb51f7_0_9284"/>
          <p:cNvSpPr/>
          <p:nvPr>
            <p:ph idx="2" type="pic"/>
          </p:nvPr>
        </p:nvSpPr>
        <p:spPr>
          <a:xfrm>
            <a:off x="413170" y="428625"/>
            <a:ext cx="4203600" cy="4107600"/>
          </a:xfrm>
          <a:prstGeom prst="roundRect">
            <a:avLst>
              <a:gd fmla="val 3414" name="adj"/>
            </a:avLst>
          </a:prstGeom>
          <a:noFill/>
          <a:ln>
            <a:noFill/>
          </a:ln>
        </p:spPr>
      </p:sp>
      <p:sp>
        <p:nvSpPr>
          <p:cNvPr id="7631" name="Google Shape;7631;g3d53bdb51f7_0_9284"/>
          <p:cNvSpPr txBox="1"/>
          <p:nvPr>
            <p:ph type="title"/>
          </p:nvPr>
        </p:nvSpPr>
        <p:spPr>
          <a:xfrm>
            <a:off x="5056000" y="1482328"/>
            <a:ext cx="3864000" cy="1232400"/>
          </a:xfrm>
          <a:prstGeom prst="rect">
            <a:avLst/>
          </a:prstGeom>
          <a:noFill/>
          <a:ln>
            <a:noFill/>
          </a:ln>
        </p:spPr>
        <p:txBody>
          <a:bodyPr anchorCtr="0" anchor="t" bIns="0" lIns="0" spcFirstLastPara="1" rIns="0" wrap="square" tIns="0">
            <a:noAutofit/>
          </a:bodyPr>
          <a:lstStyle>
            <a:lvl1pPr lvl="0" algn="l">
              <a:lnSpc>
                <a:spcPct val="92000"/>
              </a:lnSpc>
              <a:spcBef>
                <a:spcPts val="0"/>
              </a:spcBef>
              <a:spcAft>
                <a:spcPts val="0"/>
              </a:spcAft>
              <a:buClr>
                <a:schemeClr val="dk1"/>
              </a:buClr>
              <a:buSzPts val="3000"/>
              <a:buFont typeface="Poppins"/>
              <a:buNone/>
              <a:defRPr b="1" sz="3000">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632" name="Google Shape;7632;g3d53bdb51f7_0_9284"/>
          <p:cNvSpPr txBox="1"/>
          <p:nvPr>
            <p:ph idx="1" type="subTitle"/>
          </p:nvPr>
        </p:nvSpPr>
        <p:spPr>
          <a:xfrm>
            <a:off x="5056000" y="2921794"/>
            <a:ext cx="3864000" cy="746700"/>
          </a:xfrm>
          <a:prstGeom prst="rect">
            <a:avLst/>
          </a:prstGeom>
          <a:noFill/>
          <a:ln>
            <a:noFill/>
          </a:ln>
        </p:spPr>
        <p:txBody>
          <a:bodyPr anchorCtr="0" anchor="t" bIns="0" lIns="0" spcFirstLastPara="1" rIns="0" wrap="square" tIns="0">
            <a:noAutofit/>
          </a:bodyPr>
          <a:lstStyle>
            <a:lvl1pPr lvl="0" algn="l">
              <a:lnSpc>
                <a:spcPct val="100000"/>
              </a:lnSpc>
              <a:spcBef>
                <a:spcPts val="1300"/>
              </a:spcBef>
              <a:spcAft>
                <a:spcPts val="0"/>
              </a:spcAft>
              <a:buClr>
                <a:schemeClr val="dk1"/>
              </a:buClr>
              <a:buSzPts val="1400"/>
              <a:buFont typeface="Poppins SemiBold"/>
              <a:buNone/>
              <a:defRPr sz="1500">
                <a:solidFill>
                  <a:schemeClr val="dk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Font typeface="Poppins SemiBold"/>
              <a:buNone/>
              <a:defRPr sz="700">
                <a:latin typeface="Poppins SemiBold"/>
                <a:ea typeface="Poppins SemiBold"/>
                <a:cs typeface="Poppins SemiBold"/>
                <a:sym typeface="Poppins SemiBold"/>
              </a:defRPr>
            </a:lvl2pPr>
            <a:lvl3pPr lvl="2" algn="ctr">
              <a:lnSpc>
                <a:spcPct val="95000"/>
              </a:lnSpc>
              <a:spcBef>
                <a:spcPts val="1300"/>
              </a:spcBef>
              <a:spcAft>
                <a:spcPts val="0"/>
              </a:spcAft>
              <a:buClr>
                <a:schemeClr val="dk1"/>
              </a:buClr>
              <a:buSzPts val="600"/>
              <a:buFont typeface="Poppins SemiBold"/>
              <a:buNone/>
              <a:defRPr sz="700">
                <a:latin typeface="Poppins SemiBold"/>
                <a:ea typeface="Poppins SemiBold"/>
                <a:cs typeface="Poppins SemiBold"/>
                <a:sym typeface="Poppins SemiBold"/>
              </a:defRPr>
            </a:lvl3pPr>
            <a:lvl4pPr lvl="3" algn="ctr">
              <a:lnSpc>
                <a:spcPct val="95000"/>
              </a:lnSpc>
              <a:spcBef>
                <a:spcPts val="1300"/>
              </a:spcBef>
              <a:spcAft>
                <a:spcPts val="0"/>
              </a:spcAft>
              <a:buClr>
                <a:schemeClr val="dk1"/>
              </a:buClr>
              <a:buSzPts val="500"/>
              <a:buFont typeface="Poppins SemiBold"/>
              <a:buNone/>
              <a:defRPr sz="600">
                <a:latin typeface="Poppins SemiBold"/>
                <a:ea typeface="Poppins SemiBold"/>
                <a:cs typeface="Poppins SemiBold"/>
                <a:sym typeface="Poppins SemiBold"/>
              </a:defRPr>
            </a:lvl4pPr>
            <a:lvl5pPr lvl="4" algn="ctr">
              <a:lnSpc>
                <a:spcPct val="95000"/>
              </a:lnSpc>
              <a:spcBef>
                <a:spcPts val="1300"/>
              </a:spcBef>
              <a:spcAft>
                <a:spcPts val="0"/>
              </a:spcAft>
              <a:buClr>
                <a:schemeClr val="dk1"/>
              </a:buClr>
              <a:buSzPts val="500"/>
              <a:buFont typeface="Poppins SemiBold"/>
              <a:buNone/>
              <a:defRPr sz="600">
                <a:latin typeface="Poppins SemiBold"/>
                <a:ea typeface="Poppins SemiBold"/>
                <a:cs typeface="Poppins SemiBold"/>
                <a:sym typeface="Poppins SemiBold"/>
              </a:defRPr>
            </a:lvl5pPr>
            <a:lvl6pPr lvl="5" algn="ctr">
              <a:lnSpc>
                <a:spcPct val="90000"/>
              </a:lnSpc>
              <a:spcBef>
                <a:spcPts val="400"/>
              </a:spcBef>
              <a:spcAft>
                <a:spcPts val="0"/>
              </a:spcAft>
              <a:buClr>
                <a:schemeClr val="dk1"/>
              </a:buClr>
              <a:buSzPts val="600"/>
              <a:buFont typeface="Poppins SemiBold"/>
              <a:buNone/>
              <a:defRPr sz="600">
                <a:latin typeface="Poppins SemiBold"/>
                <a:ea typeface="Poppins SemiBold"/>
                <a:cs typeface="Poppins SemiBold"/>
                <a:sym typeface="Poppins SemiBold"/>
              </a:defRPr>
            </a:lvl6pPr>
            <a:lvl7pPr lvl="6" algn="ctr">
              <a:lnSpc>
                <a:spcPct val="90000"/>
              </a:lnSpc>
              <a:spcBef>
                <a:spcPts val="400"/>
              </a:spcBef>
              <a:spcAft>
                <a:spcPts val="0"/>
              </a:spcAft>
              <a:buClr>
                <a:schemeClr val="dk1"/>
              </a:buClr>
              <a:buSzPts val="600"/>
              <a:buFont typeface="Poppins SemiBold"/>
              <a:buNone/>
              <a:defRPr sz="600">
                <a:latin typeface="Poppins SemiBold"/>
                <a:ea typeface="Poppins SemiBold"/>
                <a:cs typeface="Poppins SemiBold"/>
                <a:sym typeface="Poppins SemiBold"/>
              </a:defRPr>
            </a:lvl7pPr>
            <a:lvl8pPr lvl="7" algn="ctr">
              <a:lnSpc>
                <a:spcPct val="90000"/>
              </a:lnSpc>
              <a:spcBef>
                <a:spcPts val="400"/>
              </a:spcBef>
              <a:spcAft>
                <a:spcPts val="0"/>
              </a:spcAft>
              <a:buClr>
                <a:schemeClr val="dk1"/>
              </a:buClr>
              <a:buSzPts val="600"/>
              <a:buFont typeface="Poppins SemiBold"/>
              <a:buNone/>
              <a:defRPr sz="600">
                <a:latin typeface="Poppins SemiBold"/>
                <a:ea typeface="Poppins SemiBold"/>
                <a:cs typeface="Poppins SemiBold"/>
                <a:sym typeface="Poppins SemiBold"/>
              </a:defRPr>
            </a:lvl8pPr>
            <a:lvl9pPr lvl="8" algn="ctr">
              <a:lnSpc>
                <a:spcPct val="90000"/>
              </a:lnSpc>
              <a:spcBef>
                <a:spcPts val="400"/>
              </a:spcBef>
              <a:spcAft>
                <a:spcPts val="0"/>
              </a:spcAft>
              <a:buClr>
                <a:schemeClr val="dk1"/>
              </a:buClr>
              <a:buSzPts val="600"/>
              <a:buFont typeface="Poppins SemiBold"/>
              <a:buNone/>
              <a:defRPr sz="600">
                <a:latin typeface="Poppins SemiBold"/>
                <a:ea typeface="Poppins SemiBold"/>
                <a:cs typeface="Poppins SemiBold"/>
                <a:sym typeface="Poppins SemiBold"/>
              </a:defRPr>
            </a:lvl9pPr>
          </a:lstStyle>
          <a:p/>
        </p:txBody>
      </p:sp>
      <p:pic>
        <p:nvPicPr>
          <p:cNvPr id="7633" name="Google Shape;7633;g3d53bdb51f7_0_9284"/>
          <p:cNvPicPr preferRelativeResize="0"/>
          <p:nvPr/>
        </p:nvPicPr>
        <p:blipFill rotWithShape="1">
          <a:blip r:embed="rId3">
            <a:alphaModFix/>
          </a:blip>
          <a:srcRect b="0" l="0" r="0" t="0"/>
          <a:stretch/>
        </p:blipFill>
        <p:spPr>
          <a:xfrm>
            <a:off x="8380847" y="4822425"/>
            <a:ext cx="539106" cy="160786"/>
          </a:xfrm>
          <a:prstGeom prst="rect">
            <a:avLst/>
          </a:prstGeom>
          <a:noFill/>
          <a:ln>
            <a:noFill/>
          </a:ln>
        </p:spPr>
      </p:pic>
    </p:spTree>
  </p:cSld>
  <p:clrMapOvr>
    <a:masterClrMapping/>
  </p:clrMapOvr>
</p:sldLayout>
</file>

<file path=ppt/slideLayouts/slideLayout4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7_Custom Layout">
  <p:cSld name="57_Custom Layout">
    <p:bg>
      <p:bgPr>
        <a:blipFill>
          <a:blip r:embed="rId2">
            <a:alphaModFix/>
          </a:blip>
          <a:stretch>
            <a:fillRect/>
          </a:stretch>
        </a:blipFill>
      </p:bgPr>
    </p:bg>
    <p:spTree>
      <p:nvGrpSpPr>
        <p:cNvPr id="7634" name="Shape 7634"/>
        <p:cNvGrpSpPr/>
        <p:nvPr/>
      </p:nvGrpSpPr>
      <p:grpSpPr>
        <a:xfrm>
          <a:off x="0" y="0"/>
          <a:ext cx="0" cy="0"/>
          <a:chOff x="0" y="0"/>
          <a:chExt cx="0" cy="0"/>
        </a:xfrm>
      </p:grpSpPr>
      <p:sp>
        <p:nvSpPr>
          <p:cNvPr id="7635" name="Google Shape;7635;g3d53bdb51f7_0_9289"/>
          <p:cNvSpPr/>
          <p:nvPr/>
        </p:nvSpPr>
        <p:spPr>
          <a:xfrm>
            <a:off x="336654" y="364332"/>
            <a:ext cx="3622800" cy="4182000"/>
          </a:xfrm>
          <a:prstGeom prst="roundRect">
            <a:avLst>
              <a:gd fmla="val 2420" name="adj"/>
            </a:avLst>
          </a:prstGeom>
          <a:gradFill>
            <a:gsLst>
              <a:gs pos="0">
                <a:srgbClr val="EF0016"/>
              </a:gs>
              <a:gs pos="72000">
                <a:schemeClr val="dk1"/>
              </a:gs>
              <a:gs pos="100000">
                <a:schemeClr val="dk1"/>
              </a:gs>
            </a:gsLst>
            <a:lin ang="2700006"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636" name="Google Shape;7636;g3d53bdb51f7_0_9289"/>
          <p:cNvSpPr txBox="1"/>
          <p:nvPr>
            <p:ph type="title"/>
          </p:nvPr>
        </p:nvSpPr>
        <p:spPr>
          <a:xfrm>
            <a:off x="579666" y="1486125"/>
            <a:ext cx="3230400" cy="1214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3000"/>
              <a:buFont typeface="Poppins"/>
              <a:buNone/>
              <a:defRPr b="1" sz="3000">
                <a:solidFill>
                  <a:schemeClr val="lt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637" name="Google Shape;7637;g3d53bdb51f7_0_928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638" name="Google Shape;7638;g3d53bdb51f7_0_9289"/>
          <p:cNvSpPr/>
          <p:nvPr>
            <p:ph idx="2" type="pic"/>
          </p:nvPr>
        </p:nvSpPr>
        <p:spPr>
          <a:xfrm>
            <a:off x="4049979" y="364331"/>
            <a:ext cx="4778700" cy="4189200"/>
          </a:xfrm>
          <a:prstGeom prst="roundRect">
            <a:avLst>
              <a:gd fmla="val 4803" name="adj"/>
            </a:avLst>
          </a:prstGeom>
          <a:noFill/>
          <a:ln>
            <a:noFill/>
          </a:ln>
        </p:spPr>
      </p:sp>
      <p:sp>
        <p:nvSpPr>
          <p:cNvPr id="7639" name="Google Shape;7639;g3d53bdb51f7_0_9289"/>
          <p:cNvSpPr txBox="1"/>
          <p:nvPr>
            <p:ph idx="1" type="subTitle"/>
          </p:nvPr>
        </p:nvSpPr>
        <p:spPr>
          <a:xfrm>
            <a:off x="579666" y="2912794"/>
            <a:ext cx="3230400" cy="746700"/>
          </a:xfrm>
          <a:prstGeom prst="rect">
            <a:avLst/>
          </a:prstGeom>
          <a:noFill/>
          <a:ln>
            <a:noFill/>
          </a:ln>
        </p:spPr>
        <p:txBody>
          <a:bodyPr anchorCtr="0" anchor="t" bIns="0" lIns="0" spcFirstLastPara="1" rIns="0" wrap="square" tIns="0">
            <a:noAutofit/>
          </a:bodyPr>
          <a:lstStyle>
            <a:lvl1pPr lvl="0" algn="l">
              <a:lnSpc>
                <a:spcPct val="100000"/>
              </a:lnSpc>
              <a:spcBef>
                <a:spcPts val="1300"/>
              </a:spcBef>
              <a:spcAft>
                <a:spcPts val="0"/>
              </a:spcAft>
              <a:buClr>
                <a:schemeClr val="lt1"/>
              </a:buClr>
              <a:buSzPts val="1400"/>
              <a:buFont typeface="Poppins SemiBold"/>
              <a:buNone/>
              <a:defRPr sz="1500">
                <a:solidFill>
                  <a:schemeClr val="lt1"/>
                </a:solidFill>
                <a:latin typeface="Poppins SemiBold"/>
                <a:ea typeface="Poppins SemiBold"/>
                <a:cs typeface="Poppins SemiBold"/>
                <a:sym typeface="Poppins SemiBold"/>
              </a:defRPr>
            </a:lvl1pPr>
            <a:lvl2pPr lvl="1" algn="ctr">
              <a:lnSpc>
                <a:spcPct val="95000"/>
              </a:lnSpc>
              <a:spcBef>
                <a:spcPts val="1300"/>
              </a:spcBef>
              <a:spcAft>
                <a:spcPts val="0"/>
              </a:spcAft>
              <a:buClr>
                <a:schemeClr val="dk1"/>
              </a:buClr>
              <a:buSzPts val="700"/>
              <a:buFont typeface="Poppins SemiBold"/>
              <a:buNone/>
              <a:defRPr sz="700">
                <a:latin typeface="Poppins SemiBold"/>
                <a:ea typeface="Poppins SemiBold"/>
                <a:cs typeface="Poppins SemiBold"/>
                <a:sym typeface="Poppins SemiBold"/>
              </a:defRPr>
            </a:lvl2pPr>
            <a:lvl3pPr lvl="2" algn="ctr">
              <a:lnSpc>
                <a:spcPct val="95000"/>
              </a:lnSpc>
              <a:spcBef>
                <a:spcPts val="1300"/>
              </a:spcBef>
              <a:spcAft>
                <a:spcPts val="0"/>
              </a:spcAft>
              <a:buClr>
                <a:schemeClr val="dk1"/>
              </a:buClr>
              <a:buSzPts val="600"/>
              <a:buFont typeface="Poppins SemiBold"/>
              <a:buNone/>
              <a:defRPr sz="700">
                <a:latin typeface="Poppins SemiBold"/>
                <a:ea typeface="Poppins SemiBold"/>
                <a:cs typeface="Poppins SemiBold"/>
                <a:sym typeface="Poppins SemiBold"/>
              </a:defRPr>
            </a:lvl3pPr>
            <a:lvl4pPr lvl="3" algn="ctr">
              <a:lnSpc>
                <a:spcPct val="95000"/>
              </a:lnSpc>
              <a:spcBef>
                <a:spcPts val="1300"/>
              </a:spcBef>
              <a:spcAft>
                <a:spcPts val="0"/>
              </a:spcAft>
              <a:buClr>
                <a:schemeClr val="dk1"/>
              </a:buClr>
              <a:buSzPts val="500"/>
              <a:buFont typeface="Poppins SemiBold"/>
              <a:buNone/>
              <a:defRPr sz="600">
                <a:latin typeface="Poppins SemiBold"/>
                <a:ea typeface="Poppins SemiBold"/>
                <a:cs typeface="Poppins SemiBold"/>
                <a:sym typeface="Poppins SemiBold"/>
              </a:defRPr>
            </a:lvl4pPr>
            <a:lvl5pPr lvl="4" algn="ctr">
              <a:lnSpc>
                <a:spcPct val="95000"/>
              </a:lnSpc>
              <a:spcBef>
                <a:spcPts val="1300"/>
              </a:spcBef>
              <a:spcAft>
                <a:spcPts val="0"/>
              </a:spcAft>
              <a:buClr>
                <a:schemeClr val="dk1"/>
              </a:buClr>
              <a:buSzPts val="500"/>
              <a:buFont typeface="Poppins SemiBold"/>
              <a:buNone/>
              <a:defRPr sz="600">
                <a:latin typeface="Poppins SemiBold"/>
                <a:ea typeface="Poppins SemiBold"/>
                <a:cs typeface="Poppins SemiBold"/>
                <a:sym typeface="Poppins SemiBold"/>
              </a:defRPr>
            </a:lvl5pPr>
            <a:lvl6pPr lvl="5" algn="ctr">
              <a:lnSpc>
                <a:spcPct val="90000"/>
              </a:lnSpc>
              <a:spcBef>
                <a:spcPts val="400"/>
              </a:spcBef>
              <a:spcAft>
                <a:spcPts val="0"/>
              </a:spcAft>
              <a:buClr>
                <a:schemeClr val="dk1"/>
              </a:buClr>
              <a:buSzPts val="600"/>
              <a:buFont typeface="Poppins SemiBold"/>
              <a:buNone/>
              <a:defRPr sz="600">
                <a:latin typeface="Poppins SemiBold"/>
                <a:ea typeface="Poppins SemiBold"/>
                <a:cs typeface="Poppins SemiBold"/>
                <a:sym typeface="Poppins SemiBold"/>
              </a:defRPr>
            </a:lvl6pPr>
            <a:lvl7pPr lvl="6" algn="ctr">
              <a:lnSpc>
                <a:spcPct val="90000"/>
              </a:lnSpc>
              <a:spcBef>
                <a:spcPts val="400"/>
              </a:spcBef>
              <a:spcAft>
                <a:spcPts val="0"/>
              </a:spcAft>
              <a:buClr>
                <a:schemeClr val="dk1"/>
              </a:buClr>
              <a:buSzPts val="600"/>
              <a:buFont typeface="Poppins SemiBold"/>
              <a:buNone/>
              <a:defRPr sz="600">
                <a:latin typeface="Poppins SemiBold"/>
                <a:ea typeface="Poppins SemiBold"/>
                <a:cs typeface="Poppins SemiBold"/>
                <a:sym typeface="Poppins SemiBold"/>
              </a:defRPr>
            </a:lvl7pPr>
            <a:lvl8pPr lvl="7" algn="ctr">
              <a:lnSpc>
                <a:spcPct val="90000"/>
              </a:lnSpc>
              <a:spcBef>
                <a:spcPts val="400"/>
              </a:spcBef>
              <a:spcAft>
                <a:spcPts val="0"/>
              </a:spcAft>
              <a:buClr>
                <a:schemeClr val="dk1"/>
              </a:buClr>
              <a:buSzPts val="600"/>
              <a:buFont typeface="Poppins SemiBold"/>
              <a:buNone/>
              <a:defRPr sz="600">
                <a:latin typeface="Poppins SemiBold"/>
                <a:ea typeface="Poppins SemiBold"/>
                <a:cs typeface="Poppins SemiBold"/>
                <a:sym typeface="Poppins SemiBold"/>
              </a:defRPr>
            </a:lvl8pPr>
            <a:lvl9pPr lvl="8" algn="ctr">
              <a:lnSpc>
                <a:spcPct val="90000"/>
              </a:lnSpc>
              <a:spcBef>
                <a:spcPts val="400"/>
              </a:spcBef>
              <a:spcAft>
                <a:spcPts val="0"/>
              </a:spcAft>
              <a:buClr>
                <a:schemeClr val="dk1"/>
              </a:buClr>
              <a:buSzPts val="600"/>
              <a:buFont typeface="Poppins SemiBold"/>
              <a:buNone/>
              <a:defRPr sz="600">
                <a:latin typeface="Poppins SemiBold"/>
                <a:ea typeface="Poppins SemiBold"/>
                <a:cs typeface="Poppins SemiBold"/>
                <a:sym typeface="Poppins SemiBold"/>
              </a:defRPr>
            </a:lvl9pPr>
          </a:lstStyle>
          <a:p/>
        </p:txBody>
      </p:sp>
    </p:spTree>
  </p:cSld>
  <p:clrMapOvr>
    <a:masterClrMapping/>
  </p:clrMapOvr>
</p:sldLayout>
</file>

<file path=ppt/slideLayouts/slideLayout4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8_Custom Layout">
  <p:cSld name="58_Custom Layout">
    <p:bg>
      <p:bgPr>
        <a:blipFill>
          <a:blip r:embed="rId2">
            <a:alphaModFix/>
          </a:blip>
          <a:stretch>
            <a:fillRect/>
          </a:stretch>
        </a:blipFill>
      </p:bgPr>
    </p:bg>
    <p:spTree>
      <p:nvGrpSpPr>
        <p:cNvPr id="7640" name="Shape 7640"/>
        <p:cNvGrpSpPr/>
        <p:nvPr/>
      </p:nvGrpSpPr>
      <p:grpSpPr>
        <a:xfrm>
          <a:off x="0" y="0"/>
          <a:ext cx="0" cy="0"/>
          <a:chOff x="0" y="0"/>
          <a:chExt cx="0" cy="0"/>
        </a:xfrm>
      </p:grpSpPr>
      <p:sp>
        <p:nvSpPr>
          <p:cNvPr id="7641" name="Google Shape;7641;g3d53bdb51f7_0_9295"/>
          <p:cNvSpPr/>
          <p:nvPr/>
        </p:nvSpPr>
        <p:spPr>
          <a:xfrm>
            <a:off x="3351134" y="1050822"/>
            <a:ext cx="5494800" cy="3495300"/>
          </a:xfrm>
          <a:prstGeom prst="roundRect">
            <a:avLst>
              <a:gd fmla="val 242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642" name="Google Shape;7642;g3d53bdb51f7_0_9295"/>
          <p:cNvSpPr txBox="1"/>
          <p:nvPr>
            <p:ph type="title"/>
          </p:nvPr>
        </p:nvSpPr>
        <p:spPr>
          <a:xfrm>
            <a:off x="309268" y="336522"/>
            <a:ext cx="6005400" cy="3915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SemiBold"/>
              <a:buNone/>
              <a:defRPr>
                <a:solidFill>
                  <a:schemeClr val="dk1"/>
                </a:solidFill>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643" name="Google Shape;7643;g3d53bdb51f7_0_929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644" name="Google Shape;7644;g3d53bdb51f7_0_9295"/>
          <p:cNvSpPr txBox="1"/>
          <p:nvPr>
            <p:ph idx="1" type="body"/>
          </p:nvPr>
        </p:nvSpPr>
        <p:spPr>
          <a:xfrm>
            <a:off x="309268" y="1367466"/>
            <a:ext cx="2744400" cy="1731900"/>
          </a:xfrm>
          <a:prstGeom prst="rect">
            <a:avLst/>
          </a:prstGeom>
          <a:noFill/>
          <a:ln>
            <a:noFill/>
          </a:ln>
        </p:spPr>
        <p:txBody>
          <a:bodyPr anchorCtr="0" anchor="t" bIns="0" lIns="0" spcFirstLastPara="1" rIns="0" wrap="square" tIns="0">
            <a:noAutofit/>
          </a:bodyPr>
          <a:lstStyle>
            <a:lvl1pPr indent="-285750" lvl="0" marL="457200" algn="l">
              <a:lnSpc>
                <a:spcPct val="105000"/>
              </a:lnSpc>
              <a:spcBef>
                <a:spcPts val="1300"/>
              </a:spcBef>
              <a:spcAft>
                <a:spcPts val="0"/>
              </a:spcAft>
              <a:buClr>
                <a:srgbClr val="DA0025"/>
              </a:buClr>
              <a:buSzPts val="900"/>
              <a:buChar char="●"/>
              <a:defRPr/>
            </a:lvl1pPr>
            <a:lvl2pPr indent="-279400" lvl="1" marL="914400" algn="l">
              <a:lnSpc>
                <a:spcPct val="105000"/>
              </a:lnSpc>
              <a:spcBef>
                <a:spcPts val="1300"/>
              </a:spcBef>
              <a:spcAft>
                <a:spcPts val="0"/>
              </a:spcAft>
              <a:buClr>
                <a:srgbClr val="DA0025"/>
              </a:buClr>
              <a:buSzPts val="800"/>
              <a:buChar char="●"/>
              <a:defRPr/>
            </a:lvl2pPr>
            <a:lvl3pPr indent="-273050" lvl="2" marL="1371600" algn="l">
              <a:lnSpc>
                <a:spcPct val="105000"/>
              </a:lnSpc>
              <a:spcBef>
                <a:spcPts val="1300"/>
              </a:spcBef>
              <a:spcAft>
                <a:spcPts val="0"/>
              </a:spcAft>
              <a:buClr>
                <a:srgbClr val="DA0025"/>
              </a:buClr>
              <a:buSzPts val="700"/>
              <a:buChar char="●"/>
              <a:defRPr/>
            </a:lvl3pPr>
            <a:lvl4pPr indent="-260350" lvl="3" marL="1828800" algn="l">
              <a:lnSpc>
                <a:spcPct val="105000"/>
              </a:lnSpc>
              <a:spcBef>
                <a:spcPts val="1300"/>
              </a:spcBef>
              <a:spcAft>
                <a:spcPts val="0"/>
              </a:spcAft>
              <a:buClr>
                <a:srgbClr val="DA0025"/>
              </a:buClr>
              <a:buSzPts val="500"/>
              <a:buChar char="●"/>
              <a:defRPr/>
            </a:lvl4pPr>
            <a:lvl5pPr indent="-254000" lvl="4" marL="2286000" algn="l">
              <a:lnSpc>
                <a:spcPct val="105000"/>
              </a:lnSpc>
              <a:spcBef>
                <a:spcPts val="1300"/>
              </a:spcBef>
              <a:spcAft>
                <a:spcPts val="0"/>
              </a:spcAft>
              <a:buClr>
                <a:srgbClr val="DA0025"/>
              </a:buClr>
              <a:buSzPts val="4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7645" name="Google Shape;7645;g3d53bdb51f7_0_9295"/>
          <p:cNvSpPr txBox="1"/>
          <p:nvPr>
            <p:ph idx="2" type="subTitle"/>
          </p:nvPr>
        </p:nvSpPr>
        <p:spPr>
          <a:xfrm>
            <a:off x="310260" y="994462"/>
            <a:ext cx="2743200" cy="258300"/>
          </a:xfrm>
          <a:prstGeom prst="rect">
            <a:avLst/>
          </a:prstGeom>
          <a:noFill/>
          <a:ln>
            <a:noFill/>
          </a:ln>
        </p:spPr>
        <p:txBody>
          <a:bodyPr anchorCtr="0" anchor="t" bIns="0" lIns="0" spcFirstLastPara="1" rIns="0" wrap="square" tIns="0">
            <a:noAutofit/>
          </a:bodyPr>
          <a:lstStyle>
            <a:lvl1pPr lvl="0" algn="l">
              <a:lnSpc>
                <a:spcPct val="95000"/>
              </a:lnSpc>
              <a:spcBef>
                <a:spcPts val="1300"/>
              </a:spcBef>
              <a:spcAft>
                <a:spcPts val="0"/>
              </a:spcAft>
              <a:buClr>
                <a:schemeClr val="dk1"/>
              </a:buClr>
              <a:buSzPts val="1400"/>
              <a:buNone/>
              <a:defRPr b="1" sz="1500">
                <a:solidFill>
                  <a:schemeClr val="dk1"/>
                </a:solidFill>
                <a:latin typeface="Poppins"/>
                <a:ea typeface="Poppins"/>
                <a:cs typeface="Poppins"/>
                <a:sym typeface="Poppins"/>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
        <p:nvSpPr>
          <p:cNvPr id="7646" name="Google Shape;7646;g3d53bdb51f7_0_9295"/>
          <p:cNvSpPr txBox="1"/>
          <p:nvPr>
            <p:ph idx="3" type="subTitle"/>
          </p:nvPr>
        </p:nvSpPr>
        <p:spPr>
          <a:xfrm>
            <a:off x="3569741" y="1194000"/>
            <a:ext cx="3029400" cy="2055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100"/>
              <a:buFont typeface="Poppins"/>
              <a:buNone/>
              <a:defRPr b="1" sz="1100">
                <a:latin typeface="Poppins"/>
                <a:ea typeface="Poppins"/>
                <a:cs typeface="Poppins"/>
                <a:sym typeface="Poppins"/>
              </a:defRPr>
            </a:lvl1pPr>
            <a:lvl2pPr lvl="1" algn="l">
              <a:lnSpc>
                <a:spcPct val="95000"/>
              </a:lnSpc>
              <a:spcBef>
                <a:spcPts val="0"/>
              </a:spcBef>
              <a:spcAft>
                <a:spcPts val="0"/>
              </a:spcAft>
              <a:buSzPts val="800"/>
              <a:buNone/>
              <a:defRPr/>
            </a:lvl2pPr>
            <a:lvl3pPr lvl="2" algn="l">
              <a:lnSpc>
                <a:spcPct val="95000"/>
              </a:lnSpc>
              <a:spcBef>
                <a:spcPts val="0"/>
              </a:spcBef>
              <a:spcAft>
                <a:spcPts val="0"/>
              </a:spcAft>
              <a:buSzPts val="700"/>
              <a:buNone/>
              <a:defRPr/>
            </a:lvl3pPr>
            <a:lvl4pPr lvl="3" algn="l">
              <a:lnSpc>
                <a:spcPct val="95000"/>
              </a:lnSpc>
              <a:spcBef>
                <a:spcPts val="0"/>
              </a:spcBef>
              <a:spcAft>
                <a:spcPts val="0"/>
              </a:spcAft>
              <a:buSzPts val="500"/>
              <a:buNone/>
              <a:defRPr/>
            </a:lvl4pPr>
            <a:lvl5pPr lvl="4" algn="l">
              <a:lnSpc>
                <a:spcPct val="95000"/>
              </a:lnSpc>
              <a:spcBef>
                <a:spcPts val="0"/>
              </a:spcBef>
              <a:spcAft>
                <a:spcPts val="0"/>
              </a:spcAft>
              <a:buSzPts val="400"/>
              <a:buNone/>
              <a:defRPr/>
            </a:lvl5pPr>
            <a:lvl6pPr lvl="5" algn="l">
              <a:lnSpc>
                <a:spcPct val="95000"/>
              </a:lnSpc>
              <a:spcBef>
                <a:spcPts val="0"/>
              </a:spcBef>
              <a:spcAft>
                <a:spcPts val="0"/>
              </a:spcAft>
              <a:buSzPts val="200"/>
              <a:buNone/>
              <a:defRPr/>
            </a:lvl6pPr>
            <a:lvl7pPr lvl="6" algn="l">
              <a:lnSpc>
                <a:spcPct val="95000"/>
              </a:lnSpc>
              <a:spcBef>
                <a:spcPts val="0"/>
              </a:spcBef>
              <a:spcAft>
                <a:spcPts val="0"/>
              </a:spcAft>
              <a:buSzPts val="200"/>
              <a:buNone/>
              <a:defRPr/>
            </a:lvl7pPr>
            <a:lvl8pPr lvl="7" algn="l">
              <a:lnSpc>
                <a:spcPct val="95000"/>
              </a:lnSpc>
              <a:spcBef>
                <a:spcPts val="0"/>
              </a:spcBef>
              <a:spcAft>
                <a:spcPts val="0"/>
              </a:spcAft>
              <a:buSzPts val="200"/>
              <a:buNone/>
              <a:defRPr/>
            </a:lvl8pPr>
            <a:lvl9pPr lvl="8" algn="l">
              <a:lnSpc>
                <a:spcPct val="95000"/>
              </a:lnSpc>
              <a:spcBef>
                <a:spcPts val="0"/>
              </a:spcBef>
              <a:spcAft>
                <a:spcPts val="0"/>
              </a:spcAft>
              <a:buSzPts val="200"/>
              <a:buNone/>
              <a:defRPr/>
            </a:lvl9pPr>
          </a:lstStyle>
          <a:p/>
        </p:txBody>
      </p:sp>
      <p:sp>
        <p:nvSpPr>
          <p:cNvPr id="7647" name="Google Shape;7647;g3d53bdb51f7_0_9295"/>
          <p:cNvSpPr txBox="1"/>
          <p:nvPr>
            <p:ph idx="4" type="subTitle"/>
          </p:nvPr>
        </p:nvSpPr>
        <p:spPr>
          <a:xfrm>
            <a:off x="3569741" y="4324003"/>
            <a:ext cx="1473000" cy="1158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500"/>
              <a:buFont typeface="Poppins"/>
              <a:buNone/>
              <a:defRPr b="1" sz="500">
                <a:latin typeface="Poppins"/>
                <a:ea typeface="Poppins"/>
                <a:cs typeface="Poppins"/>
                <a:sym typeface="Poppins"/>
              </a:defRPr>
            </a:lvl1pPr>
            <a:lvl2pPr lvl="1" algn="l">
              <a:lnSpc>
                <a:spcPct val="95000"/>
              </a:lnSpc>
              <a:spcBef>
                <a:spcPts val="0"/>
              </a:spcBef>
              <a:spcAft>
                <a:spcPts val="0"/>
              </a:spcAft>
              <a:buSzPts val="800"/>
              <a:buNone/>
              <a:defRPr/>
            </a:lvl2pPr>
            <a:lvl3pPr lvl="2" algn="l">
              <a:lnSpc>
                <a:spcPct val="95000"/>
              </a:lnSpc>
              <a:spcBef>
                <a:spcPts val="0"/>
              </a:spcBef>
              <a:spcAft>
                <a:spcPts val="0"/>
              </a:spcAft>
              <a:buSzPts val="700"/>
              <a:buNone/>
              <a:defRPr/>
            </a:lvl3pPr>
            <a:lvl4pPr lvl="3" algn="l">
              <a:lnSpc>
                <a:spcPct val="95000"/>
              </a:lnSpc>
              <a:spcBef>
                <a:spcPts val="0"/>
              </a:spcBef>
              <a:spcAft>
                <a:spcPts val="0"/>
              </a:spcAft>
              <a:buSzPts val="500"/>
              <a:buNone/>
              <a:defRPr/>
            </a:lvl4pPr>
            <a:lvl5pPr lvl="4" algn="l">
              <a:lnSpc>
                <a:spcPct val="95000"/>
              </a:lnSpc>
              <a:spcBef>
                <a:spcPts val="0"/>
              </a:spcBef>
              <a:spcAft>
                <a:spcPts val="0"/>
              </a:spcAft>
              <a:buSzPts val="400"/>
              <a:buNone/>
              <a:defRPr/>
            </a:lvl5pPr>
            <a:lvl6pPr lvl="5" algn="l">
              <a:lnSpc>
                <a:spcPct val="95000"/>
              </a:lnSpc>
              <a:spcBef>
                <a:spcPts val="0"/>
              </a:spcBef>
              <a:spcAft>
                <a:spcPts val="0"/>
              </a:spcAft>
              <a:buSzPts val="200"/>
              <a:buNone/>
              <a:defRPr/>
            </a:lvl6pPr>
            <a:lvl7pPr lvl="6" algn="l">
              <a:lnSpc>
                <a:spcPct val="95000"/>
              </a:lnSpc>
              <a:spcBef>
                <a:spcPts val="0"/>
              </a:spcBef>
              <a:spcAft>
                <a:spcPts val="0"/>
              </a:spcAft>
              <a:buSzPts val="200"/>
              <a:buNone/>
              <a:defRPr/>
            </a:lvl7pPr>
            <a:lvl8pPr lvl="7" algn="l">
              <a:lnSpc>
                <a:spcPct val="95000"/>
              </a:lnSpc>
              <a:spcBef>
                <a:spcPts val="0"/>
              </a:spcBef>
              <a:spcAft>
                <a:spcPts val="0"/>
              </a:spcAft>
              <a:buSzPts val="200"/>
              <a:buNone/>
              <a:defRPr/>
            </a:lvl8pPr>
            <a:lvl9pPr lvl="8" algn="l">
              <a:lnSpc>
                <a:spcPct val="95000"/>
              </a:lnSpc>
              <a:spcBef>
                <a:spcPts val="0"/>
              </a:spcBef>
              <a:spcAft>
                <a:spcPts val="0"/>
              </a:spcAft>
              <a:buSzPts val="200"/>
              <a:buNone/>
              <a:defRPr/>
            </a:lvl9pPr>
          </a:lstStyle>
          <a:p/>
        </p:txBody>
      </p:sp>
    </p:spTree>
  </p:cSld>
  <p:clrMapOvr>
    <a:masterClrMapping/>
  </p:clrMapOvr>
</p:sldLayout>
</file>

<file path=ppt/slideLayouts/slideLayout4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9_Custom Layout">
  <p:cSld name="59_Custom Layout">
    <p:bg>
      <p:bgPr>
        <a:blipFill>
          <a:blip r:embed="rId2">
            <a:alphaModFix/>
          </a:blip>
          <a:stretch>
            <a:fillRect/>
          </a:stretch>
        </a:blipFill>
      </p:bgPr>
    </p:bg>
    <p:spTree>
      <p:nvGrpSpPr>
        <p:cNvPr id="7648" name="Shape 7648"/>
        <p:cNvGrpSpPr/>
        <p:nvPr/>
      </p:nvGrpSpPr>
      <p:grpSpPr>
        <a:xfrm>
          <a:off x="0" y="0"/>
          <a:ext cx="0" cy="0"/>
          <a:chOff x="0" y="0"/>
          <a:chExt cx="0" cy="0"/>
        </a:xfrm>
      </p:grpSpPr>
      <p:sp>
        <p:nvSpPr>
          <p:cNvPr id="7649" name="Google Shape;7649;g3d53bdb51f7_0_9303"/>
          <p:cNvSpPr/>
          <p:nvPr/>
        </p:nvSpPr>
        <p:spPr>
          <a:xfrm>
            <a:off x="309268" y="1053646"/>
            <a:ext cx="8536500" cy="3481500"/>
          </a:xfrm>
          <a:prstGeom prst="roundRect">
            <a:avLst>
              <a:gd fmla="val 242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650" name="Google Shape;7650;g3d53bdb51f7_0_9303"/>
          <p:cNvSpPr txBox="1"/>
          <p:nvPr>
            <p:ph type="title"/>
          </p:nvPr>
        </p:nvSpPr>
        <p:spPr>
          <a:xfrm>
            <a:off x="309270" y="314400"/>
            <a:ext cx="8536500" cy="3915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651" name="Google Shape;7651;g3d53bdb51f7_0_930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652" name="Google Shape;7652;g3d53bdb51f7_0_9303"/>
          <p:cNvSpPr txBox="1"/>
          <p:nvPr>
            <p:ph idx="1" type="subTitle"/>
          </p:nvPr>
        </p:nvSpPr>
        <p:spPr>
          <a:xfrm>
            <a:off x="558874" y="1200731"/>
            <a:ext cx="3029400" cy="2055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100"/>
              <a:buFont typeface="Poppins"/>
              <a:buNone/>
              <a:defRPr b="1" sz="1100">
                <a:latin typeface="Poppins"/>
                <a:ea typeface="Poppins"/>
                <a:cs typeface="Poppins"/>
                <a:sym typeface="Poppins"/>
              </a:defRPr>
            </a:lvl1pPr>
            <a:lvl2pPr lvl="1" algn="l">
              <a:lnSpc>
                <a:spcPct val="95000"/>
              </a:lnSpc>
              <a:spcBef>
                <a:spcPts val="0"/>
              </a:spcBef>
              <a:spcAft>
                <a:spcPts val="0"/>
              </a:spcAft>
              <a:buSzPts val="800"/>
              <a:buNone/>
              <a:defRPr/>
            </a:lvl2pPr>
            <a:lvl3pPr lvl="2" algn="l">
              <a:lnSpc>
                <a:spcPct val="95000"/>
              </a:lnSpc>
              <a:spcBef>
                <a:spcPts val="0"/>
              </a:spcBef>
              <a:spcAft>
                <a:spcPts val="0"/>
              </a:spcAft>
              <a:buSzPts val="700"/>
              <a:buNone/>
              <a:defRPr/>
            </a:lvl3pPr>
            <a:lvl4pPr lvl="3" algn="l">
              <a:lnSpc>
                <a:spcPct val="95000"/>
              </a:lnSpc>
              <a:spcBef>
                <a:spcPts val="0"/>
              </a:spcBef>
              <a:spcAft>
                <a:spcPts val="0"/>
              </a:spcAft>
              <a:buSzPts val="500"/>
              <a:buNone/>
              <a:defRPr/>
            </a:lvl4pPr>
            <a:lvl5pPr lvl="4" algn="l">
              <a:lnSpc>
                <a:spcPct val="95000"/>
              </a:lnSpc>
              <a:spcBef>
                <a:spcPts val="0"/>
              </a:spcBef>
              <a:spcAft>
                <a:spcPts val="0"/>
              </a:spcAft>
              <a:buSzPts val="400"/>
              <a:buNone/>
              <a:defRPr/>
            </a:lvl5pPr>
            <a:lvl6pPr lvl="5" algn="l">
              <a:lnSpc>
                <a:spcPct val="95000"/>
              </a:lnSpc>
              <a:spcBef>
                <a:spcPts val="0"/>
              </a:spcBef>
              <a:spcAft>
                <a:spcPts val="0"/>
              </a:spcAft>
              <a:buSzPts val="200"/>
              <a:buNone/>
              <a:defRPr/>
            </a:lvl6pPr>
            <a:lvl7pPr lvl="6" algn="l">
              <a:lnSpc>
                <a:spcPct val="95000"/>
              </a:lnSpc>
              <a:spcBef>
                <a:spcPts val="0"/>
              </a:spcBef>
              <a:spcAft>
                <a:spcPts val="0"/>
              </a:spcAft>
              <a:buSzPts val="200"/>
              <a:buNone/>
              <a:defRPr/>
            </a:lvl7pPr>
            <a:lvl8pPr lvl="7" algn="l">
              <a:lnSpc>
                <a:spcPct val="95000"/>
              </a:lnSpc>
              <a:spcBef>
                <a:spcPts val="0"/>
              </a:spcBef>
              <a:spcAft>
                <a:spcPts val="0"/>
              </a:spcAft>
              <a:buSzPts val="200"/>
              <a:buNone/>
              <a:defRPr/>
            </a:lvl8pPr>
            <a:lvl9pPr lvl="8" algn="l">
              <a:lnSpc>
                <a:spcPct val="95000"/>
              </a:lnSpc>
              <a:spcBef>
                <a:spcPts val="0"/>
              </a:spcBef>
              <a:spcAft>
                <a:spcPts val="0"/>
              </a:spcAft>
              <a:buSzPts val="200"/>
              <a:buNone/>
              <a:defRPr/>
            </a:lvl9pPr>
          </a:lstStyle>
          <a:p/>
        </p:txBody>
      </p:sp>
      <p:sp>
        <p:nvSpPr>
          <p:cNvPr id="7653" name="Google Shape;7653;g3d53bdb51f7_0_9303"/>
          <p:cNvSpPr txBox="1"/>
          <p:nvPr>
            <p:ph idx="2" type="subTitle"/>
          </p:nvPr>
        </p:nvSpPr>
        <p:spPr>
          <a:xfrm>
            <a:off x="558874" y="4330734"/>
            <a:ext cx="1473000" cy="1158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500"/>
              <a:buFont typeface="Poppins"/>
              <a:buNone/>
              <a:defRPr b="1" sz="500">
                <a:latin typeface="Poppins"/>
                <a:ea typeface="Poppins"/>
                <a:cs typeface="Poppins"/>
                <a:sym typeface="Poppins"/>
              </a:defRPr>
            </a:lvl1pPr>
            <a:lvl2pPr lvl="1" algn="l">
              <a:lnSpc>
                <a:spcPct val="95000"/>
              </a:lnSpc>
              <a:spcBef>
                <a:spcPts val="0"/>
              </a:spcBef>
              <a:spcAft>
                <a:spcPts val="0"/>
              </a:spcAft>
              <a:buSzPts val="800"/>
              <a:buNone/>
              <a:defRPr/>
            </a:lvl2pPr>
            <a:lvl3pPr lvl="2" algn="l">
              <a:lnSpc>
                <a:spcPct val="95000"/>
              </a:lnSpc>
              <a:spcBef>
                <a:spcPts val="0"/>
              </a:spcBef>
              <a:spcAft>
                <a:spcPts val="0"/>
              </a:spcAft>
              <a:buSzPts val="700"/>
              <a:buNone/>
              <a:defRPr/>
            </a:lvl3pPr>
            <a:lvl4pPr lvl="3" algn="l">
              <a:lnSpc>
                <a:spcPct val="95000"/>
              </a:lnSpc>
              <a:spcBef>
                <a:spcPts val="0"/>
              </a:spcBef>
              <a:spcAft>
                <a:spcPts val="0"/>
              </a:spcAft>
              <a:buSzPts val="500"/>
              <a:buNone/>
              <a:defRPr/>
            </a:lvl4pPr>
            <a:lvl5pPr lvl="4" algn="l">
              <a:lnSpc>
                <a:spcPct val="95000"/>
              </a:lnSpc>
              <a:spcBef>
                <a:spcPts val="0"/>
              </a:spcBef>
              <a:spcAft>
                <a:spcPts val="0"/>
              </a:spcAft>
              <a:buSzPts val="400"/>
              <a:buNone/>
              <a:defRPr/>
            </a:lvl5pPr>
            <a:lvl6pPr lvl="5" algn="l">
              <a:lnSpc>
                <a:spcPct val="95000"/>
              </a:lnSpc>
              <a:spcBef>
                <a:spcPts val="0"/>
              </a:spcBef>
              <a:spcAft>
                <a:spcPts val="0"/>
              </a:spcAft>
              <a:buSzPts val="200"/>
              <a:buNone/>
              <a:defRPr/>
            </a:lvl6pPr>
            <a:lvl7pPr lvl="6" algn="l">
              <a:lnSpc>
                <a:spcPct val="95000"/>
              </a:lnSpc>
              <a:spcBef>
                <a:spcPts val="0"/>
              </a:spcBef>
              <a:spcAft>
                <a:spcPts val="0"/>
              </a:spcAft>
              <a:buSzPts val="200"/>
              <a:buNone/>
              <a:defRPr/>
            </a:lvl7pPr>
            <a:lvl8pPr lvl="7" algn="l">
              <a:lnSpc>
                <a:spcPct val="95000"/>
              </a:lnSpc>
              <a:spcBef>
                <a:spcPts val="0"/>
              </a:spcBef>
              <a:spcAft>
                <a:spcPts val="0"/>
              </a:spcAft>
              <a:buSzPts val="200"/>
              <a:buNone/>
              <a:defRPr/>
            </a:lvl8pPr>
            <a:lvl9pPr lvl="8" algn="l">
              <a:lnSpc>
                <a:spcPct val="95000"/>
              </a:lnSpc>
              <a:spcBef>
                <a:spcPts val="0"/>
              </a:spcBef>
              <a:spcAft>
                <a:spcPts val="0"/>
              </a:spcAft>
              <a:buSzPts val="200"/>
              <a:buNone/>
              <a:defRPr/>
            </a:lvl9pPr>
          </a:lstStyle>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1_Custom Layout">
  <p:cSld name="31_Custom Layout">
    <p:bg>
      <p:bgPr>
        <a:blipFill>
          <a:blip r:embed="rId2">
            <a:alphaModFix/>
          </a:blip>
          <a:stretch>
            <a:fillRect/>
          </a:stretch>
        </a:blipFill>
      </p:bgPr>
    </p:bg>
    <p:spTree>
      <p:nvGrpSpPr>
        <p:cNvPr id="667" name="Shape 667"/>
        <p:cNvGrpSpPr/>
        <p:nvPr/>
      </p:nvGrpSpPr>
      <p:grpSpPr>
        <a:xfrm>
          <a:off x="0" y="0"/>
          <a:ext cx="0" cy="0"/>
          <a:chOff x="0" y="0"/>
          <a:chExt cx="0" cy="0"/>
        </a:xfrm>
      </p:grpSpPr>
      <p:sp>
        <p:nvSpPr>
          <p:cNvPr id="668" name="Google Shape;668;g3970249a880_0_12056"/>
          <p:cNvSpPr/>
          <p:nvPr/>
        </p:nvSpPr>
        <p:spPr>
          <a:xfrm>
            <a:off x="4124978" y="1670789"/>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669" name="Google Shape;669;g3970249a880_0_12056"/>
          <p:cNvSpPr/>
          <p:nvPr/>
        </p:nvSpPr>
        <p:spPr>
          <a:xfrm>
            <a:off x="4124978" y="2624242"/>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670" name="Google Shape;670;g3970249a880_0_12056"/>
          <p:cNvSpPr/>
          <p:nvPr/>
        </p:nvSpPr>
        <p:spPr>
          <a:xfrm>
            <a:off x="4124978" y="3577694"/>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671" name="Google Shape;671;g3970249a880_0_12056"/>
          <p:cNvSpPr/>
          <p:nvPr/>
        </p:nvSpPr>
        <p:spPr>
          <a:xfrm>
            <a:off x="4124978" y="717337"/>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672" name="Google Shape;672;g3970249a880_0_12056"/>
          <p:cNvSpPr/>
          <p:nvPr/>
        </p:nvSpPr>
        <p:spPr>
          <a:xfrm rot="-5400000">
            <a:off x="3777578" y="1064798"/>
            <a:ext cx="862800" cy="168000"/>
          </a:xfrm>
          <a:prstGeom prst="round2SameRect">
            <a:avLst>
              <a:gd fmla="val 15604" name="adj1"/>
              <a:gd fmla="val 0" name="adj2"/>
            </a:avLst>
          </a:prstGeom>
          <a:solidFill>
            <a:srgbClr val="162CA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673" name="Google Shape;673;g3970249a880_0_12056"/>
          <p:cNvSpPr txBox="1"/>
          <p:nvPr>
            <p:ph type="title"/>
          </p:nvPr>
        </p:nvSpPr>
        <p:spPr>
          <a:xfrm>
            <a:off x="316371" y="1805745"/>
            <a:ext cx="3421800" cy="12141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674" name="Google Shape;674;g3970249a880_0_1205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75" name="Google Shape;675;g3970249a880_0_12056"/>
          <p:cNvSpPr/>
          <p:nvPr/>
        </p:nvSpPr>
        <p:spPr>
          <a:xfrm rot="-5400000">
            <a:off x="3777578" y="2018250"/>
            <a:ext cx="862800" cy="168000"/>
          </a:xfrm>
          <a:prstGeom prst="round2SameRect">
            <a:avLst>
              <a:gd fmla="val 15604" name="adj1"/>
              <a:gd fmla="val 0" name="adj2"/>
            </a:avLst>
          </a:prstGeom>
          <a:solidFill>
            <a:srgbClr val="0370FF"/>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676" name="Google Shape;676;g3970249a880_0_12056"/>
          <p:cNvSpPr/>
          <p:nvPr/>
        </p:nvSpPr>
        <p:spPr>
          <a:xfrm rot="-5400000">
            <a:off x="3777578" y="2971703"/>
            <a:ext cx="862800" cy="168000"/>
          </a:xfrm>
          <a:prstGeom prst="round2SameRect">
            <a:avLst>
              <a:gd fmla="val 15604" name="adj1"/>
              <a:gd fmla="val 0" name="adj2"/>
            </a:avLst>
          </a:prstGeom>
          <a:solidFill>
            <a:schemeClr val="accen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677" name="Google Shape;677;g3970249a880_0_12056"/>
          <p:cNvSpPr/>
          <p:nvPr/>
        </p:nvSpPr>
        <p:spPr>
          <a:xfrm rot="-5400000">
            <a:off x="3777578" y="3925155"/>
            <a:ext cx="862800" cy="168000"/>
          </a:xfrm>
          <a:prstGeom prst="round2SameRect">
            <a:avLst>
              <a:gd fmla="val 15604" name="adj1"/>
              <a:gd fmla="val 0" name="adj2"/>
            </a:avLst>
          </a:prstGeom>
          <a:solidFill>
            <a:schemeClr val="accent3"/>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678" name="Google Shape;678;g3970249a880_0_12056"/>
          <p:cNvSpPr txBox="1"/>
          <p:nvPr>
            <p:ph idx="1" type="subTitle"/>
          </p:nvPr>
        </p:nvSpPr>
        <p:spPr>
          <a:xfrm>
            <a:off x="4523730" y="950522"/>
            <a:ext cx="32394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1312"/>
              <a:buFont typeface="Poppins"/>
              <a:buNone/>
              <a:defRPr b="1" sz="1312">
                <a:latin typeface="Poppins"/>
                <a:ea typeface="Poppins"/>
                <a:cs typeface="Poppins"/>
                <a:sym typeface="Poppins"/>
              </a:defRPr>
            </a:lvl2pPr>
            <a:lvl3pPr lvl="2" algn="l">
              <a:lnSpc>
                <a:spcPct val="95000"/>
              </a:lnSpc>
              <a:spcBef>
                <a:spcPts val="1350"/>
              </a:spcBef>
              <a:spcAft>
                <a:spcPts val="0"/>
              </a:spcAft>
              <a:buSzPts val="1312"/>
              <a:buFont typeface="Poppins"/>
              <a:buNone/>
              <a:defRPr b="1" sz="1312">
                <a:latin typeface="Poppins"/>
                <a:ea typeface="Poppins"/>
                <a:cs typeface="Poppins"/>
                <a:sym typeface="Poppins"/>
              </a:defRPr>
            </a:lvl3pPr>
            <a:lvl4pPr lvl="3" algn="l">
              <a:lnSpc>
                <a:spcPct val="95000"/>
              </a:lnSpc>
              <a:spcBef>
                <a:spcPts val="1350"/>
              </a:spcBef>
              <a:spcAft>
                <a:spcPts val="0"/>
              </a:spcAft>
              <a:buSzPts val="1312"/>
              <a:buFont typeface="Poppins"/>
              <a:buNone/>
              <a:defRPr b="1" sz="1312">
                <a:latin typeface="Poppins"/>
                <a:ea typeface="Poppins"/>
                <a:cs typeface="Poppins"/>
                <a:sym typeface="Poppins"/>
              </a:defRPr>
            </a:lvl4pPr>
            <a:lvl5pPr lvl="4" algn="l">
              <a:lnSpc>
                <a:spcPct val="95000"/>
              </a:lnSpc>
              <a:spcBef>
                <a:spcPts val="1350"/>
              </a:spcBef>
              <a:spcAft>
                <a:spcPts val="0"/>
              </a:spcAft>
              <a:buSzPts val="1312"/>
              <a:buFont typeface="Poppins"/>
              <a:buNone/>
              <a:defRPr b="1" sz="1312">
                <a:latin typeface="Poppins"/>
                <a:ea typeface="Poppins"/>
                <a:cs typeface="Poppins"/>
                <a:sym typeface="Poppins"/>
              </a:defRPr>
            </a:lvl5pPr>
            <a:lvl6pPr lvl="5" algn="l">
              <a:lnSpc>
                <a:spcPct val="90000"/>
              </a:lnSpc>
              <a:spcBef>
                <a:spcPts val="375"/>
              </a:spcBef>
              <a:spcAft>
                <a:spcPts val="0"/>
              </a:spcAft>
              <a:buSzPts val="1312"/>
              <a:buFont typeface="Poppins"/>
              <a:buNone/>
              <a:defRPr b="1" sz="1312">
                <a:latin typeface="Poppins"/>
                <a:ea typeface="Poppins"/>
                <a:cs typeface="Poppins"/>
                <a:sym typeface="Poppins"/>
              </a:defRPr>
            </a:lvl6pPr>
            <a:lvl7pPr lvl="6" algn="l">
              <a:lnSpc>
                <a:spcPct val="90000"/>
              </a:lnSpc>
              <a:spcBef>
                <a:spcPts val="375"/>
              </a:spcBef>
              <a:spcAft>
                <a:spcPts val="0"/>
              </a:spcAft>
              <a:buSzPts val="1312"/>
              <a:buFont typeface="Poppins"/>
              <a:buNone/>
              <a:defRPr b="1" sz="1312">
                <a:latin typeface="Poppins"/>
                <a:ea typeface="Poppins"/>
                <a:cs typeface="Poppins"/>
                <a:sym typeface="Poppins"/>
              </a:defRPr>
            </a:lvl7pPr>
            <a:lvl8pPr lvl="7" algn="l">
              <a:lnSpc>
                <a:spcPct val="90000"/>
              </a:lnSpc>
              <a:spcBef>
                <a:spcPts val="375"/>
              </a:spcBef>
              <a:spcAft>
                <a:spcPts val="0"/>
              </a:spcAft>
              <a:buSzPts val="1312"/>
              <a:buFont typeface="Poppins"/>
              <a:buNone/>
              <a:defRPr b="1" sz="1312">
                <a:latin typeface="Poppins"/>
                <a:ea typeface="Poppins"/>
                <a:cs typeface="Poppins"/>
                <a:sym typeface="Poppins"/>
              </a:defRPr>
            </a:lvl8pPr>
            <a:lvl9pPr lvl="8" algn="l">
              <a:lnSpc>
                <a:spcPct val="90000"/>
              </a:lnSpc>
              <a:spcBef>
                <a:spcPts val="375"/>
              </a:spcBef>
              <a:spcAft>
                <a:spcPts val="0"/>
              </a:spcAft>
              <a:buSzPts val="1312"/>
              <a:buFont typeface="Poppins"/>
              <a:buNone/>
              <a:defRPr b="1" sz="1312">
                <a:latin typeface="Poppins"/>
                <a:ea typeface="Poppins"/>
                <a:cs typeface="Poppins"/>
                <a:sym typeface="Poppins"/>
              </a:defRPr>
            </a:lvl9pPr>
          </a:lstStyle>
          <a:p/>
        </p:txBody>
      </p:sp>
      <p:sp>
        <p:nvSpPr>
          <p:cNvPr id="679" name="Google Shape;679;g3970249a880_0_12056"/>
          <p:cNvSpPr txBox="1"/>
          <p:nvPr>
            <p:ph idx="2" type="subTitle"/>
          </p:nvPr>
        </p:nvSpPr>
        <p:spPr>
          <a:xfrm>
            <a:off x="4523730" y="1172710"/>
            <a:ext cx="32394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2pPr>
            <a:lvl3pPr lvl="2"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3pPr>
            <a:lvl4pPr lvl="3"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4pPr>
            <a:lvl5pPr lvl="4"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5pPr>
            <a:lvl6pPr lvl="5"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6pPr>
            <a:lvl7pPr lvl="6"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7pPr>
            <a:lvl8pPr lvl="7"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8pPr>
            <a:lvl9pPr lvl="8"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9pPr>
          </a:lstStyle>
          <a:p/>
        </p:txBody>
      </p:sp>
      <p:sp>
        <p:nvSpPr>
          <p:cNvPr id="680" name="Google Shape;680;g3970249a880_0_12056"/>
          <p:cNvSpPr txBox="1"/>
          <p:nvPr>
            <p:ph idx="3" type="subTitle"/>
          </p:nvPr>
        </p:nvSpPr>
        <p:spPr>
          <a:xfrm>
            <a:off x="4523730" y="1905606"/>
            <a:ext cx="32394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1312"/>
              <a:buFont typeface="Poppins"/>
              <a:buNone/>
              <a:defRPr b="1" sz="1312">
                <a:latin typeface="Poppins"/>
                <a:ea typeface="Poppins"/>
                <a:cs typeface="Poppins"/>
                <a:sym typeface="Poppins"/>
              </a:defRPr>
            </a:lvl2pPr>
            <a:lvl3pPr lvl="2" algn="l">
              <a:lnSpc>
                <a:spcPct val="95000"/>
              </a:lnSpc>
              <a:spcBef>
                <a:spcPts val="1350"/>
              </a:spcBef>
              <a:spcAft>
                <a:spcPts val="0"/>
              </a:spcAft>
              <a:buSzPts val="1312"/>
              <a:buFont typeface="Poppins"/>
              <a:buNone/>
              <a:defRPr b="1" sz="1312">
                <a:latin typeface="Poppins"/>
                <a:ea typeface="Poppins"/>
                <a:cs typeface="Poppins"/>
                <a:sym typeface="Poppins"/>
              </a:defRPr>
            </a:lvl3pPr>
            <a:lvl4pPr lvl="3" algn="l">
              <a:lnSpc>
                <a:spcPct val="95000"/>
              </a:lnSpc>
              <a:spcBef>
                <a:spcPts val="1350"/>
              </a:spcBef>
              <a:spcAft>
                <a:spcPts val="0"/>
              </a:spcAft>
              <a:buSzPts val="1312"/>
              <a:buFont typeface="Poppins"/>
              <a:buNone/>
              <a:defRPr b="1" sz="1312">
                <a:latin typeface="Poppins"/>
                <a:ea typeface="Poppins"/>
                <a:cs typeface="Poppins"/>
                <a:sym typeface="Poppins"/>
              </a:defRPr>
            </a:lvl4pPr>
            <a:lvl5pPr lvl="4" algn="l">
              <a:lnSpc>
                <a:spcPct val="95000"/>
              </a:lnSpc>
              <a:spcBef>
                <a:spcPts val="1350"/>
              </a:spcBef>
              <a:spcAft>
                <a:spcPts val="0"/>
              </a:spcAft>
              <a:buSzPts val="1312"/>
              <a:buFont typeface="Poppins"/>
              <a:buNone/>
              <a:defRPr b="1" sz="1312">
                <a:latin typeface="Poppins"/>
                <a:ea typeface="Poppins"/>
                <a:cs typeface="Poppins"/>
                <a:sym typeface="Poppins"/>
              </a:defRPr>
            </a:lvl5pPr>
            <a:lvl6pPr lvl="5" algn="l">
              <a:lnSpc>
                <a:spcPct val="90000"/>
              </a:lnSpc>
              <a:spcBef>
                <a:spcPts val="375"/>
              </a:spcBef>
              <a:spcAft>
                <a:spcPts val="0"/>
              </a:spcAft>
              <a:buSzPts val="1312"/>
              <a:buFont typeface="Poppins"/>
              <a:buNone/>
              <a:defRPr b="1" sz="1312">
                <a:latin typeface="Poppins"/>
                <a:ea typeface="Poppins"/>
                <a:cs typeface="Poppins"/>
                <a:sym typeface="Poppins"/>
              </a:defRPr>
            </a:lvl6pPr>
            <a:lvl7pPr lvl="6" algn="l">
              <a:lnSpc>
                <a:spcPct val="90000"/>
              </a:lnSpc>
              <a:spcBef>
                <a:spcPts val="375"/>
              </a:spcBef>
              <a:spcAft>
                <a:spcPts val="0"/>
              </a:spcAft>
              <a:buSzPts val="1312"/>
              <a:buFont typeface="Poppins"/>
              <a:buNone/>
              <a:defRPr b="1" sz="1312">
                <a:latin typeface="Poppins"/>
                <a:ea typeface="Poppins"/>
                <a:cs typeface="Poppins"/>
                <a:sym typeface="Poppins"/>
              </a:defRPr>
            </a:lvl7pPr>
            <a:lvl8pPr lvl="7" algn="l">
              <a:lnSpc>
                <a:spcPct val="90000"/>
              </a:lnSpc>
              <a:spcBef>
                <a:spcPts val="375"/>
              </a:spcBef>
              <a:spcAft>
                <a:spcPts val="0"/>
              </a:spcAft>
              <a:buSzPts val="1312"/>
              <a:buFont typeface="Poppins"/>
              <a:buNone/>
              <a:defRPr b="1" sz="1312">
                <a:latin typeface="Poppins"/>
                <a:ea typeface="Poppins"/>
                <a:cs typeface="Poppins"/>
                <a:sym typeface="Poppins"/>
              </a:defRPr>
            </a:lvl8pPr>
            <a:lvl9pPr lvl="8" algn="l">
              <a:lnSpc>
                <a:spcPct val="90000"/>
              </a:lnSpc>
              <a:spcBef>
                <a:spcPts val="375"/>
              </a:spcBef>
              <a:spcAft>
                <a:spcPts val="0"/>
              </a:spcAft>
              <a:buSzPts val="1312"/>
              <a:buFont typeface="Poppins"/>
              <a:buNone/>
              <a:defRPr b="1" sz="1312">
                <a:latin typeface="Poppins"/>
                <a:ea typeface="Poppins"/>
                <a:cs typeface="Poppins"/>
                <a:sym typeface="Poppins"/>
              </a:defRPr>
            </a:lvl9pPr>
          </a:lstStyle>
          <a:p/>
        </p:txBody>
      </p:sp>
      <p:sp>
        <p:nvSpPr>
          <p:cNvPr id="681" name="Google Shape;681;g3970249a880_0_12056"/>
          <p:cNvSpPr txBox="1"/>
          <p:nvPr>
            <p:ph idx="4" type="subTitle"/>
          </p:nvPr>
        </p:nvSpPr>
        <p:spPr>
          <a:xfrm>
            <a:off x="4523730" y="2127793"/>
            <a:ext cx="32394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2pPr>
            <a:lvl3pPr lvl="2"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3pPr>
            <a:lvl4pPr lvl="3"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4pPr>
            <a:lvl5pPr lvl="4"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5pPr>
            <a:lvl6pPr lvl="5"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6pPr>
            <a:lvl7pPr lvl="6"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7pPr>
            <a:lvl8pPr lvl="7"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8pPr>
            <a:lvl9pPr lvl="8"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9pPr>
          </a:lstStyle>
          <a:p/>
        </p:txBody>
      </p:sp>
      <p:sp>
        <p:nvSpPr>
          <p:cNvPr id="682" name="Google Shape;682;g3970249a880_0_12056"/>
          <p:cNvSpPr txBox="1"/>
          <p:nvPr>
            <p:ph idx="5" type="subTitle"/>
          </p:nvPr>
        </p:nvSpPr>
        <p:spPr>
          <a:xfrm>
            <a:off x="4523730" y="2859682"/>
            <a:ext cx="32394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1312"/>
              <a:buFont typeface="Poppins"/>
              <a:buNone/>
              <a:defRPr b="1" sz="1312">
                <a:latin typeface="Poppins"/>
                <a:ea typeface="Poppins"/>
                <a:cs typeface="Poppins"/>
                <a:sym typeface="Poppins"/>
              </a:defRPr>
            </a:lvl2pPr>
            <a:lvl3pPr lvl="2" algn="l">
              <a:lnSpc>
                <a:spcPct val="95000"/>
              </a:lnSpc>
              <a:spcBef>
                <a:spcPts val="1350"/>
              </a:spcBef>
              <a:spcAft>
                <a:spcPts val="0"/>
              </a:spcAft>
              <a:buSzPts val="1312"/>
              <a:buFont typeface="Poppins"/>
              <a:buNone/>
              <a:defRPr b="1" sz="1312">
                <a:latin typeface="Poppins"/>
                <a:ea typeface="Poppins"/>
                <a:cs typeface="Poppins"/>
                <a:sym typeface="Poppins"/>
              </a:defRPr>
            </a:lvl3pPr>
            <a:lvl4pPr lvl="3" algn="l">
              <a:lnSpc>
                <a:spcPct val="95000"/>
              </a:lnSpc>
              <a:spcBef>
                <a:spcPts val="1350"/>
              </a:spcBef>
              <a:spcAft>
                <a:spcPts val="0"/>
              </a:spcAft>
              <a:buSzPts val="1312"/>
              <a:buFont typeface="Poppins"/>
              <a:buNone/>
              <a:defRPr b="1" sz="1312">
                <a:latin typeface="Poppins"/>
                <a:ea typeface="Poppins"/>
                <a:cs typeface="Poppins"/>
                <a:sym typeface="Poppins"/>
              </a:defRPr>
            </a:lvl4pPr>
            <a:lvl5pPr lvl="4" algn="l">
              <a:lnSpc>
                <a:spcPct val="95000"/>
              </a:lnSpc>
              <a:spcBef>
                <a:spcPts val="1350"/>
              </a:spcBef>
              <a:spcAft>
                <a:spcPts val="0"/>
              </a:spcAft>
              <a:buSzPts val="1312"/>
              <a:buFont typeface="Poppins"/>
              <a:buNone/>
              <a:defRPr b="1" sz="1312">
                <a:latin typeface="Poppins"/>
                <a:ea typeface="Poppins"/>
                <a:cs typeface="Poppins"/>
                <a:sym typeface="Poppins"/>
              </a:defRPr>
            </a:lvl5pPr>
            <a:lvl6pPr lvl="5" algn="l">
              <a:lnSpc>
                <a:spcPct val="90000"/>
              </a:lnSpc>
              <a:spcBef>
                <a:spcPts val="375"/>
              </a:spcBef>
              <a:spcAft>
                <a:spcPts val="0"/>
              </a:spcAft>
              <a:buSzPts val="1312"/>
              <a:buFont typeface="Poppins"/>
              <a:buNone/>
              <a:defRPr b="1" sz="1312">
                <a:latin typeface="Poppins"/>
                <a:ea typeface="Poppins"/>
                <a:cs typeface="Poppins"/>
                <a:sym typeface="Poppins"/>
              </a:defRPr>
            </a:lvl6pPr>
            <a:lvl7pPr lvl="6" algn="l">
              <a:lnSpc>
                <a:spcPct val="90000"/>
              </a:lnSpc>
              <a:spcBef>
                <a:spcPts val="375"/>
              </a:spcBef>
              <a:spcAft>
                <a:spcPts val="0"/>
              </a:spcAft>
              <a:buSzPts val="1312"/>
              <a:buFont typeface="Poppins"/>
              <a:buNone/>
              <a:defRPr b="1" sz="1312">
                <a:latin typeface="Poppins"/>
                <a:ea typeface="Poppins"/>
                <a:cs typeface="Poppins"/>
                <a:sym typeface="Poppins"/>
              </a:defRPr>
            </a:lvl7pPr>
            <a:lvl8pPr lvl="7" algn="l">
              <a:lnSpc>
                <a:spcPct val="90000"/>
              </a:lnSpc>
              <a:spcBef>
                <a:spcPts val="375"/>
              </a:spcBef>
              <a:spcAft>
                <a:spcPts val="0"/>
              </a:spcAft>
              <a:buSzPts val="1312"/>
              <a:buFont typeface="Poppins"/>
              <a:buNone/>
              <a:defRPr b="1" sz="1312">
                <a:latin typeface="Poppins"/>
                <a:ea typeface="Poppins"/>
                <a:cs typeface="Poppins"/>
                <a:sym typeface="Poppins"/>
              </a:defRPr>
            </a:lvl8pPr>
            <a:lvl9pPr lvl="8" algn="l">
              <a:lnSpc>
                <a:spcPct val="90000"/>
              </a:lnSpc>
              <a:spcBef>
                <a:spcPts val="375"/>
              </a:spcBef>
              <a:spcAft>
                <a:spcPts val="0"/>
              </a:spcAft>
              <a:buSzPts val="1312"/>
              <a:buFont typeface="Poppins"/>
              <a:buNone/>
              <a:defRPr b="1" sz="1312">
                <a:latin typeface="Poppins"/>
                <a:ea typeface="Poppins"/>
                <a:cs typeface="Poppins"/>
                <a:sym typeface="Poppins"/>
              </a:defRPr>
            </a:lvl9pPr>
          </a:lstStyle>
          <a:p/>
        </p:txBody>
      </p:sp>
      <p:sp>
        <p:nvSpPr>
          <p:cNvPr id="683" name="Google Shape;683;g3970249a880_0_12056"/>
          <p:cNvSpPr txBox="1"/>
          <p:nvPr>
            <p:ph idx="6" type="subTitle"/>
          </p:nvPr>
        </p:nvSpPr>
        <p:spPr>
          <a:xfrm>
            <a:off x="4523730" y="3081870"/>
            <a:ext cx="32394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2pPr>
            <a:lvl3pPr lvl="2"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3pPr>
            <a:lvl4pPr lvl="3"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4pPr>
            <a:lvl5pPr lvl="4"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5pPr>
            <a:lvl6pPr lvl="5"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6pPr>
            <a:lvl7pPr lvl="6"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7pPr>
            <a:lvl8pPr lvl="7"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8pPr>
            <a:lvl9pPr lvl="8"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9pPr>
          </a:lstStyle>
          <a:p/>
        </p:txBody>
      </p:sp>
      <p:sp>
        <p:nvSpPr>
          <p:cNvPr id="684" name="Google Shape;684;g3970249a880_0_12056"/>
          <p:cNvSpPr txBox="1"/>
          <p:nvPr>
            <p:ph idx="7" type="subTitle"/>
          </p:nvPr>
        </p:nvSpPr>
        <p:spPr>
          <a:xfrm>
            <a:off x="4523730" y="3808265"/>
            <a:ext cx="32394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1312"/>
              <a:buFont typeface="Poppins"/>
              <a:buNone/>
              <a:defRPr b="1" sz="1312">
                <a:latin typeface="Poppins"/>
                <a:ea typeface="Poppins"/>
                <a:cs typeface="Poppins"/>
                <a:sym typeface="Poppins"/>
              </a:defRPr>
            </a:lvl2pPr>
            <a:lvl3pPr lvl="2" algn="l">
              <a:lnSpc>
                <a:spcPct val="95000"/>
              </a:lnSpc>
              <a:spcBef>
                <a:spcPts val="1350"/>
              </a:spcBef>
              <a:spcAft>
                <a:spcPts val="0"/>
              </a:spcAft>
              <a:buSzPts val="1312"/>
              <a:buFont typeface="Poppins"/>
              <a:buNone/>
              <a:defRPr b="1" sz="1312">
                <a:latin typeface="Poppins"/>
                <a:ea typeface="Poppins"/>
                <a:cs typeface="Poppins"/>
                <a:sym typeface="Poppins"/>
              </a:defRPr>
            </a:lvl3pPr>
            <a:lvl4pPr lvl="3" algn="l">
              <a:lnSpc>
                <a:spcPct val="95000"/>
              </a:lnSpc>
              <a:spcBef>
                <a:spcPts val="1350"/>
              </a:spcBef>
              <a:spcAft>
                <a:spcPts val="0"/>
              </a:spcAft>
              <a:buSzPts val="1312"/>
              <a:buFont typeface="Poppins"/>
              <a:buNone/>
              <a:defRPr b="1" sz="1312">
                <a:latin typeface="Poppins"/>
                <a:ea typeface="Poppins"/>
                <a:cs typeface="Poppins"/>
                <a:sym typeface="Poppins"/>
              </a:defRPr>
            </a:lvl4pPr>
            <a:lvl5pPr lvl="4" algn="l">
              <a:lnSpc>
                <a:spcPct val="95000"/>
              </a:lnSpc>
              <a:spcBef>
                <a:spcPts val="1350"/>
              </a:spcBef>
              <a:spcAft>
                <a:spcPts val="0"/>
              </a:spcAft>
              <a:buSzPts val="1312"/>
              <a:buFont typeface="Poppins"/>
              <a:buNone/>
              <a:defRPr b="1" sz="1312">
                <a:latin typeface="Poppins"/>
                <a:ea typeface="Poppins"/>
                <a:cs typeface="Poppins"/>
                <a:sym typeface="Poppins"/>
              </a:defRPr>
            </a:lvl5pPr>
            <a:lvl6pPr lvl="5" algn="l">
              <a:lnSpc>
                <a:spcPct val="90000"/>
              </a:lnSpc>
              <a:spcBef>
                <a:spcPts val="375"/>
              </a:spcBef>
              <a:spcAft>
                <a:spcPts val="0"/>
              </a:spcAft>
              <a:buSzPts val="1312"/>
              <a:buFont typeface="Poppins"/>
              <a:buNone/>
              <a:defRPr b="1" sz="1312">
                <a:latin typeface="Poppins"/>
                <a:ea typeface="Poppins"/>
                <a:cs typeface="Poppins"/>
                <a:sym typeface="Poppins"/>
              </a:defRPr>
            </a:lvl6pPr>
            <a:lvl7pPr lvl="6" algn="l">
              <a:lnSpc>
                <a:spcPct val="90000"/>
              </a:lnSpc>
              <a:spcBef>
                <a:spcPts val="375"/>
              </a:spcBef>
              <a:spcAft>
                <a:spcPts val="0"/>
              </a:spcAft>
              <a:buSzPts val="1312"/>
              <a:buFont typeface="Poppins"/>
              <a:buNone/>
              <a:defRPr b="1" sz="1312">
                <a:latin typeface="Poppins"/>
                <a:ea typeface="Poppins"/>
                <a:cs typeface="Poppins"/>
                <a:sym typeface="Poppins"/>
              </a:defRPr>
            </a:lvl7pPr>
            <a:lvl8pPr lvl="7" algn="l">
              <a:lnSpc>
                <a:spcPct val="90000"/>
              </a:lnSpc>
              <a:spcBef>
                <a:spcPts val="375"/>
              </a:spcBef>
              <a:spcAft>
                <a:spcPts val="0"/>
              </a:spcAft>
              <a:buSzPts val="1312"/>
              <a:buFont typeface="Poppins"/>
              <a:buNone/>
              <a:defRPr b="1" sz="1312">
                <a:latin typeface="Poppins"/>
                <a:ea typeface="Poppins"/>
                <a:cs typeface="Poppins"/>
                <a:sym typeface="Poppins"/>
              </a:defRPr>
            </a:lvl8pPr>
            <a:lvl9pPr lvl="8" algn="l">
              <a:lnSpc>
                <a:spcPct val="90000"/>
              </a:lnSpc>
              <a:spcBef>
                <a:spcPts val="375"/>
              </a:spcBef>
              <a:spcAft>
                <a:spcPts val="0"/>
              </a:spcAft>
              <a:buSzPts val="1312"/>
              <a:buFont typeface="Poppins"/>
              <a:buNone/>
              <a:defRPr b="1" sz="1312">
                <a:latin typeface="Poppins"/>
                <a:ea typeface="Poppins"/>
                <a:cs typeface="Poppins"/>
                <a:sym typeface="Poppins"/>
              </a:defRPr>
            </a:lvl9pPr>
          </a:lstStyle>
          <a:p/>
        </p:txBody>
      </p:sp>
      <p:sp>
        <p:nvSpPr>
          <p:cNvPr id="685" name="Google Shape;685;g3970249a880_0_12056"/>
          <p:cNvSpPr txBox="1"/>
          <p:nvPr>
            <p:ph idx="8" type="subTitle"/>
          </p:nvPr>
        </p:nvSpPr>
        <p:spPr>
          <a:xfrm>
            <a:off x="4523730" y="4030453"/>
            <a:ext cx="32394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2pPr>
            <a:lvl3pPr lvl="2"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3pPr>
            <a:lvl4pPr lvl="3"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4pPr>
            <a:lvl5pPr lvl="4"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5pPr>
            <a:lvl6pPr lvl="5"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6pPr>
            <a:lvl7pPr lvl="6"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7pPr>
            <a:lvl8pPr lvl="7"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8pPr>
            <a:lvl9pPr lvl="8"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9pPr>
          </a:lstStyle>
          <a:p/>
        </p:txBody>
      </p:sp>
    </p:spTree>
  </p:cSld>
  <p:clrMapOvr>
    <a:masterClrMapping/>
  </p:clrMapOvr>
</p:sldLayout>
</file>

<file path=ppt/slideLayouts/slideLayout4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0_Custom Layout">
  <p:cSld name="60_Custom Layout">
    <p:bg>
      <p:bgPr>
        <a:blipFill>
          <a:blip r:embed="rId2">
            <a:alphaModFix/>
          </a:blip>
          <a:stretch>
            <a:fillRect/>
          </a:stretch>
        </a:blipFill>
      </p:bgPr>
    </p:bg>
    <p:spTree>
      <p:nvGrpSpPr>
        <p:cNvPr id="7654" name="Shape 7654"/>
        <p:cNvGrpSpPr/>
        <p:nvPr/>
      </p:nvGrpSpPr>
      <p:grpSpPr>
        <a:xfrm>
          <a:off x="0" y="0"/>
          <a:ext cx="0" cy="0"/>
          <a:chOff x="0" y="0"/>
          <a:chExt cx="0" cy="0"/>
        </a:xfrm>
      </p:grpSpPr>
      <p:sp>
        <p:nvSpPr>
          <p:cNvPr id="7655" name="Google Shape;7655;g3d53bdb51f7_0_9309"/>
          <p:cNvSpPr/>
          <p:nvPr/>
        </p:nvSpPr>
        <p:spPr>
          <a:xfrm>
            <a:off x="4028551" y="325460"/>
            <a:ext cx="4842900" cy="4231800"/>
          </a:xfrm>
          <a:prstGeom prst="roundRect">
            <a:avLst>
              <a:gd fmla="val 1352" name="adj"/>
            </a:avLst>
          </a:prstGeom>
          <a:gradFill>
            <a:gsLst>
              <a:gs pos="0">
                <a:srgbClr val="FFFFFF"/>
              </a:gs>
              <a:gs pos="56000">
                <a:srgbClr val="F1F1FA"/>
              </a:gs>
              <a:gs pos="78000">
                <a:srgbClr val="E8EAF7"/>
              </a:gs>
              <a:gs pos="100000">
                <a:srgbClr val="E4E7F6"/>
              </a:gs>
            </a:gsLst>
            <a:lin ang="2700006" scaled="0"/>
          </a:gradFill>
          <a:ln cap="flat" cmpd="sng" w="9525">
            <a:solidFill>
              <a:srgbClr val="F2F4FC"/>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656" name="Google Shape;7656;g3d53bdb51f7_0_9309"/>
          <p:cNvSpPr txBox="1"/>
          <p:nvPr>
            <p:ph type="title"/>
          </p:nvPr>
        </p:nvSpPr>
        <p:spPr>
          <a:xfrm>
            <a:off x="309268" y="314399"/>
            <a:ext cx="3349200" cy="1342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657" name="Google Shape;7657;g3d53bdb51f7_0_930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658" name="Google Shape;7658;g3d53bdb51f7_0_9309"/>
          <p:cNvSpPr txBox="1"/>
          <p:nvPr>
            <p:ph idx="1" type="body"/>
          </p:nvPr>
        </p:nvSpPr>
        <p:spPr>
          <a:xfrm>
            <a:off x="292941" y="1935412"/>
            <a:ext cx="3364200" cy="2733900"/>
          </a:xfrm>
          <a:prstGeom prst="rect">
            <a:avLst/>
          </a:prstGeom>
          <a:noFill/>
          <a:ln>
            <a:noFill/>
          </a:ln>
        </p:spPr>
        <p:txBody>
          <a:bodyPr anchorCtr="0" anchor="t" bIns="0" lIns="0" spcFirstLastPara="1" rIns="0" wrap="square" tIns="0">
            <a:noAutofit/>
          </a:bodyPr>
          <a:lstStyle>
            <a:lvl1pPr indent="-285750" lvl="0" marL="457200" algn="l">
              <a:lnSpc>
                <a:spcPct val="105000"/>
              </a:lnSpc>
              <a:spcBef>
                <a:spcPts val="1300"/>
              </a:spcBef>
              <a:spcAft>
                <a:spcPts val="0"/>
              </a:spcAft>
              <a:buClr>
                <a:srgbClr val="DA0025"/>
              </a:buClr>
              <a:buSzPts val="900"/>
              <a:buChar char="●"/>
              <a:defRPr sz="1000"/>
            </a:lvl1pPr>
            <a:lvl2pPr indent="-273050" lvl="1" marL="914400" algn="l">
              <a:lnSpc>
                <a:spcPct val="105000"/>
              </a:lnSpc>
              <a:spcBef>
                <a:spcPts val="1300"/>
              </a:spcBef>
              <a:spcAft>
                <a:spcPts val="0"/>
              </a:spcAft>
              <a:buClr>
                <a:srgbClr val="DA0025"/>
              </a:buClr>
              <a:buSzPts val="700"/>
              <a:buChar char="●"/>
              <a:defRPr sz="700"/>
            </a:lvl2pPr>
            <a:lvl3pPr indent="-266700" lvl="2" marL="1371600" algn="l">
              <a:lnSpc>
                <a:spcPct val="105000"/>
              </a:lnSpc>
              <a:spcBef>
                <a:spcPts val="1300"/>
              </a:spcBef>
              <a:spcAft>
                <a:spcPts val="0"/>
              </a:spcAft>
              <a:buClr>
                <a:srgbClr val="DA0025"/>
              </a:buClr>
              <a:buSzPts val="600"/>
              <a:buChar char="●"/>
              <a:defRPr sz="700"/>
            </a:lvl3pPr>
            <a:lvl4pPr indent="-260350" lvl="3" marL="1828800" algn="l">
              <a:lnSpc>
                <a:spcPct val="105000"/>
              </a:lnSpc>
              <a:spcBef>
                <a:spcPts val="1300"/>
              </a:spcBef>
              <a:spcAft>
                <a:spcPts val="0"/>
              </a:spcAft>
              <a:buClr>
                <a:srgbClr val="DA0025"/>
              </a:buClr>
              <a:buSzPts val="500"/>
              <a:buChar char="●"/>
              <a:defRPr sz="500"/>
            </a:lvl4pPr>
            <a:lvl5pPr indent="-254000" lvl="4" marL="2286000" algn="l">
              <a:lnSpc>
                <a:spcPct val="105000"/>
              </a:lnSpc>
              <a:spcBef>
                <a:spcPts val="1300"/>
              </a:spcBef>
              <a:spcAft>
                <a:spcPts val="0"/>
              </a:spcAft>
              <a:buClr>
                <a:srgbClr val="DA0025"/>
              </a:buClr>
              <a:buSzPts val="400"/>
              <a:buChar char="●"/>
              <a:defRPr sz="400"/>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7659" name="Google Shape;7659;g3d53bdb51f7_0_9309"/>
          <p:cNvSpPr txBox="1"/>
          <p:nvPr>
            <p:ph idx="2" type="subTitle"/>
          </p:nvPr>
        </p:nvSpPr>
        <p:spPr>
          <a:xfrm>
            <a:off x="4201717" y="483989"/>
            <a:ext cx="3029400" cy="2055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100"/>
              <a:buFont typeface="Poppins"/>
              <a:buNone/>
              <a:defRPr b="1" sz="1100">
                <a:latin typeface="Poppins"/>
                <a:ea typeface="Poppins"/>
                <a:cs typeface="Poppins"/>
                <a:sym typeface="Poppins"/>
              </a:defRPr>
            </a:lvl1pPr>
            <a:lvl2pPr lvl="1" algn="l">
              <a:lnSpc>
                <a:spcPct val="95000"/>
              </a:lnSpc>
              <a:spcBef>
                <a:spcPts val="0"/>
              </a:spcBef>
              <a:spcAft>
                <a:spcPts val="0"/>
              </a:spcAft>
              <a:buSzPts val="800"/>
              <a:buNone/>
              <a:defRPr/>
            </a:lvl2pPr>
            <a:lvl3pPr lvl="2" algn="l">
              <a:lnSpc>
                <a:spcPct val="95000"/>
              </a:lnSpc>
              <a:spcBef>
                <a:spcPts val="0"/>
              </a:spcBef>
              <a:spcAft>
                <a:spcPts val="0"/>
              </a:spcAft>
              <a:buSzPts val="700"/>
              <a:buNone/>
              <a:defRPr/>
            </a:lvl3pPr>
            <a:lvl4pPr lvl="3" algn="l">
              <a:lnSpc>
                <a:spcPct val="95000"/>
              </a:lnSpc>
              <a:spcBef>
                <a:spcPts val="0"/>
              </a:spcBef>
              <a:spcAft>
                <a:spcPts val="0"/>
              </a:spcAft>
              <a:buSzPts val="500"/>
              <a:buNone/>
              <a:defRPr/>
            </a:lvl4pPr>
            <a:lvl5pPr lvl="4" algn="l">
              <a:lnSpc>
                <a:spcPct val="95000"/>
              </a:lnSpc>
              <a:spcBef>
                <a:spcPts val="0"/>
              </a:spcBef>
              <a:spcAft>
                <a:spcPts val="0"/>
              </a:spcAft>
              <a:buSzPts val="400"/>
              <a:buNone/>
              <a:defRPr/>
            </a:lvl5pPr>
            <a:lvl6pPr lvl="5" algn="l">
              <a:lnSpc>
                <a:spcPct val="95000"/>
              </a:lnSpc>
              <a:spcBef>
                <a:spcPts val="0"/>
              </a:spcBef>
              <a:spcAft>
                <a:spcPts val="0"/>
              </a:spcAft>
              <a:buSzPts val="200"/>
              <a:buNone/>
              <a:defRPr/>
            </a:lvl6pPr>
            <a:lvl7pPr lvl="6" algn="l">
              <a:lnSpc>
                <a:spcPct val="95000"/>
              </a:lnSpc>
              <a:spcBef>
                <a:spcPts val="0"/>
              </a:spcBef>
              <a:spcAft>
                <a:spcPts val="0"/>
              </a:spcAft>
              <a:buSzPts val="200"/>
              <a:buNone/>
              <a:defRPr/>
            </a:lvl7pPr>
            <a:lvl8pPr lvl="7" algn="l">
              <a:lnSpc>
                <a:spcPct val="95000"/>
              </a:lnSpc>
              <a:spcBef>
                <a:spcPts val="0"/>
              </a:spcBef>
              <a:spcAft>
                <a:spcPts val="0"/>
              </a:spcAft>
              <a:buSzPts val="200"/>
              <a:buNone/>
              <a:defRPr/>
            </a:lvl8pPr>
            <a:lvl9pPr lvl="8" algn="l">
              <a:lnSpc>
                <a:spcPct val="95000"/>
              </a:lnSpc>
              <a:spcBef>
                <a:spcPts val="0"/>
              </a:spcBef>
              <a:spcAft>
                <a:spcPts val="0"/>
              </a:spcAft>
              <a:buSzPts val="200"/>
              <a:buNone/>
              <a:defRPr/>
            </a:lvl9pPr>
          </a:lstStyle>
          <a:p/>
        </p:txBody>
      </p:sp>
      <p:sp>
        <p:nvSpPr>
          <p:cNvPr id="7660" name="Google Shape;7660;g3d53bdb51f7_0_9309"/>
          <p:cNvSpPr txBox="1"/>
          <p:nvPr>
            <p:ph idx="3" type="subTitle"/>
          </p:nvPr>
        </p:nvSpPr>
        <p:spPr>
          <a:xfrm>
            <a:off x="4208019" y="777149"/>
            <a:ext cx="1473000" cy="1158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500"/>
              <a:buFont typeface="Poppins Medium"/>
              <a:buNone/>
              <a:defRPr sz="500"/>
            </a:lvl1pPr>
            <a:lvl2pPr lvl="1" algn="l">
              <a:lnSpc>
                <a:spcPct val="95000"/>
              </a:lnSpc>
              <a:spcBef>
                <a:spcPts val="0"/>
              </a:spcBef>
              <a:spcAft>
                <a:spcPts val="0"/>
              </a:spcAft>
              <a:buSzPts val="800"/>
              <a:buNone/>
              <a:defRPr/>
            </a:lvl2pPr>
            <a:lvl3pPr lvl="2" algn="l">
              <a:lnSpc>
                <a:spcPct val="95000"/>
              </a:lnSpc>
              <a:spcBef>
                <a:spcPts val="0"/>
              </a:spcBef>
              <a:spcAft>
                <a:spcPts val="0"/>
              </a:spcAft>
              <a:buSzPts val="700"/>
              <a:buNone/>
              <a:defRPr/>
            </a:lvl3pPr>
            <a:lvl4pPr lvl="3" algn="l">
              <a:lnSpc>
                <a:spcPct val="95000"/>
              </a:lnSpc>
              <a:spcBef>
                <a:spcPts val="0"/>
              </a:spcBef>
              <a:spcAft>
                <a:spcPts val="0"/>
              </a:spcAft>
              <a:buSzPts val="500"/>
              <a:buNone/>
              <a:defRPr/>
            </a:lvl4pPr>
            <a:lvl5pPr lvl="4" algn="l">
              <a:lnSpc>
                <a:spcPct val="95000"/>
              </a:lnSpc>
              <a:spcBef>
                <a:spcPts val="0"/>
              </a:spcBef>
              <a:spcAft>
                <a:spcPts val="0"/>
              </a:spcAft>
              <a:buSzPts val="400"/>
              <a:buNone/>
              <a:defRPr/>
            </a:lvl5pPr>
            <a:lvl6pPr lvl="5" algn="l">
              <a:lnSpc>
                <a:spcPct val="95000"/>
              </a:lnSpc>
              <a:spcBef>
                <a:spcPts val="0"/>
              </a:spcBef>
              <a:spcAft>
                <a:spcPts val="0"/>
              </a:spcAft>
              <a:buSzPts val="200"/>
              <a:buNone/>
              <a:defRPr/>
            </a:lvl6pPr>
            <a:lvl7pPr lvl="6" algn="l">
              <a:lnSpc>
                <a:spcPct val="95000"/>
              </a:lnSpc>
              <a:spcBef>
                <a:spcPts val="0"/>
              </a:spcBef>
              <a:spcAft>
                <a:spcPts val="0"/>
              </a:spcAft>
              <a:buSzPts val="200"/>
              <a:buNone/>
              <a:defRPr/>
            </a:lvl7pPr>
            <a:lvl8pPr lvl="7" algn="l">
              <a:lnSpc>
                <a:spcPct val="95000"/>
              </a:lnSpc>
              <a:spcBef>
                <a:spcPts val="0"/>
              </a:spcBef>
              <a:spcAft>
                <a:spcPts val="0"/>
              </a:spcAft>
              <a:buSzPts val="200"/>
              <a:buNone/>
              <a:defRPr/>
            </a:lvl8pPr>
            <a:lvl9pPr lvl="8" algn="l">
              <a:lnSpc>
                <a:spcPct val="95000"/>
              </a:lnSpc>
              <a:spcBef>
                <a:spcPts val="0"/>
              </a:spcBef>
              <a:spcAft>
                <a:spcPts val="0"/>
              </a:spcAft>
              <a:buSzPts val="200"/>
              <a:buNone/>
              <a:defRPr/>
            </a:lvl9pPr>
          </a:lstStyle>
          <a:p/>
        </p:txBody>
      </p:sp>
    </p:spTree>
  </p:cSld>
  <p:clrMapOvr>
    <a:masterClrMapping/>
  </p:clrMapOvr>
</p:sldLayout>
</file>

<file path=ppt/slideLayouts/slideLayout4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1_Custom Layout">
  <p:cSld name="61_Custom Layout">
    <p:bg>
      <p:bgPr>
        <a:blipFill>
          <a:blip r:embed="rId2">
            <a:alphaModFix/>
          </a:blip>
          <a:stretch>
            <a:fillRect/>
          </a:stretch>
        </a:blipFill>
      </p:bgPr>
    </p:bg>
    <p:spTree>
      <p:nvGrpSpPr>
        <p:cNvPr id="7661" name="Shape 7661"/>
        <p:cNvGrpSpPr/>
        <p:nvPr/>
      </p:nvGrpSpPr>
      <p:grpSpPr>
        <a:xfrm>
          <a:off x="0" y="0"/>
          <a:ext cx="0" cy="0"/>
          <a:chOff x="0" y="0"/>
          <a:chExt cx="0" cy="0"/>
        </a:xfrm>
      </p:grpSpPr>
      <p:sp>
        <p:nvSpPr>
          <p:cNvPr id="7662" name="Google Shape;7662;g3d53bdb51f7_0_9316"/>
          <p:cNvSpPr/>
          <p:nvPr/>
        </p:nvSpPr>
        <p:spPr>
          <a:xfrm>
            <a:off x="3114269" y="325460"/>
            <a:ext cx="5757000" cy="4231800"/>
          </a:xfrm>
          <a:prstGeom prst="roundRect">
            <a:avLst>
              <a:gd fmla="val 1352" name="adj"/>
            </a:avLst>
          </a:prstGeom>
          <a:gradFill>
            <a:gsLst>
              <a:gs pos="0">
                <a:srgbClr val="FFFFFF"/>
              </a:gs>
              <a:gs pos="56000">
                <a:srgbClr val="F1F1FA"/>
              </a:gs>
              <a:gs pos="78000">
                <a:srgbClr val="E8EAF7"/>
              </a:gs>
              <a:gs pos="100000">
                <a:srgbClr val="E4E7F6"/>
              </a:gs>
            </a:gsLst>
            <a:lin ang="2700006" scaled="0"/>
          </a:gradFill>
          <a:ln cap="flat" cmpd="sng" w="9525">
            <a:solidFill>
              <a:srgbClr val="F2F4FC"/>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663" name="Google Shape;7663;g3d53bdb51f7_0_9316"/>
          <p:cNvSpPr txBox="1"/>
          <p:nvPr>
            <p:ph type="title"/>
          </p:nvPr>
        </p:nvSpPr>
        <p:spPr>
          <a:xfrm>
            <a:off x="309268" y="314399"/>
            <a:ext cx="2676600" cy="1342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664" name="Google Shape;7664;g3d53bdb51f7_0_931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665" name="Google Shape;7665;g3d53bdb51f7_0_9316"/>
          <p:cNvSpPr txBox="1"/>
          <p:nvPr>
            <p:ph idx="1" type="subTitle"/>
          </p:nvPr>
        </p:nvSpPr>
        <p:spPr>
          <a:xfrm>
            <a:off x="3305988" y="3176781"/>
            <a:ext cx="1473000" cy="1158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500"/>
              <a:buFont typeface="Poppins Medium"/>
              <a:buNone/>
              <a:defRPr sz="500"/>
            </a:lvl1pPr>
            <a:lvl2pPr lvl="1" algn="l">
              <a:lnSpc>
                <a:spcPct val="95000"/>
              </a:lnSpc>
              <a:spcBef>
                <a:spcPts val="0"/>
              </a:spcBef>
              <a:spcAft>
                <a:spcPts val="0"/>
              </a:spcAft>
              <a:buSzPts val="800"/>
              <a:buNone/>
              <a:defRPr/>
            </a:lvl2pPr>
            <a:lvl3pPr lvl="2" algn="l">
              <a:lnSpc>
                <a:spcPct val="95000"/>
              </a:lnSpc>
              <a:spcBef>
                <a:spcPts val="0"/>
              </a:spcBef>
              <a:spcAft>
                <a:spcPts val="0"/>
              </a:spcAft>
              <a:buSzPts val="700"/>
              <a:buNone/>
              <a:defRPr/>
            </a:lvl3pPr>
            <a:lvl4pPr lvl="3" algn="l">
              <a:lnSpc>
                <a:spcPct val="95000"/>
              </a:lnSpc>
              <a:spcBef>
                <a:spcPts val="0"/>
              </a:spcBef>
              <a:spcAft>
                <a:spcPts val="0"/>
              </a:spcAft>
              <a:buSzPts val="500"/>
              <a:buNone/>
              <a:defRPr/>
            </a:lvl4pPr>
            <a:lvl5pPr lvl="4" algn="l">
              <a:lnSpc>
                <a:spcPct val="95000"/>
              </a:lnSpc>
              <a:spcBef>
                <a:spcPts val="0"/>
              </a:spcBef>
              <a:spcAft>
                <a:spcPts val="0"/>
              </a:spcAft>
              <a:buSzPts val="400"/>
              <a:buNone/>
              <a:defRPr/>
            </a:lvl5pPr>
            <a:lvl6pPr lvl="5" algn="l">
              <a:lnSpc>
                <a:spcPct val="95000"/>
              </a:lnSpc>
              <a:spcBef>
                <a:spcPts val="0"/>
              </a:spcBef>
              <a:spcAft>
                <a:spcPts val="0"/>
              </a:spcAft>
              <a:buSzPts val="200"/>
              <a:buNone/>
              <a:defRPr/>
            </a:lvl6pPr>
            <a:lvl7pPr lvl="6" algn="l">
              <a:lnSpc>
                <a:spcPct val="95000"/>
              </a:lnSpc>
              <a:spcBef>
                <a:spcPts val="0"/>
              </a:spcBef>
              <a:spcAft>
                <a:spcPts val="0"/>
              </a:spcAft>
              <a:buSzPts val="200"/>
              <a:buNone/>
              <a:defRPr/>
            </a:lvl7pPr>
            <a:lvl8pPr lvl="7" algn="l">
              <a:lnSpc>
                <a:spcPct val="95000"/>
              </a:lnSpc>
              <a:spcBef>
                <a:spcPts val="0"/>
              </a:spcBef>
              <a:spcAft>
                <a:spcPts val="0"/>
              </a:spcAft>
              <a:buSzPts val="200"/>
              <a:buNone/>
              <a:defRPr/>
            </a:lvl8pPr>
            <a:lvl9pPr lvl="8" algn="l">
              <a:lnSpc>
                <a:spcPct val="95000"/>
              </a:lnSpc>
              <a:spcBef>
                <a:spcPts val="0"/>
              </a:spcBef>
              <a:spcAft>
                <a:spcPts val="0"/>
              </a:spcAft>
              <a:buSzPts val="200"/>
              <a:buNone/>
              <a:defRPr/>
            </a:lvl9pPr>
          </a:lstStyle>
          <a:p/>
        </p:txBody>
      </p:sp>
      <p:sp>
        <p:nvSpPr>
          <p:cNvPr id="7666" name="Google Shape;7666;g3d53bdb51f7_0_9316"/>
          <p:cNvSpPr txBox="1"/>
          <p:nvPr>
            <p:ph idx="2" type="subTitle"/>
          </p:nvPr>
        </p:nvSpPr>
        <p:spPr>
          <a:xfrm>
            <a:off x="3314747" y="521991"/>
            <a:ext cx="2781600" cy="194100"/>
          </a:xfrm>
          <a:prstGeom prst="rect">
            <a:avLst/>
          </a:prstGeom>
          <a:noFill/>
          <a:ln>
            <a:noFill/>
          </a:ln>
        </p:spPr>
        <p:txBody>
          <a:bodyPr anchorCtr="0" anchor="t" bIns="0" lIns="0" spcFirstLastPara="1" rIns="0" wrap="square" tIns="0">
            <a:noAutofit/>
          </a:bodyPr>
          <a:lstStyle>
            <a:lvl1pPr lvl="0" algn="l">
              <a:lnSpc>
                <a:spcPct val="95000"/>
              </a:lnSpc>
              <a:spcBef>
                <a:spcPts val="0"/>
              </a:spcBef>
              <a:spcAft>
                <a:spcPts val="0"/>
              </a:spcAft>
              <a:buSzPts val="1100"/>
              <a:buFont typeface="Poppins"/>
              <a:buNone/>
              <a:defRPr b="1" sz="1100">
                <a:latin typeface="Poppins"/>
                <a:ea typeface="Poppins"/>
                <a:cs typeface="Poppins"/>
                <a:sym typeface="Poppins"/>
              </a:defRPr>
            </a:lvl1pPr>
            <a:lvl2pPr lvl="1" algn="l">
              <a:lnSpc>
                <a:spcPct val="95000"/>
              </a:lnSpc>
              <a:spcBef>
                <a:spcPts val="0"/>
              </a:spcBef>
              <a:spcAft>
                <a:spcPts val="0"/>
              </a:spcAft>
              <a:buSzPts val="1100"/>
              <a:buFont typeface="Poppins"/>
              <a:buNone/>
              <a:defRPr b="1" sz="1100">
                <a:latin typeface="Poppins"/>
                <a:ea typeface="Poppins"/>
                <a:cs typeface="Poppins"/>
                <a:sym typeface="Poppins"/>
              </a:defRPr>
            </a:lvl2pPr>
            <a:lvl3pPr lvl="2" algn="l">
              <a:lnSpc>
                <a:spcPct val="95000"/>
              </a:lnSpc>
              <a:spcBef>
                <a:spcPts val="0"/>
              </a:spcBef>
              <a:spcAft>
                <a:spcPts val="0"/>
              </a:spcAft>
              <a:buSzPts val="1100"/>
              <a:buFont typeface="Poppins"/>
              <a:buNone/>
              <a:defRPr b="1" sz="1100">
                <a:latin typeface="Poppins"/>
                <a:ea typeface="Poppins"/>
                <a:cs typeface="Poppins"/>
                <a:sym typeface="Poppins"/>
              </a:defRPr>
            </a:lvl3pPr>
            <a:lvl4pPr lvl="3" algn="l">
              <a:lnSpc>
                <a:spcPct val="95000"/>
              </a:lnSpc>
              <a:spcBef>
                <a:spcPts val="0"/>
              </a:spcBef>
              <a:spcAft>
                <a:spcPts val="0"/>
              </a:spcAft>
              <a:buSzPts val="1100"/>
              <a:buFont typeface="Poppins"/>
              <a:buNone/>
              <a:defRPr b="1" sz="1100">
                <a:latin typeface="Poppins"/>
                <a:ea typeface="Poppins"/>
                <a:cs typeface="Poppins"/>
                <a:sym typeface="Poppins"/>
              </a:defRPr>
            </a:lvl4pPr>
            <a:lvl5pPr lvl="4" algn="l">
              <a:lnSpc>
                <a:spcPct val="95000"/>
              </a:lnSpc>
              <a:spcBef>
                <a:spcPts val="0"/>
              </a:spcBef>
              <a:spcAft>
                <a:spcPts val="0"/>
              </a:spcAft>
              <a:buSzPts val="1100"/>
              <a:buFont typeface="Poppins"/>
              <a:buNone/>
              <a:defRPr b="1" sz="1100">
                <a:latin typeface="Poppins"/>
                <a:ea typeface="Poppins"/>
                <a:cs typeface="Poppins"/>
                <a:sym typeface="Poppins"/>
              </a:defRPr>
            </a:lvl5pPr>
            <a:lvl6pPr lvl="5" algn="l">
              <a:lnSpc>
                <a:spcPct val="95000"/>
              </a:lnSpc>
              <a:spcBef>
                <a:spcPts val="0"/>
              </a:spcBef>
              <a:spcAft>
                <a:spcPts val="0"/>
              </a:spcAft>
              <a:buSzPts val="1100"/>
              <a:buFont typeface="Poppins"/>
              <a:buNone/>
              <a:defRPr b="1" sz="1100">
                <a:latin typeface="Poppins"/>
                <a:ea typeface="Poppins"/>
                <a:cs typeface="Poppins"/>
                <a:sym typeface="Poppins"/>
              </a:defRPr>
            </a:lvl6pPr>
            <a:lvl7pPr lvl="6" algn="l">
              <a:lnSpc>
                <a:spcPct val="95000"/>
              </a:lnSpc>
              <a:spcBef>
                <a:spcPts val="0"/>
              </a:spcBef>
              <a:spcAft>
                <a:spcPts val="0"/>
              </a:spcAft>
              <a:buSzPts val="1100"/>
              <a:buFont typeface="Poppins"/>
              <a:buNone/>
              <a:defRPr b="1" sz="1100">
                <a:latin typeface="Poppins"/>
                <a:ea typeface="Poppins"/>
                <a:cs typeface="Poppins"/>
                <a:sym typeface="Poppins"/>
              </a:defRPr>
            </a:lvl7pPr>
            <a:lvl8pPr lvl="7" algn="l">
              <a:lnSpc>
                <a:spcPct val="95000"/>
              </a:lnSpc>
              <a:spcBef>
                <a:spcPts val="0"/>
              </a:spcBef>
              <a:spcAft>
                <a:spcPts val="0"/>
              </a:spcAft>
              <a:buSzPts val="1100"/>
              <a:buFont typeface="Poppins"/>
              <a:buNone/>
              <a:defRPr b="1" sz="1100">
                <a:latin typeface="Poppins"/>
                <a:ea typeface="Poppins"/>
                <a:cs typeface="Poppins"/>
                <a:sym typeface="Poppins"/>
              </a:defRPr>
            </a:lvl8pPr>
            <a:lvl9pPr lvl="8" algn="l">
              <a:lnSpc>
                <a:spcPct val="95000"/>
              </a:lnSpc>
              <a:spcBef>
                <a:spcPts val="0"/>
              </a:spcBef>
              <a:spcAft>
                <a:spcPts val="0"/>
              </a:spcAft>
              <a:buSzPts val="1100"/>
              <a:buFont typeface="Poppins"/>
              <a:buNone/>
              <a:defRPr b="1" sz="1100">
                <a:latin typeface="Poppins"/>
                <a:ea typeface="Poppins"/>
                <a:cs typeface="Poppins"/>
                <a:sym typeface="Poppins"/>
              </a:defRPr>
            </a:lvl9pPr>
          </a:lstStyle>
          <a:p/>
        </p:txBody>
      </p:sp>
    </p:spTree>
  </p:cSld>
  <p:clrMapOvr>
    <a:masterClrMapping/>
  </p:clrMapOvr>
</p:sldLayout>
</file>

<file path=ppt/slideLayouts/slideLayout4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2_Custom Layout">
  <p:cSld name="62_Custom Layout">
    <p:bg>
      <p:bgPr>
        <a:blipFill>
          <a:blip r:embed="rId2">
            <a:alphaModFix/>
          </a:blip>
          <a:stretch>
            <a:fillRect/>
          </a:stretch>
        </a:blipFill>
      </p:bgPr>
    </p:bg>
    <p:spTree>
      <p:nvGrpSpPr>
        <p:cNvPr id="7667" name="Shape 7667"/>
        <p:cNvGrpSpPr/>
        <p:nvPr/>
      </p:nvGrpSpPr>
      <p:grpSpPr>
        <a:xfrm>
          <a:off x="0" y="0"/>
          <a:ext cx="0" cy="0"/>
          <a:chOff x="0" y="0"/>
          <a:chExt cx="0" cy="0"/>
        </a:xfrm>
      </p:grpSpPr>
      <p:sp>
        <p:nvSpPr>
          <p:cNvPr id="7668" name="Google Shape;7668;g3d53bdb51f7_0_9322"/>
          <p:cNvSpPr txBox="1"/>
          <p:nvPr>
            <p:ph type="title"/>
          </p:nvPr>
        </p:nvSpPr>
        <p:spPr>
          <a:xfrm>
            <a:off x="309269" y="314400"/>
            <a:ext cx="8385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669" name="Google Shape;7669;g3d53bdb51f7_0_932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670" name="Google Shape;7670;g3d53bdb51f7_0_9322"/>
          <p:cNvSpPr/>
          <p:nvPr/>
        </p:nvSpPr>
        <p:spPr>
          <a:xfrm>
            <a:off x="378570" y="1745064"/>
            <a:ext cx="8313450" cy="1753794"/>
          </a:xfrm>
          <a:custGeom>
            <a:rect b="b" l="l" r="r" t="t"/>
            <a:pathLst>
              <a:path extrusionOk="0" h="4676784" w="22169200">
                <a:moveTo>
                  <a:pt x="12227679" y="2880731"/>
                </a:moveTo>
                <a:lnTo>
                  <a:pt x="12263941" y="2880731"/>
                </a:lnTo>
                <a:lnTo>
                  <a:pt x="12263941" y="2884548"/>
                </a:lnTo>
                <a:lnTo>
                  <a:pt x="12228824" y="2966360"/>
                </a:lnTo>
                <a:lnTo>
                  <a:pt x="12228824" y="2966487"/>
                </a:lnTo>
                <a:lnTo>
                  <a:pt x="12197270" y="2966487"/>
                </a:lnTo>
                <a:close/>
                <a:moveTo>
                  <a:pt x="7854224" y="2880731"/>
                </a:moveTo>
                <a:lnTo>
                  <a:pt x="7890487" y="2880731"/>
                </a:lnTo>
                <a:lnTo>
                  <a:pt x="7890487" y="2884548"/>
                </a:lnTo>
                <a:lnTo>
                  <a:pt x="7855370" y="2966360"/>
                </a:lnTo>
                <a:lnTo>
                  <a:pt x="7855370" y="2966487"/>
                </a:lnTo>
                <a:lnTo>
                  <a:pt x="7823815" y="2966487"/>
                </a:lnTo>
                <a:close/>
                <a:moveTo>
                  <a:pt x="15457671" y="303583"/>
                </a:moveTo>
                <a:cubicBezTo>
                  <a:pt x="14475955" y="303583"/>
                  <a:pt x="13654292" y="1002434"/>
                  <a:pt x="13464216" y="1928858"/>
                </a:cubicBezTo>
                <a:lnTo>
                  <a:pt x="13422811" y="2338328"/>
                </a:lnTo>
                <a:lnTo>
                  <a:pt x="13422926" y="2338328"/>
                </a:lnTo>
                <a:cubicBezTo>
                  <a:pt x="13422926" y="2499503"/>
                  <a:pt x="13406537" y="2656921"/>
                  <a:pt x="13375337" y="2809002"/>
                </a:cubicBezTo>
                <a:lnTo>
                  <a:pt x="13360568" y="2866308"/>
                </a:lnTo>
                <a:lnTo>
                  <a:pt x="13390260" y="2981506"/>
                </a:lnTo>
                <a:cubicBezTo>
                  <a:pt x="13664783" y="3862184"/>
                  <a:pt x="14487773" y="4503235"/>
                  <a:pt x="15457671" y="4503235"/>
                </a:cubicBezTo>
                <a:cubicBezTo>
                  <a:pt x="16427570" y="4503235"/>
                  <a:pt x="17250476" y="3862101"/>
                  <a:pt x="17524970" y="2981459"/>
                </a:cubicBezTo>
                <a:lnTo>
                  <a:pt x="17554710" y="2866061"/>
                </a:lnTo>
                <a:lnTo>
                  <a:pt x="17540006" y="2809002"/>
                </a:lnTo>
                <a:cubicBezTo>
                  <a:pt x="17524406" y="2732962"/>
                  <a:pt x="17512508" y="2655587"/>
                  <a:pt x="17504510" y="2577076"/>
                </a:cubicBezTo>
                <a:lnTo>
                  <a:pt x="17492422" y="2338456"/>
                </a:lnTo>
                <a:lnTo>
                  <a:pt x="17492416" y="2338456"/>
                </a:lnTo>
                <a:cubicBezTo>
                  <a:pt x="17492416" y="1216496"/>
                  <a:pt x="16579630" y="303583"/>
                  <a:pt x="15457671" y="303583"/>
                </a:cubicBezTo>
                <a:close/>
                <a:moveTo>
                  <a:pt x="6711400" y="303583"/>
                </a:moveTo>
                <a:cubicBezTo>
                  <a:pt x="5659563" y="303583"/>
                  <a:pt x="4791570" y="1105836"/>
                  <a:pt x="4687180" y="2130689"/>
                </a:cubicBezTo>
                <a:lnTo>
                  <a:pt x="4676654" y="2338455"/>
                </a:lnTo>
                <a:lnTo>
                  <a:pt x="4676912" y="2338455"/>
                </a:lnTo>
                <a:cubicBezTo>
                  <a:pt x="4676912" y="2499631"/>
                  <a:pt x="4660519" y="2657048"/>
                  <a:pt x="4629314" y="2809130"/>
                </a:cubicBezTo>
                <a:lnTo>
                  <a:pt x="4614564" y="2866361"/>
                </a:lnTo>
                <a:lnTo>
                  <a:pt x="4644242" y="2981506"/>
                </a:lnTo>
                <a:cubicBezTo>
                  <a:pt x="4918763" y="3862184"/>
                  <a:pt x="5741733" y="4503235"/>
                  <a:pt x="6711527" y="4503235"/>
                </a:cubicBezTo>
                <a:cubicBezTo>
                  <a:pt x="7690645" y="4503235"/>
                  <a:pt x="8520104" y="3849712"/>
                  <a:pt x="8786578" y="2955990"/>
                </a:cubicBezTo>
                <a:lnTo>
                  <a:pt x="8806150" y="2857159"/>
                </a:lnTo>
                <a:lnTo>
                  <a:pt x="8793738" y="2809002"/>
                </a:lnTo>
                <a:cubicBezTo>
                  <a:pt x="8778136" y="2732962"/>
                  <a:pt x="8766238" y="2655587"/>
                  <a:pt x="8758239" y="2577076"/>
                </a:cubicBezTo>
                <a:lnTo>
                  <a:pt x="8746150" y="2338456"/>
                </a:lnTo>
                <a:lnTo>
                  <a:pt x="8746143" y="2338456"/>
                </a:lnTo>
                <a:cubicBezTo>
                  <a:pt x="8746143" y="1216496"/>
                  <a:pt x="7833357" y="303583"/>
                  <a:pt x="6711400" y="303583"/>
                </a:cubicBezTo>
                <a:close/>
                <a:moveTo>
                  <a:pt x="19830744" y="173548"/>
                </a:moveTo>
                <a:cubicBezTo>
                  <a:pt x="18916802" y="173548"/>
                  <a:pt x="18133380" y="742840"/>
                  <a:pt x="17816354" y="1545431"/>
                </a:cubicBezTo>
                <a:lnTo>
                  <a:pt x="17735418" y="1817366"/>
                </a:lnTo>
                <a:lnTo>
                  <a:pt x="17748410" y="1867776"/>
                </a:lnTo>
                <a:cubicBezTo>
                  <a:pt x="17764010" y="1943819"/>
                  <a:pt x="17775908" y="2021195"/>
                  <a:pt x="17783906" y="2099707"/>
                </a:cubicBezTo>
                <a:lnTo>
                  <a:pt x="17795994" y="2338328"/>
                </a:lnTo>
                <a:lnTo>
                  <a:pt x="17796000" y="2338328"/>
                </a:lnTo>
                <a:cubicBezTo>
                  <a:pt x="17796000" y="3460161"/>
                  <a:pt x="18708784" y="4373073"/>
                  <a:pt x="19830744" y="4373073"/>
                </a:cubicBezTo>
                <a:cubicBezTo>
                  <a:pt x="20952704" y="4373073"/>
                  <a:pt x="21865616" y="3460288"/>
                  <a:pt x="21865616" y="2338328"/>
                </a:cubicBezTo>
                <a:lnTo>
                  <a:pt x="21995636" y="2338328"/>
                </a:lnTo>
                <a:lnTo>
                  <a:pt x="21951586" y="1902667"/>
                </a:lnTo>
                <a:cubicBezTo>
                  <a:pt x="21749374" y="917015"/>
                  <a:pt x="20875248" y="173548"/>
                  <a:pt x="19830744" y="173548"/>
                </a:cubicBezTo>
                <a:close/>
                <a:moveTo>
                  <a:pt x="11084598" y="173548"/>
                </a:moveTo>
                <a:cubicBezTo>
                  <a:pt x="10114803" y="173548"/>
                  <a:pt x="9291748" y="814683"/>
                  <a:pt x="9017197" y="1695393"/>
                </a:cubicBezTo>
                <a:lnTo>
                  <a:pt x="8987514" y="1810545"/>
                </a:lnTo>
                <a:lnTo>
                  <a:pt x="9002264" y="1867776"/>
                </a:lnTo>
                <a:cubicBezTo>
                  <a:pt x="9033463" y="2019861"/>
                  <a:pt x="9049853" y="2177281"/>
                  <a:pt x="9049853" y="2338456"/>
                </a:cubicBezTo>
                <a:lnTo>
                  <a:pt x="9049739" y="2338456"/>
                </a:lnTo>
                <a:lnTo>
                  <a:pt x="9091139" y="2747848"/>
                </a:lnTo>
                <a:cubicBezTo>
                  <a:pt x="9281192" y="3674125"/>
                  <a:pt x="10102772" y="4373073"/>
                  <a:pt x="11084598" y="4373073"/>
                </a:cubicBezTo>
                <a:cubicBezTo>
                  <a:pt x="12066424" y="4373073"/>
                  <a:pt x="12887906" y="3674222"/>
                  <a:pt x="13077936" y="2747884"/>
                </a:cubicBezTo>
                <a:lnTo>
                  <a:pt x="13119330" y="2338456"/>
                </a:lnTo>
                <a:lnTo>
                  <a:pt x="13119215" y="2338456"/>
                </a:lnTo>
                <a:cubicBezTo>
                  <a:pt x="13119215" y="2177281"/>
                  <a:pt x="13135606" y="2019861"/>
                  <a:pt x="13166810" y="1867776"/>
                </a:cubicBezTo>
                <a:lnTo>
                  <a:pt x="13179860" y="1817147"/>
                </a:lnTo>
                <a:lnTo>
                  <a:pt x="13098970" y="1545379"/>
                </a:lnTo>
                <a:cubicBezTo>
                  <a:pt x="12781916" y="742765"/>
                  <a:pt x="11998443" y="173548"/>
                  <a:pt x="11084598" y="173548"/>
                </a:cubicBezTo>
                <a:close/>
                <a:moveTo>
                  <a:pt x="2338327" y="173548"/>
                </a:moveTo>
                <a:cubicBezTo>
                  <a:pt x="1144607" y="173548"/>
                  <a:pt x="173548" y="1144607"/>
                  <a:pt x="173548" y="2338455"/>
                </a:cubicBezTo>
                <a:lnTo>
                  <a:pt x="303710" y="2338455"/>
                </a:lnTo>
                <a:cubicBezTo>
                  <a:pt x="303710" y="3460288"/>
                  <a:pt x="1216496" y="4373200"/>
                  <a:pt x="2338455" y="4373200"/>
                </a:cubicBezTo>
                <a:cubicBezTo>
                  <a:pt x="3390293" y="4373200"/>
                  <a:pt x="4258397" y="3570948"/>
                  <a:pt x="4362802" y="2546200"/>
                </a:cubicBezTo>
                <a:lnTo>
                  <a:pt x="4373328" y="2338456"/>
                </a:lnTo>
                <a:lnTo>
                  <a:pt x="4373072" y="2338456"/>
                </a:lnTo>
                <a:cubicBezTo>
                  <a:pt x="4373088" y="2177281"/>
                  <a:pt x="4389491" y="2019861"/>
                  <a:pt x="4420703" y="1867776"/>
                </a:cubicBezTo>
                <a:lnTo>
                  <a:pt x="4435444" y="1810599"/>
                </a:lnTo>
                <a:lnTo>
                  <a:pt x="4405739" y="1695346"/>
                </a:lnTo>
                <a:cubicBezTo>
                  <a:pt x="4131216" y="814599"/>
                  <a:pt x="3308225" y="173548"/>
                  <a:pt x="2338327" y="173548"/>
                </a:cubicBezTo>
                <a:close/>
                <a:moveTo>
                  <a:pt x="6711527" y="0"/>
                </a:moveTo>
                <a:cubicBezTo>
                  <a:pt x="7759163" y="0"/>
                  <a:pt x="8648051" y="692540"/>
                  <a:pt x="8944553" y="1643848"/>
                </a:cubicBezTo>
                <a:lnTo>
                  <a:pt x="8965134" y="1723706"/>
                </a:lnTo>
                <a:lnTo>
                  <a:pt x="8975753" y="1682506"/>
                </a:lnTo>
                <a:cubicBezTo>
                  <a:pt x="9255779" y="784147"/>
                  <a:pt x="10095265" y="130161"/>
                  <a:pt x="11084598" y="130161"/>
                </a:cubicBezTo>
                <a:cubicBezTo>
                  <a:pt x="12083443" y="130161"/>
                  <a:pt x="12929461" y="796784"/>
                  <a:pt x="13201248" y="1708488"/>
                </a:cubicBezTo>
                <a:lnTo>
                  <a:pt x="13204492" y="1721579"/>
                </a:lnTo>
                <a:lnTo>
                  <a:pt x="13224527" y="1643848"/>
                </a:lnTo>
                <a:cubicBezTo>
                  <a:pt x="13521060" y="692540"/>
                  <a:pt x="14410033" y="0"/>
                  <a:pt x="15457671" y="0"/>
                </a:cubicBezTo>
                <a:cubicBezTo>
                  <a:pt x="16505310" y="0"/>
                  <a:pt x="17394198" y="692540"/>
                  <a:pt x="17690700" y="1643848"/>
                </a:cubicBezTo>
                <a:lnTo>
                  <a:pt x="17710792" y="1721809"/>
                </a:lnTo>
                <a:lnTo>
                  <a:pt x="17714092" y="1708488"/>
                </a:lnTo>
                <a:cubicBezTo>
                  <a:pt x="17985880" y="796784"/>
                  <a:pt x="18831896" y="130161"/>
                  <a:pt x="19830744" y="130161"/>
                </a:cubicBezTo>
                <a:cubicBezTo>
                  <a:pt x="20972282" y="130161"/>
                  <a:pt x="21914318" y="1000852"/>
                  <a:pt x="22027614" y="2112994"/>
                </a:cubicBezTo>
                <a:lnTo>
                  <a:pt x="22039030" y="2338328"/>
                </a:lnTo>
                <a:lnTo>
                  <a:pt x="22169200" y="2338328"/>
                </a:lnTo>
                <a:cubicBezTo>
                  <a:pt x="22169200" y="3627729"/>
                  <a:pt x="21120144" y="4676656"/>
                  <a:pt x="19830744" y="4676656"/>
                </a:cubicBezTo>
                <a:cubicBezTo>
                  <a:pt x="18783104" y="4676656"/>
                  <a:pt x="17894218" y="3984200"/>
                  <a:pt x="17597716" y="3032925"/>
                </a:cubicBezTo>
                <a:lnTo>
                  <a:pt x="17577092" y="2952902"/>
                </a:lnTo>
                <a:lnTo>
                  <a:pt x="17566398" y="2994393"/>
                </a:lnTo>
                <a:cubicBezTo>
                  <a:pt x="17286404" y="3892720"/>
                  <a:pt x="16447004" y="4546622"/>
                  <a:pt x="15457671" y="4546622"/>
                </a:cubicBezTo>
                <a:cubicBezTo>
                  <a:pt x="14468338" y="4546622"/>
                  <a:pt x="13628852" y="3892720"/>
                  <a:pt x="13348826" y="2994393"/>
                </a:cubicBezTo>
                <a:lnTo>
                  <a:pt x="13338191" y="2953132"/>
                </a:lnTo>
                <a:lnTo>
                  <a:pt x="13317626" y="3032925"/>
                </a:lnTo>
                <a:cubicBezTo>
                  <a:pt x="13021124" y="3984200"/>
                  <a:pt x="12132236" y="4676656"/>
                  <a:pt x="11084598" y="4676656"/>
                </a:cubicBezTo>
                <a:cubicBezTo>
                  <a:pt x="10036959" y="4676656"/>
                  <a:pt x="9147988" y="3984200"/>
                  <a:pt x="8851455" y="3032925"/>
                </a:cubicBezTo>
                <a:lnTo>
                  <a:pt x="8831436" y="2955257"/>
                </a:lnTo>
                <a:lnTo>
                  <a:pt x="8828176" y="2968412"/>
                </a:lnTo>
                <a:cubicBezTo>
                  <a:pt x="8556389" y="3880085"/>
                  <a:pt x="7710372" y="4546622"/>
                  <a:pt x="6711527" y="4546622"/>
                </a:cubicBezTo>
                <a:cubicBezTo>
                  <a:pt x="5722194" y="4546622"/>
                  <a:pt x="4882795" y="3892720"/>
                  <a:pt x="4602799" y="2994393"/>
                </a:cubicBezTo>
                <a:lnTo>
                  <a:pt x="4592183" y="2953197"/>
                </a:lnTo>
                <a:lnTo>
                  <a:pt x="4571598" y="3033052"/>
                </a:lnTo>
                <a:cubicBezTo>
                  <a:pt x="4275064" y="3984328"/>
                  <a:pt x="3386094" y="4676784"/>
                  <a:pt x="2338455" y="4676784"/>
                </a:cubicBezTo>
                <a:lnTo>
                  <a:pt x="2338329" y="4676656"/>
                </a:lnTo>
                <a:cubicBezTo>
                  <a:pt x="1048927" y="4676656"/>
                  <a:pt x="0" y="3627857"/>
                  <a:pt x="0" y="2338455"/>
                </a:cubicBezTo>
                <a:lnTo>
                  <a:pt x="130161" y="2338455"/>
                </a:lnTo>
                <a:cubicBezTo>
                  <a:pt x="130161" y="1120814"/>
                  <a:pt x="1120687" y="130161"/>
                  <a:pt x="2338327" y="130161"/>
                </a:cubicBezTo>
                <a:cubicBezTo>
                  <a:pt x="3327661" y="130161"/>
                  <a:pt x="4167147" y="784147"/>
                  <a:pt x="4447172" y="1682506"/>
                </a:cubicBezTo>
                <a:lnTo>
                  <a:pt x="4457817" y="1723808"/>
                </a:lnTo>
                <a:lnTo>
                  <a:pt x="4478431" y="1643848"/>
                </a:lnTo>
                <a:cubicBezTo>
                  <a:pt x="4775000" y="692540"/>
                  <a:pt x="5663888" y="0"/>
                  <a:pt x="6711527" y="0"/>
                </a:cubicBezTo>
                <a:close/>
              </a:path>
            </a:pathLst>
          </a:custGeom>
          <a:solidFill>
            <a:srgbClr val="FFFF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671" name="Google Shape;7671;g3d53bdb51f7_0_9322"/>
          <p:cNvSpPr/>
          <p:nvPr/>
        </p:nvSpPr>
        <p:spPr>
          <a:xfrm>
            <a:off x="381949" y="1744533"/>
            <a:ext cx="8313989" cy="1753907"/>
          </a:xfrm>
          <a:custGeom>
            <a:rect b="b" l="l" r="r" t="t"/>
            <a:pathLst>
              <a:path extrusionOk="0" h="4677085" w="22170636">
                <a:moveTo>
                  <a:pt x="12228472" y="2880917"/>
                </a:moveTo>
                <a:lnTo>
                  <a:pt x="12264736" y="2880917"/>
                </a:lnTo>
                <a:lnTo>
                  <a:pt x="12264736" y="2884734"/>
                </a:lnTo>
                <a:lnTo>
                  <a:pt x="12229617" y="2966552"/>
                </a:lnTo>
                <a:lnTo>
                  <a:pt x="12229617" y="2966679"/>
                </a:lnTo>
                <a:lnTo>
                  <a:pt x="12198061" y="2966679"/>
                </a:lnTo>
                <a:close/>
                <a:moveTo>
                  <a:pt x="7854734" y="2880917"/>
                </a:moveTo>
                <a:lnTo>
                  <a:pt x="7890999" y="2880917"/>
                </a:lnTo>
                <a:lnTo>
                  <a:pt x="7890999" y="2884734"/>
                </a:lnTo>
                <a:lnTo>
                  <a:pt x="7855880" y="2966552"/>
                </a:lnTo>
                <a:lnTo>
                  <a:pt x="7855880" y="2966679"/>
                </a:lnTo>
                <a:lnTo>
                  <a:pt x="7824323" y="2966679"/>
                </a:lnTo>
                <a:close/>
                <a:moveTo>
                  <a:pt x="6711962" y="0"/>
                </a:moveTo>
                <a:cubicBezTo>
                  <a:pt x="8001447" y="0"/>
                  <a:pt x="9050441" y="1049122"/>
                  <a:pt x="9050441" y="2338606"/>
                </a:cubicBezTo>
                <a:lnTo>
                  <a:pt x="9050327" y="2338606"/>
                </a:lnTo>
                <a:lnTo>
                  <a:pt x="9091730" y="2748025"/>
                </a:lnTo>
                <a:cubicBezTo>
                  <a:pt x="9281796" y="3674362"/>
                  <a:pt x="10103428" y="4373356"/>
                  <a:pt x="11085317" y="4373356"/>
                </a:cubicBezTo>
                <a:cubicBezTo>
                  <a:pt x="12067207" y="4373356"/>
                  <a:pt x="12888742" y="3674459"/>
                  <a:pt x="13078784" y="2748061"/>
                </a:cubicBezTo>
                <a:lnTo>
                  <a:pt x="13120181" y="2338606"/>
                </a:lnTo>
                <a:lnTo>
                  <a:pt x="13120066" y="2338606"/>
                </a:lnTo>
                <a:cubicBezTo>
                  <a:pt x="13120066" y="1049122"/>
                  <a:pt x="14169189" y="0"/>
                  <a:pt x="15458673" y="0"/>
                </a:cubicBezTo>
                <a:cubicBezTo>
                  <a:pt x="16667566" y="0"/>
                  <a:pt x="17665088" y="922080"/>
                  <a:pt x="17785056" y="2099842"/>
                </a:cubicBezTo>
                <a:lnTo>
                  <a:pt x="17797146" y="2338479"/>
                </a:lnTo>
                <a:lnTo>
                  <a:pt x="17797152" y="2338479"/>
                </a:lnTo>
                <a:cubicBezTo>
                  <a:pt x="17797152" y="3460384"/>
                  <a:pt x="18709996" y="4373356"/>
                  <a:pt x="19832028" y="4373356"/>
                </a:cubicBezTo>
                <a:cubicBezTo>
                  <a:pt x="20954060" y="4373356"/>
                  <a:pt x="21867032" y="3460511"/>
                  <a:pt x="21867032" y="2338479"/>
                </a:cubicBezTo>
                <a:lnTo>
                  <a:pt x="22170636" y="2338479"/>
                </a:lnTo>
                <a:cubicBezTo>
                  <a:pt x="22170636" y="3627964"/>
                  <a:pt x="21121514" y="4676958"/>
                  <a:pt x="19832028" y="4676958"/>
                </a:cubicBezTo>
                <a:cubicBezTo>
                  <a:pt x="18623136" y="4676958"/>
                  <a:pt x="17625614" y="3754991"/>
                  <a:pt x="17505646" y="2577242"/>
                </a:cubicBezTo>
                <a:lnTo>
                  <a:pt x="17493556" y="2338606"/>
                </a:lnTo>
                <a:lnTo>
                  <a:pt x="17493552" y="2338606"/>
                </a:lnTo>
                <a:cubicBezTo>
                  <a:pt x="17493552" y="1216574"/>
                  <a:pt x="16580704" y="303603"/>
                  <a:pt x="15458673" y="303603"/>
                </a:cubicBezTo>
                <a:cubicBezTo>
                  <a:pt x="14476894" y="303603"/>
                  <a:pt x="13655178" y="1002499"/>
                  <a:pt x="13465089" y="1928982"/>
                </a:cubicBezTo>
                <a:lnTo>
                  <a:pt x="13423682" y="2338479"/>
                </a:lnTo>
                <a:lnTo>
                  <a:pt x="13423797" y="2338479"/>
                </a:lnTo>
                <a:cubicBezTo>
                  <a:pt x="13423797" y="3627964"/>
                  <a:pt x="12374803" y="4676958"/>
                  <a:pt x="11085317" y="4676958"/>
                </a:cubicBezTo>
                <a:cubicBezTo>
                  <a:pt x="9876425" y="4676958"/>
                  <a:pt x="8878790" y="3754991"/>
                  <a:pt x="8758808" y="2577242"/>
                </a:cubicBezTo>
                <a:lnTo>
                  <a:pt x="8746717" y="2338606"/>
                </a:lnTo>
                <a:lnTo>
                  <a:pt x="8746711" y="2338606"/>
                </a:lnTo>
                <a:cubicBezTo>
                  <a:pt x="8746711" y="1216574"/>
                  <a:pt x="7833866" y="303603"/>
                  <a:pt x="6711835" y="303603"/>
                </a:cubicBezTo>
                <a:cubicBezTo>
                  <a:pt x="5589803" y="303603"/>
                  <a:pt x="4676960" y="1216447"/>
                  <a:pt x="4676960" y="2338606"/>
                </a:cubicBezTo>
                <a:lnTo>
                  <a:pt x="4677213" y="2338606"/>
                </a:lnTo>
                <a:cubicBezTo>
                  <a:pt x="4677213" y="3628091"/>
                  <a:pt x="3628092" y="4677085"/>
                  <a:pt x="2338608" y="4677085"/>
                </a:cubicBezTo>
                <a:lnTo>
                  <a:pt x="2338480" y="4676958"/>
                </a:lnTo>
                <a:cubicBezTo>
                  <a:pt x="1048995" y="4676958"/>
                  <a:pt x="0" y="3628091"/>
                  <a:pt x="0" y="2338606"/>
                </a:cubicBezTo>
                <a:lnTo>
                  <a:pt x="303730" y="2338606"/>
                </a:lnTo>
                <a:cubicBezTo>
                  <a:pt x="303730" y="3460511"/>
                  <a:pt x="1216574" y="4373482"/>
                  <a:pt x="2338608" y="4373482"/>
                </a:cubicBezTo>
                <a:cubicBezTo>
                  <a:pt x="3460639" y="4373482"/>
                  <a:pt x="4373612" y="3460638"/>
                  <a:pt x="4373612" y="2338606"/>
                </a:cubicBezTo>
                <a:lnTo>
                  <a:pt x="4373357" y="2338606"/>
                </a:lnTo>
                <a:cubicBezTo>
                  <a:pt x="4373483" y="1049122"/>
                  <a:pt x="5422478" y="0"/>
                  <a:pt x="6711962" y="0"/>
                </a:cubicBezTo>
                <a:close/>
              </a:path>
            </a:pathLst>
          </a:cu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2000">
                <a:srgbClr val="1C0B66"/>
              </a:gs>
              <a:gs pos="86000">
                <a:srgbClr val="1C1A7D"/>
              </a:gs>
              <a:gs pos="91000">
                <a:srgbClr val="1C2F9D"/>
              </a:gs>
              <a:gs pos="95000">
                <a:srgbClr val="1C4AC7"/>
              </a:gs>
              <a:gs pos="100000">
                <a:srgbClr val="1C6AF9"/>
              </a:gs>
            </a:gsLst>
            <a:lin ang="0"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672" name="Google Shape;7672;g3d53bdb51f7_0_9322"/>
          <p:cNvSpPr txBox="1"/>
          <p:nvPr>
            <p:ph idx="2" type="title"/>
          </p:nvPr>
        </p:nvSpPr>
        <p:spPr>
          <a:xfrm>
            <a:off x="848444" y="2071388"/>
            <a:ext cx="811500" cy="4143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2500"/>
              <a:buNone/>
              <a:defRPr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673" name="Google Shape;7673;g3d53bdb51f7_0_9322"/>
          <p:cNvSpPr txBox="1"/>
          <p:nvPr>
            <p:ph idx="3" type="title"/>
          </p:nvPr>
        </p:nvSpPr>
        <p:spPr>
          <a:xfrm>
            <a:off x="2471650" y="2071388"/>
            <a:ext cx="811500" cy="4143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2500"/>
              <a:buNone/>
              <a:defRPr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674" name="Google Shape;7674;g3d53bdb51f7_0_9322"/>
          <p:cNvSpPr txBox="1"/>
          <p:nvPr>
            <p:ph idx="4" type="title"/>
          </p:nvPr>
        </p:nvSpPr>
        <p:spPr>
          <a:xfrm>
            <a:off x="4094851" y="2071388"/>
            <a:ext cx="811500" cy="4143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2500"/>
              <a:buNone/>
              <a:defRPr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675" name="Google Shape;7675;g3d53bdb51f7_0_9322"/>
          <p:cNvSpPr txBox="1"/>
          <p:nvPr>
            <p:ph idx="5" type="title"/>
          </p:nvPr>
        </p:nvSpPr>
        <p:spPr>
          <a:xfrm>
            <a:off x="5787390" y="2071388"/>
            <a:ext cx="811500" cy="4143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2500"/>
              <a:buNone/>
              <a:defRPr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676" name="Google Shape;7676;g3d53bdb51f7_0_9322"/>
          <p:cNvSpPr txBox="1"/>
          <p:nvPr>
            <p:ph idx="6" type="title"/>
          </p:nvPr>
        </p:nvSpPr>
        <p:spPr>
          <a:xfrm>
            <a:off x="7434120" y="2071388"/>
            <a:ext cx="811500" cy="4143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2500"/>
              <a:buNone/>
              <a:defRPr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677" name="Google Shape;7677;g3d53bdb51f7_0_9322"/>
          <p:cNvSpPr txBox="1"/>
          <p:nvPr>
            <p:ph idx="1" type="subTitle"/>
          </p:nvPr>
        </p:nvSpPr>
        <p:spPr>
          <a:xfrm>
            <a:off x="602228" y="2544909"/>
            <a:ext cx="1353600" cy="1563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1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678" name="Google Shape;7678;g3d53bdb51f7_0_9322"/>
          <p:cNvSpPr txBox="1"/>
          <p:nvPr>
            <p:ph idx="7" type="subTitle"/>
          </p:nvPr>
        </p:nvSpPr>
        <p:spPr>
          <a:xfrm>
            <a:off x="2243129" y="2544909"/>
            <a:ext cx="1353600" cy="1563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1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679" name="Google Shape;7679;g3d53bdb51f7_0_9322"/>
          <p:cNvSpPr txBox="1"/>
          <p:nvPr>
            <p:ph idx="8" type="subTitle"/>
          </p:nvPr>
        </p:nvSpPr>
        <p:spPr>
          <a:xfrm>
            <a:off x="3867872" y="2544909"/>
            <a:ext cx="1353600" cy="1563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1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680" name="Google Shape;7680;g3d53bdb51f7_0_9322"/>
          <p:cNvSpPr txBox="1"/>
          <p:nvPr>
            <p:ph idx="9" type="subTitle"/>
          </p:nvPr>
        </p:nvSpPr>
        <p:spPr>
          <a:xfrm>
            <a:off x="5530050" y="2544909"/>
            <a:ext cx="1353600" cy="1563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1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681" name="Google Shape;7681;g3d53bdb51f7_0_9322"/>
          <p:cNvSpPr txBox="1"/>
          <p:nvPr>
            <p:ph idx="13" type="subTitle"/>
          </p:nvPr>
        </p:nvSpPr>
        <p:spPr>
          <a:xfrm>
            <a:off x="7173798" y="2544909"/>
            <a:ext cx="1353600" cy="1563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1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682" name="Google Shape;7682;g3d53bdb51f7_0_9322"/>
          <p:cNvSpPr txBox="1"/>
          <p:nvPr>
            <p:ph idx="14" type="subTitle"/>
          </p:nvPr>
        </p:nvSpPr>
        <p:spPr>
          <a:xfrm>
            <a:off x="763851" y="2769881"/>
            <a:ext cx="937800" cy="414300"/>
          </a:xfrm>
          <a:prstGeom prst="rect">
            <a:avLst/>
          </a:prstGeom>
          <a:noFill/>
          <a:ln>
            <a:noFill/>
          </a:ln>
        </p:spPr>
        <p:txBody>
          <a:bodyPr anchorCtr="0" anchor="t" bIns="0" lIns="0" spcFirstLastPara="1" rIns="0" wrap="square" tIns="0">
            <a:noAutofit/>
          </a:bodyPr>
          <a:lstStyle>
            <a:lvl1pPr lvl="0" marR="0" algn="ctr">
              <a:lnSpc>
                <a:spcPct val="105000"/>
              </a:lnSpc>
              <a:spcBef>
                <a:spcPts val="0"/>
              </a:spcBef>
              <a:spcAft>
                <a:spcPts val="0"/>
              </a:spcAft>
              <a:buSzPts val="900"/>
              <a:buNone/>
              <a:defRPr sz="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683" name="Google Shape;7683;g3d53bdb51f7_0_9322"/>
          <p:cNvSpPr txBox="1"/>
          <p:nvPr>
            <p:ph idx="15" type="subTitle"/>
          </p:nvPr>
        </p:nvSpPr>
        <p:spPr>
          <a:xfrm>
            <a:off x="2450943" y="2769881"/>
            <a:ext cx="937800" cy="414300"/>
          </a:xfrm>
          <a:prstGeom prst="rect">
            <a:avLst/>
          </a:prstGeom>
          <a:noFill/>
          <a:ln>
            <a:noFill/>
          </a:ln>
        </p:spPr>
        <p:txBody>
          <a:bodyPr anchorCtr="0" anchor="t" bIns="0" lIns="0" spcFirstLastPara="1" rIns="0" wrap="square" tIns="0">
            <a:noAutofit/>
          </a:bodyPr>
          <a:lstStyle>
            <a:lvl1pPr lvl="0" marR="0" algn="ctr">
              <a:lnSpc>
                <a:spcPct val="105000"/>
              </a:lnSpc>
              <a:spcBef>
                <a:spcPts val="0"/>
              </a:spcBef>
              <a:spcAft>
                <a:spcPts val="0"/>
              </a:spcAft>
              <a:buSzPts val="900"/>
              <a:buNone/>
              <a:defRPr sz="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684" name="Google Shape;7684;g3d53bdb51f7_0_9322"/>
          <p:cNvSpPr txBox="1"/>
          <p:nvPr>
            <p:ph idx="16" type="subTitle"/>
          </p:nvPr>
        </p:nvSpPr>
        <p:spPr>
          <a:xfrm>
            <a:off x="4079338" y="2769881"/>
            <a:ext cx="937800" cy="414300"/>
          </a:xfrm>
          <a:prstGeom prst="rect">
            <a:avLst/>
          </a:prstGeom>
          <a:noFill/>
          <a:ln>
            <a:noFill/>
          </a:ln>
        </p:spPr>
        <p:txBody>
          <a:bodyPr anchorCtr="0" anchor="t" bIns="0" lIns="0" spcFirstLastPara="1" rIns="0" wrap="square" tIns="0">
            <a:noAutofit/>
          </a:bodyPr>
          <a:lstStyle>
            <a:lvl1pPr lvl="0" marR="0" algn="ctr">
              <a:lnSpc>
                <a:spcPct val="105000"/>
              </a:lnSpc>
              <a:spcBef>
                <a:spcPts val="0"/>
              </a:spcBef>
              <a:spcAft>
                <a:spcPts val="0"/>
              </a:spcAft>
              <a:buSzPts val="900"/>
              <a:buNone/>
              <a:defRPr sz="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685" name="Google Shape;7685;g3d53bdb51f7_0_9322"/>
          <p:cNvSpPr txBox="1"/>
          <p:nvPr>
            <p:ph idx="17" type="subTitle"/>
          </p:nvPr>
        </p:nvSpPr>
        <p:spPr>
          <a:xfrm>
            <a:off x="5722378" y="2769881"/>
            <a:ext cx="937800" cy="414300"/>
          </a:xfrm>
          <a:prstGeom prst="rect">
            <a:avLst/>
          </a:prstGeom>
          <a:noFill/>
          <a:ln>
            <a:noFill/>
          </a:ln>
        </p:spPr>
        <p:txBody>
          <a:bodyPr anchorCtr="0" anchor="t" bIns="0" lIns="0" spcFirstLastPara="1" rIns="0" wrap="square" tIns="0">
            <a:noAutofit/>
          </a:bodyPr>
          <a:lstStyle>
            <a:lvl1pPr lvl="0" marR="0" algn="ctr">
              <a:lnSpc>
                <a:spcPct val="105000"/>
              </a:lnSpc>
              <a:spcBef>
                <a:spcPts val="0"/>
              </a:spcBef>
              <a:spcAft>
                <a:spcPts val="0"/>
              </a:spcAft>
              <a:buSzPts val="900"/>
              <a:buNone/>
              <a:defRPr sz="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686" name="Google Shape;7686;g3d53bdb51f7_0_9322"/>
          <p:cNvSpPr txBox="1"/>
          <p:nvPr>
            <p:ph idx="18" type="subTitle"/>
          </p:nvPr>
        </p:nvSpPr>
        <p:spPr>
          <a:xfrm>
            <a:off x="7390011" y="2769881"/>
            <a:ext cx="937800" cy="414300"/>
          </a:xfrm>
          <a:prstGeom prst="rect">
            <a:avLst/>
          </a:prstGeom>
          <a:noFill/>
          <a:ln>
            <a:noFill/>
          </a:ln>
        </p:spPr>
        <p:txBody>
          <a:bodyPr anchorCtr="0" anchor="t" bIns="0" lIns="0" spcFirstLastPara="1" rIns="0" wrap="square" tIns="0">
            <a:noAutofit/>
          </a:bodyPr>
          <a:lstStyle>
            <a:lvl1pPr lvl="0" marR="0" algn="ctr">
              <a:lnSpc>
                <a:spcPct val="105000"/>
              </a:lnSpc>
              <a:spcBef>
                <a:spcPts val="0"/>
              </a:spcBef>
              <a:spcAft>
                <a:spcPts val="0"/>
              </a:spcAft>
              <a:buSzPts val="900"/>
              <a:buNone/>
              <a:defRPr sz="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4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3_Custom Layout">
  <p:cSld name="63_Custom Layout">
    <p:bg>
      <p:bgPr>
        <a:blipFill>
          <a:blip r:embed="rId2">
            <a:alphaModFix/>
          </a:blip>
          <a:stretch>
            <a:fillRect/>
          </a:stretch>
        </a:blipFill>
      </p:bgPr>
    </p:bg>
    <p:spTree>
      <p:nvGrpSpPr>
        <p:cNvPr id="7687" name="Shape 7687"/>
        <p:cNvGrpSpPr/>
        <p:nvPr/>
      </p:nvGrpSpPr>
      <p:grpSpPr>
        <a:xfrm>
          <a:off x="0" y="0"/>
          <a:ext cx="0" cy="0"/>
          <a:chOff x="0" y="0"/>
          <a:chExt cx="0" cy="0"/>
        </a:xfrm>
      </p:grpSpPr>
      <p:sp>
        <p:nvSpPr>
          <p:cNvPr id="7688" name="Google Shape;7688;g3d53bdb51f7_0_9342"/>
          <p:cNvSpPr/>
          <p:nvPr/>
        </p:nvSpPr>
        <p:spPr>
          <a:xfrm>
            <a:off x="5359543" y="1806942"/>
            <a:ext cx="1623000" cy="1623300"/>
          </a:xfrm>
          <a:prstGeom prst="ellipse">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689" name="Google Shape;7689;g3d53bdb51f7_0_9342"/>
          <p:cNvSpPr/>
          <p:nvPr/>
        </p:nvSpPr>
        <p:spPr>
          <a:xfrm>
            <a:off x="6993423" y="1806942"/>
            <a:ext cx="1623000" cy="1623300"/>
          </a:xfrm>
          <a:prstGeom prst="ellipse">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690" name="Google Shape;7690;g3d53bdb51f7_0_9342"/>
          <p:cNvSpPr/>
          <p:nvPr/>
        </p:nvSpPr>
        <p:spPr>
          <a:xfrm>
            <a:off x="3725663" y="1806942"/>
            <a:ext cx="1623000" cy="1623300"/>
          </a:xfrm>
          <a:prstGeom prst="ellipse">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691" name="Google Shape;7691;g3d53bdb51f7_0_9342"/>
          <p:cNvSpPr/>
          <p:nvPr/>
        </p:nvSpPr>
        <p:spPr>
          <a:xfrm>
            <a:off x="2091783" y="1806942"/>
            <a:ext cx="1623000" cy="1623300"/>
          </a:xfrm>
          <a:prstGeom prst="ellipse">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692" name="Google Shape;7692;g3d53bdb51f7_0_9342"/>
          <p:cNvSpPr/>
          <p:nvPr/>
        </p:nvSpPr>
        <p:spPr>
          <a:xfrm>
            <a:off x="457903" y="1806942"/>
            <a:ext cx="1623000" cy="1623300"/>
          </a:xfrm>
          <a:prstGeom prst="ellipse">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693" name="Google Shape;7693;g3d53bdb51f7_0_9342"/>
          <p:cNvSpPr txBox="1"/>
          <p:nvPr>
            <p:ph type="title"/>
          </p:nvPr>
        </p:nvSpPr>
        <p:spPr>
          <a:xfrm>
            <a:off x="309269" y="314400"/>
            <a:ext cx="8385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694" name="Google Shape;7694;g3d53bdb51f7_0_934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695" name="Google Shape;7695;g3d53bdb51f7_0_9342"/>
          <p:cNvSpPr/>
          <p:nvPr/>
        </p:nvSpPr>
        <p:spPr>
          <a:xfrm>
            <a:off x="381949" y="1744533"/>
            <a:ext cx="8313989" cy="1753907"/>
          </a:xfrm>
          <a:custGeom>
            <a:rect b="b" l="l" r="r" t="t"/>
            <a:pathLst>
              <a:path extrusionOk="0" h="4677085" w="22170636">
                <a:moveTo>
                  <a:pt x="12228472" y="2880917"/>
                </a:moveTo>
                <a:lnTo>
                  <a:pt x="12264736" y="2880917"/>
                </a:lnTo>
                <a:lnTo>
                  <a:pt x="12264736" y="2884734"/>
                </a:lnTo>
                <a:lnTo>
                  <a:pt x="12229617" y="2966552"/>
                </a:lnTo>
                <a:lnTo>
                  <a:pt x="12229617" y="2966679"/>
                </a:lnTo>
                <a:lnTo>
                  <a:pt x="12198061" y="2966679"/>
                </a:lnTo>
                <a:close/>
                <a:moveTo>
                  <a:pt x="7854734" y="2880917"/>
                </a:moveTo>
                <a:lnTo>
                  <a:pt x="7890999" y="2880917"/>
                </a:lnTo>
                <a:lnTo>
                  <a:pt x="7890999" y="2884734"/>
                </a:lnTo>
                <a:lnTo>
                  <a:pt x="7855880" y="2966552"/>
                </a:lnTo>
                <a:lnTo>
                  <a:pt x="7855880" y="2966679"/>
                </a:lnTo>
                <a:lnTo>
                  <a:pt x="7824323" y="2966679"/>
                </a:lnTo>
                <a:close/>
                <a:moveTo>
                  <a:pt x="6711962" y="0"/>
                </a:moveTo>
                <a:cubicBezTo>
                  <a:pt x="8001447" y="0"/>
                  <a:pt x="9050441" y="1049122"/>
                  <a:pt x="9050441" y="2338606"/>
                </a:cubicBezTo>
                <a:lnTo>
                  <a:pt x="9050327" y="2338606"/>
                </a:lnTo>
                <a:lnTo>
                  <a:pt x="9091730" y="2748025"/>
                </a:lnTo>
                <a:cubicBezTo>
                  <a:pt x="9281796" y="3674362"/>
                  <a:pt x="10103428" y="4373356"/>
                  <a:pt x="11085317" y="4373356"/>
                </a:cubicBezTo>
                <a:cubicBezTo>
                  <a:pt x="12067207" y="4373356"/>
                  <a:pt x="12888742" y="3674459"/>
                  <a:pt x="13078784" y="2748061"/>
                </a:cubicBezTo>
                <a:lnTo>
                  <a:pt x="13120181" y="2338606"/>
                </a:lnTo>
                <a:lnTo>
                  <a:pt x="13120066" y="2338606"/>
                </a:lnTo>
                <a:cubicBezTo>
                  <a:pt x="13120066" y="1049122"/>
                  <a:pt x="14169189" y="0"/>
                  <a:pt x="15458673" y="0"/>
                </a:cubicBezTo>
                <a:cubicBezTo>
                  <a:pt x="16667566" y="0"/>
                  <a:pt x="17665088" y="922080"/>
                  <a:pt x="17785056" y="2099842"/>
                </a:cubicBezTo>
                <a:lnTo>
                  <a:pt x="17797146" y="2338479"/>
                </a:lnTo>
                <a:lnTo>
                  <a:pt x="17797152" y="2338479"/>
                </a:lnTo>
                <a:cubicBezTo>
                  <a:pt x="17797152" y="3460384"/>
                  <a:pt x="18709996" y="4373356"/>
                  <a:pt x="19832028" y="4373356"/>
                </a:cubicBezTo>
                <a:cubicBezTo>
                  <a:pt x="20954060" y="4373356"/>
                  <a:pt x="21867032" y="3460511"/>
                  <a:pt x="21867032" y="2338479"/>
                </a:cubicBezTo>
                <a:lnTo>
                  <a:pt x="22170636" y="2338479"/>
                </a:lnTo>
                <a:cubicBezTo>
                  <a:pt x="22170636" y="3627964"/>
                  <a:pt x="21121514" y="4676958"/>
                  <a:pt x="19832028" y="4676958"/>
                </a:cubicBezTo>
                <a:cubicBezTo>
                  <a:pt x="18623136" y="4676958"/>
                  <a:pt x="17625614" y="3754991"/>
                  <a:pt x="17505646" y="2577242"/>
                </a:cubicBezTo>
                <a:lnTo>
                  <a:pt x="17493556" y="2338606"/>
                </a:lnTo>
                <a:lnTo>
                  <a:pt x="17493552" y="2338606"/>
                </a:lnTo>
                <a:cubicBezTo>
                  <a:pt x="17493552" y="1216574"/>
                  <a:pt x="16580704" y="303603"/>
                  <a:pt x="15458673" y="303603"/>
                </a:cubicBezTo>
                <a:cubicBezTo>
                  <a:pt x="14476894" y="303603"/>
                  <a:pt x="13655178" y="1002499"/>
                  <a:pt x="13465089" y="1928982"/>
                </a:cubicBezTo>
                <a:lnTo>
                  <a:pt x="13423682" y="2338479"/>
                </a:lnTo>
                <a:lnTo>
                  <a:pt x="13423797" y="2338479"/>
                </a:lnTo>
                <a:cubicBezTo>
                  <a:pt x="13423797" y="3627964"/>
                  <a:pt x="12374803" y="4676958"/>
                  <a:pt x="11085317" y="4676958"/>
                </a:cubicBezTo>
                <a:cubicBezTo>
                  <a:pt x="9876425" y="4676958"/>
                  <a:pt x="8878790" y="3754991"/>
                  <a:pt x="8758808" y="2577242"/>
                </a:cubicBezTo>
                <a:lnTo>
                  <a:pt x="8746717" y="2338606"/>
                </a:lnTo>
                <a:lnTo>
                  <a:pt x="8746711" y="2338606"/>
                </a:lnTo>
                <a:cubicBezTo>
                  <a:pt x="8746711" y="1216574"/>
                  <a:pt x="7833866" y="303603"/>
                  <a:pt x="6711835" y="303603"/>
                </a:cubicBezTo>
                <a:cubicBezTo>
                  <a:pt x="5589803" y="303603"/>
                  <a:pt x="4676960" y="1216447"/>
                  <a:pt x="4676960" y="2338606"/>
                </a:cubicBezTo>
                <a:lnTo>
                  <a:pt x="4677213" y="2338606"/>
                </a:lnTo>
                <a:cubicBezTo>
                  <a:pt x="4677213" y="3628091"/>
                  <a:pt x="3628092" y="4677085"/>
                  <a:pt x="2338608" y="4677085"/>
                </a:cubicBezTo>
                <a:lnTo>
                  <a:pt x="2338480" y="4676958"/>
                </a:lnTo>
                <a:cubicBezTo>
                  <a:pt x="1048995" y="4676958"/>
                  <a:pt x="0" y="3628091"/>
                  <a:pt x="0" y="2338606"/>
                </a:cubicBezTo>
                <a:lnTo>
                  <a:pt x="303730" y="2338606"/>
                </a:lnTo>
                <a:cubicBezTo>
                  <a:pt x="303730" y="3460511"/>
                  <a:pt x="1216574" y="4373482"/>
                  <a:pt x="2338608" y="4373482"/>
                </a:cubicBezTo>
                <a:cubicBezTo>
                  <a:pt x="3460639" y="4373482"/>
                  <a:pt x="4373612" y="3460638"/>
                  <a:pt x="4373612" y="2338606"/>
                </a:cubicBezTo>
                <a:lnTo>
                  <a:pt x="4373357" y="2338606"/>
                </a:lnTo>
                <a:cubicBezTo>
                  <a:pt x="4373483" y="1049122"/>
                  <a:pt x="5422478" y="0"/>
                  <a:pt x="6711962" y="0"/>
                </a:cubicBezTo>
                <a:close/>
              </a:path>
            </a:pathLst>
          </a:cu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2000">
                <a:srgbClr val="1C0B66"/>
              </a:gs>
              <a:gs pos="86000">
                <a:srgbClr val="1C1A7D"/>
              </a:gs>
              <a:gs pos="91000">
                <a:srgbClr val="1C2F9D"/>
              </a:gs>
              <a:gs pos="95000">
                <a:srgbClr val="1C4AC7"/>
              </a:gs>
              <a:gs pos="100000">
                <a:srgbClr val="1C6AF9"/>
              </a:gs>
            </a:gsLst>
            <a:lin ang="0"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696" name="Google Shape;7696;g3d53bdb51f7_0_9342"/>
          <p:cNvSpPr txBox="1"/>
          <p:nvPr>
            <p:ph idx="2" type="title"/>
          </p:nvPr>
        </p:nvSpPr>
        <p:spPr>
          <a:xfrm>
            <a:off x="848444" y="2071388"/>
            <a:ext cx="811500" cy="4143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2500"/>
              <a:buNone/>
              <a:defRPr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697" name="Google Shape;7697;g3d53bdb51f7_0_9342"/>
          <p:cNvSpPr txBox="1"/>
          <p:nvPr>
            <p:ph idx="3" type="title"/>
          </p:nvPr>
        </p:nvSpPr>
        <p:spPr>
          <a:xfrm>
            <a:off x="2471650" y="2071388"/>
            <a:ext cx="811500" cy="4143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2500"/>
              <a:buNone/>
              <a:defRPr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698" name="Google Shape;7698;g3d53bdb51f7_0_9342"/>
          <p:cNvSpPr txBox="1"/>
          <p:nvPr>
            <p:ph idx="4" type="title"/>
          </p:nvPr>
        </p:nvSpPr>
        <p:spPr>
          <a:xfrm>
            <a:off x="4094851" y="2071388"/>
            <a:ext cx="811500" cy="4143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2500"/>
              <a:buNone/>
              <a:defRPr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699" name="Google Shape;7699;g3d53bdb51f7_0_9342"/>
          <p:cNvSpPr txBox="1"/>
          <p:nvPr>
            <p:ph idx="5" type="title"/>
          </p:nvPr>
        </p:nvSpPr>
        <p:spPr>
          <a:xfrm>
            <a:off x="5787390" y="2071388"/>
            <a:ext cx="811500" cy="4143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2500"/>
              <a:buNone/>
              <a:defRPr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700" name="Google Shape;7700;g3d53bdb51f7_0_9342"/>
          <p:cNvSpPr txBox="1"/>
          <p:nvPr>
            <p:ph idx="6" type="title"/>
          </p:nvPr>
        </p:nvSpPr>
        <p:spPr>
          <a:xfrm>
            <a:off x="7434120" y="2071388"/>
            <a:ext cx="811500" cy="414300"/>
          </a:xfrm>
          <a:prstGeom prst="rect">
            <a:avLst/>
          </a:prstGeom>
          <a:noFill/>
          <a:ln>
            <a:noFill/>
          </a:ln>
        </p:spPr>
        <p:txBody>
          <a:bodyPr anchorCtr="0" anchor="ctr" bIns="0" lIns="0" spcFirstLastPara="1" rIns="0" wrap="square" tIns="0">
            <a:noAutofit/>
          </a:bodyPr>
          <a:lstStyle>
            <a:lvl1pPr lvl="0" marR="0" algn="ctr">
              <a:lnSpc>
                <a:spcPct val="91000"/>
              </a:lnSpc>
              <a:spcBef>
                <a:spcPts val="0"/>
              </a:spcBef>
              <a:spcAft>
                <a:spcPts val="0"/>
              </a:spcAft>
              <a:buSzPts val="2500"/>
              <a:buNone/>
              <a:defRPr sz="2800">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701" name="Google Shape;7701;g3d53bdb51f7_0_9342"/>
          <p:cNvSpPr txBox="1"/>
          <p:nvPr>
            <p:ph idx="1" type="subTitle"/>
          </p:nvPr>
        </p:nvSpPr>
        <p:spPr>
          <a:xfrm>
            <a:off x="602228" y="2544909"/>
            <a:ext cx="1353600" cy="1563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1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702" name="Google Shape;7702;g3d53bdb51f7_0_9342"/>
          <p:cNvSpPr txBox="1"/>
          <p:nvPr>
            <p:ph idx="7" type="subTitle"/>
          </p:nvPr>
        </p:nvSpPr>
        <p:spPr>
          <a:xfrm>
            <a:off x="2243129" y="2544909"/>
            <a:ext cx="1353600" cy="1563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1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703" name="Google Shape;7703;g3d53bdb51f7_0_9342"/>
          <p:cNvSpPr txBox="1"/>
          <p:nvPr>
            <p:ph idx="8" type="subTitle"/>
          </p:nvPr>
        </p:nvSpPr>
        <p:spPr>
          <a:xfrm>
            <a:off x="3867872" y="2544909"/>
            <a:ext cx="1353600" cy="1563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1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704" name="Google Shape;7704;g3d53bdb51f7_0_9342"/>
          <p:cNvSpPr txBox="1"/>
          <p:nvPr>
            <p:ph idx="9" type="subTitle"/>
          </p:nvPr>
        </p:nvSpPr>
        <p:spPr>
          <a:xfrm>
            <a:off x="5530050" y="2544909"/>
            <a:ext cx="1353600" cy="1563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1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705" name="Google Shape;7705;g3d53bdb51f7_0_9342"/>
          <p:cNvSpPr txBox="1"/>
          <p:nvPr>
            <p:ph idx="13" type="subTitle"/>
          </p:nvPr>
        </p:nvSpPr>
        <p:spPr>
          <a:xfrm>
            <a:off x="7173798" y="2544909"/>
            <a:ext cx="1353600" cy="156300"/>
          </a:xfrm>
          <a:prstGeom prst="rect">
            <a:avLst/>
          </a:prstGeom>
          <a:noFill/>
          <a:ln>
            <a:noFill/>
          </a:ln>
        </p:spPr>
        <p:txBody>
          <a:bodyPr anchorCtr="0" anchor="t" bIns="0" lIns="0" spcFirstLastPara="1" rIns="0" wrap="square" tIns="0">
            <a:noAutofit/>
          </a:bodyPr>
          <a:lstStyle>
            <a:lvl1pPr lvl="0" marR="0" algn="ctr">
              <a:lnSpc>
                <a:spcPct val="91000"/>
              </a:lnSpc>
              <a:spcBef>
                <a:spcPts val="0"/>
              </a:spcBef>
              <a:spcAft>
                <a:spcPts val="0"/>
              </a:spcAft>
              <a:buSzPts val="900"/>
              <a:buNone/>
              <a:defRPr b="1" sz="11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706" name="Google Shape;7706;g3d53bdb51f7_0_9342"/>
          <p:cNvSpPr txBox="1"/>
          <p:nvPr>
            <p:ph idx="14" type="subTitle"/>
          </p:nvPr>
        </p:nvSpPr>
        <p:spPr>
          <a:xfrm>
            <a:off x="763851" y="2769881"/>
            <a:ext cx="937800" cy="414300"/>
          </a:xfrm>
          <a:prstGeom prst="rect">
            <a:avLst/>
          </a:prstGeom>
          <a:noFill/>
          <a:ln>
            <a:noFill/>
          </a:ln>
        </p:spPr>
        <p:txBody>
          <a:bodyPr anchorCtr="0" anchor="t" bIns="0" lIns="0" spcFirstLastPara="1" rIns="0" wrap="square" tIns="0">
            <a:noAutofit/>
          </a:bodyPr>
          <a:lstStyle>
            <a:lvl1pPr lvl="0" marR="0" algn="ctr">
              <a:lnSpc>
                <a:spcPct val="105000"/>
              </a:lnSpc>
              <a:spcBef>
                <a:spcPts val="0"/>
              </a:spcBef>
              <a:spcAft>
                <a:spcPts val="0"/>
              </a:spcAft>
              <a:buSzPts val="900"/>
              <a:buNone/>
              <a:defRPr sz="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707" name="Google Shape;7707;g3d53bdb51f7_0_9342"/>
          <p:cNvSpPr txBox="1"/>
          <p:nvPr>
            <p:ph idx="15" type="subTitle"/>
          </p:nvPr>
        </p:nvSpPr>
        <p:spPr>
          <a:xfrm>
            <a:off x="2450943" y="2769881"/>
            <a:ext cx="937800" cy="414300"/>
          </a:xfrm>
          <a:prstGeom prst="rect">
            <a:avLst/>
          </a:prstGeom>
          <a:noFill/>
          <a:ln>
            <a:noFill/>
          </a:ln>
        </p:spPr>
        <p:txBody>
          <a:bodyPr anchorCtr="0" anchor="t" bIns="0" lIns="0" spcFirstLastPara="1" rIns="0" wrap="square" tIns="0">
            <a:noAutofit/>
          </a:bodyPr>
          <a:lstStyle>
            <a:lvl1pPr lvl="0" marR="0" algn="ctr">
              <a:lnSpc>
                <a:spcPct val="105000"/>
              </a:lnSpc>
              <a:spcBef>
                <a:spcPts val="0"/>
              </a:spcBef>
              <a:spcAft>
                <a:spcPts val="0"/>
              </a:spcAft>
              <a:buSzPts val="900"/>
              <a:buNone/>
              <a:defRPr sz="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708" name="Google Shape;7708;g3d53bdb51f7_0_9342"/>
          <p:cNvSpPr txBox="1"/>
          <p:nvPr>
            <p:ph idx="16" type="subTitle"/>
          </p:nvPr>
        </p:nvSpPr>
        <p:spPr>
          <a:xfrm>
            <a:off x="4079338" y="2769881"/>
            <a:ext cx="937800" cy="414300"/>
          </a:xfrm>
          <a:prstGeom prst="rect">
            <a:avLst/>
          </a:prstGeom>
          <a:noFill/>
          <a:ln>
            <a:noFill/>
          </a:ln>
        </p:spPr>
        <p:txBody>
          <a:bodyPr anchorCtr="0" anchor="t" bIns="0" lIns="0" spcFirstLastPara="1" rIns="0" wrap="square" tIns="0">
            <a:noAutofit/>
          </a:bodyPr>
          <a:lstStyle>
            <a:lvl1pPr lvl="0" marR="0" algn="ctr">
              <a:lnSpc>
                <a:spcPct val="105000"/>
              </a:lnSpc>
              <a:spcBef>
                <a:spcPts val="0"/>
              </a:spcBef>
              <a:spcAft>
                <a:spcPts val="0"/>
              </a:spcAft>
              <a:buSzPts val="900"/>
              <a:buNone/>
              <a:defRPr sz="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709" name="Google Shape;7709;g3d53bdb51f7_0_9342"/>
          <p:cNvSpPr txBox="1"/>
          <p:nvPr>
            <p:ph idx="17" type="subTitle"/>
          </p:nvPr>
        </p:nvSpPr>
        <p:spPr>
          <a:xfrm>
            <a:off x="5722378" y="2769881"/>
            <a:ext cx="937800" cy="414300"/>
          </a:xfrm>
          <a:prstGeom prst="rect">
            <a:avLst/>
          </a:prstGeom>
          <a:noFill/>
          <a:ln>
            <a:noFill/>
          </a:ln>
        </p:spPr>
        <p:txBody>
          <a:bodyPr anchorCtr="0" anchor="t" bIns="0" lIns="0" spcFirstLastPara="1" rIns="0" wrap="square" tIns="0">
            <a:noAutofit/>
          </a:bodyPr>
          <a:lstStyle>
            <a:lvl1pPr lvl="0" marR="0" algn="ctr">
              <a:lnSpc>
                <a:spcPct val="105000"/>
              </a:lnSpc>
              <a:spcBef>
                <a:spcPts val="0"/>
              </a:spcBef>
              <a:spcAft>
                <a:spcPts val="0"/>
              </a:spcAft>
              <a:buSzPts val="900"/>
              <a:buNone/>
              <a:defRPr sz="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710" name="Google Shape;7710;g3d53bdb51f7_0_9342"/>
          <p:cNvSpPr txBox="1"/>
          <p:nvPr>
            <p:ph idx="18" type="subTitle"/>
          </p:nvPr>
        </p:nvSpPr>
        <p:spPr>
          <a:xfrm>
            <a:off x="7390011" y="2769881"/>
            <a:ext cx="937800" cy="414300"/>
          </a:xfrm>
          <a:prstGeom prst="rect">
            <a:avLst/>
          </a:prstGeom>
          <a:noFill/>
          <a:ln>
            <a:noFill/>
          </a:ln>
        </p:spPr>
        <p:txBody>
          <a:bodyPr anchorCtr="0" anchor="t" bIns="0" lIns="0" spcFirstLastPara="1" rIns="0" wrap="square" tIns="0">
            <a:noAutofit/>
          </a:bodyPr>
          <a:lstStyle>
            <a:lvl1pPr lvl="0" marR="0" algn="ctr">
              <a:lnSpc>
                <a:spcPct val="105000"/>
              </a:lnSpc>
              <a:spcBef>
                <a:spcPts val="0"/>
              </a:spcBef>
              <a:spcAft>
                <a:spcPts val="0"/>
              </a:spcAft>
              <a:buSzPts val="900"/>
              <a:buNone/>
              <a:defRPr sz="800">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Tree>
  </p:cSld>
  <p:clrMapOvr>
    <a:masterClrMapping/>
  </p:clrMapOvr>
</p:sldLayout>
</file>

<file path=ppt/slideLayouts/slideLayout4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4_Custom Layout">
  <p:cSld name="64_Custom Layout">
    <p:bg>
      <p:bgPr>
        <a:blipFill>
          <a:blip r:embed="rId2">
            <a:alphaModFix/>
          </a:blip>
          <a:stretch>
            <a:fillRect/>
          </a:stretch>
        </a:blipFill>
      </p:bgPr>
    </p:bg>
    <p:spTree>
      <p:nvGrpSpPr>
        <p:cNvPr id="7711" name="Shape 7711"/>
        <p:cNvGrpSpPr/>
        <p:nvPr/>
      </p:nvGrpSpPr>
      <p:grpSpPr>
        <a:xfrm>
          <a:off x="0" y="0"/>
          <a:ext cx="0" cy="0"/>
          <a:chOff x="0" y="0"/>
          <a:chExt cx="0" cy="0"/>
        </a:xfrm>
      </p:grpSpPr>
      <p:sp>
        <p:nvSpPr>
          <p:cNvPr id="7712" name="Google Shape;7712;g3d53bdb51f7_0_9366"/>
          <p:cNvSpPr/>
          <p:nvPr/>
        </p:nvSpPr>
        <p:spPr>
          <a:xfrm>
            <a:off x="342855"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713" name="Google Shape;7713;g3d53bdb51f7_0_9366"/>
          <p:cNvSpPr/>
          <p:nvPr/>
        </p:nvSpPr>
        <p:spPr>
          <a:xfrm>
            <a:off x="2053978"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714" name="Google Shape;7714;g3d53bdb51f7_0_9366"/>
          <p:cNvSpPr/>
          <p:nvPr/>
        </p:nvSpPr>
        <p:spPr>
          <a:xfrm>
            <a:off x="3765101"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715" name="Google Shape;7715;g3d53bdb51f7_0_9366"/>
          <p:cNvSpPr/>
          <p:nvPr/>
        </p:nvSpPr>
        <p:spPr>
          <a:xfrm>
            <a:off x="5476224"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716" name="Google Shape;7716;g3d53bdb51f7_0_9366"/>
          <p:cNvSpPr/>
          <p:nvPr/>
        </p:nvSpPr>
        <p:spPr>
          <a:xfrm>
            <a:off x="7187347"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717" name="Google Shape;7717;g3d53bdb51f7_0_9366"/>
          <p:cNvSpPr/>
          <p:nvPr/>
        </p:nvSpPr>
        <p:spPr>
          <a:xfrm>
            <a:off x="227754" y="2374978"/>
            <a:ext cx="8829300" cy="197700"/>
          </a:xfrm>
          <a:prstGeom prst="homePlate">
            <a:avLst>
              <a:gd fmla="val 33471" name="adj"/>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5000">
                <a:srgbClr val="1C0B66"/>
              </a:gs>
              <a:gs pos="86000">
                <a:srgbClr val="1C1A7D"/>
              </a:gs>
              <a:gs pos="91000">
                <a:srgbClr val="1C2F9D"/>
              </a:gs>
              <a:gs pos="95000">
                <a:srgbClr val="1C4AC7"/>
              </a:gs>
              <a:gs pos="100000">
                <a:srgbClr val="1C6AF9"/>
              </a:gs>
            </a:gsLst>
            <a:lin ang="10800025"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accent1"/>
              </a:solidFill>
              <a:latin typeface="Poppins Medium"/>
              <a:ea typeface="Poppins Medium"/>
              <a:cs typeface="Poppins Medium"/>
              <a:sym typeface="Poppins Medium"/>
            </a:endParaRPr>
          </a:p>
        </p:txBody>
      </p:sp>
      <p:sp>
        <p:nvSpPr>
          <p:cNvPr id="7718" name="Google Shape;7718;g3d53bdb51f7_0_9366"/>
          <p:cNvSpPr txBox="1"/>
          <p:nvPr>
            <p:ph type="title"/>
          </p:nvPr>
        </p:nvSpPr>
        <p:spPr>
          <a:xfrm>
            <a:off x="309269" y="314400"/>
            <a:ext cx="85461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719" name="Google Shape;7719;g3d53bdb51f7_0_936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white arrow on a black background&#10;&#10;AI-generated content may be incorrect." id="7720" name="Google Shape;7720;g3d53bdb51f7_0_9366"/>
          <p:cNvPicPr preferRelativeResize="0"/>
          <p:nvPr/>
        </p:nvPicPr>
        <p:blipFill rotWithShape="1">
          <a:blip r:embed="rId3">
            <a:alphaModFix/>
          </a:blip>
          <a:srcRect b="0" l="0" r="0" t="0"/>
          <a:stretch/>
        </p:blipFill>
        <p:spPr>
          <a:xfrm>
            <a:off x="482470" y="2408575"/>
            <a:ext cx="82147" cy="132149"/>
          </a:xfrm>
          <a:prstGeom prst="rect">
            <a:avLst/>
          </a:prstGeom>
          <a:noFill/>
          <a:ln>
            <a:noFill/>
          </a:ln>
        </p:spPr>
      </p:pic>
      <p:pic>
        <p:nvPicPr>
          <p:cNvPr descr="A white arrow on a black background&#10;&#10;AI-generated content may be incorrect." id="7721" name="Google Shape;7721;g3d53bdb51f7_0_9366"/>
          <p:cNvPicPr preferRelativeResize="0"/>
          <p:nvPr/>
        </p:nvPicPr>
        <p:blipFill rotWithShape="1">
          <a:blip r:embed="rId3">
            <a:alphaModFix/>
          </a:blip>
          <a:srcRect b="0" l="0" r="0" t="0"/>
          <a:stretch/>
        </p:blipFill>
        <p:spPr>
          <a:xfrm>
            <a:off x="3905722" y="2408575"/>
            <a:ext cx="82147" cy="132149"/>
          </a:xfrm>
          <a:prstGeom prst="rect">
            <a:avLst/>
          </a:prstGeom>
          <a:noFill/>
          <a:ln>
            <a:noFill/>
          </a:ln>
        </p:spPr>
      </p:pic>
      <p:pic>
        <p:nvPicPr>
          <p:cNvPr descr="A white arrow on a black background&#10;&#10;AI-generated content may be incorrect." id="7722" name="Google Shape;7722;g3d53bdb51f7_0_9366"/>
          <p:cNvPicPr preferRelativeResize="0"/>
          <p:nvPr/>
        </p:nvPicPr>
        <p:blipFill rotWithShape="1">
          <a:blip r:embed="rId3">
            <a:alphaModFix/>
          </a:blip>
          <a:srcRect b="0" l="0" r="0" t="0"/>
          <a:stretch/>
        </p:blipFill>
        <p:spPr>
          <a:xfrm>
            <a:off x="5622979" y="2408575"/>
            <a:ext cx="82147" cy="132149"/>
          </a:xfrm>
          <a:prstGeom prst="rect">
            <a:avLst/>
          </a:prstGeom>
          <a:noFill/>
          <a:ln>
            <a:noFill/>
          </a:ln>
        </p:spPr>
      </p:pic>
      <p:pic>
        <p:nvPicPr>
          <p:cNvPr descr="A white arrow on a black background&#10;&#10;AI-generated content may be incorrect." id="7723" name="Google Shape;7723;g3d53bdb51f7_0_9366"/>
          <p:cNvPicPr preferRelativeResize="0"/>
          <p:nvPr/>
        </p:nvPicPr>
        <p:blipFill rotWithShape="1">
          <a:blip r:embed="rId3">
            <a:alphaModFix/>
          </a:blip>
          <a:srcRect b="0" l="0" r="0" t="0"/>
          <a:stretch/>
        </p:blipFill>
        <p:spPr>
          <a:xfrm>
            <a:off x="7330730" y="2408575"/>
            <a:ext cx="82147" cy="132149"/>
          </a:xfrm>
          <a:prstGeom prst="rect">
            <a:avLst/>
          </a:prstGeom>
          <a:noFill/>
          <a:ln>
            <a:noFill/>
          </a:ln>
        </p:spPr>
      </p:pic>
      <p:pic>
        <p:nvPicPr>
          <p:cNvPr descr="A white arrow on a black background&#10;&#10;AI-generated content may be incorrect." id="7724" name="Google Shape;7724;g3d53bdb51f7_0_9366"/>
          <p:cNvPicPr preferRelativeResize="0"/>
          <p:nvPr/>
        </p:nvPicPr>
        <p:blipFill rotWithShape="1">
          <a:blip r:embed="rId3">
            <a:alphaModFix/>
          </a:blip>
          <a:srcRect b="0" l="0" r="0" t="0"/>
          <a:stretch/>
        </p:blipFill>
        <p:spPr>
          <a:xfrm>
            <a:off x="2190871" y="2408575"/>
            <a:ext cx="82147" cy="132149"/>
          </a:xfrm>
          <a:prstGeom prst="rect">
            <a:avLst/>
          </a:prstGeom>
          <a:noFill/>
          <a:ln>
            <a:noFill/>
          </a:ln>
        </p:spPr>
      </p:pic>
      <p:sp>
        <p:nvSpPr>
          <p:cNvPr id="7725" name="Google Shape;7725;g3d53bdb51f7_0_9366"/>
          <p:cNvSpPr txBox="1"/>
          <p:nvPr>
            <p:ph idx="2" type="title"/>
          </p:nvPr>
        </p:nvSpPr>
        <p:spPr>
          <a:xfrm>
            <a:off x="419964" y="1198973"/>
            <a:ext cx="811500" cy="4143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28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726" name="Google Shape;7726;g3d53bdb51f7_0_9366"/>
          <p:cNvSpPr txBox="1"/>
          <p:nvPr>
            <p:ph idx="3" type="title"/>
          </p:nvPr>
        </p:nvSpPr>
        <p:spPr>
          <a:xfrm>
            <a:off x="2190868" y="1198973"/>
            <a:ext cx="811500" cy="4143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28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727" name="Google Shape;7727;g3d53bdb51f7_0_9366"/>
          <p:cNvSpPr txBox="1"/>
          <p:nvPr>
            <p:ph idx="4" type="title"/>
          </p:nvPr>
        </p:nvSpPr>
        <p:spPr>
          <a:xfrm>
            <a:off x="3916056" y="1198973"/>
            <a:ext cx="811500" cy="4143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28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728" name="Google Shape;7728;g3d53bdb51f7_0_9366"/>
          <p:cNvSpPr txBox="1"/>
          <p:nvPr>
            <p:ph idx="5" type="title"/>
          </p:nvPr>
        </p:nvSpPr>
        <p:spPr>
          <a:xfrm>
            <a:off x="5641244" y="1198973"/>
            <a:ext cx="811500" cy="4143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28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729" name="Google Shape;7729;g3d53bdb51f7_0_9366"/>
          <p:cNvSpPr txBox="1"/>
          <p:nvPr>
            <p:ph idx="6" type="title"/>
          </p:nvPr>
        </p:nvSpPr>
        <p:spPr>
          <a:xfrm>
            <a:off x="7366431" y="1198973"/>
            <a:ext cx="811500" cy="4143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28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730" name="Google Shape;7730;g3d53bdb51f7_0_9366"/>
          <p:cNvSpPr txBox="1"/>
          <p:nvPr>
            <p:ph idx="1" type="subTitle"/>
          </p:nvPr>
        </p:nvSpPr>
        <p:spPr>
          <a:xfrm>
            <a:off x="473376" y="2770341"/>
            <a:ext cx="1424400" cy="156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100"/>
              <a:buNone/>
              <a:defRPr sz="1100"/>
            </a:lvl1pPr>
            <a:lvl2pPr lvl="1" algn="l">
              <a:lnSpc>
                <a:spcPct val="100000"/>
              </a:lnSpc>
              <a:spcBef>
                <a:spcPts val="1300"/>
              </a:spcBef>
              <a:spcAft>
                <a:spcPts val="0"/>
              </a:spcAft>
              <a:buSzPts val="1100"/>
              <a:buNone/>
              <a:defRPr sz="1100"/>
            </a:lvl2pPr>
            <a:lvl3pPr lvl="2" algn="l">
              <a:lnSpc>
                <a:spcPct val="100000"/>
              </a:lnSpc>
              <a:spcBef>
                <a:spcPts val="1300"/>
              </a:spcBef>
              <a:spcAft>
                <a:spcPts val="0"/>
              </a:spcAft>
              <a:buSzPts val="1100"/>
              <a:buNone/>
              <a:defRPr sz="1100"/>
            </a:lvl3pPr>
            <a:lvl4pPr lvl="3" algn="l">
              <a:lnSpc>
                <a:spcPct val="100000"/>
              </a:lnSpc>
              <a:spcBef>
                <a:spcPts val="1300"/>
              </a:spcBef>
              <a:spcAft>
                <a:spcPts val="0"/>
              </a:spcAft>
              <a:buSzPts val="1100"/>
              <a:buNone/>
              <a:defRPr sz="1100"/>
            </a:lvl4pPr>
            <a:lvl5pPr lvl="4" algn="l">
              <a:lnSpc>
                <a:spcPct val="100000"/>
              </a:lnSpc>
              <a:spcBef>
                <a:spcPts val="1300"/>
              </a:spcBef>
              <a:spcAft>
                <a:spcPts val="0"/>
              </a:spcAft>
              <a:buSzPts val="1100"/>
              <a:buNone/>
              <a:defRPr sz="1100"/>
            </a:lvl5pPr>
            <a:lvl6pPr lvl="5" algn="l">
              <a:lnSpc>
                <a:spcPct val="100000"/>
              </a:lnSpc>
              <a:spcBef>
                <a:spcPts val="400"/>
              </a:spcBef>
              <a:spcAft>
                <a:spcPts val="0"/>
              </a:spcAft>
              <a:buSzPts val="1100"/>
              <a:buNone/>
              <a:defRPr sz="1100"/>
            </a:lvl6pPr>
            <a:lvl7pPr lvl="6" algn="l">
              <a:lnSpc>
                <a:spcPct val="100000"/>
              </a:lnSpc>
              <a:spcBef>
                <a:spcPts val="400"/>
              </a:spcBef>
              <a:spcAft>
                <a:spcPts val="0"/>
              </a:spcAft>
              <a:buSzPts val="1100"/>
              <a:buNone/>
              <a:defRPr sz="1100"/>
            </a:lvl7pPr>
            <a:lvl8pPr lvl="7" algn="l">
              <a:lnSpc>
                <a:spcPct val="100000"/>
              </a:lnSpc>
              <a:spcBef>
                <a:spcPts val="400"/>
              </a:spcBef>
              <a:spcAft>
                <a:spcPts val="0"/>
              </a:spcAft>
              <a:buSzPts val="1100"/>
              <a:buNone/>
              <a:defRPr sz="1100"/>
            </a:lvl8pPr>
            <a:lvl9pPr lvl="8" algn="l">
              <a:lnSpc>
                <a:spcPct val="100000"/>
              </a:lnSpc>
              <a:spcBef>
                <a:spcPts val="400"/>
              </a:spcBef>
              <a:spcAft>
                <a:spcPts val="0"/>
              </a:spcAft>
              <a:buSzPts val="1100"/>
              <a:buNone/>
              <a:defRPr sz="1100"/>
            </a:lvl9pPr>
          </a:lstStyle>
          <a:p/>
        </p:txBody>
      </p:sp>
      <p:sp>
        <p:nvSpPr>
          <p:cNvPr id="7731" name="Google Shape;7731;g3d53bdb51f7_0_9366"/>
          <p:cNvSpPr txBox="1"/>
          <p:nvPr>
            <p:ph idx="7" type="subTitle"/>
          </p:nvPr>
        </p:nvSpPr>
        <p:spPr>
          <a:xfrm>
            <a:off x="2175767" y="2770341"/>
            <a:ext cx="1424400" cy="156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100"/>
              <a:buNone/>
              <a:defRPr sz="1100"/>
            </a:lvl1pPr>
            <a:lvl2pPr lvl="1" algn="l">
              <a:lnSpc>
                <a:spcPct val="100000"/>
              </a:lnSpc>
              <a:spcBef>
                <a:spcPts val="1300"/>
              </a:spcBef>
              <a:spcAft>
                <a:spcPts val="0"/>
              </a:spcAft>
              <a:buSzPts val="1100"/>
              <a:buNone/>
              <a:defRPr sz="1100"/>
            </a:lvl2pPr>
            <a:lvl3pPr lvl="2" algn="l">
              <a:lnSpc>
                <a:spcPct val="100000"/>
              </a:lnSpc>
              <a:spcBef>
                <a:spcPts val="1300"/>
              </a:spcBef>
              <a:spcAft>
                <a:spcPts val="0"/>
              </a:spcAft>
              <a:buSzPts val="1100"/>
              <a:buNone/>
              <a:defRPr sz="1100"/>
            </a:lvl3pPr>
            <a:lvl4pPr lvl="3" algn="l">
              <a:lnSpc>
                <a:spcPct val="100000"/>
              </a:lnSpc>
              <a:spcBef>
                <a:spcPts val="1300"/>
              </a:spcBef>
              <a:spcAft>
                <a:spcPts val="0"/>
              </a:spcAft>
              <a:buSzPts val="1100"/>
              <a:buNone/>
              <a:defRPr sz="1100"/>
            </a:lvl4pPr>
            <a:lvl5pPr lvl="4" algn="l">
              <a:lnSpc>
                <a:spcPct val="100000"/>
              </a:lnSpc>
              <a:spcBef>
                <a:spcPts val="1300"/>
              </a:spcBef>
              <a:spcAft>
                <a:spcPts val="0"/>
              </a:spcAft>
              <a:buSzPts val="1100"/>
              <a:buNone/>
              <a:defRPr sz="1100"/>
            </a:lvl5pPr>
            <a:lvl6pPr lvl="5" algn="l">
              <a:lnSpc>
                <a:spcPct val="100000"/>
              </a:lnSpc>
              <a:spcBef>
                <a:spcPts val="400"/>
              </a:spcBef>
              <a:spcAft>
                <a:spcPts val="0"/>
              </a:spcAft>
              <a:buSzPts val="1100"/>
              <a:buNone/>
              <a:defRPr sz="1100"/>
            </a:lvl6pPr>
            <a:lvl7pPr lvl="6" algn="l">
              <a:lnSpc>
                <a:spcPct val="100000"/>
              </a:lnSpc>
              <a:spcBef>
                <a:spcPts val="400"/>
              </a:spcBef>
              <a:spcAft>
                <a:spcPts val="0"/>
              </a:spcAft>
              <a:buSzPts val="1100"/>
              <a:buNone/>
              <a:defRPr sz="1100"/>
            </a:lvl7pPr>
            <a:lvl8pPr lvl="7" algn="l">
              <a:lnSpc>
                <a:spcPct val="100000"/>
              </a:lnSpc>
              <a:spcBef>
                <a:spcPts val="400"/>
              </a:spcBef>
              <a:spcAft>
                <a:spcPts val="0"/>
              </a:spcAft>
              <a:buSzPts val="1100"/>
              <a:buNone/>
              <a:defRPr sz="1100"/>
            </a:lvl8pPr>
            <a:lvl9pPr lvl="8" algn="l">
              <a:lnSpc>
                <a:spcPct val="100000"/>
              </a:lnSpc>
              <a:spcBef>
                <a:spcPts val="400"/>
              </a:spcBef>
              <a:spcAft>
                <a:spcPts val="0"/>
              </a:spcAft>
              <a:buSzPts val="1100"/>
              <a:buNone/>
              <a:defRPr sz="1100"/>
            </a:lvl9pPr>
          </a:lstStyle>
          <a:p/>
        </p:txBody>
      </p:sp>
      <p:sp>
        <p:nvSpPr>
          <p:cNvPr id="7732" name="Google Shape;7732;g3d53bdb51f7_0_9366"/>
          <p:cNvSpPr txBox="1"/>
          <p:nvPr>
            <p:ph idx="8" type="subTitle"/>
          </p:nvPr>
        </p:nvSpPr>
        <p:spPr>
          <a:xfrm>
            <a:off x="3886889" y="2770341"/>
            <a:ext cx="1424400" cy="156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100"/>
              <a:buNone/>
              <a:defRPr sz="1100"/>
            </a:lvl1pPr>
            <a:lvl2pPr lvl="1" algn="l">
              <a:lnSpc>
                <a:spcPct val="100000"/>
              </a:lnSpc>
              <a:spcBef>
                <a:spcPts val="1300"/>
              </a:spcBef>
              <a:spcAft>
                <a:spcPts val="0"/>
              </a:spcAft>
              <a:buSzPts val="1100"/>
              <a:buNone/>
              <a:defRPr sz="1100"/>
            </a:lvl2pPr>
            <a:lvl3pPr lvl="2" algn="l">
              <a:lnSpc>
                <a:spcPct val="100000"/>
              </a:lnSpc>
              <a:spcBef>
                <a:spcPts val="1300"/>
              </a:spcBef>
              <a:spcAft>
                <a:spcPts val="0"/>
              </a:spcAft>
              <a:buSzPts val="1100"/>
              <a:buNone/>
              <a:defRPr sz="1100"/>
            </a:lvl3pPr>
            <a:lvl4pPr lvl="3" algn="l">
              <a:lnSpc>
                <a:spcPct val="100000"/>
              </a:lnSpc>
              <a:spcBef>
                <a:spcPts val="1300"/>
              </a:spcBef>
              <a:spcAft>
                <a:spcPts val="0"/>
              </a:spcAft>
              <a:buSzPts val="1100"/>
              <a:buNone/>
              <a:defRPr sz="1100"/>
            </a:lvl4pPr>
            <a:lvl5pPr lvl="4" algn="l">
              <a:lnSpc>
                <a:spcPct val="100000"/>
              </a:lnSpc>
              <a:spcBef>
                <a:spcPts val="1300"/>
              </a:spcBef>
              <a:spcAft>
                <a:spcPts val="0"/>
              </a:spcAft>
              <a:buSzPts val="1100"/>
              <a:buNone/>
              <a:defRPr sz="1100"/>
            </a:lvl5pPr>
            <a:lvl6pPr lvl="5" algn="l">
              <a:lnSpc>
                <a:spcPct val="100000"/>
              </a:lnSpc>
              <a:spcBef>
                <a:spcPts val="400"/>
              </a:spcBef>
              <a:spcAft>
                <a:spcPts val="0"/>
              </a:spcAft>
              <a:buSzPts val="1100"/>
              <a:buNone/>
              <a:defRPr sz="1100"/>
            </a:lvl6pPr>
            <a:lvl7pPr lvl="6" algn="l">
              <a:lnSpc>
                <a:spcPct val="100000"/>
              </a:lnSpc>
              <a:spcBef>
                <a:spcPts val="400"/>
              </a:spcBef>
              <a:spcAft>
                <a:spcPts val="0"/>
              </a:spcAft>
              <a:buSzPts val="1100"/>
              <a:buNone/>
              <a:defRPr sz="1100"/>
            </a:lvl7pPr>
            <a:lvl8pPr lvl="7" algn="l">
              <a:lnSpc>
                <a:spcPct val="100000"/>
              </a:lnSpc>
              <a:spcBef>
                <a:spcPts val="400"/>
              </a:spcBef>
              <a:spcAft>
                <a:spcPts val="0"/>
              </a:spcAft>
              <a:buSzPts val="1100"/>
              <a:buNone/>
              <a:defRPr sz="1100"/>
            </a:lvl8pPr>
            <a:lvl9pPr lvl="8" algn="l">
              <a:lnSpc>
                <a:spcPct val="100000"/>
              </a:lnSpc>
              <a:spcBef>
                <a:spcPts val="400"/>
              </a:spcBef>
              <a:spcAft>
                <a:spcPts val="0"/>
              </a:spcAft>
              <a:buSzPts val="1100"/>
              <a:buNone/>
              <a:defRPr sz="1100"/>
            </a:lvl9pPr>
          </a:lstStyle>
          <a:p/>
        </p:txBody>
      </p:sp>
      <p:sp>
        <p:nvSpPr>
          <p:cNvPr id="7733" name="Google Shape;7733;g3d53bdb51f7_0_9366"/>
          <p:cNvSpPr txBox="1"/>
          <p:nvPr>
            <p:ph idx="9" type="subTitle"/>
          </p:nvPr>
        </p:nvSpPr>
        <p:spPr>
          <a:xfrm>
            <a:off x="5598007" y="2770341"/>
            <a:ext cx="1424400" cy="156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100"/>
              <a:buNone/>
              <a:defRPr sz="1100"/>
            </a:lvl1pPr>
            <a:lvl2pPr lvl="1" algn="l">
              <a:lnSpc>
                <a:spcPct val="100000"/>
              </a:lnSpc>
              <a:spcBef>
                <a:spcPts val="1300"/>
              </a:spcBef>
              <a:spcAft>
                <a:spcPts val="0"/>
              </a:spcAft>
              <a:buSzPts val="1100"/>
              <a:buNone/>
              <a:defRPr sz="1100"/>
            </a:lvl2pPr>
            <a:lvl3pPr lvl="2" algn="l">
              <a:lnSpc>
                <a:spcPct val="100000"/>
              </a:lnSpc>
              <a:spcBef>
                <a:spcPts val="1300"/>
              </a:spcBef>
              <a:spcAft>
                <a:spcPts val="0"/>
              </a:spcAft>
              <a:buSzPts val="1100"/>
              <a:buNone/>
              <a:defRPr sz="1100"/>
            </a:lvl3pPr>
            <a:lvl4pPr lvl="3" algn="l">
              <a:lnSpc>
                <a:spcPct val="100000"/>
              </a:lnSpc>
              <a:spcBef>
                <a:spcPts val="1300"/>
              </a:spcBef>
              <a:spcAft>
                <a:spcPts val="0"/>
              </a:spcAft>
              <a:buSzPts val="1100"/>
              <a:buNone/>
              <a:defRPr sz="1100"/>
            </a:lvl4pPr>
            <a:lvl5pPr lvl="4" algn="l">
              <a:lnSpc>
                <a:spcPct val="100000"/>
              </a:lnSpc>
              <a:spcBef>
                <a:spcPts val="1300"/>
              </a:spcBef>
              <a:spcAft>
                <a:spcPts val="0"/>
              </a:spcAft>
              <a:buSzPts val="1100"/>
              <a:buNone/>
              <a:defRPr sz="1100"/>
            </a:lvl5pPr>
            <a:lvl6pPr lvl="5" algn="l">
              <a:lnSpc>
                <a:spcPct val="100000"/>
              </a:lnSpc>
              <a:spcBef>
                <a:spcPts val="400"/>
              </a:spcBef>
              <a:spcAft>
                <a:spcPts val="0"/>
              </a:spcAft>
              <a:buSzPts val="1100"/>
              <a:buNone/>
              <a:defRPr sz="1100"/>
            </a:lvl6pPr>
            <a:lvl7pPr lvl="6" algn="l">
              <a:lnSpc>
                <a:spcPct val="100000"/>
              </a:lnSpc>
              <a:spcBef>
                <a:spcPts val="400"/>
              </a:spcBef>
              <a:spcAft>
                <a:spcPts val="0"/>
              </a:spcAft>
              <a:buSzPts val="1100"/>
              <a:buNone/>
              <a:defRPr sz="1100"/>
            </a:lvl7pPr>
            <a:lvl8pPr lvl="7" algn="l">
              <a:lnSpc>
                <a:spcPct val="100000"/>
              </a:lnSpc>
              <a:spcBef>
                <a:spcPts val="400"/>
              </a:spcBef>
              <a:spcAft>
                <a:spcPts val="0"/>
              </a:spcAft>
              <a:buSzPts val="1100"/>
              <a:buNone/>
              <a:defRPr sz="1100"/>
            </a:lvl8pPr>
            <a:lvl9pPr lvl="8" algn="l">
              <a:lnSpc>
                <a:spcPct val="100000"/>
              </a:lnSpc>
              <a:spcBef>
                <a:spcPts val="400"/>
              </a:spcBef>
              <a:spcAft>
                <a:spcPts val="0"/>
              </a:spcAft>
              <a:buSzPts val="1100"/>
              <a:buNone/>
              <a:defRPr sz="1100"/>
            </a:lvl9pPr>
          </a:lstStyle>
          <a:p/>
        </p:txBody>
      </p:sp>
      <p:sp>
        <p:nvSpPr>
          <p:cNvPr id="7734" name="Google Shape;7734;g3d53bdb51f7_0_9366"/>
          <p:cNvSpPr txBox="1"/>
          <p:nvPr>
            <p:ph idx="13" type="subTitle"/>
          </p:nvPr>
        </p:nvSpPr>
        <p:spPr>
          <a:xfrm>
            <a:off x="7309125" y="2770341"/>
            <a:ext cx="1424400" cy="156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100"/>
              <a:buNone/>
              <a:defRPr sz="1100"/>
            </a:lvl1pPr>
            <a:lvl2pPr lvl="1" algn="l">
              <a:lnSpc>
                <a:spcPct val="100000"/>
              </a:lnSpc>
              <a:spcBef>
                <a:spcPts val="1300"/>
              </a:spcBef>
              <a:spcAft>
                <a:spcPts val="0"/>
              </a:spcAft>
              <a:buSzPts val="1100"/>
              <a:buNone/>
              <a:defRPr sz="1100"/>
            </a:lvl2pPr>
            <a:lvl3pPr lvl="2" algn="l">
              <a:lnSpc>
                <a:spcPct val="100000"/>
              </a:lnSpc>
              <a:spcBef>
                <a:spcPts val="1300"/>
              </a:spcBef>
              <a:spcAft>
                <a:spcPts val="0"/>
              </a:spcAft>
              <a:buSzPts val="1100"/>
              <a:buNone/>
              <a:defRPr sz="1100"/>
            </a:lvl3pPr>
            <a:lvl4pPr lvl="3" algn="l">
              <a:lnSpc>
                <a:spcPct val="100000"/>
              </a:lnSpc>
              <a:spcBef>
                <a:spcPts val="1300"/>
              </a:spcBef>
              <a:spcAft>
                <a:spcPts val="0"/>
              </a:spcAft>
              <a:buSzPts val="1100"/>
              <a:buNone/>
              <a:defRPr sz="1100"/>
            </a:lvl4pPr>
            <a:lvl5pPr lvl="4" algn="l">
              <a:lnSpc>
                <a:spcPct val="100000"/>
              </a:lnSpc>
              <a:spcBef>
                <a:spcPts val="1300"/>
              </a:spcBef>
              <a:spcAft>
                <a:spcPts val="0"/>
              </a:spcAft>
              <a:buSzPts val="1100"/>
              <a:buNone/>
              <a:defRPr sz="1100"/>
            </a:lvl5pPr>
            <a:lvl6pPr lvl="5" algn="l">
              <a:lnSpc>
                <a:spcPct val="100000"/>
              </a:lnSpc>
              <a:spcBef>
                <a:spcPts val="400"/>
              </a:spcBef>
              <a:spcAft>
                <a:spcPts val="0"/>
              </a:spcAft>
              <a:buSzPts val="1100"/>
              <a:buNone/>
              <a:defRPr sz="1100"/>
            </a:lvl6pPr>
            <a:lvl7pPr lvl="6" algn="l">
              <a:lnSpc>
                <a:spcPct val="100000"/>
              </a:lnSpc>
              <a:spcBef>
                <a:spcPts val="400"/>
              </a:spcBef>
              <a:spcAft>
                <a:spcPts val="0"/>
              </a:spcAft>
              <a:buSzPts val="1100"/>
              <a:buNone/>
              <a:defRPr sz="1100"/>
            </a:lvl7pPr>
            <a:lvl8pPr lvl="7" algn="l">
              <a:lnSpc>
                <a:spcPct val="100000"/>
              </a:lnSpc>
              <a:spcBef>
                <a:spcPts val="400"/>
              </a:spcBef>
              <a:spcAft>
                <a:spcPts val="0"/>
              </a:spcAft>
              <a:buSzPts val="1100"/>
              <a:buNone/>
              <a:defRPr sz="1100"/>
            </a:lvl8pPr>
            <a:lvl9pPr lvl="8" algn="l">
              <a:lnSpc>
                <a:spcPct val="100000"/>
              </a:lnSpc>
              <a:spcBef>
                <a:spcPts val="400"/>
              </a:spcBef>
              <a:spcAft>
                <a:spcPts val="0"/>
              </a:spcAft>
              <a:buSzPts val="1100"/>
              <a:buNone/>
              <a:defRPr sz="1100"/>
            </a:lvl9pPr>
          </a:lstStyle>
          <a:p/>
        </p:txBody>
      </p:sp>
    </p:spTree>
  </p:cSld>
  <p:clrMapOvr>
    <a:masterClrMapping/>
  </p:clrMapOvr>
</p:sldLayout>
</file>

<file path=ppt/slideLayouts/slideLayout4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4_Custom Layout  77">
  <p:cSld name="64_Custom Layout_1">
    <p:bg>
      <p:bgPr>
        <a:blipFill>
          <a:blip r:embed="rId2">
            <a:alphaModFix/>
          </a:blip>
          <a:stretch>
            <a:fillRect/>
          </a:stretch>
        </a:blipFill>
      </p:bgPr>
    </p:bg>
    <p:spTree>
      <p:nvGrpSpPr>
        <p:cNvPr id="7735" name="Shape 7735"/>
        <p:cNvGrpSpPr/>
        <p:nvPr/>
      </p:nvGrpSpPr>
      <p:grpSpPr>
        <a:xfrm>
          <a:off x="0" y="0"/>
          <a:ext cx="0" cy="0"/>
          <a:chOff x="0" y="0"/>
          <a:chExt cx="0" cy="0"/>
        </a:xfrm>
      </p:grpSpPr>
      <p:sp>
        <p:nvSpPr>
          <p:cNvPr id="7736" name="Google Shape;7736;g3d53bdb51f7_0_9390"/>
          <p:cNvSpPr/>
          <p:nvPr/>
        </p:nvSpPr>
        <p:spPr>
          <a:xfrm>
            <a:off x="342855"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737" name="Google Shape;7737;g3d53bdb51f7_0_9390"/>
          <p:cNvSpPr/>
          <p:nvPr/>
        </p:nvSpPr>
        <p:spPr>
          <a:xfrm>
            <a:off x="2053978"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738" name="Google Shape;7738;g3d53bdb51f7_0_9390"/>
          <p:cNvSpPr/>
          <p:nvPr/>
        </p:nvSpPr>
        <p:spPr>
          <a:xfrm>
            <a:off x="3765101"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739" name="Google Shape;7739;g3d53bdb51f7_0_9390"/>
          <p:cNvSpPr/>
          <p:nvPr/>
        </p:nvSpPr>
        <p:spPr>
          <a:xfrm>
            <a:off x="5476224"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740" name="Google Shape;7740;g3d53bdb51f7_0_9390"/>
          <p:cNvSpPr/>
          <p:nvPr/>
        </p:nvSpPr>
        <p:spPr>
          <a:xfrm>
            <a:off x="7187347"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741" name="Google Shape;7741;g3d53bdb51f7_0_9390"/>
          <p:cNvSpPr/>
          <p:nvPr/>
        </p:nvSpPr>
        <p:spPr>
          <a:xfrm>
            <a:off x="227754" y="2374978"/>
            <a:ext cx="8829300" cy="197700"/>
          </a:xfrm>
          <a:prstGeom prst="homePlate">
            <a:avLst>
              <a:gd fmla="val 33471" name="adj"/>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5000">
                <a:srgbClr val="1C0B66"/>
              </a:gs>
              <a:gs pos="86000">
                <a:srgbClr val="1C1A7D"/>
              </a:gs>
              <a:gs pos="91000">
                <a:srgbClr val="1C2F9D"/>
              </a:gs>
              <a:gs pos="95000">
                <a:srgbClr val="1C4AC7"/>
              </a:gs>
              <a:gs pos="100000">
                <a:srgbClr val="1C6AF9"/>
              </a:gs>
            </a:gsLst>
            <a:lin ang="10800025"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accent1"/>
              </a:solidFill>
              <a:latin typeface="Poppins Medium"/>
              <a:ea typeface="Poppins Medium"/>
              <a:cs typeface="Poppins Medium"/>
              <a:sym typeface="Poppins Medium"/>
            </a:endParaRPr>
          </a:p>
        </p:txBody>
      </p:sp>
      <p:sp>
        <p:nvSpPr>
          <p:cNvPr id="7742" name="Google Shape;7742;g3d53bdb51f7_0_9390"/>
          <p:cNvSpPr txBox="1"/>
          <p:nvPr>
            <p:ph type="title"/>
          </p:nvPr>
        </p:nvSpPr>
        <p:spPr>
          <a:xfrm>
            <a:off x="309269" y="314400"/>
            <a:ext cx="85461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743" name="Google Shape;7743;g3d53bdb51f7_0_939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white arrow on a black background&#10;&#10;AI-generated content may be incorrect." id="7744" name="Google Shape;7744;g3d53bdb51f7_0_9390"/>
          <p:cNvPicPr preferRelativeResize="0"/>
          <p:nvPr/>
        </p:nvPicPr>
        <p:blipFill rotWithShape="1">
          <a:blip r:embed="rId3">
            <a:alphaModFix/>
          </a:blip>
          <a:srcRect b="0" l="0" r="0" t="0"/>
          <a:stretch/>
        </p:blipFill>
        <p:spPr>
          <a:xfrm>
            <a:off x="482470" y="2408575"/>
            <a:ext cx="82147" cy="132149"/>
          </a:xfrm>
          <a:prstGeom prst="rect">
            <a:avLst/>
          </a:prstGeom>
          <a:noFill/>
          <a:ln>
            <a:noFill/>
          </a:ln>
        </p:spPr>
      </p:pic>
      <p:pic>
        <p:nvPicPr>
          <p:cNvPr descr="A white arrow on a black background&#10;&#10;AI-generated content may be incorrect." id="7745" name="Google Shape;7745;g3d53bdb51f7_0_9390"/>
          <p:cNvPicPr preferRelativeResize="0"/>
          <p:nvPr/>
        </p:nvPicPr>
        <p:blipFill rotWithShape="1">
          <a:blip r:embed="rId3">
            <a:alphaModFix/>
          </a:blip>
          <a:srcRect b="0" l="0" r="0" t="0"/>
          <a:stretch/>
        </p:blipFill>
        <p:spPr>
          <a:xfrm>
            <a:off x="3905722" y="2408575"/>
            <a:ext cx="82147" cy="132149"/>
          </a:xfrm>
          <a:prstGeom prst="rect">
            <a:avLst/>
          </a:prstGeom>
          <a:noFill/>
          <a:ln>
            <a:noFill/>
          </a:ln>
        </p:spPr>
      </p:pic>
      <p:pic>
        <p:nvPicPr>
          <p:cNvPr descr="A white arrow on a black background&#10;&#10;AI-generated content may be incorrect." id="7746" name="Google Shape;7746;g3d53bdb51f7_0_9390"/>
          <p:cNvPicPr preferRelativeResize="0"/>
          <p:nvPr/>
        </p:nvPicPr>
        <p:blipFill rotWithShape="1">
          <a:blip r:embed="rId3">
            <a:alphaModFix/>
          </a:blip>
          <a:srcRect b="0" l="0" r="0" t="0"/>
          <a:stretch/>
        </p:blipFill>
        <p:spPr>
          <a:xfrm>
            <a:off x="5622979" y="2408575"/>
            <a:ext cx="82147" cy="132149"/>
          </a:xfrm>
          <a:prstGeom prst="rect">
            <a:avLst/>
          </a:prstGeom>
          <a:noFill/>
          <a:ln>
            <a:noFill/>
          </a:ln>
        </p:spPr>
      </p:pic>
      <p:pic>
        <p:nvPicPr>
          <p:cNvPr descr="A white arrow on a black background&#10;&#10;AI-generated content may be incorrect." id="7747" name="Google Shape;7747;g3d53bdb51f7_0_9390"/>
          <p:cNvPicPr preferRelativeResize="0"/>
          <p:nvPr/>
        </p:nvPicPr>
        <p:blipFill rotWithShape="1">
          <a:blip r:embed="rId3">
            <a:alphaModFix/>
          </a:blip>
          <a:srcRect b="0" l="0" r="0" t="0"/>
          <a:stretch/>
        </p:blipFill>
        <p:spPr>
          <a:xfrm>
            <a:off x="7330730" y="2408575"/>
            <a:ext cx="82147" cy="132149"/>
          </a:xfrm>
          <a:prstGeom prst="rect">
            <a:avLst/>
          </a:prstGeom>
          <a:noFill/>
          <a:ln>
            <a:noFill/>
          </a:ln>
        </p:spPr>
      </p:pic>
      <p:pic>
        <p:nvPicPr>
          <p:cNvPr descr="A white arrow on a black background&#10;&#10;AI-generated content may be incorrect." id="7748" name="Google Shape;7748;g3d53bdb51f7_0_9390"/>
          <p:cNvPicPr preferRelativeResize="0"/>
          <p:nvPr/>
        </p:nvPicPr>
        <p:blipFill rotWithShape="1">
          <a:blip r:embed="rId3">
            <a:alphaModFix/>
          </a:blip>
          <a:srcRect b="0" l="0" r="0" t="0"/>
          <a:stretch/>
        </p:blipFill>
        <p:spPr>
          <a:xfrm>
            <a:off x="2190871" y="2408575"/>
            <a:ext cx="82147" cy="132149"/>
          </a:xfrm>
          <a:prstGeom prst="rect">
            <a:avLst/>
          </a:prstGeom>
          <a:noFill/>
          <a:ln>
            <a:noFill/>
          </a:ln>
        </p:spPr>
      </p:pic>
      <p:sp>
        <p:nvSpPr>
          <p:cNvPr id="7749" name="Google Shape;7749;g3d53bdb51f7_0_9390"/>
          <p:cNvSpPr txBox="1"/>
          <p:nvPr>
            <p:ph idx="2" type="title"/>
          </p:nvPr>
        </p:nvSpPr>
        <p:spPr>
          <a:xfrm>
            <a:off x="419964" y="1198973"/>
            <a:ext cx="811500" cy="4143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28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750" name="Google Shape;7750;g3d53bdb51f7_0_9390"/>
          <p:cNvSpPr txBox="1"/>
          <p:nvPr>
            <p:ph idx="3" type="title"/>
          </p:nvPr>
        </p:nvSpPr>
        <p:spPr>
          <a:xfrm>
            <a:off x="2190868" y="1198973"/>
            <a:ext cx="811500" cy="4143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28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751" name="Google Shape;7751;g3d53bdb51f7_0_9390"/>
          <p:cNvSpPr txBox="1"/>
          <p:nvPr>
            <p:ph idx="4" type="title"/>
          </p:nvPr>
        </p:nvSpPr>
        <p:spPr>
          <a:xfrm>
            <a:off x="3916056" y="1198973"/>
            <a:ext cx="811500" cy="4143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28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752" name="Google Shape;7752;g3d53bdb51f7_0_9390"/>
          <p:cNvSpPr txBox="1"/>
          <p:nvPr>
            <p:ph idx="5" type="title"/>
          </p:nvPr>
        </p:nvSpPr>
        <p:spPr>
          <a:xfrm>
            <a:off x="5641244" y="1198973"/>
            <a:ext cx="811500" cy="4143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28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753" name="Google Shape;7753;g3d53bdb51f7_0_9390"/>
          <p:cNvSpPr txBox="1"/>
          <p:nvPr>
            <p:ph idx="6" type="title"/>
          </p:nvPr>
        </p:nvSpPr>
        <p:spPr>
          <a:xfrm>
            <a:off x="7366431" y="1198973"/>
            <a:ext cx="811500" cy="4143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2800">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754" name="Google Shape;7754;g3d53bdb51f7_0_9390"/>
          <p:cNvSpPr txBox="1"/>
          <p:nvPr>
            <p:ph idx="1" type="subTitle"/>
          </p:nvPr>
        </p:nvSpPr>
        <p:spPr>
          <a:xfrm>
            <a:off x="2175767" y="2770341"/>
            <a:ext cx="1424400" cy="156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100"/>
              <a:buNone/>
              <a:defRPr sz="1100"/>
            </a:lvl1pPr>
            <a:lvl2pPr lvl="1" algn="l">
              <a:lnSpc>
                <a:spcPct val="100000"/>
              </a:lnSpc>
              <a:spcBef>
                <a:spcPts val="1300"/>
              </a:spcBef>
              <a:spcAft>
                <a:spcPts val="0"/>
              </a:spcAft>
              <a:buSzPts val="1100"/>
              <a:buNone/>
              <a:defRPr sz="1100"/>
            </a:lvl2pPr>
            <a:lvl3pPr lvl="2" algn="l">
              <a:lnSpc>
                <a:spcPct val="100000"/>
              </a:lnSpc>
              <a:spcBef>
                <a:spcPts val="1300"/>
              </a:spcBef>
              <a:spcAft>
                <a:spcPts val="0"/>
              </a:spcAft>
              <a:buSzPts val="1100"/>
              <a:buNone/>
              <a:defRPr sz="1100"/>
            </a:lvl3pPr>
            <a:lvl4pPr lvl="3" algn="l">
              <a:lnSpc>
                <a:spcPct val="100000"/>
              </a:lnSpc>
              <a:spcBef>
                <a:spcPts val="1300"/>
              </a:spcBef>
              <a:spcAft>
                <a:spcPts val="0"/>
              </a:spcAft>
              <a:buSzPts val="1100"/>
              <a:buNone/>
              <a:defRPr sz="1100"/>
            </a:lvl4pPr>
            <a:lvl5pPr lvl="4" algn="l">
              <a:lnSpc>
                <a:spcPct val="100000"/>
              </a:lnSpc>
              <a:spcBef>
                <a:spcPts val="1300"/>
              </a:spcBef>
              <a:spcAft>
                <a:spcPts val="0"/>
              </a:spcAft>
              <a:buSzPts val="1100"/>
              <a:buNone/>
              <a:defRPr sz="1100"/>
            </a:lvl5pPr>
            <a:lvl6pPr lvl="5" algn="l">
              <a:lnSpc>
                <a:spcPct val="100000"/>
              </a:lnSpc>
              <a:spcBef>
                <a:spcPts val="400"/>
              </a:spcBef>
              <a:spcAft>
                <a:spcPts val="0"/>
              </a:spcAft>
              <a:buSzPts val="1100"/>
              <a:buNone/>
              <a:defRPr sz="1100"/>
            </a:lvl6pPr>
            <a:lvl7pPr lvl="6" algn="l">
              <a:lnSpc>
                <a:spcPct val="100000"/>
              </a:lnSpc>
              <a:spcBef>
                <a:spcPts val="400"/>
              </a:spcBef>
              <a:spcAft>
                <a:spcPts val="0"/>
              </a:spcAft>
              <a:buSzPts val="1100"/>
              <a:buNone/>
              <a:defRPr sz="1100"/>
            </a:lvl7pPr>
            <a:lvl8pPr lvl="7" algn="l">
              <a:lnSpc>
                <a:spcPct val="100000"/>
              </a:lnSpc>
              <a:spcBef>
                <a:spcPts val="400"/>
              </a:spcBef>
              <a:spcAft>
                <a:spcPts val="0"/>
              </a:spcAft>
              <a:buSzPts val="1100"/>
              <a:buNone/>
              <a:defRPr sz="1100"/>
            </a:lvl8pPr>
            <a:lvl9pPr lvl="8" algn="l">
              <a:lnSpc>
                <a:spcPct val="100000"/>
              </a:lnSpc>
              <a:spcBef>
                <a:spcPts val="400"/>
              </a:spcBef>
              <a:spcAft>
                <a:spcPts val="0"/>
              </a:spcAft>
              <a:buSzPts val="1100"/>
              <a:buNone/>
              <a:defRPr sz="1100"/>
            </a:lvl9pPr>
          </a:lstStyle>
          <a:p/>
        </p:txBody>
      </p:sp>
      <p:sp>
        <p:nvSpPr>
          <p:cNvPr id="7755" name="Google Shape;7755;g3d53bdb51f7_0_9390"/>
          <p:cNvSpPr txBox="1"/>
          <p:nvPr>
            <p:ph idx="7" type="subTitle"/>
          </p:nvPr>
        </p:nvSpPr>
        <p:spPr>
          <a:xfrm>
            <a:off x="3886889" y="2770341"/>
            <a:ext cx="1424400" cy="156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100"/>
              <a:buNone/>
              <a:defRPr sz="1100"/>
            </a:lvl1pPr>
            <a:lvl2pPr lvl="1" algn="l">
              <a:lnSpc>
                <a:spcPct val="100000"/>
              </a:lnSpc>
              <a:spcBef>
                <a:spcPts val="1300"/>
              </a:spcBef>
              <a:spcAft>
                <a:spcPts val="0"/>
              </a:spcAft>
              <a:buSzPts val="1100"/>
              <a:buNone/>
              <a:defRPr sz="1100"/>
            </a:lvl2pPr>
            <a:lvl3pPr lvl="2" algn="l">
              <a:lnSpc>
                <a:spcPct val="100000"/>
              </a:lnSpc>
              <a:spcBef>
                <a:spcPts val="1300"/>
              </a:spcBef>
              <a:spcAft>
                <a:spcPts val="0"/>
              </a:spcAft>
              <a:buSzPts val="1100"/>
              <a:buNone/>
              <a:defRPr sz="1100"/>
            </a:lvl3pPr>
            <a:lvl4pPr lvl="3" algn="l">
              <a:lnSpc>
                <a:spcPct val="100000"/>
              </a:lnSpc>
              <a:spcBef>
                <a:spcPts val="1300"/>
              </a:spcBef>
              <a:spcAft>
                <a:spcPts val="0"/>
              </a:spcAft>
              <a:buSzPts val="1100"/>
              <a:buNone/>
              <a:defRPr sz="1100"/>
            </a:lvl4pPr>
            <a:lvl5pPr lvl="4" algn="l">
              <a:lnSpc>
                <a:spcPct val="100000"/>
              </a:lnSpc>
              <a:spcBef>
                <a:spcPts val="1300"/>
              </a:spcBef>
              <a:spcAft>
                <a:spcPts val="0"/>
              </a:spcAft>
              <a:buSzPts val="1100"/>
              <a:buNone/>
              <a:defRPr sz="1100"/>
            </a:lvl5pPr>
            <a:lvl6pPr lvl="5" algn="l">
              <a:lnSpc>
                <a:spcPct val="100000"/>
              </a:lnSpc>
              <a:spcBef>
                <a:spcPts val="400"/>
              </a:spcBef>
              <a:spcAft>
                <a:spcPts val="0"/>
              </a:spcAft>
              <a:buSzPts val="1100"/>
              <a:buNone/>
              <a:defRPr sz="1100"/>
            </a:lvl6pPr>
            <a:lvl7pPr lvl="6" algn="l">
              <a:lnSpc>
                <a:spcPct val="100000"/>
              </a:lnSpc>
              <a:spcBef>
                <a:spcPts val="400"/>
              </a:spcBef>
              <a:spcAft>
                <a:spcPts val="0"/>
              </a:spcAft>
              <a:buSzPts val="1100"/>
              <a:buNone/>
              <a:defRPr sz="1100"/>
            </a:lvl7pPr>
            <a:lvl8pPr lvl="7" algn="l">
              <a:lnSpc>
                <a:spcPct val="100000"/>
              </a:lnSpc>
              <a:spcBef>
                <a:spcPts val="400"/>
              </a:spcBef>
              <a:spcAft>
                <a:spcPts val="0"/>
              </a:spcAft>
              <a:buSzPts val="1100"/>
              <a:buNone/>
              <a:defRPr sz="1100"/>
            </a:lvl8pPr>
            <a:lvl9pPr lvl="8" algn="l">
              <a:lnSpc>
                <a:spcPct val="100000"/>
              </a:lnSpc>
              <a:spcBef>
                <a:spcPts val="400"/>
              </a:spcBef>
              <a:spcAft>
                <a:spcPts val="0"/>
              </a:spcAft>
              <a:buSzPts val="1100"/>
              <a:buNone/>
              <a:defRPr sz="1100"/>
            </a:lvl9pPr>
          </a:lstStyle>
          <a:p/>
        </p:txBody>
      </p:sp>
      <p:sp>
        <p:nvSpPr>
          <p:cNvPr id="7756" name="Google Shape;7756;g3d53bdb51f7_0_9390"/>
          <p:cNvSpPr txBox="1"/>
          <p:nvPr>
            <p:ph idx="8" type="subTitle"/>
          </p:nvPr>
        </p:nvSpPr>
        <p:spPr>
          <a:xfrm>
            <a:off x="5598007" y="2770341"/>
            <a:ext cx="1424400" cy="156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100"/>
              <a:buNone/>
              <a:defRPr sz="1100"/>
            </a:lvl1pPr>
            <a:lvl2pPr lvl="1" algn="l">
              <a:lnSpc>
                <a:spcPct val="100000"/>
              </a:lnSpc>
              <a:spcBef>
                <a:spcPts val="1300"/>
              </a:spcBef>
              <a:spcAft>
                <a:spcPts val="0"/>
              </a:spcAft>
              <a:buSzPts val="1100"/>
              <a:buNone/>
              <a:defRPr sz="1100"/>
            </a:lvl2pPr>
            <a:lvl3pPr lvl="2" algn="l">
              <a:lnSpc>
                <a:spcPct val="100000"/>
              </a:lnSpc>
              <a:spcBef>
                <a:spcPts val="1300"/>
              </a:spcBef>
              <a:spcAft>
                <a:spcPts val="0"/>
              </a:spcAft>
              <a:buSzPts val="1100"/>
              <a:buNone/>
              <a:defRPr sz="1100"/>
            </a:lvl3pPr>
            <a:lvl4pPr lvl="3" algn="l">
              <a:lnSpc>
                <a:spcPct val="100000"/>
              </a:lnSpc>
              <a:spcBef>
                <a:spcPts val="1300"/>
              </a:spcBef>
              <a:spcAft>
                <a:spcPts val="0"/>
              </a:spcAft>
              <a:buSzPts val="1100"/>
              <a:buNone/>
              <a:defRPr sz="1100"/>
            </a:lvl4pPr>
            <a:lvl5pPr lvl="4" algn="l">
              <a:lnSpc>
                <a:spcPct val="100000"/>
              </a:lnSpc>
              <a:spcBef>
                <a:spcPts val="1300"/>
              </a:spcBef>
              <a:spcAft>
                <a:spcPts val="0"/>
              </a:spcAft>
              <a:buSzPts val="1100"/>
              <a:buNone/>
              <a:defRPr sz="1100"/>
            </a:lvl5pPr>
            <a:lvl6pPr lvl="5" algn="l">
              <a:lnSpc>
                <a:spcPct val="100000"/>
              </a:lnSpc>
              <a:spcBef>
                <a:spcPts val="400"/>
              </a:spcBef>
              <a:spcAft>
                <a:spcPts val="0"/>
              </a:spcAft>
              <a:buSzPts val="1100"/>
              <a:buNone/>
              <a:defRPr sz="1100"/>
            </a:lvl6pPr>
            <a:lvl7pPr lvl="6" algn="l">
              <a:lnSpc>
                <a:spcPct val="100000"/>
              </a:lnSpc>
              <a:spcBef>
                <a:spcPts val="400"/>
              </a:spcBef>
              <a:spcAft>
                <a:spcPts val="0"/>
              </a:spcAft>
              <a:buSzPts val="1100"/>
              <a:buNone/>
              <a:defRPr sz="1100"/>
            </a:lvl7pPr>
            <a:lvl8pPr lvl="7" algn="l">
              <a:lnSpc>
                <a:spcPct val="100000"/>
              </a:lnSpc>
              <a:spcBef>
                <a:spcPts val="400"/>
              </a:spcBef>
              <a:spcAft>
                <a:spcPts val="0"/>
              </a:spcAft>
              <a:buSzPts val="1100"/>
              <a:buNone/>
              <a:defRPr sz="1100"/>
            </a:lvl8pPr>
            <a:lvl9pPr lvl="8" algn="l">
              <a:lnSpc>
                <a:spcPct val="100000"/>
              </a:lnSpc>
              <a:spcBef>
                <a:spcPts val="400"/>
              </a:spcBef>
              <a:spcAft>
                <a:spcPts val="0"/>
              </a:spcAft>
              <a:buSzPts val="1100"/>
              <a:buNone/>
              <a:defRPr sz="1100"/>
            </a:lvl9pPr>
          </a:lstStyle>
          <a:p/>
        </p:txBody>
      </p:sp>
      <p:sp>
        <p:nvSpPr>
          <p:cNvPr id="7757" name="Google Shape;7757;g3d53bdb51f7_0_9390"/>
          <p:cNvSpPr txBox="1"/>
          <p:nvPr>
            <p:ph idx="9" type="subTitle"/>
          </p:nvPr>
        </p:nvSpPr>
        <p:spPr>
          <a:xfrm>
            <a:off x="7309125" y="2770341"/>
            <a:ext cx="1424400" cy="156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100"/>
              <a:buNone/>
              <a:defRPr sz="1100"/>
            </a:lvl1pPr>
            <a:lvl2pPr lvl="1" algn="l">
              <a:lnSpc>
                <a:spcPct val="100000"/>
              </a:lnSpc>
              <a:spcBef>
                <a:spcPts val="1300"/>
              </a:spcBef>
              <a:spcAft>
                <a:spcPts val="0"/>
              </a:spcAft>
              <a:buSzPts val="1100"/>
              <a:buNone/>
              <a:defRPr sz="1100"/>
            </a:lvl2pPr>
            <a:lvl3pPr lvl="2" algn="l">
              <a:lnSpc>
                <a:spcPct val="100000"/>
              </a:lnSpc>
              <a:spcBef>
                <a:spcPts val="1300"/>
              </a:spcBef>
              <a:spcAft>
                <a:spcPts val="0"/>
              </a:spcAft>
              <a:buSzPts val="1100"/>
              <a:buNone/>
              <a:defRPr sz="1100"/>
            </a:lvl3pPr>
            <a:lvl4pPr lvl="3" algn="l">
              <a:lnSpc>
                <a:spcPct val="100000"/>
              </a:lnSpc>
              <a:spcBef>
                <a:spcPts val="1300"/>
              </a:spcBef>
              <a:spcAft>
                <a:spcPts val="0"/>
              </a:spcAft>
              <a:buSzPts val="1100"/>
              <a:buNone/>
              <a:defRPr sz="1100"/>
            </a:lvl4pPr>
            <a:lvl5pPr lvl="4" algn="l">
              <a:lnSpc>
                <a:spcPct val="100000"/>
              </a:lnSpc>
              <a:spcBef>
                <a:spcPts val="1300"/>
              </a:spcBef>
              <a:spcAft>
                <a:spcPts val="0"/>
              </a:spcAft>
              <a:buSzPts val="1100"/>
              <a:buNone/>
              <a:defRPr sz="1100"/>
            </a:lvl5pPr>
            <a:lvl6pPr lvl="5" algn="l">
              <a:lnSpc>
                <a:spcPct val="100000"/>
              </a:lnSpc>
              <a:spcBef>
                <a:spcPts val="400"/>
              </a:spcBef>
              <a:spcAft>
                <a:spcPts val="0"/>
              </a:spcAft>
              <a:buSzPts val="1100"/>
              <a:buNone/>
              <a:defRPr sz="1100"/>
            </a:lvl6pPr>
            <a:lvl7pPr lvl="6" algn="l">
              <a:lnSpc>
                <a:spcPct val="100000"/>
              </a:lnSpc>
              <a:spcBef>
                <a:spcPts val="400"/>
              </a:spcBef>
              <a:spcAft>
                <a:spcPts val="0"/>
              </a:spcAft>
              <a:buSzPts val="1100"/>
              <a:buNone/>
              <a:defRPr sz="1100"/>
            </a:lvl7pPr>
            <a:lvl8pPr lvl="7" algn="l">
              <a:lnSpc>
                <a:spcPct val="100000"/>
              </a:lnSpc>
              <a:spcBef>
                <a:spcPts val="400"/>
              </a:spcBef>
              <a:spcAft>
                <a:spcPts val="0"/>
              </a:spcAft>
              <a:buSzPts val="1100"/>
              <a:buNone/>
              <a:defRPr sz="1100"/>
            </a:lvl8pPr>
            <a:lvl9pPr lvl="8" algn="l">
              <a:lnSpc>
                <a:spcPct val="100000"/>
              </a:lnSpc>
              <a:spcBef>
                <a:spcPts val="400"/>
              </a:spcBef>
              <a:spcAft>
                <a:spcPts val="0"/>
              </a:spcAft>
              <a:buSzPts val="1100"/>
              <a:buNone/>
              <a:defRPr sz="1100"/>
            </a:lvl9pPr>
          </a:lstStyle>
          <a:p/>
        </p:txBody>
      </p:sp>
      <p:sp>
        <p:nvSpPr>
          <p:cNvPr id="7758" name="Google Shape;7758;g3d53bdb51f7_0_9390"/>
          <p:cNvSpPr txBox="1"/>
          <p:nvPr>
            <p:ph idx="13" type="subTitle"/>
          </p:nvPr>
        </p:nvSpPr>
        <p:spPr>
          <a:xfrm>
            <a:off x="473376" y="2770341"/>
            <a:ext cx="1424400" cy="156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100"/>
              <a:buNone/>
              <a:defRPr sz="1100"/>
            </a:lvl1pPr>
            <a:lvl2pPr lvl="1" algn="l">
              <a:lnSpc>
                <a:spcPct val="100000"/>
              </a:lnSpc>
              <a:spcBef>
                <a:spcPts val="1300"/>
              </a:spcBef>
              <a:spcAft>
                <a:spcPts val="0"/>
              </a:spcAft>
              <a:buSzPts val="1100"/>
              <a:buNone/>
              <a:defRPr sz="1100"/>
            </a:lvl2pPr>
            <a:lvl3pPr lvl="2" algn="l">
              <a:lnSpc>
                <a:spcPct val="100000"/>
              </a:lnSpc>
              <a:spcBef>
                <a:spcPts val="1300"/>
              </a:spcBef>
              <a:spcAft>
                <a:spcPts val="0"/>
              </a:spcAft>
              <a:buSzPts val="1100"/>
              <a:buNone/>
              <a:defRPr sz="1100"/>
            </a:lvl3pPr>
            <a:lvl4pPr lvl="3" algn="l">
              <a:lnSpc>
                <a:spcPct val="100000"/>
              </a:lnSpc>
              <a:spcBef>
                <a:spcPts val="1300"/>
              </a:spcBef>
              <a:spcAft>
                <a:spcPts val="0"/>
              </a:spcAft>
              <a:buSzPts val="1100"/>
              <a:buNone/>
              <a:defRPr sz="1100"/>
            </a:lvl4pPr>
            <a:lvl5pPr lvl="4" algn="l">
              <a:lnSpc>
                <a:spcPct val="100000"/>
              </a:lnSpc>
              <a:spcBef>
                <a:spcPts val="1300"/>
              </a:spcBef>
              <a:spcAft>
                <a:spcPts val="0"/>
              </a:spcAft>
              <a:buSzPts val="1100"/>
              <a:buNone/>
              <a:defRPr sz="1100"/>
            </a:lvl5pPr>
            <a:lvl6pPr lvl="5" algn="l">
              <a:lnSpc>
                <a:spcPct val="100000"/>
              </a:lnSpc>
              <a:spcBef>
                <a:spcPts val="400"/>
              </a:spcBef>
              <a:spcAft>
                <a:spcPts val="0"/>
              </a:spcAft>
              <a:buSzPts val="1100"/>
              <a:buNone/>
              <a:defRPr sz="1100"/>
            </a:lvl6pPr>
            <a:lvl7pPr lvl="6" algn="l">
              <a:lnSpc>
                <a:spcPct val="100000"/>
              </a:lnSpc>
              <a:spcBef>
                <a:spcPts val="400"/>
              </a:spcBef>
              <a:spcAft>
                <a:spcPts val="0"/>
              </a:spcAft>
              <a:buSzPts val="1100"/>
              <a:buNone/>
              <a:defRPr sz="1100"/>
            </a:lvl7pPr>
            <a:lvl8pPr lvl="7" algn="l">
              <a:lnSpc>
                <a:spcPct val="100000"/>
              </a:lnSpc>
              <a:spcBef>
                <a:spcPts val="400"/>
              </a:spcBef>
              <a:spcAft>
                <a:spcPts val="0"/>
              </a:spcAft>
              <a:buSzPts val="1100"/>
              <a:buNone/>
              <a:defRPr sz="1100"/>
            </a:lvl8pPr>
            <a:lvl9pPr lvl="8" algn="l">
              <a:lnSpc>
                <a:spcPct val="100000"/>
              </a:lnSpc>
              <a:spcBef>
                <a:spcPts val="400"/>
              </a:spcBef>
              <a:spcAft>
                <a:spcPts val="0"/>
              </a:spcAft>
              <a:buSzPts val="1100"/>
              <a:buNone/>
              <a:defRPr sz="1100"/>
            </a:lvl9pPr>
          </a:lstStyle>
          <a:p/>
        </p:txBody>
      </p:sp>
    </p:spTree>
  </p:cSld>
  <p:clrMapOvr>
    <a:masterClrMapping/>
  </p:clrMapOvr>
</p:sldLayout>
</file>

<file path=ppt/slideLayouts/slideLayout4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5_Custom Layout">
  <p:cSld name="65_Custom Layout">
    <p:bg>
      <p:bgPr>
        <a:blipFill>
          <a:blip r:embed="rId2">
            <a:alphaModFix/>
          </a:blip>
          <a:stretch>
            <a:fillRect/>
          </a:stretch>
        </a:blipFill>
      </p:bgPr>
    </p:bg>
    <p:spTree>
      <p:nvGrpSpPr>
        <p:cNvPr id="7759" name="Shape 7759"/>
        <p:cNvGrpSpPr/>
        <p:nvPr/>
      </p:nvGrpSpPr>
      <p:grpSpPr>
        <a:xfrm>
          <a:off x="0" y="0"/>
          <a:ext cx="0" cy="0"/>
          <a:chOff x="0" y="0"/>
          <a:chExt cx="0" cy="0"/>
        </a:xfrm>
      </p:grpSpPr>
      <p:sp>
        <p:nvSpPr>
          <p:cNvPr id="7760" name="Google Shape;7760;g3d53bdb51f7_0_9414"/>
          <p:cNvSpPr/>
          <p:nvPr/>
        </p:nvSpPr>
        <p:spPr>
          <a:xfrm>
            <a:off x="309268" y="894886"/>
            <a:ext cx="8521500" cy="8373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761" name="Google Shape;7761;g3d53bdb51f7_0_9414"/>
          <p:cNvSpPr/>
          <p:nvPr/>
        </p:nvSpPr>
        <p:spPr>
          <a:xfrm>
            <a:off x="313224" y="1821774"/>
            <a:ext cx="8517600" cy="8373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762" name="Google Shape;7762;g3d53bdb51f7_0_9414"/>
          <p:cNvSpPr/>
          <p:nvPr/>
        </p:nvSpPr>
        <p:spPr>
          <a:xfrm>
            <a:off x="313224" y="2748615"/>
            <a:ext cx="8517600" cy="8373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763" name="Google Shape;7763;g3d53bdb51f7_0_9414"/>
          <p:cNvSpPr/>
          <p:nvPr/>
        </p:nvSpPr>
        <p:spPr>
          <a:xfrm>
            <a:off x="313224" y="3675456"/>
            <a:ext cx="8517600" cy="8373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764" name="Google Shape;7764;g3d53bdb51f7_0_9414"/>
          <p:cNvSpPr/>
          <p:nvPr/>
        </p:nvSpPr>
        <p:spPr>
          <a:xfrm>
            <a:off x="313224" y="887742"/>
            <a:ext cx="3420999" cy="838581"/>
          </a:xfrm>
          <a:custGeom>
            <a:rect b="b" l="l" r="r" t="t"/>
            <a:pathLst>
              <a:path extrusionOk="0" h="1677162" w="6841998">
                <a:moveTo>
                  <a:pt x="0" y="138589"/>
                </a:moveTo>
                <a:cubicBezTo>
                  <a:pt x="0" y="62103"/>
                  <a:pt x="62103" y="0"/>
                  <a:pt x="138589" y="0"/>
                </a:cubicBezTo>
                <a:lnTo>
                  <a:pt x="6218778" y="0"/>
                </a:lnTo>
                <a:lnTo>
                  <a:pt x="6841998" y="838581"/>
                </a:lnTo>
                <a:lnTo>
                  <a:pt x="6218778" y="1677162"/>
                </a:lnTo>
                <a:lnTo>
                  <a:pt x="138589" y="1677162"/>
                </a:lnTo>
                <a:cubicBezTo>
                  <a:pt x="62008" y="1677162"/>
                  <a:pt x="0" y="1615059"/>
                  <a:pt x="0" y="1538573"/>
                </a:cubicBezTo>
                <a:lnTo>
                  <a:pt x="0" y="138589"/>
                </a:lnTo>
                <a:close/>
              </a:path>
            </a:pathLst>
          </a:custGeom>
          <a:gradFill>
            <a:gsLst>
              <a:gs pos="0">
                <a:srgbClr val="FD0015"/>
              </a:gs>
              <a:gs pos="100000">
                <a:srgbClr val="A10033"/>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765" name="Google Shape;7765;g3d53bdb51f7_0_9414"/>
          <p:cNvSpPr/>
          <p:nvPr/>
        </p:nvSpPr>
        <p:spPr>
          <a:xfrm>
            <a:off x="313224" y="1814630"/>
            <a:ext cx="3420999" cy="838581"/>
          </a:xfrm>
          <a:custGeom>
            <a:rect b="b" l="l" r="r" t="t"/>
            <a:pathLst>
              <a:path extrusionOk="0" h="1677162"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3"/>
                </a:cubicBezTo>
                <a:lnTo>
                  <a:pt x="0" y="138684"/>
                </a:lnTo>
                <a:close/>
              </a:path>
            </a:pathLst>
          </a:custGeom>
          <a:gradFill>
            <a:gsLst>
              <a:gs pos="0">
                <a:srgbClr val="8D0032"/>
              </a:gs>
              <a:gs pos="100000">
                <a:srgbClr val="4A004D"/>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766" name="Google Shape;7766;g3d53bdb51f7_0_9414"/>
          <p:cNvSpPr/>
          <p:nvPr/>
        </p:nvSpPr>
        <p:spPr>
          <a:xfrm>
            <a:off x="313224" y="2741471"/>
            <a:ext cx="3420999" cy="838581"/>
          </a:xfrm>
          <a:custGeom>
            <a:rect b="b" l="l" r="r" t="t"/>
            <a:pathLst>
              <a:path extrusionOk="0" h="1677161"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3"/>
                </a:cubicBezTo>
                <a:lnTo>
                  <a:pt x="0" y="138684"/>
                </a:lnTo>
                <a:close/>
              </a:path>
            </a:pathLst>
          </a:custGeom>
          <a:gradFill>
            <a:gsLst>
              <a:gs pos="0">
                <a:srgbClr val="40004F"/>
              </a:gs>
              <a:gs pos="100000">
                <a:srgbClr val="210057"/>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767" name="Google Shape;7767;g3d53bdb51f7_0_9414"/>
          <p:cNvSpPr/>
          <p:nvPr/>
        </p:nvSpPr>
        <p:spPr>
          <a:xfrm>
            <a:off x="313224" y="3668312"/>
            <a:ext cx="3420999" cy="838581"/>
          </a:xfrm>
          <a:custGeom>
            <a:rect b="b" l="l" r="r" t="t"/>
            <a:pathLst>
              <a:path extrusionOk="0" h="1677162"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4"/>
                </a:cubicBezTo>
                <a:lnTo>
                  <a:pt x="0" y="138684"/>
                </a:lnTo>
                <a:close/>
              </a:path>
            </a:pathLst>
          </a:custGeom>
          <a:gradFill>
            <a:gsLst>
              <a:gs pos="0">
                <a:srgbClr val="1E0056"/>
              </a:gs>
              <a:gs pos="10000">
                <a:srgbClr val="1E0056"/>
              </a:gs>
              <a:gs pos="100000">
                <a:srgbClr val="1543C2"/>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768" name="Google Shape;7768;g3d53bdb51f7_0_9414"/>
          <p:cNvSpPr txBox="1"/>
          <p:nvPr>
            <p:ph type="title"/>
          </p:nvPr>
        </p:nvSpPr>
        <p:spPr>
          <a:xfrm>
            <a:off x="309269" y="314400"/>
            <a:ext cx="8517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769" name="Google Shape;7769;g3d53bdb51f7_0_941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770" name="Google Shape;7770;g3d53bdb51f7_0_9414"/>
          <p:cNvSpPr txBox="1"/>
          <p:nvPr>
            <p:ph idx="2" type="title"/>
          </p:nvPr>
        </p:nvSpPr>
        <p:spPr>
          <a:xfrm>
            <a:off x="506184" y="1156444"/>
            <a:ext cx="521100" cy="2721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1900">
                <a:solidFill>
                  <a:schemeClr val="lt1"/>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771" name="Google Shape;7771;g3d53bdb51f7_0_9414"/>
          <p:cNvSpPr txBox="1"/>
          <p:nvPr>
            <p:ph idx="3" type="title"/>
          </p:nvPr>
        </p:nvSpPr>
        <p:spPr>
          <a:xfrm>
            <a:off x="506184" y="2100759"/>
            <a:ext cx="521100" cy="2721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1900">
                <a:solidFill>
                  <a:schemeClr val="lt1"/>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772" name="Google Shape;7772;g3d53bdb51f7_0_9414"/>
          <p:cNvSpPr txBox="1"/>
          <p:nvPr>
            <p:ph idx="4" type="title"/>
          </p:nvPr>
        </p:nvSpPr>
        <p:spPr>
          <a:xfrm>
            <a:off x="506184" y="3017639"/>
            <a:ext cx="521100" cy="2721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1900">
                <a:solidFill>
                  <a:schemeClr val="lt1"/>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773" name="Google Shape;7773;g3d53bdb51f7_0_9414"/>
          <p:cNvSpPr txBox="1"/>
          <p:nvPr>
            <p:ph idx="5" type="title"/>
          </p:nvPr>
        </p:nvSpPr>
        <p:spPr>
          <a:xfrm>
            <a:off x="506184" y="3961636"/>
            <a:ext cx="521100" cy="272100"/>
          </a:xfrm>
          <a:prstGeom prst="rect">
            <a:avLst/>
          </a:prstGeom>
          <a:noFill/>
          <a:ln>
            <a:noFill/>
          </a:ln>
        </p:spPr>
        <p:txBody>
          <a:bodyPr anchorCtr="0" anchor="ctr" bIns="0" lIns="0" spcFirstLastPara="1" rIns="0" wrap="square" tIns="0">
            <a:noAutofit/>
          </a:bodyPr>
          <a:lstStyle>
            <a:lvl1pPr lvl="0" marR="0" algn="l">
              <a:lnSpc>
                <a:spcPct val="91000"/>
              </a:lnSpc>
              <a:spcBef>
                <a:spcPts val="0"/>
              </a:spcBef>
              <a:spcAft>
                <a:spcPts val="0"/>
              </a:spcAft>
              <a:buSzPts val="2500"/>
              <a:buNone/>
              <a:defRPr sz="1900">
                <a:solidFill>
                  <a:schemeClr val="lt1"/>
                </a:solidFill>
                <a:latin typeface="Poppins"/>
                <a:ea typeface="Poppins"/>
                <a:cs typeface="Poppins"/>
                <a:sym typeface="Poppins"/>
              </a:defRPr>
            </a:lvl1pPr>
            <a:lvl2pPr lvl="1" algn="ctr">
              <a:lnSpc>
                <a:spcPct val="100000"/>
              </a:lnSpc>
              <a:spcBef>
                <a:spcPts val="0"/>
              </a:spcBef>
              <a:spcAft>
                <a:spcPts val="0"/>
              </a:spcAft>
              <a:buSzPts val="1700"/>
              <a:buFont typeface="Poppins"/>
              <a:buNone/>
              <a:defRPr b="1" sz="1700">
                <a:latin typeface="Poppins"/>
                <a:ea typeface="Poppins"/>
                <a:cs typeface="Poppins"/>
                <a:sym typeface="Poppins"/>
              </a:defRPr>
            </a:lvl2pPr>
            <a:lvl3pPr lvl="2" algn="ctr">
              <a:lnSpc>
                <a:spcPct val="100000"/>
              </a:lnSpc>
              <a:spcBef>
                <a:spcPts val="0"/>
              </a:spcBef>
              <a:spcAft>
                <a:spcPts val="0"/>
              </a:spcAft>
              <a:buSzPts val="1700"/>
              <a:buFont typeface="Poppins"/>
              <a:buNone/>
              <a:defRPr b="1" sz="1700">
                <a:latin typeface="Poppins"/>
                <a:ea typeface="Poppins"/>
                <a:cs typeface="Poppins"/>
                <a:sym typeface="Poppins"/>
              </a:defRPr>
            </a:lvl3pPr>
            <a:lvl4pPr lvl="3" algn="ctr">
              <a:lnSpc>
                <a:spcPct val="100000"/>
              </a:lnSpc>
              <a:spcBef>
                <a:spcPts val="0"/>
              </a:spcBef>
              <a:spcAft>
                <a:spcPts val="0"/>
              </a:spcAft>
              <a:buSzPts val="1700"/>
              <a:buFont typeface="Poppins"/>
              <a:buNone/>
              <a:defRPr b="1" sz="1700">
                <a:latin typeface="Poppins"/>
                <a:ea typeface="Poppins"/>
                <a:cs typeface="Poppins"/>
                <a:sym typeface="Poppins"/>
              </a:defRPr>
            </a:lvl4pPr>
            <a:lvl5pPr lvl="4" algn="ctr">
              <a:lnSpc>
                <a:spcPct val="100000"/>
              </a:lnSpc>
              <a:spcBef>
                <a:spcPts val="0"/>
              </a:spcBef>
              <a:spcAft>
                <a:spcPts val="0"/>
              </a:spcAft>
              <a:buSzPts val="1700"/>
              <a:buFont typeface="Poppins"/>
              <a:buNone/>
              <a:defRPr b="1" sz="1700">
                <a:latin typeface="Poppins"/>
                <a:ea typeface="Poppins"/>
                <a:cs typeface="Poppins"/>
                <a:sym typeface="Poppins"/>
              </a:defRPr>
            </a:lvl5pPr>
            <a:lvl6pPr lvl="5" algn="ctr">
              <a:lnSpc>
                <a:spcPct val="100000"/>
              </a:lnSpc>
              <a:spcBef>
                <a:spcPts val="0"/>
              </a:spcBef>
              <a:spcAft>
                <a:spcPts val="0"/>
              </a:spcAft>
              <a:buSzPts val="1700"/>
              <a:buFont typeface="Poppins"/>
              <a:buNone/>
              <a:defRPr b="1" sz="1700">
                <a:latin typeface="Poppins"/>
                <a:ea typeface="Poppins"/>
                <a:cs typeface="Poppins"/>
                <a:sym typeface="Poppins"/>
              </a:defRPr>
            </a:lvl6pPr>
            <a:lvl7pPr lvl="6" algn="ctr">
              <a:lnSpc>
                <a:spcPct val="100000"/>
              </a:lnSpc>
              <a:spcBef>
                <a:spcPts val="0"/>
              </a:spcBef>
              <a:spcAft>
                <a:spcPts val="0"/>
              </a:spcAft>
              <a:buSzPts val="1700"/>
              <a:buFont typeface="Poppins"/>
              <a:buNone/>
              <a:defRPr b="1" sz="1700">
                <a:latin typeface="Poppins"/>
                <a:ea typeface="Poppins"/>
                <a:cs typeface="Poppins"/>
                <a:sym typeface="Poppins"/>
              </a:defRPr>
            </a:lvl7pPr>
            <a:lvl8pPr lvl="7" algn="ctr">
              <a:lnSpc>
                <a:spcPct val="100000"/>
              </a:lnSpc>
              <a:spcBef>
                <a:spcPts val="0"/>
              </a:spcBef>
              <a:spcAft>
                <a:spcPts val="0"/>
              </a:spcAft>
              <a:buSzPts val="1700"/>
              <a:buFont typeface="Poppins"/>
              <a:buNone/>
              <a:defRPr b="1" sz="1700">
                <a:latin typeface="Poppins"/>
                <a:ea typeface="Poppins"/>
                <a:cs typeface="Poppins"/>
                <a:sym typeface="Poppins"/>
              </a:defRPr>
            </a:lvl8pPr>
            <a:lvl9pPr lvl="8" algn="ctr">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774" name="Google Shape;7774;g3d53bdb51f7_0_9414"/>
          <p:cNvSpPr txBox="1"/>
          <p:nvPr>
            <p:ph idx="1" type="subTitle"/>
          </p:nvPr>
        </p:nvSpPr>
        <p:spPr>
          <a:xfrm>
            <a:off x="4049022" y="1910324"/>
            <a:ext cx="4558200" cy="681000"/>
          </a:xfrm>
          <a:prstGeom prst="rect">
            <a:avLst/>
          </a:prstGeom>
          <a:noFill/>
          <a:ln>
            <a:noFill/>
          </a:ln>
        </p:spPr>
        <p:txBody>
          <a:bodyPr anchorCtr="0" anchor="t" bIns="0" lIns="0" spcFirstLastPara="1" rIns="0" wrap="square" tIns="0">
            <a:noAutofit/>
          </a:bodyPr>
          <a:lstStyle>
            <a:lvl1pPr lvl="0" marR="0" algn="l">
              <a:lnSpc>
                <a:spcPct val="164000"/>
              </a:lnSpc>
              <a:spcBef>
                <a:spcPts val="0"/>
              </a:spcBef>
              <a:spcAft>
                <a:spcPts val="0"/>
              </a:spcAft>
              <a:buClr>
                <a:srgbClr val="C00000"/>
              </a:buClr>
              <a:buSzPts val="800"/>
              <a:buFont typeface="Abel"/>
              <a:buNone/>
              <a:defRPr sz="8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775" name="Google Shape;7775;g3d53bdb51f7_0_9414"/>
          <p:cNvSpPr txBox="1"/>
          <p:nvPr>
            <p:ph idx="6" type="subTitle"/>
          </p:nvPr>
        </p:nvSpPr>
        <p:spPr>
          <a:xfrm>
            <a:off x="4049022" y="2826131"/>
            <a:ext cx="4558200" cy="573300"/>
          </a:xfrm>
          <a:prstGeom prst="rect">
            <a:avLst/>
          </a:prstGeom>
          <a:noFill/>
          <a:ln>
            <a:noFill/>
          </a:ln>
        </p:spPr>
        <p:txBody>
          <a:bodyPr anchorCtr="0" anchor="t" bIns="0" lIns="0" spcFirstLastPara="1" rIns="0" wrap="square" tIns="0">
            <a:noAutofit/>
          </a:bodyPr>
          <a:lstStyle>
            <a:lvl1pPr lvl="0" marR="0" algn="l">
              <a:lnSpc>
                <a:spcPct val="164000"/>
              </a:lnSpc>
              <a:spcBef>
                <a:spcPts val="0"/>
              </a:spcBef>
              <a:spcAft>
                <a:spcPts val="0"/>
              </a:spcAft>
              <a:buClr>
                <a:srgbClr val="C00000"/>
              </a:buClr>
              <a:buSzPts val="800"/>
              <a:buFont typeface="Abel"/>
              <a:buNone/>
              <a:defRPr sz="8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776" name="Google Shape;7776;g3d53bdb51f7_0_9414"/>
          <p:cNvSpPr txBox="1"/>
          <p:nvPr>
            <p:ph idx="7" type="subTitle"/>
          </p:nvPr>
        </p:nvSpPr>
        <p:spPr>
          <a:xfrm>
            <a:off x="4049022" y="3748565"/>
            <a:ext cx="4558200" cy="573300"/>
          </a:xfrm>
          <a:prstGeom prst="rect">
            <a:avLst/>
          </a:prstGeom>
          <a:noFill/>
          <a:ln>
            <a:noFill/>
          </a:ln>
        </p:spPr>
        <p:txBody>
          <a:bodyPr anchorCtr="0" anchor="t" bIns="0" lIns="0" spcFirstLastPara="1" rIns="0" wrap="square" tIns="0">
            <a:noAutofit/>
          </a:bodyPr>
          <a:lstStyle>
            <a:lvl1pPr lvl="0" marR="0" algn="l">
              <a:lnSpc>
                <a:spcPct val="164000"/>
              </a:lnSpc>
              <a:spcBef>
                <a:spcPts val="0"/>
              </a:spcBef>
              <a:spcAft>
                <a:spcPts val="0"/>
              </a:spcAft>
              <a:buClr>
                <a:srgbClr val="C00000"/>
              </a:buClr>
              <a:buSzPts val="800"/>
              <a:buFont typeface="Abel"/>
              <a:buNone/>
              <a:defRPr sz="8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777" name="Google Shape;7777;g3d53bdb51f7_0_9414"/>
          <p:cNvSpPr txBox="1"/>
          <p:nvPr>
            <p:ph idx="8" type="subTitle"/>
          </p:nvPr>
        </p:nvSpPr>
        <p:spPr>
          <a:xfrm>
            <a:off x="4049022" y="976144"/>
            <a:ext cx="4558200" cy="681000"/>
          </a:xfrm>
          <a:prstGeom prst="rect">
            <a:avLst/>
          </a:prstGeom>
          <a:noFill/>
          <a:ln>
            <a:noFill/>
          </a:ln>
        </p:spPr>
        <p:txBody>
          <a:bodyPr anchorCtr="0" anchor="t" bIns="0" lIns="0" spcFirstLastPara="1" rIns="0" wrap="square" tIns="0">
            <a:noAutofit/>
          </a:bodyPr>
          <a:lstStyle>
            <a:lvl1pPr lvl="0" marR="0" algn="l">
              <a:lnSpc>
                <a:spcPct val="164000"/>
              </a:lnSpc>
              <a:spcBef>
                <a:spcPts val="0"/>
              </a:spcBef>
              <a:spcAft>
                <a:spcPts val="0"/>
              </a:spcAft>
              <a:buClr>
                <a:srgbClr val="C00000"/>
              </a:buClr>
              <a:buSzPts val="800"/>
              <a:buFont typeface="Abel"/>
              <a:buNone/>
              <a:defRPr sz="8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778" name="Google Shape;7778;g3d53bdb51f7_0_9414"/>
          <p:cNvSpPr txBox="1"/>
          <p:nvPr>
            <p:ph idx="9" type="subTitle"/>
          </p:nvPr>
        </p:nvSpPr>
        <p:spPr>
          <a:xfrm>
            <a:off x="1044792" y="1165444"/>
            <a:ext cx="2043300" cy="3534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1100"/>
              <a:buFont typeface="Poppins"/>
              <a:buNone/>
              <a:defRPr b="1" sz="1100">
                <a:solidFill>
                  <a:schemeClr val="lt1"/>
                </a:solidFill>
                <a:latin typeface="Poppins"/>
                <a:ea typeface="Poppins"/>
                <a:cs typeface="Poppins"/>
                <a:sym typeface="Poppins"/>
              </a:defRPr>
            </a:lvl1pPr>
            <a:lvl2pPr lvl="1" algn="l">
              <a:lnSpc>
                <a:spcPct val="115000"/>
              </a:lnSpc>
              <a:spcBef>
                <a:spcPts val="1300"/>
              </a:spcBef>
              <a:spcAft>
                <a:spcPts val="0"/>
              </a:spcAft>
              <a:buSzPts val="800"/>
              <a:buNone/>
              <a:defRPr/>
            </a:lvl2pPr>
            <a:lvl3pPr lvl="2" algn="l">
              <a:lnSpc>
                <a:spcPct val="115000"/>
              </a:lnSpc>
              <a:spcBef>
                <a:spcPts val="1300"/>
              </a:spcBef>
              <a:spcAft>
                <a:spcPts val="0"/>
              </a:spcAft>
              <a:buSzPts val="700"/>
              <a:buNone/>
              <a:defRPr/>
            </a:lvl3pPr>
            <a:lvl4pPr lvl="3" algn="l">
              <a:lnSpc>
                <a:spcPct val="115000"/>
              </a:lnSpc>
              <a:spcBef>
                <a:spcPts val="1300"/>
              </a:spcBef>
              <a:spcAft>
                <a:spcPts val="0"/>
              </a:spcAft>
              <a:buSzPts val="500"/>
              <a:buNone/>
              <a:defRPr/>
            </a:lvl4pPr>
            <a:lvl5pPr lvl="4" algn="l">
              <a:lnSpc>
                <a:spcPct val="115000"/>
              </a:lnSpc>
              <a:spcBef>
                <a:spcPts val="1300"/>
              </a:spcBef>
              <a:spcAft>
                <a:spcPts val="0"/>
              </a:spcAft>
              <a:buSzPts val="400"/>
              <a:buNone/>
              <a:defRPr/>
            </a:lvl5pPr>
            <a:lvl6pPr lvl="5" algn="l">
              <a:lnSpc>
                <a:spcPct val="115000"/>
              </a:lnSpc>
              <a:spcBef>
                <a:spcPts val="400"/>
              </a:spcBef>
              <a:spcAft>
                <a:spcPts val="0"/>
              </a:spcAft>
              <a:buSzPts val="200"/>
              <a:buNone/>
              <a:defRPr/>
            </a:lvl6pPr>
            <a:lvl7pPr lvl="6" algn="l">
              <a:lnSpc>
                <a:spcPct val="115000"/>
              </a:lnSpc>
              <a:spcBef>
                <a:spcPts val="400"/>
              </a:spcBef>
              <a:spcAft>
                <a:spcPts val="0"/>
              </a:spcAft>
              <a:buSzPts val="200"/>
              <a:buNone/>
              <a:defRPr/>
            </a:lvl7pPr>
            <a:lvl8pPr lvl="7" algn="l">
              <a:lnSpc>
                <a:spcPct val="115000"/>
              </a:lnSpc>
              <a:spcBef>
                <a:spcPts val="400"/>
              </a:spcBef>
              <a:spcAft>
                <a:spcPts val="0"/>
              </a:spcAft>
              <a:buSzPts val="200"/>
              <a:buNone/>
              <a:defRPr/>
            </a:lvl8pPr>
            <a:lvl9pPr lvl="8" algn="l">
              <a:lnSpc>
                <a:spcPct val="115000"/>
              </a:lnSpc>
              <a:spcBef>
                <a:spcPts val="400"/>
              </a:spcBef>
              <a:spcAft>
                <a:spcPts val="0"/>
              </a:spcAft>
              <a:buSzPts val="200"/>
              <a:buNone/>
              <a:defRPr/>
            </a:lvl9pPr>
          </a:lstStyle>
          <a:p/>
        </p:txBody>
      </p:sp>
      <p:sp>
        <p:nvSpPr>
          <p:cNvPr id="7779" name="Google Shape;7779;g3d53bdb51f7_0_9414"/>
          <p:cNvSpPr txBox="1"/>
          <p:nvPr>
            <p:ph idx="13" type="subTitle"/>
          </p:nvPr>
        </p:nvSpPr>
        <p:spPr>
          <a:xfrm>
            <a:off x="1044792" y="2087623"/>
            <a:ext cx="2043300" cy="3534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1100"/>
              <a:buFont typeface="Poppins"/>
              <a:buNone/>
              <a:defRPr b="1" sz="1100">
                <a:solidFill>
                  <a:schemeClr val="lt1"/>
                </a:solidFill>
                <a:latin typeface="Poppins"/>
                <a:ea typeface="Poppins"/>
                <a:cs typeface="Poppins"/>
                <a:sym typeface="Poppins"/>
              </a:defRPr>
            </a:lvl1pPr>
            <a:lvl2pPr lvl="1" algn="l">
              <a:lnSpc>
                <a:spcPct val="115000"/>
              </a:lnSpc>
              <a:spcBef>
                <a:spcPts val="1300"/>
              </a:spcBef>
              <a:spcAft>
                <a:spcPts val="0"/>
              </a:spcAft>
              <a:buSzPts val="800"/>
              <a:buNone/>
              <a:defRPr/>
            </a:lvl2pPr>
            <a:lvl3pPr lvl="2" algn="l">
              <a:lnSpc>
                <a:spcPct val="115000"/>
              </a:lnSpc>
              <a:spcBef>
                <a:spcPts val="1300"/>
              </a:spcBef>
              <a:spcAft>
                <a:spcPts val="0"/>
              </a:spcAft>
              <a:buSzPts val="700"/>
              <a:buNone/>
              <a:defRPr/>
            </a:lvl3pPr>
            <a:lvl4pPr lvl="3" algn="l">
              <a:lnSpc>
                <a:spcPct val="115000"/>
              </a:lnSpc>
              <a:spcBef>
                <a:spcPts val="1300"/>
              </a:spcBef>
              <a:spcAft>
                <a:spcPts val="0"/>
              </a:spcAft>
              <a:buSzPts val="500"/>
              <a:buNone/>
              <a:defRPr/>
            </a:lvl4pPr>
            <a:lvl5pPr lvl="4" algn="l">
              <a:lnSpc>
                <a:spcPct val="115000"/>
              </a:lnSpc>
              <a:spcBef>
                <a:spcPts val="1300"/>
              </a:spcBef>
              <a:spcAft>
                <a:spcPts val="0"/>
              </a:spcAft>
              <a:buSzPts val="400"/>
              <a:buNone/>
              <a:defRPr/>
            </a:lvl5pPr>
            <a:lvl6pPr lvl="5" algn="l">
              <a:lnSpc>
                <a:spcPct val="115000"/>
              </a:lnSpc>
              <a:spcBef>
                <a:spcPts val="400"/>
              </a:spcBef>
              <a:spcAft>
                <a:spcPts val="0"/>
              </a:spcAft>
              <a:buSzPts val="200"/>
              <a:buNone/>
              <a:defRPr/>
            </a:lvl6pPr>
            <a:lvl7pPr lvl="6" algn="l">
              <a:lnSpc>
                <a:spcPct val="115000"/>
              </a:lnSpc>
              <a:spcBef>
                <a:spcPts val="400"/>
              </a:spcBef>
              <a:spcAft>
                <a:spcPts val="0"/>
              </a:spcAft>
              <a:buSzPts val="200"/>
              <a:buNone/>
              <a:defRPr/>
            </a:lvl7pPr>
            <a:lvl8pPr lvl="7" algn="l">
              <a:lnSpc>
                <a:spcPct val="115000"/>
              </a:lnSpc>
              <a:spcBef>
                <a:spcPts val="400"/>
              </a:spcBef>
              <a:spcAft>
                <a:spcPts val="0"/>
              </a:spcAft>
              <a:buSzPts val="200"/>
              <a:buNone/>
              <a:defRPr/>
            </a:lvl8pPr>
            <a:lvl9pPr lvl="8" algn="l">
              <a:lnSpc>
                <a:spcPct val="115000"/>
              </a:lnSpc>
              <a:spcBef>
                <a:spcPts val="400"/>
              </a:spcBef>
              <a:spcAft>
                <a:spcPts val="0"/>
              </a:spcAft>
              <a:buSzPts val="200"/>
              <a:buNone/>
              <a:defRPr/>
            </a:lvl9pPr>
          </a:lstStyle>
          <a:p/>
        </p:txBody>
      </p:sp>
      <p:sp>
        <p:nvSpPr>
          <p:cNvPr id="7780" name="Google Shape;7780;g3d53bdb51f7_0_9414"/>
          <p:cNvSpPr txBox="1"/>
          <p:nvPr>
            <p:ph idx="14" type="subTitle"/>
          </p:nvPr>
        </p:nvSpPr>
        <p:spPr>
          <a:xfrm>
            <a:off x="1044792" y="3010918"/>
            <a:ext cx="2043300" cy="3534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1100"/>
              <a:buFont typeface="Poppins"/>
              <a:buNone/>
              <a:defRPr b="1" sz="1100">
                <a:solidFill>
                  <a:schemeClr val="lt1"/>
                </a:solidFill>
                <a:latin typeface="Poppins"/>
                <a:ea typeface="Poppins"/>
                <a:cs typeface="Poppins"/>
                <a:sym typeface="Poppins"/>
              </a:defRPr>
            </a:lvl1pPr>
            <a:lvl2pPr lvl="1" algn="l">
              <a:lnSpc>
                <a:spcPct val="115000"/>
              </a:lnSpc>
              <a:spcBef>
                <a:spcPts val="1300"/>
              </a:spcBef>
              <a:spcAft>
                <a:spcPts val="0"/>
              </a:spcAft>
              <a:buSzPts val="800"/>
              <a:buNone/>
              <a:defRPr/>
            </a:lvl2pPr>
            <a:lvl3pPr lvl="2" algn="l">
              <a:lnSpc>
                <a:spcPct val="115000"/>
              </a:lnSpc>
              <a:spcBef>
                <a:spcPts val="1300"/>
              </a:spcBef>
              <a:spcAft>
                <a:spcPts val="0"/>
              </a:spcAft>
              <a:buSzPts val="700"/>
              <a:buNone/>
              <a:defRPr/>
            </a:lvl3pPr>
            <a:lvl4pPr lvl="3" algn="l">
              <a:lnSpc>
                <a:spcPct val="115000"/>
              </a:lnSpc>
              <a:spcBef>
                <a:spcPts val="1300"/>
              </a:spcBef>
              <a:spcAft>
                <a:spcPts val="0"/>
              </a:spcAft>
              <a:buSzPts val="500"/>
              <a:buNone/>
              <a:defRPr/>
            </a:lvl4pPr>
            <a:lvl5pPr lvl="4" algn="l">
              <a:lnSpc>
                <a:spcPct val="115000"/>
              </a:lnSpc>
              <a:spcBef>
                <a:spcPts val="1300"/>
              </a:spcBef>
              <a:spcAft>
                <a:spcPts val="0"/>
              </a:spcAft>
              <a:buSzPts val="400"/>
              <a:buNone/>
              <a:defRPr/>
            </a:lvl5pPr>
            <a:lvl6pPr lvl="5" algn="l">
              <a:lnSpc>
                <a:spcPct val="115000"/>
              </a:lnSpc>
              <a:spcBef>
                <a:spcPts val="400"/>
              </a:spcBef>
              <a:spcAft>
                <a:spcPts val="0"/>
              </a:spcAft>
              <a:buSzPts val="200"/>
              <a:buNone/>
              <a:defRPr/>
            </a:lvl6pPr>
            <a:lvl7pPr lvl="6" algn="l">
              <a:lnSpc>
                <a:spcPct val="115000"/>
              </a:lnSpc>
              <a:spcBef>
                <a:spcPts val="400"/>
              </a:spcBef>
              <a:spcAft>
                <a:spcPts val="0"/>
              </a:spcAft>
              <a:buSzPts val="200"/>
              <a:buNone/>
              <a:defRPr/>
            </a:lvl7pPr>
            <a:lvl8pPr lvl="7" algn="l">
              <a:lnSpc>
                <a:spcPct val="115000"/>
              </a:lnSpc>
              <a:spcBef>
                <a:spcPts val="400"/>
              </a:spcBef>
              <a:spcAft>
                <a:spcPts val="0"/>
              </a:spcAft>
              <a:buSzPts val="200"/>
              <a:buNone/>
              <a:defRPr/>
            </a:lvl8pPr>
            <a:lvl9pPr lvl="8" algn="l">
              <a:lnSpc>
                <a:spcPct val="115000"/>
              </a:lnSpc>
              <a:spcBef>
                <a:spcPts val="400"/>
              </a:spcBef>
              <a:spcAft>
                <a:spcPts val="0"/>
              </a:spcAft>
              <a:buSzPts val="200"/>
              <a:buNone/>
              <a:defRPr/>
            </a:lvl9pPr>
          </a:lstStyle>
          <a:p/>
        </p:txBody>
      </p:sp>
      <p:sp>
        <p:nvSpPr>
          <p:cNvPr id="7781" name="Google Shape;7781;g3d53bdb51f7_0_9414"/>
          <p:cNvSpPr txBox="1"/>
          <p:nvPr>
            <p:ph idx="15" type="subTitle"/>
          </p:nvPr>
        </p:nvSpPr>
        <p:spPr>
          <a:xfrm>
            <a:off x="1044792" y="3928719"/>
            <a:ext cx="2043300" cy="3534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1100"/>
              <a:buFont typeface="Poppins"/>
              <a:buNone/>
              <a:defRPr b="1" sz="1100">
                <a:solidFill>
                  <a:schemeClr val="lt1"/>
                </a:solidFill>
                <a:latin typeface="Poppins"/>
                <a:ea typeface="Poppins"/>
                <a:cs typeface="Poppins"/>
                <a:sym typeface="Poppins"/>
              </a:defRPr>
            </a:lvl1pPr>
            <a:lvl2pPr lvl="1" algn="l">
              <a:lnSpc>
                <a:spcPct val="115000"/>
              </a:lnSpc>
              <a:spcBef>
                <a:spcPts val="1300"/>
              </a:spcBef>
              <a:spcAft>
                <a:spcPts val="0"/>
              </a:spcAft>
              <a:buSzPts val="800"/>
              <a:buNone/>
              <a:defRPr/>
            </a:lvl2pPr>
            <a:lvl3pPr lvl="2" algn="l">
              <a:lnSpc>
                <a:spcPct val="115000"/>
              </a:lnSpc>
              <a:spcBef>
                <a:spcPts val="1300"/>
              </a:spcBef>
              <a:spcAft>
                <a:spcPts val="0"/>
              </a:spcAft>
              <a:buSzPts val="700"/>
              <a:buNone/>
              <a:defRPr/>
            </a:lvl3pPr>
            <a:lvl4pPr lvl="3" algn="l">
              <a:lnSpc>
                <a:spcPct val="115000"/>
              </a:lnSpc>
              <a:spcBef>
                <a:spcPts val="1300"/>
              </a:spcBef>
              <a:spcAft>
                <a:spcPts val="0"/>
              </a:spcAft>
              <a:buSzPts val="500"/>
              <a:buNone/>
              <a:defRPr/>
            </a:lvl4pPr>
            <a:lvl5pPr lvl="4" algn="l">
              <a:lnSpc>
                <a:spcPct val="115000"/>
              </a:lnSpc>
              <a:spcBef>
                <a:spcPts val="1300"/>
              </a:spcBef>
              <a:spcAft>
                <a:spcPts val="0"/>
              </a:spcAft>
              <a:buSzPts val="400"/>
              <a:buNone/>
              <a:defRPr/>
            </a:lvl5pPr>
            <a:lvl6pPr lvl="5" algn="l">
              <a:lnSpc>
                <a:spcPct val="115000"/>
              </a:lnSpc>
              <a:spcBef>
                <a:spcPts val="400"/>
              </a:spcBef>
              <a:spcAft>
                <a:spcPts val="0"/>
              </a:spcAft>
              <a:buSzPts val="200"/>
              <a:buNone/>
              <a:defRPr/>
            </a:lvl6pPr>
            <a:lvl7pPr lvl="6" algn="l">
              <a:lnSpc>
                <a:spcPct val="115000"/>
              </a:lnSpc>
              <a:spcBef>
                <a:spcPts val="400"/>
              </a:spcBef>
              <a:spcAft>
                <a:spcPts val="0"/>
              </a:spcAft>
              <a:buSzPts val="200"/>
              <a:buNone/>
              <a:defRPr/>
            </a:lvl7pPr>
            <a:lvl8pPr lvl="7" algn="l">
              <a:lnSpc>
                <a:spcPct val="115000"/>
              </a:lnSpc>
              <a:spcBef>
                <a:spcPts val="400"/>
              </a:spcBef>
              <a:spcAft>
                <a:spcPts val="0"/>
              </a:spcAft>
              <a:buSzPts val="200"/>
              <a:buNone/>
              <a:defRPr/>
            </a:lvl8pPr>
            <a:lvl9pPr lvl="8" algn="l">
              <a:lnSpc>
                <a:spcPct val="115000"/>
              </a:lnSpc>
              <a:spcBef>
                <a:spcPts val="400"/>
              </a:spcBef>
              <a:spcAft>
                <a:spcPts val="0"/>
              </a:spcAft>
              <a:buSzPts val="200"/>
              <a:buNone/>
              <a:defRPr/>
            </a:lvl9pPr>
          </a:lstStyle>
          <a:p/>
        </p:txBody>
      </p:sp>
    </p:spTree>
  </p:cSld>
  <p:clrMapOvr>
    <a:masterClrMapping/>
  </p:clrMapOvr>
</p:sldLayout>
</file>

<file path=ppt/slideLayouts/slideLayout4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6_Custom Layout">
  <p:cSld name="66_Custom Layout">
    <p:bg>
      <p:bgPr>
        <a:blipFill>
          <a:blip r:embed="rId2">
            <a:alphaModFix/>
          </a:blip>
          <a:stretch>
            <a:fillRect/>
          </a:stretch>
        </a:blipFill>
      </p:bgPr>
    </p:bg>
    <p:spTree>
      <p:nvGrpSpPr>
        <p:cNvPr id="7782" name="Shape 7782"/>
        <p:cNvGrpSpPr/>
        <p:nvPr/>
      </p:nvGrpSpPr>
      <p:grpSpPr>
        <a:xfrm>
          <a:off x="0" y="0"/>
          <a:ext cx="0" cy="0"/>
          <a:chOff x="0" y="0"/>
          <a:chExt cx="0" cy="0"/>
        </a:xfrm>
      </p:grpSpPr>
      <p:sp>
        <p:nvSpPr>
          <p:cNvPr id="7783" name="Google Shape;7783;g3d53bdb51f7_0_9437"/>
          <p:cNvSpPr/>
          <p:nvPr/>
        </p:nvSpPr>
        <p:spPr>
          <a:xfrm>
            <a:off x="309268" y="884849"/>
            <a:ext cx="8517600" cy="6810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784" name="Google Shape;7784;g3d53bdb51f7_0_9437"/>
          <p:cNvSpPr/>
          <p:nvPr/>
        </p:nvSpPr>
        <p:spPr>
          <a:xfrm>
            <a:off x="309268" y="1617422"/>
            <a:ext cx="8517600" cy="6810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785" name="Google Shape;7785;g3d53bdb51f7_0_9437"/>
          <p:cNvSpPr/>
          <p:nvPr/>
        </p:nvSpPr>
        <p:spPr>
          <a:xfrm>
            <a:off x="309268" y="2349996"/>
            <a:ext cx="8517600" cy="6810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786" name="Google Shape;7786;g3d53bdb51f7_0_9437"/>
          <p:cNvSpPr/>
          <p:nvPr/>
        </p:nvSpPr>
        <p:spPr>
          <a:xfrm>
            <a:off x="309268" y="3082570"/>
            <a:ext cx="8517600" cy="7038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787" name="Google Shape;7787;g3d53bdb51f7_0_9437"/>
          <p:cNvSpPr/>
          <p:nvPr/>
        </p:nvSpPr>
        <p:spPr>
          <a:xfrm>
            <a:off x="309268" y="3838040"/>
            <a:ext cx="8517600" cy="6951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788" name="Google Shape;7788;g3d53bdb51f7_0_9437"/>
          <p:cNvSpPr/>
          <p:nvPr/>
        </p:nvSpPr>
        <p:spPr>
          <a:xfrm>
            <a:off x="313301" y="889135"/>
            <a:ext cx="2993374" cy="675058"/>
          </a:xfrm>
          <a:custGeom>
            <a:rect b="b" l="l" r="r" t="t"/>
            <a:pathLst>
              <a:path extrusionOk="0" h="1677162" w="6841998">
                <a:moveTo>
                  <a:pt x="0" y="138589"/>
                </a:moveTo>
                <a:cubicBezTo>
                  <a:pt x="0" y="62103"/>
                  <a:pt x="62103" y="0"/>
                  <a:pt x="138589" y="0"/>
                </a:cubicBezTo>
                <a:lnTo>
                  <a:pt x="6218778" y="0"/>
                </a:lnTo>
                <a:lnTo>
                  <a:pt x="6841998" y="838581"/>
                </a:lnTo>
                <a:lnTo>
                  <a:pt x="6218778" y="1677162"/>
                </a:lnTo>
                <a:lnTo>
                  <a:pt x="138589" y="1677162"/>
                </a:lnTo>
                <a:cubicBezTo>
                  <a:pt x="62008" y="1677162"/>
                  <a:pt x="0" y="1615059"/>
                  <a:pt x="0" y="1538573"/>
                </a:cubicBezTo>
                <a:lnTo>
                  <a:pt x="0" y="138589"/>
                </a:lnTo>
                <a:close/>
              </a:path>
            </a:pathLst>
          </a:custGeom>
          <a:gradFill>
            <a:gsLst>
              <a:gs pos="0">
                <a:srgbClr val="FD0015"/>
              </a:gs>
              <a:gs pos="100000">
                <a:srgbClr val="A10033"/>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789" name="Google Shape;7789;g3d53bdb51f7_0_9437"/>
          <p:cNvSpPr/>
          <p:nvPr/>
        </p:nvSpPr>
        <p:spPr>
          <a:xfrm>
            <a:off x="313301" y="1625989"/>
            <a:ext cx="2993374" cy="679251"/>
          </a:xfrm>
          <a:custGeom>
            <a:rect b="b" l="l" r="r" t="t"/>
            <a:pathLst>
              <a:path extrusionOk="0" h="1677162"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3"/>
                </a:cubicBezTo>
                <a:lnTo>
                  <a:pt x="0" y="138684"/>
                </a:lnTo>
                <a:close/>
              </a:path>
            </a:pathLst>
          </a:custGeom>
          <a:gradFill>
            <a:gsLst>
              <a:gs pos="0">
                <a:srgbClr val="8D0032"/>
              </a:gs>
              <a:gs pos="100000">
                <a:srgbClr val="4A004D"/>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790" name="Google Shape;7790;g3d53bdb51f7_0_9437"/>
          <p:cNvSpPr/>
          <p:nvPr/>
        </p:nvSpPr>
        <p:spPr>
          <a:xfrm>
            <a:off x="313301" y="2377089"/>
            <a:ext cx="2993374" cy="666671"/>
          </a:xfrm>
          <a:custGeom>
            <a:rect b="b" l="l" r="r" t="t"/>
            <a:pathLst>
              <a:path extrusionOk="0" h="1677161"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3"/>
                </a:cubicBezTo>
                <a:lnTo>
                  <a:pt x="0" y="138684"/>
                </a:lnTo>
                <a:close/>
              </a:path>
            </a:pathLst>
          </a:custGeom>
          <a:gradFill>
            <a:gsLst>
              <a:gs pos="0">
                <a:srgbClr val="40004F"/>
              </a:gs>
              <a:gs pos="100000">
                <a:srgbClr val="210057"/>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791" name="Google Shape;7791;g3d53bdb51f7_0_9437"/>
          <p:cNvSpPr/>
          <p:nvPr/>
        </p:nvSpPr>
        <p:spPr>
          <a:xfrm>
            <a:off x="313301" y="3113901"/>
            <a:ext cx="2993374" cy="679251"/>
          </a:xfrm>
          <a:custGeom>
            <a:rect b="b" l="l" r="r" t="t"/>
            <a:pathLst>
              <a:path extrusionOk="0" h="1677162"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4"/>
                </a:cubicBezTo>
                <a:lnTo>
                  <a:pt x="0" y="138684"/>
                </a:lnTo>
                <a:close/>
              </a:path>
            </a:pathLst>
          </a:custGeom>
          <a:gradFill>
            <a:gsLst>
              <a:gs pos="0">
                <a:srgbClr val="1E0056"/>
              </a:gs>
              <a:gs pos="10000">
                <a:srgbClr val="1E0056"/>
              </a:gs>
              <a:gs pos="100000">
                <a:srgbClr val="1543C2"/>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792" name="Google Shape;7792;g3d53bdb51f7_0_9437"/>
          <p:cNvSpPr/>
          <p:nvPr/>
        </p:nvSpPr>
        <p:spPr>
          <a:xfrm>
            <a:off x="313301" y="3852199"/>
            <a:ext cx="2993374" cy="679251"/>
          </a:xfrm>
          <a:custGeom>
            <a:rect b="b" l="l" r="r" t="t"/>
            <a:pathLst>
              <a:path extrusionOk="0" h="1677162"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4"/>
                </a:cubicBezTo>
                <a:lnTo>
                  <a:pt x="0" y="138684"/>
                </a:lnTo>
                <a:close/>
              </a:path>
            </a:pathLst>
          </a:custGeom>
          <a:gradFill>
            <a:gsLst>
              <a:gs pos="0">
                <a:srgbClr val="1E0056"/>
              </a:gs>
              <a:gs pos="26000">
                <a:srgbClr val="1E0056"/>
              </a:gs>
              <a:gs pos="100000">
                <a:srgbClr val="1543C2"/>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793" name="Google Shape;7793;g3d53bdb51f7_0_9437"/>
          <p:cNvSpPr txBox="1"/>
          <p:nvPr>
            <p:ph type="title"/>
          </p:nvPr>
        </p:nvSpPr>
        <p:spPr>
          <a:xfrm>
            <a:off x="309269" y="314400"/>
            <a:ext cx="8517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794" name="Google Shape;7794;g3d53bdb51f7_0_943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795" name="Google Shape;7795;g3d53bdb51f7_0_9437"/>
          <p:cNvSpPr txBox="1"/>
          <p:nvPr>
            <p:ph idx="2" type="title"/>
          </p:nvPr>
        </p:nvSpPr>
        <p:spPr>
          <a:xfrm>
            <a:off x="456816" y="1091428"/>
            <a:ext cx="491400" cy="272100"/>
          </a:xfrm>
          <a:prstGeom prst="rect">
            <a:avLst/>
          </a:prstGeom>
          <a:noFill/>
          <a:ln>
            <a:noFill/>
          </a:ln>
        </p:spPr>
        <p:txBody>
          <a:bodyPr anchorCtr="0" anchor="t" bIns="0" lIns="0" spcFirstLastPara="1" rIns="0" wrap="square" tIns="0">
            <a:noAutofit/>
          </a:bodyPr>
          <a:lstStyle>
            <a:lvl1pPr lvl="0" marR="0" algn="l">
              <a:lnSpc>
                <a:spcPct val="91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796" name="Google Shape;7796;g3d53bdb51f7_0_9437"/>
          <p:cNvSpPr txBox="1"/>
          <p:nvPr>
            <p:ph idx="3" type="title"/>
          </p:nvPr>
        </p:nvSpPr>
        <p:spPr>
          <a:xfrm>
            <a:off x="456816" y="1821858"/>
            <a:ext cx="491400" cy="272100"/>
          </a:xfrm>
          <a:prstGeom prst="rect">
            <a:avLst/>
          </a:prstGeom>
          <a:noFill/>
          <a:ln>
            <a:noFill/>
          </a:ln>
        </p:spPr>
        <p:txBody>
          <a:bodyPr anchorCtr="0" anchor="t" bIns="0" lIns="0" spcFirstLastPara="1" rIns="0" wrap="square" tIns="0">
            <a:noAutofit/>
          </a:bodyPr>
          <a:lstStyle>
            <a:lvl1pPr lvl="0" marR="0" algn="l">
              <a:lnSpc>
                <a:spcPct val="91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797" name="Google Shape;7797;g3d53bdb51f7_0_9437"/>
          <p:cNvSpPr txBox="1"/>
          <p:nvPr>
            <p:ph idx="4" type="title"/>
          </p:nvPr>
        </p:nvSpPr>
        <p:spPr>
          <a:xfrm>
            <a:off x="456816" y="2565513"/>
            <a:ext cx="491400" cy="272100"/>
          </a:xfrm>
          <a:prstGeom prst="rect">
            <a:avLst/>
          </a:prstGeom>
          <a:noFill/>
          <a:ln>
            <a:noFill/>
          </a:ln>
        </p:spPr>
        <p:txBody>
          <a:bodyPr anchorCtr="0" anchor="t" bIns="0" lIns="0" spcFirstLastPara="1" rIns="0" wrap="square" tIns="0">
            <a:noAutofit/>
          </a:bodyPr>
          <a:lstStyle>
            <a:lvl1pPr lvl="0" marR="0" algn="l">
              <a:lnSpc>
                <a:spcPct val="91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798" name="Google Shape;7798;g3d53bdb51f7_0_9437"/>
          <p:cNvSpPr txBox="1"/>
          <p:nvPr>
            <p:ph idx="5" type="title"/>
          </p:nvPr>
        </p:nvSpPr>
        <p:spPr>
          <a:xfrm>
            <a:off x="456816" y="3337704"/>
            <a:ext cx="491400" cy="272100"/>
          </a:xfrm>
          <a:prstGeom prst="rect">
            <a:avLst/>
          </a:prstGeom>
          <a:noFill/>
          <a:ln>
            <a:noFill/>
          </a:ln>
        </p:spPr>
        <p:txBody>
          <a:bodyPr anchorCtr="0" anchor="t" bIns="0" lIns="0" spcFirstLastPara="1" rIns="0" wrap="square" tIns="0">
            <a:noAutofit/>
          </a:bodyPr>
          <a:lstStyle>
            <a:lvl1pPr lvl="0" marR="0" algn="l">
              <a:lnSpc>
                <a:spcPct val="91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799" name="Google Shape;7799;g3d53bdb51f7_0_9437"/>
          <p:cNvSpPr txBox="1"/>
          <p:nvPr>
            <p:ph idx="6" type="title"/>
          </p:nvPr>
        </p:nvSpPr>
        <p:spPr>
          <a:xfrm>
            <a:off x="456816" y="4065522"/>
            <a:ext cx="491400" cy="272100"/>
          </a:xfrm>
          <a:prstGeom prst="rect">
            <a:avLst/>
          </a:prstGeom>
          <a:noFill/>
          <a:ln>
            <a:noFill/>
          </a:ln>
        </p:spPr>
        <p:txBody>
          <a:bodyPr anchorCtr="0" anchor="t" bIns="0" lIns="0" spcFirstLastPara="1" rIns="0" wrap="square" tIns="0">
            <a:noAutofit/>
          </a:bodyPr>
          <a:lstStyle>
            <a:lvl1pPr lvl="0" marR="0" algn="l">
              <a:lnSpc>
                <a:spcPct val="91000"/>
              </a:lnSpc>
              <a:spcBef>
                <a:spcPts val="0"/>
              </a:spcBef>
              <a:spcAft>
                <a:spcPts val="0"/>
              </a:spcAft>
              <a:buSzPts val="2500"/>
              <a:buNone/>
              <a:defRPr sz="1600">
                <a:solidFill>
                  <a:schemeClr val="lt1"/>
                </a:solidFill>
                <a:latin typeface="Poppins"/>
                <a:ea typeface="Poppins"/>
                <a:cs typeface="Poppins"/>
                <a:sym typeface="Poppins"/>
              </a:defRPr>
            </a:lvl1pPr>
            <a:lvl2pPr lvl="1" algn="l">
              <a:lnSpc>
                <a:spcPct val="100000"/>
              </a:lnSpc>
              <a:spcBef>
                <a:spcPts val="0"/>
              </a:spcBef>
              <a:spcAft>
                <a:spcPts val="0"/>
              </a:spcAft>
              <a:buSzPts val="1700"/>
              <a:buFont typeface="Poppins"/>
              <a:buNone/>
              <a:defRPr b="1" sz="1700">
                <a:latin typeface="Poppins"/>
                <a:ea typeface="Poppins"/>
                <a:cs typeface="Poppins"/>
                <a:sym typeface="Poppins"/>
              </a:defRPr>
            </a:lvl2pPr>
            <a:lvl3pPr lvl="2" algn="l">
              <a:lnSpc>
                <a:spcPct val="100000"/>
              </a:lnSpc>
              <a:spcBef>
                <a:spcPts val="0"/>
              </a:spcBef>
              <a:spcAft>
                <a:spcPts val="0"/>
              </a:spcAft>
              <a:buSzPts val="1700"/>
              <a:buFont typeface="Poppins"/>
              <a:buNone/>
              <a:defRPr b="1" sz="1700">
                <a:latin typeface="Poppins"/>
                <a:ea typeface="Poppins"/>
                <a:cs typeface="Poppins"/>
                <a:sym typeface="Poppins"/>
              </a:defRPr>
            </a:lvl3pPr>
            <a:lvl4pPr lvl="3" algn="l">
              <a:lnSpc>
                <a:spcPct val="100000"/>
              </a:lnSpc>
              <a:spcBef>
                <a:spcPts val="0"/>
              </a:spcBef>
              <a:spcAft>
                <a:spcPts val="0"/>
              </a:spcAft>
              <a:buSzPts val="1700"/>
              <a:buFont typeface="Poppins"/>
              <a:buNone/>
              <a:defRPr b="1" sz="1700">
                <a:latin typeface="Poppins"/>
                <a:ea typeface="Poppins"/>
                <a:cs typeface="Poppins"/>
                <a:sym typeface="Poppins"/>
              </a:defRPr>
            </a:lvl4pPr>
            <a:lvl5pPr lvl="4" algn="l">
              <a:lnSpc>
                <a:spcPct val="100000"/>
              </a:lnSpc>
              <a:spcBef>
                <a:spcPts val="0"/>
              </a:spcBef>
              <a:spcAft>
                <a:spcPts val="0"/>
              </a:spcAft>
              <a:buSzPts val="1700"/>
              <a:buFont typeface="Poppins"/>
              <a:buNone/>
              <a:defRPr b="1" sz="1700">
                <a:latin typeface="Poppins"/>
                <a:ea typeface="Poppins"/>
                <a:cs typeface="Poppins"/>
                <a:sym typeface="Poppins"/>
              </a:defRPr>
            </a:lvl5pPr>
            <a:lvl6pPr lvl="5" algn="l">
              <a:lnSpc>
                <a:spcPct val="100000"/>
              </a:lnSpc>
              <a:spcBef>
                <a:spcPts val="0"/>
              </a:spcBef>
              <a:spcAft>
                <a:spcPts val="0"/>
              </a:spcAft>
              <a:buSzPts val="1700"/>
              <a:buFont typeface="Poppins"/>
              <a:buNone/>
              <a:defRPr b="1" sz="1700">
                <a:latin typeface="Poppins"/>
                <a:ea typeface="Poppins"/>
                <a:cs typeface="Poppins"/>
                <a:sym typeface="Poppins"/>
              </a:defRPr>
            </a:lvl6pPr>
            <a:lvl7pPr lvl="6" algn="l">
              <a:lnSpc>
                <a:spcPct val="100000"/>
              </a:lnSpc>
              <a:spcBef>
                <a:spcPts val="0"/>
              </a:spcBef>
              <a:spcAft>
                <a:spcPts val="0"/>
              </a:spcAft>
              <a:buSzPts val="1700"/>
              <a:buFont typeface="Poppins"/>
              <a:buNone/>
              <a:defRPr b="1" sz="1700">
                <a:latin typeface="Poppins"/>
                <a:ea typeface="Poppins"/>
                <a:cs typeface="Poppins"/>
                <a:sym typeface="Poppins"/>
              </a:defRPr>
            </a:lvl7pPr>
            <a:lvl8pPr lvl="7" algn="l">
              <a:lnSpc>
                <a:spcPct val="100000"/>
              </a:lnSpc>
              <a:spcBef>
                <a:spcPts val="0"/>
              </a:spcBef>
              <a:spcAft>
                <a:spcPts val="0"/>
              </a:spcAft>
              <a:buSzPts val="1700"/>
              <a:buFont typeface="Poppins"/>
              <a:buNone/>
              <a:defRPr b="1" sz="1700">
                <a:latin typeface="Poppins"/>
                <a:ea typeface="Poppins"/>
                <a:cs typeface="Poppins"/>
                <a:sym typeface="Poppins"/>
              </a:defRPr>
            </a:lvl8pPr>
            <a:lvl9pPr lvl="8" algn="l">
              <a:lnSpc>
                <a:spcPct val="100000"/>
              </a:lnSpc>
              <a:spcBef>
                <a:spcPts val="0"/>
              </a:spcBef>
              <a:spcAft>
                <a:spcPts val="0"/>
              </a:spcAft>
              <a:buSzPts val="1700"/>
              <a:buFont typeface="Poppins"/>
              <a:buNone/>
              <a:defRPr b="1" sz="1700">
                <a:latin typeface="Poppins"/>
                <a:ea typeface="Poppins"/>
                <a:cs typeface="Poppins"/>
                <a:sym typeface="Poppins"/>
              </a:defRPr>
            </a:lvl9pPr>
          </a:lstStyle>
          <a:p/>
        </p:txBody>
      </p:sp>
      <p:sp>
        <p:nvSpPr>
          <p:cNvPr id="7800" name="Google Shape;7800;g3d53bdb51f7_0_9437"/>
          <p:cNvSpPr txBox="1"/>
          <p:nvPr>
            <p:ph idx="1" type="subTitle"/>
          </p:nvPr>
        </p:nvSpPr>
        <p:spPr>
          <a:xfrm>
            <a:off x="3555034" y="1694240"/>
            <a:ext cx="4558200" cy="561000"/>
          </a:xfrm>
          <a:prstGeom prst="rect">
            <a:avLst/>
          </a:prstGeom>
          <a:noFill/>
          <a:ln>
            <a:noFill/>
          </a:ln>
        </p:spPr>
        <p:txBody>
          <a:bodyPr anchorCtr="0" anchor="t" bIns="0" lIns="0" spcFirstLastPara="1" rIns="0" wrap="square" tIns="0">
            <a:noAutofit/>
          </a:bodyPr>
          <a:lstStyle>
            <a:lvl1pPr lvl="0" marR="0" algn="l">
              <a:lnSpc>
                <a:spcPct val="164000"/>
              </a:lnSpc>
              <a:spcBef>
                <a:spcPts val="0"/>
              </a:spcBef>
              <a:spcAft>
                <a:spcPts val="0"/>
              </a:spcAft>
              <a:buClr>
                <a:srgbClr val="C00000"/>
              </a:buClr>
              <a:buSzPts val="700"/>
              <a:buFont typeface="Abel"/>
              <a:buNone/>
              <a:defRPr sz="7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801" name="Google Shape;7801;g3d53bdb51f7_0_9437"/>
          <p:cNvSpPr txBox="1"/>
          <p:nvPr>
            <p:ph idx="7" type="subTitle"/>
          </p:nvPr>
        </p:nvSpPr>
        <p:spPr>
          <a:xfrm>
            <a:off x="3555034" y="958908"/>
            <a:ext cx="4558200" cy="561000"/>
          </a:xfrm>
          <a:prstGeom prst="rect">
            <a:avLst/>
          </a:prstGeom>
          <a:noFill/>
          <a:ln>
            <a:noFill/>
          </a:ln>
        </p:spPr>
        <p:txBody>
          <a:bodyPr anchorCtr="0" anchor="t" bIns="0" lIns="0" spcFirstLastPara="1" rIns="0" wrap="square" tIns="0">
            <a:noAutofit/>
          </a:bodyPr>
          <a:lstStyle>
            <a:lvl1pPr lvl="0" marR="0" algn="l">
              <a:lnSpc>
                <a:spcPct val="164000"/>
              </a:lnSpc>
              <a:spcBef>
                <a:spcPts val="0"/>
              </a:spcBef>
              <a:spcAft>
                <a:spcPts val="0"/>
              </a:spcAft>
              <a:buClr>
                <a:srgbClr val="C00000"/>
              </a:buClr>
              <a:buSzPts val="700"/>
              <a:buFont typeface="Abel"/>
              <a:buNone/>
              <a:defRPr sz="7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802" name="Google Shape;7802;g3d53bdb51f7_0_9437"/>
          <p:cNvSpPr txBox="1"/>
          <p:nvPr>
            <p:ph idx="8" type="subTitle"/>
          </p:nvPr>
        </p:nvSpPr>
        <p:spPr>
          <a:xfrm>
            <a:off x="3555034" y="3166371"/>
            <a:ext cx="4558200" cy="561000"/>
          </a:xfrm>
          <a:prstGeom prst="rect">
            <a:avLst/>
          </a:prstGeom>
          <a:noFill/>
          <a:ln>
            <a:noFill/>
          </a:ln>
        </p:spPr>
        <p:txBody>
          <a:bodyPr anchorCtr="0" anchor="t" bIns="0" lIns="0" spcFirstLastPara="1" rIns="0" wrap="square" tIns="0">
            <a:noAutofit/>
          </a:bodyPr>
          <a:lstStyle>
            <a:lvl1pPr lvl="0" marR="0" algn="l">
              <a:lnSpc>
                <a:spcPct val="164000"/>
              </a:lnSpc>
              <a:spcBef>
                <a:spcPts val="0"/>
              </a:spcBef>
              <a:spcAft>
                <a:spcPts val="0"/>
              </a:spcAft>
              <a:buClr>
                <a:srgbClr val="C00000"/>
              </a:buClr>
              <a:buSzPts val="700"/>
              <a:buFont typeface="Abel"/>
              <a:buNone/>
              <a:defRPr sz="7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803" name="Google Shape;7803;g3d53bdb51f7_0_9437"/>
          <p:cNvSpPr txBox="1"/>
          <p:nvPr>
            <p:ph idx="9" type="subTitle"/>
          </p:nvPr>
        </p:nvSpPr>
        <p:spPr>
          <a:xfrm>
            <a:off x="3555034" y="2431039"/>
            <a:ext cx="4558200" cy="561000"/>
          </a:xfrm>
          <a:prstGeom prst="rect">
            <a:avLst/>
          </a:prstGeom>
          <a:noFill/>
          <a:ln>
            <a:noFill/>
          </a:ln>
        </p:spPr>
        <p:txBody>
          <a:bodyPr anchorCtr="0" anchor="t" bIns="0" lIns="0" spcFirstLastPara="1" rIns="0" wrap="square" tIns="0">
            <a:noAutofit/>
          </a:bodyPr>
          <a:lstStyle>
            <a:lvl1pPr lvl="0" marR="0" algn="l">
              <a:lnSpc>
                <a:spcPct val="164000"/>
              </a:lnSpc>
              <a:spcBef>
                <a:spcPts val="0"/>
              </a:spcBef>
              <a:spcAft>
                <a:spcPts val="0"/>
              </a:spcAft>
              <a:buClr>
                <a:srgbClr val="C00000"/>
              </a:buClr>
              <a:buSzPts val="700"/>
              <a:buFont typeface="Abel"/>
              <a:buNone/>
              <a:defRPr sz="7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804" name="Google Shape;7804;g3d53bdb51f7_0_9437"/>
          <p:cNvSpPr txBox="1"/>
          <p:nvPr>
            <p:ph idx="13" type="subTitle"/>
          </p:nvPr>
        </p:nvSpPr>
        <p:spPr>
          <a:xfrm>
            <a:off x="3555034" y="3924784"/>
            <a:ext cx="4558200" cy="561000"/>
          </a:xfrm>
          <a:prstGeom prst="rect">
            <a:avLst/>
          </a:prstGeom>
          <a:noFill/>
          <a:ln>
            <a:noFill/>
          </a:ln>
        </p:spPr>
        <p:txBody>
          <a:bodyPr anchorCtr="0" anchor="t" bIns="0" lIns="0" spcFirstLastPara="1" rIns="0" wrap="square" tIns="0">
            <a:noAutofit/>
          </a:bodyPr>
          <a:lstStyle>
            <a:lvl1pPr lvl="0" marR="0" algn="l">
              <a:lnSpc>
                <a:spcPct val="164000"/>
              </a:lnSpc>
              <a:spcBef>
                <a:spcPts val="0"/>
              </a:spcBef>
              <a:spcAft>
                <a:spcPts val="0"/>
              </a:spcAft>
              <a:buClr>
                <a:srgbClr val="C00000"/>
              </a:buClr>
              <a:buSzPts val="700"/>
              <a:buFont typeface="Abel"/>
              <a:buNone/>
              <a:defRPr sz="700"/>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805" name="Google Shape;7805;g3d53bdb51f7_0_9437"/>
          <p:cNvSpPr txBox="1"/>
          <p:nvPr>
            <p:ph idx="14" type="subTitle"/>
          </p:nvPr>
        </p:nvSpPr>
        <p:spPr>
          <a:xfrm>
            <a:off x="1003627" y="1091841"/>
            <a:ext cx="2043300" cy="3534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900"/>
              <a:buFont typeface="Poppins"/>
              <a:buNone/>
              <a:defRPr b="1" sz="900">
                <a:solidFill>
                  <a:schemeClr val="lt1"/>
                </a:solidFill>
                <a:latin typeface="Poppins"/>
                <a:ea typeface="Poppins"/>
                <a:cs typeface="Poppins"/>
                <a:sym typeface="Poppins"/>
              </a:defRPr>
            </a:lvl1pPr>
            <a:lvl2pPr lvl="1" algn="l">
              <a:lnSpc>
                <a:spcPct val="115000"/>
              </a:lnSpc>
              <a:spcBef>
                <a:spcPts val="1300"/>
              </a:spcBef>
              <a:spcAft>
                <a:spcPts val="0"/>
              </a:spcAft>
              <a:buSzPts val="800"/>
              <a:buNone/>
              <a:defRPr/>
            </a:lvl2pPr>
            <a:lvl3pPr lvl="2" algn="l">
              <a:lnSpc>
                <a:spcPct val="115000"/>
              </a:lnSpc>
              <a:spcBef>
                <a:spcPts val="1300"/>
              </a:spcBef>
              <a:spcAft>
                <a:spcPts val="0"/>
              </a:spcAft>
              <a:buSzPts val="700"/>
              <a:buNone/>
              <a:defRPr/>
            </a:lvl3pPr>
            <a:lvl4pPr lvl="3" algn="l">
              <a:lnSpc>
                <a:spcPct val="115000"/>
              </a:lnSpc>
              <a:spcBef>
                <a:spcPts val="1300"/>
              </a:spcBef>
              <a:spcAft>
                <a:spcPts val="0"/>
              </a:spcAft>
              <a:buSzPts val="500"/>
              <a:buNone/>
              <a:defRPr/>
            </a:lvl4pPr>
            <a:lvl5pPr lvl="4" algn="l">
              <a:lnSpc>
                <a:spcPct val="115000"/>
              </a:lnSpc>
              <a:spcBef>
                <a:spcPts val="1300"/>
              </a:spcBef>
              <a:spcAft>
                <a:spcPts val="0"/>
              </a:spcAft>
              <a:buSzPts val="400"/>
              <a:buNone/>
              <a:defRPr/>
            </a:lvl5pPr>
            <a:lvl6pPr lvl="5" algn="l">
              <a:lnSpc>
                <a:spcPct val="115000"/>
              </a:lnSpc>
              <a:spcBef>
                <a:spcPts val="400"/>
              </a:spcBef>
              <a:spcAft>
                <a:spcPts val="0"/>
              </a:spcAft>
              <a:buSzPts val="200"/>
              <a:buNone/>
              <a:defRPr/>
            </a:lvl6pPr>
            <a:lvl7pPr lvl="6" algn="l">
              <a:lnSpc>
                <a:spcPct val="115000"/>
              </a:lnSpc>
              <a:spcBef>
                <a:spcPts val="400"/>
              </a:spcBef>
              <a:spcAft>
                <a:spcPts val="0"/>
              </a:spcAft>
              <a:buSzPts val="200"/>
              <a:buNone/>
              <a:defRPr/>
            </a:lvl7pPr>
            <a:lvl8pPr lvl="7" algn="l">
              <a:lnSpc>
                <a:spcPct val="115000"/>
              </a:lnSpc>
              <a:spcBef>
                <a:spcPts val="400"/>
              </a:spcBef>
              <a:spcAft>
                <a:spcPts val="0"/>
              </a:spcAft>
              <a:buSzPts val="200"/>
              <a:buNone/>
              <a:defRPr/>
            </a:lvl8pPr>
            <a:lvl9pPr lvl="8" algn="l">
              <a:lnSpc>
                <a:spcPct val="115000"/>
              </a:lnSpc>
              <a:spcBef>
                <a:spcPts val="400"/>
              </a:spcBef>
              <a:spcAft>
                <a:spcPts val="0"/>
              </a:spcAft>
              <a:buSzPts val="200"/>
              <a:buNone/>
              <a:defRPr/>
            </a:lvl9pPr>
          </a:lstStyle>
          <a:p/>
        </p:txBody>
      </p:sp>
      <p:sp>
        <p:nvSpPr>
          <p:cNvPr id="7806" name="Google Shape;7806;g3d53bdb51f7_0_9437"/>
          <p:cNvSpPr txBox="1"/>
          <p:nvPr>
            <p:ph idx="15" type="subTitle"/>
          </p:nvPr>
        </p:nvSpPr>
        <p:spPr>
          <a:xfrm>
            <a:off x="1003627" y="1818525"/>
            <a:ext cx="2043300" cy="3534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900"/>
              <a:buFont typeface="Poppins"/>
              <a:buNone/>
              <a:defRPr b="1" sz="900">
                <a:solidFill>
                  <a:schemeClr val="lt1"/>
                </a:solidFill>
                <a:latin typeface="Poppins"/>
                <a:ea typeface="Poppins"/>
                <a:cs typeface="Poppins"/>
                <a:sym typeface="Poppins"/>
              </a:defRPr>
            </a:lvl1pPr>
            <a:lvl2pPr lvl="1" algn="l">
              <a:lnSpc>
                <a:spcPct val="115000"/>
              </a:lnSpc>
              <a:spcBef>
                <a:spcPts val="1300"/>
              </a:spcBef>
              <a:spcAft>
                <a:spcPts val="0"/>
              </a:spcAft>
              <a:buSzPts val="800"/>
              <a:buNone/>
              <a:defRPr/>
            </a:lvl2pPr>
            <a:lvl3pPr lvl="2" algn="l">
              <a:lnSpc>
                <a:spcPct val="115000"/>
              </a:lnSpc>
              <a:spcBef>
                <a:spcPts val="1300"/>
              </a:spcBef>
              <a:spcAft>
                <a:spcPts val="0"/>
              </a:spcAft>
              <a:buSzPts val="700"/>
              <a:buNone/>
              <a:defRPr/>
            </a:lvl3pPr>
            <a:lvl4pPr lvl="3" algn="l">
              <a:lnSpc>
                <a:spcPct val="115000"/>
              </a:lnSpc>
              <a:spcBef>
                <a:spcPts val="1300"/>
              </a:spcBef>
              <a:spcAft>
                <a:spcPts val="0"/>
              </a:spcAft>
              <a:buSzPts val="500"/>
              <a:buNone/>
              <a:defRPr/>
            </a:lvl4pPr>
            <a:lvl5pPr lvl="4" algn="l">
              <a:lnSpc>
                <a:spcPct val="115000"/>
              </a:lnSpc>
              <a:spcBef>
                <a:spcPts val="1300"/>
              </a:spcBef>
              <a:spcAft>
                <a:spcPts val="0"/>
              </a:spcAft>
              <a:buSzPts val="400"/>
              <a:buNone/>
              <a:defRPr/>
            </a:lvl5pPr>
            <a:lvl6pPr lvl="5" algn="l">
              <a:lnSpc>
                <a:spcPct val="115000"/>
              </a:lnSpc>
              <a:spcBef>
                <a:spcPts val="400"/>
              </a:spcBef>
              <a:spcAft>
                <a:spcPts val="0"/>
              </a:spcAft>
              <a:buSzPts val="200"/>
              <a:buNone/>
              <a:defRPr/>
            </a:lvl6pPr>
            <a:lvl7pPr lvl="6" algn="l">
              <a:lnSpc>
                <a:spcPct val="115000"/>
              </a:lnSpc>
              <a:spcBef>
                <a:spcPts val="400"/>
              </a:spcBef>
              <a:spcAft>
                <a:spcPts val="0"/>
              </a:spcAft>
              <a:buSzPts val="200"/>
              <a:buNone/>
              <a:defRPr/>
            </a:lvl7pPr>
            <a:lvl8pPr lvl="7" algn="l">
              <a:lnSpc>
                <a:spcPct val="115000"/>
              </a:lnSpc>
              <a:spcBef>
                <a:spcPts val="400"/>
              </a:spcBef>
              <a:spcAft>
                <a:spcPts val="0"/>
              </a:spcAft>
              <a:buSzPts val="200"/>
              <a:buNone/>
              <a:defRPr/>
            </a:lvl8pPr>
            <a:lvl9pPr lvl="8" algn="l">
              <a:lnSpc>
                <a:spcPct val="115000"/>
              </a:lnSpc>
              <a:spcBef>
                <a:spcPts val="400"/>
              </a:spcBef>
              <a:spcAft>
                <a:spcPts val="0"/>
              </a:spcAft>
              <a:buSzPts val="200"/>
              <a:buNone/>
              <a:defRPr/>
            </a:lvl9pPr>
          </a:lstStyle>
          <a:p/>
        </p:txBody>
      </p:sp>
      <p:sp>
        <p:nvSpPr>
          <p:cNvPr id="7807" name="Google Shape;7807;g3d53bdb51f7_0_9437"/>
          <p:cNvSpPr txBox="1"/>
          <p:nvPr>
            <p:ph idx="16" type="subTitle"/>
          </p:nvPr>
        </p:nvSpPr>
        <p:spPr>
          <a:xfrm>
            <a:off x="1003627" y="2570081"/>
            <a:ext cx="2043300" cy="3534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900"/>
              <a:buFont typeface="Poppins"/>
              <a:buNone/>
              <a:defRPr b="1" sz="900">
                <a:solidFill>
                  <a:schemeClr val="lt1"/>
                </a:solidFill>
                <a:latin typeface="Poppins"/>
                <a:ea typeface="Poppins"/>
                <a:cs typeface="Poppins"/>
                <a:sym typeface="Poppins"/>
              </a:defRPr>
            </a:lvl1pPr>
            <a:lvl2pPr lvl="1" algn="l">
              <a:lnSpc>
                <a:spcPct val="115000"/>
              </a:lnSpc>
              <a:spcBef>
                <a:spcPts val="1300"/>
              </a:spcBef>
              <a:spcAft>
                <a:spcPts val="0"/>
              </a:spcAft>
              <a:buSzPts val="800"/>
              <a:buNone/>
              <a:defRPr/>
            </a:lvl2pPr>
            <a:lvl3pPr lvl="2" algn="l">
              <a:lnSpc>
                <a:spcPct val="115000"/>
              </a:lnSpc>
              <a:spcBef>
                <a:spcPts val="1300"/>
              </a:spcBef>
              <a:spcAft>
                <a:spcPts val="0"/>
              </a:spcAft>
              <a:buSzPts val="700"/>
              <a:buNone/>
              <a:defRPr/>
            </a:lvl3pPr>
            <a:lvl4pPr lvl="3" algn="l">
              <a:lnSpc>
                <a:spcPct val="115000"/>
              </a:lnSpc>
              <a:spcBef>
                <a:spcPts val="1300"/>
              </a:spcBef>
              <a:spcAft>
                <a:spcPts val="0"/>
              </a:spcAft>
              <a:buSzPts val="500"/>
              <a:buNone/>
              <a:defRPr/>
            </a:lvl4pPr>
            <a:lvl5pPr lvl="4" algn="l">
              <a:lnSpc>
                <a:spcPct val="115000"/>
              </a:lnSpc>
              <a:spcBef>
                <a:spcPts val="1300"/>
              </a:spcBef>
              <a:spcAft>
                <a:spcPts val="0"/>
              </a:spcAft>
              <a:buSzPts val="400"/>
              <a:buNone/>
              <a:defRPr/>
            </a:lvl5pPr>
            <a:lvl6pPr lvl="5" algn="l">
              <a:lnSpc>
                <a:spcPct val="115000"/>
              </a:lnSpc>
              <a:spcBef>
                <a:spcPts val="400"/>
              </a:spcBef>
              <a:spcAft>
                <a:spcPts val="0"/>
              </a:spcAft>
              <a:buSzPts val="200"/>
              <a:buNone/>
              <a:defRPr/>
            </a:lvl6pPr>
            <a:lvl7pPr lvl="6" algn="l">
              <a:lnSpc>
                <a:spcPct val="115000"/>
              </a:lnSpc>
              <a:spcBef>
                <a:spcPts val="400"/>
              </a:spcBef>
              <a:spcAft>
                <a:spcPts val="0"/>
              </a:spcAft>
              <a:buSzPts val="200"/>
              <a:buNone/>
              <a:defRPr/>
            </a:lvl7pPr>
            <a:lvl8pPr lvl="7" algn="l">
              <a:lnSpc>
                <a:spcPct val="115000"/>
              </a:lnSpc>
              <a:spcBef>
                <a:spcPts val="400"/>
              </a:spcBef>
              <a:spcAft>
                <a:spcPts val="0"/>
              </a:spcAft>
              <a:buSzPts val="200"/>
              <a:buNone/>
              <a:defRPr/>
            </a:lvl8pPr>
            <a:lvl9pPr lvl="8" algn="l">
              <a:lnSpc>
                <a:spcPct val="115000"/>
              </a:lnSpc>
              <a:spcBef>
                <a:spcPts val="400"/>
              </a:spcBef>
              <a:spcAft>
                <a:spcPts val="0"/>
              </a:spcAft>
              <a:buSzPts val="200"/>
              <a:buNone/>
              <a:defRPr/>
            </a:lvl9pPr>
          </a:lstStyle>
          <a:p/>
        </p:txBody>
      </p:sp>
      <p:sp>
        <p:nvSpPr>
          <p:cNvPr id="7808" name="Google Shape;7808;g3d53bdb51f7_0_9437"/>
          <p:cNvSpPr txBox="1"/>
          <p:nvPr>
            <p:ph idx="17" type="subTitle"/>
          </p:nvPr>
        </p:nvSpPr>
        <p:spPr>
          <a:xfrm>
            <a:off x="1003627" y="3302261"/>
            <a:ext cx="2043300" cy="3534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900"/>
              <a:buFont typeface="Poppins"/>
              <a:buNone/>
              <a:defRPr b="1" sz="900">
                <a:solidFill>
                  <a:schemeClr val="lt1"/>
                </a:solidFill>
                <a:latin typeface="Poppins"/>
                <a:ea typeface="Poppins"/>
                <a:cs typeface="Poppins"/>
                <a:sym typeface="Poppins"/>
              </a:defRPr>
            </a:lvl1pPr>
            <a:lvl2pPr lvl="1" algn="l">
              <a:lnSpc>
                <a:spcPct val="115000"/>
              </a:lnSpc>
              <a:spcBef>
                <a:spcPts val="1300"/>
              </a:spcBef>
              <a:spcAft>
                <a:spcPts val="0"/>
              </a:spcAft>
              <a:buSzPts val="800"/>
              <a:buNone/>
              <a:defRPr/>
            </a:lvl2pPr>
            <a:lvl3pPr lvl="2" algn="l">
              <a:lnSpc>
                <a:spcPct val="115000"/>
              </a:lnSpc>
              <a:spcBef>
                <a:spcPts val="1300"/>
              </a:spcBef>
              <a:spcAft>
                <a:spcPts val="0"/>
              </a:spcAft>
              <a:buSzPts val="700"/>
              <a:buNone/>
              <a:defRPr/>
            </a:lvl3pPr>
            <a:lvl4pPr lvl="3" algn="l">
              <a:lnSpc>
                <a:spcPct val="115000"/>
              </a:lnSpc>
              <a:spcBef>
                <a:spcPts val="1300"/>
              </a:spcBef>
              <a:spcAft>
                <a:spcPts val="0"/>
              </a:spcAft>
              <a:buSzPts val="500"/>
              <a:buNone/>
              <a:defRPr/>
            </a:lvl4pPr>
            <a:lvl5pPr lvl="4" algn="l">
              <a:lnSpc>
                <a:spcPct val="115000"/>
              </a:lnSpc>
              <a:spcBef>
                <a:spcPts val="1300"/>
              </a:spcBef>
              <a:spcAft>
                <a:spcPts val="0"/>
              </a:spcAft>
              <a:buSzPts val="400"/>
              <a:buNone/>
              <a:defRPr/>
            </a:lvl5pPr>
            <a:lvl6pPr lvl="5" algn="l">
              <a:lnSpc>
                <a:spcPct val="115000"/>
              </a:lnSpc>
              <a:spcBef>
                <a:spcPts val="400"/>
              </a:spcBef>
              <a:spcAft>
                <a:spcPts val="0"/>
              </a:spcAft>
              <a:buSzPts val="200"/>
              <a:buNone/>
              <a:defRPr/>
            </a:lvl6pPr>
            <a:lvl7pPr lvl="6" algn="l">
              <a:lnSpc>
                <a:spcPct val="115000"/>
              </a:lnSpc>
              <a:spcBef>
                <a:spcPts val="400"/>
              </a:spcBef>
              <a:spcAft>
                <a:spcPts val="0"/>
              </a:spcAft>
              <a:buSzPts val="200"/>
              <a:buNone/>
              <a:defRPr/>
            </a:lvl7pPr>
            <a:lvl8pPr lvl="7" algn="l">
              <a:lnSpc>
                <a:spcPct val="115000"/>
              </a:lnSpc>
              <a:spcBef>
                <a:spcPts val="400"/>
              </a:spcBef>
              <a:spcAft>
                <a:spcPts val="0"/>
              </a:spcAft>
              <a:buSzPts val="200"/>
              <a:buNone/>
              <a:defRPr/>
            </a:lvl8pPr>
            <a:lvl9pPr lvl="8" algn="l">
              <a:lnSpc>
                <a:spcPct val="115000"/>
              </a:lnSpc>
              <a:spcBef>
                <a:spcPts val="400"/>
              </a:spcBef>
              <a:spcAft>
                <a:spcPts val="0"/>
              </a:spcAft>
              <a:buSzPts val="200"/>
              <a:buNone/>
              <a:defRPr/>
            </a:lvl9pPr>
          </a:lstStyle>
          <a:p/>
        </p:txBody>
      </p:sp>
      <p:sp>
        <p:nvSpPr>
          <p:cNvPr id="7809" name="Google Shape;7809;g3d53bdb51f7_0_9437"/>
          <p:cNvSpPr txBox="1"/>
          <p:nvPr>
            <p:ph idx="18" type="subTitle"/>
          </p:nvPr>
        </p:nvSpPr>
        <p:spPr>
          <a:xfrm>
            <a:off x="1003627" y="4039934"/>
            <a:ext cx="2043300" cy="3534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900"/>
              <a:buFont typeface="Poppins"/>
              <a:buNone/>
              <a:defRPr b="1" sz="900">
                <a:solidFill>
                  <a:schemeClr val="lt1"/>
                </a:solidFill>
                <a:latin typeface="Poppins"/>
                <a:ea typeface="Poppins"/>
                <a:cs typeface="Poppins"/>
                <a:sym typeface="Poppins"/>
              </a:defRPr>
            </a:lvl1pPr>
            <a:lvl2pPr lvl="1" algn="l">
              <a:lnSpc>
                <a:spcPct val="115000"/>
              </a:lnSpc>
              <a:spcBef>
                <a:spcPts val="1300"/>
              </a:spcBef>
              <a:spcAft>
                <a:spcPts val="0"/>
              </a:spcAft>
              <a:buSzPts val="800"/>
              <a:buNone/>
              <a:defRPr/>
            </a:lvl2pPr>
            <a:lvl3pPr lvl="2" algn="l">
              <a:lnSpc>
                <a:spcPct val="115000"/>
              </a:lnSpc>
              <a:spcBef>
                <a:spcPts val="1300"/>
              </a:spcBef>
              <a:spcAft>
                <a:spcPts val="0"/>
              </a:spcAft>
              <a:buSzPts val="700"/>
              <a:buNone/>
              <a:defRPr/>
            </a:lvl3pPr>
            <a:lvl4pPr lvl="3" algn="l">
              <a:lnSpc>
                <a:spcPct val="115000"/>
              </a:lnSpc>
              <a:spcBef>
                <a:spcPts val="1300"/>
              </a:spcBef>
              <a:spcAft>
                <a:spcPts val="0"/>
              </a:spcAft>
              <a:buSzPts val="500"/>
              <a:buNone/>
              <a:defRPr/>
            </a:lvl4pPr>
            <a:lvl5pPr lvl="4" algn="l">
              <a:lnSpc>
                <a:spcPct val="115000"/>
              </a:lnSpc>
              <a:spcBef>
                <a:spcPts val="1300"/>
              </a:spcBef>
              <a:spcAft>
                <a:spcPts val="0"/>
              </a:spcAft>
              <a:buSzPts val="400"/>
              <a:buNone/>
              <a:defRPr/>
            </a:lvl5pPr>
            <a:lvl6pPr lvl="5" algn="l">
              <a:lnSpc>
                <a:spcPct val="115000"/>
              </a:lnSpc>
              <a:spcBef>
                <a:spcPts val="400"/>
              </a:spcBef>
              <a:spcAft>
                <a:spcPts val="0"/>
              </a:spcAft>
              <a:buSzPts val="200"/>
              <a:buNone/>
              <a:defRPr/>
            </a:lvl6pPr>
            <a:lvl7pPr lvl="6" algn="l">
              <a:lnSpc>
                <a:spcPct val="115000"/>
              </a:lnSpc>
              <a:spcBef>
                <a:spcPts val="400"/>
              </a:spcBef>
              <a:spcAft>
                <a:spcPts val="0"/>
              </a:spcAft>
              <a:buSzPts val="200"/>
              <a:buNone/>
              <a:defRPr/>
            </a:lvl7pPr>
            <a:lvl8pPr lvl="7" algn="l">
              <a:lnSpc>
                <a:spcPct val="115000"/>
              </a:lnSpc>
              <a:spcBef>
                <a:spcPts val="400"/>
              </a:spcBef>
              <a:spcAft>
                <a:spcPts val="0"/>
              </a:spcAft>
              <a:buSzPts val="200"/>
              <a:buNone/>
              <a:defRPr/>
            </a:lvl8pPr>
            <a:lvl9pPr lvl="8" algn="l">
              <a:lnSpc>
                <a:spcPct val="115000"/>
              </a:lnSpc>
              <a:spcBef>
                <a:spcPts val="400"/>
              </a:spcBef>
              <a:spcAft>
                <a:spcPts val="0"/>
              </a:spcAft>
              <a:buSzPts val="200"/>
              <a:buNone/>
              <a:defRPr/>
            </a:lvl9pPr>
          </a:lstStyle>
          <a:p/>
        </p:txBody>
      </p:sp>
    </p:spTree>
  </p:cSld>
  <p:clrMapOvr>
    <a:masterClrMapping/>
  </p:clrMapOvr>
</p:sldLayout>
</file>

<file path=ppt/slideLayouts/slideLayout4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7_Custom Layout">
  <p:cSld name="67_Custom Layout">
    <p:bg>
      <p:bgPr>
        <a:blipFill>
          <a:blip r:embed="rId2">
            <a:alphaModFix/>
          </a:blip>
          <a:stretch>
            <a:fillRect/>
          </a:stretch>
        </a:blipFill>
      </p:bgPr>
    </p:bg>
    <p:spTree>
      <p:nvGrpSpPr>
        <p:cNvPr id="7810" name="Shape 7810"/>
        <p:cNvGrpSpPr/>
        <p:nvPr/>
      </p:nvGrpSpPr>
      <p:grpSpPr>
        <a:xfrm>
          <a:off x="0" y="0"/>
          <a:ext cx="0" cy="0"/>
          <a:chOff x="0" y="0"/>
          <a:chExt cx="0" cy="0"/>
        </a:xfrm>
      </p:grpSpPr>
      <p:sp>
        <p:nvSpPr>
          <p:cNvPr id="7811" name="Google Shape;7811;g3d53bdb51f7_0_9465"/>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812" name="Google Shape;7812;g3d53bdb51f7_0_946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4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8_Custom Layout">
  <p:cSld name="68_Custom Layout">
    <p:bg>
      <p:bgPr>
        <a:blipFill>
          <a:blip r:embed="rId2">
            <a:alphaModFix/>
          </a:blip>
          <a:stretch>
            <a:fillRect/>
          </a:stretch>
        </a:blipFill>
      </p:bgPr>
    </p:bg>
    <p:spTree>
      <p:nvGrpSpPr>
        <p:cNvPr id="7813" name="Shape 7813"/>
        <p:cNvGrpSpPr/>
        <p:nvPr/>
      </p:nvGrpSpPr>
      <p:grpSpPr>
        <a:xfrm>
          <a:off x="0" y="0"/>
          <a:ext cx="0" cy="0"/>
          <a:chOff x="0" y="0"/>
          <a:chExt cx="0" cy="0"/>
        </a:xfrm>
      </p:grpSpPr>
      <p:sp>
        <p:nvSpPr>
          <p:cNvPr id="7814" name="Google Shape;7814;g3d53bdb51f7_0_9468"/>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815" name="Google Shape;7815;g3d53bdb51f7_0_946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3_Custom Layout" showMasterSp="0">
  <p:cSld name="33_Custom Layout">
    <p:bg>
      <p:bgPr>
        <a:gradFill>
          <a:gsLst>
            <a:gs pos="0">
              <a:srgbClr val="FF001A"/>
            </a:gs>
            <a:gs pos="70000">
              <a:srgbClr val="290051"/>
            </a:gs>
            <a:gs pos="100000">
              <a:srgbClr val="0C0024"/>
            </a:gs>
          </a:gsLst>
          <a:lin ang="13500032" scaled="0"/>
        </a:gradFill>
      </p:bgPr>
    </p:bg>
    <p:spTree>
      <p:nvGrpSpPr>
        <p:cNvPr id="686" name="Shape 686"/>
        <p:cNvGrpSpPr/>
        <p:nvPr/>
      </p:nvGrpSpPr>
      <p:grpSpPr>
        <a:xfrm>
          <a:off x="0" y="0"/>
          <a:ext cx="0" cy="0"/>
          <a:chOff x="0" y="0"/>
          <a:chExt cx="0" cy="0"/>
        </a:xfrm>
      </p:grpSpPr>
      <p:pic>
        <p:nvPicPr>
          <p:cNvPr descr="A black and blue background&#10;&#10;AI-generated content may be incorrect." id="687" name="Google Shape;687;g3970249a880_0_12075"/>
          <p:cNvPicPr preferRelativeResize="0"/>
          <p:nvPr/>
        </p:nvPicPr>
        <p:blipFill rotWithShape="1">
          <a:blip r:embed="rId2">
            <a:alphaModFix/>
          </a:blip>
          <a:srcRect b="100" l="0" r="0" t="100"/>
          <a:stretch/>
        </p:blipFill>
        <p:spPr>
          <a:xfrm>
            <a:off x="0" y="0"/>
            <a:ext cx="9144000" cy="5142832"/>
          </a:xfrm>
          <a:prstGeom prst="rect">
            <a:avLst/>
          </a:prstGeom>
          <a:noFill/>
          <a:ln>
            <a:noFill/>
          </a:ln>
        </p:spPr>
      </p:pic>
      <p:sp>
        <p:nvSpPr>
          <p:cNvPr id="688" name="Google Shape;688;g3970249a880_0_1207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689" name="Google Shape;689;g3970249a880_0_12075"/>
          <p:cNvGrpSpPr/>
          <p:nvPr/>
        </p:nvGrpSpPr>
        <p:grpSpPr>
          <a:xfrm>
            <a:off x="8381800" y="4822421"/>
            <a:ext cx="537710" cy="158585"/>
            <a:chOff x="22351457" y="12859799"/>
            <a:chExt cx="1433894" cy="422893"/>
          </a:xfrm>
        </p:grpSpPr>
        <p:grpSp>
          <p:nvGrpSpPr>
            <p:cNvPr id="690" name="Google Shape;690;g3970249a880_0_12075"/>
            <p:cNvGrpSpPr/>
            <p:nvPr/>
          </p:nvGrpSpPr>
          <p:grpSpPr>
            <a:xfrm>
              <a:off x="22351457" y="12859799"/>
              <a:ext cx="1379787" cy="422893"/>
              <a:chOff x="22351457" y="12859799"/>
              <a:chExt cx="1379787" cy="422893"/>
            </a:xfrm>
          </p:grpSpPr>
          <p:sp>
            <p:nvSpPr>
              <p:cNvPr id="691" name="Google Shape;691;g3970249a880_0_12075"/>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692" name="Google Shape;692;g3970249a880_0_12075"/>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693" name="Google Shape;693;g3970249a880_0_12075"/>
              <p:cNvGrpSpPr/>
              <p:nvPr/>
            </p:nvGrpSpPr>
            <p:grpSpPr>
              <a:xfrm>
                <a:off x="23288552" y="12859801"/>
                <a:ext cx="442692" cy="422765"/>
                <a:chOff x="23288552" y="12859801"/>
                <a:chExt cx="442692" cy="422765"/>
              </a:xfrm>
            </p:grpSpPr>
            <p:grpSp>
              <p:nvGrpSpPr>
                <p:cNvPr id="694" name="Google Shape;694;g3970249a880_0_12075"/>
                <p:cNvGrpSpPr/>
                <p:nvPr/>
              </p:nvGrpSpPr>
              <p:grpSpPr>
                <a:xfrm>
                  <a:off x="23288552" y="12859801"/>
                  <a:ext cx="442692" cy="422765"/>
                  <a:chOff x="23288552" y="12859801"/>
                  <a:chExt cx="442692" cy="422765"/>
                </a:xfrm>
              </p:grpSpPr>
              <p:sp>
                <p:nvSpPr>
                  <p:cNvPr id="695" name="Google Shape;695;g3970249a880_0_12075"/>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696" name="Google Shape;696;g3970249a880_0_12075"/>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697" name="Google Shape;697;g3970249a880_0_12075"/>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698" name="Google Shape;698;g3970249a880_0_12075"/>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699" name="Google Shape;699;g3970249a880_0_12075"/>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lt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sp>
        <p:nvSpPr>
          <p:cNvPr id="700" name="Google Shape;700;g3970249a880_0_12075"/>
          <p:cNvSpPr txBox="1"/>
          <p:nvPr>
            <p:ph type="title"/>
          </p:nvPr>
        </p:nvSpPr>
        <p:spPr>
          <a:xfrm>
            <a:off x="316371" y="1805745"/>
            <a:ext cx="3421800" cy="12141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lt1"/>
              </a:buClr>
              <a:buSzPts val="2550"/>
              <a:buFont typeface="Poppins"/>
              <a:buNone/>
              <a:defRPr b="1" sz="2550">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Tree>
  </p:cSld>
  <p:clrMapOvr>
    <a:masterClrMapping/>
  </p:clrMapOvr>
</p:sldLayout>
</file>

<file path=ppt/slideLayouts/slideLayout4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9_Custom Layout">
  <p:cSld name="69_Custom Layout">
    <p:bg>
      <p:bgPr>
        <a:solidFill>
          <a:schemeClr val="lt1"/>
        </a:solidFill>
      </p:bgPr>
    </p:bg>
    <p:spTree>
      <p:nvGrpSpPr>
        <p:cNvPr id="7816" name="Shape 7816"/>
        <p:cNvGrpSpPr/>
        <p:nvPr/>
      </p:nvGrpSpPr>
      <p:grpSpPr>
        <a:xfrm>
          <a:off x="0" y="0"/>
          <a:ext cx="0" cy="0"/>
          <a:chOff x="0" y="0"/>
          <a:chExt cx="0" cy="0"/>
        </a:xfrm>
      </p:grpSpPr>
      <p:sp>
        <p:nvSpPr>
          <p:cNvPr id="7817" name="Google Shape;7817;g3d53bdb51f7_0_9471"/>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818" name="Google Shape;7818;g3d53bdb51f7_0_947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4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1_Custom Layout">
  <p:cSld name="71_Custom Layout">
    <p:bg>
      <p:bgPr>
        <a:solidFill>
          <a:schemeClr val="lt1"/>
        </a:solidFill>
      </p:bgPr>
    </p:bg>
    <p:spTree>
      <p:nvGrpSpPr>
        <p:cNvPr id="7819" name="Shape 7819"/>
        <p:cNvGrpSpPr/>
        <p:nvPr/>
      </p:nvGrpSpPr>
      <p:grpSpPr>
        <a:xfrm>
          <a:off x="0" y="0"/>
          <a:ext cx="0" cy="0"/>
          <a:chOff x="0" y="0"/>
          <a:chExt cx="0" cy="0"/>
        </a:xfrm>
      </p:grpSpPr>
      <p:sp>
        <p:nvSpPr>
          <p:cNvPr id="7820" name="Google Shape;7820;g3d53bdb51f7_0_9474"/>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821" name="Google Shape;7821;g3d53bdb51f7_0_947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4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3_Custom Layout">
  <p:cSld name="73_Custom Layout">
    <p:bg>
      <p:bgPr>
        <a:solidFill>
          <a:schemeClr val="lt1"/>
        </a:solidFill>
      </p:bgPr>
    </p:bg>
    <p:spTree>
      <p:nvGrpSpPr>
        <p:cNvPr id="7822" name="Shape 7822"/>
        <p:cNvGrpSpPr/>
        <p:nvPr/>
      </p:nvGrpSpPr>
      <p:grpSpPr>
        <a:xfrm>
          <a:off x="0" y="0"/>
          <a:ext cx="0" cy="0"/>
          <a:chOff x="0" y="0"/>
          <a:chExt cx="0" cy="0"/>
        </a:xfrm>
      </p:grpSpPr>
      <p:sp>
        <p:nvSpPr>
          <p:cNvPr id="7823" name="Google Shape;7823;g3d53bdb51f7_0_9477"/>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824" name="Google Shape;7824;g3d53bdb51f7_0_947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4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2_Custom Layout">
  <p:cSld name="72_Custom Layout">
    <p:bg>
      <p:bgPr>
        <a:solidFill>
          <a:schemeClr val="lt1"/>
        </a:solidFill>
      </p:bgPr>
    </p:bg>
    <p:spTree>
      <p:nvGrpSpPr>
        <p:cNvPr id="7825" name="Shape 7825"/>
        <p:cNvGrpSpPr/>
        <p:nvPr/>
      </p:nvGrpSpPr>
      <p:grpSpPr>
        <a:xfrm>
          <a:off x="0" y="0"/>
          <a:ext cx="0" cy="0"/>
          <a:chOff x="0" y="0"/>
          <a:chExt cx="0" cy="0"/>
        </a:xfrm>
      </p:grpSpPr>
      <p:sp>
        <p:nvSpPr>
          <p:cNvPr id="7826" name="Google Shape;7826;g3d53bdb51f7_0_9480"/>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827" name="Google Shape;7827;g3d53bdb51f7_0_948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4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0_Custom Layout">
  <p:cSld name="70_Custom Layout">
    <p:bg>
      <p:bgPr>
        <a:blipFill>
          <a:blip r:embed="rId2">
            <a:alphaModFix/>
          </a:blip>
          <a:stretch>
            <a:fillRect/>
          </a:stretch>
        </a:blipFill>
      </p:bgPr>
    </p:bg>
    <p:spTree>
      <p:nvGrpSpPr>
        <p:cNvPr id="7828" name="Shape 7828"/>
        <p:cNvGrpSpPr/>
        <p:nvPr/>
      </p:nvGrpSpPr>
      <p:grpSpPr>
        <a:xfrm>
          <a:off x="0" y="0"/>
          <a:ext cx="0" cy="0"/>
          <a:chOff x="0" y="0"/>
          <a:chExt cx="0" cy="0"/>
        </a:xfrm>
      </p:grpSpPr>
      <p:sp>
        <p:nvSpPr>
          <p:cNvPr id="7829" name="Google Shape;7829;g3d53bdb51f7_0_9483"/>
          <p:cNvSpPr/>
          <p:nvPr/>
        </p:nvSpPr>
        <p:spPr>
          <a:xfrm rot="5400000">
            <a:off x="5664849" y="1490119"/>
            <a:ext cx="3921900" cy="2499000"/>
          </a:xfrm>
          <a:prstGeom prst="round2SameRect">
            <a:avLst>
              <a:gd fmla="val 5928" name="adj1"/>
              <a:gd fmla="val 0" name="adj2"/>
            </a:avLst>
          </a:prstGeom>
          <a:solidFill>
            <a:srgbClr val="EDF0FF"/>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830" name="Google Shape;7830;g3d53bdb51f7_0_9483"/>
          <p:cNvSpPr/>
          <p:nvPr/>
        </p:nvSpPr>
        <p:spPr>
          <a:xfrm>
            <a:off x="322164" y="778669"/>
            <a:ext cx="8541900" cy="3921900"/>
          </a:xfrm>
          <a:prstGeom prst="roundRect">
            <a:avLst>
              <a:gd fmla="val 3553"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831" name="Google Shape;7831;g3d53bdb51f7_0_9483"/>
          <p:cNvSpPr txBox="1"/>
          <p:nvPr>
            <p:ph type="title"/>
          </p:nvPr>
        </p:nvSpPr>
        <p:spPr>
          <a:xfrm>
            <a:off x="309269" y="314400"/>
            <a:ext cx="8508600" cy="3570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832" name="Google Shape;7832;g3d53bdb51f7_0_948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cxnSp>
        <p:nvCxnSpPr>
          <p:cNvPr id="7833" name="Google Shape;7833;g3d53bdb51f7_0_9483"/>
          <p:cNvCxnSpPr/>
          <p:nvPr/>
        </p:nvCxnSpPr>
        <p:spPr>
          <a:xfrm>
            <a:off x="6605918" y="1291590"/>
            <a:ext cx="2054100" cy="0"/>
          </a:xfrm>
          <a:prstGeom prst="straightConnector1">
            <a:avLst/>
          </a:prstGeom>
          <a:noFill/>
          <a:ln cap="flat" cmpd="sng" w="9525">
            <a:solidFill>
              <a:srgbClr val="D1DCFF">
                <a:alpha val="89800"/>
              </a:srgbClr>
            </a:solidFill>
            <a:prstDash val="solid"/>
            <a:miter lim="800000"/>
            <a:headEnd len="sm" w="sm" type="none"/>
            <a:tailEnd len="sm" w="sm" type="none"/>
          </a:ln>
        </p:spPr>
      </p:cxnSp>
      <p:cxnSp>
        <p:nvCxnSpPr>
          <p:cNvPr id="7834" name="Google Shape;7834;g3d53bdb51f7_0_9483"/>
          <p:cNvCxnSpPr/>
          <p:nvPr/>
        </p:nvCxnSpPr>
        <p:spPr>
          <a:xfrm>
            <a:off x="6605918" y="1705928"/>
            <a:ext cx="2054100" cy="0"/>
          </a:xfrm>
          <a:prstGeom prst="straightConnector1">
            <a:avLst/>
          </a:prstGeom>
          <a:noFill/>
          <a:ln cap="flat" cmpd="sng" w="9525">
            <a:solidFill>
              <a:srgbClr val="D1DCFF">
                <a:alpha val="89800"/>
              </a:srgbClr>
            </a:solidFill>
            <a:prstDash val="solid"/>
            <a:miter lim="800000"/>
            <a:headEnd len="sm" w="sm" type="none"/>
            <a:tailEnd len="sm" w="sm" type="none"/>
          </a:ln>
        </p:spPr>
      </p:cxnSp>
      <p:cxnSp>
        <p:nvCxnSpPr>
          <p:cNvPr id="7835" name="Google Shape;7835;g3d53bdb51f7_0_9483"/>
          <p:cNvCxnSpPr/>
          <p:nvPr/>
        </p:nvCxnSpPr>
        <p:spPr>
          <a:xfrm>
            <a:off x="6605918" y="2117408"/>
            <a:ext cx="2054100" cy="0"/>
          </a:xfrm>
          <a:prstGeom prst="straightConnector1">
            <a:avLst/>
          </a:prstGeom>
          <a:noFill/>
          <a:ln cap="flat" cmpd="sng" w="9525">
            <a:solidFill>
              <a:srgbClr val="D1DCFF">
                <a:alpha val="89800"/>
              </a:srgbClr>
            </a:solidFill>
            <a:prstDash val="solid"/>
            <a:miter lim="800000"/>
            <a:headEnd len="sm" w="sm" type="none"/>
            <a:tailEnd len="sm" w="sm" type="none"/>
          </a:ln>
        </p:spPr>
      </p:cxnSp>
      <p:cxnSp>
        <p:nvCxnSpPr>
          <p:cNvPr id="7836" name="Google Shape;7836;g3d53bdb51f7_0_9483"/>
          <p:cNvCxnSpPr/>
          <p:nvPr/>
        </p:nvCxnSpPr>
        <p:spPr>
          <a:xfrm>
            <a:off x="6605918" y="2528888"/>
            <a:ext cx="2054100" cy="0"/>
          </a:xfrm>
          <a:prstGeom prst="straightConnector1">
            <a:avLst/>
          </a:prstGeom>
          <a:noFill/>
          <a:ln cap="flat" cmpd="sng" w="9525">
            <a:solidFill>
              <a:srgbClr val="D1DCFF">
                <a:alpha val="89800"/>
              </a:srgbClr>
            </a:solidFill>
            <a:prstDash val="solid"/>
            <a:miter lim="800000"/>
            <a:headEnd len="sm" w="sm" type="none"/>
            <a:tailEnd len="sm" w="sm" type="none"/>
          </a:ln>
        </p:spPr>
      </p:cxnSp>
      <p:cxnSp>
        <p:nvCxnSpPr>
          <p:cNvPr id="7837" name="Google Shape;7837;g3d53bdb51f7_0_9483"/>
          <p:cNvCxnSpPr/>
          <p:nvPr/>
        </p:nvCxnSpPr>
        <p:spPr>
          <a:xfrm>
            <a:off x="6605918" y="2940368"/>
            <a:ext cx="2054100" cy="0"/>
          </a:xfrm>
          <a:prstGeom prst="straightConnector1">
            <a:avLst/>
          </a:prstGeom>
          <a:noFill/>
          <a:ln cap="flat" cmpd="sng" w="9525">
            <a:solidFill>
              <a:srgbClr val="D1DCFF">
                <a:alpha val="89800"/>
              </a:srgbClr>
            </a:solidFill>
            <a:prstDash val="solid"/>
            <a:miter lim="800000"/>
            <a:headEnd len="sm" w="sm" type="none"/>
            <a:tailEnd len="sm" w="sm" type="none"/>
          </a:ln>
        </p:spPr>
      </p:cxnSp>
      <p:cxnSp>
        <p:nvCxnSpPr>
          <p:cNvPr id="7838" name="Google Shape;7838;g3d53bdb51f7_0_9483"/>
          <p:cNvCxnSpPr/>
          <p:nvPr/>
        </p:nvCxnSpPr>
        <p:spPr>
          <a:xfrm>
            <a:off x="6605918" y="3354705"/>
            <a:ext cx="2054100" cy="0"/>
          </a:xfrm>
          <a:prstGeom prst="straightConnector1">
            <a:avLst/>
          </a:prstGeom>
          <a:noFill/>
          <a:ln cap="flat" cmpd="sng" w="9525">
            <a:solidFill>
              <a:srgbClr val="D1DCFF">
                <a:alpha val="89800"/>
              </a:srgbClr>
            </a:solidFill>
            <a:prstDash val="solid"/>
            <a:miter lim="800000"/>
            <a:headEnd len="sm" w="sm" type="none"/>
            <a:tailEnd len="sm" w="sm" type="none"/>
          </a:ln>
        </p:spPr>
      </p:cxnSp>
      <p:cxnSp>
        <p:nvCxnSpPr>
          <p:cNvPr id="7839" name="Google Shape;7839;g3d53bdb51f7_0_9483"/>
          <p:cNvCxnSpPr/>
          <p:nvPr/>
        </p:nvCxnSpPr>
        <p:spPr>
          <a:xfrm>
            <a:off x="6605918" y="3763328"/>
            <a:ext cx="2054100" cy="0"/>
          </a:xfrm>
          <a:prstGeom prst="straightConnector1">
            <a:avLst/>
          </a:prstGeom>
          <a:noFill/>
          <a:ln cap="flat" cmpd="sng" w="9525">
            <a:solidFill>
              <a:srgbClr val="D1DCFF">
                <a:alpha val="89800"/>
              </a:srgbClr>
            </a:solidFill>
            <a:prstDash val="solid"/>
            <a:miter lim="800000"/>
            <a:headEnd len="sm" w="sm" type="none"/>
            <a:tailEnd len="sm" w="sm" type="none"/>
          </a:ln>
        </p:spPr>
      </p:cxnSp>
      <p:cxnSp>
        <p:nvCxnSpPr>
          <p:cNvPr id="7840" name="Google Shape;7840;g3d53bdb51f7_0_9483"/>
          <p:cNvCxnSpPr/>
          <p:nvPr/>
        </p:nvCxnSpPr>
        <p:spPr>
          <a:xfrm>
            <a:off x="6605918" y="4174808"/>
            <a:ext cx="2054100" cy="0"/>
          </a:xfrm>
          <a:prstGeom prst="straightConnector1">
            <a:avLst/>
          </a:prstGeom>
          <a:noFill/>
          <a:ln cap="flat" cmpd="sng" w="9525">
            <a:solidFill>
              <a:srgbClr val="D1DCFF">
                <a:alpha val="89800"/>
              </a:srgbClr>
            </a:solidFill>
            <a:prstDash val="solid"/>
            <a:miter lim="800000"/>
            <a:headEnd len="sm" w="sm" type="none"/>
            <a:tailEnd len="sm" w="sm" type="none"/>
          </a:ln>
        </p:spPr>
      </p:cxnSp>
    </p:spTree>
  </p:cSld>
  <p:clrMapOvr>
    <a:masterClrMapping/>
  </p:clrMapOvr>
</p:sldLayout>
</file>

<file path=ppt/slideLayouts/slideLayout4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4_Custom Layout">
  <p:cSld name="74_Custom Layout">
    <p:bg>
      <p:bgPr>
        <a:blipFill>
          <a:blip r:embed="rId2">
            <a:alphaModFix/>
          </a:blip>
          <a:stretch>
            <a:fillRect/>
          </a:stretch>
        </a:blipFill>
      </p:bgPr>
    </p:bg>
    <p:spTree>
      <p:nvGrpSpPr>
        <p:cNvPr id="7841" name="Shape 7841"/>
        <p:cNvGrpSpPr/>
        <p:nvPr/>
      </p:nvGrpSpPr>
      <p:grpSpPr>
        <a:xfrm>
          <a:off x="0" y="0"/>
          <a:ext cx="0" cy="0"/>
          <a:chOff x="0" y="0"/>
          <a:chExt cx="0" cy="0"/>
        </a:xfrm>
      </p:grpSpPr>
      <p:sp>
        <p:nvSpPr>
          <p:cNvPr id="7842" name="Google Shape;7842;g3d53bdb51f7_0_9496"/>
          <p:cNvSpPr/>
          <p:nvPr/>
        </p:nvSpPr>
        <p:spPr>
          <a:xfrm>
            <a:off x="260713" y="676128"/>
            <a:ext cx="3046500" cy="3595800"/>
          </a:xfrm>
          <a:prstGeom prst="roundRect">
            <a:avLst>
              <a:gd fmla="val 2130" name="adj"/>
            </a:avLst>
          </a:prstGeom>
          <a:gradFill>
            <a:gsLst>
              <a:gs pos="0">
                <a:srgbClr val="9AC2FC">
                  <a:alpha val="49803"/>
                </a:srgbClr>
              </a:gs>
              <a:gs pos="2730">
                <a:srgbClr val="9AC2FC">
                  <a:alpha val="49803"/>
                </a:srgbClr>
              </a:gs>
              <a:gs pos="100000">
                <a:srgbClr val="96C4FF"/>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lt1"/>
              </a:solidFill>
              <a:latin typeface="Poppins Medium"/>
              <a:ea typeface="Poppins Medium"/>
              <a:cs typeface="Poppins Medium"/>
              <a:sym typeface="Poppins Medium"/>
            </a:endParaRPr>
          </a:p>
        </p:txBody>
      </p:sp>
      <p:sp>
        <p:nvSpPr>
          <p:cNvPr id="7843" name="Google Shape;7843;g3d53bdb51f7_0_9496"/>
          <p:cNvSpPr/>
          <p:nvPr/>
        </p:nvSpPr>
        <p:spPr>
          <a:xfrm>
            <a:off x="3447803" y="676128"/>
            <a:ext cx="5401200" cy="3595800"/>
          </a:xfrm>
          <a:prstGeom prst="roundRect">
            <a:avLst>
              <a:gd fmla="val 1667" name="adj"/>
            </a:avLst>
          </a:prstGeom>
          <a:gradFill>
            <a:gsLst>
              <a:gs pos="0">
                <a:srgbClr val="FFFFFF">
                  <a:alpha val="94901"/>
                </a:srgbClr>
              </a:gs>
              <a:gs pos="23000">
                <a:srgbClr val="FFFFFF">
                  <a:alpha val="94901"/>
                </a:srgbClr>
              </a:gs>
              <a:gs pos="29000">
                <a:srgbClr val="FBFCFE">
                  <a:alpha val="96862"/>
                </a:srgbClr>
              </a:gs>
              <a:gs pos="61000">
                <a:srgbClr val="ECEEF9">
                  <a:alpha val="81960"/>
                </a:srgbClr>
              </a:gs>
              <a:gs pos="86000">
                <a:srgbClr val="E2E5F6">
                  <a:alpha val="72549"/>
                </a:srgbClr>
              </a:gs>
              <a:gs pos="100000">
                <a:srgbClr val="DFE2F5">
                  <a:alpha val="69803"/>
                </a:srgbClr>
              </a:gs>
            </a:gsLst>
            <a:lin ang="5400012"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844" name="Google Shape;7844;g3d53bdb51f7_0_9496"/>
          <p:cNvSpPr txBox="1"/>
          <p:nvPr>
            <p:ph type="title"/>
          </p:nvPr>
        </p:nvSpPr>
        <p:spPr>
          <a:xfrm>
            <a:off x="3953747" y="1880006"/>
            <a:ext cx="4767000" cy="8250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845" name="Google Shape;7845;g3d53bdb51f7_0_949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846" name="Google Shape;7846;g3d53bdb51f7_0_9496"/>
          <p:cNvSpPr txBox="1"/>
          <p:nvPr/>
        </p:nvSpPr>
        <p:spPr>
          <a:xfrm>
            <a:off x="3953026" y="1067392"/>
            <a:ext cx="1566000" cy="423300"/>
          </a:xfrm>
          <a:prstGeom prst="rect">
            <a:avLst/>
          </a:prstGeom>
          <a:solidFill>
            <a:schemeClr val="lt2"/>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1000"/>
              <a:buFont typeface="Arial"/>
              <a:buNone/>
            </a:pPr>
            <a:r>
              <a:rPr b="1" i="0" lang="en" sz="1000" u="none" cap="none" strike="noStrike">
                <a:solidFill>
                  <a:schemeClr val="dk1"/>
                </a:solidFill>
                <a:latin typeface="Poppins"/>
                <a:ea typeface="Poppins"/>
                <a:cs typeface="Poppins"/>
                <a:sym typeface="Poppins"/>
              </a:rPr>
              <a:t>PARTNER LOGO HERE</a:t>
            </a:r>
            <a:endParaRPr b="1" i="0" sz="1000" u="none" cap="none" strike="noStrike">
              <a:solidFill>
                <a:schemeClr val="dk1"/>
              </a:solidFill>
              <a:latin typeface="Poppins"/>
              <a:ea typeface="Poppins"/>
              <a:cs typeface="Poppins"/>
              <a:sym typeface="Poppins"/>
            </a:endParaRPr>
          </a:p>
        </p:txBody>
      </p:sp>
      <p:sp>
        <p:nvSpPr>
          <p:cNvPr id="7847" name="Google Shape;7847;g3d53bdb51f7_0_9496"/>
          <p:cNvSpPr/>
          <p:nvPr/>
        </p:nvSpPr>
        <p:spPr>
          <a:xfrm>
            <a:off x="1545825" y="4035623"/>
            <a:ext cx="473700" cy="473700"/>
          </a:xfrm>
          <a:prstGeom prst="ellipse">
            <a:avLst/>
          </a:prstGeom>
          <a:solidFill>
            <a:srgbClr val="1E50D5"/>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848" name="Google Shape;7848;g3d53bdb51f7_0_9496"/>
          <p:cNvSpPr/>
          <p:nvPr/>
        </p:nvSpPr>
        <p:spPr>
          <a:xfrm>
            <a:off x="1692623" y="4196981"/>
            <a:ext cx="178023" cy="144410"/>
          </a:xfrm>
          <a:custGeom>
            <a:rect b="b" l="l" r="r" t="t"/>
            <a:pathLst>
              <a:path extrusionOk="0" h="385094" w="474727">
                <a:moveTo>
                  <a:pt x="209101" y="385094"/>
                </a:moveTo>
                <a:lnTo>
                  <a:pt x="26688" y="385094"/>
                </a:lnTo>
                <a:cubicBezTo>
                  <a:pt x="8812" y="327437"/>
                  <a:pt x="0" y="267514"/>
                  <a:pt x="0" y="205073"/>
                </a:cubicBezTo>
                <a:cubicBezTo>
                  <a:pt x="0" y="142632"/>
                  <a:pt x="16491" y="92906"/>
                  <a:pt x="49474" y="55769"/>
                </a:cubicBezTo>
                <a:cubicBezTo>
                  <a:pt x="82457" y="18632"/>
                  <a:pt x="131428" y="0"/>
                  <a:pt x="196513" y="0"/>
                </a:cubicBezTo>
                <a:lnTo>
                  <a:pt x="196513" y="87996"/>
                </a:lnTo>
                <a:cubicBezTo>
                  <a:pt x="144143" y="87996"/>
                  <a:pt x="117958" y="119972"/>
                  <a:pt x="117958" y="183924"/>
                </a:cubicBezTo>
                <a:lnTo>
                  <a:pt x="117958" y="213759"/>
                </a:lnTo>
                <a:lnTo>
                  <a:pt x="209101" y="213759"/>
                </a:lnTo>
                <a:lnTo>
                  <a:pt x="209101" y="385094"/>
                </a:lnTo>
                <a:close/>
                <a:moveTo>
                  <a:pt x="474727" y="385094"/>
                </a:moveTo>
                <a:lnTo>
                  <a:pt x="292314" y="385094"/>
                </a:lnTo>
                <a:cubicBezTo>
                  <a:pt x="274438" y="327437"/>
                  <a:pt x="265626" y="267514"/>
                  <a:pt x="265626" y="205073"/>
                </a:cubicBezTo>
                <a:cubicBezTo>
                  <a:pt x="265626" y="142632"/>
                  <a:pt x="282117" y="92906"/>
                  <a:pt x="315100" y="55769"/>
                </a:cubicBezTo>
                <a:cubicBezTo>
                  <a:pt x="348083" y="18632"/>
                  <a:pt x="397054" y="0"/>
                  <a:pt x="462138" y="0"/>
                </a:cubicBezTo>
                <a:lnTo>
                  <a:pt x="462138" y="87996"/>
                </a:lnTo>
                <a:cubicBezTo>
                  <a:pt x="409768" y="87996"/>
                  <a:pt x="383583" y="119972"/>
                  <a:pt x="383583" y="183924"/>
                </a:cubicBezTo>
                <a:lnTo>
                  <a:pt x="383583" y="213759"/>
                </a:lnTo>
                <a:lnTo>
                  <a:pt x="474727" y="213759"/>
                </a:lnTo>
                <a:lnTo>
                  <a:pt x="474727" y="385094"/>
                </a:lnTo>
                <a:close/>
              </a:path>
            </a:pathLst>
          </a:custGeom>
          <a:solidFill>
            <a:srgbClr val="FFFF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849" name="Google Shape;7849;g3d53bdb51f7_0_9496"/>
          <p:cNvSpPr/>
          <p:nvPr>
            <p:ph idx="2" type="pic"/>
          </p:nvPr>
        </p:nvSpPr>
        <p:spPr>
          <a:xfrm>
            <a:off x="1396124" y="302419"/>
            <a:ext cx="765900" cy="765600"/>
          </a:xfrm>
          <a:prstGeom prst="ellipse">
            <a:avLst/>
          </a:prstGeom>
          <a:noFill/>
          <a:ln>
            <a:noFill/>
          </a:ln>
        </p:spPr>
      </p:sp>
      <p:sp>
        <p:nvSpPr>
          <p:cNvPr id="7850" name="Google Shape;7850;g3d53bdb51f7_0_9496"/>
          <p:cNvSpPr txBox="1"/>
          <p:nvPr>
            <p:ph idx="1" type="body"/>
          </p:nvPr>
        </p:nvSpPr>
        <p:spPr>
          <a:xfrm>
            <a:off x="3931185" y="2937019"/>
            <a:ext cx="4789500" cy="1243500"/>
          </a:xfrm>
          <a:prstGeom prst="rect">
            <a:avLst/>
          </a:prstGeom>
          <a:noFill/>
          <a:ln>
            <a:noFill/>
          </a:ln>
        </p:spPr>
        <p:txBody>
          <a:bodyPr anchorCtr="0" anchor="t" bIns="0" lIns="0" spcFirstLastPara="1" rIns="0" wrap="square" tIns="0">
            <a:noAutofit/>
          </a:bodyPr>
          <a:lstStyle>
            <a:lvl1pPr indent="-285750" lvl="0" marL="457200" algn="l">
              <a:lnSpc>
                <a:spcPct val="131000"/>
              </a:lnSpc>
              <a:spcBef>
                <a:spcPts val="1300"/>
              </a:spcBef>
              <a:spcAft>
                <a:spcPts val="0"/>
              </a:spcAft>
              <a:buClr>
                <a:srgbClr val="DA0325"/>
              </a:buClr>
              <a:buSzPts val="900"/>
              <a:buChar char="●"/>
              <a:defRPr sz="1000"/>
            </a:lvl1pPr>
            <a:lvl2pPr indent="-279400" lvl="1" marL="914400" algn="l">
              <a:lnSpc>
                <a:spcPct val="131000"/>
              </a:lnSpc>
              <a:spcBef>
                <a:spcPts val="1300"/>
              </a:spcBef>
              <a:spcAft>
                <a:spcPts val="0"/>
              </a:spcAft>
              <a:buClr>
                <a:srgbClr val="DA0325"/>
              </a:buClr>
              <a:buSzPts val="800"/>
              <a:buChar char="●"/>
              <a:defRPr/>
            </a:lvl2pPr>
            <a:lvl3pPr indent="-273050" lvl="2" marL="1371600" algn="l">
              <a:lnSpc>
                <a:spcPct val="131000"/>
              </a:lnSpc>
              <a:spcBef>
                <a:spcPts val="1300"/>
              </a:spcBef>
              <a:spcAft>
                <a:spcPts val="0"/>
              </a:spcAft>
              <a:buClr>
                <a:srgbClr val="DA0325"/>
              </a:buClr>
              <a:buSzPts val="700"/>
              <a:buChar char="●"/>
              <a:defRPr/>
            </a:lvl3pPr>
            <a:lvl4pPr indent="-260350" lvl="3" marL="1828800" algn="l">
              <a:lnSpc>
                <a:spcPct val="131000"/>
              </a:lnSpc>
              <a:spcBef>
                <a:spcPts val="1300"/>
              </a:spcBef>
              <a:spcAft>
                <a:spcPts val="0"/>
              </a:spcAft>
              <a:buClr>
                <a:srgbClr val="DA0325"/>
              </a:buClr>
              <a:buSzPts val="500"/>
              <a:buChar char="●"/>
              <a:defRPr/>
            </a:lvl4pPr>
            <a:lvl5pPr indent="-254000" lvl="4" marL="2286000" algn="l">
              <a:lnSpc>
                <a:spcPct val="95000"/>
              </a:lnSpc>
              <a:spcBef>
                <a:spcPts val="1300"/>
              </a:spcBef>
              <a:spcAft>
                <a:spcPts val="0"/>
              </a:spcAft>
              <a:buClr>
                <a:srgbClr val="DA0325"/>
              </a:buClr>
              <a:buSzPts val="4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7851" name="Google Shape;7851;g3d53bdb51f7_0_9496"/>
          <p:cNvSpPr txBox="1"/>
          <p:nvPr/>
        </p:nvSpPr>
        <p:spPr>
          <a:xfrm>
            <a:off x="514962" y="3202911"/>
            <a:ext cx="2547900" cy="318600"/>
          </a:xfrm>
          <a:prstGeom prst="rect">
            <a:avLst/>
          </a:prstGeom>
          <a:noFill/>
          <a:ln>
            <a:noFill/>
          </a:ln>
        </p:spPr>
        <p:txBody>
          <a:bodyPr anchorCtr="0" anchor="t" bIns="0" lIns="0" spcFirstLastPara="1" rIns="0" wrap="square" tIns="0">
            <a:noAutofit/>
          </a:bodyPr>
          <a:lstStyle/>
          <a:p>
            <a:pPr indent="-101600" lvl="0" marL="101600" marR="0" rtl="0" algn="ctr">
              <a:lnSpc>
                <a:spcPct val="107000"/>
              </a:lnSpc>
              <a:spcBef>
                <a:spcPts val="0"/>
              </a:spcBef>
              <a:spcAft>
                <a:spcPts val="0"/>
              </a:spcAft>
              <a:buClr>
                <a:srgbClr val="000000"/>
              </a:buClr>
              <a:buSzPts val="900"/>
              <a:buFont typeface="Arial"/>
              <a:buNone/>
            </a:pPr>
            <a:r>
              <a:rPr b="0" i="0" lang="en" sz="900" u="none" cap="none" strike="noStrike">
                <a:solidFill>
                  <a:srgbClr val="1E50D5"/>
                </a:solidFill>
                <a:latin typeface="Poppins Medium"/>
                <a:ea typeface="Poppins Medium"/>
                <a:cs typeface="Poppins Medium"/>
                <a:sym typeface="Poppins Medium"/>
              </a:rPr>
              <a:t>NICOLE SNOW</a:t>
            </a:r>
            <a:endParaRPr b="0" i="0" sz="500" u="none" cap="none" strike="noStrike">
              <a:solidFill>
                <a:srgbClr val="000000"/>
              </a:solidFill>
              <a:latin typeface="Arial"/>
              <a:ea typeface="Arial"/>
              <a:cs typeface="Arial"/>
              <a:sym typeface="Arial"/>
            </a:endParaRPr>
          </a:p>
          <a:p>
            <a:pPr indent="-101600" lvl="0" marL="101600" marR="0" rtl="0" algn="ctr">
              <a:lnSpc>
                <a:spcPct val="107000"/>
              </a:lnSpc>
              <a:spcBef>
                <a:spcPts val="0"/>
              </a:spcBef>
              <a:spcAft>
                <a:spcPts val="0"/>
              </a:spcAft>
              <a:buClr>
                <a:srgbClr val="000000"/>
              </a:buClr>
              <a:buSzPts val="900"/>
              <a:buFont typeface="Arial"/>
              <a:buNone/>
            </a:pPr>
            <a:r>
              <a:rPr b="0" i="0" lang="en" sz="900" u="none" cap="none" strike="noStrike">
                <a:solidFill>
                  <a:srgbClr val="1E50D5"/>
                </a:solidFill>
                <a:latin typeface="Poppins Medium"/>
                <a:ea typeface="Poppins Medium"/>
                <a:cs typeface="Poppins Medium"/>
                <a:sym typeface="Poppins Medium"/>
              </a:rPr>
              <a:t>SMALL BUSINESS OWNER</a:t>
            </a:r>
            <a:endParaRPr b="0" i="0" sz="500" u="none" cap="none" strike="noStrike">
              <a:solidFill>
                <a:srgbClr val="000000"/>
              </a:solidFill>
              <a:latin typeface="Arial"/>
              <a:ea typeface="Arial"/>
              <a:cs typeface="Arial"/>
              <a:sym typeface="Arial"/>
            </a:endParaRPr>
          </a:p>
        </p:txBody>
      </p:sp>
      <p:sp>
        <p:nvSpPr>
          <p:cNvPr id="7852" name="Google Shape;7852;g3d53bdb51f7_0_9496"/>
          <p:cNvSpPr/>
          <p:nvPr>
            <p:ph idx="3" type="pic"/>
          </p:nvPr>
        </p:nvSpPr>
        <p:spPr>
          <a:xfrm>
            <a:off x="3953026" y="1074729"/>
            <a:ext cx="1566000" cy="429900"/>
          </a:xfrm>
          <a:prstGeom prst="rect">
            <a:avLst/>
          </a:prstGeom>
          <a:solidFill>
            <a:schemeClr val="lt2"/>
          </a:solidFill>
          <a:ln>
            <a:noFill/>
          </a:ln>
        </p:spPr>
      </p:sp>
      <p:sp>
        <p:nvSpPr>
          <p:cNvPr id="7853" name="Google Shape;7853;g3d53bdb51f7_0_9496"/>
          <p:cNvSpPr txBox="1"/>
          <p:nvPr>
            <p:ph idx="4" type="subTitle"/>
          </p:nvPr>
        </p:nvSpPr>
        <p:spPr>
          <a:xfrm>
            <a:off x="527313" y="1638225"/>
            <a:ext cx="2535600" cy="1433700"/>
          </a:xfrm>
          <a:prstGeom prst="rect">
            <a:avLst/>
          </a:prstGeom>
          <a:noFill/>
          <a:ln>
            <a:noFill/>
          </a:ln>
        </p:spPr>
        <p:txBody>
          <a:bodyPr anchorCtr="0" anchor="t" bIns="0" lIns="0" spcFirstLastPara="1" rIns="0" wrap="square" tIns="0">
            <a:noAutofit/>
          </a:bodyPr>
          <a:lstStyle>
            <a:lvl1pPr lvl="0" algn="ctr">
              <a:lnSpc>
                <a:spcPct val="99000"/>
              </a:lnSpc>
              <a:spcBef>
                <a:spcPts val="0"/>
              </a:spcBef>
              <a:spcAft>
                <a:spcPts val="0"/>
              </a:spcAft>
              <a:buSzPts val="1700"/>
              <a:buFont typeface="Poppins"/>
              <a:buNone/>
              <a:defRPr b="1" sz="1700">
                <a:latin typeface="Poppins"/>
                <a:ea typeface="Poppins"/>
                <a:cs typeface="Poppins"/>
                <a:sym typeface="Poppins"/>
              </a:defRPr>
            </a:lvl1pPr>
            <a:lvl2pPr lvl="1" algn="ctr">
              <a:lnSpc>
                <a:spcPct val="95000"/>
              </a:lnSpc>
              <a:spcBef>
                <a:spcPts val="0"/>
              </a:spcBef>
              <a:spcAft>
                <a:spcPts val="0"/>
              </a:spcAft>
              <a:buSzPts val="1700"/>
              <a:buFont typeface="Poppins"/>
              <a:buNone/>
              <a:defRPr b="1" sz="1700">
                <a:latin typeface="Poppins"/>
                <a:ea typeface="Poppins"/>
                <a:cs typeface="Poppins"/>
                <a:sym typeface="Poppins"/>
              </a:defRPr>
            </a:lvl2pPr>
            <a:lvl3pPr lvl="2" algn="ctr">
              <a:lnSpc>
                <a:spcPct val="95000"/>
              </a:lnSpc>
              <a:spcBef>
                <a:spcPts val="0"/>
              </a:spcBef>
              <a:spcAft>
                <a:spcPts val="0"/>
              </a:spcAft>
              <a:buSzPts val="1700"/>
              <a:buFont typeface="Poppins"/>
              <a:buNone/>
              <a:defRPr b="1" sz="1700">
                <a:latin typeface="Poppins"/>
                <a:ea typeface="Poppins"/>
                <a:cs typeface="Poppins"/>
                <a:sym typeface="Poppins"/>
              </a:defRPr>
            </a:lvl3pPr>
            <a:lvl4pPr lvl="3" algn="ctr">
              <a:lnSpc>
                <a:spcPct val="95000"/>
              </a:lnSpc>
              <a:spcBef>
                <a:spcPts val="0"/>
              </a:spcBef>
              <a:spcAft>
                <a:spcPts val="0"/>
              </a:spcAft>
              <a:buSzPts val="1700"/>
              <a:buFont typeface="Poppins"/>
              <a:buNone/>
              <a:defRPr b="1" sz="1700">
                <a:latin typeface="Poppins"/>
                <a:ea typeface="Poppins"/>
                <a:cs typeface="Poppins"/>
                <a:sym typeface="Poppins"/>
              </a:defRPr>
            </a:lvl4pPr>
            <a:lvl5pPr lvl="4" algn="ctr">
              <a:lnSpc>
                <a:spcPct val="95000"/>
              </a:lnSpc>
              <a:spcBef>
                <a:spcPts val="0"/>
              </a:spcBef>
              <a:spcAft>
                <a:spcPts val="0"/>
              </a:spcAft>
              <a:buSzPts val="1700"/>
              <a:buFont typeface="Poppins"/>
              <a:buNone/>
              <a:defRPr b="1" sz="1700">
                <a:latin typeface="Poppins"/>
                <a:ea typeface="Poppins"/>
                <a:cs typeface="Poppins"/>
                <a:sym typeface="Poppins"/>
              </a:defRPr>
            </a:lvl5pPr>
            <a:lvl6pPr lvl="5" algn="ctr">
              <a:lnSpc>
                <a:spcPct val="95000"/>
              </a:lnSpc>
              <a:spcBef>
                <a:spcPts val="0"/>
              </a:spcBef>
              <a:spcAft>
                <a:spcPts val="0"/>
              </a:spcAft>
              <a:buSzPts val="1700"/>
              <a:buFont typeface="Poppins"/>
              <a:buNone/>
              <a:defRPr b="1" sz="1700">
                <a:latin typeface="Poppins"/>
                <a:ea typeface="Poppins"/>
                <a:cs typeface="Poppins"/>
                <a:sym typeface="Poppins"/>
              </a:defRPr>
            </a:lvl6pPr>
            <a:lvl7pPr lvl="6" algn="ctr">
              <a:lnSpc>
                <a:spcPct val="95000"/>
              </a:lnSpc>
              <a:spcBef>
                <a:spcPts val="0"/>
              </a:spcBef>
              <a:spcAft>
                <a:spcPts val="0"/>
              </a:spcAft>
              <a:buSzPts val="1700"/>
              <a:buFont typeface="Poppins"/>
              <a:buNone/>
              <a:defRPr b="1" sz="1700">
                <a:latin typeface="Poppins"/>
                <a:ea typeface="Poppins"/>
                <a:cs typeface="Poppins"/>
                <a:sym typeface="Poppins"/>
              </a:defRPr>
            </a:lvl7pPr>
            <a:lvl8pPr lvl="7" algn="ctr">
              <a:lnSpc>
                <a:spcPct val="95000"/>
              </a:lnSpc>
              <a:spcBef>
                <a:spcPts val="0"/>
              </a:spcBef>
              <a:spcAft>
                <a:spcPts val="0"/>
              </a:spcAft>
              <a:buSzPts val="1700"/>
              <a:buFont typeface="Poppins"/>
              <a:buNone/>
              <a:defRPr b="1" sz="1700">
                <a:latin typeface="Poppins"/>
                <a:ea typeface="Poppins"/>
                <a:cs typeface="Poppins"/>
                <a:sym typeface="Poppins"/>
              </a:defRPr>
            </a:lvl8pPr>
            <a:lvl9pPr lvl="8" algn="ctr">
              <a:lnSpc>
                <a:spcPct val="95000"/>
              </a:lnSpc>
              <a:spcBef>
                <a:spcPts val="0"/>
              </a:spcBef>
              <a:spcAft>
                <a:spcPts val="0"/>
              </a:spcAft>
              <a:buSzPts val="1700"/>
              <a:buFont typeface="Poppins"/>
              <a:buNone/>
              <a:defRPr b="1" sz="1700">
                <a:latin typeface="Poppins"/>
                <a:ea typeface="Poppins"/>
                <a:cs typeface="Poppins"/>
                <a:sym typeface="Poppins"/>
              </a:defRPr>
            </a:lvl9pPr>
          </a:lstStyle>
          <a:p/>
        </p:txBody>
      </p:sp>
    </p:spTree>
  </p:cSld>
  <p:clrMapOvr>
    <a:masterClrMapping/>
  </p:clrMapOvr>
</p:sldLayout>
</file>

<file path=ppt/slideLayouts/slideLayout4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5_Custom Layout">
  <p:cSld name="75_Custom Layout">
    <p:bg>
      <p:bgPr>
        <a:blipFill>
          <a:blip r:embed="rId2">
            <a:alphaModFix/>
          </a:blip>
          <a:stretch>
            <a:fillRect/>
          </a:stretch>
        </a:blipFill>
      </p:bgPr>
    </p:bg>
    <p:spTree>
      <p:nvGrpSpPr>
        <p:cNvPr id="7854" name="Shape 7854"/>
        <p:cNvGrpSpPr/>
        <p:nvPr/>
      </p:nvGrpSpPr>
      <p:grpSpPr>
        <a:xfrm>
          <a:off x="0" y="0"/>
          <a:ext cx="0" cy="0"/>
          <a:chOff x="0" y="0"/>
          <a:chExt cx="0" cy="0"/>
        </a:xfrm>
      </p:grpSpPr>
      <p:pic>
        <p:nvPicPr>
          <p:cNvPr id="7855" name="Google Shape;7855;g3d53bdb51f7_0_9509"/>
          <p:cNvPicPr preferRelativeResize="0"/>
          <p:nvPr/>
        </p:nvPicPr>
        <p:blipFill rotWithShape="1">
          <a:blip r:embed="rId3">
            <a:alphaModFix/>
          </a:blip>
          <a:srcRect b="0" l="0" r="0" t="0"/>
          <a:stretch/>
        </p:blipFill>
        <p:spPr>
          <a:xfrm>
            <a:off x="262582" y="683439"/>
            <a:ext cx="3061306" cy="3595366"/>
          </a:xfrm>
          <a:prstGeom prst="rect">
            <a:avLst/>
          </a:prstGeom>
          <a:noFill/>
          <a:ln>
            <a:noFill/>
          </a:ln>
        </p:spPr>
      </p:pic>
      <p:sp>
        <p:nvSpPr>
          <p:cNvPr id="7856" name="Google Shape;7856;g3d53bdb51f7_0_9509"/>
          <p:cNvSpPr/>
          <p:nvPr/>
        </p:nvSpPr>
        <p:spPr>
          <a:xfrm>
            <a:off x="3447803" y="676128"/>
            <a:ext cx="5401200" cy="3595800"/>
          </a:xfrm>
          <a:prstGeom prst="roundRect">
            <a:avLst>
              <a:gd fmla="val 1667" name="adj"/>
            </a:avLst>
          </a:prstGeom>
          <a:gradFill>
            <a:gsLst>
              <a:gs pos="0">
                <a:srgbClr val="FFFFFF"/>
              </a:gs>
              <a:gs pos="23000">
                <a:srgbClr val="FFFFFF"/>
              </a:gs>
              <a:gs pos="29000">
                <a:srgbClr val="FBFCFE">
                  <a:alpha val="96862"/>
                </a:srgbClr>
              </a:gs>
              <a:gs pos="61000">
                <a:srgbClr val="ECEEF9">
                  <a:alpha val="81960"/>
                </a:srgbClr>
              </a:gs>
              <a:gs pos="86000">
                <a:srgbClr val="E2E5F6">
                  <a:alpha val="72549"/>
                </a:srgbClr>
              </a:gs>
              <a:gs pos="100000">
                <a:srgbClr val="DFE2F5">
                  <a:alpha val="69803"/>
                </a:srgbClr>
              </a:gs>
            </a:gsLst>
            <a:lin ang="5400012"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857" name="Google Shape;7857;g3d53bdb51f7_0_9509"/>
          <p:cNvSpPr txBox="1"/>
          <p:nvPr>
            <p:ph type="title"/>
          </p:nvPr>
        </p:nvSpPr>
        <p:spPr>
          <a:xfrm>
            <a:off x="3955002" y="1880006"/>
            <a:ext cx="4776900" cy="8250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858" name="Google Shape;7858;g3d53bdb51f7_0_950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859" name="Google Shape;7859;g3d53bdb51f7_0_9509"/>
          <p:cNvSpPr/>
          <p:nvPr/>
        </p:nvSpPr>
        <p:spPr>
          <a:xfrm>
            <a:off x="1545825" y="4035623"/>
            <a:ext cx="473700" cy="473700"/>
          </a:xfrm>
          <a:prstGeom prst="ellipse">
            <a:avLst/>
          </a:prstGeom>
          <a:solidFill>
            <a:srgbClr val="1E50D5"/>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860" name="Google Shape;7860;g3d53bdb51f7_0_9509"/>
          <p:cNvSpPr/>
          <p:nvPr/>
        </p:nvSpPr>
        <p:spPr>
          <a:xfrm>
            <a:off x="1692623" y="4196981"/>
            <a:ext cx="178023" cy="144410"/>
          </a:xfrm>
          <a:custGeom>
            <a:rect b="b" l="l" r="r" t="t"/>
            <a:pathLst>
              <a:path extrusionOk="0" h="385094" w="474727">
                <a:moveTo>
                  <a:pt x="209101" y="385094"/>
                </a:moveTo>
                <a:lnTo>
                  <a:pt x="26688" y="385094"/>
                </a:lnTo>
                <a:cubicBezTo>
                  <a:pt x="8812" y="327437"/>
                  <a:pt x="0" y="267514"/>
                  <a:pt x="0" y="205073"/>
                </a:cubicBezTo>
                <a:cubicBezTo>
                  <a:pt x="0" y="142632"/>
                  <a:pt x="16491" y="92906"/>
                  <a:pt x="49474" y="55769"/>
                </a:cubicBezTo>
                <a:cubicBezTo>
                  <a:pt x="82457" y="18632"/>
                  <a:pt x="131428" y="0"/>
                  <a:pt x="196513" y="0"/>
                </a:cubicBezTo>
                <a:lnTo>
                  <a:pt x="196513" y="87996"/>
                </a:lnTo>
                <a:cubicBezTo>
                  <a:pt x="144143" y="87996"/>
                  <a:pt x="117958" y="119972"/>
                  <a:pt x="117958" y="183924"/>
                </a:cubicBezTo>
                <a:lnTo>
                  <a:pt x="117958" y="213759"/>
                </a:lnTo>
                <a:lnTo>
                  <a:pt x="209101" y="213759"/>
                </a:lnTo>
                <a:lnTo>
                  <a:pt x="209101" y="385094"/>
                </a:lnTo>
                <a:close/>
                <a:moveTo>
                  <a:pt x="474727" y="385094"/>
                </a:moveTo>
                <a:lnTo>
                  <a:pt x="292314" y="385094"/>
                </a:lnTo>
                <a:cubicBezTo>
                  <a:pt x="274438" y="327437"/>
                  <a:pt x="265626" y="267514"/>
                  <a:pt x="265626" y="205073"/>
                </a:cubicBezTo>
                <a:cubicBezTo>
                  <a:pt x="265626" y="142632"/>
                  <a:pt x="282117" y="92906"/>
                  <a:pt x="315100" y="55769"/>
                </a:cubicBezTo>
                <a:cubicBezTo>
                  <a:pt x="348083" y="18632"/>
                  <a:pt x="397054" y="0"/>
                  <a:pt x="462138" y="0"/>
                </a:cubicBezTo>
                <a:lnTo>
                  <a:pt x="462138" y="87996"/>
                </a:lnTo>
                <a:cubicBezTo>
                  <a:pt x="409768" y="87996"/>
                  <a:pt x="383583" y="119972"/>
                  <a:pt x="383583" y="183924"/>
                </a:cubicBezTo>
                <a:lnTo>
                  <a:pt x="383583" y="213759"/>
                </a:lnTo>
                <a:lnTo>
                  <a:pt x="474727" y="213759"/>
                </a:lnTo>
                <a:lnTo>
                  <a:pt x="474727" y="385094"/>
                </a:lnTo>
                <a:close/>
              </a:path>
            </a:pathLst>
          </a:custGeom>
          <a:solidFill>
            <a:srgbClr val="FFFF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861" name="Google Shape;7861;g3d53bdb51f7_0_9509"/>
          <p:cNvSpPr/>
          <p:nvPr>
            <p:ph idx="2" type="pic"/>
          </p:nvPr>
        </p:nvSpPr>
        <p:spPr>
          <a:xfrm>
            <a:off x="1396124" y="302419"/>
            <a:ext cx="765900" cy="765600"/>
          </a:xfrm>
          <a:prstGeom prst="ellipse">
            <a:avLst/>
          </a:prstGeom>
          <a:noFill/>
          <a:ln>
            <a:noFill/>
          </a:ln>
        </p:spPr>
      </p:sp>
      <p:sp>
        <p:nvSpPr>
          <p:cNvPr id="7862" name="Google Shape;7862;g3d53bdb51f7_0_9509"/>
          <p:cNvSpPr txBox="1"/>
          <p:nvPr>
            <p:ph idx="1" type="body"/>
          </p:nvPr>
        </p:nvSpPr>
        <p:spPr>
          <a:xfrm>
            <a:off x="3931185" y="2937013"/>
            <a:ext cx="4777200" cy="1243500"/>
          </a:xfrm>
          <a:prstGeom prst="rect">
            <a:avLst/>
          </a:prstGeom>
          <a:noFill/>
          <a:ln>
            <a:noFill/>
          </a:ln>
        </p:spPr>
        <p:txBody>
          <a:bodyPr anchorCtr="0" anchor="t" bIns="0" lIns="0" spcFirstLastPara="1" rIns="0" wrap="square" tIns="0">
            <a:noAutofit/>
          </a:bodyPr>
          <a:lstStyle>
            <a:lvl1pPr indent="-285750" lvl="0" marL="457200" algn="l">
              <a:lnSpc>
                <a:spcPct val="131000"/>
              </a:lnSpc>
              <a:spcBef>
                <a:spcPts val="1300"/>
              </a:spcBef>
              <a:spcAft>
                <a:spcPts val="0"/>
              </a:spcAft>
              <a:buClr>
                <a:srgbClr val="DA0325"/>
              </a:buClr>
              <a:buSzPts val="900"/>
              <a:buChar char="●"/>
              <a:defRPr sz="1000"/>
            </a:lvl1pPr>
            <a:lvl2pPr indent="-279400" lvl="1" marL="914400" algn="l">
              <a:lnSpc>
                <a:spcPct val="131000"/>
              </a:lnSpc>
              <a:spcBef>
                <a:spcPts val="1300"/>
              </a:spcBef>
              <a:spcAft>
                <a:spcPts val="0"/>
              </a:spcAft>
              <a:buClr>
                <a:srgbClr val="DA0325"/>
              </a:buClr>
              <a:buSzPts val="800"/>
              <a:buChar char="●"/>
              <a:defRPr/>
            </a:lvl2pPr>
            <a:lvl3pPr indent="-273050" lvl="2" marL="1371600" algn="l">
              <a:lnSpc>
                <a:spcPct val="131000"/>
              </a:lnSpc>
              <a:spcBef>
                <a:spcPts val="1300"/>
              </a:spcBef>
              <a:spcAft>
                <a:spcPts val="0"/>
              </a:spcAft>
              <a:buClr>
                <a:srgbClr val="DA0325"/>
              </a:buClr>
              <a:buSzPts val="700"/>
              <a:buChar char="●"/>
              <a:defRPr/>
            </a:lvl3pPr>
            <a:lvl4pPr indent="-260350" lvl="3" marL="1828800" algn="l">
              <a:lnSpc>
                <a:spcPct val="131000"/>
              </a:lnSpc>
              <a:spcBef>
                <a:spcPts val="1300"/>
              </a:spcBef>
              <a:spcAft>
                <a:spcPts val="0"/>
              </a:spcAft>
              <a:buClr>
                <a:srgbClr val="DA0325"/>
              </a:buClr>
              <a:buSzPts val="500"/>
              <a:buChar char="●"/>
              <a:defRPr/>
            </a:lvl4pPr>
            <a:lvl5pPr indent="-254000" lvl="4" marL="2286000" algn="l">
              <a:lnSpc>
                <a:spcPct val="95000"/>
              </a:lnSpc>
              <a:spcBef>
                <a:spcPts val="1300"/>
              </a:spcBef>
              <a:spcAft>
                <a:spcPts val="0"/>
              </a:spcAft>
              <a:buClr>
                <a:srgbClr val="DA0325"/>
              </a:buClr>
              <a:buSzPts val="400"/>
              <a:buChar char="●"/>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sp>
        <p:nvSpPr>
          <p:cNvPr id="7863" name="Google Shape;7863;g3d53bdb51f7_0_9509"/>
          <p:cNvSpPr txBox="1"/>
          <p:nvPr/>
        </p:nvSpPr>
        <p:spPr>
          <a:xfrm>
            <a:off x="514962" y="3202911"/>
            <a:ext cx="2547900" cy="318600"/>
          </a:xfrm>
          <a:prstGeom prst="rect">
            <a:avLst/>
          </a:prstGeom>
          <a:noFill/>
          <a:ln>
            <a:noFill/>
          </a:ln>
        </p:spPr>
        <p:txBody>
          <a:bodyPr anchorCtr="0" anchor="t" bIns="0" lIns="0" spcFirstLastPara="1" rIns="0" wrap="square" tIns="0">
            <a:noAutofit/>
          </a:bodyPr>
          <a:lstStyle/>
          <a:p>
            <a:pPr indent="-101600" lvl="0" marL="101600" marR="0" rtl="0" algn="ctr">
              <a:lnSpc>
                <a:spcPct val="107000"/>
              </a:lnSpc>
              <a:spcBef>
                <a:spcPts val="0"/>
              </a:spcBef>
              <a:spcAft>
                <a:spcPts val="0"/>
              </a:spcAft>
              <a:buClr>
                <a:srgbClr val="000000"/>
              </a:buClr>
              <a:buSzPts val="900"/>
              <a:buFont typeface="Arial"/>
              <a:buNone/>
            </a:pPr>
            <a:r>
              <a:rPr b="0" i="0" lang="en" sz="900" u="none" cap="none" strike="noStrike">
                <a:solidFill>
                  <a:schemeClr val="lt1"/>
                </a:solidFill>
                <a:latin typeface="Poppins Medium"/>
                <a:ea typeface="Poppins Medium"/>
                <a:cs typeface="Poppins Medium"/>
                <a:sym typeface="Poppins Medium"/>
              </a:rPr>
              <a:t>NICOLE SNOW</a:t>
            </a:r>
            <a:endParaRPr b="0" i="0" sz="500" u="none" cap="none" strike="noStrike">
              <a:solidFill>
                <a:srgbClr val="000000"/>
              </a:solidFill>
              <a:latin typeface="Arial"/>
              <a:ea typeface="Arial"/>
              <a:cs typeface="Arial"/>
              <a:sym typeface="Arial"/>
            </a:endParaRPr>
          </a:p>
          <a:p>
            <a:pPr indent="-101600" lvl="0" marL="101600" marR="0" rtl="0" algn="ctr">
              <a:lnSpc>
                <a:spcPct val="107000"/>
              </a:lnSpc>
              <a:spcBef>
                <a:spcPts val="0"/>
              </a:spcBef>
              <a:spcAft>
                <a:spcPts val="0"/>
              </a:spcAft>
              <a:buClr>
                <a:srgbClr val="000000"/>
              </a:buClr>
              <a:buSzPts val="900"/>
              <a:buFont typeface="Arial"/>
              <a:buNone/>
            </a:pPr>
            <a:r>
              <a:rPr b="0" i="0" lang="en" sz="900" u="none" cap="none" strike="noStrike">
                <a:solidFill>
                  <a:schemeClr val="lt1"/>
                </a:solidFill>
                <a:latin typeface="Poppins Medium"/>
                <a:ea typeface="Poppins Medium"/>
                <a:cs typeface="Poppins Medium"/>
                <a:sym typeface="Poppins Medium"/>
              </a:rPr>
              <a:t>SMALL BUSINESS OWNER</a:t>
            </a:r>
            <a:endParaRPr b="0" i="0" sz="500" u="none" cap="none" strike="noStrike">
              <a:solidFill>
                <a:srgbClr val="000000"/>
              </a:solidFill>
              <a:latin typeface="Arial"/>
              <a:ea typeface="Arial"/>
              <a:cs typeface="Arial"/>
              <a:sym typeface="Arial"/>
            </a:endParaRPr>
          </a:p>
        </p:txBody>
      </p:sp>
      <p:sp>
        <p:nvSpPr>
          <p:cNvPr id="7864" name="Google Shape;7864;g3d53bdb51f7_0_9509"/>
          <p:cNvSpPr/>
          <p:nvPr>
            <p:ph idx="3" type="pic"/>
          </p:nvPr>
        </p:nvSpPr>
        <p:spPr>
          <a:xfrm>
            <a:off x="3953026" y="1074729"/>
            <a:ext cx="1566000" cy="429900"/>
          </a:xfrm>
          <a:prstGeom prst="rect">
            <a:avLst/>
          </a:prstGeom>
          <a:solidFill>
            <a:schemeClr val="lt2"/>
          </a:solidFill>
          <a:ln>
            <a:noFill/>
          </a:ln>
        </p:spPr>
      </p:sp>
      <p:sp>
        <p:nvSpPr>
          <p:cNvPr id="7865" name="Google Shape;7865;g3d53bdb51f7_0_9509"/>
          <p:cNvSpPr txBox="1"/>
          <p:nvPr>
            <p:ph idx="4" type="subTitle"/>
          </p:nvPr>
        </p:nvSpPr>
        <p:spPr>
          <a:xfrm>
            <a:off x="521145" y="1638225"/>
            <a:ext cx="2547900" cy="1347900"/>
          </a:xfrm>
          <a:prstGeom prst="rect">
            <a:avLst/>
          </a:prstGeom>
          <a:noFill/>
          <a:ln>
            <a:noFill/>
          </a:ln>
        </p:spPr>
        <p:txBody>
          <a:bodyPr anchorCtr="0" anchor="t" bIns="0" lIns="0" spcFirstLastPara="1" rIns="0" wrap="square" tIns="0">
            <a:noAutofit/>
          </a:bodyPr>
          <a:lstStyle>
            <a:lvl1pPr lvl="0" algn="ctr">
              <a:lnSpc>
                <a:spcPct val="99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1pPr>
            <a:lvl2pPr lvl="1" algn="ctr">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2pPr>
            <a:lvl3pPr lvl="2" algn="ctr">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3pPr>
            <a:lvl4pPr lvl="3" algn="ctr">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4pPr>
            <a:lvl5pPr lvl="4" algn="ctr">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5pPr>
            <a:lvl6pPr lvl="5" algn="ctr">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6pPr>
            <a:lvl7pPr lvl="6" algn="ctr">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7pPr>
            <a:lvl8pPr lvl="7" algn="ctr">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8pPr>
            <a:lvl9pPr lvl="8" algn="ctr">
              <a:lnSpc>
                <a:spcPct val="95000"/>
              </a:lnSpc>
              <a:spcBef>
                <a:spcPts val="0"/>
              </a:spcBef>
              <a:spcAft>
                <a:spcPts val="0"/>
              </a:spcAft>
              <a:buClr>
                <a:schemeClr val="lt1"/>
              </a:buClr>
              <a:buSzPts val="1700"/>
              <a:buFont typeface="Poppins"/>
              <a:buNone/>
              <a:defRPr b="1" sz="1700">
                <a:solidFill>
                  <a:schemeClr val="lt1"/>
                </a:solidFill>
                <a:latin typeface="Poppins"/>
                <a:ea typeface="Poppins"/>
                <a:cs typeface="Poppins"/>
                <a:sym typeface="Poppins"/>
              </a:defRPr>
            </a:lvl9pPr>
          </a:lstStyle>
          <a:p/>
        </p:txBody>
      </p:sp>
    </p:spTree>
  </p:cSld>
  <p:clrMapOvr>
    <a:masterClrMapping/>
  </p:clrMapOvr>
</p:sldLayout>
</file>

<file path=ppt/slideLayouts/slideLayout4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6_Custom Layout" showMasterSp="0">
  <p:cSld name="76_Custom Layout">
    <p:bg>
      <p:bgPr>
        <a:blipFill>
          <a:blip r:embed="rId2">
            <a:alphaModFix/>
          </a:blip>
          <a:stretch>
            <a:fillRect/>
          </a:stretch>
        </a:blipFill>
      </p:bgPr>
    </p:bg>
    <p:spTree>
      <p:nvGrpSpPr>
        <p:cNvPr id="7866" name="Shape 7866"/>
        <p:cNvGrpSpPr/>
        <p:nvPr/>
      </p:nvGrpSpPr>
      <p:grpSpPr>
        <a:xfrm>
          <a:off x="0" y="0"/>
          <a:ext cx="0" cy="0"/>
          <a:chOff x="0" y="0"/>
          <a:chExt cx="0" cy="0"/>
        </a:xfrm>
      </p:grpSpPr>
      <p:sp>
        <p:nvSpPr>
          <p:cNvPr id="7867" name="Google Shape;7867;g3d53bdb51f7_0_9521"/>
          <p:cNvSpPr/>
          <p:nvPr/>
        </p:nvSpPr>
        <p:spPr>
          <a:xfrm>
            <a:off x="1090672" y="1476228"/>
            <a:ext cx="6952200" cy="2638500"/>
          </a:xfrm>
          <a:prstGeom prst="roundRect">
            <a:avLst>
              <a:gd fmla="val 1667" name="adj"/>
            </a:avLst>
          </a:prstGeom>
          <a:gradFill>
            <a:gsLst>
              <a:gs pos="0">
                <a:srgbClr val="FFFFFF"/>
              </a:gs>
              <a:gs pos="23000">
                <a:srgbClr val="FFFFFF"/>
              </a:gs>
              <a:gs pos="29000">
                <a:srgbClr val="FBFCFE">
                  <a:alpha val="96862"/>
                </a:srgbClr>
              </a:gs>
              <a:gs pos="61000">
                <a:srgbClr val="ECEEF9">
                  <a:alpha val="81960"/>
                </a:srgbClr>
              </a:gs>
              <a:gs pos="86000">
                <a:srgbClr val="E2E5F6">
                  <a:alpha val="72549"/>
                </a:srgbClr>
              </a:gs>
              <a:gs pos="100000">
                <a:srgbClr val="DFE2F5">
                  <a:alpha val="69803"/>
                </a:srgbClr>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868" name="Google Shape;7868;g3d53bdb51f7_0_9521"/>
          <p:cNvSpPr txBox="1"/>
          <p:nvPr>
            <p:ph type="title"/>
          </p:nvPr>
        </p:nvSpPr>
        <p:spPr>
          <a:xfrm>
            <a:off x="1512237" y="2053191"/>
            <a:ext cx="6144900" cy="1169100"/>
          </a:xfrm>
          <a:prstGeom prst="rect">
            <a:avLst/>
          </a:prstGeom>
          <a:noFill/>
          <a:ln>
            <a:noFill/>
          </a:ln>
        </p:spPr>
        <p:txBody>
          <a:bodyPr anchorCtr="0" anchor="t" bIns="0" lIns="0" spcFirstLastPara="1" rIns="0" wrap="square" tIns="34275">
            <a:noAutofit/>
          </a:bodyPr>
          <a:lstStyle>
            <a:lvl1pPr lvl="0" algn="ctr">
              <a:lnSpc>
                <a:spcPct val="99000"/>
              </a:lnSpc>
              <a:spcBef>
                <a:spcPts val="0"/>
              </a:spcBef>
              <a:spcAft>
                <a:spcPts val="0"/>
              </a:spcAft>
              <a:buClr>
                <a:schemeClr val="dk1"/>
              </a:buClr>
              <a:buSzPts val="2700"/>
              <a:buFont typeface="Poppins SemiBold"/>
              <a:buNone/>
              <a:defRPr sz="2700">
                <a:solidFill>
                  <a:schemeClr val="dk1"/>
                </a:solidFill>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869" name="Google Shape;7869;g3d53bdb51f7_0_952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7870" name="Google Shape;7870;g3d53bdb51f7_0_9521"/>
          <p:cNvGrpSpPr/>
          <p:nvPr/>
        </p:nvGrpSpPr>
        <p:grpSpPr>
          <a:xfrm>
            <a:off x="4363971" y="1237055"/>
            <a:ext cx="473625" cy="473625"/>
            <a:chOff x="-5326064" y="9047077"/>
            <a:chExt cx="1263000" cy="1263000"/>
          </a:xfrm>
        </p:grpSpPr>
        <p:sp>
          <p:nvSpPr>
            <p:cNvPr id="7871" name="Google Shape;7871;g3d53bdb51f7_0_9521"/>
            <p:cNvSpPr/>
            <p:nvPr/>
          </p:nvSpPr>
          <p:spPr>
            <a:xfrm>
              <a:off x="-5326064" y="9047077"/>
              <a:ext cx="1263000" cy="1263000"/>
            </a:xfrm>
            <a:prstGeom prst="ellipse">
              <a:avLst/>
            </a:prstGeom>
            <a:solidFill>
              <a:srgbClr val="1E50D5"/>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872" name="Google Shape;7872;g3d53bdb51f7_0_9521"/>
            <p:cNvSpPr/>
            <p:nvPr/>
          </p:nvSpPr>
          <p:spPr>
            <a:xfrm>
              <a:off x="-4934550" y="9477365"/>
              <a:ext cx="474727" cy="385094"/>
            </a:xfrm>
            <a:custGeom>
              <a:rect b="b" l="l" r="r" t="t"/>
              <a:pathLst>
                <a:path extrusionOk="0" h="385094" w="474727">
                  <a:moveTo>
                    <a:pt x="209101" y="385094"/>
                  </a:moveTo>
                  <a:lnTo>
                    <a:pt x="26688" y="385094"/>
                  </a:lnTo>
                  <a:cubicBezTo>
                    <a:pt x="8812" y="327437"/>
                    <a:pt x="0" y="267514"/>
                    <a:pt x="0" y="205073"/>
                  </a:cubicBezTo>
                  <a:cubicBezTo>
                    <a:pt x="0" y="142632"/>
                    <a:pt x="16491" y="92906"/>
                    <a:pt x="49474" y="55769"/>
                  </a:cubicBezTo>
                  <a:cubicBezTo>
                    <a:pt x="82457" y="18632"/>
                    <a:pt x="131428" y="0"/>
                    <a:pt x="196513" y="0"/>
                  </a:cubicBezTo>
                  <a:lnTo>
                    <a:pt x="196513" y="87996"/>
                  </a:lnTo>
                  <a:cubicBezTo>
                    <a:pt x="144143" y="87996"/>
                    <a:pt x="117958" y="119972"/>
                    <a:pt x="117958" y="183924"/>
                  </a:cubicBezTo>
                  <a:lnTo>
                    <a:pt x="117958" y="213759"/>
                  </a:lnTo>
                  <a:lnTo>
                    <a:pt x="209101" y="213759"/>
                  </a:lnTo>
                  <a:lnTo>
                    <a:pt x="209101" y="385094"/>
                  </a:lnTo>
                  <a:close/>
                  <a:moveTo>
                    <a:pt x="474727" y="385094"/>
                  </a:moveTo>
                  <a:lnTo>
                    <a:pt x="292314" y="385094"/>
                  </a:lnTo>
                  <a:cubicBezTo>
                    <a:pt x="274438" y="327437"/>
                    <a:pt x="265626" y="267514"/>
                    <a:pt x="265626" y="205073"/>
                  </a:cubicBezTo>
                  <a:cubicBezTo>
                    <a:pt x="265626" y="142632"/>
                    <a:pt x="282117" y="92906"/>
                    <a:pt x="315100" y="55769"/>
                  </a:cubicBezTo>
                  <a:cubicBezTo>
                    <a:pt x="348083" y="18632"/>
                    <a:pt x="397054" y="0"/>
                    <a:pt x="462138" y="0"/>
                  </a:cubicBezTo>
                  <a:lnTo>
                    <a:pt x="462138" y="87996"/>
                  </a:lnTo>
                  <a:cubicBezTo>
                    <a:pt x="409768" y="87996"/>
                    <a:pt x="383583" y="119972"/>
                    <a:pt x="383583" y="183924"/>
                  </a:cubicBezTo>
                  <a:lnTo>
                    <a:pt x="383583" y="213759"/>
                  </a:lnTo>
                  <a:lnTo>
                    <a:pt x="474727" y="213759"/>
                  </a:lnTo>
                  <a:lnTo>
                    <a:pt x="474727" y="385094"/>
                  </a:lnTo>
                  <a:close/>
                </a:path>
              </a:pathLst>
            </a:custGeom>
            <a:solidFill>
              <a:srgbClr val="FFFFFF"/>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7873" name="Google Shape;7873;g3d53bdb51f7_0_9521"/>
          <p:cNvSpPr txBox="1"/>
          <p:nvPr>
            <p:ph idx="1" type="subTitle"/>
          </p:nvPr>
        </p:nvSpPr>
        <p:spPr>
          <a:xfrm>
            <a:off x="1512245" y="3433659"/>
            <a:ext cx="6144900" cy="264600"/>
          </a:xfrm>
          <a:prstGeom prst="rect">
            <a:avLst/>
          </a:prstGeom>
          <a:noFill/>
          <a:ln>
            <a:noFill/>
          </a:ln>
        </p:spPr>
        <p:txBody>
          <a:bodyPr anchorCtr="0" anchor="ctr" bIns="0" lIns="0" spcFirstLastPara="1" rIns="0" wrap="square" tIns="0">
            <a:noAutofit/>
          </a:bodyPr>
          <a:lstStyle>
            <a:lvl1pPr lvl="0" algn="ctr">
              <a:lnSpc>
                <a:spcPct val="95000"/>
              </a:lnSpc>
              <a:spcBef>
                <a:spcPts val="1300"/>
              </a:spcBef>
              <a:spcAft>
                <a:spcPts val="0"/>
              </a:spcAft>
              <a:buClr>
                <a:schemeClr val="accent3"/>
              </a:buClr>
              <a:buSzPts val="900"/>
              <a:buNone/>
              <a:defRPr sz="1000">
                <a:solidFill>
                  <a:schemeClr val="accent3"/>
                </a:solidFill>
                <a:latin typeface="Poppins Medium"/>
                <a:ea typeface="Poppins Medium"/>
                <a:cs typeface="Poppins Medium"/>
                <a:sym typeface="Poppins Medium"/>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7874" name="Google Shape;7874;g3d53bdb51f7_0_9521"/>
          <p:cNvGrpSpPr/>
          <p:nvPr/>
        </p:nvGrpSpPr>
        <p:grpSpPr>
          <a:xfrm>
            <a:off x="8381800" y="4822421"/>
            <a:ext cx="537710" cy="158585"/>
            <a:chOff x="22351457" y="12859799"/>
            <a:chExt cx="1433894" cy="422893"/>
          </a:xfrm>
        </p:grpSpPr>
        <p:grpSp>
          <p:nvGrpSpPr>
            <p:cNvPr id="7875" name="Google Shape;7875;g3d53bdb51f7_0_9521"/>
            <p:cNvGrpSpPr/>
            <p:nvPr/>
          </p:nvGrpSpPr>
          <p:grpSpPr>
            <a:xfrm>
              <a:off x="22351457" y="12859799"/>
              <a:ext cx="1379787" cy="422893"/>
              <a:chOff x="22351457" y="12859799"/>
              <a:chExt cx="1379787" cy="422893"/>
            </a:xfrm>
          </p:grpSpPr>
          <p:sp>
            <p:nvSpPr>
              <p:cNvPr id="7876" name="Google Shape;7876;g3d53bdb51f7_0_9521"/>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877" name="Google Shape;7877;g3d53bdb51f7_0_9521"/>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7878" name="Google Shape;7878;g3d53bdb51f7_0_9521"/>
              <p:cNvGrpSpPr/>
              <p:nvPr/>
            </p:nvGrpSpPr>
            <p:grpSpPr>
              <a:xfrm>
                <a:off x="23288552" y="12859801"/>
                <a:ext cx="442692" cy="422765"/>
                <a:chOff x="23288552" y="12859801"/>
                <a:chExt cx="442692" cy="422765"/>
              </a:xfrm>
            </p:grpSpPr>
            <p:grpSp>
              <p:nvGrpSpPr>
                <p:cNvPr id="7879" name="Google Shape;7879;g3d53bdb51f7_0_9521"/>
                <p:cNvGrpSpPr/>
                <p:nvPr/>
              </p:nvGrpSpPr>
              <p:grpSpPr>
                <a:xfrm>
                  <a:off x="23288552" y="12859801"/>
                  <a:ext cx="442692" cy="422765"/>
                  <a:chOff x="23288552" y="12859801"/>
                  <a:chExt cx="442692" cy="422765"/>
                </a:xfrm>
              </p:grpSpPr>
              <p:sp>
                <p:nvSpPr>
                  <p:cNvPr id="7880" name="Google Shape;7880;g3d53bdb51f7_0_9521"/>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881" name="Google Shape;7881;g3d53bdb51f7_0_9521"/>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7882" name="Google Shape;7882;g3d53bdb51f7_0_9521"/>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7883" name="Google Shape;7883;g3d53bdb51f7_0_9521"/>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7884" name="Google Shape;7884;g3d53bdb51f7_0_9521"/>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cxnSp>
        <p:nvCxnSpPr>
          <p:cNvPr id="7885" name="Google Shape;7885;g3d53bdb51f7_0_9521"/>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spTree>
  </p:cSld>
  <p:clrMapOvr>
    <a:masterClrMapping/>
  </p:clrMapOvr>
</p:sldLayout>
</file>

<file path=ppt/slideLayouts/slideLayout4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7_Custom Layout" showMasterSp="0">
  <p:cSld name="77_Custom Layout">
    <p:bg>
      <p:bgPr>
        <a:gradFill>
          <a:gsLst>
            <a:gs pos="0">
              <a:srgbClr val="FF001A"/>
            </a:gs>
            <a:gs pos="70000">
              <a:srgbClr val="290051"/>
            </a:gs>
            <a:gs pos="100000">
              <a:srgbClr val="0C0024"/>
            </a:gs>
          </a:gsLst>
          <a:lin ang="13500032" scaled="0"/>
        </a:gradFill>
      </p:bgPr>
    </p:bg>
    <p:spTree>
      <p:nvGrpSpPr>
        <p:cNvPr id="7886" name="Shape 7886"/>
        <p:cNvGrpSpPr/>
        <p:nvPr/>
      </p:nvGrpSpPr>
      <p:grpSpPr>
        <a:xfrm>
          <a:off x="0" y="0"/>
          <a:ext cx="0" cy="0"/>
          <a:chOff x="0" y="0"/>
          <a:chExt cx="0" cy="0"/>
        </a:xfrm>
      </p:grpSpPr>
      <p:pic>
        <p:nvPicPr>
          <p:cNvPr descr="A black and blue background&#10;&#10;AI-generated content may be incorrect." id="7887" name="Google Shape;7887;g3d53bdb51f7_0_9541"/>
          <p:cNvPicPr preferRelativeResize="0"/>
          <p:nvPr/>
        </p:nvPicPr>
        <p:blipFill rotWithShape="1">
          <a:blip r:embed="rId2">
            <a:alphaModFix/>
          </a:blip>
          <a:srcRect b="100" l="0" r="0" t="100"/>
          <a:stretch/>
        </p:blipFill>
        <p:spPr>
          <a:xfrm>
            <a:off x="0" y="0"/>
            <a:ext cx="9144000" cy="5142832"/>
          </a:xfrm>
          <a:prstGeom prst="rect">
            <a:avLst/>
          </a:prstGeom>
          <a:noFill/>
          <a:ln>
            <a:noFill/>
          </a:ln>
        </p:spPr>
      </p:pic>
      <p:sp>
        <p:nvSpPr>
          <p:cNvPr id="7888" name="Google Shape;7888;g3d53bdb51f7_0_9541"/>
          <p:cNvSpPr/>
          <p:nvPr/>
        </p:nvSpPr>
        <p:spPr>
          <a:xfrm>
            <a:off x="1090672" y="1476228"/>
            <a:ext cx="6952200" cy="2638500"/>
          </a:xfrm>
          <a:prstGeom prst="roundRect">
            <a:avLst>
              <a:gd fmla="val 1667" name="adj"/>
            </a:avLst>
          </a:prstGeom>
          <a:gradFill>
            <a:gsLst>
              <a:gs pos="0">
                <a:srgbClr val="FFFFFF"/>
              </a:gs>
              <a:gs pos="23000">
                <a:srgbClr val="FFFFFF"/>
              </a:gs>
              <a:gs pos="29000">
                <a:srgbClr val="FBFCFE">
                  <a:alpha val="96862"/>
                </a:srgbClr>
              </a:gs>
              <a:gs pos="61000">
                <a:srgbClr val="ECEEF9">
                  <a:alpha val="81960"/>
                </a:srgbClr>
              </a:gs>
              <a:gs pos="86000">
                <a:srgbClr val="E2E5F6">
                  <a:alpha val="72549"/>
                </a:srgbClr>
              </a:gs>
              <a:gs pos="100000">
                <a:srgbClr val="DFE2F5">
                  <a:alpha val="69803"/>
                </a:srgbClr>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7889" name="Google Shape;7889;g3d53bdb51f7_0_9541"/>
          <p:cNvGrpSpPr/>
          <p:nvPr/>
        </p:nvGrpSpPr>
        <p:grpSpPr>
          <a:xfrm>
            <a:off x="4363971" y="1237055"/>
            <a:ext cx="473625" cy="473625"/>
            <a:chOff x="-5326064" y="9047077"/>
            <a:chExt cx="1263000" cy="1263000"/>
          </a:xfrm>
        </p:grpSpPr>
        <p:sp>
          <p:nvSpPr>
            <p:cNvPr id="7890" name="Google Shape;7890;g3d53bdb51f7_0_9541"/>
            <p:cNvSpPr/>
            <p:nvPr/>
          </p:nvSpPr>
          <p:spPr>
            <a:xfrm>
              <a:off x="-5326064" y="9047077"/>
              <a:ext cx="1263000" cy="1263000"/>
            </a:xfrm>
            <a:prstGeom prst="ellipse">
              <a:avLst/>
            </a:prstGeom>
            <a:solidFill>
              <a:srgbClr val="1E50D5"/>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891" name="Google Shape;7891;g3d53bdb51f7_0_9541"/>
            <p:cNvSpPr/>
            <p:nvPr/>
          </p:nvSpPr>
          <p:spPr>
            <a:xfrm>
              <a:off x="-4934550" y="9477365"/>
              <a:ext cx="474727" cy="385094"/>
            </a:xfrm>
            <a:custGeom>
              <a:rect b="b" l="l" r="r" t="t"/>
              <a:pathLst>
                <a:path extrusionOk="0" h="385094" w="474727">
                  <a:moveTo>
                    <a:pt x="209101" y="385094"/>
                  </a:moveTo>
                  <a:lnTo>
                    <a:pt x="26688" y="385094"/>
                  </a:lnTo>
                  <a:cubicBezTo>
                    <a:pt x="8812" y="327437"/>
                    <a:pt x="0" y="267514"/>
                    <a:pt x="0" y="205073"/>
                  </a:cubicBezTo>
                  <a:cubicBezTo>
                    <a:pt x="0" y="142632"/>
                    <a:pt x="16491" y="92906"/>
                    <a:pt x="49474" y="55769"/>
                  </a:cubicBezTo>
                  <a:cubicBezTo>
                    <a:pt x="82457" y="18632"/>
                    <a:pt x="131428" y="0"/>
                    <a:pt x="196513" y="0"/>
                  </a:cubicBezTo>
                  <a:lnTo>
                    <a:pt x="196513" y="87996"/>
                  </a:lnTo>
                  <a:cubicBezTo>
                    <a:pt x="144143" y="87996"/>
                    <a:pt x="117958" y="119972"/>
                    <a:pt x="117958" y="183924"/>
                  </a:cubicBezTo>
                  <a:lnTo>
                    <a:pt x="117958" y="213759"/>
                  </a:lnTo>
                  <a:lnTo>
                    <a:pt x="209101" y="213759"/>
                  </a:lnTo>
                  <a:lnTo>
                    <a:pt x="209101" y="385094"/>
                  </a:lnTo>
                  <a:close/>
                  <a:moveTo>
                    <a:pt x="474727" y="385094"/>
                  </a:moveTo>
                  <a:lnTo>
                    <a:pt x="292314" y="385094"/>
                  </a:lnTo>
                  <a:cubicBezTo>
                    <a:pt x="274438" y="327437"/>
                    <a:pt x="265626" y="267514"/>
                    <a:pt x="265626" y="205073"/>
                  </a:cubicBezTo>
                  <a:cubicBezTo>
                    <a:pt x="265626" y="142632"/>
                    <a:pt x="282117" y="92906"/>
                    <a:pt x="315100" y="55769"/>
                  </a:cubicBezTo>
                  <a:cubicBezTo>
                    <a:pt x="348083" y="18632"/>
                    <a:pt x="397054" y="0"/>
                    <a:pt x="462138" y="0"/>
                  </a:cubicBezTo>
                  <a:lnTo>
                    <a:pt x="462138" y="87996"/>
                  </a:lnTo>
                  <a:cubicBezTo>
                    <a:pt x="409768" y="87996"/>
                    <a:pt x="383583" y="119972"/>
                    <a:pt x="383583" y="183924"/>
                  </a:cubicBezTo>
                  <a:lnTo>
                    <a:pt x="383583" y="213759"/>
                  </a:lnTo>
                  <a:lnTo>
                    <a:pt x="474727" y="213759"/>
                  </a:lnTo>
                  <a:lnTo>
                    <a:pt x="474727" y="385094"/>
                  </a:lnTo>
                  <a:close/>
                </a:path>
              </a:pathLst>
            </a:custGeom>
            <a:solidFill>
              <a:srgbClr val="FFFFFF"/>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7892" name="Google Shape;7892;g3d53bdb51f7_0_954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7893" name="Google Shape;7893;g3d53bdb51f7_0_9541"/>
          <p:cNvGrpSpPr/>
          <p:nvPr/>
        </p:nvGrpSpPr>
        <p:grpSpPr>
          <a:xfrm>
            <a:off x="8381800" y="4822421"/>
            <a:ext cx="537710" cy="158585"/>
            <a:chOff x="22351457" y="12859799"/>
            <a:chExt cx="1433894" cy="422893"/>
          </a:xfrm>
        </p:grpSpPr>
        <p:grpSp>
          <p:nvGrpSpPr>
            <p:cNvPr id="7894" name="Google Shape;7894;g3d53bdb51f7_0_9541"/>
            <p:cNvGrpSpPr/>
            <p:nvPr/>
          </p:nvGrpSpPr>
          <p:grpSpPr>
            <a:xfrm>
              <a:off x="22351457" y="12859799"/>
              <a:ext cx="1379787" cy="422893"/>
              <a:chOff x="22351457" y="12859799"/>
              <a:chExt cx="1379787" cy="422893"/>
            </a:xfrm>
          </p:grpSpPr>
          <p:sp>
            <p:nvSpPr>
              <p:cNvPr id="7895" name="Google Shape;7895;g3d53bdb51f7_0_9541"/>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896" name="Google Shape;7896;g3d53bdb51f7_0_9541"/>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7897" name="Google Shape;7897;g3d53bdb51f7_0_9541"/>
              <p:cNvGrpSpPr/>
              <p:nvPr/>
            </p:nvGrpSpPr>
            <p:grpSpPr>
              <a:xfrm>
                <a:off x="23288552" y="12859801"/>
                <a:ext cx="442692" cy="422765"/>
                <a:chOff x="23288552" y="12859801"/>
                <a:chExt cx="442692" cy="422765"/>
              </a:xfrm>
            </p:grpSpPr>
            <p:grpSp>
              <p:nvGrpSpPr>
                <p:cNvPr id="7898" name="Google Shape;7898;g3d53bdb51f7_0_9541"/>
                <p:cNvGrpSpPr/>
                <p:nvPr/>
              </p:nvGrpSpPr>
              <p:grpSpPr>
                <a:xfrm>
                  <a:off x="23288552" y="12859801"/>
                  <a:ext cx="442692" cy="422765"/>
                  <a:chOff x="23288552" y="12859801"/>
                  <a:chExt cx="442692" cy="422765"/>
                </a:xfrm>
              </p:grpSpPr>
              <p:sp>
                <p:nvSpPr>
                  <p:cNvPr id="7899" name="Google Shape;7899;g3d53bdb51f7_0_9541"/>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900" name="Google Shape;7900;g3d53bdb51f7_0_9541"/>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7901" name="Google Shape;7901;g3d53bdb51f7_0_9541"/>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7902" name="Google Shape;7902;g3d53bdb51f7_0_9541"/>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7903" name="Google Shape;7903;g3d53bdb51f7_0_9541"/>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cxnSp>
        <p:nvCxnSpPr>
          <p:cNvPr id="7904" name="Google Shape;7904;g3d53bdb51f7_0_9541"/>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sp>
        <p:nvSpPr>
          <p:cNvPr id="7905" name="Google Shape;7905;g3d53bdb51f7_0_9541"/>
          <p:cNvSpPr txBox="1"/>
          <p:nvPr>
            <p:ph type="title"/>
          </p:nvPr>
        </p:nvSpPr>
        <p:spPr>
          <a:xfrm>
            <a:off x="1512237" y="2053191"/>
            <a:ext cx="6144900" cy="1169100"/>
          </a:xfrm>
          <a:prstGeom prst="rect">
            <a:avLst/>
          </a:prstGeom>
          <a:noFill/>
          <a:ln>
            <a:noFill/>
          </a:ln>
        </p:spPr>
        <p:txBody>
          <a:bodyPr anchorCtr="0" anchor="t" bIns="0" lIns="0" spcFirstLastPara="1" rIns="0" wrap="square" tIns="34275">
            <a:noAutofit/>
          </a:bodyPr>
          <a:lstStyle>
            <a:lvl1pPr lvl="0" algn="ctr">
              <a:lnSpc>
                <a:spcPct val="99000"/>
              </a:lnSpc>
              <a:spcBef>
                <a:spcPts val="0"/>
              </a:spcBef>
              <a:spcAft>
                <a:spcPts val="0"/>
              </a:spcAft>
              <a:buClr>
                <a:schemeClr val="dk1"/>
              </a:buClr>
              <a:buSzPts val="2700"/>
              <a:buFont typeface="Poppins SemiBold"/>
              <a:buNone/>
              <a:defRPr sz="2700">
                <a:solidFill>
                  <a:schemeClr val="dk1"/>
                </a:solidFill>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906" name="Google Shape;7906;g3d53bdb51f7_0_9541"/>
          <p:cNvSpPr txBox="1"/>
          <p:nvPr>
            <p:ph idx="1" type="subTitle"/>
          </p:nvPr>
        </p:nvSpPr>
        <p:spPr>
          <a:xfrm>
            <a:off x="1512245" y="3433659"/>
            <a:ext cx="6144900" cy="264600"/>
          </a:xfrm>
          <a:prstGeom prst="rect">
            <a:avLst/>
          </a:prstGeom>
          <a:noFill/>
          <a:ln>
            <a:noFill/>
          </a:ln>
        </p:spPr>
        <p:txBody>
          <a:bodyPr anchorCtr="0" anchor="ctr" bIns="0" lIns="0" spcFirstLastPara="1" rIns="0" wrap="square" tIns="0">
            <a:noAutofit/>
          </a:bodyPr>
          <a:lstStyle>
            <a:lvl1pPr lvl="0" algn="ctr">
              <a:lnSpc>
                <a:spcPct val="95000"/>
              </a:lnSpc>
              <a:spcBef>
                <a:spcPts val="1300"/>
              </a:spcBef>
              <a:spcAft>
                <a:spcPts val="0"/>
              </a:spcAft>
              <a:buClr>
                <a:schemeClr val="accent3"/>
              </a:buClr>
              <a:buSzPts val="900"/>
              <a:buNone/>
              <a:defRPr sz="1000">
                <a:solidFill>
                  <a:schemeClr val="accent3"/>
                </a:solidFill>
                <a:latin typeface="Poppins Medium"/>
                <a:ea typeface="Poppins Medium"/>
                <a:cs typeface="Poppins Medium"/>
                <a:sym typeface="Poppins Medium"/>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spTree>
  </p:cSld>
  <p:clrMapOvr>
    <a:masterClrMapping/>
  </p:clrMapOvr>
</p:sldLayout>
</file>

<file path=ppt/slideLayouts/slideLayout4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8_Custom Layout" showMasterSp="0">
  <p:cSld name="78_Custom Layout">
    <p:bg>
      <p:bgPr>
        <a:gradFill>
          <a:gsLst>
            <a:gs pos="0">
              <a:srgbClr val="FF001A"/>
            </a:gs>
            <a:gs pos="70000">
              <a:srgbClr val="290051"/>
            </a:gs>
            <a:gs pos="100000">
              <a:srgbClr val="0C0024"/>
            </a:gs>
          </a:gsLst>
          <a:lin ang="13500032" scaled="0"/>
        </a:gradFill>
      </p:bgPr>
    </p:bg>
    <p:spTree>
      <p:nvGrpSpPr>
        <p:cNvPr id="7907" name="Shape 7907"/>
        <p:cNvGrpSpPr/>
        <p:nvPr/>
      </p:nvGrpSpPr>
      <p:grpSpPr>
        <a:xfrm>
          <a:off x="0" y="0"/>
          <a:ext cx="0" cy="0"/>
          <a:chOff x="0" y="0"/>
          <a:chExt cx="0" cy="0"/>
        </a:xfrm>
      </p:grpSpPr>
      <p:pic>
        <p:nvPicPr>
          <p:cNvPr descr="A black and blue background&#10;&#10;AI-generated content may be incorrect." id="7908" name="Google Shape;7908;g3d53bdb51f7_0_9562"/>
          <p:cNvPicPr preferRelativeResize="0"/>
          <p:nvPr/>
        </p:nvPicPr>
        <p:blipFill rotWithShape="1">
          <a:blip r:embed="rId2">
            <a:alphaModFix/>
          </a:blip>
          <a:srcRect b="100" l="0" r="0" t="100"/>
          <a:stretch/>
        </p:blipFill>
        <p:spPr>
          <a:xfrm>
            <a:off x="0" y="0"/>
            <a:ext cx="9144000" cy="5142832"/>
          </a:xfrm>
          <a:prstGeom prst="rect">
            <a:avLst/>
          </a:prstGeom>
          <a:noFill/>
          <a:ln>
            <a:noFill/>
          </a:ln>
        </p:spPr>
      </p:pic>
      <p:sp>
        <p:nvSpPr>
          <p:cNvPr id="7909" name="Google Shape;7909;g3d53bdb51f7_0_9562"/>
          <p:cNvSpPr/>
          <p:nvPr>
            <p:ph idx="2" type="pic"/>
          </p:nvPr>
        </p:nvSpPr>
        <p:spPr>
          <a:xfrm>
            <a:off x="809642" y="727999"/>
            <a:ext cx="3804900" cy="3702600"/>
          </a:xfrm>
          <a:prstGeom prst="roundRect">
            <a:avLst>
              <a:gd fmla="val 3253" name="adj"/>
            </a:avLst>
          </a:prstGeom>
          <a:noFill/>
          <a:ln>
            <a:noFill/>
          </a:ln>
        </p:spPr>
      </p:sp>
      <p:sp>
        <p:nvSpPr>
          <p:cNvPr id="7910" name="Google Shape;7910;g3d53bdb51f7_0_956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911" name="Google Shape;7911;g3d53bdb51f7_0_9562"/>
          <p:cNvSpPr txBox="1"/>
          <p:nvPr>
            <p:ph type="title"/>
          </p:nvPr>
        </p:nvSpPr>
        <p:spPr>
          <a:xfrm>
            <a:off x="4544195" y="1830366"/>
            <a:ext cx="3383400" cy="1169100"/>
          </a:xfrm>
          <a:prstGeom prst="rect">
            <a:avLst/>
          </a:prstGeom>
          <a:noFill/>
          <a:ln>
            <a:noFill/>
          </a:ln>
        </p:spPr>
        <p:txBody>
          <a:bodyPr anchorCtr="0" anchor="t" bIns="0" lIns="0" spcFirstLastPara="1" rIns="0" wrap="square" tIns="0">
            <a:noAutofit/>
          </a:bodyPr>
          <a:lstStyle>
            <a:lvl1pPr lvl="0" algn="ctr">
              <a:lnSpc>
                <a:spcPct val="99000"/>
              </a:lnSpc>
              <a:spcBef>
                <a:spcPts val="0"/>
              </a:spcBef>
              <a:spcAft>
                <a:spcPts val="0"/>
              </a:spcAft>
              <a:buClr>
                <a:schemeClr val="lt1"/>
              </a:buClr>
              <a:buSzPts val="2100"/>
              <a:buFont typeface="Poppins SemiBold"/>
              <a:buNone/>
              <a:defRPr sz="2100">
                <a:solidFill>
                  <a:schemeClr val="lt1"/>
                </a:solidFill>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912" name="Google Shape;7912;g3d53bdb51f7_0_9562"/>
          <p:cNvSpPr txBox="1"/>
          <p:nvPr>
            <p:ph idx="1" type="subTitle"/>
          </p:nvPr>
        </p:nvSpPr>
        <p:spPr>
          <a:xfrm>
            <a:off x="4761880" y="3186236"/>
            <a:ext cx="2908200" cy="264600"/>
          </a:xfrm>
          <a:prstGeom prst="rect">
            <a:avLst/>
          </a:prstGeom>
          <a:noFill/>
          <a:ln>
            <a:noFill/>
          </a:ln>
        </p:spPr>
        <p:txBody>
          <a:bodyPr anchorCtr="0" anchor="ctr" bIns="0" lIns="0" spcFirstLastPara="1" rIns="0" wrap="square" tIns="0">
            <a:noAutofit/>
          </a:bodyPr>
          <a:lstStyle>
            <a:lvl1pPr lvl="0" algn="ctr">
              <a:lnSpc>
                <a:spcPct val="95000"/>
              </a:lnSpc>
              <a:spcBef>
                <a:spcPts val="1300"/>
              </a:spcBef>
              <a:spcAft>
                <a:spcPts val="0"/>
              </a:spcAft>
              <a:buClr>
                <a:schemeClr val="lt2"/>
              </a:buClr>
              <a:buSzPts val="800"/>
              <a:buNone/>
              <a:defRPr sz="900">
                <a:solidFill>
                  <a:schemeClr val="lt2"/>
                </a:solidFill>
                <a:latin typeface="Poppins Medium"/>
                <a:ea typeface="Poppins Medium"/>
                <a:cs typeface="Poppins Medium"/>
                <a:sym typeface="Poppins Medium"/>
              </a:defRPr>
            </a:lvl1pPr>
            <a:lvl2pPr lvl="1" algn="ctr">
              <a:lnSpc>
                <a:spcPct val="95000"/>
              </a:lnSpc>
              <a:spcBef>
                <a:spcPts val="1300"/>
              </a:spcBef>
              <a:spcAft>
                <a:spcPts val="0"/>
              </a:spcAft>
              <a:buClr>
                <a:schemeClr val="lt2"/>
              </a:buClr>
              <a:buSzPts val="700"/>
              <a:buNone/>
              <a:defRPr sz="700">
                <a:solidFill>
                  <a:schemeClr val="lt2"/>
                </a:solidFill>
              </a:defRPr>
            </a:lvl2pPr>
            <a:lvl3pPr lvl="2" algn="ctr">
              <a:lnSpc>
                <a:spcPct val="95000"/>
              </a:lnSpc>
              <a:spcBef>
                <a:spcPts val="1300"/>
              </a:spcBef>
              <a:spcAft>
                <a:spcPts val="0"/>
              </a:spcAft>
              <a:buClr>
                <a:schemeClr val="lt2"/>
              </a:buClr>
              <a:buSzPts val="600"/>
              <a:buNone/>
              <a:defRPr sz="700">
                <a:solidFill>
                  <a:schemeClr val="lt2"/>
                </a:solidFill>
              </a:defRPr>
            </a:lvl3pPr>
            <a:lvl4pPr lvl="3" algn="ctr">
              <a:lnSpc>
                <a:spcPct val="95000"/>
              </a:lnSpc>
              <a:spcBef>
                <a:spcPts val="1300"/>
              </a:spcBef>
              <a:spcAft>
                <a:spcPts val="0"/>
              </a:spcAft>
              <a:buClr>
                <a:schemeClr val="lt2"/>
              </a:buClr>
              <a:buSzPts val="500"/>
              <a:buNone/>
              <a:defRPr sz="600">
                <a:solidFill>
                  <a:schemeClr val="lt2"/>
                </a:solidFill>
              </a:defRPr>
            </a:lvl4pPr>
            <a:lvl5pPr lvl="4" algn="ctr">
              <a:lnSpc>
                <a:spcPct val="95000"/>
              </a:lnSpc>
              <a:spcBef>
                <a:spcPts val="1300"/>
              </a:spcBef>
              <a:spcAft>
                <a:spcPts val="0"/>
              </a:spcAft>
              <a:buClr>
                <a:schemeClr val="lt2"/>
              </a:buClr>
              <a:buSzPts val="500"/>
              <a:buNone/>
              <a:defRPr sz="600">
                <a:solidFill>
                  <a:schemeClr val="lt2"/>
                </a:solidFill>
              </a:defRPr>
            </a:lvl5pPr>
            <a:lvl6pPr lvl="5" algn="ctr">
              <a:lnSpc>
                <a:spcPct val="90000"/>
              </a:lnSpc>
              <a:spcBef>
                <a:spcPts val="400"/>
              </a:spcBef>
              <a:spcAft>
                <a:spcPts val="0"/>
              </a:spcAft>
              <a:buClr>
                <a:schemeClr val="lt2"/>
              </a:buClr>
              <a:buSzPts val="600"/>
              <a:buNone/>
              <a:defRPr sz="600">
                <a:solidFill>
                  <a:schemeClr val="lt2"/>
                </a:solidFill>
              </a:defRPr>
            </a:lvl6pPr>
            <a:lvl7pPr lvl="6" algn="ctr">
              <a:lnSpc>
                <a:spcPct val="90000"/>
              </a:lnSpc>
              <a:spcBef>
                <a:spcPts val="400"/>
              </a:spcBef>
              <a:spcAft>
                <a:spcPts val="0"/>
              </a:spcAft>
              <a:buClr>
                <a:schemeClr val="lt2"/>
              </a:buClr>
              <a:buSzPts val="600"/>
              <a:buNone/>
              <a:defRPr sz="600">
                <a:solidFill>
                  <a:schemeClr val="lt2"/>
                </a:solidFill>
              </a:defRPr>
            </a:lvl7pPr>
            <a:lvl8pPr lvl="7" algn="ctr">
              <a:lnSpc>
                <a:spcPct val="90000"/>
              </a:lnSpc>
              <a:spcBef>
                <a:spcPts val="400"/>
              </a:spcBef>
              <a:spcAft>
                <a:spcPts val="0"/>
              </a:spcAft>
              <a:buClr>
                <a:schemeClr val="lt2"/>
              </a:buClr>
              <a:buSzPts val="600"/>
              <a:buNone/>
              <a:defRPr sz="600">
                <a:solidFill>
                  <a:schemeClr val="lt2"/>
                </a:solidFill>
              </a:defRPr>
            </a:lvl8pPr>
            <a:lvl9pPr lvl="8" algn="ctr">
              <a:lnSpc>
                <a:spcPct val="90000"/>
              </a:lnSpc>
              <a:spcBef>
                <a:spcPts val="400"/>
              </a:spcBef>
              <a:spcAft>
                <a:spcPts val="0"/>
              </a:spcAft>
              <a:buClr>
                <a:schemeClr val="lt2"/>
              </a:buClr>
              <a:buSzPts val="600"/>
              <a:buNone/>
              <a:defRPr sz="600">
                <a:solidFill>
                  <a:schemeClr val="lt2"/>
                </a:solidFill>
              </a:defRPr>
            </a:lvl9pPr>
          </a:lstStyle>
          <a:p/>
        </p:txBody>
      </p:sp>
      <p:grpSp>
        <p:nvGrpSpPr>
          <p:cNvPr id="7913" name="Google Shape;7913;g3d53bdb51f7_0_9562"/>
          <p:cNvGrpSpPr/>
          <p:nvPr/>
        </p:nvGrpSpPr>
        <p:grpSpPr>
          <a:xfrm>
            <a:off x="8381800" y="4822421"/>
            <a:ext cx="537710" cy="158585"/>
            <a:chOff x="22351457" y="12859799"/>
            <a:chExt cx="1433894" cy="422893"/>
          </a:xfrm>
        </p:grpSpPr>
        <p:grpSp>
          <p:nvGrpSpPr>
            <p:cNvPr id="7914" name="Google Shape;7914;g3d53bdb51f7_0_9562"/>
            <p:cNvGrpSpPr/>
            <p:nvPr/>
          </p:nvGrpSpPr>
          <p:grpSpPr>
            <a:xfrm>
              <a:off x="22351457" y="12859799"/>
              <a:ext cx="1379787" cy="422893"/>
              <a:chOff x="22351457" y="12859799"/>
              <a:chExt cx="1379787" cy="422893"/>
            </a:xfrm>
          </p:grpSpPr>
          <p:sp>
            <p:nvSpPr>
              <p:cNvPr id="7915" name="Google Shape;7915;g3d53bdb51f7_0_9562"/>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916" name="Google Shape;7916;g3d53bdb51f7_0_9562"/>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7917" name="Google Shape;7917;g3d53bdb51f7_0_9562"/>
              <p:cNvGrpSpPr/>
              <p:nvPr/>
            </p:nvGrpSpPr>
            <p:grpSpPr>
              <a:xfrm>
                <a:off x="23288552" y="12859801"/>
                <a:ext cx="442692" cy="422765"/>
                <a:chOff x="23288552" y="12859801"/>
                <a:chExt cx="442692" cy="422765"/>
              </a:xfrm>
            </p:grpSpPr>
            <p:grpSp>
              <p:nvGrpSpPr>
                <p:cNvPr id="7918" name="Google Shape;7918;g3d53bdb51f7_0_9562"/>
                <p:cNvGrpSpPr/>
                <p:nvPr/>
              </p:nvGrpSpPr>
              <p:grpSpPr>
                <a:xfrm>
                  <a:off x="23288552" y="12859801"/>
                  <a:ext cx="442692" cy="422765"/>
                  <a:chOff x="23288552" y="12859801"/>
                  <a:chExt cx="442692" cy="422765"/>
                </a:xfrm>
              </p:grpSpPr>
              <p:sp>
                <p:nvSpPr>
                  <p:cNvPr id="7919" name="Google Shape;7919;g3d53bdb51f7_0_9562"/>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920" name="Google Shape;7920;g3d53bdb51f7_0_9562"/>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7921" name="Google Shape;7921;g3d53bdb51f7_0_9562"/>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7922" name="Google Shape;7922;g3d53bdb51f7_0_9562"/>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7923" name="Google Shape;7923;g3d53bdb51f7_0_9562"/>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cxnSp>
        <p:nvCxnSpPr>
          <p:cNvPr id="7924" name="Google Shape;7924;g3d53bdb51f7_0_9562"/>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7_Custom Layout">
  <p:cSld name="67_Custom Layout">
    <p:bg>
      <p:bgPr>
        <a:blipFill>
          <a:blip r:embed="rId2">
            <a:alphaModFix/>
          </a:blip>
          <a:stretch>
            <a:fillRect/>
          </a:stretch>
        </a:blipFill>
      </p:bgPr>
    </p:bg>
    <p:spTree>
      <p:nvGrpSpPr>
        <p:cNvPr id="34" name="Shape 34"/>
        <p:cNvGrpSpPr/>
        <p:nvPr/>
      </p:nvGrpSpPr>
      <p:grpSpPr>
        <a:xfrm>
          <a:off x="0" y="0"/>
          <a:ext cx="0" cy="0"/>
          <a:chOff x="0" y="0"/>
          <a:chExt cx="0" cy="0"/>
        </a:xfrm>
      </p:grpSpPr>
      <p:sp>
        <p:nvSpPr>
          <p:cNvPr id="35" name="Google Shape;35;g3970249a880_0_11423"/>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36" name="Google Shape;36;g3970249a880_0_1142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4_Custom Layout">
  <p:cSld name="34_Custom Layout">
    <p:bg>
      <p:bgPr>
        <a:blipFill>
          <a:blip r:embed="rId2">
            <a:alphaModFix/>
          </a:blip>
          <a:stretch>
            <a:fillRect/>
          </a:stretch>
        </a:blipFill>
      </p:bgPr>
    </p:bg>
    <p:spTree>
      <p:nvGrpSpPr>
        <p:cNvPr id="701" name="Shape 701"/>
        <p:cNvGrpSpPr/>
        <p:nvPr/>
      </p:nvGrpSpPr>
      <p:grpSpPr>
        <a:xfrm>
          <a:off x="0" y="0"/>
          <a:ext cx="0" cy="0"/>
          <a:chOff x="0" y="0"/>
          <a:chExt cx="0" cy="0"/>
        </a:xfrm>
      </p:grpSpPr>
      <p:sp>
        <p:nvSpPr>
          <p:cNvPr id="702" name="Google Shape;702;g3970249a880_0_12090"/>
          <p:cNvSpPr/>
          <p:nvPr/>
        </p:nvSpPr>
        <p:spPr>
          <a:xfrm>
            <a:off x="1061772" y="571500"/>
            <a:ext cx="7068900" cy="862800"/>
          </a:xfrm>
          <a:prstGeom prst="roundRect">
            <a:avLst>
              <a:gd fmla="val 2949" name="adj"/>
            </a:avLst>
          </a:prstGeom>
          <a:gradFill>
            <a:gsLst>
              <a:gs pos="0">
                <a:srgbClr val="FFFFFF"/>
              </a:gs>
              <a:gs pos="22000">
                <a:srgbClr val="FFFFFF"/>
              </a:gs>
              <a:gs pos="100000">
                <a:srgbClr val="E3E7FA">
                  <a:alpha val="80000"/>
                </a:srgbClr>
              </a:gs>
            </a:gsLst>
            <a:lin ang="113999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703" name="Google Shape;703;g3970249a880_0_12090"/>
          <p:cNvSpPr/>
          <p:nvPr/>
        </p:nvSpPr>
        <p:spPr>
          <a:xfrm>
            <a:off x="1061772" y="1526844"/>
            <a:ext cx="7068900" cy="862800"/>
          </a:xfrm>
          <a:prstGeom prst="roundRect">
            <a:avLst>
              <a:gd fmla="val 2949" name="adj"/>
            </a:avLst>
          </a:prstGeom>
          <a:gradFill>
            <a:gsLst>
              <a:gs pos="0">
                <a:srgbClr val="FFFFFF"/>
              </a:gs>
              <a:gs pos="22000">
                <a:srgbClr val="FFFFFF"/>
              </a:gs>
              <a:gs pos="100000">
                <a:srgbClr val="E3E7FA">
                  <a:alpha val="80000"/>
                </a:srgbClr>
              </a:gs>
            </a:gsLst>
            <a:lin ang="113999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704" name="Google Shape;704;g3970249a880_0_12090"/>
          <p:cNvSpPr/>
          <p:nvPr/>
        </p:nvSpPr>
        <p:spPr>
          <a:xfrm>
            <a:off x="1061772" y="2482187"/>
            <a:ext cx="7068900" cy="862800"/>
          </a:xfrm>
          <a:prstGeom prst="roundRect">
            <a:avLst>
              <a:gd fmla="val 2949" name="adj"/>
            </a:avLst>
          </a:prstGeom>
          <a:gradFill>
            <a:gsLst>
              <a:gs pos="0">
                <a:srgbClr val="FFFFFF"/>
              </a:gs>
              <a:gs pos="22000">
                <a:srgbClr val="FFFFFF"/>
              </a:gs>
              <a:gs pos="100000">
                <a:srgbClr val="E3E7FA">
                  <a:alpha val="80000"/>
                </a:srgbClr>
              </a:gs>
            </a:gsLst>
            <a:lin ang="113999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705" name="Google Shape;705;g3970249a880_0_12090"/>
          <p:cNvSpPr/>
          <p:nvPr/>
        </p:nvSpPr>
        <p:spPr>
          <a:xfrm>
            <a:off x="1061772" y="3437531"/>
            <a:ext cx="7068900" cy="862800"/>
          </a:xfrm>
          <a:prstGeom prst="roundRect">
            <a:avLst>
              <a:gd fmla="val 2949" name="adj"/>
            </a:avLst>
          </a:prstGeom>
          <a:gradFill>
            <a:gsLst>
              <a:gs pos="0">
                <a:srgbClr val="FFFFFF"/>
              </a:gs>
              <a:gs pos="22000">
                <a:srgbClr val="FFFFFF"/>
              </a:gs>
              <a:gs pos="100000">
                <a:srgbClr val="E3E7FA">
                  <a:alpha val="80000"/>
                </a:srgbClr>
              </a:gs>
            </a:gsLst>
            <a:lin ang="113999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706" name="Google Shape;706;g3970249a880_0_12090"/>
          <p:cNvSpPr/>
          <p:nvPr/>
        </p:nvSpPr>
        <p:spPr>
          <a:xfrm rot="5400000">
            <a:off x="7143120" y="1404403"/>
            <a:ext cx="862800" cy="1112100"/>
          </a:xfrm>
          <a:prstGeom prst="round2SameRect">
            <a:avLst>
              <a:gd fmla="val 3587" name="adj1"/>
              <a:gd fmla="val 0" name="adj2"/>
            </a:avLst>
          </a:prstGeom>
          <a:gradFill>
            <a:gsLst>
              <a:gs pos="0">
                <a:srgbClr val="470050"/>
              </a:gs>
              <a:gs pos="22000">
                <a:srgbClr val="470050"/>
              </a:gs>
              <a:gs pos="100000">
                <a:srgbClr val="7A003A"/>
              </a:gs>
            </a:gsLst>
            <a:lin ang="11399912"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707" name="Google Shape;707;g3970249a880_0_12090"/>
          <p:cNvSpPr/>
          <p:nvPr/>
        </p:nvSpPr>
        <p:spPr>
          <a:xfrm rot="5400000">
            <a:off x="7143120" y="2360174"/>
            <a:ext cx="862800" cy="1112100"/>
          </a:xfrm>
          <a:prstGeom prst="round2SameRect">
            <a:avLst>
              <a:gd fmla="val 3587" name="adj1"/>
              <a:gd fmla="val 0" name="adj2"/>
            </a:avLst>
          </a:prstGeom>
          <a:gradFill>
            <a:gsLst>
              <a:gs pos="0">
                <a:srgbClr val="240057"/>
              </a:gs>
              <a:gs pos="22000">
                <a:srgbClr val="240057"/>
              </a:gs>
              <a:gs pos="100000">
                <a:srgbClr val="3D004E"/>
              </a:gs>
            </a:gsLst>
            <a:lin ang="11399912"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708" name="Google Shape;708;g3970249a880_0_12090"/>
          <p:cNvSpPr/>
          <p:nvPr/>
        </p:nvSpPr>
        <p:spPr>
          <a:xfrm rot="5400000">
            <a:off x="7143120" y="3315945"/>
            <a:ext cx="862800" cy="1112100"/>
          </a:xfrm>
          <a:prstGeom prst="round2SameRect">
            <a:avLst>
              <a:gd fmla="val 3587" name="adj1"/>
              <a:gd fmla="val 0" name="adj2"/>
            </a:avLst>
          </a:prstGeom>
          <a:gradFill>
            <a:gsLst>
              <a:gs pos="0">
                <a:srgbClr val="1A2797"/>
              </a:gs>
              <a:gs pos="22000">
                <a:srgbClr val="1A2797"/>
              </a:gs>
              <a:gs pos="100000">
                <a:srgbClr val="1E0056"/>
              </a:gs>
            </a:gsLst>
            <a:lin ang="11399912"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709" name="Google Shape;709;g3970249a880_0_12090"/>
          <p:cNvSpPr/>
          <p:nvPr/>
        </p:nvSpPr>
        <p:spPr>
          <a:xfrm rot="5400000">
            <a:off x="7143120" y="448632"/>
            <a:ext cx="862800" cy="1112100"/>
          </a:xfrm>
          <a:prstGeom prst="round2SameRect">
            <a:avLst>
              <a:gd fmla="val 3587" name="adj1"/>
              <a:gd fmla="val 0" name="adj2"/>
            </a:avLst>
          </a:prstGeom>
          <a:gradFill>
            <a:gsLst>
              <a:gs pos="0">
                <a:srgbClr val="8E0038"/>
              </a:gs>
              <a:gs pos="22000">
                <a:srgbClr val="8E0038"/>
              </a:gs>
              <a:gs pos="100000">
                <a:srgbClr val="D70021"/>
              </a:gs>
            </a:gsLst>
            <a:lin ang="11399912"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710" name="Google Shape;710;g3970249a880_0_1209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11" name="Google Shape;711;g3970249a880_0_12090"/>
          <p:cNvSpPr/>
          <p:nvPr/>
        </p:nvSpPr>
        <p:spPr>
          <a:xfrm rot="-5400000">
            <a:off x="1188072" y="445260"/>
            <a:ext cx="862800" cy="1115400"/>
          </a:xfrm>
          <a:prstGeom prst="round2SameRect">
            <a:avLst>
              <a:gd fmla="val 3752" name="adj1"/>
              <a:gd fmla="val 0" name="adj2"/>
            </a:avLst>
          </a:prstGeom>
          <a:solidFill>
            <a:schemeClr val="lt1"/>
          </a:solidFill>
          <a:ln>
            <a:noFill/>
          </a:ln>
        </p:spPr>
        <p:txBody>
          <a:bodyPr anchorCtr="0" anchor="ctr" bIns="34275" lIns="34275" spcFirstLastPara="1" rIns="342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2" name="Google Shape;712;g3970249a880_0_12090"/>
          <p:cNvSpPr txBox="1"/>
          <p:nvPr/>
        </p:nvSpPr>
        <p:spPr>
          <a:xfrm>
            <a:off x="1071246" y="580976"/>
            <a:ext cx="1105800" cy="843900"/>
          </a:xfrm>
          <a:prstGeom prst="rect">
            <a:avLst/>
          </a:prstGeom>
          <a:noFill/>
          <a:ln>
            <a:noFill/>
          </a:ln>
        </p:spPr>
        <p:txBody>
          <a:bodyPr anchorCtr="0" anchor="ctr" bIns="0" lIns="0" spcFirstLastPara="1" rIns="0" wrap="square" tIns="0">
            <a:noAutofit/>
          </a:bodyPr>
          <a:lstStyle/>
          <a:p>
            <a:pPr indent="-102861" lvl="0" marL="102861" marR="0" rtl="0" algn="ctr">
              <a:lnSpc>
                <a:spcPct val="107000"/>
              </a:lnSpc>
              <a:spcBef>
                <a:spcPts val="0"/>
              </a:spcBef>
              <a:spcAft>
                <a:spcPts val="0"/>
              </a:spcAft>
              <a:buClr>
                <a:srgbClr val="000000"/>
              </a:buClr>
              <a:buSzPts val="2887"/>
              <a:buFont typeface="Arial"/>
              <a:buNone/>
            </a:pPr>
            <a:r>
              <a:rPr b="1" i="0" lang="en" sz="2887" u="none" cap="none" strike="noStrike">
                <a:solidFill>
                  <a:srgbClr val="172DA0"/>
                </a:solidFill>
                <a:latin typeface="Poppins"/>
                <a:ea typeface="Poppins"/>
                <a:cs typeface="Poppins"/>
                <a:sym typeface="Poppins"/>
              </a:rPr>
              <a:t>S</a:t>
            </a:r>
            <a:endParaRPr b="0" i="0" sz="525" u="none" cap="none" strike="noStrike">
              <a:solidFill>
                <a:srgbClr val="000000"/>
              </a:solidFill>
              <a:latin typeface="Arial"/>
              <a:ea typeface="Arial"/>
              <a:cs typeface="Arial"/>
              <a:sym typeface="Arial"/>
            </a:endParaRPr>
          </a:p>
        </p:txBody>
      </p:sp>
      <p:sp>
        <p:nvSpPr>
          <p:cNvPr id="713" name="Google Shape;713;g3970249a880_0_12090"/>
          <p:cNvSpPr/>
          <p:nvPr/>
        </p:nvSpPr>
        <p:spPr>
          <a:xfrm rot="-5400000">
            <a:off x="1188072" y="1400605"/>
            <a:ext cx="862800" cy="1115400"/>
          </a:xfrm>
          <a:prstGeom prst="round2SameRect">
            <a:avLst>
              <a:gd fmla="val 3752" name="adj1"/>
              <a:gd fmla="val 0" name="adj2"/>
            </a:avLst>
          </a:prstGeom>
          <a:solidFill>
            <a:schemeClr val="lt1"/>
          </a:solidFill>
          <a:ln>
            <a:noFill/>
          </a:ln>
        </p:spPr>
        <p:txBody>
          <a:bodyPr anchorCtr="0" anchor="ctr" bIns="34275" lIns="34275" spcFirstLastPara="1" rIns="342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 name="Google Shape;714;g3970249a880_0_12090"/>
          <p:cNvSpPr txBox="1"/>
          <p:nvPr/>
        </p:nvSpPr>
        <p:spPr>
          <a:xfrm>
            <a:off x="1071246" y="1536326"/>
            <a:ext cx="1105800" cy="843900"/>
          </a:xfrm>
          <a:prstGeom prst="rect">
            <a:avLst/>
          </a:prstGeom>
          <a:noFill/>
          <a:ln>
            <a:noFill/>
          </a:ln>
        </p:spPr>
        <p:txBody>
          <a:bodyPr anchorCtr="0" anchor="ctr" bIns="0" lIns="0" spcFirstLastPara="1" rIns="0" wrap="square" tIns="0">
            <a:noAutofit/>
          </a:bodyPr>
          <a:lstStyle/>
          <a:p>
            <a:pPr indent="-102861" lvl="0" marL="102861" marR="0" rtl="0" algn="ctr">
              <a:lnSpc>
                <a:spcPct val="107000"/>
              </a:lnSpc>
              <a:spcBef>
                <a:spcPts val="0"/>
              </a:spcBef>
              <a:spcAft>
                <a:spcPts val="0"/>
              </a:spcAft>
              <a:buClr>
                <a:srgbClr val="000000"/>
              </a:buClr>
              <a:buSzPts val="2887"/>
              <a:buFont typeface="Arial"/>
              <a:buNone/>
            </a:pPr>
            <a:r>
              <a:rPr b="1" i="0" lang="en" sz="2887" u="none" cap="none" strike="noStrike">
                <a:solidFill>
                  <a:srgbClr val="172DA0"/>
                </a:solidFill>
                <a:latin typeface="Poppins"/>
                <a:ea typeface="Poppins"/>
                <a:cs typeface="Poppins"/>
                <a:sym typeface="Poppins"/>
              </a:rPr>
              <a:t>W</a:t>
            </a:r>
            <a:endParaRPr b="0" i="0" sz="525" u="none" cap="none" strike="noStrike">
              <a:solidFill>
                <a:srgbClr val="000000"/>
              </a:solidFill>
              <a:latin typeface="Arial"/>
              <a:ea typeface="Arial"/>
              <a:cs typeface="Arial"/>
              <a:sym typeface="Arial"/>
            </a:endParaRPr>
          </a:p>
        </p:txBody>
      </p:sp>
      <p:sp>
        <p:nvSpPr>
          <p:cNvPr id="715" name="Google Shape;715;g3970249a880_0_12090"/>
          <p:cNvSpPr/>
          <p:nvPr/>
        </p:nvSpPr>
        <p:spPr>
          <a:xfrm rot="-5400000">
            <a:off x="1188072" y="2355950"/>
            <a:ext cx="862800" cy="1115400"/>
          </a:xfrm>
          <a:prstGeom prst="round2SameRect">
            <a:avLst>
              <a:gd fmla="val 3752" name="adj1"/>
              <a:gd fmla="val 0" name="adj2"/>
            </a:avLst>
          </a:prstGeom>
          <a:solidFill>
            <a:schemeClr val="lt1"/>
          </a:solidFill>
          <a:ln>
            <a:noFill/>
          </a:ln>
        </p:spPr>
        <p:txBody>
          <a:bodyPr anchorCtr="0" anchor="ctr" bIns="34275" lIns="34275" spcFirstLastPara="1" rIns="342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 name="Google Shape;716;g3970249a880_0_12090"/>
          <p:cNvSpPr txBox="1"/>
          <p:nvPr/>
        </p:nvSpPr>
        <p:spPr>
          <a:xfrm>
            <a:off x="1071246" y="2491667"/>
            <a:ext cx="1105800" cy="843900"/>
          </a:xfrm>
          <a:prstGeom prst="rect">
            <a:avLst/>
          </a:prstGeom>
          <a:noFill/>
          <a:ln>
            <a:noFill/>
          </a:ln>
        </p:spPr>
        <p:txBody>
          <a:bodyPr anchorCtr="0" anchor="ctr" bIns="0" lIns="0" spcFirstLastPara="1" rIns="0" wrap="square" tIns="0">
            <a:noAutofit/>
          </a:bodyPr>
          <a:lstStyle/>
          <a:p>
            <a:pPr indent="-102861" lvl="0" marL="102861" marR="0" rtl="0" algn="ctr">
              <a:lnSpc>
                <a:spcPct val="107000"/>
              </a:lnSpc>
              <a:spcBef>
                <a:spcPts val="0"/>
              </a:spcBef>
              <a:spcAft>
                <a:spcPts val="0"/>
              </a:spcAft>
              <a:buClr>
                <a:srgbClr val="000000"/>
              </a:buClr>
              <a:buSzPts val="2887"/>
              <a:buFont typeface="Arial"/>
              <a:buNone/>
            </a:pPr>
            <a:r>
              <a:rPr b="1" i="0" lang="en" sz="2887" u="none" cap="none" strike="noStrike">
                <a:solidFill>
                  <a:srgbClr val="172DA0"/>
                </a:solidFill>
                <a:latin typeface="Poppins"/>
                <a:ea typeface="Poppins"/>
                <a:cs typeface="Poppins"/>
                <a:sym typeface="Poppins"/>
              </a:rPr>
              <a:t>O</a:t>
            </a:r>
            <a:endParaRPr b="0" i="0" sz="525" u="none" cap="none" strike="noStrike">
              <a:solidFill>
                <a:srgbClr val="000000"/>
              </a:solidFill>
              <a:latin typeface="Arial"/>
              <a:ea typeface="Arial"/>
              <a:cs typeface="Arial"/>
              <a:sym typeface="Arial"/>
            </a:endParaRPr>
          </a:p>
        </p:txBody>
      </p:sp>
      <p:sp>
        <p:nvSpPr>
          <p:cNvPr id="717" name="Google Shape;717;g3970249a880_0_12090"/>
          <p:cNvSpPr/>
          <p:nvPr/>
        </p:nvSpPr>
        <p:spPr>
          <a:xfrm rot="-5400000">
            <a:off x="1188072" y="3311296"/>
            <a:ext cx="862800" cy="1115400"/>
          </a:xfrm>
          <a:prstGeom prst="round2SameRect">
            <a:avLst>
              <a:gd fmla="val 3752" name="adj1"/>
              <a:gd fmla="val 0" name="adj2"/>
            </a:avLst>
          </a:prstGeom>
          <a:solidFill>
            <a:schemeClr val="lt1"/>
          </a:solidFill>
          <a:ln>
            <a:noFill/>
          </a:ln>
        </p:spPr>
        <p:txBody>
          <a:bodyPr anchorCtr="0" anchor="ctr" bIns="34275" lIns="34275" spcFirstLastPara="1" rIns="342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 name="Google Shape;718;g3970249a880_0_12090"/>
          <p:cNvSpPr txBox="1"/>
          <p:nvPr/>
        </p:nvSpPr>
        <p:spPr>
          <a:xfrm>
            <a:off x="1071246" y="3447017"/>
            <a:ext cx="1105800" cy="843900"/>
          </a:xfrm>
          <a:prstGeom prst="rect">
            <a:avLst/>
          </a:prstGeom>
          <a:noFill/>
          <a:ln>
            <a:noFill/>
          </a:ln>
        </p:spPr>
        <p:txBody>
          <a:bodyPr anchorCtr="0" anchor="ctr" bIns="0" lIns="0" spcFirstLastPara="1" rIns="0" wrap="square" tIns="0">
            <a:noAutofit/>
          </a:bodyPr>
          <a:lstStyle/>
          <a:p>
            <a:pPr indent="-102861" lvl="0" marL="102861" marR="0" rtl="0" algn="ctr">
              <a:lnSpc>
                <a:spcPct val="107000"/>
              </a:lnSpc>
              <a:spcBef>
                <a:spcPts val="0"/>
              </a:spcBef>
              <a:spcAft>
                <a:spcPts val="0"/>
              </a:spcAft>
              <a:buClr>
                <a:srgbClr val="000000"/>
              </a:buClr>
              <a:buSzPts val="2887"/>
              <a:buFont typeface="Arial"/>
              <a:buNone/>
            </a:pPr>
            <a:r>
              <a:rPr b="1" i="0" lang="en" sz="2887" u="none" cap="none" strike="noStrike">
                <a:solidFill>
                  <a:srgbClr val="172DA0"/>
                </a:solidFill>
                <a:latin typeface="Poppins"/>
                <a:ea typeface="Poppins"/>
                <a:cs typeface="Poppins"/>
                <a:sym typeface="Poppins"/>
              </a:rPr>
              <a:t>T</a:t>
            </a:r>
            <a:endParaRPr b="0" i="0" sz="525" u="none" cap="none" strike="noStrike">
              <a:solidFill>
                <a:srgbClr val="000000"/>
              </a:solidFill>
              <a:latin typeface="Arial"/>
              <a:ea typeface="Arial"/>
              <a:cs typeface="Arial"/>
              <a:sym typeface="Arial"/>
            </a:endParaRPr>
          </a:p>
        </p:txBody>
      </p:sp>
      <p:pic>
        <p:nvPicPr>
          <p:cNvPr id="719" name="Google Shape;719;g3970249a880_0_12090"/>
          <p:cNvPicPr preferRelativeResize="0"/>
          <p:nvPr/>
        </p:nvPicPr>
        <p:blipFill rotWithShape="1">
          <a:blip r:embed="rId3">
            <a:alphaModFix/>
          </a:blip>
          <a:srcRect b="0" l="0" r="0" t="0"/>
          <a:stretch/>
        </p:blipFill>
        <p:spPr>
          <a:xfrm>
            <a:off x="7383623" y="769138"/>
            <a:ext cx="430623" cy="425837"/>
          </a:xfrm>
          <a:prstGeom prst="rect">
            <a:avLst/>
          </a:prstGeom>
          <a:noFill/>
          <a:ln>
            <a:noFill/>
          </a:ln>
        </p:spPr>
      </p:pic>
      <p:pic>
        <p:nvPicPr>
          <p:cNvPr id="720" name="Google Shape;720;g3970249a880_0_12090"/>
          <p:cNvPicPr preferRelativeResize="0"/>
          <p:nvPr/>
        </p:nvPicPr>
        <p:blipFill rotWithShape="1">
          <a:blip r:embed="rId3">
            <a:alphaModFix/>
          </a:blip>
          <a:srcRect b="0" l="0" r="0" t="0"/>
          <a:stretch/>
        </p:blipFill>
        <p:spPr>
          <a:xfrm flipH="1" rot="10800000">
            <a:off x="7383623" y="1811450"/>
            <a:ext cx="430623" cy="425837"/>
          </a:xfrm>
          <a:prstGeom prst="rect">
            <a:avLst/>
          </a:prstGeom>
          <a:noFill/>
          <a:ln>
            <a:noFill/>
          </a:ln>
        </p:spPr>
      </p:pic>
      <p:pic>
        <p:nvPicPr>
          <p:cNvPr id="721" name="Google Shape;721;g3970249a880_0_12090"/>
          <p:cNvPicPr preferRelativeResize="0"/>
          <p:nvPr/>
        </p:nvPicPr>
        <p:blipFill rotWithShape="1">
          <a:blip r:embed="rId4">
            <a:alphaModFix/>
          </a:blip>
          <a:srcRect b="0" l="0" r="0" t="0"/>
          <a:stretch/>
        </p:blipFill>
        <p:spPr>
          <a:xfrm>
            <a:off x="7335317" y="2643188"/>
            <a:ext cx="481607" cy="515318"/>
          </a:xfrm>
          <a:prstGeom prst="rect">
            <a:avLst/>
          </a:prstGeom>
          <a:noFill/>
          <a:ln>
            <a:noFill/>
          </a:ln>
        </p:spPr>
      </p:pic>
      <p:pic>
        <p:nvPicPr>
          <p:cNvPr id="722" name="Google Shape;722;g3970249a880_0_12090"/>
          <p:cNvPicPr preferRelativeResize="0"/>
          <p:nvPr/>
        </p:nvPicPr>
        <p:blipFill rotWithShape="1">
          <a:blip r:embed="rId5">
            <a:alphaModFix/>
          </a:blip>
          <a:srcRect b="0" l="0" r="0" t="0"/>
          <a:stretch/>
        </p:blipFill>
        <p:spPr>
          <a:xfrm>
            <a:off x="7375869" y="3687351"/>
            <a:ext cx="399258" cy="355965"/>
          </a:xfrm>
          <a:prstGeom prst="rect">
            <a:avLst/>
          </a:prstGeom>
          <a:noFill/>
          <a:ln>
            <a:noFill/>
          </a:ln>
        </p:spPr>
      </p:pic>
      <p:sp>
        <p:nvSpPr>
          <p:cNvPr id="723" name="Google Shape;723;g3970249a880_0_12090"/>
          <p:cNvSpPr txBox="1"/>
          <p:nvPr>
            <p:ph idx="1" type="subTitle"/>
          </p:nvPr>
        </p:nvSpPr>
        <p:spPr>
          <a:xfrm>
            <a:off x="2414582" y="803841"/>
            <a:ext cx="4366200" cy="2406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724" name="Google Shape;724;g3970249a880_0_12090"/>
          <p:cNvSpPr txBox="1"/>
          <p:nvPr>
            <p:ph idx="2" type="subTitle"/>
          </p:nvPr>
        </p:nvSpPr>
        <p:spPr>
          <a:xfrm>
            <a:off x="2414588" y="1045449"/>
            <a:ext cx="4366200" cy="2406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SzPts val="810"/>
              <a:buFont typeface="Poppins"/>
              <a:buNone/>
              <a:defRPr sz="900">
                <a:latin typeface="Poppins"/>
                <a:ea typeface="Poppins"/>
                <a:cs typeface="Poppins"/>
                <a:sym typeface="Poppins"/>
              </a:defRPr>
            </a:lvl2pPr>
            <a:lvl3pPr lvl="2" algn="l">
              <a:lnSpc>
                <a:spcPct val="95000"/>
              </a:lnSpc>
              <a:spcBef>
                <a:spcPts val="1350"/>
              </a:spcBef>
              <a:spcAft>
                <a:spcPts val="0"/>
              </a:spcAft>
              <a:buSzPts val="675"/>
              <a:buFont typeface="Poppins"/>
              <a:buNone/>
              <a:defRPr sz="750">
                <a:latin typeface="Poppins"/>
                <a:ea typeface="Poppins"/>
                <a:cs typeface="Poppins"/>
                <a:sym typeface="Poppins"/>
              </a:defRPr>
            </a:lvl3pPr>
            <a:lvl4pPr lvl="3" algn="l">
              <a:lnSpc>
                <a:spcPct val="95000"/>
              </a:lnSpc>
              <a:spcBef>
                <a:spcPts val="1350"/>
              </a:spcBef>
              <a:spcAft>
                <a:spcPts val="0"/>
              </a:spcAft>
              <a:buSzPts val="540"/>
              <a:buFont typeface="Poppins"/>
              <a:buNone/>
              <a:defRPr sz="600">
                <a:latin typeface="Poppins"/>
                <a:ea typeface="Poppins"/>
                <a:cs typeface="Poppins"/>
                <a:sym typeface="Poppins"/>
              </a:defRPr>
            </a:lvl4pPr>
            <a:lvl5pPr lvl="4" algn="l">
              <a:lnSpc>
                <a:spcPct val="95000"/>
              </a:lnSpc>
              <a:spcBef>
                <a:spcPts val="1350"/>
              </a:spcBef>
              <a:spcAft>
                <a:spcPts val="0"/>
              </a:spcAft>
              <a:buSzPts val="405"/>
              <a:buFont typeface="Poppins"/>
              <a:buNone/>
              <a:defRPr sz="450">
                <a:latin typeface="Poppins"/>
                <a:ea typeface="Poppins"/>
                <a:cs typeface="Poppins"/>
                <a:sym typeface="Poppins"/>
              </a:defRPr>
            </a:lvl5pPr>
            <a:lvl6pPr lvl="5" algn="l">
              <a:lnSpc>
                <a:spcPct val="90000"/>
              </a:lnSpc>
              <a:spcBef>
                <a:spcPts val="375"/>
              </a:spcBef>
              <a:spcAft>
                <a:spcPts val="0"/>
              </a:spcAft>
              <a:buSzPts val="187"/>
              <a:buFont typeface="Poppins"/>
              <a:buNone/>
              <a:defRPr sz="187">
                <a:latin typeface="Poppins"/>
                <a:ea typeface="Poppins"/>
                <a:cs typeface="Poppins"/>
                <a:sym typeface="Poppins"/>
              </a:defRPr>
            </a:lvl6pPr>
            <a:lvl7pPr lvl="6" algn="l">
              <a:lnSpc>
                <a:spcPct val="90000"/>
              </a:lnSpc>
              <a:spcBef>
                <a:spcPts val="375"/>
              </a:spcBef>
              <a:spcAft>
                <a:spcPts val="0"/>
              </a:spcAft>
              <a:buSzPts val="187"/>
              <a:buFont typeface="Poppins"/>
              <a:buNone/>
              <a:defRPr sz="187">
                <a:latin typeface="Poppins"/>
                <a:ea typeface="Poppins"/>
                <a:cs typeface="Poppins"/>
                <a:sym typeface="Poppins"/>
              </a:defRPr>
            </a:lvl7pPr>
            <a:lvl8pPr lvl="7" algn="l">
              <a:lnSpc>
                <a:spcPct val="90000"/>
              </a:lnSpc>
              <a:spcBef>
                <a:spcPts val="375"/>
              </a:spcBef>
              <a:spcAft>
                <a:spcPts val="0"/>
              </a:spcAft>
              <a:buSzPts val="187"/>
              <a:buFont typeface="Poppins"/>
              <a:buNone/>
              <a:defRPr sz="187">
                <a:latin typeface="Poppins"/>
                <a:ea typeface="Poppins"/>
                <a:cs typeface="Poppins"/>
                <a:sym typeface="Poppins"/>
              </a:defRPr>
            </a:lvl8pPr>
            <a:lvl9pPr lvl="8" algn="l">
              <a:lnSpc>
                <a:spcPct val="90000"/>
              </a:lnSpc>
              <a:spcBef>
                <a:spcPts val="375"/>
              </a:spcBef>
              <a:spcAft>
                <a:spcPts val="0"/>
              </a:spcAft>
              <a:buSzPts val="187"/>
              <a:buFont typeface="Poppins"/>
              <a:buNone/>
              <a:defRPr sz="187">
                <a:latin typeface="Poppins"/>
                <a:ea typeface="Poppins"/>
                <a:cs typeface="Poppins"/>
                <a:sym typeface="Poppins"/>
              </a:defRPr>
            </a:lvl9pPr>
          </a:lstStyle>
          <a:p/>
        </p:txBody>
      </p:sp>
      <p:sp>
        <p:nvSpPr>
          <p:cNvPr id="725" name="Google Shape;725;g3970249a880_0_12090"/>
          <p:cNvSpPr txBox="1"/>
          <p:nvPr>
            <p:ph idx="3" type="subTitle"/>
          </p:nvPr>
        </p:nvSpPr>
        <p:spPr>
          <a:xfrm>
            <a:off x="2414582" y="1770783"/>
            <a:ext cx="4366200" cy="2406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726" name="Google Shape;726;g3970249a880_0_12090"/>
          <p:cNvSpPr txBox="1"/>
          <p:nvPr>
            <p:ph idx="4" type="subTitle"/>
          </p:nvPr>
        </p:nvSpPr>
        <p:spPr>
          <a:xfrm>
            <a:off x="2414588" y="2012391"/>
            <a:ext cx="4366200" cy="2406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SzPts val="810"/>
              <a:buFont typeface="Poppins"/>
              <a:buNone/>
              <a:defRPr sz="900">
                <a:latin typeface="Poppins"/>
                <a:ea typeface="Poppins"/>
                <a:cs typeface="Poppins"/>
                <a:sym typeface="Poppins"/>
              </a:defRPr>
            </a:lvl2pPr>
            <a:lvl3pPr lvl="2" algn="l">
              <a:lnSpc>
                <a:spcPct val="95000"/>
              </a:lnSpc>
              <a:spcBef>
                <a:spcPts val="1350"/>
              </a:spcBef>
              <a:spcAft>
                <a:spcPts val="0"/>
              </a:spcAft>
              <a:buSzPts val="675"/>
              <a:buFont typeface="Poppins"/>
              <a:buNone/>
              <a:defRPr sz="750">
                <a:latin typeface="Poppins"/>
                <a:ea typeface="Poppins"/>
                <a:cs typeface="Poppins"/>
                <a:sym typeface="Poppins"/>
              </a:defRPr>
            </a:lvl3pPr>
            <a:lvl4pPr lvl="3" algn="l">
              <a:lnSpc>
                <a:spcPct val="95000"/>
              </a:lnSpc>
              <a:spcBef>
                <a:spcPts val="1350"/>
              </a:spcBef>
              <a:spcAft>
                <a:spcPts val="0"/>
              </a:spcAft>
              <a:buSzPts val="540"/>
              <a:buFont typeface="Poppins"/>
              <a:buNone/>
              <a:defRPr sz="600">
                <a:latin typeface="Poppins"/>
                <a:ea typeface="Poppins"/>
                <a:cs typeface="Poppins"/>
                <a:sym typeface="Poppins"/>
              </a:defRPr>
            </a:lvl4pPr>
            <a:lvl5pPr lvl="4" algn="l">
              <a:lnSpc>
                <a:spcPct val="95000"/>
              </a:lnSpc>
              <a:spcBef>
                <a:spcPts val="1350"/>
              </a:spcBef>
              <a:spcAft>
                <a:spcPts val="0"/>
              </a:spcAft>
              <a:buSzPts val="405"/>
              <a:buFont typeface="Poppins"/>
              <a:buNone/>
              <a:defRPr sz="450">
                <a:latin typeface="Poppins"/>
                <a:ea typeface="Poppins"/>
                <a:cs typeface="Poppins"/>
                <a:sym typeface="Poppins"/>
              </a:defRPr>
            </a:lvl5pPr>
            <a:lvl6pPr lvl="5" algn="l">
              <a:lnSpc>
                <a:spcPct val="90000"/>
              </a:lnSpc>
              <a:spcBef>
                <a:spcPts val="375"/>
              </a:spcBef>
              <a:spcAft>
                <a:spcPts val="0"/>
              </a:spcAft>
              <a:buSzPts val="187"/>
              <a:buFont typeface="Poppins"/>
              <a:buNone/>
              <a:defRPr sz="187">
                <a:latin typeface="Poppins"/>
                <a:ea typeface="Poppins"/>
                <a:cs typeface="Poppins"/>
                <a:sym typeface="Poppins"/>
              </a:defRPr>
            </a:lvl6pPr>
            <a:lvl7pPr lvl="6" algn="l">
              <a:lnSpc>
                <a:spcPct val="90000"/>
              </a:lnSpc>
              <a:spcBef>
                <a:spcPts val="375"/>
              </a:spcBef>
              <a:spcAft>
                <a:spcPts val="0"/>
              </a:spcAft>
              <a:buSzPts val="187"/>
              <a:buFont typeface="Poppins"/>
              <a:buNone/>
              <a:defRPr sz="187">
                <a:latin typeface="Poppins"/>
                <a:ea typeface="Poppins"/>
                <a:cs typeface="Poppins"/>
                <a:sym typeface="Poppins"/>
              </a:defRPr>
            </a:lvl7pPr>
            <a:lvl8pPr lvl="7" algn="l">
              <a:lnSpc>
                <a:spcPct val="90000"/>
              </a:lnSpc>
              <a:spcBef>
                <a:spcPts val="375"/>
              </a:spcBef>
              <a:spcAft>
                <a:spcPts val="0"/>
              </a:spcAft>
              <a:buSzPts val="187"/>
              <a:buFont typeface="Poppins"/>
              <a:buNone/>
              <a:defRPr sz="187">
                <a:latin typeface="Poppins"/>
                <a:ea typeface="Poppins"/>
                <a:cs typeface="Poppins"/>
                <a:sym typeface="Poppins"/>
              </a:defRPr>
            </a:lvl8pPr>
            <a:lvl9pPr lvl="8" algn="l">
              <a:lnSpc>
                <a:spcPct val="90000"/>
              </a:lnSpc>
              <a:spcBef>
                <a:spcPts val="375"/>
              </a:spcBef>
              <a:spcAft>
                <a:spcPts val="0"/>
              </a:spcAft>
              <a:buSzPts val="187"/>
              <a:buFont typeface="Poppins"/>
              <a:buNone/>
              <a:defRPr sz="187">
                <a:latin typeface="Poppins"/>
                <a:ea typeface="Poppins"/>
                <a:cs typeface="Poppins"/>
                <a:sym typeface="Poppins"/>
              </a:defRPr>
            </a:lvl9pPr>
          </a:lstStyle>
          <a:p/>
        </p:txBody>
      </p:sp>
      <p:sp>
        <p:nvSpPr>
          <p:cNvPr id="727" name="Google Shape;727;g3970249a880_0_12090"/>
          <p:cNvSpPr txBox="1"/>
          <p:nvPr>
            <p:ph idx="5" type="subTitle"/>
          </p:nvPr>
        </p:nvSpPr>
        <p:spPr>
          <a:xfrm>
            <a:off x="2414582" y="2717198"/>
            <a:ext cx="4366200" cy="2406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728" name="Google Shape;728;g3970249a880_0_12090"/>
          <p:cNvSpPr txBox="1"/>
          <p:nvPr>
            <p:ph idx="6" type="subTitle"/>
          </p:nvPr>
        </p:nvSpPr>
        <p:spPr>
          <a:xfrm>
            <a:off x="2414588" y="2958806"/>
            <a:ext cx="4366200" cy="2406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SzPts val="810"/>
              <a:buFont typeface="Poppins"/>
              <a:buNone/>
              <a:defRPr sz="900">
                <a:latin typeface="Poppins"/>
                <a:ea typeface="Poppins"/>
                <a:cs typeface="Poppins"/>
                <a:sym typeface="Poppins"/>
              </a:defRPr>
            </a:lvl2pPr>
            <a:lvl3pPr lvl="2" algn="l">
              <a:lnSpc>
                <a:spcPct val="95000"/>
              </a:lnSpc>
              <a:spcBef>
                <a:spcPts val="1350"/>
              </a:spcBef>
              <a:spcAft>
                <a:spcPts val="0"/>
              </a:spcAft>
              <a:buSzPts val="675"/>
              <a:buFont typeface="Poppins"/>
              <a:buNone/>
              <a:defRPr sz="750">
                <a:latin typeface="Poppins"/>
                <a:ea typeface="Poppins"/>
                <a:cs typeface="Poppins"/>
                <a:sym typeface="Poppins"/>
              </a:defRPr>
            </a:lvl3pPr>
            <a:lvl4pPr lvl="3" algn="l">
              <a:lnSpc>
                <a:spcPct val="95000"/>
              </a:lnSpc>
              <a:spcBef>
                <a:spcPts val="1350"/>
              </a:spcBef>
              <a:spcAft>
                <a:spcPts val="0"/>
              </a:spcAft>
              <a:buSzPts val="540"/>
              <a:buFont typeface="Poppins"/>
              <a:buNone/>
              <a:defRPr sz="600">
                <a:latin typeface="Poppins"/>
                <a:ea typeface="Poppins"/>
                <a:cs typeface="Poppins"/>
                <a:sym typeface="Poppins"/>
              </a:defRPr>
            </a:lvl4pPr>
            <a:lvl5pPr lvl="4" algn="l">
              <a:lnSpc>
                <a:spcPct val="95000"/>
              </a:lnSpc>
              <a:spcBef>
                <a:spcPts val="1350"/>
              </a:spcBef>
              <a:spcAft>
                <a:spcPts val="0"/>
              </a:spcAft>
              <a:buSzPts val="405"/>
              <a:buFont typeface="Poppins"/>
              <a:buNone/>
              <a:defRPr sz="450">
                <a:latin typeface="Poppins"/>
                <a:ea typeface="Poppins"/>
                <a:cs typeface="Poppins"/>
                <a:sym typeface="Poppins"/>
              </a:defRPr>
            </a:lvl5pPr>
            <a:lvl6pPr lvl="5" algn="l">
              <a:lnSpc>
                <a:spcPct val="90000"/>
              </a:lnSpc>
              <a:spcBef>
                <a:spcPts val="375"/>
              </a:spcBef>
              <a:spcAft>
                <a:spcPts val="0"/>
              </a:spcAft>
              <a:buSzPts val="187"/>
              <a:buFont typeface="Poppins"/>
              <a:buNone/>
              <a:defRPr sz="187">
                <a:latin typeface="Poppins"/>
                <a:ea typeface="Poppins"/>
                <a:cs typeface="Poppins"/>
                <a:sym typeface="Poppins"/>
              </a:defRPr>
            </a:lvl6pPr>
            <a:lvl7pPr lvl="6" algn="l">
              <a:lnSpc>
                <a:spcPct val="90000"/>
              </a:lnSpc>
              <a:spcBef>
                <a:spcPts val="375"/>
              </a:spcBef>
              <a:spcAft>
                <a:spcPts val="0"/>
              </a:spcAft>
              <a:buSzPts val="187"/>
              <a:buFont typeface="Poppins"/>
              <a:buNone/>
              <a:defRPr sz="187">
                <a:latin typeface="Poppins"/>
                <a:ea typeface="Poppins"/>
                <a:cs typeface="Poppins"/>
                <a:sym typeface="Poppins"/>
              </a:defRPr>
            </a:lvl7pPr>
            <a:lvl8pPr lvl="7" algn="l">
              <a:lnSpc>
                <a:spcPct val="90000"/>
              </a:lnSpc>
              <a:spcBef>
                <a:spcPts val="375"/>
              </a:spcBef>
              <a:spcAft>
                <a:spcPts val="0"/>
              </a:spcAft>
              <a:buSzPts val="187"/>
              <a:buFont typeface="Poppins"/>
              <a:buNone/>
              <a:defRPr sz="187">
                <a:latin typeface="Poppins"/>
                <a:ea typeface="Poppins"/>
                <a:cs typeface="Poppins"/>
                <a:sym typeface="Poppins"/>
              </a:defRPr>
            </a:lvl8pPr>
            <a:lvl9pPr lvl="8" algn="l">
              <a:lnSpc>
                <a:spcPct val="90000"/>
              </a:lnSpc>
              <a:spcBef>
                <a:spcPts val="375"/>
              </a:spcBef>
              <a:spcAft>
                <a:spcPts val="0"/>
              </a:spcAft>
              <a:buSzPts val="187"/>
              <a:buFont typeface="Poppins"/>
              <a:buNone/>
              <a:defRPr sz="187">
                <a:latin typeface="Poppins"/>
                <a:ea typeface="Poppins"/>
                <a:cs typeface="Poppins"/>
                <a:sym typeface="Poppins"/>
              </a:defRPr>
            </a:lvl9pPr>
          </a:lstStyle>
          <a:p/>
        </p:txBody>
      </p:sp>
      <p:sp>
        <p:nvSpPr>
          <p:cNvPr id="729" name="Google Shape;729;g3970249a880_0_12090"/>
          <p:cNvSpPr txBox="1"/>
          <p:nvPr>
            <p:ph idx="7" type="subTitle"/>
          </p:nvPr>
        </p:nvSpPr>
        <p:spPr>
          <a:xfrm>
            <a:off x="2414582" y="3681304"/>
            <a:ext cx="4366200" cy="2406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730" name="Google Shape;730;g3970249a880_0_12090"/>
          <p:cNvSpPr txBox="1"/>
          <p:nvPr>
            <p:ph idx="8" type="subTitle"/>
          </p:nvPr>
        </p:nvSpPr>
        <p:spPr>
          <a:xfrm>
            <a:off x="2414588" y="3922913"/>
            <a:ext cx="4366200" cy="2406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SzPts val="810"/>
              <a:buFont typeface="Poppins"/>
              <a:buNone/>
              <a:defRPr sz="900">
                <a:latin typeface="Poppins"/>
                <a:ea typeface="Poppins"/>
                <a:cs typeface="Poppins"/>
                <a:sym typeface="Poppins"/>
              </a:defRPr>
            </a:lvl2pPr>
            <a:lvl3pPr lvl="2" algn="l">
              <a:lnSpc>
                <a:spcPct val="95000"/>
              </a:lnSpc>
              <a:spcBef>
                <a:spcPts val="1350"/>
              </a:spcBef>
              <a:spcAft>
                <a:spcPts val="0"/>
              </a:spcAft>
              <a:buSzPts val="675"/>
              <a:buFont typeface="Poppins"/>
              <a:buNone/>
              <a:defRPr sz="750">
                <a:latin typeface="Poppins"/>
                <a:ea typeface="Poppins"/>
                <a:cs typeface="Poppins"/>
                <a:sym typeface="Poppins"/>
              </a:defRPr>
            </a:lvl3pPr>
            <a:lvl4pPr lvl="3" algn="l">
              <a:lnSpc>
                <a:spcPct val="95000"/>
              </a:lnSpc>
              <a:spcBef>
                <a:spcPts val="1350"/>
              </a:spcBef>
              <a:spcAft>
                <a:spcPts val="0"/>
              </a:spcAft>
              <a:buSzPts val="540"/>
              <a:buFont typeface="Poppins"/>
              <a:buNone/>
              <a:defRPr sz="600">
                <a:latin typeface="Poppins"/>
                <a:ea typeface="Poppins"/>
                <a:cs typeface="Poppins"/>
                <a:sym typeface="Poppins"/>
              </a:defRPr>
            </a:lvl4pPr>
            <a:lvl5pPr lvl="4" algn="l">
              <a:lnSpc>
                <a:spcPct val="95000"/>
              </a:lnSpc>
              <a:spcBef>
                <a:spcPts val="1350"/>
              </a:spcBef>
              <a:spcAft>
                <a:spcPts val="0"/>
              </a:spcAft>
              <a:buSzPts val="405"/>
              <a:buFont typeface="Poppins"/>
              <a:buNone/>
              <a:defRPr sz="450">
                <a:latin typeface="Poppins"/>
                <a:ea typeface="Poppins"/>
                <a:cs typeface="Poppins"/>
                <a:sym typeface="Poppins"/>
              </a:defRPr>
            </a:lvl5pPr>
            <a:lvl6pPr lvl="5" algn="l">
              <a:lnSpc>
                <a:spcPct val="90000"/>
              </a:lnSpc>
              <a:spcBef>
                <a:spcPts val="375"/>
              </a:spcBef>
              <a:spcAft>
                <a:spcPts val="0"/>
              </a:spcAft>
              <a:buSzPts val="187"/>
              <a:buFont typeface="Poppins"/>
              <a:buNone/>
              <a:defRPr sz="187">
                <a:latin typeface="Poppins"/>
                <a:ea typeface="Poppins"/>
                <a:cs typeface="Poppins"/>
                <a:sym typeface="Poppins"/>
              </a:defRPr>
            </a:lvl6pPr>
            <a:lvl7pPr lvl="6" algn="l">
              <a:lnSpc>
                <a:spcPct val="90000"/>
              </a:lnSpc>
              <a:spcBef>
                <a:spcPts val="375"/>
              </a:spcBef>
              <a:spcAft>
                <a:spcPts val="0"/>
              </a:spcAft>
              <a:buSzPts val="187"/>
              <a:buFont typeface="Poppins"/>
              <a:buNone/>
              <a:defRPr sz="187">
                <a:latin typeface="Poppins"/>
                <a:ea typeface="Poppins"/>
                <a:cs typeface="Poppins"/>
                <a:sym typeface="Poppins"/>
              </a:defRPr>
            </a:lvl7pPr>
            <a:lvl8pPr lvl="7" algn="l">
              <a:lnSpc>
                <a:spcPct val="90000"/>
              </a:lnSpc>
              <a:spcBef>
                <a:spcPts val="375"/>
              </a:spcBef>
              <a:spcAft>
                <a:spcPts val="0"/>
              </a:spcAft>
              <a:buSzPts val="187"/>
              <a:buFont typeface="Poppins"/>
              <a:buNone/>
              <a:defRPr sz="187">
                <a:latin typeface="Poppins"/>
                <a:ea typeface="Poppins"/>
                <a:cs typeface="Poppins"/>
                <a:sym typeface="Poppins"/>
              </a:defRPr>
            </a:lvl8pPr>
            <a:lvl9pPr lvl="8" algn="l">
              <a:lnSpc>
                <a:spcPct val="90000"/>
              </a:lnSpc>
              <a:spcBef>
                <a:spcPts val="375"/>
              </a:spcBef>
              <a:spcAft>
                <a:spcPts val="0"/>
              </a:spcAft>
              <a:buSzPts val="187"/>
              <a:buFont typeface="Poppins"/>
              <a:buNone/>
              <a:defRPr sz="187">
                <a:latin typeface="Poppins"/>
                <a:ea typeface="Poppins"/>
                <a:cs typeface="Poppins"/>
                <a:sym typeface="Poppins"/>
              </a:defRPr>
            </a:lvl9pPr>
          </a:lstStyle>
          <a:p/>
        </p:txBody>
      </p:sp>
    </p:spTree>
  </p:cSld>
  <p:clrMapOvr>
    <a:masterClrMapping/>
  </p:clrMapOvr>
</p:sldLayout>
</file>

<file path=ppt/slideLayouts/slideLayout5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9_Custom Layout" showMasterSp="0">
  <p:cSld name="79_Custom Layout">
    <p:bg>
      <p:bgPr>
        <a:blipFill>
          <a:blip r:embed="rId2">
            <a:alphaModFix/>
          </a:blip>
          <a:stretch>
            <a:fillRect/>
          </a:stretch>
        </a:blipFill>
      </p:bgPr>
    </p:bg>
    <p:spTree>
      <p:nvGrpSpPr>
        <p:cNvPr id="7925" name="Shape 7925"/>
        <p:cNvGrpSpPr/>
        <p:nvPr/>
      </p:nvGrpSpPr>
      <p:grpSpPr>
        <a:xfrm>
          <a:off x="0" y="0"/>
          <a:ext cx="0" cy="0"/>
          <a:chOff x="0" y="0"/>
          <a:chExt cx="0" cy="0"/>
        </a:xfrm>
      </p:grpSpPr>
      <p:sp>
        <p:nvSpPr>
          <p:cNvPr id="7926" name="Google Shape;7926;g3d53bdb51f7_0_958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927" name="Google Shape;7927;g3d53bdb51f7_0_9580"/>
          <p:cNvSpPr/>
          <p:nvPr/>
        </p:nvSpPr>
        <p:spPr>
          <a:xfrm>
            <a:off x="1090672" y="1469084"/>
            <a:ext cx="6952200" cy="2638500"/>
          </a:xfrm>
          <a:prstGeom prst="roundRect">
            <a:avLst>
              <a:gd fmla="val 1667" name="adj"/>
            </a:avLst>
          </a:prstGeom>
          <a:gradFill>
            <a:gsLst>
              <a:gs pos="0">
                <a:srgbClr val="FFFFFF"/>
              </a:gs>
              <a:gs pos="23000">
                <a:srgbClr val="FFFFFF"/>
              </a:gs>
              <a:gs pos="29000">
                <a:srgbClr val="FBFCFE">
                  <a:alpha val="96862"/>
                </a:srgbClr>
              </a:gs>
              <a:gs pos="61000">
                <a:srgbClr val="ECEEF9">
                  <a:alpha val="81960"/>
                </a:srgbClr>
              </a:gs>
              <a:gs pos="86000">
                <a:srgbClr val="E2E5F6">
                  <a:alpha val="72549"/>
                </a:srgbClr>
              </a:gs>
              <a:gs pos="100000">
                <a:srgbClr val="DFE2F5">
                  <a:alpha val="69803"/>
                </a:srgbClr>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928" name="Google Shape;7928;g3d53bdb51f7_0_9580"/>
          <p:cNvSpPr txBox="1"/>
          <p:nvPr>
            <p:ph type="title"/>
          </p:nvPr>
        </p:nvSpPr>
        <p:spPr>
          <a:xfrm>
            <a:off x="1512234" y="2053191"/>
            <a:ext cx="6144900" cy="1169100"/>
          </a:xfrm>
          <a:prstGeom prst="rect">
            <a:avLst/>
          </a:prstGeom>
          <a:noFill/>
          <a:ln>
            <a:noFill/>
          </a:ln>
        </p:spPr>
        <p:txBody>
          <a:bodyPr anchorCtr="0" anchor="t" bIns="0" lIns="0" spcFirstLastPara="1" rIns="0" wrap="square" tIns="0">
            <a:noAutofit/>
          </a:bodyPr>
          <a:lstStyle>
            <a:lvl1pPr lvl="0" algn="ctr">
              <a:lnSpc>
                <a:spcPct val="102000"/>
              </a:lnSpc>
              <a:spcBef>
                <a:spcPts val="0"/>
              </a:spcBef>
              <a:spcAft>
                <a:spcPts val="0"/>
              </a:spcAft>
              <a:buClr>
                <a:schemeClr val="dk1"/>
              </a:buClr>
              <a:buSzPts val="2700"/>
              <a:buFont typeface="Poppins SemiBold"/>
              <a:buNone/>
              <a:defRPr sz="2700">
                <a:solidFill>
                  <a:schemeClr val="dk1"/>
                </a:solidFill>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grpSp>
        <p:nvGrpSpPr>
          <p:cNvPr id="7929" name="Google Shape;7929;g3d53bdb51f7_0_9580"/>
          <p:cNvGrpSpPr/>
          <p:nvPr/>
        </p:nvGrpSpPr>
        <p:grpSpPr>
          <a:xfrm>
            <a:off x="4356947" y="1194033"/>
            <a:ext cx="428662" cy="428662"/>
            <a:chOff x="-5326064" y="9047077"/>
            <a:chExt cx="1263000" cy="1263000"/>
          </a:xfrm>
        </p:grpSpPr>
        <p:sp>
          <p:nvSpPr>
            <p:cNvPr id="7930" name="Google Shape;7930;g3d53bdb51f7_0_9580"/>
            <p:cNvSpPr/>
            <p:nvPr/>
          </p:nvSpPr>
          <p:spPr>
            <a:xfrm>
              <a:off x="-5326064" y="9047077"/>
              <a:ext cx="1263000" cy="1263000"/>
            </a:xfrm>
            <a:prstGeom prst="ellipse">
              <a:avLst/>
            </a:prstGeom>
            <a:solidFill>
              <a:schemeClr val="accent2"/>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931" name="Google Shape;7931;g3d53bdb51f7_0_9580"/>
            <p:cNvSpPr/>
            <p:nvPr/>
          </p:nvSpPr>
          <p:spPr>
            <a:xfrm>
              <a:off x="-4934550" y="9477365"/>
              <a:ext cx="474727" cy="385094"/>
            </a:xfrm>
            <a:custGeom>
              <a:rect b="b" l="l" r="r" t="t"/>
              <a:pathLst>
                <a:path extrusionOk="0" h="385094" w="474727">
                  <a:moveTo>
                    <a:pt x="209101" y="385094"/>
                  </a:moveTo>
                  <a:lnTo>
                    <a:pt x="26688" y="385094"/>
                  </a:lnTo>
                  <a:cubicBezTo>
                    <a:pt x="8812" y="327437"/>
                    <a:pt x="0" y="267514"/>
                    <a:pt x="0" y="205073"/>
                  </a:cubicBezTo>
                  <a:cubicBezTo>
                    <a:pt x="0" y="142632"/>
                    <a:pt x="16491" y="92906"/>
                    <a:pt x="49474" y="55769"/>
                  </a:cubicBezTo>
                  <a:cubicBezTo>
                    <a:pt x="82457" y="18632"/>
                    <a:pt x="131428" y="0"/>
                    <a:pt x="196513" y="0"/>
                  </a:cubicBezTo>
                  <a:lnTo>
                    <a:pt x="196513" y="87996"/>
                  </a:lnTo>
                  <a:cubicBezTo>
                    <a:pt x="144143" y="87996"/>
                    <a:pt x="117958" y="119972"/>
                    <a:pt x="117958" y="183924"/>
                  </a:cubicBezTo>
                  <a:lnTo>
                    <a:pt x="117958" y="213759"/>
                  </a:lnTo>
                  <a:lnTo>
                    <a:pt x="209101" y="213759"/>
                  </a:lnTo>
                  <a:lnTo>
                    <a:pt x="209101" y="385094"/>
                  </a:lnTo>
                  <a:close/>
                  <a:moveTo>
                    <a:pt x="474727" y="385094"/>
                  </a:moveTo>
                  <a:lnTo>
                    <a:pt x="292314" y="385094"/>
                  </a:lnTo>
                  <a:cubicBezTo>
                    <a:pt x="274438" y="327437"/>
                    <a:pt x="265626" y="267514"/>
                    <a:pt x="265626" y="205073"/>
                  </a:cubicBezTo>
                  <a:cubicBezTo>
                    <a:pt x="265626" y="142632"/>
                    <a:pt x="282117" y="92906"/>
                    <a:pt x="315100" y="55769"/>
                  </a:cubicBezTo>
                  <a:cubicBezTo>
                    <a:pt x="348083" y="18632"/>
                    <a:pt x="397054" y="0"/>
                    <a:pt x="462138" y="0"/>
                  </a:cubicBezTo>
                  <a:lnTo>
                    <a:pt x="462138" y="87996"/>
                  </a:lnTo>
                  <a:cubicBezTo>
                    <a:pt x="409768" y="87996"/>
                    <a:pt x="383583" y="119972"/>
                    <a:pt x="383583" y="183924"/>
                  </a:cubicBezTo>
                  <a:lnTo>
                    <a:pt x="383583" y="213759"/>
                  </a:lnTo>
                  <a:lnTo>
                    <a:pt x="474727" y="213759"/>
                  </a:lnTo>
                  <a:lnTo>
                    <a:pt x="474727" y="385094"/>
                  </a:lnTo>
                  <a:close/>
                </a:path>
              </a:pathLst>
            </a:custGeom>
            <a:solidFill>
              <a:srgbClr val="FFFFFF"/>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7932" name="Google Shape;7932;g3d53bdb51f7_0_9580"/>
          <p:cNvSpPr txBox="1"/>
          <p:nvPr>
            <p:ph idx="1" type="subTitle"/>
          </p:nvPr>
        </p:nvSpPr>
        <p:spPr>
          <a:xfrm>
            <a:off x="1512243" y="3477909"/>
            <a:ext cx="6144900" cy="264600"/>
          </a:xfrm>
          <a:prstGeom prst="rect">
            <a:avLst/>
          </a:prstGeom>
          <a:noFill/>
          <a:ln>
            <a:noFill/>
          </a:ln>
        </p:spPr>
        <p:txBody>
          <a:bodyPr anchorCtr="0" anchor="ctr" bIns="0" lIns="0" spcFirstLastPara="1" rIns="0" wrap="square" tIns="0">
            <a:noAutofit/>
          </a:bodyPr>
          <a:lstStyle>
            <a:lvl1pPr lvl="0" algn="ctr">
              <a:lnSpc>
                <a:spcPct val="95000"/>
              </a:lnSpc>
              <a:spcBef>
                <a:spcPts val="1300"/>
              </a:spcBef>
              <a:spcAft>
                <a:spcPts val="0"/>
              </a:spcAft>
              <a:buClr>
                <a:schemeClr val="accent3"/>
              </a:buClr>
              <a:buSzPts val="900"/>
              <a:buNone/>
              <a:defRPr sz="1000">
                <a:solidFill>
                  <a:schemeClr val="accent3"/>
                </a:solidFill>
                <a:latin typeface="Poppins Medium"/>
                <a:ea typeface="Poppins Medium"/>
                <a:cs typeface="Poppins Medium"/>
                <a:sym typeface="Poppins Medium"/>
              </a:defRPr>
            </a:lvl1pPr>
            <a:lvl2pPr lvl="1" algn="ctr">
              <a:lnSpc>
                <a:spcPct val="95000"/>
              </a:lnSpc>
              <a:spcBef>
                <a:spcPts val="1300"/>
              </a:spcBef>
              <a:spcAft>
                <a:spcPts val="0"/>
              </a:spcAft>
              <a:buClr>
                <a:schemeClr val="dk1"/>
              </a:buClr>
              <a:buSzPts val="700"/>
              <a:buNone/>
              <a:defRPr sz="700"/>
            </a:lvl2pPr>
            <a:lvl3pPr lvl="2" algn="ctr">
              <a:lnSpc>
                <a:spcPct val="95000"/>
              </a:lnSpc>
              <a:spcBef>
                <a:spcPts val="1300"/>
              </a:spcBef>
              <a:spcAft>
                <a:spcPts val="0"/>
              </a:spcAft>
              <a:buClr>
                <a:schemeClr val="dk1"/>
              </a:buClr>
              <a:buSzPts val="600"/>
              <a:buNone/>
              <a:defRPr sz="700"/>
            </a:lvl3pPr>
            <a:lvl4pPr lvl="3" algn="ctr">
              <a:lnSpc>
                <a:spcPct val="95000"/>
              </a:lnSpc>
              <a:spcBef>
                <a:spcPts val="1300"/>
              </a:spcBef>
              <a:spcAft>
                <a:spcPts val="0"/>
              </a:spcAft>
              <a:buClr>
                <a:schemeClr val="dk1"/>
              </a:buClr>
              <a:buSzPts val="500"/>
              <a:buNone/>
              <a:defRPr sz="600"/>
            </a:lvl4pPr>
            <a:lvl5pPr lvl="4" algn="ctr">
              <a:lnSpc>
                <a:spcPct val="95000"/>
              </a:lnSpc>
              <a:spcBef>
                <a:spcPts val="1300"/>
              </a:spcBef>
              <a:spcAft>
                <a:spcPts val="0"/>
              </a:spcAft>
              <a:buClr>
                <a:schemeClr val="dk1"/>
              </a:buClr>
              <a:buSzPts val="500"/>
              <a:buNone/>
              <a:defRPr sz="600"/>
            </a:lvl5pPr>
            <a:lvl6pPr lvl="5" algn="ctr">
              <a:lnSpc>
                <a:spcPct val="90000"/>
              </a:lnSpc>
              <a:spcBef>
                <a:spcPts val="400"/>
              </a:spcBef>
              <a:spcAft>
                <a:spcPts val="0"/>
              </a:spcAft>
              <a:buClr>
                <a:schemeClr val="dk1"/>
              </a:buClr>
              <a:buSzPts val="600"/>
              <a:buNone/>
              <a:defRPr sz="600"/>
            </a:lvl6pPr>
            <a:lvl7pPr lvl="6" algn="ctr">
              <a:lnSpc>
                <a:spcPct val="90000"/>
              </a:lnSpc>
              <a:spcBef>
                <a:spcPts val="400"/>
              </a:spcBef>
              <a:spcAft>
                <a:spcPts val="0"/>
              </a:spcAft>
              <a:buClr>
                <a:schemeClr val="dk1"/>
              </a:buClr>
              <a:buSzPts val="600"/>
              <a:buNone/>
              <a:defRPr sz="600"/>
            </a:lvl7pPr>
            <a:lvl8pPr lvl="7" algn="ctr">
              <a:lnSpc>
                <a:spcPct val="90000"/>
              </a:lnSpc>
              <a:spcBef>
                <a:spcPts val="400"/>
              </a:spcBef>
              <a:spcAft>
                <a:spcPts val="0"/>
              </a:spcAft>
              <a:buClr>
                <a:schemeClr val="dk1"/>
              </a:buClr>
              <a:buSzPts val="600"/>
              <a:buNone/>
              <a:defRPr sz="600"/>
            </a:lvl8pPr>
            <a:lvl9pPr lvl="8" algn="ctr">
              <a:lnSpc>
                <a:spcPct val="90000"/>
              </a:lnSpc>
              <a:spcBef>
                <a:spcPts val="400"/>
              </a:spcBef>
              <a:spcAft>
                <a:spcPts val="0"/>
              </a:spcAft>
              <a:buClr>
                <a:schemeClr val="dk1"/>
              </a:buClr>
              <a:buSzPts val="600"/>
              <a:buNone/>
              <a:defRPr sz="600"/>
            </a:lvl9pPr>
          </a:lstStyle>
          <a:p/>
        </p:txBody>
      </p:sp>
      <p:grpSp>
        <p:nvGrpSpPr>
          <p:cNvPr id="7933" name="Google Shape;7933;g3d53bdb51f7_0_9580"/>
          <p:cNvGrpSpPr/>
          <p:nvPr/>
        </p:nvGrpSpPr>
        <p:grpSpPr>
          <a:xfrm>
            <a:off x="8381800" y="4822421"/>
            <a:ext cx="537710" cy="158585"/>
            <a:chOff x="22351457" y="12859799"/>
            <a:chExt cx="1433894" cy="422893"/>
          </a:xfrm>
        </p:grpSpPr>
        <p:grpSp>
          <p:nvGrpSpPr>
            <p:cNvPr id="7934" name="Google Shape;7934;g3d53bdb51f7_0_9580"/>
            <p:cNvGrpSpPr/>
            <p:nvPr/>
          </p:nvGrpSpPr>
          <p:grpSpPr>
            <a:xfrm>
              <a:off x="22351457" y="12859799"/>
              <a:ext cx="1379787" cy="422893"/>
              <a:chOff x="22351457" y="12859799"/>
              <a:chExt cx="1379787" cy="422893"/>
            </a:xfrm>
          </p:grpSpPr>
          <p:sp>
            <p:nvSpPr>
              <p:cNvPr id="7935" name="Google Shape;7935;g3d53bdb51f7_0_9580"/>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936" name="Google Shape;7936;g3d53bdb51f7_0_9580"/>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7937" name="Google Shape;7937;g3d53bdb51f7_0_9580"/>
              <p:cNvGrpSpPr/>
              <p:nvPr/>
            </p:nvGrpSpPr>
            <p:grpSpPr>
              <a:xfrm>
                <a:off x="23288552" y="12859801"/>
                <a:ext cx="442692" cy="422765"/>
                <a:chOff x="23288552" y="12859801"/>
                <a:chExt cx="442692" cy="422765"/>
              </a:xfrm>
            </p:grpSpPr>
            <p:grpSp>
              <p:nvGrpSpPr>
                <p:cNvPr id="7938" name="Google Shape;7938;g3d53bdb51f7_0_9580"/>
                <p:cNvGrpSpPr/>
                <p:nvPr/>
              </p:nvGrpSpPr>
              <p:grpSpPr>
                <a:xfrm>
                  <a:off x="23288552" y="12859801"/>
                  <a:ext cx="442692" cy="422765"/>
                  <a:chOff x="23288552" y="12859801"/>
                  <a:chExt cx="442692" cy="422765"/>
                </a:xfrm>
              </p:grpSpPr>
              <p:sp>
                <p:nvSpPr>
                  <p:cNvPr id="7939" name="Google Shape;7939;g3d53bdb51f7_0_9580"/>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940" name="Google Shape;7940;g3d53bdb51f7_0_9580"/>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7941" name="Google Shape;7941;g3d53bdb51f7_0_9580"/>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7942" name="Google Shape;7942;g3d53bdb51f7_0_9580"/>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7943" name="Google Shape;7943;g3d53bdb51f7_0_9580"/>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cxnSp>
        <p:nvCxnSpPr>
          <p:cNvPr id="7944" name="Google Shape;7944;g3d53bdb51f7_0_9580"/>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spTree>
  </p:cSld>
  <p:clrMapOvr>
    <a:masterClrMapping/>
  </p:clrMapOvr>
</p:sldLayout>
</file>

<file path=ppt/slideLayouts/slideLayout5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0_Custom Layout" showMasterSp="0">
  <p:cSld name="80_Custom Layout">
    <p:bg>
      <p:bgPr>
        <a:blipFill>
          <a:blip r:embed="rId2">
            <a:alphaModFix/>
          </a:blip>
          <a:stretch>
            <a:fillRect/>
          </a:stretch>
        </a:blipFill>
      </p:bgPr>
    </p:bg>
    <p:spTree>
      <p:nvGrpSpPr>
        <p:cNvPr id="7945" name="Shape 7945"/>
        <p:cNvGrpSpPr/>
        <p:nvPr/>
      </p:nvGrpSpPr>
      <p:grpSpPr>
        <a:xfrm>
          <a:off x="0" y="0"/>
          <a:ext cx="0" cy="0"/>
          <a:chOff x="0" y="0"/>
          <a:chExt cx="0" cy="0"/>
        </a:xfrm>
      </p:grpSpPr>
      <p:sp>
        <p:nvSpPr>
          <p:cNvPr id="7946" name="Google Shape;7946;g3d53bdb51f7_0_960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947" name="Google Shape;7947;g3d53bdb51f7_0_9600"/>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sp>
        <p:nvSpPr>
          <p:cNvPr id="7948" name="Google Shape;7948;g3d53bdb51f7_0_9600"/>
          <p:cNvSpPr txBox="1"/>
          <p:nvPr>
            <p:ph idx="1" type="body"/>
          </p:nvPr>
        </p:nvSpPr>
        <p:spPr>
          <a:xfrm>
            <a:off x="301713" y="1980348"/>
            <a:ext cx="5270400" cy="2046300"/>
          </a:xfrm>
          <a:prstGeom prst="rect">
            <a:avLst/>
          </a:prstGeom>
          <a:noFill/>
          <a:ln>
            <a:noFill/>
          </a:ln>
        </p:spPr>
        <p:txBody>
          <a:bodyPr anchorCtr="0" anchor="t" bIns="0" lIns="0" spcFirstLastPara="1" rIns="0" wrap="square" tIns="0">
            <a:noAutofit/>
          </a:bodyPr>
          <a:lstStyle>
            <a:lvl1pPr indent="-330200" lvl="0" marL="457200" algn="l">
              <a:lnSpc>
                <a:spcPct val="100000"/>
              </a:lnSpc>
              <a:spcBef>
                <a:spcPts val="0"/>
              </a:spcBef>
              <a:spcAft>
                <a:spcPts val="0"/>
              </a:spcAft>
              <a:buClr>
                <a:schemeClr val="lt1"/>
              </a:buClr>
              <a:buSzPts val="1600"/>
              <a:buChar char="●"/>
              <a:defRPr sz="1700">
                <a:solidFill>
                  <a:schemeClr val="lt1"/>
                </a:solidFill>
              </a:defRPr>
            </a:lvl1pPr>
            <a:lvl2pPr indent="-330200" lvl="1" marL="914400" algn="l">
              <a:lnSpc>
                <a:spcPct val="100000"/>
              </a:lnSpc>
              <a:spcBef>
                <a:spcPts val="0"/>
              </a:spcBef>
              <a:spcAft>
                <a:spcPts val="0"/>
              </a:spcAft>
              <a:buClr>
                <a:schemeClr val="lt1"/>
              </a:buClr>
              <a:buSzPts val="1600"/>
              <a:buChar char="●"/>
              <a:defRPr sz="1700">
                <a:solidFill>
                  <a:schemeClr val="lt1"/>
                </a:solidFill>
              </a:defRPr>
            </a:lvl2pPr>
            <a:lvl3pPr indent="-311150" lvl="2" marL="1371600" algn="l">
              <a:lnSpc>
                <a:spcPct val="100000"/>
              </a:lnSpc>
              <a:spcBef>
                <a:spcPts val="0"/>
              </a:spcBef>
              <a:spcAft>
                <a:spcPts val="0"/>
              </a:spcAft>
              <a:buClr>
                <a:schemeClr val="lt1"/>
              </a:buClr>
              <a:buSzPts val="1300"/>
              <a:buChar char="●"/>
              <a:defRPr sz="1500">
                <a:solidFill>
                  <a:schemeClr val="lt1"/>
                </a:solidFill>
              </a:defRPr>
            </a:lvl3pPr>
            <a:lvl4pPr indent="-298450" lvl="3" marL="1828800" algn="l">
              <a:lnSpc>
                <a:spcPct val="100000"/>
              </a:lnSpc>
              <a:spcBef>
                <a:spcPts val="0"/>
              </a:spcBef>
              <a:spcAft>
                <a:spcPts val="0"/>
              </a:spcAft>
              <a:buClr>
                <a:schemeClr val="lt1"/>
              </a:buClr>
              <a:buSzPts val="1100"/>
              <a:buChar char="●"/>
              <a:defRPr sz="1200">
                <a:solidFill>
                  <a:schemeClr val="lt1"/>
                </a:solidFill>
              </a:defRPr>
            </a:lvl4pPr>
            <a:lvl5pPr indent="-279400" lvl="4" marL="2286000" algn="l">
              <a:lnSpc>
                <a:spcPct val="100000"/>
              </a:lnSpc>
              <a:spcBef>
                <a:spcPts val="0"/>
              </a:spcBef>
              <a:spcAft>
                <a:spcPts val="0"/>
              </a:spcAft>
              <a:buClr>
                <a:schemeClr val="lt1"/>
              </a:buClr>
              <a:buSzPts val="800"/>
              <a:buChar char="●"/>
              <a:defRPr sz="900">
                <a:solidFill>
                  <a:schemeClr val="lt1"/>
                </a:solidFill>
              </a:defRPr>
            </a:lvl5pPr>
            <a:lvl6pPr indent="-273050" lvl="5" marL="2743200" algn="l">
              <a:lnSpc>
                <a:spcPct val="90000"/>
              </a:lnSpc>
              <a:spcBef>
                <a:spcPts val="400"/>
              </a:spcBef>
              <a:spcAft>
                <a:spcPts val="0"/>
              </a:spcAft>
              <a:buClr>
                <a:schemeClr val="dk1"/>
              </a:buClr>
              <a:buSzPts val="700"/>
              <a:buChar char="•"/>
              <a:defRPr/>
            </a:lvl6pPr>
            <a:lvl7pPr indent="-273050" lvl="6" marL="3200400" algn="l">
              <a:lnSpc>
                <a:spcPct val="90000"/>
              </a:lnSpc>
              <a:spcBef>
                <a:spcPts val="400"/>
              </a:spcBef>
              <a:spcAft>
                <a:spcPts val="0"/>
              </a:spcAft>
              <a:buClr>
                <a:schemeClr val="dk1"/>
              </a:buClr>
              <a:buSzPts val="700"/>
              <a:buChar char="•"/>
              <a:defRPr/>
            </a:lvl7pPr>
            <a:lvl8pPr indent="-273050" lvl="7" marL="3657600" algn="l">
              <a:lnSpc>
                <a:spcPct val="90000"/>
              </a:lnSpc>
              <a:spcBef>
                <a:spcPts val="400"/>
              </a:spcBef>
              <a:spcAft>
                <a:spcPts val="0"/>
              </a:spcAft>
              <a:buClr>
                <a:schemeClr val="dk1"/>
              </a:buClr>
              <a:buSzPts val="700"/>
              <a:buChar char="•"/>
              <a:defRPr/>
            </a:lvl8pPr>
            <a:lvl9pPr indent="-273050" lvl="8" marL="4114800" algn="l">
              <a:lnSpc>
                <a:spcPct val="90000"/>
              </a:lnSpc>
              <a:spcBef>
                <a:spcPts val="400"/>
              </a:spcBef>
              <a:spcAft>
                <a:spcPts val="0"/>
              </a:spcAft>
              <a:buClr>
                <a:schemeClr val="dk1"/>
              </a:buClr>
              <a:buSzPts val="700"/>
              <a:buChar char="•"/>
              <a:defRPr/>
            </a:lvl9pPr>
          </a:lstStyle>
          <a:p/>
        </p:txBody>
      </p:sp>
      <p:grpSp>
        <p:nvGrpSpPr>
          <p:cNvPr id="7949" name="Google Shape;7949;g3d53bdb51f7_0_9600"/>
          <p:cNvGrpSpPr/>
          <p:nvPr/>
        </p:nvGrpSpPr>
        <p:grpSpPr>
          <a:xfrm>
            <a:off x="7848588" y="4616741"/>
            <a:ext cx="948486" cy="279733"/>
            <a:chOff x="20929561" y="12311319"/>
            <a:chExt cx="2529297" cy="745954"/>
          </a:xfrm>
        </p:grpSpPr>
        <p:grpSp>
          <p:nvGrpSpPr>
            <p:cNvPr id="7950" name="Google Shape;7950;g3d53bdb51f7_0_9600"/>
            <p:cNvGrpSpPr/>
            <p:nvPr/>
          </p:nvGrpSpPr>
          <p:grpSpPr>
            <a:xfrm>
              <a:off x="20929561" y="12311319"/>
              <a:ext cx="2433857" cy="745954"/>
              <a:chOff x="20929561" y="12311319"/>
              <a:chExt cx="2433857" cy="745954"/>
            </a:xfrm>
          </p:grpSpPr>
          <p:sp>
            <p:nvSpPr>
              <p:cNvPr id="7951" name="Google Shape;7951;g3d53bdb51f7_0_9600"/>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952" name="Google Shape;7952;g3d53bdb51f7_0_9600"/>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7953" name="Google Shape;7953;g3d53bdb51f7_0_9600"/>
              <p:cNvGrpSpPr/>
              <p:nvPr/>
            </p:nvGrpSpPr>
            <p:grpSpPr>
              <a:xfrm>
                <a:off x="22582537" y="12311321"/>
                <a:ext cx="780881" cy="745730"/>
                <a:chOff x="22582537" y="12311321"/>
                <a:chExt cx="780881" cy="745730"/>
              </a:xfrm>
            </p:grpSpPr>
            <p:grpSp>
              <p:nvGrpSpPr>
                <p:cNvPr id="7954" name="Google Shape;7954;g3d53bdb51f7_0_9600"/>
                <p:cNvGrpSpPr/>
                <p:nvPr/>
              </p:nvGrpSpPr>
              <p:grpSpPr>
                <a:xfrm>
                  <a:off x="22582537" y="12311321"/>
                  <a:ext cx="780881" cy="745730"/>
                  <a:chOff x="22582537" y="12311321"/>
                  <a:chExt cx="780881" cy="745730"/>
                </a:xfrm>
              </p:grpSpPr>
              <p:sp>
                <p:nvSpPr>
                  <p:cNvPr id="7955" name="Google Shape;7955;g3d53bdb51f7_0_9600"/>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956" name="Google Shape;7956;g3d53bdb51f7_0_9600"/>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7957" name="Google Shape;7957;g3d53bdb51f7_0_9600"/>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7958" name="Google Shape;7958;g3d53bdb51f7_0_9600"/>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5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2_Custom Layout">
  <p:cSld name="32_Custom Layout">
    <p:spTree>
      <p:nvGrpSpPr>
        <p:cNvPr id="7959" name="Shape 7959"/>
        <p:cNvGrpSpPr/>
        <p:nvPr/>
      </p:nvGrpSpPr>
      <p:grpSpPr>
        <a:xfrm>
          <a:off x="0" y="0"/>
          <a:ext cx="0" cy="0"/>
          <a:chOff x="0" y="0"/>
          <a:chExt cx="0" cy="0"/>
        </a:xfrm>
      </p:grpSpPr>
      <p:sp>
        <p:nvSpPr>
          <p:cNvPr id="7960" name="Google Shape;7960;g3d53bdb51f7_0_9614"/>
          <p:cNvSpPr txBox="1"/>
          <p:nvPr>
            <p:ph type="title"/>
          </p:nvPr>
        </p:nvSpPr>
        <p:spPr>
          <a:xfrm>
            <a:off x="325593" y="325636"/>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700"/>
              <a:buNone/>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961" name="Google Shape;7961;g3d53bdb51f7_0_961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5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3_Custom Layout 1" showMasterSp="0">
  <p:cSld name="33_Custom Layout_1">
    <p:bg>
      <p:bgPr>
        <a:gradFill>
          <a:gsLst>
            <a:gs pos="0">
              <a:srgbClr val="FF001A"/>
            </a:gs>
            <a:gs pos="70000">
              <a:srgbClr val="290051"/>
            </a:gs>
            <a:gs pos="100000">
              <a:srgbClr val="0C0024"/>
            </a:gs>
          </a:gsLst>
          <a:lin ang="13500032" scaled="0"/>
        </a:gradFill>
      </p:bgPr>
    </p:bg>
    <p:spTree>
      <p:nvGrpSpPr>
        <p:cNvPr id="7962" name="Shape 7962"/>
        <p:cNvGrpSpPr/>
        <p:nvPr/>
      </p:nvGrpSpPr>
      <p:grpSpPr>
        <a:xfrm>
          <a:off x="0" y="0"/>
          <a:ext cx="0" cy="0"/>
          <a:chOff x="0" y="0"/>
          <a:chExt cx="0" cy="0"/>
        </a:xfrm>
      </p:grpSpPr>
      <p:pic>
        <p:nvPicPr>
          <p:cNvPr descr="A black and blue background&#10;&#10;AI-generated content may be incorrect." id="7963" name="Google Shape;7963;g3d53bdb51f7_0_9617"/>
          <p:cNvPicPr preferRelativeResize="0"/>
          <p:nvPr/>
        </p:nvPicPr>
        <p:blipFill rotWithShape="1">
          <a:blip r:embed="rId2">
            <a:alphaModFix/>
          </a:blip>
          <a:srcRect b="100" l="0" r="0" t="100"/>
          <a:stretch/>
        </p:blipFill>
        <p:spPr>
          <a:xfrm>
            <a:off x="0" y="0"/>
            <a:ext cx="9144000" cy="5142832"/>
          </a:xfrm>
          <a:prstGeom prst="rect">
            <a:avLst/>
          </a:prstGeom>
          <a:noFill/>
          <a:ln>
            <a:noFill/>
          </a:ln>
        </p:spPr>
      </p:pic>
      <p:sp>
        <p:nvSpPr>
          <p:cNvPr id="7964" name="Google Shape;7964;g3d53bdb51f7_0_961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7965" name="Google Shape;7965;g3d53bdb51f7_0_9617"/>
          <p:cNvGrpSpPr/>
          <p:nvPr/>
        </p:nvGrpSpPr>
        <p:grpSpPr>
          <a:xfrm>
            <a:off x="8381800" y="4822421"/>
            <a:ext cx="537710" cy="158585"/>
            <a:chOff x="22351457" y="12859799"/>
            <a:chExt cx="1433894" cy="422893"/>
          </a:xfrm>
        </p:grpSpPr>
        <p:grpSp>
          <p:nvGrpSpPr>
            <p:cNvPr id="7966" name="Google Shape;7966;g3d53bdb51f7_0_9617"/>
            <p:cNvGrpSpPr/>
            <p:nvPr/>
          </p:nvGrpSpPr>
          <p:grpSpPr>
            <a:xfrm>
              <a:off x="22351457" y="12859799"/>
              <a:ext cx="1379787" cy="422893"/>
              <a:chOff x="22351457" y="12859799"/>
              <a:chExt cx="1379787" cy="422893"/>
            </a:xfrm>
          </p:grpSpPr>
          <p:sp>
            <p:nvSpPr>
              <p:cNvPr id="7967" name="Google Shape;7967;g3d53bdb51f7_0_9617"/>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968" name="Google Shape;7968;g3d53bdb51f7_0_9617"/>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nvGrpSpPr>
              <p:cNvPr id="7969" name="Google Shape;7969;g3d53bdb51f7_0_9617"/>
              <p:cNvGrpSpPr/>
              <p:nvPr/>
            </p:nvGrpSpPr>
            <p:grpSpPr>
              <a:xfrm>
                <a:off x="23288552" y="12859801"/>
                <a:ext cx="442692" cy="422765"/>
                <a:chOff x="23288552" y="12859801"/>
                <a:chExt cx="442692" cy="422765"/>
              </a:xfrm>
            </p:grpSpPr>
            <p:grpSp>
              <p:nvGrpSpPr>
                <p:cNvPr id="7970" name="Google Shape;7970;g3d53bdb51f7_0_9617"/>
                <p:cNvGrpSpPr/>
                <p:nvPr/>
              </p:nvGrpSpPr>
              <p:grpSpPr>
                <a:xfrm>
                  <a:off x="23288552" y="12859801"/>
                  <a:ext cx="442692" cy="422765"/>
                  <a:chOff x="23288552" y="12859801"/>
                  <a:chExt cx="442692" cy="422765"/>
                </a:xfrm>
              </p:grpSpPr>
              <p:sp>
                <p:nvSpPr>
                  <p:cNvPr id="7971" name="Google Shape;7971;g3d53bdb51f7_0_9617"/>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sp>
                <p:nvSpPr>
                  <p:cNvPr id="7972" name="Google Shape;7972;g3d53bdb51f7_0_9617"/>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7973" name="Google Shape;7973;g3d53bdb51f7_0_9617"/>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grpSp>
        <p:sp>
          <p:nvSpPr>
            <p:cNvPr id="7974" name="Google Shape;7974;g3d53bdb51f7_0_9617"/>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700"/>
                <a:buFont typeface="Arial"/>
                <a:buNone/>
              </a:pPr>
              <a:r>
                <a:t/>
              </a:r>
              <a:endParaRPr b="0" i="0" sz="700" u="none" cap="none" strike="noStrike">
                <a:solidFill>
                  <a:schemeClr val="dk1"/>
                </a:solidFill>
                <a:latin typeface="Poppins Medium"/>
                <a:ea typeface="Poppins Medium"/>
                <a:cs typeface="Poppins Medium"/>
                <a:sym typeface="Poppins Medium"/>
              </a:endParaRPr>
            </a:p>
          </p:txBody>
        </p:sp>
      </p:grpSp>
      <p:sp>
        <p:nvSpPr>
          <p:cNvPr id="7975" name="Google Shape;7975;g3d53bdb51f7_0_9617"/>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lt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5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duct Description-2">
  <p:cSld name="70_Custom Layout_1_3">
    <p:bg>
      <p:bgPr>
        <a:blipFill>
          <a:blip r:embed="rId2">
            <a:alphaModFix/>
          </a:blip>
          <a:stretch>
            <a:fillRect/>
          </a:stretch>
        </a:blipFill>
      </p:bgPr>
    </p:bg>
    <p:spTree>
      <p:nvGrpSpPr>
        <p:cNvPr id="7976" name="Shape 7976"/>
        <p:cNvGrpSpPr/>
        <p:nvPr/>
      </p:nvGrpSpPr>
      <p:grpSpPr>
        <a:xfrm>
          <a:off x="0" y="0"/>
          <a:ext cx="0" cy="0"/>
          <a:chOff x="0" y="0"/>
          <a:chExt cx="0" cy="0"/>
        </a:xfrm>
      </p:grpSpPr>
      <p:sp>
        <p:nvSpPr>
          <p:cNvPr id="7977" name="Google Shape;7977;g3d53bdb51f7_0_9631"/>
          <p:cNvSpPr txBox="1"/>
          <p:nvPr>
            <p:ph type="title"/>
          </p:nvPr>
        </p:nvSpPr>
        <p:spPr>
          <a:xfrm>
            <a:off x="309269" y="314400"/>
            <a:ext cx="8508600" cy="3570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00"/>
              <a:buFont typeface="Poppins"/>
              <a:buNone/>
              <a:defRPr b="1">
                <a:solidFill>
                  <a:schemeClr val="dk1"/>
                </a:solidFill>
                <a:latin typeface="Poppins"/>
                <a:ea typeface="Poppins"/>
                <a:cs typeface="Poppins"/>
                <a:sym typeface="Poppins"/>
              </a:defRPr>
            </a:lvl1pPr>
            <a:lvl2pPr lvl="1" algn="l">
              <a:lnSpc>
                <a:spcPct val="100000"/>
              </a:lnSpc>
              <a:spcBef>
                <a:spcPts val="0"/>
              </a:spcBef>
              <a:spcAft>
                <a:spcPts val="0"/>
              </a:spcAft>
              <a:buSzPts val="500"/>
              <a:buNone/>
              <a:defRPr/>
            </a:lvl2pPr>
            <a:lvl3pPr lvl="2" algn="l">
              <a:lnSpc>
                <a:spcPct val="100000"/>
              </a:lnSpc>
              <a:spcBef>
                <a:spcPts val="0"/>
              </a:spcBef>
              <a:spcAft>
                <a:spcPts val="0"/>
              </a:spcAft>
              <a:buSzPts val="500"/>
              <a:buNone/>
              <a:defRPr/>
            </a:lvl3pPr>
            <a:lvl4pPr lvl="3" algn="l">
              <a:lnSpc>
                <a:spcPct val="100000"/>
              </a:lnSpc>
              <a:spcBef>
                <a:spcPts val="0"/>
              </a:spcBef>
              <a:spcAft>
                <a:spcPts val="0"/>
              </a:spcAft>
              <a:buSzPts val="500"/>
              <a:buNone/>
              <a:defRPr/>
            </a:lvl4pPr>
            <a:lvl5pPr lvl="4" algn="l">
              <a:lnSpc>
                <a:spcPct val="100000"/>
              </a:lnSpc>
              <a:spcBef>
                <a:spcPts val="0"/>
              </a:spcBef>
              <a:spcAft>
                <a:spcPts val="0"/>
              </a:spcAft>
              <a:buSzPts val="500"/>
              <a:buNone/>
              <a:defRPr/>
            </a:lvl5pPr>
            <a:lvl6pPr lvl="5" algn="l">
              <a:lnSpc>
                <a:spcPct val="100000"/>
              </a:lnSpc>
              <a:spcBef>
                <a:spcPts val="0"/>
              </a:spcBef>
              <a:spcAft>
                <a:spcPts val="0"/>
              </a:spcAft>
              <a:buSzPts val="500"/>
              <a:buNone/>
              <a:defRPr/>
            </a:lvl6pPr>
            <a:lvl7pPr lvl="6" algn="l">
              <a:lnSpc>
                <a:spcPct val="100000"/>
              </a:lnSpc>
              <a:spcBef>
                <a:spcPts val="0"/>
              </a:spcBef>
              <a:spcAft>
                <a:spcPts val="0"/>
              </a:spcAft>
              <a:buSzPts val="500"/>
              <a:buNone/>
              <a:defRPr/>
            </a:lvl7pPr>
            <a:lvl8pPr lvl="7" algn="l">
              <a:lnSpc>
                <a:spcPct val="100000"/>
              </a:lnSpc>
              <a:spcBef>
                <a:spcPts val="0"/>
              </a:spcBef>
              <a:spcAft>
                <a:spcPts val="0"/>
              </a:spcAft>
              <a:buSzPts val="500"/>
              <a:buNone/>
              <a:defRPr/>
            </a:lvl8pPr>
            <a:lvl9pPr lvl="8" algn="l">
              <a:lnSpc>
                <a:spcPct val="100000"/>
              </a:lnSpc>
              <a:spcBef>
                <a:spcPts val="0"/>
              </a:spcBef>
              <a:spcAft>
                <a:spcPts val="0"/>
              </a:spcAft>
              <a:buSzPts val="500"/>
              <a:buNone/>
              <a:defRPr/>
            </a:lvl9pPr>
          </a:lstStyle>
          <a:p/>
        </p:txBody>
      </p:sp>
      <p:sp>
        <p:nvSpPr>
          <p:cNvPr id="7978" name="Google Shape;7978;g3d53bdb51f7_0_963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7979" name="Google Shape;7979;g3d53bdb51f7_0_9631"/>
          <p:cNvPicPr preferRelativeResize="0"/>
          <p:nvPr/>
        </p:nvPicPr>
        <p:blipFill rotWithShape="1">
          <a:blip r:embed="rId3">
            <a:alphaModFix/>
          </a:blip>
          <a:srcRect b="0" l="0" r="0" t="0"/>
          <a:stretch/>
        </p:blipFill>
        <p:spPr>
          <a:xfrm>
            <a:off x="354170" y="1233187"/>
            <a:ext cx="7127139" cy="2824779"/>
          </a:xfrm>
          <a:prstGeom prst="rect">
            <a:avLst/>
          </a:prstGeom>
          <a:noFill/>
          <a:ln>
            <a:noFill/>
          </a:ln>
        </p:spPr>
      </p:pic>
      <p:sp>
        <p:nvSpPr>
          <p:cNvPr id="7980" name="Google Shape;7980;g3d53bdb51f7_0_9631"/>
          <p:cNvSpPr txBox="1"/>
          <p:nvPr>
            <p:ph idx="1" type="subTitle"/>
          </p:nvPr>
        </p:nvSpPr>
        <p:spPr>
          <a:xfrm>
            <a:off x="714057" y="1699650"/>
            <a:ext cx="3633300" cy="618300"/>
          </a:xfrm>
          <a:prstGeom prst="rect">
            <a:avLst/>
          </a:prstGeom>
          <a:noFill/>
          <a:ln>
            <a:noFill/>
          </a:ln>
        </p:spPr>
        <p:txBody>
          <a:bodyPr anchorCtr="0" anchor="t" bIns="0" lIns="0" spcFirstLastPara="1" rIns="0" wrap="square" tIns="0">
            <a:noAutofit/>
          </a:bodyPr>
          <a:lstStyle>
            <a:lvl1pPr lvl="0" marR="0" algn="l">
              <a:lnSpc>
                <a:spcPct val="94000"/>
              </a:lnSpc>
              <a:spcBef>
                <a:spcPts val="0"/>
              </a:spcBef>
              <a:spcAft>
                <a:spcPts val="0"/>
              </a:spcAft>
              <a:buSzPts val="900"/>
              <a:buNone/>
              <a:defRPr b="1" sz="2200">
                <a:solidFill>
                  <a:srgbClr val="25146F"/>
                </a:solidFill>
                <a:latin typeface="Poppins"/>
                <a:ea typeface="Poppins"/>
                <a:cs typeface="Poppins"/>
                <a:sym typeface="Poppins"/>
              </a:defRPr>
            </a:lvl1pPr>
            <a:lvl2pPr lvl="1" algn="l">
              <a:lnSpc>
                <a:spcPct val="95000"/>
              </a:lnSpc>
              <a:spcBef>
                <a:spcPts val="1300"/>
              </a:spcBef>
              <a:spcAft>
                <a:spcPts val="0"/>
              </a:spcAft>
              <a:buSzPts val="800"/>
              <a:buNone/>
              <a:defRPr/>
            </a:lvl2pPr>
            <a:lvl3pPr lvl="2" algn="l">
              <a:lnSpc>
                <a:spcPct val="95000"/>
              </a:lnSpc>
              <a:spcBef>
                <a:spcPts val="1300"/>
              </a:spcBef>
              <a:spcAft>
                <a:spcPts val="0"/>
              </a:spcAft>
              <a:buSzPts val="700"/>
              <a:buNone/>
              <a:defRPr/>
            </a:lvl3pPr>
            <a:lvl4pPr lvl="3" algn="l">
              <a:lnSpc>
                <a:spcPct val="95000"/>
              </a:lnSpc>
              <a:spcBef>
                <a:spcPts val="1300"/>
              </a:spcBef>
              <a:spcAft>
                <a:spcPts val="0"/>
              </a:spcAft>
              <a:buSzPts val="500"/>
              <a:buNone/>
              <a:defRPr/>
            </a:lvl4pPr>
            <a:lvl5pPr lvl="4" algn="l">
              <a:lnSpc>
                <a:spcPct val="95000"/>
              </a:lnSpc>
              <a:spcBef>
                <a:spcPts val="1300"/>
              </a:spcBef>
              <a:spcAft>
                <a:spcPts val="0"/>
              </a:spcAft>
              <a:buSzPts val="400"/>
              <a:buNone/>
              <a:defRPr/>
            </a:lvl5pPr>
            <a:lvl6pPr lvl="5" algn="l">
              <a:lnSpc>
                <a:spcPct val="90000"/>
              </a:lnSpc>
              <a:spcBef>
                <a:spcPts val="400"/>
              </a:spcBef>
              <a:spcAft>
                <a:spcPts val="0"/>
              </a:spcAft>
              <a:buSzPts val="200"/>
              <a:buNone/>
              <a:defRPr/>
            </a:lvl6pPr>
            <a:lvl7pPr lvl="6" algn="l">
              <a:lnSpc>
                <a:spcPct val="90000"/>
              </a:lnSpc>
              <a:spcBef>
                <a:spcPts val="400"/>
              </a:spcBef>
              <a:spcAft>
                <a:spcPts val="0"/>
              </a:spcAft>
              <a:buSzPts val="200"/>
              <a:buNone/>
              <a:defRPr/>
            </a:lvl7pPr>
            <a:lvl8pPr lvl="7" algn="l">
              <a:lnSpc>
                <a:spcPct val="90000"/>
              </a:lnSpc>
              <a:spcBef>
                <a:spcPts val="400"/>
              </a:spcBef>
              <a:spcAft>
                <a:spcPts val="0"/>
              </a:spcAft>
              <a:buSzPts val="200"/>
              <a:buNone/>
              <a:defRPr/>
            </a:lvl8pPr>
            <a:lvl9pPr lvl="8" algn="l">
              <a:lnSpc>
                <a:spcPct val="90000"/>
              </a:lnSpc>
              <a:spcBef>
                <a:spcPts val="400"/>
              </a:spcBef>
              <a:spcAft>
                <a:spcPts val="0"/>
              </a:spcAft>
              <a:buSzPts val="200"/>
              <a:buNone/>
              <a:defRPr/>
            </a:lvl9pPr>
          </a:lstStyle>
          <a:p/>
        </p:txBody>
      </p:sp>
      <p:sp>
        <p:nvSpPr>
          <p:cNvPr id="7981" name="Google Shape;7981;g3d53bdb51f7_0_9631"/>
          <p:cNvSpPr txBox="1"/>
          <p:nvPr>
            <p:ph idx="2" type="body"/>
          </p:nvPr>
        </p:nvSpPr>
        <p:spPr>
          <a:xfrm>
            <a:off x="697859" y="2625750"/>
            <a:ext cx="3489000" cy="1359000"/>
          </a:xfrm>
          <a:prstGeom prst="rect">
            <a:avLst/>
          </a:prstGeom>
          <a:noFill/>
          <a:ln>
            <a:noFill/>
          </a:ln>
        </p:spPr>
        <p:txBody>
          <a:bodyPr anchorCtr="0" anchor="t" bIns="0" lIns="0" spcFirstLastPara="1" rIns="0" wrap="square" tIns="0">
            <a:noAutofit/>
          </a:bodyPr>
          <a:lstStyle>
            <a:lvl1pPr indent="-292100" lvl="0" marL="457200" algn="l">
              <a:lnSpc>
                <a:spcPct val="105000"/>
              </a:lnSpc>
              <a:spcBef>
                <a:spcPts val="500"/>
              </a:spcBef>
              <a:spcAft>
                <a:spcPts val="0"/>
              </a:spcAft>
              <a:buClr>
                <a:schemeClr val="dk2"/>
              </a:buClr>
              <a:buSzPts val="1000"/>
              <a:buChar char="●"/>
              <a:defRPr/>
            </a:lvl1pPr>
            <a:lvl2pPr indent="-292100" lvl="1" marL="914400" algn="l">
              <a:lnSpc>
                <a:spcPct val="105000"/>
              </a:lnSpc>
              <a:spcBef>
                <a:spcPts val="500"/>
              </a:spcBef>
              <a:spcAft>
                <a:spcPts val="0"/>
              </a:spcAft>
              <a:buClr>
                <a:schemeClr val="dk2"/>
              </a:buClr>
              <a:buSzPts val="1000"/>
              <a:buChar char="●"/>
              <a:defRPr sz="1000"/>
            </a:lvl2pPr>
            <a:lvl3pPr indent="-292100" lvl="2" marL="1371600" algn="l">
              <a:lnSpc>
                <a:spcPct val="105000"/>
              </a:lnSpc>
              <a:spcBef>
                <a:spcPts val="500"/>
              </a:spcBef>
              <a:spcAft>
                <a:spcPts val="0"/>
              </a:spcAft>
              <a:buClr>
                <a:schemeClr val="dk2"/>
              </a:buClr>
              <a:buSzPts val="1000"/>
              <a:buChar char="●"/>
              <a:defRPr sz="1000"/>
            </a:lvl3pPr>
            <a:lvl4pPr indent="-292100" lvl="3" marL="1828800" algn="l">
              <a:lnSpc>
                <a:spcPct val="105000"/>
              </a:lnSpc>
              <a:spcBef>
                <a:spcPts val="500"/>
              </a:spcBef>
              <a:spcAft>
                <a:spcPts val="0"/>
              </a:spcAft>
              <a:buClr>
                <a:schemeClr val="dk2"/>
              </a:buClr>
              <a:buSzPts val="1000"/>
              <a:buChar char="●"/>
              <a:defRPr sz="1000"/>
            </a:lvl4pPr>
            <a:lvl5pPr indent="-292100" lvl="4" marL="2286000" algn="l">
              <a:lnSpc>
                <a:spcPct val="105000"/>
              </a:lnSpc>
              <a:spcBef>
                <a:spcPts val="500"/>
              </a:spcBef>
              <a:spcAft>
                <a:spcPts val="0"/>
              </a:spcAft>
              <a:buClr>
                <a:schemeClr val="dk2"/>
              </a:buClr>
              <a:buSzPts val="1000"/>
              <a:buChar char="●"/>
              <a:defRPr sz="1000"/>
            </a:lvl5pPr>
            <a:lvl6pPr indent="-228600" lvl="5" marL="2743200" algn="l">
              <a:lnSpc>
                <a:spcPct val="105000"/>
              </a:lnSpc>
              <a:spcBef>
                <a:spcPts val="500"/>
              </a:spcBef>
              <a:spcAft>
                <a:spcPts val="0"/>
              </a:spcAft>
              <a:buSzPts val="200"/>
              <a:buNone/>
              <a:defRPr sz="100"/>
            </a:lvl6pPr>
            <a:lvl7pPr indent="-228600" lvl="6" marL="3200400" algn="l">
              <a:lnSpc>
                <a:spcPct val="105000"/>
              </a:lnSpc>
              <a:spcBef>
                <a:spcPts val="500"/>
              </a:spcBef>
              <a:spcAft>
                <a:spcPts val="0"/>
              </a:spcAft>
              <a:buSzPts val="200"/>
              <a:buNone/>
              <a:defRPr sz="100"/>
            </a:lvl7pPr>
            <a:lvl8pPr indent="-228600" lvl="7" marL="3657600" algn="l">
              <a:lnSpc>
                <a:spcPct val="105000"/>
              </a:lnSpc>
              <a:spcBef>
                <a:spcPts val="500"/>
              </a:spcBef>
              <a:spcAft>
                <a:spcPts val="0"/>
              </a:spcAft>
              <a:buSzPts val="200"/>
              <a:buNone/>
              <a:defRPr sz="100"/>
            </a:lvl8pPr>
            <a:lvl9pPr indent="-228600" lvl="8" marL="4114800" algn="l">
              <a:lnSpc>
                <a:spcPct val="105000"/>
              </a:lnSpc>
              <a:spcBef>
                <a:spcPts val="500"/>
              </a:spcBef>
              <a:spcAft>
                <a:spcPts val="0"/>
              </a:spcAft>
              <a:buSzPts val="200"/>
              <a:buNone/>
              <a:defRPr sz="100"/>
            </a:lvl9pPr>
          </a:lstStyle>
          <a:p/>
        </p:txBody>
      </p:sp>
      <p:sp>
        <p:nvSpPr>
          <p:cNvPr id="7982" name="Google Shape;7982;g3d53bdb51f7_0_9631"/>
          <p:cNvSpPr/>
          <p:nvPr>
            <p:ph idx="3" type="pic"/>
          </p:nvPr>
        </p:nvSpPr>
        <p:spPr>
          <a:xfrm>
            <a:off x="4859592" y="604509"/>
            <a:ext cx="4140900" cy="4140900"/>
          </a:xfrm>
          <a:prstGeom prst="rect">
            <a:avLst/>
          </a:prstGeom>
          <a:noFill/>
          <a:ln>
            <a:noFill/>
          </a:ln>
        </p:spPr>
      </p:sp>
    </p:spTree>
  </p:cSld>
  <p:clrMapOvr>
    <a:masterClrMapping/>
  </p:clrMapOvr>
</p:sldLayout>
</file>

<file path=ppt/slideLayouts/slideLayout5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Title Slide" showMasterSp="0">
  <p:cSld name="6_Title Slide">
    <p:bg>
      <p:bgPr>
        <a:blipFill>
          <a:blip r:embed="rId2">
            <a:alphaModFix/>
          </a:blip>
          <a:stretch>
            <a:fillRect/>
          </a:stretch>
        </a:blipFill>
      </p:bgPr>
    </p:bg>
    <p:spTree>
      <p:nvGrpSpPr>
        <p:cNvPr id="7990" name="Shape 7990"/>
        <p:cNvGrpSpPr/>
        <p:nvPr/>
      </p:nvGrpSpPr>
      <p:grpSpPr>
        <a:xfrm>
          <a:off x="0" y="0"/>
          <a:ext cx="0" cy="0"/>
          <a:chOff x="0" y="0"/>
          <a:chExt cx="0" cy="0"/>
        </a:xfrm>
      </p:grpSpPr>
      <p:sp>
        <p:nvSpPr>
          <p:cNvPr id="7991" name="Google Shape;7991;g3d53bdb51f7_0_13937"/>
          <p:cNvSpPr/>
          <p:nvPr/>
        </p:nvSpPr>
        <p:spPr>
          <a:xfrm>
            <a:off x="1761902" y="724535"/>
            <a:ext cx="12600" cy="162900"/>
          </a:xfrm>
          <a:prstGeom prst="rect">
            <a:avLst/>
          </a:prstGeom>
          <a:solidFill>
            <a:schemeClr val="dk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7992" name="Google Shape;7992;g3d53bdb51f7_0_13937"/>
          <p:cNvSpPr/>
          <p:nvPr/>
        </p:nvSpPr>
        <p:spPr>
          <a:xfrm rot="5400000">
            <a:off x="1761809" y="724605"/>
            <a:ext cx="12600" cy="162900"/>
          </a:xfrm>
          <a:prstGeom prst="rect">
            <a:avLst/>
          </a:prstGeom>
          <a:solidFill>
            <a:schemeClr val="dk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7993" name="Google Shape;7993;g3d53bdb51f7_0_13937"/>
          <p:cNvSpPr/>
          <p:nvPr>
            <p:ph idx="2" type="pic"/>
          </p:nvPr>
        </p:nvSpPr>
        <p:spPr>
          <a:xfrm>
            <a:off x="1991065" y="636560"/>
            <a:ext cx="1566000" cy="339600"/>
          </a:xfrm>
          <a:prstGeom prst="rect">
            <a:avLst/>
          </a:prstGeom>
          <a:solidFill>
            <a:schemeClr val="lt2"/>
          </a:solidFill>
          <a:ln>
            <a:noFill/>
          </a:ln>
        </p:spPr>
      </p:sp>
      <p:sp>
        <p:nvSpPr>
          <p:cNvPr id="7994" name="Google Shape;7994;g3d53bdb51f7_0_13937"/>
          <p:cNvSpPr txBox="1"/>
          <p:nvPr>
            <p:ph type="title"/>
          </p:nvPr>
        </p:nvSpPr>
        <p:spPr>
          <a:xfrm>
            <a:off x="645210" y="1768508"/>
            <a:ext cx="3927000" cy="15372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SzPts val="3862"/>
              <a:buFont typeface="Poppins"/>
              <a:buNone/>
              <a:defRPr b="1" sz="3862">
                <a:latin typeface="Poppins"/>
                <a:ea typeface="Poppins"/>
                <a:cs typeface="Poppins"/>
                <a:sym typeface="Poppins"/>
              </a:defRPr>
            </a:lvl1pPr>
            <a:lvl2pPr lvl="1" algn="l">
              <a:lnSpc>
                <a:spcPct val="100000"/>
              </a:lnSpc>
              <a:spcBef>
                <a:spcPts val="0"/>
              </a:spcBef>
              <a:spcAft>
                <a:spcPts val="0"/>
              </a:spcAft>
              <a:buClr>
                <a:schemeClr val="dk1"/>
              </a:buClr>
              <a:buSzPts val="525"/>
              <a:buNone/>
              <a:defRPr sz="675">
                <a:solidFill>
                  <a:schemeClr val="dk1"/>
                </a:solidFill>
              </a:defRPr>
            </a:lvl2pPr>
            <a:lvl3pPr lvl="2" algn="l">
              <a:lnSpc>
                <a:spcPct val="100000"/>
              </a:lnSpc>
              <a:spcBef>
                <a:spcPts val="0"/>
              </a:spcBef>
              <a:spcAft>
                <a:spcPts val="0"/>
              </a:spcAft>
              <a:buClr>
                <a:schemeClr val="dk1"/>
              </a:buClr>
              <a:buSzPts val="525"/>
              <a:buNone/>
              <a:defRPr sz="675">
                <a:solidFill>
                  <a:schemeClr val="dk1"/>
                </a:solidFill>
              </a:defRPr>
            </a:lvl3pPr>
            <a:lvl4pPr lvl="3" algn="l">
              <a:lnSpc>
                <a:spcPct val="100000"/>
              </a:lnSpc>
              <a:spcBef>
                <a:spcPts val="0"/>
              </a:spcBef>
              <a:spcAft>
                <a:spcPts val="0"/>
              </a:spcAft>
              <a:buClr>
                <a:schemeClr val="dk1"/>
              </a:buClr>
              <a:buSzPts val="525"/>
              <a:buNone/>
              <a:defRPr sz="675">
                <a:solidFill>
                  <a:schemeClr val="dk1"/>
                </a:solidFill>
              </a:defRPr>
            </a:lvl4pPr>
            <a:lvl5pPr lvl="4" algn="l">
              <a:lnSpc>
                <a:spcPct val="100000"/>
              </a:lnSpc>
              <a:spcBef>
                <a:spcPts val="0"/>
              </a:spcBef>
              <a:spcAft>
                <a:spcPts val="0"/>
              </a:spcAft>
              <a:buClr>
                <a:schemeClr val="dk1"/>
              </a:buClr>
              <a:buSzPts val="525"/>
              <a:buNone/>
              <a:defRPr sz="675">
                <a:solidFill>
                  <a:schemeClr val="dk1"/>
                </a:solidFill>
              </a:defRPr>
            </a:lvl5pPr>
            <a:lvl6pPr lvl="5" algn="l">
              <a:lnSpc>
                <a:spcPct val="100000"/>
              </a:lnSpc>
              <a:spcBef>
                <a:spcPts val="0"/>
              </a:spcBef>
              <a:spcAft>
                <a:spcPts val="0"/>
              </a:spcAft>
              <a:buClr>
                <a:schemeClr val="dk1"/>
              </a:buClr>
              <a:buSzPts val="525"/>
              <a:buNone/>
              <a:defRPr sz="675">
                <a:solidFill>
                  <a:schemeClr val="dk1"/>
                </a:solidFill>
              </a:defRPr>
            </a:lvl6pPr>
            <a:lvl7pPr lvl="6" algn="l">
              <a:lnSpc>
                <a:spcPct val="100000"/>
              </a:lnSpc>
              <a:spcBef>
                <a:spcPts val="0"/>
              </a:spcBef>
              <a:spcAft>
                <a:spcPts val="0"/>
              </a:spcAft>
              <a:buClr>
                <a:schemeClr val="dk1"/>
              </a:buClr>
              <a:buSzPts val="525"/>
              <a:buNone/>
              <a:defRPr sz="675">
                <a:solidFill>
                  <a:schemeClr val="dk1"/>
                </a:solidFill>
              </a:defRPr>
            </a:lvl7pPr>
            <a:lvl8pPr lvl="7" algn="l">
              <a:lnSpc>
                <a:spcPct val="100000"/>
              </a:lnSpc>
              <a:spcBef>
                <a:spcPts val="0"/>
              </a:spcBef>
              <a:spcAft>
                <a:spcPts val="0"/>
              </a:spcAft>
              <a:buClr>
                <a:schemeClr val="dk1"/>
              </a:buClr>
              <a:buSzPts val="525"/>
              <a:buNone/>
              <a:defRPr sz="675">
                <a:solidFill>
                  <a:schemeClr val="dk1"/>
                </a:solidFill>
              </a:defRPr>
            </a:lvl8pPr>
            <a:lvl9pPr lvl="8" algn="l">
              <a:lnSpc>
                <a:spcPct val="100000"/>
              </a:lnSpc>
              <a:spcBef>
                <a:spcPts val="0"/>
              </a:spcBef>
              <a:spcAft>
                <a:spcPts val="0"/>
              </a:spcAft>
              <a:buClr>
                <a:schemeClr val="dk1"/>
              </a:buClr>
              <a:buSzPts val="525"/>
              <a:buNone/>
              <a:defRPr sz="675">
                <a:solidFill>
                  <a:schemeClr val="dk1"/>
                </a:solidFill>
              </a:defRPr>
            </a:lvl9pPr>
          </a:lstStyle>
          <a:p/>
        </p:txBody>
      </p:sp>
      <p:sp>
        <p:nvSpPr>
          <p:cNvPr id="7995" name="Google Shape;7995;g3d53bdb51f7_0_13937"/>
          <p:cNvSpPr txBox="1"/>
          <p:nvPr>
            <p:ph idx="1" type="subTitle"/>
          </p:nvPr>
        </p:nvSpPr>
        <p:spPr>
          <a:xfrm>
            <a:off x="645210" y="3607664"/>
            <a:ext cx="39270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2"/>
              </a:buClr>
              <a:buSzPts val="1316"/>
              <a:buNone/>
              <a:defRPr b="1" sz="1462">
                <a:solidFill>
                  <a:schemeClr val="dk2"/>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2"/>
              </a:buClr>
              <a:buSzPts val="675"/>
              <a:buNone/>
              <a:defRPr sz="750">
                <a:solidFill>
                  <a:schemeClr val="dk2"/>
                </a:solidFill>
              </a:defRPr>
            </a:lvl2pPr>
            <a:lvl3pPr lvl="2" algn="ctr">
              <a:lnSpc>
                <a:spcPct val="95000"/>
              </a:lnSpc>
              <a:spcBef>
                <a:spcPts val="1350"/>
              </a:spcBef>
              <a:spcAft>
                <a:spcPts val="0"/>
              </a:spcAft>
              <a:buClr>
                <a:schemeClr val="dk2"/>
              </a:buClr>
              <a:buSzPts val="607"/>
              <a:buNone/>
              <a:defRPr sz="675">
                <a:solidFill>
                  <a:schemeClr val="dk2"/>
                </a:solidFill>
              </a:defRPr>
            </a:lvl3pPr>
            <a:lvl4pPr lvl="3" algn="ctr">
              <a:lnSpc>
                <a:spcPct val="95000"/>
              </a:lnSpc>
              <a:spcBef>
                <a:spcPts val="1350"/>
              </a:spcBef>
              <a:spcAft>
                <a:spcPts val="0"/>
              </a:spcAft>
              <a:buClr>
                <a:schemeClr val="dk2"/>
              </a:buClr>
              <a:buSzPts val="540"/>
              <a:buNone/>
              <a:defRPr sz="600">
                <a:solidFill>
                  <a:schemeClr val="dk2"/>
                </a:solidFill>
              </a:defRPr>
            </a:lvl4pPr>
            <a:lvl5pPr lvl="4" algn="ctr">
              <a:lnSpc>
                <a:spcPct val="95000"/>
              </a:lnSpc>
              <a:spcBef>
                <a:spcPts val="1350"/>
              </a:spcBef>
              <a:spcAft>
                <a:spcPts val="0"/>
              </a:spcAft>
              <a:buClr>
                <a:schemeClr val="dk2"/>
              </a:buClr>
              <a:buSzPts val="540"/>
              <a:buNone/>
              <a:defRPr sz="600">
                <a:solidFill>
                  <a:schemeClr val="dk2"/>
                </a:solidFill>
              </a:defRPr>
            </a:lvl5pPr>
            <a:lvl6pPr lvl="5" algn="ctr">
              <a:lnSpc>
                <a:spcPct val="90000"/>
              </a:lnSpc>
              <a:spcBef>
                <a:spcPts val="375"/>
              </a:spcBef>
              <a:spcAft>
                <a:spcPts val="0"/>
              </a:spcAft>
              <a:buClr>
                <a:schemeClr val="dk2"/>
              </a:buClr>
              <a:buSzPts val="600"/>
              <a:buNone/>
              <a:defRPr sz="600">
                <a:solidFill>
                  <a:schemeClr val="dk2"/>
                </a:solidFill>
              </a:defRPr>
            </a:lvl6pPr>
            <a:lvl7pPr lvl="6" algn="ctr">
              <a:lnSpc>
                <a:spcPct val="90000"/>
              </a:lnSpc>
              <a:spcBef>
                <a:spcPts val="375"/>
              </a:spcBef>
              <a:spcAft>
                <a:spcPts val="0"/>
              </a:spcAft>
              <a:buClr>
                <a:schemeClr val="dk2"/>
              </a:buClr>
              <a:buSzPts val="600"/>
              <a:buNone/>
              <a:defRPr sz="600">
                <a:solidFill>
                  <a:schemeClr val="dk2"/>
                </a:solidFill>
              </a:defRPr>
            </a:lvl7pPr>
            <a:lvl8pPr lvl="7" algn="ctr">
              <a:lnSpc>
                <a:spcPct val="90000"/>
              </a:lnSpc>
              <a:spcBef>
                <a:spcPts val="375"/>
              </a:spcBef>
              <a:spcAft>
                <a:spcPts val="0"/>
              </a:spcAft>
              <a:buClr>
                <a:schemeClr val="dk2"/>
              </a:buClr>
              <a:buSzPts val="600"/>
              <a:buNone/>
              <a:defRPr sz="600">
                <a:solidFill>
                  <a:schemeClr val="dk2"/>
                </a:solidFill>
              </a:defRPr>
            </a:lvl8pPr>
            <a:lvl9pPr lvl="8" algn="ctr">
              <a:lnSpc>
                <a:spcPct val="90000"/>
              </a:lnSpc>
              <a:spcBef>
                <a:spcPts val="375"/>
              </a:spcBef>
              <a:spcAft>
                <a:spcPts val="0"/>
              </a:spcAft>
              <a:buClr>
                <a:schemeClr val="dk2"/>
              </a:buClr>
              <a:buSzPts val="600"/>
              <a:buNone/>
              <a:defRPr sz="600">
                <a:solidFill>
                  <a:schemeClr val="dk2"/>
                </a:solidFill>
              </a:defRPr>
            </a:lvl9pPr>
          </a:lstStyle>
          <a:p/>
        </p:txBody>
      </p:sp>
      <p:sp>
        <p:nvSpPr>
          <p:cNvPr id="7996" name="Google Shape;7996;g3d53bdb51f7_0_13937"/>
          <p:cNvSpPr/>
          <p:nvPr>
            <p:ph idx="3" type="pic"/>
          </p:nvPr>
        </p:nvSpPr>
        <p:spPr>
          <a:xfrm>
            <a:off x="4899403" y="439313"/>
            <a:ext cx="3857100" cy="4264800"/>
          </a:xfrm>
          <a:prstGeom prst="roundRect">
            <a:avLst>
              <a:gd fmla="val 3145" name="adj"/>
            </a:avLst>
          </a:prstGeom>
          <a:noFill/>
          <a:ln>
            <a:noFill/>
          </a:ln>
        </p:spPr>
      </p:sp>
      <p:pic>
        <p:nvPicPr>
          <p:cNvPr id="7997" name="Google Shape;7997;g3d53bdb51f7_0_13937"/>
          <p:cNvPicPr preferRelativeResize="0"/>
          <p:nvPr/>
        </p:nvPicPr>
        <p:blipFill rotWithShape="1">
          <a:blip r:embed="rId3">
            <a:alphaModFix/>
          </a:blip>
          <a:srcRect b="0" l="0" r="0" t="0"/>
          <a:stretch/>
        </p:blipFill>
        <p:spPr>
          <a:xfrm>
            <a:off x="645203" y="661959"/>
            <a:ext cx="951221" cy="283697"/>
          </a:xfrm>
          <a:prstGeom prst="rect">
            <a:avLst/>
          </a:prstGeom>
          <a:noFill/>
          <a:ln>
            <a:noFill/>
          </a:ln>
        </p:spPr>
      </p:pic>
    </p:spTree>
  </p:cSld>
  <p:clrMapOvr>
    <a:masterClrMapping/>
  </p:clrMapOvr>
</p:sldLayout>
</file>

<file path=ppt/slideLayouts/slideLayout5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8_Custom Layout">
  <p:cSld name="28_Custom Layout">
    <p:bg>
      <p:bgPr>
        <a:blipFill>
          <a:blip r:embed="rId2">
            <a:alphaModFix/>
          </a:blip>
          <a:stretch>
            <a:fillRect/>
          </a:stretch>
        </a:blipFill>
      </p:bgPr>
    </p:bg>
    <p:spTree>
      <p:nvGrpSpPr>
        <p:cNvPr id="7998" name="Shape 7998"/>
        <p:cNvGrpSpPr/>
        <p:nvPr/>
      </p:nvGrpSpPr>
      <p:grpSpPr>
        <a:xfrm>
          <a:off x="0" y="0"/>
          <a:ext cx="0" cy="0"/>
          <a:chOff x="0" y="0"/>
          <a:chExt cx="0" cy="0"/>
        </a:xfrm>
      </p:grpSpPr>
      <p:sp>
        <p:nvSpPr>
          <p:cNvPr id="7999" name="Google Shape;7999;g3d53bdb51f7_0_13945"/>
          <p:cNvSpPr txBox="1"/>
          <p:nvPr>
            <p:ph idx="1" type="subTitle"/>
          </p:nvPr>
        </p:nvSpPr>
        <p:spPr>
          <a:xfrm>
            <a:off x="6665788" y="2813841"/>
            <a:ext cx="1980000" cy="505200"/>
          </a:xfrm>
          <a:prstGeom prst="rect">
            <a:avLst/>
          </a:prstGeom>
          <a:noFill/>
          <a:ln>
            <a:noFill/>
          </a:ln>
        </p:spPr>
        <p:txBody>
          <a:bodyPr anchorCtr="0" anchor="t" bIns="34275" lIns="34275" spcFirstLastPara="1" rIns="34275" wrap="square" tIns="34275">
            <a:noAutofit/>
          </a:bodyPr>
          <a:lstStyle>
            <a:lvl1pPr lvl="0" marR="0" algn="l">
              <a:lnSpc>
                <a:spcPct val="102000"/>
              </a:lnSpc>
              <a:spcBef>
                <a:spcPts val="0"/>
              </a:spcBef>
              <a:spcAft>
                <a:spcPts val="0"/>
              </a:spcAft>
              <a:buSzPts val="945"/>
              <a:buNone/>
              <a:defRPr sz="97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000" name="Google Shape;8000;g3d53bdb51f7_0_1394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001" name="Google Shape;8001;g3d53bdb51f7_0_13945"/>
          <p:cNvSpPr txBox="1"/>
          <p:nvPr>
            <p:ph idx="2" type="subTitle"/>
          </p:nvPr>
        </p:nvSpPr>
        <p:spPr>
          <a:xfrm>
            <a:off x="1010878" y="1716234"/>
            <a:ext cx="1990800" cy="505200"/>
          </a:xfrm>
          <a:prstGeom prst="rect">
            <a:avLst/>
          </a:prstGeom>
          <a:noFill/>
          <a:ln>
            <a:noFill/>
          </a:ln>
        </p:spPr>
        <p:txBody>
          <a:bodyPr anchorCtr="0" anchor="t" bIns="34275" lIns="34275" spcFirstLastPara="1" rIns="34275" wrap="square" tIns="34275">
            <a:noAutofit/>
          </a:bodyPr>
          <a:lstStyle>
            <a:lvl1pPr lvl="0" marR="0" algn="l">
              <a:lnSpc>
                <a:spcPct val="102000"/>
              </a:lnSpc>
              <a:spcBef>
                <a:spcPts val="0"/>
              </a:spcBef>
              <a:spcAft>
                <a:spcPts val="0"/>
              </a:spcAft>
              <a:buSzPts val="945"/>
              <a:buNone/>
              <a:defRPr b="1" sz="975">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002" name="Google Shape;8002;g3d53bdb51f7_0_13945"/>
          <p:cNvSpPr txBox="1"/>
          <p:nvPr>
            <p:ph idx="3" type="subTitle"/>
          </p:nvPr>
        </p:nvSpPr>
        <p:spPr>
          <a:xfrm>
            <a:off x="1017224" y="2821022"/>
            <a:ext cx="1990800" cy="505200"/>
          </a:xfrm>
          <a:prstGeom prst="rect">
            <a:avLst/>
          </a:prstGeom>
          <a:noFill/>
          <a:ln>
            <a:noFill/>
          </a:ln>
        </p:spPr>
        <p:txBody>
          <a:bodyPr anchorCtr="0" anchor="t" bIns="34275" lIns="34275" spcFirstLastPara="1" rIns="34275" wrap="square" tIns="34275">
            <a:noAutofit/>
          </a:bodyPr>
          <a:lstStyle>
            <a:lvl1pPr lvl="0" marR="0" algn="l">
              <a:lnSpc>
                <a:spcPct val="102000"/>
              </a:lnSpc>
              <a:spcBef>
                <a:spcPts val="0"/>
              </a:spcBef>
              <a:spcAft>
                <a:spcPts val="0"/>
              </a:spcAft>
              <a:buSzPts val="945"/>
              <a:buNone/>
              <a:defRPr sz="97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003" name="Google Shape;8003;g3d53bdb51f7_0_13945"/>
          <p:cNvSpPr txBox="1"/>
          <p:nvPr>
            <p:ph idx="4" type="subTitle"/>
          </p:nvPr>
        </p:nvSpPr>
        <p:spPr>
          <a:xfrm>
            <a:off x="6676725" y="1735669"/>
            <a:ext cx="1980000" cy="505200"/>
          </a:xfrm>
          <a:prstGeom prst="rect">
            <a:avLst/>
          </a:prstGeom>
          <a:noFill/>
          <a:ln>
            <a:noFill/>
          </a:ln>
        </p:spPr>
        <p:txBody>
          <a:bodyPr anchorCtr="0" anchor="t" bIns="34275" lIns="34275" spcFirstLastPara="1" rIns="34275" wrap="square" tIns="34275">
            <a:noAutofit/>
          </a:bodyPr>
          <a:lstStyle>
            <a:lvl1pPr lvl="0" marR="0" algn="l">
              <a:lnSpc>
                <a:spcPct val="102000"/>
              </a:lnSpc>
              <a:spcBef>
                <a:spcPts val="0"/>
              </a:spcBef>
              <a:spcAft>
                <a:spcPts val="0"/>
              </a:spcAft>
              <a:buSzPts val="945"/>
              <a:buNone/>
              <a:defRPr b="1" sz="975">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004" name="Google Shape;8004;g3d53bdb51f7_0_13945"/>
          <p:cNvSpPr txBox="1"/>
          <p:nvPr>
            <p:ph idx="5" type="subTitle"/>
          </p:nvPr>
        </p:nvSpPr>
        <p:spPr>
          <a:xfrm>
            <a:off x="3881026" y="846394"/>
            <a:ext cx="1934700" cy="471600"/>
          </a:xfrm>
          <a:prstGeom prst="rect">
            <a:avLst/>
          </a:prstGeom>
          <a:noFill/>
          <a:ln>
            <a:noFill/>
          </a:ln>
        </p:spPr>
        <p:txBody>
          <a:bodyPr anchorCtr="0" anchor="t" bIns="34275" lIns="34275" spcFirstLastPara="1" rIns="34275" wrap="square" tIns="34275">
            <a:noAutofit/>
          </a:bodyPr>
          <a:lstStyle>
            <a:lvl1pPr lvl="0" marR="0" algn="l">
              <a:lnSpc>
                <a:spcPct val="102000"/>
              </a:lnSpc>
              <a:spcBef>
                <a:spcPts val="0"/>
              </a:spcBef>
              <a:spcAft>
                <a:spcPts val="0"/>
              </a:spcAft>
              <a:buSzPts val="945"/>
              <a:buNone/>
              <a:defRPr b="1" sz="975">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005" name="Google Shape;8005;g3d53bdb51f7_0_13945"/>
          <p:cNvSpPr txBox="1"/>
          <p:nvPr>
            <p:ph idx="6" type="subTitle"/>
          </p:nvPr>
        </p:nvSpPr>
        <p:spPr>
          <a:xfrm>
            <a:off x="3871871" y="3865513"/>
            <a:ext cx="1934700" cy="505200"/>
          </a:xfrm>
          <a:prstGeom prst="rect">
            <a:avLst/>
          </a:prstGeom>
          <a:noFill/>
          <a:ln>
            <a:noFill/>
          </a:ln>
        </p:spPr>
        <p:txBody>
          <a:bodyPr anchorCtr="0" anchor="t" bIns="34275" lIns="34275" spcFirstLastPara="1" rIns="34275" wrap="square" tIns="34275">
            <a:noAutofit/>
          </a:bodyPr>
          <a:lstStyle>
            <a:lvl1pPr lvl="0" marR="0" algn="l">
              <a:lnSpc>
                <a:spcPct val="102000"/>
              </a:lnSpc>
              <a:spcBef>
                <a:spcPts val="0"/>
              </a:spcBef>
              <a:spcAft>
                <a:spcPts val="0"/>
              </a:spcAft>
              <a:buSzPts val="945"/>
              <a:buNone/>
              <a:defRPr sz="97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006" name="Google Shape;8006;g3d53bdb51f7_0_13945"/>
          <p:cNvSpPr txBox="1"/>
          <p:nvPr>
            <p:ph type="title"/>
          </p:nvPr>
        </p:nvSpPr>
        <p:spPr>
          <a:xfrm>
            <a:off x="3315459" y="1829972"/>
            <a:ext cx="2557500" cy="1632300"/>
          </a:xfrm>
          <a:prstGeom prst="rect">
            <a:avLst/>
          </a:prstGeom>
          <a:noFill/>
          <a:ln>
            <a:noFill/>
          </a:ln>
        </p:spPr>
        <p:txBody>
          <a:bodyPr anchorCtr="0" anchor="t" bIns="0" lIns="0" spcFirstLastPara="1" rIns="0" wrap="square" tIns="0">
            <a:noAutofit/>
          </a:bodyPr>
          <a:lstStyle>
            <a:lvl1pPr lvl="0" algn="ctr">
              <a:lnSpc>
                <a:spcPct val="98000"/>
              </a:lnSpc>
              <a:spcBef>
                <a:spcPts val="0"/>
              </a:spcBef>
              <a:spcAft>
                <a:spcPts val="0"/>
              </a:spcAft>
              <a:buClr>
                <a:schemeClr val="dk1"/>
              </a:buClr>
              <a:buSzPts val="2550"/>
              <a:buFont typeface="Poppins SemiBold"/>
              <a:buNone/>
              <a:defRPr sz="2550">
                <a:solidFill>
                  <a:schemeClr val="dk1"/>
                </a:solidFill>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Tree>
  </p:cSld>
  <p:clrMapOvr>
    <a:masterClrMapping/>
  </p:clrMapOvr>
</p:sldLayout>
</file>

<file path=ppt/slideLayouts/slideLayout5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5_Custom Layout">
  <p:cSld name="75_Custom Layout">
    <p:bg>
      <p:bgPr>
        <a:blipFill>
          <a:blip r:embed="rId2">
            <a:alphaModFix/>
          </a:blip>
          <a:stretch>
            <a:fillRect/>
          </a:stretch>
        </a:blipFill>
      </p:bgPr>
    </p:bg>
    <p:spTree>
      <p:nvGrpSpPr>
        <p:cNvPr id="8007" name="Shape 8007"/>
        <p:cNvGrpSpPr/>
        <p:nvPr/>
      </p:nvGrpSpPr>
      <p:grpSpPr>
        <a:xfrm>
          <a:off x="0" y="0"/>
          <a:ext cx="0" cy="0"/>
          <a:chOff x="0" y="0"/>
          <a:chExt cx="0" cy="0"/>
        </a:xfrm>
      </p:grpSpPr>
      <p:sp>
        <p:nvSpPr>
          <p:cNvPr id="8008" name="Google Shape;8008;g3d53bdb51f7_0_1395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5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8_Custom Layout">
  <p:cSld name="68_Custom Layout">
    <p:bg>
      <p:bgPr>
        <a:blipFill>
          <a:blip r:embed="rId2">
            <a:alphaModFix/>
          </a:blip>
          <a:stretch>
            <a:fillRect/>
          </a:stretch>
        </a:blipFill>
      </p:bgPr>
    </p:bg>
    <p:spTree>
      <p:nvGrpSpPr>
        <p:cNvPr id="8009" name="Shape 8009"/>
        <p:cNvGrpSpPr/>
        <p:nvPr/>
      </p:nvGrpSpPr>
      <p:grpSpPr>
        <a:xfrm>
          <a:off x="0" y="0"/>
          <a:ext cx="0" cy="0"/>
          <a:chOff x="0" y="0"/>
          <a:chExt cx="0" cy="0"/>
        </a:xfrm>
      </p:grpSpPr>
      <p:sp>
        <p:nvSpPr>
          <p:cNvPr id="8010" name="Google Shape;8010;g3d53bdb51f7_0_13956"/>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011" name="Google Shape;8011;g3d53bdb51f7_0_1395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5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7_Custom Layout">
  <p:cSld name="67_Custom Layout">
    <p:bg>
      <p:bgPr>
        <a:blipFill>
          <a:blip r:embed="rId2">
            <a:alphaModFix/>
          </a:blip>
          <a:stretch>
            <a:fillRect/>
          </a:stretch>
        </a:blipFill>
      </p:bgPr>
    </p:bg>
    <p:spTree>
      <p:nvGrpSpPr>
        <p:cNvPr id="8012" name="Shape 8012"/>
        <p:cNvGrpSpPr/>
        <p:nvPr/>
      </p:nvGrpSpPr>
      <p:grpSpPr>
        <a:xfrm>
          <a:off x="0" y="0"/>
          <a:ext cx="0" cy="0"/>
          <a:chOff x="0" y="0"/>
          <a:chExt cx="0" cy="0"/>
        </a:xfrm>
      </p:grpSpPr>
      <p:sp>
        <p:nvSpPr>
          <p:cNvPr id="8013" name="Google Shape;8013;g3d53bdb51f7_0_13959"/>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014" name="Google Shape;8014;g3d53bdb51f7_0_1395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5_Custom Layout">
  <p:cSld name="35_Custom Layout">
    <p:bg>
      <p:bgPr>
        <a:blipFill>
          <a:blip r:embed="rId2">
            <a:alphaModFix/>
          </a:blip>
          <a:stretch>
            <a:fillRect/>
          </a:stretch>
        </a:blipFill>
      </p:bgPr>
    </p:bg>
    <p:spTree>
      <p:nvGrpSpPr>
        <p:cNvPr id="731" name="Shape 731"/>
        <p:cNvGrpSpPr/>
        <p:nvPr/>
      </p:nvGrpSpPr>
      <p:grpSpPr>
        <a:xfrm>
          <a:off x="0" y="0"/>
          <a:ext cx="0" cy="0"/>
          <a:chOff x="0" y="0"/>
          <a:chExt cx="0" cy="0"/>
        </a:xfrm>
      </p:grpSpPr>
      <p:sp>
        <p:nvSpPr>
          <p:cNvPr id="732" name="Google Shape;732;g3970249a880_0_12120"/>
          <p:cNvSpPr/>
          <p:nvPr/>
        </p:nvSpPr>
        <p:spPr>
          <a:xfrm>
            <a:off x="5054736" y="989409"/>
            <a:ext cx="3168000" cy="468000"/>
          </a:xfrm>
          <a:prstGeom prst="roundRect">
            <a:avLst>
              <a:gd fmla="val 11578" name="adj"/>
            </a:avLst>
          </a:prstGeom>
          <a:gradFill>
            <a:gsLst>
              <a:gs pos="0">
                <a:srgbClr val="9D0032"/>
              </a:gs>
              <a:gs pos="100000">
                <a:srgbClr val="D10025"/>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733" name="Google Shape;733;g3970249a880_0_12120"/>
          <p:cNvSpPr/>
          <p:nvPr/>
        </p:nvSpPr>
        <p:spPr>
          <a:xfrm>
            <a:off x="5054736" y="1545907"/>
            <a:ext cx="3168000" cy="468000"/>
          </a:xfrm>
          <a:prstGeom prst="roundRect">
            <a:avLst>
              <a:gd fmla="val 11578" name="adj"/>
            </a:avLst>
          </a:prstGeom>
          <a:gradFill>
            <a:gsLst>
              <a:gs pos="0">
                <a:srgbClr val="640041"/>
              </a:gs>
              <a:gs pos="100000">
                <a:srgbClr val="880038"/>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734" name="Google Shape;734;g3970249a880_0_12120"/>
          <p:cNvSpPr/>
          <p:nvPr/>
        </p:nvSpPr>
        <p:spPr>
          <a:xfrm>
            <a:off x="5054736" y="2102405"/>
            <a:ext cx="3168000" cy="468000"/>
          </a:xfrm>
          <a:prstGeom prst="roundRect">
            <a:avLst>
              <a:gd fmla="val 11578" name="adj"/>
            </a:avLst>
          </a:prstGeom>
          <a:gradFill>
            <a:gsLst>
              <a:gs pos="0">
                <a:srgbClr val="39004C"/>
              </a:gs>
              <a:gs pos="100000">
                <a:srgbClr val="550045"/>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735" name="Google Shape;735;g3970249a880_0_12120"/>
          <p:cNvSpPr/>
          <p:nvPr/>
        </p:nvSpPr>
        <p:spPr>
          <a:xfrm>
            <a:off x="5054736" y="2658903"/>
            <a:ext cx="3168000" cy="468000"/>
          </a:xfrm>
          <a:prstGeom prst="roundRect">
            <a:avLst>
              <a:gd fmla="val 11578" name="adj"/>
            </a:avLst>
          </a:prstGeom>
          <a:gradFill>
            <a:gsLst>
              <a:gs pos="0">
                <a:srgbClr val="200052"/>
              </a:gs>
              <a:gs pos="100000">
                <a:srgbClr val="2E004F"/>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736" name="Google Shape;736;g3970249a880_0_12120"/>
          <p:cNvSpPr/>
          <p:nvPr/>
        </p:nvSpPr>
        <p:spPr>
          <a:xfrm>
            <a:off x="5054736" y="3215402"/>
            <a:ext cx="3168000" cy="468000"/>
          </a:xfrm>
          <a:prstGeom prst="roundRect">
            <a:avLst>
              <a:gd fmla="val 11578" name="adj"/>
            </a:avLst>
          </a:prstGeom>
          <a:gradFill>
            <a:gsLst>
              <a:gs pos="0">
                <a:srgbClr val="1C0D68"/>
              </a:gs>
              <a:gs pos="100000">
                <a:srgbClr val="1D0053"/>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737" name="Google Shape;737;g3970249a880_0_12120"/>
          <p:cNvSpPr/>
          <p:nvPr/>
        </p:nvSpPr>
        <p:spPr>
          <a:xfrm>
            <a:off x="5054736" y="3771900"/>
            <a:ext cx="3168000" cy="468000"/>
          </a:xfrm>
          <a:prstGeom prst="roundRect">
            <a:avLst>
              <a:gd fmla="val 11578" name="adj"/>
            </a:avLst>
          </a:prstGeom>
          <a:gradFill>
            <a:gsLst>
              <a:gs pos="0">
                <a:srgbClr val="1C63EE"/>
              </a:gs>
              <a:gs pos="100000">
                <a:srgbClr val="1C2188"/>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738" name="Google Shape;738;g3970249a880_0_12120"/>
          <p:cNvSpPr txBox="1"/>
          <p:nvPr>
            <p:ph type="title"/>
          </p:nvPr>
        </p:nvSpPr>
        <p:spPr>
          <a:xfrm>
            <a:off x="314534" y="325636"/>
            <a:ext cx="3622800" cy="869100"/>
          </a:xfrm>
          <a:prstGeom prst="rect">
            <a:avLst/>
          </a:prstGeom>
          <a:noFill/>
          <a:ln>
            <a:noFill/>
          </a:ln>
        </p:spPr>
        <p:txBody>
          <a:bodyPr anchorCtr="0" anchor="t" bIns="0" lIns="0" spcFirstLastPara="1" rIns="0" wrap="square" tIns="0">
            <a:noAutofit/>
          </a:bodyPr>
          <a:lstStyle>
            <a:lvl1pPr lvl="0" algn="l">
              <a:lnSpc>
                <a:spcPct val="99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739" name="Google Shape;739;g3970249a880_0_1212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40" name="Google Shape;740;g3970249a880_0_12120"/>
          <p:cNvSpPr txBox="1"/>
          <p:nvPr>
            <p:ph idx="1" type="body"/>
          </p:nvPr>
        </p:nvSpPr>
        <p:spPr>
          <a:xfrm>
            <a:off x="292856" y="2417734"/>
            <a:ext cx="3644400" cy="2101500"/>
          </a:xfrm>
          <a:prstGeom prst="rect">
            <a:avLst/>
          </a:prstGeom>
          <a:noFill/>
          <a:ln>
            <a:noFill/>
          </a:ln>
        </p:spPr>
        <p:txBody>
          <a:bodyPr anchorCtr="0" anchor="t" bIns="0" lIns="0" spcFirstLastPara="1" rIns="0" wrap="square" tIns="0">
            <a:noAutofit/>
          </a:bodyPr>
          <a:lstStyle>
            <a:lvl1pPr indent="-284290" lvl="0" marL="457200" algn="l">
              <a:lnSpc>
                <a:spcPct val="91000"/>
              </a:lnSpc>
              <a:spcBef>
                <a:spcPts val="1350"/>
              </a:spcBef>
              <a:spcAft>
                <a:spcPts val="0"/>
              </a:spcAft>
              <a:buClr>
                <a:srgbClr val="FF0000"/>
              </a:buClr>
              <a:buSzPts val="877"/>
              <a:buChar char="●"/>
              <a:defRPr sz="975">
                <a:solidFill>
                  <a:schemeClr val="dk1"/>
                </a:solidFill>
              </a:defRPr>
            </a:lvl1pPr>
            <a:lvl2pPr indent="-271463" lvl="1" marL="914400" algn="l">
              <a:lnSpc>
                <a:spcPct val="91000"/>
              </a:lnSpc>
              <a:spcBef>
                <a:spcPts val="1350"/>
              </a:spcBef>
              <a:spcAft>
                <a:spcPts val="0"/>
              </a:spcAft>
              <a:buClr>
                <a:srgbClr val="FF0000"/>
              </a:buClr>
              <a:buSzPts val="675"/>
              <a:buChar char="●"/>
              <a:defRPr sz="750">
                <a:solidFill>
                  <a:schemeClr val="dk1"/>
                </a:solidFill>
              </a:defRPr>
            </a:lvl2pPr>
            <a:lvl3pPr indent="-267145" lvl="2" marL="1371600" algn="l">
              <a:lnSpc>
                <a:spcPct val="91000"/>
              </a:lnSpc>
              <a:spcBef>
                <a:spcPts val="1350"/>
              </a:spcBef>
              <a:spcAft>
                <a:spcPts val="0"/>
              </a:spcAft>
              <a:buClr>
                <a:srgbClr val="FF0000"/>
              </a:buClr>
              <a:buSzPts val="607"/>
              <a:buChar char="●"/>
              <a:defRPr sz="675">
                <a:solidFill>
                  <a:schemeClr val="dk1"/>
                </a:solidFill>
              </a:defRPr>
            </a:lvl3pPr>
            <a:lvl4pPr indent="-258572" lvl="3" marL="1828800" algn="l">
              <a:lnSpc>
                <a:spcPct val="91000"/>
              </a:lnSpc>
              <a:spcBef>
                <a:spcPts val="1350"/>
              </a:spcBef>
              <a:spcAft>
                <a:spcPts val="0"/>
              </a:spcAft>
              <a:buClr>
                <a:srgbClr val="FF0000"/>
              </a:buClr>
              <a:buSzPts val="472"/>
              <a:buChar char="●"/>
              <a:defRPr sz="525">
                <a:solidFill>
                  <a:schemeClr val="dk1"/>
                </a:solidFill>
              </a:defRPr>
            </a:lvl4pPr>
            <a:lvl5pPr indent="-252158" lvl="4" marL="2286000" algn="l">
              <a:lnSpc>
                <a:spcPct val="91000"/>
              </a:lnSpc>
              <a:spcBef>
                <a:spcPts val="1350"/>
              </a:spcBef>
              <a:spcAft>
                <a:spcPts val="0"/>
              </a:spcAft>
              <a:buClr>
                <a:srgbClr val="FF0000"/>
              </a:buClr>
              <a:buSzPts val="371"/>
              <a:buChar char="●"/>
              <a:defRPr sz="412">
                <a:solidFill>
                  <a:schemeClr val="dk1"/>
                </a:solidFill>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pic>
        <p:nvPicPr>
          <p:cNvPr id="741" name="Google Shape;741;g3970249a880_0_12120"/>
          <p:cNvPicPr preferRelativeResize="0"/>
          <p:nvPr/>
        </p:nvPicPr>
        <p:blipFill rotWithShape="1">
          <a:blip r:embed="rId3">
            <a:alphaModFix/>
          </a:blip>
          <a:srcRect b="0" l="0" r="0" t="0"/>
          <a:stretch/>
        </p:blipFill>
        <p:spPr>
          <a:xfrm>
            <a:off x="5296158" y="1094051"/>
            <a:ext cx="190719" cy="262238"/>
          </a:xfrm>
          <a:prstGeom prst="rect">
            <a:avLst/>
          </a:prstGeom>
          <a:noFill/>
          <a:ln>
            <a:noFill/>
          </a:ln>
        </p:spPr>
      </p:pic>
      <p:pic>
        <p:nvPicPr>
          <p:cNvPr id="742" name="Google Shape;742;g3970249a880_0_12120"/>
          <p:cNvPicPr preferRelativeResize="0"/>
          <p:nvPr/>
        </p:nvPicPr>
        <p:blipFill rotWithShape="1">
          <a:blip r:embed="rId3">
            <a:alphaModFix/>
          </a:blip>
          <a:srcRect b="0" l="0" r="0" t="0"/>
          <a:stretch/>
        </p:blipFill>
        <p:spPr>
          <a:xfrm>
            <a:off x="5296158" y="1650704"/>
            <a:ext cx="190719" cy="262238"/>
          </a:xfrm>
          <a:prstGeom prst="rect">
            <a:avLst/>
          </a:prstGeom>
          <a:noFill/>
          <a:ln>
            <a:noFill/>
          </a:ln>
        </p:spPr>
      </p:pic>
      <p:pic>
        <p:nvPicPr>
          <p:cNvPr id="743" name="Google Shape;743;g3970249a880_0_12120"/>
          <p:cNvPicPr preferRelativeResize="0"/>
          <p:nvPr/>
        </p:nvPicPr>
        <p:blipFill rotWithShape="1">
          <a:blip r:embed="rId3">
            <a:alphaModFix/>
          </a:blip>
          <a:srcRect b="0" l="0" r="0" t="0"/>
          <a:stretch/>
        </p:blipFill>
        <p:spPr>
          <a:xfrm>
            <a:off x="5296158" y="2207357"/>
            <a:ext cx="190719" cy="262238"/>
          </a:xfrm>
          <a:prstGeom prst="rect">
            <a:avLst/>
          </a:prstGeom>
          <a:noFill/>
          <a:ln>
            <a:noFill/>
          </a:ln>
        </p:spPr>
      </p:pic>
      <p:pic>
        <p:nvPicPr>
          <p:cNvPr id="744" name="Google Shape;744;g3970249a880_0_12120"/>
          <p:cNvPicPr preferRelativeResize="0"/>
          <p:nvPr/>
        </p:nvPicPr>
        <p:blipFill rotWithShape="1">
          <a:blip r:embed="rId3">
            <a:alphaModFix/>
          </a:blip>
          <a:srcRect b="0" l="0" r="0" t="0"/>
          <a:stretch/>
        </p:blipFill>
        <p:spPr>
          <a:xfrm>
            <a:off x="5296158" y="2764010"/>
            <a:ext cx="190719" cy="262238"/>
          </a:xfrm>
          <a:prstGeom prst="rect">
            <a:avLst/>
          </a:prstGeom>
          <a:noFill/>
          <a:ln>
            <a:noFill/>
          </a:ln>
        </p:spPr>
      </p:pic>
      <p:pic>
        <p:nvPicPr>
          <p:cNvPr id="745" name="Google Shape;745;g3970249a880_0_12120"/>
          <p:cNvPicPr preferRelativeResize="0"/>
          <p:nvPr/>
        </p:nvPicPr>
        <p:blipFill rotWithShape="1">
          <a:blip r:embed="rId3">
            <a:alphaModFix/>
          </a:blip>
          <a:srcRect b="0" l="0" r="0" t="0"/>
          <a:stretch/>
        </p:blipFill>
        <p:spPr>
          <a:xfrm>
            <a:off x="5296158" y="3320663"/>
            <a:ext cx="190719" cy="262238"/>
          </a:xfrm>
          <a:prstGeom prst="rect">
            <a:avLst/>
          </a:prstGeom>
          <a:noFill/>
          <a:ln>
            <a:noFill/>
          </a:ln>
        </p:spPr>
      </p:pic>
      <p:pic>
        <p:nvPicPr>
          <p:cNvPr id="746" name="Google Shape;746;g3970249a880_0_12120"/>
          <p:cNvPicPr preferRelativeResize="0"/>
          <p:nvPr/>
        </p:nvPicPr>
        <p:blipFill rotWithShape="1">
          <a:blip r:embed="rId3">
            <a:alphaModFix/>
          </a:blip>
          <a:srcRect b="0" l="0" r="0" t="0"/>
          <a:stretch/>
        </p:blipFill>
        <p:spPr>
          <a:xfrm>
            <a:off x="5296158" y="3877316"/>
            <a:ext cx="190719" cy="262238"/>
          </a:xfrm>
          <a:prstGeom prst="rect">
            <a:avLst/>
          </a:prstGeom>
          <a:noFill/>
          <a:ln>
            <a:noFill/>
          </a:ln>
        </p:spPr>
      </p:pic>
      <p:sp>
        <p:nvSpPr>
          <p:cNvPr id="747" name="Google Shape;747;g3970249a880_0_12120"/>
          <p:cNvSpPr txBox="1"/>
          <p:nvPr>
            <p:ph idx="2" type="subTitle"/>
          </p:nvPr>
        </p:nvSpPr>
        <p:spPr>
          <a:xfrm>
            <a:off x="315390" y="1782601"/>
            <a:ext cx="3348300" cy="4464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37"/>
              <a:buFont typeface="Poppins"/>
              <a:buNone/>
              <a:defRPr b="1" sz="1537">
                <a:latin typeface="Poppins"/>
                <a:ea typeface="Poppins"/>
                <a:cs typeface="Poppins"/>
                <a:sym typeface="Poppins"/>
              </a:defRPr>
            </a:lvl1pPr>
            <a:lvl2pPr lvl="1" algn="l">
              <a:lnSpc>
                <a:spcPct val="95000"/>
              </a:lnSpc>
              <a:spcBef>
                <a:spcPts val="0"/>
              </a:spcBef>
              <a:spcAft>
                <a:spcPts val="0"/>
              </a:spcAft>
              <a:buSzPts val="1537"/>
              <a:buFont typeface="Poppins"/>
              <a:buNone/>
              <a:defRPr b="1" sz="1537">
                <a:latin typeface="Poppins"/>
                <a:ea typeface="Poppins"/>
                <a:cs typeface="Poppins"/>
                <a:sym typeface="Poppins"/>
              </a:defRPr>
            </a:lvl2pPr>
            <a:lvl3pPr lvl="2" algn="l">
              <a:lnSpc>
                <a:spcPct val="95000"/>
              </a:lnSpc>
              <a:spcBef>
                <a:spcPts val="0"/>
              </a:spcBef>
              <a:spcAft>
                <a:spcPts val="0"/>
              </a:spcAft>
              <a:buSzPts val="1537"/>
              <a:buFont typeface="Poppins"/>
              <a:buNone/>
              <a:defRPr b="1" sz="1537">
                <a:latin typeface="Poppins"/>
                <a:ea typeface="Poppins"/>
                <a:cs typeface="Poppins"/>
                <a:sym typeface="Poppins"/>
              </a:defRPr>
            </a:lvl3pPr>
            <a:lvl4pPr lvl="3" algn="l">
              <a:lnSpc>
                <a:spcPct val="95000"/>
              </a:lnSpc>
              <a:spcBef>
                <a:spcPts val="0"/>
              </a:spcBef>
              <a:spcAft>
                <a:spcPts val="0"/>
              </a:spcAft>
              <a:buSzPts val="1537"/>
              <a:buFont typeface="Poppins"/>
              <a:buNone/>
              <a:defRPr b="1" sz="1537">
                <a:latin typeface="Poppins"/>
                <a:ea typeface="Poppins"/>
                <a:cs typeface="Poppins"/>
                <a:sym typeface="Poppins"/>
              </a:defRPr>
            </a:lvl4pPr>
            <a:lvl5pPr lvl="4" algn="l">
              <a:lnSpc>
                <a:spcPct val="95000"/>
              </a:lnSpc>
              <a:spcBef>
                <a:spcPts val="0"/>
              </a:spcBef>
              <a:spcAft>
                <a:spcPts val="0"/>
              </a:spcAft>
              <a:buSzPts val="1537"/>
              <a:buFont typeface="Poppins"/>
              <a:buNone/>
              <a:defRPr b="1" sz="1537">
                <a:latin typeface="Poppins"/>
                <a:ea typeface="Poppins"/>
                <a:cs typeface="Poppins"/>
                <a:sym typeface="Poppins"/>
              </a:defRPr>
            </a:lvl5pPr>
            <a:lvl6pPr lvl="5" algn="l">
              <a:lnSpc>
                <a:spcPct val="95000"/>
              </a:lnSpc>
              <a:spcBef>
                <a:spcPts val="0"/>
              </a:spcBef>
              <a:spcAft>
                <a:spcPts val="0"/>
              </a:spcAft>
              <a:buSzPts val="1537"/>
              <a:buFont typeface="Poppins"/>
              <a:buNone/>
              <a:defRPr b="1" sz="1537">
                <a:latin typeface="Poppins"/>
                <a:ea typeface="Poppins"/>
                <a:cs typeface="Poppins"/>
                <a:sym typeface="Poppins"/>
              </a:defRPr>
            </a:lvl6pPr>
            <a:lvl7pPr lvl="6" algn="l">
              <a:lnSpc>
                <a:spcPct val="95000"/>
              </a:lnSpc>
              <a:spcBef>
                <a:spcPts val="0"/>
              </a:spcBef>
              <a:spcAft>
                <a:spcPts val="0"/>
              </a:spcAft>
              <a:buSzPts val="1537"/>
              <a:buFont typeface="Poppins"/>
              <a:buNone/>
              <a:defRPr b="1" sz="1537">
                <a:latin typeface="Poppins"/>
                <a:ea typeface="Poppins"/>
                <a:cs typeface="Poppins"/>
                <a:sym typeface="Poppins"/>
              </a:defRPr>
            </a:lvl7pPr>
            <a:lvl8pPr lvl="7" algn="l">
              <a:lnSpc>
                <a:spcPct val="95000"/>
              </a:lnSpc>
              <a:spcBef>
                <a:spcPts val="0"/>
              </a:spcBef>
              <a:spcAft>
                <a:spcPts val="0"/>
              </a:spcAft>
              <a:buSzPts val="1537"/>
              <a:buFont typeface="Poppins"/>
              <a:buNone/>
              <a:defRPr b="1" sz="1537">
                <a:latin typeface="Poppins"/>
                <a:ea typeface="Poppins"/>
                <a:cs typeface="Poppins"/>
                <a:sym typeface="Poppins"/>
              </a:defRPr>
            </a:lvl8pPr>
            <a:lvl9pPr lvl="8" algn="l">
              <a:lnSpc>
                <a:spcPct val="95000"/>
              </a:lnSpc>
              <a:spcBef>
                <a:spcPts val="0"/>
              </a:spcBef>
              <a:spcAft>
                <a:spcPts val="0"/>
              </a:spcAft>
              <a:buSzPts val="1537"/>
              <a:buFont typeface="Poppins"/>
              <a:buNone/>
              <a:defRPr b="1" sz="1537">
                <a:latin typeface="Poppins"/>
                <a:ea typeface="Poppins"/>
                <a:cs typeface="Poppins"/>
                <a:sym typeface="Poppins"/>
              </a:defRPr>
            </a:lvl9pPr>
          </a:lstStyle>
          <a:p/>
        </p:txBody>
      </p:sp>
      <p:sp>
        <p:nvSpPr>
          <p:cNvPr id="748" name="Google Shape;748;g3970249a880_0_12120"/>
          <p:cNvSpPr txBox="1"/>
          <p:nvPr>
            <p:ph idx="3" type="subTitle"/>
          </p:nvPr>
        </p:nvSpPr>
        <p:spPr>
          <a:xfrm>
            <a:off x="5794833" y="1136644"/>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749" name="Google Shape;749;g3970249a880_0_12120"/>
          <p:cNvSpPr txBox="1"/>
          <p:nvPr>
            <p:ph idx="4" type="subTitle"/>
          </p:nvPr>
        </p:nvSpPr>
        <p:spPr>
          <a:xfrm>
            <a:off x="5794833" y="1686267"/>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750" name="Google Shape;750;g3970249a880_0_12120"/>
          <p:cNvSpPr txBox="1"/>
          <p:nvPr>
            <p:ph idx="5" type="subTitle"/>
          </p:nvPr>
        </p:nvSpPr>
        <p:spPr>
          <a:xfrm>
            <a:off x="5794833" y="2248253"/>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751" name="Google Shape;751;g3970249a880_0_12120"/>
          <p:cNvSpPr txBox="1"/>
          <p:nvPr>
            <p:ph idx="6" type="subTitle"/>
          </p:nvPr>
        </p:nvSpPr>
        <p:spPr>
          <a:xfrm>
            <a:off x="5794833" y="2788269"/>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752" name="Google Shape;752;g3970249a880_0_12120"/>
          <p:cNvSpPr txBox="1"/>
          <p:nvPr>
            <p:ph idx="7" type="subTitle"/>
          </p:nvPr>
        </p:nvSpPr>
        <p:spPr>
          <a:xfrm>
            <a:off x="5794833" y="3361256"/>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753" name="Google Shape;753;g3970249a880_0_12120"/>
          <p:cNvSpPr txBox="1"/>
          <p:nvPr>
            <p:ph idx="8" type="subTitle"/>
          </p:nvPr>
        </p:nvSpPr>
        <p:spPr>
          <a:xfrm>
            <a:off x="5794833" y="3917957"/>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Tree>
  </p:cSld>
  <p:clrMapOvr>
    <a:masterClrMapping/>
  </p:clrMapOvr>
</p:sldLayout>
</file>

<file path=ppt/slideLayouts/slideLayout5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0_Custom Layout">
  <p:cSld name="60_Custom Layout">
    <p:bg>
      <p:bgPr>
        <a:blipFill>
          <a:blip r:embed="rId2">
            <a:alphaModFix/>
          </a:blip>
          <a:stretch>
            <a:fillRect/>
          </a:stretch>
        </a:blipFill>
      </p:bgPr>
    </p:bg>
    <p:spTree>
      <p:nvGrpSpPr>
        <p:cNvPr id="8015" name="Shape 8015"/>
        <p:cNvGrpSpPr/>
        <p:nvPr/>
      </p:nvGrpSpPr>
      <p:grpSpPr>
        <a:xfrm>
          <a:off x="0" y="0"/>
          <a:ext cx="0" cy="0"/>
          <a:chOff x="0" y="0"/>
          <a:chExt cx="0" cy="0"/>
        </a:xfrm>
      </p:grpSpPr>
      <p:sp>
        <p:nvSpPr>
          <p:cNvPr id="8016" name="Google Shape;8016;g3d53bdb51f7_0_13962"/>
          <p:cNvSpPr/>
          <p:nvPr/>
        </p:nvSpPr>
        <p:spPr>
          <a:xfrm>
            <a:off x="4028551" y="325460"/>
            <a:ext cx="4842900" cy="4231800"/>
          </a:xfrm>
          <a:prstGeom prst="roundRect">
            <a:avLst>
              <a:gd fmla="val 1352" name="adj"/>
            </a:avLst>
          </a:prstGeom>
          <a:gradFill>
            <a:gsLst>
              <a:gs pos="0">
                <a:srgbClr val="FFFFFF"/>
              </a:gs>
              <a:gs pos="56000">
                <a:srgbClr val="F1F1FA"/>
              </a:gs>
              <a:gs pos="78000">
                <a:srgbClr val="E8EAF7"/>
              </a:gs>
              <a:gs pos="100000">
                <a:srgbClr val="E4E7F6"/>
              </a:gs>
            </a:gsLst>
            <a:lin ang="2700006" scaled="0"/>
          </a:gradFill>
          <a:ln cap="flat" cmpd="sng" w="9525">
            <a:solidFill>
              <a:srgbClr val="F2F4FC"/>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017" name="Google Shape;8017;g3d53bdb51f7_0_13962"/>
          <p:cNvSpPr txBox="1"/>
          <p:nvPr>
            <p:ph type="title"/>
          </p:nvPr>
        </p:nvSpPr>
        <p:spPr>
          <a:xfrm>
            <a:off x="309268" y="314399"/>
            <a:ext cx="3349200" cy="13431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018" name="Google Shape;8018;g3d53bdb51f7_0_1396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019" name="Google Shape;8019;g3d53bdb51f7_0_13962"/>
          <p:cNvSpPr txBox="1"/>
          <p:nvPr>
            <p:ph idx="1" type="body"/>
          </p:nvPr>
        </p:nvSpPr>
        <p:spPr>
          <a:xfrm>
            <a:off x="292941" y="1935412"/>
            <a:ext cx="3364200" cy="2733600"/>
          </a:xfrm>
          <a:prstGeom prst="rect">
            <a:avLst/>
          </a:prstGeom>
          <a:noFill/>
          <a:ln>
            <a:noFill/>
          </a:ln>
        </p:spPr>
        <p:txBody>
          <a:bodyPr anchorCtr="0" anchor="t" bIns="0" lIns="0" spcFirstLastPara="1" rIns="0" wrap="square" tIns="0">
            <a:noAutofit/>
          </a:bodyPr>
          <a:lstStyle>
            <a:lvl1pPr indent="-284290" lvl="0" marL="457200" algn="l">
              <a:lnSpc>
                <a:spcPct val="105000"/>
              </a:lnSpc>
              <a:spcBef>
                <a:spcPts val="1350"/>
              </a:spcBef>
              <a:spcAft>
                <a:spcPts val="0"/>
              </a:spcAft>
              <a:buClr>
                <a:srgbClr val="DA0025"/>
              </a:buClr>
              <a:buSzPts val="877"/>
              <a:buChar char="●"/>
              <a:defRPr sz="975"/>
            </a:lvl1pPr>
            <a:lvl2pPr indent="-271463" lvl="1" marL="914400" algn="l">
              <a:lnSpc>
                <a:spcPct val="105000"/>
              </a:lnSpc>
              <a:spcBef>
                <a:spcPts val="1350"/>
              </a:spcBef>
              <a:spcAft>
                <a:spcPts val="0"/>
              </a:spcAft>
              <a:buClr>
                <a:srgbClr val="DA0025"/>
              </a:buClr>
              <a:buSzPts val="675"/>
              <a:buChar char="●"/>
              <a:defRPr sz="750"/>
            </a:lvl2pPr>
            <a:lvl3pPr indent="-267145" lvl="2" marL="1371600" algn="l">
              <a:lnSpc>
                <a:spcPct val="105000"/>
              </a:lnSpc>
              <a:spcBef>
                <a:spcPts val="1350"/>
              </a:spcBef>
              <a:spcAft>
                <a:spcPts val="0"/>
              </a:spcAft>
              <a:buClr>
                <a:srgbClr val="DA0025"/>
              </a:buClr>
              <a:buSzPts val="607"/>
              <a:buChar char="●"/>
              <a:defRPr sz="675"/>
            </a:lvl3pPr>
            <a:lvl4pPr indent="-258572" lvl="3" marL="1828800" algn="l">
              <a:lnSpc>
                <a:spcPct val="105000"/>
              </a:lnSpc>
              <a:spcBef>
                <a:spcPts val="1350"/>
              </a:spcBef>
              <a:spcAft>
                <a:spcPts val="0"/>
              </a:spcAft>
              <a:buClr>
                <a:srgbClr val="DA0025"/>
              </a:buClr>
              <a:buSzPts val="472"/>
              <a:buChar char="●"/>
              <a:defRPr sz="525"/>
            </a:lvl4pPr>
            <a:lvl5pPr indent="-252158" lvl="4" marL="2286000" algn="l">
              <a:lnSpc>
                <a:spcPct val="105000"/>
              </a:lnSpc>
              <a:spcBef>
                <a:spcPts val="1350"/>
              </a:spcBef>
              <a:spcAft>
                <a:spcPts val="0"/>
              </a:spcAft>
              <a:buClr>
                <a:srgbClr val="DA0025"/>
              </a:buClr>
              <a:buSzPts val="371"/>
              <a:buChar char="●"/>
              <a:defRPr sz="412"/>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8020" name="Google Shape;8020;g3d53bdb51f7_0_13962"/>
          <p:cNvSpPr txBox="1"/>
          <p:nvPr>
            <p:ph idx="2" type="subTitle"/>
          </p:nvPr>
        </p:nvSpPr>
        <p:spPr>
          <a:xfrm>
            <a:off x="4201717" y="483989"/>
            <a:ext cx="3029400" cy="2055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087"/>
              <a:buFont typeface="Poppins"/>
              <a:buNone/>
              <a:defRPr b="1" sz="1087">
                <a:latin typeface="Poppins"/>
                <a:ea typeface="Poppins"/>
                <a:cs typeface="Poppins"/>
                <a:sym typeface="Poppins"/>
              </a:defRPr>
            </a:lvl1pPr>
            <a:lvl2pPr lvl="1" algn="l">
              <a:lnSpc>
                <a:spcPct val="95000"/>
              </a:lnSpc>
              <a:spcBef>
                <a:spcPts val="0"/>
              </a:spcBef>
              <a:spcAft>
                <a:spcPts val="0"/>
              </a:spcAft>
              <a:buSzPts val="810"/>
              <a:buNone/>
              <a:defRPr sz="900"/>
            </a:lvl2pPr>
            <a:lvl3pPr lvl="2" algn="l">
              <a:lnSpc>
                <a:spcPct val="95000"/>
              </a:lnSpc>
              <a:spcBef>
                <a:spcPts val="0"/>
              </a:spcBef>
              <a:spcAft>
                <a:spcPts val="0"/>
              </a:spcAft>
              <a:buSzPts val="675"/>
              <a:buNone/>
              <a:defRPr sz="750"/>
            </a:lvl3pPr>
            <a:lvl4pPr lvl="3" algn="l">
              <a:lnSpc>
                <a:spcPct val="95000"/>
              </a:lnSpc>
              <a:spcBef>
                <a:spcPts val="0"/>
              </a:spcBef>
              <a:spcAft>
                <a:spcPts val="0"/>
              </a:spcAft>
              <a:buSzPts val="540"/>
              <a:buNone/>
              <a:defRPr sz="600"/>
            </a:lvl4pPr>
            <a:lvl5pPr lvl="4" algn="l">
              <a:lnSpc>
                <a:spcPct val="95000"/>
              </a:lnSpc>
              <a:spcBef>
                <a:spcPts val="0"/>
              </a:spcBef>
              <a:spcAft>
                <a:spcPts val="0"/>
              </a:spcAft>
              <a:buSzPts val="405"/>
              <a:buNone/>
              <a:defRPr sz="450"/>
            </a:lvl5pPr>
            <a:lvl6pPr lvl="5" algn="l">
              <a:lnSpc>
                <a:spcPct val="95000"/>
              </a:lnSpc>
              <a:spcBef>
                <a:spcPts val="0"/>
              </a:spcBef>
              <a:spcAft>
                <a:spcPts val="0"/>
              </a:spcAft>
              <a:buSzPts val="187"/>
              <a:buNone/>
              <a:defRPr sz="187"/>
            </a:lvl6pPr>
            <a:lvl7pPr lvl="6" algn="l">
              <a:lnSpc>
                <a:spcPct val="95000"/>
              </a:lnSpc>
              <a:spcBef>
                <a:spcPts val="0"/>
              </a:spcBef>
              <a:spcAft>
                <a:spcPts val="0"/>
              </a:spcAft>
              <a:buSzPts val="187"/>
              <a:buNone/>
              <a:defRPr sz="187"/>
            </a:lvl7pPr>
            <a:lvl8pPr lvl="7" algn="l">
              <a:lnSpc>
                <a:spcPct val="95000"/>
              </a:lnSpc>
              <a:spcBef>
                <a:spcPts val="0"/>
              </a:spcBef>
              <a:spcAft>
                <a:spcPts val="0"/>
              </a:spcAft>
              <a:buSzPts val="187"/>
              <a:buNone/>
              <a:defRPr sz="187"/>
            </a:lvl8pPr>
            <a:lvl9pPr lvl="8" algn="l">
              <a:lnSpc>
                <a:spcPct val="95000"/>
              </a:lnSpc>
              <a:spcBef>
                <a:spcPts val="0"/>
              </a:spcBef>
              <a:spcAft>
                <a:spcPts val="0"/>
              </a:spcAft>
              <a:buSzPts val="187"/>
              <a:buNone/>
              <a:defRPr sz="187"/>
            </a:lvl9pPr>
          </a:lstStyle>
          <a:p/>
        </p:txBody>
      </p:sp>
      <p:sp>
        <p:nvSpPr>
          <p:cNvPr id="8021" name="Google Shape;8021;g3d53bdb51f7_0_13962"/>
          <p:cNvSpPr txBox="1"/>
          <p:nvPr>
            <p:ph idx="3" type="subTitle"/>
          </p:nvPr>
        </p:nvSpPr>
        <p:spPr>
          <a:xfrm>
            <a:off x="4208019" y="777149"/>
            <a:ext cx="1473000" cy="1158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525"/>
              <a:buFont typeface="Poppins Medium"/>
              <a:buNone/>
              <a:defRPr sz="525"/>
            </a:lvl1pPr>
            <a:lvl2pPr lvl="1" algn="l">
              <a:lnSpc>
                <a:spcPct val="95000"/>
              </a:lnSpc>
              <a:spcBef>
                <a:spcPts val="0"/>
              </a:spcBef>
              <a:spcAft>
                <a:spcPts val="0"/>
              </a:spcAft>
              <a:buSzPts val="810"/>
              <a:buNone/>
              <a:defRPr sz="900"/>
            </a:lvl2pPr>
            <a:lvl3pPr lvl="2" algn="l">
              <a:lnSpc>
                <a:spcPct val="95000"/>
              </a:lnSpc>
              <a:spcBef>
                <a:spcPts val="0"/>
              </a:spcBef>
              <a:spcAft>
                <a:spcPts val="0"/>
              </a:spcAft>
              <a:buSzPts val="675"/>
              <a:buNone/>
              <a:defRPr sz="750"/>
            </a:lvl3pPr>
            <a:lvl4pPr lvl="3" algn="l">
              <a:lnSpc>
                <a:spcPct val="95000"/>
              </a:lnSpc>
              <a:spcBef>
                <a:spcPts val="0"/>
              </a:spcBef>
              <a:spcAft>
                <a:spcPts val="0"/>
              </a:spcAft>
              <a:buSzPts val="540"/>
              <a:buNone/>
              <a:defRPr sz="600"/>
            </a:lvl4pPr>
            <a:lvl5pPr lvl="4" algn="l">
              <a:lnSpc>
                <a:spcPct val="95000"/>
              </a:lnSpc>
              <a:spcBef>
                <a:spcPts val="0"/>
              </a:spcBef>
              <a:spcAft>
                <a:spcPts val="0"/>
              </a:spcAft>
              <a:buSzPts val="405"/>
              <a:buNone/>
              <a:defRPr sz="450"/>
            </a:lvl5pPr>
            <a:lvl6pPr lvl="5" algn="l">
              <a:lnSpc>
                <a:spcPct val="95000"/>
              </a:lnSpc>
              <a:spcBef>
                <a:spcPts val="0"/>
              </a:spcBef>
              <a:spcAft>
                <a:spcPts val="0"/>
              </a:spcAft>
              <a:buSzPts val="187"/>
              <a:buNone/>
              <a:defRPr sz="187"/>
            </a:lvl6pPr>
            <a:lvl7pPr lvl="6" algn="l">
              <a:lnSpc>
                <a:spcPct val="95000"/>
              </a:lnSpc>
              <a:spcBef>
                <a:spcPts val="0"/>
              </a:spcBef>
              <a:spcAft>
                <a:spcPts val="0"/>
              </a:spcAft>
              <a:buSzPts val="187"/>
              <a:buNone/>
              <a:defRPr sz="187"/>
            </a:lvl7pPr>
            <a:lvl8pPr lvl="7" algn="l">
              <a:lnSpc>
                <a:spcPct val="95000"/>
              </a:lnSpc>
              <a:spcBef>
                <a:spcPts val="0"/>
              </a:spcBef>
              <a:spcAft>
                <a:spcPts val="0"/>
              </a:spcAft>
              <a:buSzPts val="187"/>
              <a:buNone/>
              <a:defRPr sz="187"/>
            </a:lvl8pPr>
            <a:lvl9pPr lvl="8" algn="l">
              <a:lnSpc>
                <a:spcPct val="95000"/>
              </a:lnSpc>
              <a:spcBef>
                <a:spcPts val="0"/>
              </a:spcBef>
              <a:spcAft>
                <a:spcPts val="0"/>
              </a:spcAft>
              <a:buSzPts val="187"/>
              <a:buNone/>
              <a:defRPr sz="187"/>
            </a:lvl9pPr>
          </a:lstStyle>
          <a:p/>
        </p:txBody>
      </p:sp>
    </p:spTree>
  </p:cSld>
  <p:clrMapOvr>
    <a:masterClrMapping/>
  </p:clrMapOvr>
</p:sldLayout>
</file>

<file path=ppt/slideLayouts/slideLayout5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4_Custom Layout">
  <p:cSld name="24_Custom Layout">
    <p:bg>
      <p:bgPr>
        <a:blipFill>
          <a:blip r:embed="rId2">
            <a:alphaModFix/>
          </a:blip>
          <a:stretch>
            <a:fillRect/>
          </a:stretch>
        </a:blipFill>
      </p:bgPr>
    </p:bg>
    <p:spTree>
      <p:nvGrpSpPr>
        <p:cNvPr id="8022" name="Shape 8022"/>
        <p:cNvGrpSpPr/>
        <p:nvPr/>
      </p:nvGrpSpPr>
      <p:grpSpPr>
        <a:xfrm>
          <a:off x="0" y="0"/>
          <a:ext cx="0" cy="0"/>
          <a:chOff x="0" y="0"/>
          <a:chExt cx="0" cy="0"/>
        </a:xfrm>
      </p:grpSpPr>
      <p:sp>
        <p:nvSpPr>
          <p:cNvPr id="8023" name="Google Shape;8023;g3d53bdb51f7_0_13969"/>
          <p:cNvSpPr/>
          <p:nvPr/>
        </p:nvSpPr>
        <p:spPr>
          <a:xfrm>
            <a:off x="1396604" y="1143001"/>
            <a:ext cx="3127200" cy="1216800"/>
          </a:xfrm>
          <a:prstGeom prst="round2SameRect">
            <a:avLst>
              <a:gd fmla="val 3905" name="adj1"/>
              <a:gd fmla="val 0" name="adj2"/>
            </a:avLst>
          </a:prstGeom>
          <a:solidFill>
            <a:schemeClr val="accent5"/>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024" name="Google Shape;8024;g3d53bdb51f7_0_13969"/>
          <p:cNvSpPr/>
          <p:nvPr/>
        </p:nvSpPr>
        <p:spPr>
          <a:xfrm>
            <a:off x="4613071" y="1143001"/>
            <a:ext cx="3127200" cy="1216800"/>
          </a:xfrm>
          <a:prstGeom prst="round2SameRect">
            <a:avLst>
              <a:gd fmla="val 3905" name="adj1"/>
              <a:gd fmla="val 0" name="adj2"/>
            </a:avLst>
          </a:prstGeom>
          <a:solidFill>
            <a:schemeClr val="accent5"/>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025" name="Google Shape;8025;g3d53bdb51f7_0_13969"/>
          <p:cNvSpPr/>
          <p:nvPr/>
        </p:nvSpPr>
        <p:spPr>
          <a:xfrm rot="10800000">
            <a:off x="1396585" y="2359800"/>
            <a:ext cx="3127200" cy="2097900"/>
          </a:xfrm>
          <a:prstGeom prst="round2SameRect">
            <a:avLst>
              <a:gd fmla="val 3905"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026" name="Google Shape;8026;g3d53bdb51f7_0_13969"/>
          <p:cNvSpPr/>
          <p:nvPr/>
        </p:nvSpPr>
        <p:spPr>
          <a:xfrm rot="10800000">
            <a:off x="4613052" y="2359800"/>
            <a:ext cx="3127200" cy="2097900"/>
          </a:xfrm>
          <a:prstGeom prst="round2SameRect">
            <a:avLst>
              <a:gd fmla="val 3905"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027" name="Google Shape;8027;g3d53bdb51f7_0_1396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028" name="Google Shape;8028;g3d53bdb51f7_0_13969"/>
          <p:cNvSpPr txBox="1"/>
          <p:nvPr>
            <p:ph type="title"/>
          </p:nvPr>
        </p:nvSpPr>
        <p:spPr>
          <a:xfrm>
            <a:off x="315025" y="319875"/>
            <a:ext cx="85029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029" name="Google Shape;8029;g3d53bdb51f7_0_13969"/>
          <p:cNvSpPr txBox="1"/>
          <p:nvPr>
            <p:ph idx="1" type="body"/>
          </p:nvPr>
        </p:nvSpPr>
        <p:spPr>
          <a:xfrm>
            <a:off x="1711703" y="3344466"/>
            <a:ext cx="2567700" cy="758400"/>
          </a:xfrm>
          <a:prstGeom prst="rect">
            <a:avLst/>
          </a:prstGeom>
          <a:noFill/>
          <a:ln>
            <a:noFill/>
          </a:ln>
        </p:spPr>
        <p:txBody>
          <a:bodyPr anchorCtr="0" anchor="t" bIns="0" lIns="0" spcFirstLastPara="1" rIns="0" wrap="square" tIns="0">
            <a:noAutofit/>
          </a:bodyPr>
          <a:lstStyle>
            <a:lvl1pPr indent="-280035" lvl="0" marL="457200" algn="l">
              <a:lnSpc>
                <a:spcPct val="95000"/>
              </a:lnSpc>
              <a:spcBef>
                <a:spcPts val="1350"/>
              </a:spcBef>
              <a:spcAft>
                <a:spcPts val="0"/>
              </a:spcAft>
              <a:buClr>
                <a:schemeClr val="accent5"/>
              </a:buClr>
              <a:buSzPts val="810"/>
              <a:buChar char="●"/>
              <a:defRPr sz="900">
                <a:solidFill>
                  <a:schemeClr val="accent5"/>
                </a:solidFill>
              </a:defRPr>
            </a:lvl1pPr>
            <a:lvl2pPr indent="-271463" lvl="1" marL="914400" algn="l">
              <a:lnSpc>
                <a:spcPct val="95000"/>
              </a:lnSpc>
              <a:spcBef>
                <a:spcPts val="1350"/>
              </a:spcBef>
              <a:spcAft>
                <a:spcPts val="0"/>
              </a:spcAft>
              <a:buClr>
                <a:schemeClr val="accent5"/>
              </a:buClr>
              <a:buSzPts val="675"/>
              <a:buChar char="●"/>
              <a:defRPr sz="750">
                <a:solidFill>
                  <a:schemeClr val="accent5"/>
                </a:solidFill>
              </a:defRPr>
            </a:lvl2pPr>
            <a:lvl3pPr indent="-267145" lvl="2" marL="1371600" algn="l">
              <a:lnSpc>
                <a:spcPct val="95000"/>
              </a:lnSpc>
              <a:spcBef>
                <a:spcPts val="1350"/>
              </a:spcBef>
              <a:spcAft>
                <a:spcPts val="0"/>
              </a:spcAft>
              <a:buClr>
                <a:schemeClr val="accent5"/>
              </a:buClr>
              <a:buSzPts val="607"/>
              <a:buChar char="●"/>
              <a:defRPr sz="675">
                <a:solidFill>
                  <a:schemeClr val="accent5"/>
                </a:solidFill>
              </a:defRPr>
            </a:lvl3pPr>
            <a:lvl4pPr indent="-267145" lvl="3" marL="1828800" algn="l">
              <a:lnSpc>
                <a:spcPct val="95000"/>
              </a:lnSpc>
              <a:spcBef>
                <a:spcPts val="1350"/>
              </a:spcBef>
              <a:spcAft>
                <a:spcPts val="0"/>
              </a:spcAft>
              <a:buClr>
                <a:schemeClr val="dk1"/>
              </a:buClr>
              <a:buSzPts val="607"/>
              <a:buChar char="●"/>
              <a:defRPr sz="600"/>
            </a:lvl4pPr>
            <a:lvl5pPr indent="-267145" lvl="4" marL="2286000" algn="l">
              <a:lnSpc>
                <a:spcPct val="95000"/>
              </a:lnSpc>
              <a:spcBef>
                <a:spcPts val="1350"/>
              </a:spcBef>
              <a:spcAft>
                <a:spcPts val="0"/>
              </a:spcAft>
              <a:buClr>
                <a:schemeClr val="dk1"/>
              </a:buClr>
              <a:buSzPts val="607"/>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8030" name="Google Shape;8030;g3d53bdb51f7_0_13969"/>
          <p:cNvSpPr txBox="1"/>
          <p:nvPr>
            <p:ph idx="2" type="body"/>
          </p:nvPr>
        </p:nvSpPr>
        <p:spPr>
          <a:xfrm>
            <a:off x="4882637" y="3344466"/>
            <a:ext cx="2567700" cy="758400"/>
          </a:xfrm>
          <a:prstGeom prst="rect">
            <a:avLst/>
          </a:prstGeom>
          <a:noFill/>
          <a:ln>
            <a:noFill/>
          </a:ln>
        </p:spPr>
        <p:txBody>
          <a:bodyPr anchorCtr="0" anchor="t" bIns="0" lIns="0" spcFirstLastPara="1" rIns="0" wrap="square" tIns="0">
            <a:noAutofit/>
          </a:bodyPr>
          <a:lstStyle>
            <a:lvl1pPr indent="-280035" lvl="0" marL="457200" algn="l">
              <a:lnSpc>
                <a:spcPct val="95000"/>
              </a:lnSpc>
              <a:spcBef>
                <a:spcPts val="1350"/>
              </a:spcBef>
              <a:spcAft>
                <a:spcPts val="0"/>
              </a:spcAft>
              <a:buClr>
                <a:schemeClr val="accent5"/>
              </a:buClr>
              <a:buSzPts val="810"/>
              <a:buChar char="●"/>
              <a:defRPr sz="900">
                <a:solidFill>
                  <a:schemeClr val="accent5"/>
                </a:solidFill>
              </a:defRPr>
            </a:lvl1pPr>
            <a:lvl2pPr indent="-271463" lvl="1" marL="914400" algn="l">
              <a:lnSpc>
                <a:spcPct val="95000"/>
              </a:lnSpc>
              <a:spcBef>
                <a:spcPts val="1350"/>
              </a:spcBef>
              <a:spcAft>
                <a:spcPts val="0"/>
              </a:spcAft>
              <a:buClr>
                <a:schemeClr val="accent5"/>
              </a:buClr>
              <a:buSzPts val="675"/>
              <a:buChar char="●"/>
              <a:defRPr sz="750">
                <a:solidFill>
                  <a:schemeClr val="accent5"/>
                </a:solidFill>
              </a:defRPr>
            </a:lvl2pPr>
            <a:lvl3pPr indent="-267145" lvl="2" marL="1371600" algn="l">
              <a:lnSpc>
                <a:spcPct val="95000"/>
              </a:lnSpc>
              <a:spcBef>
                <a:spcPts val="1350"/>
              </a:spcBef>
              <a:spcAft>
                <a:spcPts val="0"/>
              </a:spcAft>
              <a:buClr>
                <a:schemeClr val="accent5"/>
              </a:buClr>
              <a:buSzPts val="607"/>
              <a:buChar char="●"/>
              <a:defRPr sz="675">
                <a:solidFill>
                  <a:schemeClr val="accent5"/>
                </a:solidFill>
              </a:defRPr>
            </a:lvl3pPr>
            <a:lvl4pPr indent="-267145" lvl="3" marL="1828800" algn="l">
              <a:lnSpc>
                <a:spcPct val="95000"/>
              </a:lnSpc>
              <a:spcBef>
                <a:spcPts val="1350"/>
              </a:spcBef>
              <a:spcAft>
                <a:spcPts val="0"/>
              </a:spcAft>
              <a:buClr>
                <a:schemeClr val="dk1"/>
              </a:buClr>
              <a:buSzPts val="607"/>
              <a:buChar char="●"/>
              <a:defRPr sz="600"/>
            </a:lvl4pPr>
            <a:lvl5pPr indent="-267145" lvl="4" marL="2286000" algn="l">
              <a:lnSpc>
                <a:spcPct val="95000"/>
              </a:lnSpc>
              <a:spcBef>
                <a:spcPts val="1350"/>
              </a:spcBef>
              <a:spcAft>
                <a:spcPts val="0"/>
              </a:spcAft>
              <a:buClr>
                <a:schemeClr val="dk1"/>
              </a:buClr>
              <a:buSzPts val="607"/>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8031" name="Google Shape;8031;g3d53bdb51f7_0_13969"/>
          <p:cNvSpPr txBox="1"/>
          <p:nvPr>
            <p:ph idx="3" type="subTitle"/>
          </p:nvPr>
        </p:nvSpPr>
        <p:spPr>
          <a:xfrm>
            <a:off x="1711718" y="2655525"/>
            <a:ext cx="2567700" cy="572100"/>
          </a:xfrm>
          <a:prstGeom prst="rect">
            <a:avLst/>
          </a:prstGeom>
          <a:noFill/>
          <a:ln>
            <a:noFill/>
          </a:ln>
        </p:spPr>
        <p:txBody>
          <a:bodyPr anchorCtr="0" anchor="t" bIns="34275" lIns="34275" spcFirstLastPara="1" rIns="34275" wrap="square" tIns="34275">
            <a:noAutofit/>
          </a:bodyPr>
          <a:lstStyle>
            <a:lvl1pPr lvl="0" marR="0" algn="ctr">
              <a:lnSpc>
                <a:spcPct val="94000"/>
              </a:lnSpc>
              <a:spcBef>
                <a:spcPts val="0"/>
              </a:spcBef>
              <a:spcAft>
                <a:spcPts val="0"/>
              </a:spcAft>
              <a:buSzPts val="945"/>
              <a:buNone/>
              <a:defRPr b="1" sz="1312">
                <a:latin typeface="Poppins"/>
                <a:ea typeface="Poppins"/>
                <a:cs typeface="Poppins"/>
                <a:sym typeface="Poppins"/>
              </a:defRPr>
            </a:lvl1pPr>
            <a:lvl2pPr lvl="1" algn="ctr">
              <a:lnSpc>
                <a:spcPct val="95000"/>
              </a:lnSpc>
              <a:spcBef>
                <a:spcPts val="1350"/>
              </a:spcBef>
              <a:spcAft>
                <a:spcPts val="0"/>
              </a:spcAft>
              <a:buSzPts val="810"/>
              <a:buNone/>
              <a:defRPr sz="900"/>
            </a:lvl2pPr>
            <a:lvl3pPr lvl="2" algn="ctr">
              <a:lnSpc>
                <a:spcPct val="95000"/>
              </a:lnSpc>
              <a:spcBef>
                <a:spcPts val="1350"/>
              </a:spcBef>
              <a:spcAft>
                <a:spcPts val="0"/>
              </a:spcAft>
              <a:buSzPts val="675"/>
              <a:buNone/>
              <a:defRPr sz="750"/>
            </a:lvl3pPr>
            <a:lvl4pPr lvl="3" algn="ctr">
              <a:lnSpc>
                <a:spcPct val="95000"/>
              </a:lnSpc>
              <a:spcBef>
                <a:spcPts val="1350"/>
              </a:spcBef>
              <a:spcAft>
                <a:spcPts val="0"/>
              </a:spcAft>
              <a:buSzPts val="540"/>
              <a:buNone/>
              <a:defRPr sz="600"/>
            </a:lvl4pPr>
            <a:lvl5pPr lvl="4" algn="ctr">
              <a:lnSpc>
                <a:spcPct val="95000"/>
              </a:lnSpc>
              <a:spcBef>
                <a:spcPts val="1350"/>
              </a:spcBef>
              <a:spcAft>
                <a:spcPts val="0"/>
              </a:spcAft>
              <a:buSzPts val="405"/>
              <a:buNone/>
              <a:defRPr sz="450"/>
            </a:lvl5pPr>
            <a:lvl6pPr lvl="5" algn="ctr">
              <a:lnSpc>
                <a:spcPct val="90000"/>
              </a:lnSpc>
              <a:spcBef>
                <a:spcPts val="375"/>
              </a:spcBef>
              <a:spcAft>
                <a:spcPts val="0"/>
              </a:spcAft>
              <a:buSzPts val="187"/>
              <a:buNone/>
              <a:defRPr sz="187"/>
            </a:lvl6pPr>
            <a:lvl7pPr lvl="6" algn="ctr">
              <a:lnSpc>
                <a:spcPct val="90000"/>
              </a:lnSpc>
              <a:spcBef>
                <a:spcPts val="375"/>
              </a:spcBef>
              <a:spcAft>
                <a:spcPts val="0"/>
              </a:spcAft>
              <a:buSzPts val="187"/>
              <a:buNone/>
              <a:defRPr sz="187"/>
            </a:lvl7pPr>
            <a:lvl8pPr lvl="7" algn="ctr">
              <a:lnSpc>
                <a:spcPct val="90000"/>
              </a:lnSpc>
              <a:spcBef>
                <a:spcPts val="375"/>
              </a:spcBef>
              <a:spcAft>
                <a:spcPts val="0"/>
              </a:spcAft>
              <a:buSzPts val="187"/>
              <a:buNone/>
              <a:defRPr sz="187"/>
            </a:lvl8pPr>
            <a:lvl9pPr lvl="8" algn="ctr">
              <a:lnSpc>
                <a:spcPct val="90000"/>
              </a:lnSpc>
              <a:spcBef>
                <a:spcPts val="375"/>
              </a:spcBef>
              <a:spcAft>
                <a:spcPts val="0"/>
              </a:spcAft>
              <a:buSzPts val="187"/>
              <a:buNone/>
              <a:defRPr sz="187"/>
            </a:lvl9pPr>
          </a:lstStyle>
          <a:p/>
        </p:txBody>
      </p:sp>
      <p:sp>
        <p:nvSpPr>
          <p:cNvPr id="8032" name="Google Shape;8032;g3d53bdb51f7_0_13969"/>
          <p:cNvSpPr txBox="1"/>
          <p:nvPr>
            <p:ph idx="4" type="subTitle"/>
          </p:nvPr>
        </p:nvSpPr>
        <p:spPr>
          <a:xfrm>
            <a:off x="4882652" y="2655525"/>
            <a:ext cx="2567700" cy="572100"/>
          </a:xfrm>
          <a:prstGeom prst="rect">
            <a:avLst/>
          </a:prstGeom>
          <a:noFill/>
          <a:ln>
            <a:noFill/>
          </a:ln>
        </p:spPr>
        <p:txBody>
          <a:bodyPr anchorCtr="0" anchor="t" bIns="34275" lIns="34275" spcFirstLastPara="1" rIns="34275" wrap="square" tIns="34275">
            <a:noAutofit/>
          </a:bodyPr>
          <a:lstStyle>
            <a:lvl1pPr lvl="0" marR="0" algn="ctr">
              <a:lnSpc>
                <a:spcPct val="94000"/>
              </a:lnSpc>
              <a:spcBef>
                <a:spcPts val="0"/>
              </a:spcBef>
              <a:spcAft>
                <a:spcPts val="0"/>
              </a:spcAft>
              <a:buSzPts val="945"/>
              <a:buNone/>
              <a:defRPr b="1" sz="1312">
                <a:latin typeface="Poppins"/>
                <a:ea typeface="Poppins"/>
                <a:cs typeface="Poppins"/>
                <a:sym typeface="Poppins"/>
              </a:defRPr>
            </a:lvl1pPr>
            <a:lvl2pPr lvl="1" algn="ctr">
              <a:lnSpc>
                <a:spcPct val="95000"/>
              </a:lnSpc>
              <a:spcBef>
                <a:spcPts val="1350"/>
              </a:spcBef>
              <a:spcAft>
                <a:spcPts val="0"/>
              </a:spcAft>
              <a:buSzPts val="810"/>
              <a:buNone/>
              <a:defRPr sz="900"/>
            </a:lvl2pPr>
            <a:lvl3pPr lvl="2" algn="ctr">
              <a:lnSpc>
                <a:spcPct val="95000"/>
              </a:lnSpc>
              <a:spcBef>
                <a:spcPts val="1350"/>
              </a:spcBef>
              <a:spcAft>
                <a:spcPts val="0"/>
              </a:spcAft>
              <a:buSzPts val="675"/>
              <a:buNone/>
              <a:defRPr sz="750"/>
            </a:lvl3pPr>
            <a:lvl4pPr lvl="3" algn="ctr">
              <a:lnSpc>
                <a:spcPct val="95000"/>
              </a:lnSpc>
              <a:spcBef>
                <a:spcPts val="1350"/>
              </a:spcBef>
              <a:spcAft>
                <a:spcPts val="0"/>
              </a:spcAft>
              <a:buSzPts val="540"/>
              <a:buNone/>
              <a:defRPr sz="600"/>
            </a:lvl4pPr>
            <a:lvl5pPr lvl="4" algn="ctr">
              <a:lnSpc>
                <a:spcPct val="95000"/>
              </a:lnSpc>
              <a:spcBef>
                <a:spcPts val="1350"/>
              </a:spcBef>
              <a:spcAft>
                <a:spcPts val="0"/>
              </a:spcAft>
              <a:buSzPts val="405"/>
              <a:buNone/>
              <a:defRPr sz="450"/>
            </a:lvl5pPr>
            <a:lvl6pPr lvl="5" algn="ctr">
              <a:lnSpc>
                <a:spcPct val="90000"/>
              </a:lnSpc>
              <a:spcBef>
                <a:spcPts val="375"/>
              </a:spcBef>
              <a:spcAft>
                <a:spcPts val="0"/>
              </a:spcAft>
              <a:buSzPts val="187"/>
              <a:buNone/>
              <a:defRPr sz="187"/>
            </a:lvl6pPr>
            <a:lvl7pPr lvl="6" algn="ctr">
              <a:lnSpc>
                <a:spcPct val="90000"/>
              </a:lnSpc>
              <a:spcBef>
                <a:spcPts val="375"/>
              </a:spcBef>
              <a:spcAft>
                <a:spcPts val="0"/>
              </a:spcAft>
              <a:buSzPts val="187"/>
              <a:buNone/>
              <a:defRPr sz="187"/>
            </a:lvl7pPr>
            <a:lvl8pPr lvl="7" algn="ctr">
              <a:lnSpc>
                <a:spcPct val="90000"/>
              </a:lnSpc>
              <a:spcBef>
                <a:spcPts val="375"/>
              </a:spcBef>
              <a:spcAft>
                <a:spcPts val="0"/>
              </a:spcAft>
              <a:buSzPts val="187"/>
              <a:buNone/>
              <a:defRPr sz="187"/>
            </a:lvl8pPr>
            <a:lvl9pPr lvl="8" algn="ctr">
              <a:lnSpc>
                <a:spcPct val="90000"/>
              </a:lnSpc>
              <a:spcBef>
                <a:spcPts val="375"/>
              </a:spcBef>
              <a:spcAft>
                <a:spcPts val="0"/>
              </a:spcAft>
              <a:buSzPts val="187"/>
              <a:buNone/>
              <a:defRPr sz="187"/>
            </a:lvl9pPr>
          </a:lstStyle>
          <a:p/>
        </p:txBody>
      </p:sp>
    </p:spTree>
  </p:cSld>
  <p:clrMapOvr>
    <a:masterClrMapping/>
  </p:clrMapOvr>
</p:sldLayout>
</file>

<file path=ppt/slideLayouts/slideLayout5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5_Custom Layout">
  <p:cSld name="55_Custom Layout">
    <p:bg>
      <p:bgPr>
        <a:blipFill>
          <a:blip r:embed="rId2">
            <a:alphaModFix/>
          </a:blip>
          <a:stretch>
            <a:fillRect/>
          </a:stretch>
        </a:blipFill>
      </p:bgPr>
    </p:bg>
    <p:spTree>
      <p:nvGrpSpPr>
        <p:cNvPr id="8033" name="Shape 8033"/>
        <p:cNvGrpSpPr/>
        <p:nvPr/>
      </p:nvGrpSpPr>
      <p:grpSpPr>
        <a:xfrm>
          <a:off x="0" y="0"/>
          <a:ext cx="0" cy="0"/>
          <a:chOff x="0" y="0"/>
          <a:chExt cx="0" cy="0"/>
        </a:xfrm>
      </p:grpSpPr>
      <p:sp>
        <p:nvSpPr>
          <p:cNvPr id="8034" name="Google Shape;8034;g3d53bdb51f7_0_13980"/>
          <p:cNvSpPr/>
          <p:nvPr/>
        </p:nvSpPr>
        <p:spPr>
          <a:xfrm rot="10800000">
            <a:off x="4022638" y="403751"/>
            <a:ext cx="4811602" cy="4152138"/>
          </a:xfrm>
          <a:custGeom>
            <a:rect b="b" l="l" r="r" t="t"/>
            <a:pathLst>
              <a:path extrusionOk="0" h="7007828" w="9623203">
                <a:moveTo>
                  <a:pt x="165354" y="0"/>
                </a:moveTo>
                <a:lnTo>
                  <a:pt x="9457849" y="0"/>
                </a:lnTo>
                <a:cubicBezTo>
                  <a:pt x="9549098" y="0"/>
                  <a:pt x="9623203" y="74105"/>
                  <a:pt x="9623203" y="165354"/>
                </a:cubicBezTo>
                <a:lnTo>
                  <a:pt x="9623203" y="6842475"/>
                </a:lnTo>
                <a:cubicBezTo>
                  <a:pt x="9623203" y="6933724"/>
                  <a:pt x="9549098" y="7007829"/>
                  <a:pt x="9457849" y="7007829"/>
                </a:cubicBezTo>
                <a:lnTo>
                  <a:pt x="190500" y="7007829"/>
                </a:lnTo>
                <a:cubicBezTo>
                  <a:pt x="85344" y="7007829"/>
                  <a:pt x="0" y="6922484"/>
                  <a:pt x="0" y="6817329"/>
                </a:cubicBezTo>
                <a:lnTo>
                  <a:pt x="0" y="165354"/>
                </a:lnTo>
                <a:cubicBezTo>
                  <a:pt x="0" y="74105"/>
                  <a:pt x="74105" y="0"/>
                  <a:pt x="165354" y="0"/>
                </a:cubicBezTo>
                <a:close/>
              </a:path>
            </a:pathLst>
          </a:custGeom>
          <a:gradFill>
            <a:gsLst>
              <a:gs pos="0">
                <a:srgbClr val="FFFFFF"/>
              </a:gs>
              <a:gs pos="23000">
                <a:srgbClr val="FFFFFF"/>
              </a:gs>
              <a:gs pos="51000">
                <a:srgbClr val="F2F4FC">
                  <a:alpha val="90588"/>
                </a:srgbClr>
              </a:gs>
              <a:gs pos="82000">
                <a:srgbClr val="E7EAFA">
                  <a:alpha val="82352"/>
                </a:srgbClr>
              </a:gs>
              <a:gs pos="100000">
                <a:srgbClr val="E3E7FA">
                  <a:alpha val="80000"/>
                </a:srgbClr>
              </a:gs>
            </a:gsLst>
            <a:lin ang="16200038"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035" name="Google Shape;8035;g3d53bdb51f7_0_13980"/>
          <p:cNvSpPr/>
          <p:nvPr>
            <p:ph idx="2" type="pic"/>
          </p:nvPr>
        </p:nvSpPr>
        <p:spPr>
          <a:xfrm>
            <a:off x="348885" y="407194"/>
            <a:ext cx="3610500" cy="4146300"/>
          </a:xfrm>
          <a:prstGeom prst="roundRect">
            <a:avLst>
              <a:gd fmla="val 3414" name="adj"/>
            </a:avLst>
          </a:prstGeom>
          <a:noFill/>
          <a:ln>
            <a:noFill/>
          </a:ln>
        </p:spPr>
      </p:sp>
      <p:sp>
        <p:nvSpPr>
          <p:cNvPr id="8036" name="Google Shape;8036;g3d53bdb51f7_0_13980"/>
          <p:cNvSpPr txBox="1"/>
          <p:nvPr>
            <p:ph type="title"/>
          </p:nvPr>
        </p:nvSpPr>
        <p:spPr>
          <a:xfrm>
            <a:off x="4306618" y="786994"/>
            <a:ext cx="4369500" cy="812100"/>
          </a:xfrm>
          <a:prstGeom prst="rect">
            <a:avLst/>
          </a:prstGeom>
          <a:noFill/>
          <a:ln>
            <a:noFill/>
          </a:ln>
        </p:spPr>
        <p:txBody>
          <a:bodyPr anchorCtr="0" anchor="t" bIns="0" lIns="0" spcFirstLastPara="1" rIns="0" wrap="square" tIns="0">
            <a:noAutofit/>
          </a:bodyPr>
          <a:lstStyle>
            <a:lvl1pPr lvl="0" algn="l">
              <a:lnSpc>
                <a:spcPct val="97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037" name="Google Shape;8037;g3d53bdb51f7_0_1398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038" name="Google Shape;8038;g3d53bdb51f7_0_13980"/>
          <p:cNvSpPr txBox="1"/>
          <p:nvPr>
            <p:ph idx="1" type="body"/>
          </p:nvPr>
        </p:nvSpPr>
        <p:spPr>
          <a:xfrm>
            <a:off x="4271406" y="2550318"/>
            <a:ext cx="4404600" cy="1550100"/>
          </a:xfrm>
          <a:prstGeom prst="rect">
            <a:avLst/>
          </a:prstGeom>
          <a:noFill/>
          <a:ln>
            <a:noFill/>
          </a:ln>
        </p:spPr>
        <p:txBody>
          <a:bodyPr anchorCtr="0" anchor="t" bIns="0" lIns="0" spcFirstLastPara="1" rIns="0" wrap="square" tIns="0">
            <a:noAutofit/>
          </a:bodyPr>
          <a:lstStyle>
            <a:lvl1pPr indent="-288608" lvl="0" marL="457200" algn="l">
              <a:lnSpc>
                <a:spcPct val="105000"/>
              </a:lnSpc>
              <a:spcBef>
                <a:spcPts val="1350"/>
              </a:spcBef>
              <a:spcAft>
                <a:spcPts val="0"/>
              </a:spcAft>
              <a:buClr>
                <a:srgbClr val="DA0025"/>
              </a:buClr>
              <a:buSzPts val="945"/>
              <a:buChar char="●"/>
              <a:defRPr sz="1050">
                <a:solidFill>
                  <a:schemeClr val="dk1"/>
                </a:solidFill>
              </a:defRPr>
            </a:lvl1pPr>
            <a:lvl2pPr indent="-280035" lvl="1" marL="914400" algn="l">
              <a:lnSpc>
                <a:spcPct val="105000"/>
              </a:lnSpc>
              <a:spcBef>
                <a:spcPts val="1350"/>
              </a:spcBef>
              <a:spcAft>
                <a:spcPts val="0"/>
              </a:spcAft>
              <a:buClr>
                <a:srgbClr val="DA0025"/>
              </a:buClr>
              <a:buSzPts val="810"/>
              <a:buChar char="●"/>
              <a:defRPr sz="900">
                <a:solidFill>
                  <a:schemeClr val="dk1"/>
                </a:solidFill>
              </a:defRPr>
            </a:lvl2pPr>
            <a:lvl3pPr indent="-271463" lvl="2" marL="1371600" algn="l">
              <a:lnSpc>
                <a:spcPct val="105000"/>
              </a:lnSpc>
              <a:spcBef>
                <a:spcPts val="1350"/>
              </a:spcBef>
              <a:spcAft>
                <a:spcPts val="0"/>
              </a:spcAft>
              <a:buClr>
                <a:srgbClr val="DA0025"/>
              </a:buClr>
              <a:buSzPts val="675"/>
              <a:buChar char="●"/>
              <a:defRPr sz="750">
                <a:solidFill>
                  <a:schemeClr val="dk1"/>
                </a:solidFill>
              </a:defRPr>
            </a:lvl3pPr>
            <a:lvl4pPr indent="-262890" lvl="3" marL="1828800" algn="l">
              <a:lnSpc>
                <a:spcPct val="105000"/>
              </a:lnSpc>
              <a:spcBef>
                <a:spcPts val="1350"/>
              </a:spcBef>
              <a:spcAft>
                <a:spcPts val="0"/>
              </a:spcAft>
              <a:buClr>
                <a:srgbClr val="DA0025"/>
              </a:buClr>
              <a:buSzPts val="540"/>
              <a:buChar char="●"/>
              <a:defRPr sz="600">
                <a:solidFill>
                  <a:schemeClr val="dk1"/>
                </a:solidFill>
              </a:defRPr>
            </a:lvl4pPr>
            <a:lvl5pPr indent="-254317" lvl="4" marL="2286000" algn="l">
              <a:lnSpc>
                <a:spcPct val="105000"/>
              </a:lnSpc>
              <a:spcBef>
                <a:spcPts val="1350"/>
              </a:spcBef>
              <a:spcAft>
                <a:spcPts val="0"/>
              </a:spcAft>
              <a:buClr>
                <a:srgbClr val="DA0025"/>
              </a:buClr>
              <a:buSzPts val="405"/>
              <a:buChar char="●"/>
              <a:defRPr sz="450">
                <a:solidFill>
                  <a:schemeClr val="dk1"/>
                </a:solidFill>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8039" name="Google Shape;8039;g3d53bdb51f7_0_13980"/>
          <p:cNvSpPr txBox="1"/>
          <p:nvPr>
            <p:ph idx="3" type="subTitle"/>
          </p:nvPr>
        </p:nvSpPr>
        <p:spPr>
          <a:xfrm>
            <a:off x="4306618" y="1828799"/>
            <a:ext cx="4369500" cy="478800"/>
          </a:xfrm>
          <a:prstGeom prst="rect">
            <a:avLst/>
          </a:prstGeom>
          <a:noFill/>
          <a:ln>
            <a:noFill/>
          </a:ln>
        </p:spPr>
        <p:txBody>
          <a:bodyPr anchorCtr="0" anchor="t" bIns="0" lIns="0" spcFirstLastPara="1" rIns="0" wrap="square" tIns="0">
            <a:noAutofit/>
          </a:bodyPr>
          <a:lstStyle>
            <a:lvl1pPr lvl="0" algn="l">
              <a:lnSpc>
                <a:spcPct val="100000"/>
              </a:lnSpc>
              <a:spcBef>
                <a:spcPts val="1350"/>
              </a:spcBef>
              <a:spcAft>
                <a:spcPts val="0"/>
              </a:spcAft>
              <a:buClr>
                <a:schemeClr val="dk1"/>
              </a:buClr>
              <a:buSzPts val="1384"/>
              <a:buNone/>
              <a:defRPr b="1" sz="1537">
                <a:solidFill>
                  <a:schemeClr val="dk1"/>
                </a:solidFill>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5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_Custom Layout">
  <p:cSld name="23_Custom Layout">
    <p:bg>
      <p:bgPr>
        <a:blipFill>
          <a:blip r:embed="rId2">
            <a:alphaModFix/>
          </a:blip>
          <a:stretch>
            <a:fillRect/>
          </a:stretch>
        </a:blipFill>
      </p:bgPr>
    </p:bg>
    <p:spTree>
      <p:nvGrpSpPr>
        <p:cNvPr id="8040" name="Shape 8040"/>
        <p:cNvGrpSpPr/>
        <p:nvPr/>
      </p:nvGrpSpPr>
      <p:grpSpPr>
        <a:xfrm>
          <a:off x="0" y="0"/>
          <a:ext cx="0" cy="0"/>
          <a:chOff x="0" y="0"/>
          <a:chExt cx="0" cy="0"/>
        </a:xfrm>
      </p:grpSpPr>
      <p:sp>
        <p:nvSpPr>
          <p:cNvPr id="8041" name="Google Shape;8041;g3d53bdb51f7_0_13987"/>
          <p:cNvSpPr/>
          <p:nvPr/>
        </p:nvSpPr>
        <p:spPr>
          <a:xfrm>
            <a:off x="1396605" y="2566035"/>
            <a:ext cx="3127200" cy="1885800"/>
          </a:xfrm>
          <a:prstGeom prst="roundRect">
            <a:avLst>
              <a:gd fmla="val 429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042" name="Google Shape;8042;g3d53bdb51f7_0_13987"/>
          <p:cNvSpPr/>
          <p:nvPr/>
        </p:nvSpPr>
        <p:spPr>
          <a:xfrm>
            <a:off x="4620214" y="2566035"/>
            <a:ext cx="3127200" cy="1885800"/>
          </a:xfrm>
          <a:prstGeom prst="roundRect">
            <a:avLst>
              <a:gd fmla="val 429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043" name="Google Shape;8043;g3d53bdb51f7_0_1398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044" name="Google Shape;8044;g3d53bdb51f7_0_13987"/>
          <p:cNvSpPr txBox="1"/>
          <p:nvPr>
            <p:ph type="title"/>
          </p:nvPr>
        </p:nvSpPr>
        <p:spPr>
          <a:xfrm>
            <a:off x="315025" y="319875"/>
            <a:ext cx="85029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045" name="Google Shape;8045;g3d53bdb51f7_0_13987"/>
          <p:cNvSpPr/>
          <p:nvPr>
            <p:ph idx="2" type="pic"/>
          </p:nvPr>
        </p:nvSpPr>
        <p:spPr>
          <a:xfrm>
            <a:off x="1396605" y="1142575"/>
            <a:ext cx="3124200" cy="1686300"/>
          </a:xfrm>
          <a:prstGeom prst="round2SameRect">
            <a:avLst>
              <a:gd fmla="val 4909" name="adj1"/>
              <a:gd fmla="val 0" name="adj2"/>
            </a:avLst>
          </a:prstGeom>
          <a:solidFill>
            <a:schemeClr val="lt1"/>
          </a:solidFill>
          <a:ln>
            <a:noFill/>
          </a:ln>
        </p:spPr>
      </p:sp>
      <p:sp>
        <p:nvSpPr>
          <p:cNvPr id="8046" name="Google Shape;8046;g3d53bdb51f7_0_13987"/>
          <p:cNvSpPr/>
          <p:nvPr>
            <p:ph idx="3" type="pic"/>
          </p:nvPr>
        </p:nvSpPr>
        <p:spPr>
          <a:xfrm>
            <a:off x="4620214" y="1142575"/>
            <a:ext cx="3124200" cy="1686300"/>
          </a:xfrm>
          <a:prstGeom prst="round2SameRect">
            <a:avLst>
              <a:gd fmla="val 4909" name="adj1"/>
              <a:gd fmla="val 0" name="adj2"/>
            </a:avLst>
          </a:prstGeom>
          <a:solidFill>
            <a:schemeClr val="lt1"/>
          </a:solidFill>
          <a:ln>
            <a:noFill/>
          </a:ln>
        </p:spPr>
      </p:sp>
      <p:sp>
        <p:nvSpPr>
          <p:cNvPr id="8047" name="Google Shape;8047;g3d53bdb51f7_0_13987"/>
          <p:cNvSpPr txBox="1"/>
          <p:nvPr>
            <p:ph idx="1" type="subTitle"/>
          </p:nvPr>
        </p:nvSpPr>
        <p:spPr>
          <a:xfrm>
            <a:off x="1583035" y="3035175"/>
            <a:ext cx="2732400" cy="572100"/>
          </a:xfrm>
          <a:prstGeom prst="rect">
            <a:avLst/>
          </a:prstGeom>
          <a:noFill/>
          <a:ln>
            <a:noFill/>
          </a:ln>
        </p:spPr>
        <p:txBody>
          <a:bodyPr anchorCtr="0" anchor="t" bIns="34275" lIns="34275" spcFirstLastPara="1" rIns="34275" wrap="square" tIns="34275">
            <a:noAutofit/>
          </a:bodyPr>
          <a:lstStyle>
            <a:lvl1pPr lvl="0" marR="0" algn="l">
              <a:lnSpc>
                <a:spcPct val="94000"/>
              </a:lnSpc>
              <a:spcBef>
                <a:spcPts val="0"/>
              </a:spcBef>
              <a:spcAft>
                <a:spcPts val="0"/>
              </a:spcAft>
              <a:buSzPts val="945"/>
              <a:buNone/>
              <a:defRPr b="1" sz="131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048" name="Google Shape;8048;g3d53bdb51f7_0_13987"/>
          <p:cNvSpPr txBox="1"/>
          <p:nvPr>
            <p:ph idx="4" type="subTitle"/>
          </p:nvPr>
        </p:nvSpPr>
        <p:spPr>
          <a:xfrm>
            <a:off x="1593216" y="3671766"/>
            <a:ext cx="2732400" cy="572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900">
                <a:solidFill>
                  <a:schemeClr val="accent4"/>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049" name="Google Shape;8049;g3d53bdb51f7_0_13987"/>
          <p:cNvSpPr txBox="1"/>
          <p:nvPr>
            <p:ph idx="5" type="subTitle"/>
          </p:nvPr>
        </p:nvSpPr>
        <p:spPr>
          <a:xfrm>
            <a:off x="4768489" y="3035175"/>
            <a:ext cx="2722200" cy="572100"/>
          </a:xfrm>
          <a:prstGeom prst="rect">
            <a:avLst/>
          </a:prstGeom>
          <a:noFill/>
          <a:ln>
            <a:noFill/>
          </a:ln>
        </p:spPr>
        <p:txBody>
          <a:bodyPr anchorCtr="0" anchor="t" bIns="34275" lIns="34275" spcFirstLastPara="1" rIns="34275" wrap="square" tIns="34275">
            <a:noAutofit/>
          </a:bodyPr>
          <a:lstStyle>
            <a:lvl1pPr lvl="0" marR="0" algn="l">
              <a:lnSpc>
                <a:spcPct val="94000"/>
              </a:lnSpc>
              <a:spcBef>
                <a:spcPts val="0"/>
              </a:spcBef>
              <a:spcAft>
                <a:spcPts val="0"/>
              </a:spcAft>
              <a:buSzPts val="945"/>
              <a:buNone/>
              <a:defRPr b="1" sz="131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050" name="Google Shape;8050;g3d53bdb51f7_0_13987"/>
          <p:cNvSpPr txBox="1"/>
          <p:nvPr>
            <p:ph idx="6" type="subTitle"/>
          </p:nvPr>
        </p:nvSpPr>
        <p:spPr>
          <a:xfrm>
            <a:off x="4778632" y="3671766"/>
            <a:ext cx="2722200" cy="572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900">
                <a:solidFill>
                  <a:schemeClr val="accent4"/>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Tree>
  </p:cSld>
  <p:clrMapOvr>
    <a:masterClrMapping/>
  </p:clrMapOvr>
</p:sldLayout>
</file>

<file path=ppt/slideLayouts/slideLayout5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6_Custom Layout">
  <p:cSld name="16_Custom Layout">
    <p:bg>
      <p:bgPr>
        <a:blipFill>
          <a:blip r:embed="rId2">
            <a:alphaModFix/>
          </a:blip>
          <a:stretch>
            <a:fillRect/>
          </a:stretch>
        </a:blipFill>
      </p:bgPr>
    </p:bg>
    <p:spTree>
      <p:nvGrpSpPr>
        <p:cNvPr id="8051" name="Shape 8051"/>
        <p:cNvGrpSpPr/>
        <p:nvPr/>
      </p:nvGrpSpPr>
      <p:grpSpPr>
        <a:xfrm>
          <a:off x="0" y="0"/>
          <a:ext cx="0" cy="0"/>
          <a:chOff x="0" y="0"/>
          <a:chExt cx="0" cy="0"/>
        </a:xfrm>
      </p:grpSpPr>
      <p:sp>
        <p:nvSpPr>
          <p:cNvPr id="8052" name="Google Shape;8052;g3d53bdb51f7_0_13998"/>
          <p:cNvSpPr txBox="1"/>
          <p:nvPr>
            <p:ph type="title"/>
          </p:nvPr>
        </p:nvSpPr>
        <p:spPr>
          <a:xfrm>
            <a:off x="319009" y="319875"/>
            <a:ext cx="84987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053" name="Google Shape;8053;g3d53bdb51f7_0_1399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054" name="Google Shape;8054;g3d53bdb51f7_0_13998"/>
          <p:cNvSpPr txBox="1"/>
          <p:nvPr>
            <p:ph idx="1" type="body"/>
          </p:nvPr>
        </p:nvSpPr>
        <p:spPr>
          <a:xfrm>
            <a:off x="307741" y="1371597"/>
            <a:ext cx="8488200" cy="1650300"/>
          </a:xfrm>
          <a:prstGeom prst="rect">
            <a:avLst/>
          </a:prstGeom>
          <a:noFill/>
          <a:ln>
            <a:noFill/>
          </a:ln>
        </p:spPr>
        <p:txBody>
          <a:bodyPr anchorCtr="0" anchor="t" bIns="0" lIns="0" spcFirstLastPara="1" rIns="0" wrap="square" tIns="0">
            <a:noAutofit/>
          </a:bodyPr>
          <a:lstStyle>
            <a:lvl1pPr indent="-267145" lvl="0" marL="457200" algn="l">
              <a:lnSpc>
                <a:spcPct val="95000"/>
              </a:lnSpc>
              <a:spcBef>
                <a:spcPts val="1350"/>
              </a:spcBef>
              <a:spcAft>
                <a:spcPts val="0"/>
              </a:spcAft>
              <a:buClr>
                <a:schemeClr val="dk1"/>
              </a:buClr>
              <a:buSzPts val="607"/>
              <a:buChar char="●"/>
              <a:defRPr sz="1050"/>
            </a:lvl1pPr>
            <a:lvl2pPr indent="-267145" lvl="1" marL="914400" algn="l">
              <a:lnSpc>
                <a:spcPct val="95000"/>
              </a:lnSpc>
              <a:spcBef>
                <a:spcPts val="1350"/>
              </a:spcBef>
              <a:spcAft>
                <a:spcPts val="0"/>
              </a:spcAft>
              <a:buClr>
                <a:schemeClr val="dk1"/>
              </a:buClr>
              <a:buSzPts val="607"/>
              <a:buChar char="●"/>
              <a:defRPr sz="900"/>
            </a:lvl2pPr>
            <a:lvl3pPr indent="-267145" lvl="2" marL="1371600" algn="l">
              <a:lnSpc>
                <a:spcPct val="95000"/>
              </a:lnSpc>
              <a:spcBef>
                <a:spcPts val="1350"/>
              </a:spcBef>
              <a:spcAft>
                <a:spcPts val="0"/>
              </a:spcAft>
              <a:buClr>
                <a:schemeClr val="dk1"/>
              </a:buClr>
              <a:buSzPts val="607"/>
              <a:buChar char="●"/>
              <a:defRPr sz="750"/>
            </a:lvl3pPr>
            <a:lvl4pPr indent="-267145" lvl="3" marL="1828800" algn="l">
              <a:lnSpc>
                <a:spcPct val="95000"/>
              </a:lnSpc>
              <a:spcBef>
                <a:spcPts val="1350"/>
              </a:spcBef>
              <a:spcAft>
                <a:spcPts val="0"/>
              </a:spcAft>
              <a:buClr>
                <a:schemeClr val="dk1"/>
              </a:buClr>
              <a:buSzPts val="607"/>
              <a:buChar char="●"/>
              <a:defRPr sz="600"/>
            </a:lvl4pPr>
            <a:lvl5pPr indent="-267145" lvl="4" marL="2286000" algn="l">
              <a:lnSpc>
                <a:spcPct val="95000"/>
              </a:lnSpc>
              <a:spcBef>
                <a:spcPts val="1350"/>
              </a:spcBef>
              <a:spcAft>
                <a:spcPts val="0"/>
              </a:spcAft>
              <a:buClr>
                <a:schemeClr val="dk1"/>
              </a:buClr>
              <a:buSzPts val="607"/>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8055" name="Google Shape;8055;g3d53bdb51f7_0_13998"/>
          <p:cNvSpPr txBox="1"/>
          <p:nvPr>
            <p:ph idx="2" type="subTitle"/>
          </p:nvPr>
        </p:nvSpPr>
        <p:spPr>
          <a:xfrm>
            <a:off x="318327" y="962960"/>
            <a:ext cx="84882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384"/>
              <a:buNone/>
              <a:defRPr b="1" sz="1537">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5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0_Custom Layout" showMasterSp="0">
  <p:cSld name="80_Custom Layout">
    <p:bg>
      <p:bgPr>
        <a:blipFill>
          <a:blip r:embed="rId2">
            <a:alphaModFix/>
          </a:blip>
          <a:stretch>
            <a:fillRect/>
          </a:stretch>
        </a:blipFill>
      </p:bgPr>
    </p:bg>
    <p:spTree>
      <p:nvGrpSpPr>
        <p:cNvPr id="8056" name="Shape 8056"/>
        <p:cNvGrpSpPr/>
        <p:nvPr/>
      </p:nvGrpSpPr>
      <p:grpSpPr>
        <a:xfrm>
          <a:off x="0" y="0"/>
          <a:ext cx="0" cy="0"/>
          <a:chOff x="0" y="0"/>
          <a:chExt cx="0" cy="0"/>
        </a:xfrm>
      </p:grpSpPr>
      <p:sp>
        <p:nvSpPr>
          <p:cNvPr id="8057" name="Google Shape;8057;g3d53bdb51f7_0_1400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058" name="Google Shape;8058;g3d53bdb51f7_0_14003"/>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lt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sp>
        <p:nvSpPr>
          <p:cNvPr id="8059" name="Google Shape;8059;g3d53bdb51f7_0_14003"/>
          <p:cNvSpPr txBox="1"/>
          <p:nvPr>
            <p:ph idx="1" type="body"/>
          </p:nvPr>
        </p:nvSpPr>
        <p:spPr>
          <a:xfrm>
            <a:off x="301713" y="1980348"/>
            <a:ext cx="5270400" cy="2046300"/>
          </a:xfrm>
          <a:prstGeom prst="rect">
            <a:avLst/>
          </a:prstGeom>
          <a:noFill/>
          <a:ln>
            <a:noFill/>
          </a:ln>
        </p:spPr>
        <p:txBody>
          <a:bodyPr anchorCtr="0" anchor="t" bIns="0" lIns="0" spcFirstLastPara="1" rIns="0" wrap="square" tIns="0">
            <a:noAutofit/>
          </a:bodyPr>
          <a:lstStyle>
            <a:lvl1pPr indent="-327152" lvl="0" marL="457200" algn="l">
              <a:lnSpc>
                <a:spcPct val="100000"/>
              </a:lnSpc>
              <a:spcBef>
                <a:spcPts val="0"/>
              </a:spcBef>
              <a:spcAft>
                <a:spcPts val="0"/>
              </a:spcAft>
              <a:buClr>
                <a:schemeClr val="lt1"/>
              </a:buClr>
              <a:buSzPts val="1552"/>
              <a:buChar char="●"/>
              <a:defRPr sz="1725">
                <a:solidFill>
                  <a:schemeClr val="lt1"/>
                </a:solidFill>
              </a:defRPr>
            </a:lvl1pPr>
            <a:lvl2pPr indent="-327152" lvl="1" marL="914400" algn="l">
              <a:lnSpc>
                <a:spcPct val="100000"/>
              </a:lnSpc>
              <a:spcBef>
                <a:spcPts val="0"/>
              </a:spcBef>
              <a:spcAft>
                <a:spcPts val="0"/>
              </a:spcAft>
              <a:buClr>
                <a:schemeClr val="lt1"/>
              </a:buClr>
              <a:buSzPts val="1552"/>
              <a:buChar char="●"/>
              <a:defRPr sz="1725">
                <a:solidFill>
                  <a:schemeClr val="lt1"/>
                </a:solidFill>
              </a:defRPr>
            </a:lvl2pPr>
            <a:lvl3pPr indent="-314325" lvl="2" marL="1371600" algn="l">
              <a:lnSpc>
                <a:spcPct val="100000"/>
              </a:lnSpc>
              <a:spcBef>
                <a:spcPts val="0"/>
              </a:spcBef>
              <a:spcAft>
                <a:spcPts val="0"/>
              </a:spcAft>
              <a:buClr>
                <a:schemeClr val="lt1"/>
              </a:buClr>
              <a:buSzPts val="1350"/>
              <a:buChar char="●"/>
              <a:defRPr sz="1500">
                <a:solidFill>
                  <a:schemeClr val="lt1"/>
                </a:solidFill>
              </a:defRPr>
            </a:lvl3pPr>
            <a:lvl4pPr indent="-297180" lvl="3" marL="1828800" algn="l">
              <a:lnSpc>
                <a:spcPct val="100000"/>
              </a:lnSpc>
              <a:spcBef>
                <a:spcPts val="0"/>
              </a:spcBef>
              <a:spcAft>
                <a:spcPts val="0"/>
              </a:spcAft>
              <a:buClr>
                <a:schemeClr val="lt1"/>
              </a:buClr>
              <a:buSzPts val="1080"/>
              <a:buChar char="●"/>
              <a:defRPr sz="1200">
                <a:solidFill>
                  <a:schemeClr val="lt1"/>
                </a:solidFill>
              </a:defRPr>
            </a:lvl4pPr>
            <a:lvl5pPr indent="-280035" lvl="4" marL="2286000" algn="l">
              <a:lnSpc>
                <a:spcPct val="100000"/>
              </a:lnSpc>
              <a:spcBef>
                <a:spcPts val="0"/>
              </a:spcBef>
              <a:spcAft>
                <a:spcPts val="0"/>
              </a:spcAft>
              <a:buClr>
                <a:schemeClr val="lt1"/>
              </a:buClr>
              <a:buSzPts val="810"/>
              <a:buChar char="●"/>
              <a:defRPr sz="900">
                <a:solidFill>
                  <a:schemeClr val="lt1"/>
                </a:solidFill>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grpSp>
        <p:nvGrpSpPr>
          <p:cNvPr id="8060" name="Google Shape;8060;g3d53bdb51f7_0_14003"/>
          <p:cNvGrpSpPr/>
          <p:nvPr/>
        </p:nvGrpSpPr>
        <p:grpSpPr>
          <a:xfrm>
            <a:off x="7848588" y="4616741"/>
            <a:ext cx="948486" cy="279733"/>
            <a:chOff x="20929561" y="12311319"/>
            <a:chExt cx="2529297" cy="745954"/>
          </a:xfrm>
        </p:grpSpPr>
        <p:grpSp>
          <p:nvGrpSpPr>
            <p:cNvPr id="8061" name="Google Shape;8061;g3d53bdb51f7_0_14003"/>
            <p:cNvGrpSpPr/>
            <p:nvPr/>
          </p:nvGrpSpPr>
          <p:grpSpPr>
            <a:xfrm>
              <a:off x="20929561" y="12311319"/>
              <a:ext cx="2433857" cy="745954"/>
              <a:chOff x="20929561" y="12311319"/>
              <a:chExt cx="2433857" cy="745954"/>
            </a:xfrm>
          </p:grpSpPr>
          <p:sp>
            <p:nvSpPr>
              <p:cNvPr id="8062" name="Google Shape;8062;g3d53bdb51f7_0_14003"/>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063" name="Google Shape;8063;g3d53bdb51f7_0_14003"/>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8064" name="Google Shape;8064;g3d53bdb51f7_0_14003"/>
              <p:cNvGrpSpPr/>
              <p:nvPr/>
            </p:nvGrpSpPr>
            <p:grpSpPr>
              <a:xfrm>
                <a:off x="22582537" y="12311321"/>
                <a:ext cx="780881" cy="745730"/>
                <a:chOff x="22582537" y="12311321"/>
                <a:chExt cx="780881" cy="745730"/>
              </a:xfrm>
            </p:grpSpPr>
            <p:grpSp>
              <p:nvGrpSpPr>
                <p:cNvPr id="8065" name="Google Shape;8065;g3d53bdb51f7_0_14003"/>
                <p:cNvGrpSpPr/>
                <p:nvPr/>
              </p:nvGrpSpPr>
              <p:grpSpPr>
                <a:xfrm>
                  <a:off x="22582537" y="12311321"/>
                  <a:ext cx="780881" cy="745730"/>
                  <a:chOff x="22582537" y="12311321"/>
                  <a:chExt cx="780881" cy="745730"/>
                </a:xfrm>
              </p:grpSpPr>
              <p:sp>
                <p:nvSpPr>
                  <p:cNvPr id="8066" name="Google Shape;8066;g3d53bdb51f7_0_14003"/>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067" name="Google Shape;8067;g3d53bdb51f7_0_14003"/>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8068" name="Google Shape;8068;g3d53bdb51f7_0_14003"/>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8069" name="Google Shape;8069;g3d53bdb51f7_0_14003"/>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5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showMasterSp="0">
  <p:cSld name="Title Slide">
    <p:bg>
      <p:bgPr>
        <a:blipFill>
          <a:blip r:embed="rId2">
            <a:alphaModFix/>
          </a:blip>
          <a:stretch>
            <a:fillRect/>
          </a:stretch>
        </a:blipFill>
      </p:bgPr>
    </p:bg>
    <p:spTree>
      <p:nvGrpSpPr>
        <p:cNvPr id="8070" name="Shape 8070"/>
        <p:cNvGrpSpPr/>
        <p:nvPr/>
      </p:nvGrpSpPr>
      <p:grpSpPr>
        <a:xfrm>
          <a:off x="0" y="0"/>
          <a:ext cx="0" cy="0"/>
          <a:chOff x="0" y="0"/>
          <a:chExt cx="0" cy="0"/>
        </a:xfrm>
      </p:grpSpPr>
      <p:sp>
        <p:nvSpPr>
          <p:cNvPr id="8071" name="Google Shape;8071;g3d53bdb51f7_0_14017"/>
          <p:cNvSpPr txBox="1"/>
          <p:nvPr>
            <p:ph type="title"/>
          </p:nvPr>
        </p:nvSpPr>
        <p:spPr>
          <a:xfrm>
            <a:off x="4352819" y="561586"/>
            <a:ext cx="4363800" cy="1831200"/>
          </a:xfrm>
          <a:prstGeom prst="rect">
            <a:avLst/>
          </a:prstGeom>
          <a:noFill/>
          <a:ln>
            <a:noFill/>
          </a:ln>
        </p:spPr>
        <p:txBody>
          <a:bodyPr anchorCtr="0" anchor="t" bIns="0" lIns="0" spcFirstLastPara="1" rIns="0" wrap="square" tIns="0">
            <a:noAutofit/>
          </a:bodyPr>
          <a:lstStyle>
            <a:lvl1pPr lvl="0" algn="r">
              <a:lnSpc>
                <a:spcPct val="91000"/>
              </a:lnSpc>
              <a:spcBef>
                <a:spcPts val="0"/>
              </a:spcBef>
              <a:spcAft>
                <a:spcPts val="0"/>
              </a:spcAft>
              <a:buClr>
                <a:schemeClr val="lt1"/>
              </a:buClr>
              <a:buSzPts val="4650"/>
              <a:buFont typeface="Poppins SemiBold"/>
              <a:buNone/>
              <a:defRPr b="1" sz="4650">
                <a:solidFill>
                  <a:schemeClr val="lt1"/>
                </a:solidFill>
                <a:latin typeface="Poppins SemiBold"/>
                <a:ea typeface="Poppins SemiBold"/>
                <a:cs typeface="Poppins SemiBold"/>
                <a:sym typeface="Poppins SemiBold"/>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072" name="Google Shape;8072;g3d53bdb51f7_0_14017"/>
          <p:cNvSpPr txBox="1"/>
          <p:nvPr>
            <p:ph idx="1" type="subTitle"/>
          </p:nvPr>
        </p:nvSpPr>
        <p:spPr>
          <a:xfrm>
            <a:off x="4352423" y="2876141"/>
            <a:ext cx="4363800" cy="264600"/>
          </a:xfrm>
          <a:prstGeom prst="rect">
            <a:avLst/>
          </a:prstGeom>
          <a:noFill/>
          <a:ln>
            <a:noFill/>
          </a:ln>
        </p:spPr>
        <p:txBody>
          <a:bodyPr anchorCtr="0" anchor="t" bIns="0" lIns="0" spcFirstLastPara="1" rIns="0" wrap="square" tIns="0">
            <a:noAutofit/>
          </a:bodyPr>
          <a:lstStyle>
            <a:lvl1pPr lvl="0" algn="r">
              <a:lnSpc>
                <a:spcPct val="95000"/>
              </a:lnSpc>
              <a:spcBef>
                <a:spcPts val="1350"/>
              </a:spcBef>
              <a:spcAft>
                <a:spcPts val="0"/>
              </a:spcAft>
              <a:buClr>
                <a:schemeClr val="lt1"/>
              </a:buClr>
              <a:buSzPts val="1552"/>
              <a:buNone/>
              <a:defRPr b="1" sz="1725">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8073" name="Google Shape;8073;g3d53bdb51f7_0_14017"/>
          <p:cNvGrpSpPr/>
          <p:nvPr/>
        </p:nvGrpSpPr>
        <p:grpSpPr>
          <a:xfrm>
            <a:off x="7848588" y="4616741"/>
            <a:ext cx="948486" cy="279733"/>
            <a:chOff x="20929561" y="12311319"/>
            <a:chExt cx="2529297" cy="745954"/>
          </a:xfrm>
        </p:grpSpPr>
        <p:grpSp>
          <p:nvGrpSpPr>
            <p:cNvPr id="8074" name="Google Shape;8074;g3d53bdb51f7_0_14017"/>
            <p:cNvGrpSpPr/>
            <p:nvPr/>
          </p:nvGrpSpPr>
          <p:grpSpPr>
            <a:xfrm>
              <a:off x="20929561" y="12311319"/>
              <a:ext cx="2433857" cy="745954"/>
              <a:chOff x="20929561" y="12311319"/>
              <a:chExt cx="2433857" cy="745954"/>
            </a:xfrm>
          </p:grpSpPr>
          <p:sp>
            <p:nvSpPr>
              <p:cNvPr id="8075" name="Google Shape;8075;g3d53bdb51f7_0_14017"/>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076" name="Google Shape;8076;g3d53bdb51f7_0_14017"/>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8077" name="Google Shape;8077;g3d53bdb51f7_0_14017"/>
              <p:cNvGrpSpPr/>
              <p:nvPr/>
            </p:nvGrpSpPr>
            <p:grpSpPr>
              <a:xfrm>
                <a:off x="22582537" y="12311321"/>
                <a:ext cx="780881" cy="745730"/>
                <a:chOff x="22582537" y="12311321"/>
                <a:chExt cx="780881" cy="745730"/>
              </a:xfrm>
            </p:grpSpPr>
            <p:grpSp>
              <p:nvGrpSpPr>
                <p:cNvPr id="8078" name="Google Shape;8078;g3d53bdb51f7_0_14017"/>
                <p:cNvGrpSpPr/>
                <p:nvPr/>
              </p:nvGrpSpPr>
              <p:grpSpPr>
                <a:xfrm>
                  <a:off x="22582537" y="12311321"/>
                  <a:ext cx="780881" cy="745730"/>
                  <a:chOff x="22582537" y="12311321"/>
                  <a:chExt cx="780881" cy="745730"/>
                </a:xfrm>
              </p:grpSpPr>
              <p:sp>
                <p:nvSpPr>
                  <p:cNvPr id="8079" name="Google Shape;8079;g3d53bdb51f7_0_14017"/>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080" name="Google Shape;8080;g3d53bdb51f7_0_14017"/>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8081" name="Google Shape;8081;g3d53bdb51f7_0_14017"/>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8082" name="Google Shape;8082;g3d53bdb51f7_0_14017"/>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5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Title Slide" showMasterSp="0">
  <p:cSld name="1_Title Slide">
    <p:bg>
      <p:bgPr>
        <a:blipFill>
          <a:blip r:embed="rId2">
            <a:alphaModFix/>
          </a:blip>
          <a:stretch>
            <a:fillRect/>
          </a:stretch>
        </a:blipFill>
      </p:bgPr>
    </p:bg>
    <p:spTree>
      <p:nvGrpSpPr>
        <p:cNvPr id="8083" name="Shape 8083"/>
        <p:cNvGrpSpPr/>
        <p:nvPr/>
      </p:nvGrpSpPr>
      <p:grpSpPr>
        <a:xfrm>
          <a:off x="0" y="0"/>
          <a:ext cx="0" cy="0"/>
          <a:chOff x="0" y="0"/>
          <a:chExt cx="0" cy="0"/>
        </a:xfrm>
      </p:grpSpPr>
      <p:sp>
        <p:nvSpPr>
          <p:cNvPr id="8084" name="Google Shape;8084;g3d53bdb51f7_0_14030"/>
          <p:cNvSpPr txBox="1"/>
          <p:nvPr>
            <p:ph type="title"/>
          </p:nvPr>
        </p:nvSpPr>
        <p:spPr>
          <a:xfrm>
            <a:off x="4352819" y="561586"/>
            <a:ext cx="4363800" cy="1831200"/>
          </a:xfrm>
          <a:prstGeom prst="rect">
            <a:avLst/>
          </a:prstGeom>
          <a:noFill/>
          <a:ln>
            <a:noFill/>
          </a:ln>
        </p:spPr>
        <p:txBody>
          <a:bodyPr anchorCtr="0" anchor="t" bIns="0" lIns="0" spcFirstLastPara="1" rIns="0" wrap="square" tIns="0">
            <a:noAutofit/>
          </a:bodyPr>
          <a:lstStyle>
            <a:lvl1pPr lvl="0" algn="r">
              <a:lnSpc>
                <a:spcPct val="91000"/>
              </a:lnSpc>
              <a:spcBef>
                <a:spcPts val="0"/>
              </a:spcBef>
              <a:spcAft>
                <a:spcPts val="0"/>
              </a:spcAft>
              <a:buClr>
                <a:schemeClr val="lt1"/>
              </a:buClr>
              <a:buSzPts val="4650"/>
              <a:buFont typeface="Poppins SemiBold"/>
              <a:buNone/>
              <a:defRPr sz="4650">
                <a:solidFill>
                  <a:schemeClr val="lt1"/>
                </a:solidFill>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085" name="Google Shape;8085;g3d53bdb51f7_0_14030"/>
          <p:cNvSpPr txBox="1"/>
          <p:nvPr>
            <p:ph idx="1" type="subTitle"/>
          </p:nvPr>
        </p:nvSpPr>
        <p:spPr>
          <a:xfrm>
            <a:off x="4352423" y="2876141"/>
            <a:ext cx="4363800" cy="264600"/>
          </a:xfrm>
          <a:prstGeom prst="rect">
            <a:avLst/>
          </a:prstGeom>
          <a:noFill/>
          <a:ln>
            <a:noFill/>
          </a:ln>
        </p:spPr>
        <p:txBody>
          <a:bodyPr anchorCtr="0" anchor="t" bIns="0" lIns="0" spcFirstLastPara="1" rIns="0" wrap="square" tIns="0">
            <a:noAutofit/>
          </a:bodyPr>
          <a:lstStyle>
            <a:lvl1pPr lvl="0" algn="r">
              <a:lnSpc>
                <a:spcPct val="95000"/>
              </a:lnSpc>
              <a:spcBef>
                <a:spcPts val="1350"/>
              </a:spcBef>
              <a:spcAft>
                <a:spcPts val="0"/>
              </a:spcAft>
              <a:buClr>
                <a:schemeClr val="lt1"/>
              </a:buClr>
              <a:buSzPts val="1552"/>
              <a:buNone/>
              <a:defRPr b="1" sz="1725">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8086" name="Google Shape;8086;g3d53bdb51f7_0_14030"/>
          <p:cNvGrpSpPr/>
          <p:nvPr/>
        </p:nvGrpSpPr>
        <p:grpSpPr>
          <a:xfrm>
            <a:off x="7848588" y="4616741"/>
            <a:ext cx="948486" cy="279733"/>
            <a:chOff x="20929561" y="12311319"/>
            <a:chExt cx="2529297" cy="745954"/>
          </a:xfrm>
        </p:grpSpPr>
        <p:grpSp>
          <p:nvGrpSpPr>
            <p:cNvPr id="8087" name="Google Shape;8087;g3d53bdb51f7_0_14030"/>
            <p:cNvGrpSpPr/>
            <p:nvPr/>
          </p:nvGrpSpPr>
          <p:grpSpPr>
            <a:xfrm>
              <a:off x="20929561" y="12311319"/>
              <a:ext cx="2433857" cy="745954"/>
              <a:chOff x="20929561" y="12311319"/>
              <a:chExt cx="2433857" cy="745954"/>
            </a:xfrm>
          </p:grpSpPr>
          <p:sp>
            <p:nvSpPr>
              <p:cNvPr id="8088" name="Google Shape;8088;g3d53bdb51f7_0_14030"/>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089" name="Google Shape;8089;g3d53bdb51f7_0_14030"/>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8090" name="Google Shape;8090;g3d53bdb51f7_0_14030"/>
              <p:cNvGrpSpPr/>
              <p:nvPr/>
            </p:nvGrpSpPr>
            <p:grpSpPr>
              <a:xfrm>
                <a:off x="22582537" y="12311321"/>
                <a:ext cx="780881" cy="745730"/>
                <a:chOff x="22582537" y="12311321"/>
                <a:chExt cx="780881" cy="745730"/>
              </a:xfrm>
            </p:grpSpPr>
            <p:grpSp>
              <p:nvGrpSpPr>
                <p:cNvPr id="8091" name="Google Shape;8091;g3d53bdb51f7_0_14030"/>
                <p:cNvGrpSpPr/>
                <p:nvPr/>
              </p:nvGrpSpPr>
              <p:grpSpPr>
                <a:xfrm>
                  <a:off x="22582537" y="12311321"/>
                  <a:ext cx="780881" cy="745730"/>
                  <a:chOff x="22582537" y="12311321"/>
                  <a:chExt cx="780881" cy="745730"/>
                </a:xfrm>
              </p:grpSpPr>
              <p:sp>
                <p:nvSpPr>
                  <p:cNvPr id="8092" name="Google Shape;8092;g3d53bdb51f7_0_14030"/>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093" name="Google Shape;8093;g3d53bdb51f7_0_14030"/>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8094" name="Google Shape;8094;g3d53bdb51f7_0_14030"/>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8095" name="Google Shape;8095;g3d53bdb51f7_0_14030"/>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5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Title Slide" showMasterSp="0">
  <p:cSld name="2_Title Slide">
    <p:bg>
      <p:bgPr>
        <a:blipFill>
          <a:blip r:embed="rId2">
            <a:alphaModFix/>
          </a:blip>
          <a:stretch>
            <a:fillRect/>
          </a:stretch>
        </a:blipFill>
      </p:bgPr>
    </p:bg>
    <p:spTree>
      <p:nvGrpSpPr>
        <p:cNvPr id="8096" name="Shape 8096"/>
        <p:cNvGrpSpPr/>
        <p:nvPr/>
      </p:nvGrpSpPr>
      <p:grpSpPr>
        <a:xfrm>
          <a:off x="0" y="0"/>
          <a:ext cx="0" cy="0"/>
          <a:chOff x="0" y="0"/>
          <a:chExt cx="0" cy="0"/>
        </a:xfrm>
      </p:grpSpPr>
      <p:sp>
        <p:nvSpPr>
          <p:cNvPr id="8097" name="Google Shape;8097;g3d53bdb51f7_0_14043"/>
          <p:cNvSpPr txBox="1"/>
          <p:nvPr>
            <p:ph type="title"/>
          </p:nvPr>
        </p:nvSpPr>
        <p:spPr>
          <a:xfrm>
            <a:off x="645155" y="561586"/>
            <a:ext cx="4363800" cy="1831200"/>
          </a:xfrm>
          <a:prstGeom prst="rect">
            <a:avLst/>
          </a:prstGeom>
          <a:noFill/>
          <a:ln>
            <a:noFill/>
          </a:ln>
        </p:spPr>
        <p:txBody>
          <a:bodyPr anchorCtr="0" anchor="t" bIns="0" lIns="0" spcFirstLastPara="1" rIns="0" wrap="square" tIns="0">
            <a:noAutofit/>
          </a:bodyPr>
          <a:lstStyle>
            <a:lvl1pPr lvl="0" algn="l">
              <a:lnSpc>
                <a:spcPct val="91000"/>
              </a:lnSpc>
              <a:spcBef>
                <a:spcPts val="0"/>
              </a:spcBef>
              <a:spcAft>
                <a:spcPts val="0"/>
              </a:spcAft>
              <a:buClr>
                <a:schemeClr val="lt1"/>
              </a:buClr>
              <a:buSzPts val="4650"/>
              <a:buFont typeface="Poppins"/>
              <a:buNone/>
              <a:defRPr b="1" sz="4650">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098" name="Google Shape;8098;g3d53bdb51f7_0_14043"/>
          <p:cNvSpPr txBox="1"/>
          <p:nvPr>
            <p:ph idx="1" type="subTitle"/>
          </p:nvPr>
        </p:nvSpPr>
        <p:spPr>
          <a:xfrm>
            <a:off x="644759" y="2876141"/>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lt1"/>
              </a:buClr>
              <a:buSzPts val="1552"/>
              <a:buNone/>
              <a:defRPr b="1" sz="1725">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8099" name="Google Shape;8099;g3d53bdb51f7_0_14043"/>
          <p:cNvGrpSpPr/>
          <p:nvPr/>
        </p:nvGrpSpPr>
        <p:grpSpPr>
          <a:xfrm>
            <a:off x="7848588" y="4616741"/>
            <a:ext cx="948486" cy="279733"/>
            <a:chOff x="20929561" y="12311319"/>
            <a:chExt cx="2529297" cy="745954"/>
          </a:xfrm>
        </p:grpSpPr>
        <p:grpSp>
          <p:nvGrpSpPr>
            <p:cNvPr id="8100" name="Google Shape;8100;g3d53bdb51f7_0_14043"/>
            <p:cNvGrpSpPr/>
            <p:nvPr/>
          </p:nvGrpSpPr>
          <p:grpSpPr>
            <a:xfrm>
              <a:off x="20929561" y="12311319"/>
              <a:ext cx="2433857" cy="745954"/>
              <a:chOff x="20929561" y="12311319"/>
              <a:chExt cx="2433857" cy="745954"/>
            </a:xfrm>
          </p:grpSpPr>
          <p:sp>
            <p:nvSpPr>
              <p:cNvPr id="8101" name="Google Shape;8101;g3d53bdb51f7_0_14043"/>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102" name="Google Shape;8102;g3d53bdb51f7_0_14043"/>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8103" name="Google Shape;8103;g3d53bdb51f7_0_14043"/>
              <p:cNvGrpSpPr/>
              <p:nvPr/>
            </p:nvGrpSpPr>
            <p:grpSpPr>
              <a:xfrm>
                <a:off x="22582537" y="12311321"/>
                <a:ext cx="780881" cy="745730"/>
                <a:chOff x="22582537" y="12311321"/>
                <a:chExt cx="780881" cy="745730"/>
              </a:xfrm>
            </p:grpSpPr>
            <p:grpSp>
              <p:nvGrpSpPr>
                <p:cNvPr id="8104" name="Google Shape;8104;g3d53bdb51f7_0_14043"/>
                <p:cNvGrpSpPr/>
                <p:nvPr/>
              </p:nvGrpSpPr>
              <p:grpSpPr>
                <a:xfrm>
                  <a:off x="22582537" y="12311321"/>
                  <a:ext cx="780881" cy="745730"/>
                  <a:chOff x="22582537" y="12311321"/>
                  <a:chExt cx="780881" cy="745730"/>
                </a:xfrm>
              </p:grpSpPr>
              <p:sp>
                <p:nvSpPr>
                  <p:cNvPr id="8105" name="Google Shape;8105;g3d53bdb51f7_0_14043"/>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106" name="Google Shape;8106;g3d53bdb51f7_0_14043"/>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8107" name="Google Shape;8107;g3d53bdb51f7_0_14043"/>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8108" name="Google Shape;8108;g3d53bdb51f7_0_14043"/>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5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Title Slide" showMasterSp="0">
  <p:cSld name="3_Title Slide">
    <p:bg>
      <p:bgPr>
        <a:blipFill>
          <a:blip r:embed="rId2">
            <a:alphaModFix/>
          </a:blip>
          <a:stretch>
            <a:fillRect/>
          </a:stretch>
        </a:blipFill>
      </p:bgPr>
    </p:bg>
    <p:spTree>
      <p:nvGrpSpPr>
        <p:cNvPr id="8109" name="Shape 8109"/>
        <p:cNvGrpSpPr/>
        <p:nvPr/>
      </p:nvGrpSpPr>
      <p:grpSpPr>
        <a:xfrm>
          <a:off x="0" y="0"/>
          <a:ext cx="0" cy="0"/>
          <a:chOff x="0" y="0"/>
          <a:chExt cx="0" cy="0"/>
        </a:xfrm>
      </p:grpSpPr>
      <p:sp>
        <p:nvSpPr>
          <p:cNvPr id="8110" name="Google Shape;8110;g3d53bdb51f7_0_14056"/>
          <p:cNvSpPr/>
          <p:nvPr/>
        </p:nvSpPr>
        <p:spPr>
          <a:xfrm>
            <a:off x="1573868" y="661956"/>
            <a:ext cx="33229" cy="33229"/>
          </a:xfrm>
          <a:custGeom>
            <a:rect b="b" l="l" r="r" t="t"/>
            <a:pathLst>
              <a:path extrusionOk="0" h="88610" w="88610">
                <a:moveTo>
                  <a:pt x="0" y="44305"/>
                </a:moveTo>
                <a:cubicBezTo>
                  <a:pt x="0" y="19790"/>
                  <a:pt x="19918" y="0"/>
                  <a:pt x="44305" y="0"/>
                </a:cubicBezTo>
                <a:cubicBezTo>
                  <a:pt x="68692" y="0"/>
                  <a:pt x="88610" y="19790"/>
                  <a:pt x="88610" y="44305"/>
                </a:cubicBezTo>
                <a:cubicBezTo>
                  <a:pt x="88610" y="68820"/>
                  <a:pt x="68820" y="88610"/>
                  <a:pt x="44305" y="88610"/>
                </a:cubicBezTo>
                <a:cubicBezTo>
                  <a:pt x="19790" y="88610"/>
                  <a:pt x="0" y="68820"/>
                  <a:pt x="0" y="44305"/>
                </a:cubicBezTo>
                <a:close/>
                <a:moveTo>
                  <a:pt x="76991" y="44305"/>
                </a:moveTo>
                <a:cubicBezTo>
                  <a:pt x="76991" y="26302"/>
                  <a:pt x="62436" y="11747"/>
                  <a:pt x="44433" y="11747"/>
                </a:cubicBezTo>
                <a:cubicBezTo>
                  <a:pt x="26430" y="11747"/>
                  <a:pt x="11874" y="26302"/>
                  <a:pt x="11874" y="44305"/>
                </a:cubicBezTo>
                <a:cubicBezTo>
                  <a:pt x="11874" y="62308"/>
                  <a:pt x="26430" y="76864"/>
                  <a:pt x="44433" y="76864"/>
                </a:cubicBezTo>
                <a:cubicBezTo>
                  <a:pt x="62436" y="76864"/>
                  <a:pt x="76991" y="62308"/>
                  <a:pt x="76991" y="44305"/>
                </a:cubicBezTo>
                <a:close/>
                <a:moveTo>
                  <a:pt x="28345" y="23366"/>
                </a:moveTo>
                <a:lnTo>
                  <a:pt x="48391" y="23366"/>
                </a:lnTo>
                <a:cubicBezTo>
                  <a:pt x="56179" y="23366"/>
                  <a:pt x="62563" y="28345"/>
                  <a:pt x="62563" y="36900"/>
                </a:cubicBezTo>
                <a:cubicBezTo>
                  <a:pt x="62563" y="42390"/>
                  <a:pt x="59882" y="46348"/>
                  <a:pt x="56052" y="48519"/>
                </a:cubicBezTo>
                <a:lnTo>
                  <a:pt x="63840" y="64223"/>
                </a:lnTo>
                <a:lnTo>
                  <a:pt x="52221" y="64223"/>
                </a:lnTo>
                <a:lnTo>
                  <a:pt x="45965" y="50434"/>
                </a:lnTo>
                <a:lnTo>
                  <a:pt x="39070" y="50434"/>
                </a:lnTo>
                <a:lnTo>
                  <a:pt x="39070" y="64223"/>
                </a:lnTo>
                <a:lnTo>
                  <a:pt x="28473" y="64223"/>
                </a:lnTo>
                <a:lnTo>
                  <a:pt x="28473" y="23366"/>
                </a:lnTo>
                <a:lnTo>
                  <a:pt x="28473" y="23366"/>
                </a:lnTo>
                <a:close/>
                <a:moveTo>
                  <a:pt x="45582" y="42773"/>
                </a:moveTo>
                <a:cubicBezTo>
                  <a:pt x="48646" y="42773"/>
                  <a:pt x="51200" y="40730"/>
                  <a:pt x="51200" y="36900"/>
                </a:cubicBezTo>
                <a:cubicBezTo>
                  <a:pt x="51200" y="33069"/>
                  <a:pt x="48519" y="31282"/>
                  <a:pt x="45582" y="31282"/>
                </a:cubicBezTo>
                <a:lnTo>
                  <a:pt x="38815" y="31282"/>
                </a:lnTo>
                <a:lnTo>
                  <a:pt x="38815" y="42901"/>
                </a:lnTo>
                <a:lnTo>
                  <a:pt x="45582" y="42901"/>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111" name="Google Shape;8111;g3d53bdb51f7_0_14056"/>
          <p:cNvSpPr/>
          <p:nvPr>
            <p:ph idx="2" type="pic"/>
          </p:nvPr>
        </p:nvSpPr>
        <p:spPr>
          <a:xfrm>
            <a:off x="4899403" y="439313"/>
            <a:ext cx="3857100" cy="4264800"/>
          </a:xfrm>
          <a:prstGeom prst="roundRect">
            <a:avLst>
              <a:gd fmla="val 3145" name="adj"/>
            </a:avLst>
          </a:prstGeom>
          <a:noFill/>
          <a:ln>
            <a:noFill/>
          </a:ln>
        </p:spPr>
      </p:sp>
      <p:sp>
        <p:nvSpPr>
          <p:cNvPr id="8112" name="Google Shape;8112;g3d53bdb51f7_0_14056"/>
          <p:cNvSpPr/>
          <p:nvPr>
            <p:ph idx="3" type="pic"/>
          </p:nvPr>
        </p:nvSpPr>
        <p:spPr>
          <a:xfrm>
            <a:off x="1991065" y="636560"/>
            <a:ext cx="1566000" cy="339600"/>
          </a:xfrm>
          <a:prstGeom prst="rect">
            <a:avLst/>
          </a:prstGeom>
          <a:solidFill>
            <a:schemeClr val="lt1"/>
          </a:solidFill>
          <a:ln>
            <a:noFill/>
          </a:ln>
        </p:spPr>
      </p:sp>
      <p:sp>
        <p:nvSpPr>
          <p:cNvPr id="8113" name="Google Shape;8113;g3d53bdb51f7_0_14056"/>
          <p:cNvSpPr txBox="1"/>
          <p:nvPr>
            <p:ph type="title"/>
          </p:nvPr>
        </p:nvSpPr>
        <p:spPr>
          <a:xfrm>
            <a:off x="645210" y="1768508"/>
            <a:ext cx="3927000" cy="15372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862"/>
              <a:buFont typeface="Poppins"/>
              <a:buNone/>
              <a:defRPr b="1" sz="3862">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114" name="Google Shape;8114;g3d53bdb51f7_0_14056"/>
          <p:cNvSpPr txBox="1"/>
          <p:nvPr>
            <p:ph idx="1" type="subTitle"/>
          </p:nvPr>
        </p:nvSpPr>
        <p:spPr>
          <a:xfrm>
            <a:off x="645210" y="3607664"/>
            <a:ext cx="39270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lt1"/>
              </a:buClr>
              <a:buSzPts val="1316"/>
              <a:buNone/>
              <a:defRPr b="1" sz="1462">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8115" name="Google Shape;8115;g3d53bdb51f7_0_14056"/>
          <p:cNvGrpSpPr/>
          <p:nvPr/>
        </p:nvGrpSpPr>
        <p:grpSpPr>
          <a:xfrm>
            <a:off x="645294" y="661954"/>
            <a:ext cx="1204506" cy="283739"/>
            <a:chOff x="1720785" y="1765213"/>
            <a:chExt cx="3212015" cy="756636"/>
          </a:xfrm>
        </p:grpSpPr>
        <p:grpSp>
          <p:nvGrpSpPr>
            <p:cNvPr id="8116" name="Google Shape;8116;g3d53bdb51f7_0_14056"/>
            <p:cNvGrpSpPr/>
            <p:nvPr/>
          </p:nvGrpSpPr>
          <p:grpSpPr>
            <a:xfrm>
              <a:off x="1720785" y="1765213"/>
              <a:ext cx="2468571" cy="756636"/>
              <a:chOff x="1720785" y="1765213"/>
              <a:chExt cx="2468571" cy="756636"/>
            </a:xfrm>
          </p:grpSpPr>
          <p:sp>
            <p:nvSpPr>
              <p:cNvPr id="8117" name="Google Shape;8117;g3d53bdb51f7_0_14056"/>
              <p:cNvSpPr/>
              <p:nvPr/>
            </p:nvSpPr>
            <p:spPr>
              <a:xfrm>
                <a:off x="1720785" y="1765216"/>
                <a:ext cx="913552" cy="756633"/>
              </a:xfrm>
              <a:custGeom>
                <a:rect b="b" l="l" r="r" t="t"/>
                <a:pathLst>
                  <a:path extrusionOk="0" h="756633" w="913552">
                    <a:moveTo>
                      <a:pt x="383" y="478163"/>
                    </a:moveTo>
                    <a:lnTo>
                      <a:pt x="383" y="0"/>
                    </a:lnTo>
                    <a:lnTo>
                      <a:pt x="178625" y="0"/>
                    </a:lnTo>
                    <a:lnTo>
                      <a:pt x="178625" y="478163"/>
                    </a:lnTo>
                    <a:cubicBezTo>
                      <a:pt x="178625" y="561794"/>
                      <a:pt x="219355" y="591543"/>
                      <a:pt x="273236" y="591543"/>
                    </a:cubicBezTo>
                    <a:cubicBezTo>
                      <a:pt x="327117" y="591543"/>
                      <a:pt x="367847" y="561921"/>
                      <a:pt x="367847" y="478163"/>
                    </a:cubicBezTo>
                    <a:lnTo>
                      <a:pt x="367847" y="0"/>
                    </a:lnTo>
                    <a:lnTo>
                      <a:pt x="546089" y="0"/>
                    </a:lnTo>
                    <a:lnTo>
                      <a:pt x="546089" y="478163"/>
                    </a:lnTo>
                    <a:cubicBezTo>
                      <a:pt x="546089" y="561794"/>
                      <a:pt x="587968" y="591543"/>
                      <a:pt x="640700" y="591543"/>
                    </a:cubicBezTo>
                    <a:cubicBezTo>
                      <a:pt x="693432" y="591543"/>
                      <a:pt x="735311" y="561921"/>
                      <a:pt x="735311" y="478163"/>
                    </a:cubicBezTo>
                    <a:lnTo>
                      <a:pt x="735311" y="0"/>
                    </a:lnTo>
                    <a:lnTo>
                      <a:pt x="913553" y="0"/>
                    </a:lnTo>
                    <a:lnTo>
                      <a:pt x="913553" y="478163"/>
                    </a:lnTo>
                    <a:cubicBezTo>
                      <a:pt x="913553" y="670705"/>
                      <a:pt x="801322" y="756634"/>
                      <a:pt x="656021" y="756634"/>
                    </a:cubicBezTo>
                    <a:cubicBezTo>
                      <a:pt x="569071" y="756634"/>
                      <a:pt x="499741" y="722543"/>
                      <a:pt x="456840" y="657554"/>
                    </a:cubicBezTo>
                    <a:cubicBezTo>
                      <a:pt x="413940" y="722415"/>
                      <a:pt x="344609" y="756634"/>
                      <a:pt x="257659" y="756634"/>
                    </a:cubicBezTo>
                    <a:cubicBezTo>
                      <a:pt x="112359" y="756634"/>
                      <a:pt x="0" y="670705"/>
                      <a:pt x="0" y="478163"/>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118" name="Google Shape;8118;g3d53bdb51f7_0_14056"/>
              <p:cNvSpPr/>
              <p:nvPr/>
            </p:nvSpPr>
            <p:spPr>
              <a:xfrm>
                <a:off x="2708901" y="1765213"/>
                <a:ext cx="756508" cy="756510"/>
              </a:xfrm>
              <a:custGeom>
                <a:rect b="b" l="l" r="r" t="t"/>
                <a:pathLst>
                  <a:path extrusionOk="0" h="756510" w="756508">
                    <a:moveTo>
                      <a:pt x="751784" y="437435"/>
                    </a:moveTo>
                    <a:cubicBezTo>
                      <a:pt x="754849" y="417773"/>
                      <a:pt x="756509" y="397471"/>
                      <a:pt x="756509" y="376915"/>
                    </a:cubicBezTo>
                    <a:cubicBezTo>
                      <a:pt x="755742" y="168285"/>
                      <a:pt x="585417" y="-763"/>
                      <a:pt x="376915" y="3"/>
                    </a:cubicBezTo>
                    <a:cubicBezTo>
                      <a:pt x="168413" y="769"/>
                      <a:pt x="-763" y="171094"/>
                      <a:pt x="3" y="379596"/>
                    </a:cubicBezTo>
                    <a:cubicBezTo>
                      <a:pt x="769" y="588098"/>
                      <a:pt x="171094" y="757147"/>
                      <a:pt x="379596" y="756509"/>
                    </a:cubicBezTo>
                    <a:cubicBezTo>
                      <a:pt x="533451" y="755998"/>
                      <a:pt x="665600" y="663174"/>
                      <a:pt x="724205" y="530770"/>
                    </a:cubicBezTo>
                    <a:lnTo>
                      <a:pt x="517874" y="531536"/>
                    </a:lnTo>
                    <a:cubicBezTo>
                      <a:pt x="481102" y="565116"/>
                      <a:pt x="432456" y="585800"/>
                      <a:pt x="378958" y="585928"/>
                    </a:cubicBezTo>
                    <a:cubicBezTo>
                      <a:pt x="285496" y="586311"/>
                      <a:pt x="205951" y="524386"/>
                      <a:pt x="179777" y="439351"/>
                    </a:cubicBezTo>
                    <a:lnTo>
                      <a:pt x="751784" y="437435"/>
                    </a:lnTo>
                    <a:moveTo>
                      <a:pt x="377426" y="170584"/>
                    </a:moveTo>
                    <a:cubicBezTo>
                      <a:pt x="461695" y="170328"/>
                      <a:pt x="534472" y="220507"/>
                      <a:pt x="567286" y="292646"/>
                    </a:cubicBezTo>
                    <a:lnTo>
                      <a:pt x="188331" y="294050"/>
                    </a:lnTo>
                    <a:cubicBezTo>
                      <a:pt x="220634" y="221656"/>
                      <a:pt x="293029" y="170967"/>
                      <a:pt x="377298" y="170584"/>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8119" name="Google Shape;8119;g3d53bdb51f7_0_14056"/>
              <p:cNvGrpSpPr/>
              <p:nvPr/>
            </p:nvGrpSpPr>
            <p:grpSpPr>
              <a:xfrm>
                <a:off x="3397356" y="1765216"/>
                <a:ext cx="792000" cy="756633"/>
                <a:chOff x="3397356" y="1765216"/>
                <a:chExt cx="792000" cy="756633"/>
              </a:xfrm>
            </p:grpSpPr>
            <p:grpSp>
              <p:nvGrpSpPr>
                <p:cNvPr id="8120" name="Google Shape;8120;g3d53bdb51f7_0_14056"/>
                <p:cNvGrpSpPr/>
                <p:nvPr/>
              </p:nvGrpSpPr>
              <p:grpSpPr>
                <a:xfrm>
                  <a:off x="3397356" y="1765216"/>
                  <a:ext cx="792000" cy="756633"/>
                  <a:chOff x="3397356" y="1765216"/>
                  <a:chExt cx="792000" cy="756633"/>
                </a:xfrm>
              </p:grpSpPr>
              <p:sp>
                <p:nvSpPr>
                  <p:cNvPr id="8121" name="Google Shape;8121;g3d53bdb51f7_0_14056"/>
                  <p:cNvSpPr/>
                  <p:nvPr/>
                </p:nvSpPr>
                <p:spPr>
                  <a:xfrm>
                    <a:off x="3397356" y="1765216"/>
                    <a:ext cx="792000" cy="756633"/>
                  </a:xfrm>
                  <a:custGeom>
                    <a:rect b="b" l="l" r="r" t="t"/>
                    <a:pathLst>
                      <a:path extrusionOk="0" h="756633" w="792000">
                        <a:moveTo>
                          <a:pt x="792001" y="0"/>
                        </a:moveTo>
                        <a:lnTo>
                          <a:pt x="561027" y="0"/>
                        </a:lnTo>
                        <a:lnTo>
                          <a:pt x="395937" y="242337"/>
                        </a:lnTo>
                        <a:lnTo>
                          <a:pt x="230974" y="0"/>
                        </a:lnTo>
                        <a:lnTo>
                          <a:pt x="0" y="0"/>
                        </a:lnTo>
                        <a:lnTo>
                          <a:pt x="257659" y="378317"/>
                        </a:lnTo>
                        <a:lnTo>
                          <a:pt x="0" y="756634"/>
                        </a:lnTo>
                        <a:lnTo>
                          <a:pt x="230974" y="756634"/>
                        </a:lnTo>
                        <a:lnTo>
                          <a:pt x="395937" y="514296"/>
                        </a:lnTo>
                        <a:lnTo>
                          <a:pt x="561027" y="756634"/>
                        </a:lnTo>
                        <a:lnTo>
                          <a:pt x="792001" y="756634"/>
                        </a:lnTo>
                        <a:lnTo>
                          <a:pt x="534214" y="378317"/>
                        </a:lnTo>
                        <a:lnTo>
                          <a:pt x="792001" y="0"/>
                        </a:lnTo>
                        <a:close/>
                        <a:moveTo>
                          <a:pt x="210162" y="717180"/>
                        </a:moveTo>
                        <a:lnTo>
                          <a:pt x="74565" y="717180"/>
                        </a:lnTo>
                        <a:lnTo>
                          <a:pt x="305411" y="378317"/>
                        </a:lnTo>
                        <a:lnTo>
                          <a:pt x="74565" y="39453"/>
                        </a:lnTo>
                        <a:lnTo>
                          <a:pt x="210162" y="39453"/>
                        </a:lnTo>
                        <a:lnTo>
                          <a:pt x="441008" y="378317"/>
                        </a:lnTo>
                        <a:lnTo>
                          <a:pt x="210162" y="71718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122" name="Google Shape;8122;g3d53bdb51f7_0_14056"/>
                  <p:cNvSpPr/>
                  <p:nvPr/>
                </p:nvSpPr>
                <p:spPr>
                  <a:xfrm>
                    <a:off x="3546359" y="1843994"/>
                    <a:ext cx="244252" cy="598948"/>
                  </a:xfrm>
                  <a:custGeom>
                    <a:rect b="b" l="l" r="r" t="t"/>
                    <a:pathLst>
                      <a:path extrusionOk="0" h="598948" w="244252">
                        <a:moveTo>
                          <a:pt x="40219" y="0"/>
                        </a:moveTo>
                        <a:lnTo>
                          <a:pt x="0" y="0"/>
                        </a:lnTo>
                        <a:lnTo>
                          <a:pt x="204033" y="299538"/>
                        </a:lnTo>
                        <a:lnTo>
                          <a:pt x="0" y="598949"/>
                        </a:lnTo>
                        <a:lnTo>
                          <a:pt x="40219" y="598949"/>
                        </a:lnTo>
                        <a:lnTo>
                          <a:pt x="244253" y="299538"/>
                        </a:lnTo>
                        <a:lnTo>
                          <a:pt x="40219"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8123" name="Google Shape;8123;g3d53bdb51f7_0_14056"/>
                <p:cNvSpPr/>
                <p:nvPr/>
              </p:nvSpPr>
              <p:spPr>
                <a:xfrm>
                  <a:off x="3793292" y="2143532"/>
                  <a:ext cx="92696" cy="271831"/>
                </a:xfrm>
                <a:custGeom>
                  <a:rect b="b" l="l" r="r" t="t"/>
                  <a:pathLst>
                    <a:path extrusionOk="0" h="271831" w="92696">
                      <a:moveTo>
                        <a:pt x="92696" y="0"/>
                      </a:moveTo>
                      <a:lnTo>
                        <a:pt x="92696" y="271831"/>
                      </a:lnTo>
                      <a:lnTo>
                        <a:pt x="0" y="135980"/>
                      </a:lnTo>
                      <a:lnTo>
                        <a:pt x="92696"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8124" name="Google Shape;8124;g3d53bdb51f7_0_14056"/>
            <p:cNvSpPr/>
            <p:nvPr/>
          </p:nvSpPr>
          <p:spPr>
            <a:xfrm>
              <a:off x="4699018" y="1932094"/>
              <a:ext cx="33300" cy="4344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125" name="Google Shape;8125;g3d53bdb51f7_0_14056"/>
            <p:cNvSpPr/>
            <p:nvPr/>
          </p:nvSpPr>
          <p:spPr>
            <a:xfrm rot="5400000">
              <a:off x="4698950" y="1932130"/>
              <a:ext cx="33300" cy="4344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6_Custom Layout">
  <p:cSld name="36_Custom Layout">
    <p:bg>
      <p:bgPr>
        <a:blipFill>
          <a:blip r:embed="rId2">
            <a:alphaModFix/>
          </a:blip>
          <a:stretch>
            <a:fillRect/>
          </a:stretch>
        </a:blipFill>
      </p:bgPr>
    </p:bg>
    <p:spTree>
      <p:nvGrpSpPr>
        <p:cNvPr id="754" name="Shape 754"/>
        <p:cNvGrpSpPr/>
        <p:nvPr/>
      </p:nvGrpSpPr>
      <p:grpSpPr>
        <a:xfrm>
          <a:off x="0" y="0"/>
          <a:ext cx="0" cy="0"/>
          <a:chOff x="0" y="0"/>
          <a:chExt cx="0" cy="0"/>
        </a:xfrm>
      </p:grpSpPr>
      <p:sp>
        <p:nvSpPr>
          <p:cNvPr id="755" name="Google Shape;755;g3970249a880_0_12143"/>
          <p:cNvSpPr txBox="1"/>
          <p:nvPr>
            <p:ph type="title"/>
          </p:nvPr>
        </p:nvSpPr>
        <p:spPr>
          <a:xfrm>
            <a:off x="314534" y="325636"/>
            <a:ext cx="3622800" cy="869100"/>
          </a:xfrm>
          <a:prstGeom prst="rect">
            <a:avLst/>
          </a:prstGeom>
          <a:noFill/>
          <a:ln>
            <a:noFill/>
          </a:ln>
        </p:spPr>
        <p:txBody>
          <a:bodyPr anchorCtr="0" anchor="t" bIns="0" lIns="0" spcFirstLastPara="1" rIns="0" wrap="square" tIns="0">
            <a:noAutofit/>
          </a:bodyPr>
          <a:lstStyle>
            <a:lvl1pPr lvl="0" algn="l">
              <a:lnSpc>
                <a:spcPct val="99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756" name="Google Shape;756;g3970249a880_0_1214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57" name="Google Shape;757;g3970249a880_0_12143"/>
          <p:cNvSpPr txBox="1"/>
          <p:nvPr>
            <p:ph idx="1" type="body"/>
          </p:nvPr>
        </p:nvSpPr>
        <p:spPr>
          <a:xfrm>
            <a:off x="292856" y="2417734"/>
            <a:ext cx="3644400" cy="2101500"/>
          </a:xfrm>
          <a:prstGeom prst="rect">
            <a:avLst/>
          </a:prstGeom>
          <a:noFill/>
          <a:ln>
            <a:noFill/>
          </a:ln>
        </p:spPr>
        <p:txBody>
          <a:bodyPr anchorCtr="0" anchor="t" bIns="0" lIns="0" spcFirstLastPara="1" rIns="0" wrap="square" tIns="0">
            <a:noAutofit/>
          </a:bodyPr>
          <a:lstStyle>
            <a:lvl1pPr indent="-284290" lvl="0" marL="457200" algn="l">
              <a:lnSpc>
                <a:spcPct val="91000"/>
              </a:lnSpc>
              <a:spcBef>
                <a:spcPts val="1350"/>
              </a:spcBef>
              <a:spcAft>
                <a:spcPts val="0"/>
              </a:spcAft>
              <a:buClr>
                <a:srgbClr val="FF0000"/>
              </a:buClr>
              <a:buSzPts val="877"/>
              <a:buChar char="●"/>
              <a:defRPr sz="975">
                <a:solidFill>
                  <a:schemeClr val="dk1"/>
                </a:solidFill>
              </a:defRPr>
            </a:lvl1pPr>
            <a:lvl2pPr indent="-271463" lvl="1" marL="914400" algn="l">
              <a:lnSpc>
                <a:spcPct val="91000"/>
              </a:lnSpc>
              <a:spcBef>
                <a:spcPts val="1350"/>
              </a:spcBef>
              <a:spcAft>
                <a:spcPts val="0"/>
              </a:spcAft>
              <a:buClr>
                <a:srgbClr val="FF0000"/>
              </a:buClr>
              <a:buSzPts val="675"/>
              <a:buChar char="●"/>
              <a:defRPr sz="750">
                <a:solidFill>
                  <a:schemeClr val="dk1"/>
                </a:solidFill>
              </a:defRPr>
            </a:lvl2pPr>
            <a:lvl3pPr indent="-267145" lvl="2" marL="1371600" algn="l">
              <a:lnSpc>
                <a:spcPct val="91000"/>
              </a:lnSpc>
              <a:spcBef>
                <a:spcPts val="1350"/>
              </a:spcBef>
              <a:spcAft>
                <a:spcPts val="0"/>
              </a:spcAft>
              <a:buClr>
                <a:srgbClr val="FF0000"/>
              </a:buClr>
              <a:buSzPts val="607"/>
              <a:buChar char="●"/>
              <a:defRPr sz="675">
                <a:solidFill>
                  <a:schemeClr val="dk1"/>
                </a:solidFill>
              </a:defRPr>
            </a:lvl3pPr>
            <a:lvl4pPr indent="-258572" lvl="3" marL="1828800" algn="l">
              <a:lnSpc>
                <a:spcPct val="91000"/>
              </a:lnSpc>
              <a:spcBef>
                <a:spcPts val="1350"/>
              </a:spcBef>
              <a:spcAft>
                <a:spcPts val="0"/>
              </a:spcAft>
              <a:buClr>
                <a:srgbClr val="FF0000"/>
              </a:buClr>
              <a:buSzPts val="472"/>
              <a:buChar char="●"/>
              <a:defRPr sz="525">
                <a:solidFill>
                  <a:schemeClr val="dk1"/>
                </a:solidFill>
              </a:defRPr>
            </a:lvl4pPr>
            <a:lvl5pPr indent="-252158" lvl="4" marL="2286000" algn="l">
              <a:lnSpc>
                <a:spcPct val="91000"/>
              </a:lnSpc>
              <a:spcBef>
                <a:spcPts val="1350"/>
              </a:spcBef>
              <a:spcAft>
                <a:spcPts val="0"/>
              </a:spcAft>
              <a:buClr>
                <a:srgbClr val="FF0000"/>
              </a:buClr>
              <a:buSzPts val="371"/>
              <a:buChar char="●"/>
              <a:defRPr sz="412">
                <a:solidFill>
                  <a:schemeClr val="dk1"/>
                </a:solidFill>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758" name="Google Shape;758;g3970249a880_0_12143"/>
          <p:cNvSpPr txBox="1"/>
          <p:nvPr>
            <p:ph idx="2" type="subTitle"/>
          </p:nvPr>
        </p:nvSpPr>
        <p:spPr>
          <a:xfrm>
            <a:off x="5794833" y="1136644"/>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759" name="Google Shape;759;g3970249a880_0_12143"/>
          <p:cNvSpPr txBox="1"/>
          <p:nvPr>
            <p:ph idx="3" type="subTitle"/>
          </p:nvPr>
        </p:nvSpPr>
        <p:spPr>
          <a:xfrm>
            <a:off x="5794833" y="1686267"/>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760" name="Google Shape;760;g3970249a880_0_12143"/>
          <p:cNvSpPr txBox="1"/>
          <p:nvPr>
            <p:ph idx="4" type="subTitle"/>
          </p:nvPr>
        </p:nvSpPr>
        <p:spPr>
          <a:xfrm>
            <a:off x="5794833" y="2248253"/>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761" name="Google Shape;761;g3970249a880_0_12143"/>
          <p:cNvSpPr txBox="1"/>
          <p:nvPr>
            <p:ph idx="5" type="subTitle"/>
          </p:nvPr>
        </p:nvSpPr>
        <p:spPr>
          <a:xfrm>
            <a:off x="5794833" y="2788269"/>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762" name="Google Shape;762;g3970249a880_0_12143"/>
          <p:cNvSpPr txBox="1"/>
          <p:nvPr>
            <p:ph idx="6" type="subTitle"/>
          </p:nvPr>
        </p:nvSpPr>
        <p:spPr>
          <a:xfrm>
            <a:off x="5794833" y="3361256"/>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763" name="Google Shape;763;g3970249a880_0_12143"/>
          <p:cNvSpPr txBox="1"/>
          <p:nvPr>
            <p:ph idx="7" type="subTitle"/>
          </p:nvPr>
        </p:nvSpPr>
        <p:spPr>
          <a:xfrm>
            <a:off x="5794833" y="3917957"/>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764" name="Google Shape;764;g3970249a880_0_12143"/>
          <p:cNvSpPr txBox="1"/>
          <p:nvPr>
            <p:ph idx="8" type="subTitle"/>
          </p:nvPr>
        </p:nvSpPr>
        <p:spPr>
          <a:xfrm>
            <a:off x="315390" y="1782601"/>
            <a:ext cx="3348300" cy="4464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537"/>
              <a:buFont typeface="Poppins"/>
              <a:buNone/>
              <a:defRPr b="1" sz="1537">
                <a:latin typeface="Poppins"/>
                <a:ea typeface="Poppins"/>
                <a:cs typeface="Poppins"/>
                <a:sym typeface="Poppins"/>
              </a:defRPr>
            </a:lvl1pPr>
            <a:lvl2pPr lvl="1" algn="l">
              <a:lnSpc>
                <a:spcPct val="95000"/>
              </a:lnSpc>
              <a:spcBef>
                <a:spcPts val="1350"/>
              </a:spcBef>
              <a:spcAft>
                <a:spcPts val="0"/>
              </a:spcAft>
              <a:buSzPts val="1537"/>
              <a:buFont typeface="Poppins"/>
              <a:buNone/>
              <a:defRPr b="1" sz="1537">
                <a:latin typeface="Poppins"/>
                <a:ea typeface="Poppins"/>
                <a:cs typeface="Poppins"/>
                <a:sym typeface="Poppins"/>
              </a:defRPr>
            </a:lvl2pPr>
            <a:lvl3pPr lvl="2" algn="l">
              <a:lnSpc>
                <a:spcPct val="95000"/>
              </a:lnSpc>
              <a:spcBef>
                <a:spcPts val="1350"/>
              </a:spcBef>
              <a:spcAft>
                <a:spcPts val="0"/>
              </a:spcAft>
              <a:buSzPts val="1537"/>
              <a:buFont typeface="Poppins"/>
              <a:buNone/>
              <a:defRPr b="1" sz="1537">
                <a:latin typeface="Poppins"/>
                <a:ea typeface="Poppins"/>
                <a:cs typeface="Poppins"/>
                <a:sym typeface="Poppins"/>
              </a:defRPr>
            </a:lvl3pPr>
            <a:lvl4pPr lvl="3" algn="l">
              <a:lnSpc>
                <a:spcPct val="95000"/>
              </a:lnSpc>
              <a:spcBef>
                <a:spcPts val="1350"/>
              </a:spcBef>
              <a:spcAft>
                <a:spcPts val="0"/>
              </a:spcAft>
              <a:buSzPts val="1537"/>
              <a:buFont typeface="Poppins"/>
              <a:buNone/>
              <a:defRPr b="1" sz="1537">
                <a:latin typeface="Poppins"/>
                <a:ea typeface="Poppins"/>
                <a:cs typeface="Poppins"/>
                <a:sym typeface="Poppins"/>
              </a:defRPr>
            </a:lvl4pPr>
            <a:lvl5pPr lvl="4" algn="l">
              <a:lnSpc>
                <a:spcPct val="95000"/>
              </a:lnSpc>
              <a:spcBef>
                <a:spcPts val="1350"/>
              </a:spcBef>
              <a:spcAft>
                <a:spcPts val="0"/>
              </a:spcAft>
              <a:buSzPts val="1537"/>
              <a:buFont typeface="Poppins"/>
              <a:buNone/>
              <a:defRPr b="1" sz="1537">
                <a:latin typeface="Poppins"/>
                <a:ea typeface="Poppins"/>
                <a:cs typeface="Poppins"/>
                <a:sym typeface="Poppins"/>
              </a:defRPr>
            </a:lvl5pPr>
            <a:lvl6pPr lvl="5" algn="l">
              <a:lnSpc>
                <a:spcPct val="95000"/>
              </a:lnSpc>
              <a:spcBef>
                <a:spcPts val="1350"/>
              </a:spcBef>
              <a:spcAft>
                <a:spcPts val="0"/>
              </a:spcAft>
              <a:buSzPts val="1537"/>
              <a:buFont typeface="Poppins"/>
              <a:buNone/>
              <a:defRPr b="1" sz="1537">
                <a:latin typeface="Poppins"/>
                <a:ea typeface="Poppins"/>
                <a:cs typeface="Poppins"/>
                <a:sym typeface="Poppins"/>
              </a:defRPr>
            </a:lvl6pPr>
            <a:lvl7pPr lvl="6" algn="l">
              <a:lnSpc>
                <a:spcPct val="95000"/>
              </a:lnSpc>
              <a:spcBef>
                <a:spcPts val="1350"/>
              </a:spcBef>
              <a:spcAft>
                <a:spcPts val="0"/>
              </a:spcAft>
              <a:buSzPts val="1537"/>
              <a:buFont typeface="Poppins"/>
              <a:buNone/>
              <a:defRPr b="1" sz="1537">
                <a:latin typeface="Poppins"/>
                <a:ea typeface="Poppins"/>
                <a:cs typeface="Poppins"/>
                <a:sym typeface="Poppins"/>
              </a:defRPr>
            </a:lvl7pPr>
            <a:lvl8pPr lvl="7" algn="l">
              <a:lnSpc>
                <a:spcPct val="95000"/>
              </a:lnSpc>
              <a:spcBef>
                <a:spcPts val="1350"/>
              </a:spcBef>
              <a:spcAft>
                <a:spcPts val="0"/>
              </a:spcAft>
              <a:buSzPts val="1537"/>
              <a:buFont typeface="Poppins"/>
              <a:buNone/>
              <a:defRPr b="1" sz="1537">
                <a:latin typeface="Poppins"/>
                <a:ea typeface="Poppins"/>
                <a:cs typeface="Poppins"/>
                <a:sym typeface="Poppins"/>
              </a:defRPr>
            </a:lvl8pPr>
            <a:lvl9pPr lvl="8" algn="l">
              <a:lnSpc>
                <a:spcPct val="95000"/>
              </a:lnSpc>
              <a:spcBef>
                <a:spcPts val="1350"/>
              </a:spcBef>
              <a:spcAft>
                <a:spcPts val="0"/>
              </a:spcAft>
              <a:buSzPts val="1537"/>
              <a:buFont typeface="Poppins"/>
              <a:buNone/>
              <a:defRPr b="1" sz="1537">
                <a:latin typeface="Poppins"/>
                <a:ea typeface="Poppins"/>
                <a:cs typeface="Poppins"/>
                <a:sym typeface="Poppins"/>
              </a:defRPr>
            </a:lvl9pPr>
          </a:lstStyle>
          <a:p/>
        </p:txBody>
      </p:sp>
    </p:spTree>
  </p:cSld>
  <p:clrMapOvr>
    <a:masterClrMapping/>
  </p:clrMapOvr>
</p:sldLayout>
</file>

<file path=ppt/slideLayouts/slideLayout5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Title Slide" showMasterSp="0">
  <p:cSld name="4_Title Slide">
    <p:bg>
      <p:bgPr>
        <a:blipFill>
          <a:blip r:embed="rId2">
            <a:alphaModFix/>
          </a:blip>
          <a:stretch>
            <a:fillRect/>
          </a:stretch>
        </a:blipFill>
      </p:bgPr>
    </p:bg>
    <p:spTree>
      <p:nvGrpSpPr>
        <p:cNvPr id="8126" name="Shape 8126"/>
        <p:cNvGrpSpPr/>
        <p:nvPr/>
      </p:nvGrpSpPr>
      <p:grpSpPr>
        <a:xfrm>
          <a:off x="0" y="0"/>
          <a:ext cx="0" cy="0"/>
          <a:chOff x="0" y="0"/>
          <a:chExt cx="0" cy="0"/>
        </a:xfrm>
      </p:grpSpPr>
      <p:grpSp>
        <p:nvGrpSpPr>
          <p:cNvPr id="8127" name="Google Shape;8127;g3d53bdb51f7_0_14073"/>
          <p:cNvGrpSpPr/>
          <p:nvPr/>
        </p:nvGrpSpPr>
        <p:grpSpPr>
          <a:xfrm>
            <a:off x="645294" y="661954"/>
            <a:ext cx="962007" cy="283739"/>
            <a:chOff x="1720785" y="1765213"/>
            <a:chExt cx="2565353" cy="756636"/>
          </a:xfrm>
        </p:grpSpPr>
        <p:grpSp>
          <p:nvGrpSpPr>
            <p:cNvPr id="8128" name="Google Shape;8128;g3d53bdb51f7_0_14073"/>
            <p:cNvGrpSpPr/>
            <p:nvPr/>
          </p:nvGrpSpPr>
          <p:grpSpPr>
            <a:xfrm>
              <a:off x="1720785" y="1765213"/>
              <a:ext cx="2468571" cy="756636"/>
              <a:chOff x="1720785" y="1765213"/>
              <a:chExt cx="2468571" cy="756636"/>
            </a:xfrm>
          </p:grpSpPr>
          <p:sp>
            <p:nvSpPr>
              <p:cNvPr id="8129" name="Google Shape;8129;g3d53bdb51f7_0_14073"/>
              <p:cNvSpPr/>
              <p:nvPr/>
            </p:nvSpPr>
            <p:spPr>
              <a:xfrm>
                <a:off x="1720785" y="1765216"/>
                <a:ext cx="913552" cy="756633"/>
              </a:xfrm>
              <a:custGeom>
                <a:rect b="b" l="l" r="r" t="t"/>
                <a:pathLst>
                  <a:path extrusionOk="0" h="756633" w="913552">
                    <a:moveTo>
                      <a:pt x="383" y="478163"/>
                    </a:moveTo>
                    <a:lnTo>
                      <a:pt x="383" y="0"/>
                    </a:lnTo>
                    <a:lnTo>
                      <a:pt x="178625" y="0"/>
                    </a:lnTo>
                    <a:lnTo>
                      <a:pt x="178625" y="478163"/>
                    </a:lnTo>
                    <a:cubicBezTo>
                      <a:pt x="178625" y="561794"/>
                      <a:pt x="219355" y="591543"/>
                      <a:pt x="273236" y="591543"/>
                    </a:cubicBezTo>
                    <a:cubicBezTo>
                      <a:pt x="327117" y="591543"/>
                      <a:pt x="367847" y="561921"/>
                      <a:pt x="367847" y="478163"/>
                    </a:cubicBezTo>
                    <a:lnTo>
                      <a:pt x="367847" y="0"/>
                    </a:lnTo>
                    <a:lnTo>
                      <a:pt x="546089" y="0"/>
                    </a:lnTo>
                    <a:lnTo>
                      <a:pt x="546089" y="478163"/>
                    </a:lnTo>
                    <a:cubicBezTo>
                      <a:pt x="546089" y="561794"/>
                      <a:pt x="587968" y="591543"/>
                      <a:pt x="640700" y="591543"/>
                    </a:cubicBezTo>
                    <a:cubicBezTo>
                      <a:pt x="693432" y="591543"/>
                      <a:pt x="735311" y="561921"/>
                      <a:pt x="735311" y="478163"/>
                    </a:cubicBezTo>
                    <a:lnTo>
                      <a:pt x="735311" y="0"/>
                    </a:lnTo>
                    <a:lnTo>
                      <a:pt x="913553" y="0"/>
                    </a:lnTo>
                    <a:lnTo>
                      <a:pt x="913553" y="478163"/>
                    </a:lnTo>
                    <a:cubicBezTo>
                      <a:pt x="913553" y="670705"/>
                      <a:pt x="801322" y="756634"/>
                      <a:pt x="656021" y="756634"/>
                    </a:cubicBezTo>
                    <a:cubicBezTo>
                      <a:pt x="569071" y="756634"/>
                      <a:pt x="499741" y="722543"/>
                      <a:pt x="456840" y="657554"/>
                    </a:cubicBezTo>
                    <a:cubicBezTo>
                      <a:pt x="413940" y="722415"/>
                      <a:pt x="344609" y="756634"/>
                      <a:pt x="257659" y="756634"/>
                    </a:cubicBezTo>
                    <a:cubicBezTo>
                      <a:pt x="112359" y="756634"/>
                      <a:pt x="0" y="670705"/>
                      <a:pt x="0" y="478163"/>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130" name="Google Shape;8130;g3d53bdb51f7_0_14073"/>
              <p:cNvSpPr/>
              <p:nvPr/>
            </p:nvSpPr>
            <p:spPr>
              <a:xfrm>
                <a:off x="2708901" y="1765213"/>
                <a:ext cx="756508" cy="756510"/>
              </a:xfrm>
              <a:custGeom>
                <a:rect b="b" l="l" r="r" t="t"/>
                <a:pathLst>
                  <a:path extrusionOk="0" h="756510" w="756508">
                    <a:moveTo>
                      <a:pt x="751784" y="437435"/>
                    </a:moveTo>
                    <a:cubicBezTo>
                      <a:pt x="754849" y="417773"/>
                      <a:pt x="756509" y="397471"/>
                      <a:pt x="756509" y="376915"/>
                    </a:cubicBezTo>
                    <a:cubicBezTo>
                      <a:pt x="755742" y="168285"/>
                      <a:pt x="585417" y="-763"/>
                      <a:pt x="376915" y="3"/>
                    </a:cubicBezTo>
                    <a:cubicBezTo>
                      <a:pt x="168413" y="769"/>
                      <a:pt x="-763" y="171094"/>
                      <a:pt x="3" y="379596"/>
                    </a:cubicBezTo>
                    <a:cubicBezTo>
                      <a:pt x="769" y="588098"/>
                      <a:pt x="171094" y="757147"/>
                      <a:pt x="379596" y="756509"/>
                    </a:cubicBezTo>
                    <a:cubicBezTo>
                      <a:pt x="533451" y="755998"/>
                      <a:pt x="665600" y="663174"/>
                      <a:pt x="724205" y="530770"/>
                    </a:cubicBezTo>
                    <a:lnTo>
                      <a:pt x="517874" y="531536"/>
                    </a:lnTo>
                    <a:cubicBezTo>
                      <a:pt x="481102" y="565116"/>
                      <a:pt x="432456" y="585800"/>
                      <a:pt x="378958" y="585928"/>
                    </a:cubicBezTo>
                    <a:cubicBezTo>
                      <a:pt x="285496" y="586311"/>
                      <a:pt x="205951" y="524386"/>
                      <a:pt x="179777" y="439351"/>
                    </a:cubicBezTo>
                    <a:lnTo>
                      <a:pt x="751784" y="437435"/>
                    </a:lnTo>
                    <a:moveTo>
                      <a:pt x="377426" y="170584"/>
                    </a:moveTo>
                    <a:cubicBezTo>
                      <a:pt x="461695" y="170328"/>
                      <a:pt x="534472" y="220507"/>
                      <a:pt x="567286" y="292646"/>
                    </a:cubicBezTo>
                    <a:lnTo>
                      <a:pt x="188331" y="294050"/>
                    </a:lnTo>
                    <a:cubicBezTo>
                      <a:pt x="220634" y="221656"/>
                      <a:pt x="293029" y="170967"/>
                      <a:pt x="377298" y="170584"/>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8131" name="Google Shape;8131;g3d53bdb51f7_0_14073"/>
              <p:cNvGrpSpPr/>
              <p:nvPr/>
            </p:nvGrpSpPr>
            <p:grpSpPr>
              <a:xfrm>
                <a:off x="3397356" y="1765216"/>
                <a:ext cx="792000" cy="756633"/>
                <a:chOff x="3397356" y="1765216"/>
                <a:chExt cx="792000" cy="756633"/>
              </a:xfrm>
            </p:grpSpPr>
            <p:grpSp>
              <p:nvGrpSpPr>
                <p:cNvPr id="8132" name="Google Shape;8132;g3d53bdb51f7_0_14073"/>
                <p:cNvGrpSpPr/>
                <p:nvPr/>
              </p:nvGrpSpPr>
              <p:grpSpPr>
                <a:xfrm>
                  <a:off x="3397356" y="1765216"/>
                  <a:ext cx="792000" cy="756633"/>
                  <a:chOff x="3397356" y="1765216"/>
                  <a:chExt cx="792000" cy="756633"/>
                </a:xfrm>
              </p:grpSpPr>
              <p:sp>
                <p:nvSpPr>
                  <p:cNvPr id="8133" name="Google Shape;8133;g3d53bdb51f7_0_14073"/>
                  <p:cNvSpPr/>
                  <p:nvPr/>
                </p:nvSpPr>
                <p:spPr>
                  <a:xfrm>
                    <a:off x="3397356" y="1765216"/>
                    <a:ext cx="792000" cy="756633"/>
                  </a:xfrm>
                  <a:custGeom>
                    <a:rect b="b" l="l" r="r" t="t"/>
                    <a:pathLst>
                      <a:path extrusionOk="0" h="756633" w="792000">
                        <a:moveTo>
                          <a:pt x="792001" y="0"/>
                        </a:moveTo>
                        <a:lnTo>
                          <a:pt x="561027" y="0"/>
                        </a:lnTo>
                        <a:lnTo>
                          <a:pt x="395937" y="242337"/>
                        </a:lnTo>
                        <a:lnTo>
                          <a:pt x="230974" y="0"/>
                        </a:lnTo>
                        <a:lnTo>
                          <a:pt x="0" y="0"/>
                        </a:lnTo>
                        <a:lnTo>
                          <a:pt x="257659" y="378317"/>
                        </a:lnTo>
                        <a:lnTo>
                          <a:pt x="0" y="756634"/>
                        </a:lnTo>
                        <a:lnTo>
                          <a:pt x="230974" y="756634"/>
                        </a:lnTo>
                        <a:lnTo>
                          <a:pt x="395937" y="514296"/>
                        </a:lnTo>
                        <a:lnTo>
                          <a:pt x="561027" y="756634"/>
                        </a:lnTo>
                        <a:lnTo>
                          <a:pt x="792001" y="756634"/>
                        </a:lnTo>
                        <a:lnTo>
                          <a:pt x="534214" y="378317"/>
                        </a:lnTo>
                        <a:lnTo>
                          <a:pt x="792001" y="0"/>
                        </a:lnTo>
                        <a:close/>
                        <a:moveTo>
                          <a:pt x="210162" y="717180"/>
                        </a:moveTo>
                        <a:lnTo>
                          <a:pt x="74565" y="717180"/>
                        </a:lnTo>
                        <a:lnTo>
                          <a:pt x="305411" y="378317"/>
                        </a:lnTo>
                        <a:lnTo>
                          <a:pt x="74565" y="39453"/>
                        </a:lnTo>
                        <a:lnTo>
                          <a:pt x="210162" y="39453"/>
                        </a:lnTo>
                        <a:lnTo>
                          <a:pt x="441008" y="378317"/>
                        </a:lnTo>
                        <a:lnTo>
                          <a:pt x="210162" y="71718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134" name="Google Shape;8134;g3d53bdb51f7_0_14073"/>
                  <p:cNvSpPr/>
                  <p:nvPr/>
                </p:nvSpPr>
                <p:spPr>
                  <a:xfrm>
                    <a:off x="3546359" y="1843994"/>
                    <a:ext cx="244252" cy="598948"/>
                  </a:xfrm>
                  <a:custGeom>
                    <a:rect b="b" l="l" r="r" t="t"/>
                    <a:pathLst>
                      <a:path extrusionOk="0" h="598948" w="244252">
                        <a:moveTo>
                          <a:pt x="40219" y="0"/>
                        </a:moveTo>
                        <a:lnTo>
                          <a:pt x="0" y="0"/>
                        </a:lnTo>
                        <a:lnTo>
                          <a:pt x="204033" y="299538"/>
                        </a:lnTo>
                        <a:lnTo>
                          <a:pt x="0" y="598949"/>
                        </a:lnTo>
                        <a:lnTo>
                          <a:pt x="40219" y="598949"/>
                        </a:lnTo>
                        <a:lnTo>
                          <a:pt x="244253" y="299538"/>
                        </a:lnTo>
                        <a:lnTo>
                          <a:pt x="40219"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8135" name="Google Shape;8135;g3d53bdb51f7_0_14073"/>
                <p:cNvSpPr/>
                <p:nvPr/>
              </p:nvSpPr>
              <p:spPr>
                <a:xfrm>
                  <a:off x="3793292" y="2143532"/>
                  <a:ext cx="92696" cy="271831"/>
                </a:xfrm>
                <a:custGeom>
                  <a:rect b="b" l="l" r="r" t="t"/>
                  <a:pathLst>
                    <a:path extrusionOk="0" h="271831" w="92696">
                      <a:moveTo>
                        <a:pt x="92696" y="0"/>
                      </a:moveTo>
                      <a:lnTo>
                        <a:pt x="92696" y="271831"/>
                      </a:lnTo>
                      <a:lnTo>
                        <a:pt x="0" y="135980"/>
                      </a:lnTo>
                      <a:lnTo>
                        <a:pt x="92696"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8136" name="Google Shape;8136;g3d53bdb51f7_0_14073"/>
            <p:cNvSpPr/>
            <p:nvPr/>
          </p:nvSpPr>
          <p:spPr>
            <a:xfrm>
              <a:off x="4197528" y="1765216"/>
              <a:ext cx="88610" cy="88610"/>
            </a:xfrm>
            <a:custGeom>
              <a:rect b="b" l="l" r="r" t="t"/>
              <a:pathLst>
                <a:path extrusionOk="0" h="88610" w="88610">
                  <a:moveTo>
                    <a:pt x="0" y="44305"/>
                  </a:moveTo>
                  <a:cubicBezTo>
                    <a:pt x="0" y="19790"/>
                    <a:pt x="19918" y="0"/>
                    <a:pt x="44305" y="0"/>
                  </a:cubicBezTo>
                  <a:cubicBezTo>
                    <a:pt x="68692" y="0"/>
                    <a:pt x="88610" y="19790"/>
                    <a:pt x="88610" y="44305"/>
                  </a:cubicBezTo>
                  <a:cubicBezTo>
                    <a:pt x="88610" y="68820"/>
                    <a:pt x="68820" y="88610"/>
                    <a:pt x="44305" y="88610"/>
                  </a:cubicBezTo>
                  <a:cubicBezTo>
                    <a:pt x="19790" y="88610"/>
                    <a:pt x="0" y="68820"/>
                    <a:pt x="0" y="44305"/>
                  </a:cubicBezTo>
                  <a:close/>
                  <a:moveTo>
                    <a:pt x="76991" y="44305"/>
                  </a:moveTo>
                  <a:cubicBezTo>
                    <a:pt x="76991" y="26302"/>
                    <a:pt x="62436" y="11747"/>
                    <a:pt x="44433" y="11747"/>
                  </a:cubicBezTo>
                  <a:cubicBezTo>
                    <a:pt x="26430" y="11747"/>
                    <a:pt x="11874" y="26302"/>
                    <a:pt x="11874" y="44305"/>
                  </a:cubicBezTo>
                  <a:cubicBezTo>
                    <a:pt x="11874" y="62308"/>
                    <a:pt x="26430" y="76864"/>
                    <a:pt x="44433" y="76864"/>
                  </a:cubicBezTo>
                  <a:cubicBezTo>
                    <a:pt x="62436" y="76864"/>
                    <a:pt x="76991" y="62308"/>
                    <a:pt x="76991" y="44305"/>
                  </a:cubicBezTo>
                  <a:close/>
                  <a:moveTo>
                    <a:pt x="28345" y="23366"/>
                  </a:moveTo>
                  <a:lnTo>
                    <a:pt x="48391" y="23366"/>
                  </a:lnTo>
                  <a:cubicBezTo>
                    <a:pt x="56179" y="23366"/>
                    <a:pt x="62563" y="28345"/>
                    <a:pt x="62563" y="36900"/>
                  </a:cubicBezTo>
                  <a:cubicBezTo>
                    <a:pt x="62563" y="42390"/>
                    <a:pt x="59882" y="46348"/>
                    <a:pt x="56052" y="48519"/>
                  </a:cubicBezTo>
                  <a:lnTo>
                    <a:pt x="63840" y="64223"/>
                  </a:lnTo>
                  <a:lnTo>
                    <a:pt x="52221" y="64223"/>
                  </a:lnTo>
                  <a:lnTo>
                    <a:pt x="45965" y="50434"/>
                  </a:lnTo>
                  <a:lnTo>
                    <a:pt x="39070" y="50434"/>
                  </a:lnTo>
                  <a:lnTo>
                    <a:pt x="39070" y="64223"/>
                  </a:lnTo>
                  <a:lnTo>
                    <a:pt x="28473" y="64223"/>
                  </a:lnTo>
                  <a:lnTo>
                    <a:pt x="28473" y="23366"/>
                  </a:lnTo>
                  <a:lnTo>
                    <a:pt x="28473" y="23366"/>
                  </a:lnTo>
                  <a:close/>
                  <a:moveTo>
                    <a:pt x="45582" y="42773"/>
                  </a:moveTo>
                  <a:cubicBezTo>
                    <a:pt x="48646" y="42773"/>
                    <a:pt x="51200" y="40730"/>
                    <a:pt x="51200" y="36900"/>
                  </a:cubicBezTo>
                  <a:cubicBezTo>
                    <a:pt x="51200" y="33069"/>
                    <a:pt x="48519" y="31282"/>
                    <a:pt x="45582" y="31282"/>
                  </a:cubicBezTo>
                  <a:lnTo>
                    <a:pt x="38815" y="31282"/>
                  </a:lnTo>
                  <a:lnTo>
                    <a:pt x="38815" y="42901"/>
                  </a:lnTo>
                  <a:lnTo>
                    <a:pt x="45582" y="42901"/>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8137" name="Google Shape;8137;g3d53bdb51f7_0_14073"/>
          <p:cNvSpPr/>
          <p:nvPr/>
        </p:nvSpPr>
        <p:spPr>
          <a:xfrm>
            <a:off x="1761902" y="724535"/>
            <a:ext cx="12300" cy="1629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138" name="Google Shape;8138;g3d53bdb51f7_0_14073"/>
          <p:cNvSpPr/>
          <p:nvPr/>
        </p:nvSpPr>
        <p:spPr>
          <a:xfrm rot="5400000">
            <a:off x="1761959" y="724455"/>
            <a:ext cx="12300" cy="1629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8139" name="Google Shape;8139;g3d53bdb51f7_0_14073"/>
          <p:cNvGrpSpPr/>
          <p:nvPr/>
        </p:nvGrpSpPr>
        <p:grpSpPr>
          <a:xfrm>
            <a:off x="645294" y="661954"/>
            <a:ext cx="1204506" cy="283739"/>
            <a:chOff x="1720785" y="1765213"/>
            <a:chExt cx="3212015" cy="756636"/>
          </a:xfrm>
        </p:grpSpPr>
        <p:grpSp>
          <p:nvGrpSpPr>
            <p:cNvPr id="8140" name="Google Shape;8140;g3d53bdb51f7_0_14073"/>
            <p:cNvGrpSpPr/>
            <p:nvPr/>
          </p:nvGrpSpPr>
          <p:grpSpPr>
            <a:xfrm>
              <a:off x="1720785" y="1765213"/>
              <a:ext cx="2468571" cy="756636"/>
              <a:chOff x="1720785" y="1765213"/>
              <a:chExt cx="2468571" cy="756636"/>
            </a:xfrm>
          </p:grpSpPr>
          <p:sp>
            <p:nvSpPr>
              <p:cNvPr id="8141" name="Google Shape;8141;g3d53bdb51f7_0_14073"/>
              <p:cNvSpPr/>
              <p:nvPr/>
            </p:nvSpPr>
            <p:spPr>
              <a:xfrm>
                <a:off x="1720785" y="1765216"/>
                <a:ext cx="913552" cy="756633"/>
              </a:xfrm>
              <a:custGeom>
                <a:rect b="b" l="l" r="r" t="t"/>
                <a:pathLst>
                  <a:path extrusionOk="0" h="756633" w="913552">
                    <a:moveTo>
                      <a:pt x="383" y="478163"/>
                    </a:moveTo>
                    <a:lnTo>
                      <a:pt x="383" y="0"/>
                    </a:lnTo>
                    <a:lnTo>
                      <a:pt x="178625" y="0"/>
                    </a:lnTo>
                    <a:lnTo>
                      <a:pt x="178625" y="478163"/>
                    </a:lnTo>
                    <a:cubicBezTo>
                      <a:pt x="178625" y="561794"/>
                      <a:pt x="219355" y="591543"/>
                      <a:pt x="273236" y="591543"/>
                    </a:cubicBezTo>
                    <a:cubicBezTo>
                      <a:pt x="327117" y="591543"/>
                      <a:pt x="367847" y="561921"/>
                      <a:pt x="367847" y="478163"/>
                    </a:cubicBezTo>
                    <a:lnTo>
                      <a:pt x="367847" y="0"/>
                    </a:lnTo>
                    <a:lnTo>
                      <a:pt x="546089" y="0"/>
                    </a:lnTo>
                    <a:lnTo>
                      <a:pt x="546089" y="478163"/>
                    </a:lnTo>
                    <a:cubicBezTo>
                      <a:pt x="546089" y="561794"/>
                      <a:pt x="587968" y="591543"/>
                      <a:pt x="640700" y="591543"/>
                    </a:cubicBezTo>
                    <a:cubicBezTo>
                      <a:pt x="693432" y="591543"/>
                      <a:pt x="735311" y="561921"/>
                      <a:pt x="735311" y="478163"/>
                    </a:cubicBezTo>
                    <a:lnTo>
                      <a:pt x="735311" y="0"/>
                    </a:lnTo>
                    <a:lnTo>
                      <a:pt x="913553" y="0"/>
                    </a:lnTo>
                    <a:lnTo>
                      <a:pt x="913553" y="478163"/>
                    </a:lnTo>
                    <a:cubicBezTo>
                      <a:pt x="913553" y="670705"/>
                      <a:pt x="801322" y="756634"/>
                      <a:pt x="656021" y="756634"/>
                    </a:cubicBezTo>
                    <a:cubicBezTo>
                      <a:pt x="569071" y="756634"/>
                      <a:pt x="499741" y="722543"/>
                      <a:pt x="456840" y="657554"/>
                    </a:cubicBezTo>
                    <a:cubicBezTo>
                      <a:pt x="413940" y="722415"/>
                      <a:pt x="344609" y="756634"/>
                      <a:pt x="257659" y="756634"/>
                    </a:cubicBezTo>
                    <a:cubicBezTo>
                      <a:pt x="112359" y="756634"/>
                      <a:pt x="0" y="670705"/>
                      <a:pt x="0" y="478163"/>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142" name="Google Shape;8142;g3d53bdb51f7_0_14073"/>
              <p:cNvSpPr/>
              <p:nvPr/>
            </p:nvSpPr>
            <p:spPr>
              <a:xfrm>
                <a:off x="2708901" y="1765213"/>
                <a:ext cx="756508" cy="756510"/>
              </a:xfrm>
              <a:custGeom>
                <a:rect b="b" l="l" r="r" t="t"/>
                <a:pathLst>
                  <a:path extrusionOk="0" h="756510" w="756508">
                    <a:moveTo>
                      <a:pt x="751784" y="437435"/>
                    </a:moveTo>
                    <a:cubicBezTo>
                      <a:pt x="754849" y="417773"/>
                      <a:pt x="756509" y="397471"/>
                      <a:pt x="756509" y="376915"/>
                    </a:cubicBezTo>
                    <a:cubicBezTo>
                      <a:pt x="755742" y="168285"/>
                      <a:pt x="585417" y="-763"/>
                      <a:pt x="376915" y="3"/>
                    </a:cubicBezTo>
                    <a:cubicBezTo>
                      <a:pt x="168413" y="769"/>
                      <a:pt x="-763" y="171094"/>
                      <a:pt x="3" y="379596"/>
                    </a:cubicBezTo>
                    <a:cubicBezTo>
                      <a:pt x="769" y="588098"/>
                      <a:pt x="171094" y="757147"/>
                      <a:pt x="379596" y="756509"/>
                    </a:cubicBezTo>
                    <a:cubicBezTo>
                      <a:pt x="533451" y="755998"/>
                      <a:pt x="665600" y="663174"/>
                      <a:pt x="724205" y="530770"/>
                    </a:cubicBezTo>
                    <a:lnTo>
                      <a:pt x="517874" y="531536"/>
                    </a:lnTo>
                    <a:cubicBezTo>
                      <a:pt x="481102" y="565116"/>
                      <a:pt x="432456" y="585800"/>
                      <a:pt x="378958" y="585928"/>
                    </a:cubicBezTo>
                    <a:cubicBezTo>
                      <a:pt x="285496" y="586311"/>
                      <a:pt x="205951" y="524386"/>
                      <a:pt x="179777" y="439351"/>
                    </a:cubicBezTo>
                    <a:lnTo>
                      <a:pt x="751784" y="437435"/>
                    </a:lnTo>
                    <a:moveTo>
                      <a:pt x="377426" y="170584"/>
                    </a:moveTo>
                    <a:cubicBezTo>
                      <a:pt x="461695" y="170328"/>
                      <a:pt x="534472" y="220507"/>
                      <a:pt x="567286" y="292646"/>
                    </a:cubicBezTo>
                    <a:lnTo>
                      <a:pt x="188331" y="294050"/>
                    </a:lnTo>
                    <a:cubicBezTo>
                      <a:pt x="220634" y="221656"/>
                      <a:pt x="293029" y="170967"/>
                      <a:pt x="377298" y="170584"/>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8143" name="Google Shape;8143;g3d53bdb51f7_0_14073"/>
              <p:cNvGrpSpPr/>
              <p:nvPr/>
            </p:nvGrpSpPr>
            <p:grpSpPr>
              <a:xfrm>
                <a:off x="3397356" y="1765216"/>
                <a:ext cx="792000" cy="756633"/>
                <a:chOff x="3397356" y="1765216"/>
                <a:chExt cx="792000" cy="756633"/>
              </a:xfrm>
            </p:grpSpPr>
            <p:grpSp>
              <p:nvGrpSpPr>
                <p:cNvPr id="8144" name="Google Shape;8144;g3d53bdb51f7_0_14073"/>
                <p:cNvGrpSpPr/>
                <p:nvPr/>
              </p:nvGrpSpPr>
              <p:grpSpPr>
                <a:xfrm>
                  <a:off x="3397356" y="1765216"/>
                  <a:ext cx="792000" cy="756633"/>
                  <a:chOff x="3397356" y="1765216"/>
                  <a:chExt cx="792000" cy="756633"/>
                </a:xfrm>
              </p:grpSpPr>
              <p:sp>
                <p:nvSpPr>
                  <p:cNvPr id="8145" name="Google Shape;8145;g3d53bdb51f7_0_14073"/>
                  <p:cNvSpPr/>
                  <p:nvPr/>
                </p:nvSpPr>
                <p:spPr>
                  <a:xfrm>
                    <a:off x="3397356" y="1765216"/>
                    <a:ext cx="792000" cy="756633"/>
                  </a:xfrm>
                  <a:custGeom>
                    <a:rect b="b" l="l" r="r" t="t"/>
                    <a:pathLst>
                      <a:path extrusionOk="0" h="756633" w="792000">
                        <a:moveTo>
                          <a:pt x="792001" y="0"/>
                        </a:moveTo>
                        <a:lnTo>
                          <a:pt x="561027" y="0"/>
                        </a:lnTo>
                        <a:lnTo>
                          <a:pt x="395937" y="242337"/>
                        </a:lnTo>
                        <a:lnTo>
                          <a:pt x="230974" y="0"/>
                        </a:lnTo>
                        <a:lnTo>
                          <a:pt x="0" y="0"/>
                        </a:lnTo>
                        <a:lnTo>
                          <a:pt x="257659" y="378317"/>
                        </a:lnTo>
                        <a:lnTo>
                          <a:pt x="0" y="756634"/>
                        </a:lnTo>
                        <a:lnTo>
                          <a:pt x="230974" y="756634"/>
                        </a:lnTo>
                        <a:lnTo>
                          <a:pt x="395937" y="514296"/>
                        </a:lnTo>
                        <a:lnTo>
                          <a:pt x="561027" y="756634"/>
                        </a:lnTo>
                        <a:lnTo>
                          <a:pt x="792001" y="756634"/>
                        </a:lnTo>
                        <a:lnTo>
                          <a:pt x="534214" y="378317"/>
                        </a:lnTo>
                        <a:lnTo>
                          <a:pt x="792001" y="0"/>
                        </a:lnTo>
                        <a:close/>
                        <a:moveTo>
                          <a:pt x="210162" y="717180"/>
                        </a:moveTo>
                        <a:lnTo>
                          <a:pt x="74565" y="717180"/>
                        </a:lnTo>
                        <a:lnTo>
                          <a:pt x="305411" y="378317"/>
                        </a:lnTo>
                        <a:lnTo>
                          <a:pt x="74565" y="39453"/>
                        </a:lnTo>
                        <a:lnTo>
                          <a:pt x="210162" y="39453"/>
                        </a:lnTo>
                        <a:lnTo>
                          <a:pt x="441008" y="378317"/>
                        </a:lnTo>
                        <a:lnTo>
                          <a:pt x="210162" y="71718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146" name="Google Shape;8146;g3d53bdb51f7_0_14073"/>
                  <p:cNvSpPr/>
                  <p:nvPr/>
                </p:nvSpPr>
                <p:spPr>
                  <a:xfrm>
                    <a:off x="3546359" y="1843994"/>
                    <a:ext cx="244252" cy="598948"/>
                  </a:xfrm>
                  <a:custGeom>
                    <a:rect b="b" l="l" r="r" t="t"/>
                    <a:pathLst>
                      <a:path extrusionOk="0" h="598948" w="244252">
                        <a:moveTo>
                          <a:pt x="40219" y="0"/>
                        </a:moveTo>
                        <a:lnTo>
                          <a:pt x="0" y="0"/>
                        </a:lnTo>
                        <a:lnTo>
                          <a:pt x="204033" y="299538"/>
                        </a:lnTo>
                        <a:lnTo>
                          <a:pt x="0" y="598949"/>
                        </a:lnTo>
                        <a:lnTo>
                          <a:pt x="40219" y="598949"/>
                        </a:lnTo>
                        <a:lnTo>
                          <a:pt x="244253" y="299538"/>
                        </a:lnTo>
                        <a:lnTo>
                          <a:pt x="40219"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8147" name="Google Shape;8147;g3d53bdb51f7_0_14073"/>
                <p:cNvSpPr/>
                <p:nvPr/>
              </p:nvSpPr>
              <p:spPr>
                <a:xfrm>
                  <a:off x="3793292" y="2143532"/>
                  <a:ext cx="92696" cy="271831"/>
                </a:xfrm>
                <a:custGeom>
                  <a:rect b="b" l="l" r="r" t="t"/>
                  <a:pathLst>
                    <a:path extrusionOk="0" h="271831" w="92696">
                      <a:moveTo>
                        <a:pt x="92696" y="0"/>
                      </a:moveTo>
                      <a:lnTo>
                        <a:pt x="92696" y="271831"/>
                      </a:lnTo>
                      <a:lnTo>
                        <a:pt x="0" y="135980"/>
                      </a:lnTo>
                      <a:lnTo>
                        <a:pt x="92696"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8148" name="Google Shape;8148;g3d53bdb51f7_0_14073"/>
            <p:cNvSpPr/>
            <p:nvPr/>
          </p:nvSpPr>
          <p:spPr>
            <a:xfrm>
              <a:off x="4699018" y="1932094"/>
              <a:ext cx="33300" cy="4344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149" name="Google Shape;8149;g3d53bdb51f7_0_14073"/>
            <p:cNvSpPr/>
            <p:nvPr/>
          </p:nvSpPr>
          <p:spPr>
            <a:xfrm rot="5400000">
              <a:off x="4698950" y="1932130"/>
              <a:ext cx="33300" cy="434400"/>
            </a:xfrm>
            <a:prstGeom prst="rect">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8150" name="Google Shape;8150;g3d53bdb51f7_0_14073"/>
          <p:cNvSpPr/>
          <p:nvPr>
            <p:ph idx="2" type="pic"/>
          </p:nvPr>
        </p:nvSpPr>
        <p:spPr>
          <a:xfrm>
            <a:off x="1991065" y="636560"/>
            <a:ext cx="1566000" cy="339600"/>
          </a:xfrm>
          <a:prstGeom prst="rect">
            <a:avLst/>
          </a:prstGeom>
          <a:solidFill>
            <a:schemeClr val="lt1"/>
          </a:solidFill>
          <a:ln>
            <a:noFill/>
          </a:ln>
        </p:spPr>
      </p:sp>
      <p:sp>
        <p:nvSpPr>
          <p:cNvPr id="8151" name="Google Shape;8151;g3d53bdb51f7_0_14073"/>
          <p:cNvSpPr txBox="1"/>
          <p:nvPr>
            <p:ph type="title"/>
          </p:nvPr>
        </p:nvSpPr>
        <p:spPr>
          <a:xfrm>
            <a:off x="645210" y="1768508"/>
            <a:ext cx="3927000" cy="15372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862"/>
              <a:buFont typeface="Poppins"/>
              <a:buNone/>
              <a:defRPr b="1" sz="3862">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152" name="Google Shape;8152;g3d53bdb51f7_0_14073"/>
          <p:cNvSpPr txBox="1"/>
          <p:nvPr>
            <p:ph idx="1" type="subTitle"/>
          </p:nvPr>
        </p:nvSpPr>
        <p:spPr>
          <a:xfrm>
            <a:off x="645210" y="3607664"/>
            <a:ext cx="39270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lt1"/>
              </a:buClr>
              <a:buSzPts val="1316"/>
              <a:buNone/>
              <a:defRPr b="1" sz="1462">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
        <p:nvSpPr>
          <p:cNvPr id="8153" name="Google Shape;8153;g3d53bdb51f7_0_14073"/>
          <p:cNvSpPr/>
          <p:nvPr>
            <p:ph idx="3" type="pic"/>
          </p:nvPr>
        </p:nvSpPr>
        <p:spPr>
          <a:xfrm>
            <a:off x="4899403" y="439313"/>
            <a:ext cx="3857100" cy="4264800"/>
          </a:xfrm>
          <a:prstGeom prst="roundRect">
            <a:avLst>
              <a:gd fmla="val 3145" name="adj"/>
            </a:avLst>
          </a:prstGeom>
          <a:noFill/>
          <a:ln>
            <a:noFill/>
          </a:ln>
        </p:spPr>
      </p:sp>
    </p:spTree>
  </p:cSld>
  <p:clrMapOvr>
    <a:masterClrMapping/>
  </p:clrMapOvr>
</p:sldLayout>
</file>

<file path=ppt/slideLayouts/slideLayout5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Title Slide" showMasterSp="0">
  <p:cSld name="5_Title Slide">
    <p:bg>
      <p:bgPr>
        <a:blipFill>
          <a:blip r:embed="rId2">
            <a:alphaModFix/>
          </a:blip>
          <a:stretch>
            <a:fillRect/>
          </a:stretch>
        </a:blipFill>
      </p:bgPr>
    </p:bg>
    <p:spTree>
      <p:nvGrpSpPr>
        <p:cNvPr id="8154" name="Shape 8154"/>
        <p:cNvGrpSpPr/>
        <p:nvPr/>
      </p:nvGrpSpPr>
      <p:grpSpPr>
        <a:xfrm>
          <a:off x="0" y="0"/>
          <a:ext cx="0" cy="0"/>
          <a:chOff x="0" y="0"/>
          <a:chExt cx="0" cy="0"/>
        </a:xfrm>
      </p:grpSpPr>
      <p:sp>
        <p:nvSpPr>
          <p:cNvPr id="8155" name="Google Shape;8155;g3d53bdb51f7_0_14101"/>
          <p:cNvSpPr/>
          <p:nvPr/>
        </p:nvSpPr>
        <p:spPr>
          <a:xfrm>
            <a:off x="1761902" y="724535"/>
            <a:ext cx="12300" cy="162900"/>
          </a:xfrm>
          <a:prstGeom prst="rect">
            <a:avLst/>
          </a:prstGeom>
          <a:solidFill>
            <a:schemeClr val="dk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156" name="Google Shape;8156;g3d53bdb51f7_0_14101"/>
          <p:cNvSpPr/>
          <p:nvPr/>
        </p:nvSpPr>
        <p:spPr>
          <a:xfrm rot="5400000">
            <a:off x="1761959" y="724455"/>
            <a:ext cx="12300" cy="162900"/>
          </a:xfrm>
          <a:prstGeom prst="rect">
            <a:avLst/>
          </a:prstGeom>
          <a:solidFill>
            <a:schemeClr val="dk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157" name="Google Shape;8157;g3d53bdb51f7_0_14101"/>
          <p:cNvSpPr/>
          <p:nvPr>
            <p:ph idx="2" type="pic"/>
          </p:nvPr>
        </p:nvSpPr>
        <p:spPr>
          <a:xfrm>
            <a:off x="1991065" y="636560"/>
            <a:ext cx="1566000" cy="339600"/>
          </a:xfrm>
          <a:prstGeom prst="rect">
            <a:avLst/>
          </a:prstGeom>
          <a:solidFill>
            <a:schemeClr val="lt2"/>
          </a:solidFill>
          <a:ln>
            <a:noFill/>
          </a:ln>
        </p:spPr>
      </p:sp>
      <p:sp>
        <p:nvSpPr>
          <p:cNvPr id="8158" name="Google Shape;8158;g3d53bdb51f7_0_14101"/>
          <p:cNvSpPr txBox="1"/>
          <p:nvPr>
            <p:ph type="title"/>
          </p:nvPr>
        </p:nvSpPr>
        <p:spPr>
          <a:xfrm>
            <a:off x="645210" y="1768508"/>
            <a:ext cx="3927000" cy="15372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SzPts val="3862"/>
              <a:buFont typeface="Poppins"/>
              <a:buNone/>
              <a:defRPr b="1" sz="3862">
                <a:latin typeface="Poppins"/>
                <a:ea typeface="Poppins"/>
                <a:cs typeface="Poppins"/>
                <a:sym typeface="Poppins"/>
              </a:defRPr>
            </a:lvl1pPr>
            <a:lvl2pPr lvl="1" algn="l">
              <a:lnSpc>
                <a:spcPct val="100000"/>
              </a:lnSpc>
              <a:spcBef>
                <a:spcPts val="0"/>
              </a:spcBef>
              <a:spcAft>
                <a:spcPts val="0"/>
              </a:spcAft>
              <a:buClr>
                <a:schemeClr val="dk1"/>
              </a:buClr>
              <a:buSzPts val="525"/>
              <a:buNone/>
              <a:defRPr sz="675">
                <a:solidFill>
                  <a:schemeClr val="dk1"/>
                </a:solidFill>
              </a:defRPr>
            </a:lvl2pPr>
            <a:lvl3pPr lvl="2" algn="l">
              <a:lnSpc>
                <a:spcPct val="100000"/>
              </a:lnSpc>
              <a:spcBef>
                <a:spcPts val="0"/>
              </a:spcBef>
              <a:spcAft>
                <a:spcPts val="0"/>
              </a:spcAft>
              <a:buClr>
                <a:schemeClr val="dk1"/>
              </a:buClr>
              <a:buSzPts val="525"/>
              <a:buNone/>
              <a:defRPr sz="675">
                <a:solidFill>
                  <a:schemeClr val="dk1"/>
                </a:solidFill>
              </a:defRPr>
            </a:lvl3pPr>
            <a:lvl4pPr lvl="3" algn="l">
              <a:lnSpc>
                <a:spcPct val="100000"/>
              </a:lnSpc>
              <a:spcBef>
                <a:spcPts val="0"/>
              </a:spcBef>
              <a:spcAft>
                <a:spcPts val="0"/>
              </a:spcAft>
              <a:buClr>
                <a:schemeClr val="dk1"/>
              </a:buClr>
              <a:buSzPts val="525"/>
              <a:buNone/>
              <a:defRPr sz="675">
                <a:solidFill>
                  <a:schemeClr val="dk1"/>
                </a:solidFill>
              </a:defRPr>
            </a:lvl4pPr>
            <a:lvl5pPr lvl="4" algn="l">
              <a:lnSpc>
                <a:spcPct val="100000"/>
              </a:lnSpc>
              <a:spcBef>
                <a:spcPts val="0"/>
              </a:spcBef>
              <a:spcAft>
                <a:spcPts val="0"/>
              </a:spcAft>
              <a:buClr>
                <a:schemeClr val="dk1"/>
              </a:buClr>
              <a:buSzPts val="525"/>
              <a:buNone/>
              <a:defRPr sz="675">
                <a:solidFill>
                  <a:schemeClr val="dk1"/>
                </a:solidFill>
              </a:defRPr>
            </a:lvl5pPr>
            <a:lvl6pPr lvl="5" algn="l">
              <a:lnSpc>
                <a:spcPct val="100000"/>
              </a:lnSpc>
              <a:spcBef>
                <a:spcPts val="0"/>
              </a:spcBef>
              <a:spcAft>
                <a:spcPts val="0"/>
              </a:spcAft>
              <a:buClr>
                <a:schemeClr val="dk1"/>
              </a:buClr>
              <a:buSzPts val="525"/>
              <a:buNone/>
              <a:defRPr sz="675">
                <a:solidFill>
                  <a:schemeClr val="dk1"/>
                </a:solidFill>
              </a:defRPr>
            </a:lvl6pPr>
            <a:lvl7pPr lvl="6" algn="l">
              <a:lnSpc>
                <a:spcPct val="100000"/>
              </a:lnSpc>
              <a:spcBef>
                <a:spcPts val="0"/>
              </a:spcBef>
              <a:spcAft>
                <a:spcPts val="0"/>
              </a:spcAft>
              <a:buClr>
                <a:schemeClr val="dk1"/>
              </a:buClr>
              <a:buSzPts val="525"/>
              <a:buNone/>
              <a:defRPr sz="675">
                <a:solidFill>
                  <a:schemeClr val="dk1"/>
                </a:solidFill>
              </a:defRPr>
            </a:lvl7pPr>
            <a:lvl8pPr lvl="7" algn="l">
              <a:lnSpc>
                <a:spcPct val="100000"/>
              </a:lnSpc>
              <a:spcBef>
                <a:spcPts val="0"/>
              </a:spcBef>
              <a:spcAft>
                <a:spcPts val="0"/>
              </a:spcAft>
              <a:buClr>
                <a:schemeClr val="dk1"/>
              </a:buClr>
              <a:buSzPts val="525"/>
              <a:buNone/>
              <a:defRPr sz="675">
                <a:solidFill>
                  <a:schemeClr val="dk1"/>
                </a:solidFill>
              </a:defRPr>
            </a:lvl8pPr>
            <a:lvl9pPr lvl="8" algn="l">
              <a:lnSpc>
                <a:spcPct val="100000"/>
              </a:lnSpc>
              <a:spcBef>
                <a:spcPts val="0"/>
              </a:spcBef>
              <a:spcAft>
                <a:spcPts val="0"/>
              </a:spcAft>
              <a:buClr>
                <a:schemeClr val="dk1"/>
              </a:buClr>
              <a:buSzPts val="525"/>
              <a:buNone/>
              <a:defRPr sz="675">
                <a:solidFill>
                  <a:schemeClr val="dk1"/>
                </a:solidFill>
              </a:defRPr>
            </a:lvl9pPr>
          </a:lstStyle>
          <a:p/>
        </p:txBody>
      </p:sp>
      <p:sp>
        <p:nvSpPr>
          <p:cNvPr id="8159" name="Google Shape;8159;g3d53bdb51f7_0_14101"/>
          <p:cNvSpPr txBox="1"/>
          <p:nvPr>
            <p:ph idx="1" type="subTitle"/>
          </p:nvPr>
        </p:nvSpPr>
        <p:spPr>
          <a:xfrm>
            <a:off x="645210" y="3607664"/>
            <a:ext cx="39270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2"/>
              </a:buClr>
              <a:buSzPts val="1316"/>
              <a:buNone/>
              <a:defRPr b="1" sz="1462">
                <a:solidFill>
                  <a:schemeClr val="dk2"/>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2"/>
              </a:buClr>
              <a:buSzPts val="675"/>
              <a:buNone/>
              <a:defRPr sz="750">
                <a:solidFill>
                  <a:schemeClr val="dk2"/>
                </a:solidFill>
              </a:defRPr>
            </a:lvl2pPr>
            <a:lvl3pPr lvl="2" algn="ctr">
              <a:lnSpc>
                <a:spcPct val="95000"/>
              </a:lnSpc>
              <a:spcBef>
                <a:spcPts val="1350"/>
              </a:spcBef>
              <a:spcAft>
                <a:spcPts val="0"/>
              </a:spcAft>
              <a:buClr>
                <a:schemeClr val="dk2"/>
              </a:buClr>
              <a:buSzPts val="607"/>
              <a:buNone/>
              <a:defRPr sz="675">
                <a:solidFill>
                  <a:schemeClr val="dk2"/>
                </a:solidFill>
              </a:defRPr>
            </a:lvl3pPr>
            <a:lvl4pPr lvl="3" algn="ctr">
              <a:lnSpc>
                <a:spcPct val="95000"/>
              </a:lnSpc>
              <a:spcBef>
                <a:spcPts val="1350"/>
              </a:spcBef>
              <a:spcAft>
                <a:spcPts val="0"/>
              </a:spcAft>
              <a:buClr>
                <a:schemeClr val="dk2"/>
              </a:buClr>
              <a:buSzPts val="540"/>
              <a:buNone/>
              <a:defRPr sz="600">
                <a:solidFill>
                  <a:schemeClr val="dk2"/>
                </a:solidFill>
              </a:defRPr>
            </a:lvl4pPr>
            <a:lvl5pPr lvl="4" algn="ctr">
              <a:lnSpc>
                <a:spcPct val="95000"/>
              </a:lnSpc>
              <a:spcBef>
                <a:spcPts val="1350"/>
              </a:spcBef>
              <a:spcAft>
                <a:spcPts val="0"/>
              </a:spcAft>
              <a:buClr>
                <a:schemeClr val="dk2"/>
              </a:buClr>
              <a:buSzPts val="540"/>
              <a:buNone/>
              <a:defRPr sz="600">
                <a:solidFill>
                  <a:schemeClr val="dk2"/>
                </a:solidFill>
              </a:defRPr>
            </a:lvl5pPr>
            <a:lvl6pPr lvl="5" algn="ctr">
              <a:lnSpc>
                <a:spcPct val="90000"/>
              </a:lnSpc>
              <a:spcBef>
                <a:spcPts val="375"/>
              </a:spcBef>
              <a:spcAft>
                <a:spcPts val="0"/>
              </a:spcAft>
              <a:buClr>
                <a:schemeClr val="dk2"/>
              </a:buClr>
              <a:buSzPts val="600"/>
              <a:buNone/>
              <a:defRPr sz="600">
                <a:solidFill>
                  <a:schemeClr val="dk2"/>
                </a:solidFill>
              </a:defRPr>
            </a:lvl6pPr>
            <a:lvl7pPr lvl="6" algn="ctr">
              <a:lnSpc>
                <a:spcPct val="90000"/>
              </a:lnSpc>
              <a:spcBef>
                <a:spcPts val="375"/>
              </a:spcBef>
              <a:spcAft>
                <a:spcPts val="0"/>
              </a:spcAft>
              <a:buClr>
                <a:schemeClr val="dk2"/>
              </a:buClr>
              <a:buSzPts val="600"/>
              <a:buNone/>
              <a:defRPr sz="600">
                <a:solidFill>
                  <a:schemeClr val="dk2"/>
                </a:solidFill>
              </a:defRPr>
            </a:lvl7pPr>
            <a:lvl8pPr lvl="7" algn="ctr">
              <a:lnSpc>
                <a:spcPct val="90000"/>
              </a:lnSpc>
              <a:spcBef>
                <a:spcPts val="375"/>
              </a:spcBef>
              <a:spcAft>
                <a:spcPts val="0"/>
              </a:spcAft>
              <a:buClr>
                <a:schemeClr val="dk2"/>
              </a:buClr>
              <a:buSzPts val="600"/>
              <a:buNone/>
              <a:defRPr sz="600">
                <a:solidFill>
                  <a:schemeClr val="dk2"/>
                </a:solidFill>
              </a:defRPr>
            </a:lvl8pPr>
            <a:lvl9pPr lvl="8" algn="ctr">
              <a:lnSpc>
                <a:spcPct val="90000"/>
              </a:lnSpc>
              <a:spcBef>
                <a:spcPts val="375"/>
              </a:spcBef>
              <a:spcAft>
                <a:spcPts val="0"/>
              </a:spcAft>
              <a:buClr>
                <a:schemeClr val="dk2"/>
              </a:buClr>
              <a:buSzPts val="600"/>
              <a:buNone/>
              <a:defRPr sz="600">
                <a:solidFill>
                  <a:schemeClr val="dk2"/>
                </a:solidFill>
              </a:defRPr>
            </a:lvl9pPr>
          </a:lstStyle>
          <a:p/>
        </p:txBody>
      </p:sp>
      <p:sp>
        <p:nvSpPr>
          <p:cNvPr id="8160" name="Google Shape;8160;g3d53bdb51f7_0_14101"/>
          <p:cNvSpPr/>
          <p:nvPr>
            <p:ph idx="3" type="pic"/>
          </p:nvPr>
        </p:nvSpPr>
        <p:spPr>
          <a:xfrm>
            <a:off x="4899403" y="439313"/>
            <a:ext cx="3857100" cy="4264800"/>
          </a:xfrm>
          <a:prstGeom prst="roundRect">
            <a:avLst>
              <a:gd fmla="val 3145" name="adj"/>
            </a:avLst>
          </a:prstGeom>
          <a:noFill/>
          <a:ln>
            <a:noFill/>
          </a:ln>
        </p:spPr>
      </p:sp>
      <p:pic>
        <p:nvPicPr>
          <p:cNvPr id="8161" name="Google Shape;8161;g3d53bdb51f7_0_14101"/>
          <p:cNvPicPr preferRelativeResize="0"/>
          <p:nvPr/>
        </p:nvPicPr>
        <p:blipFill rotWithShape="1">
          <a:blip r:embed="rId3">
            <a:alphaModFix/>
          </a:blip>
          <a:srcRect b="0" l="0" r="0" t="0"/>
          <a:stretch/>
        </p:blipFill>
        <p:spPr>
          <a:xfrm>
            <a:off x="645203" y="661959"/>
            <a:ext cx="951221" cy="283697"/>
          </a:xfrm>
          <a:prstGeom prst="rect">
            <a:avLst/>
          </a:prstGeom>
          <a:noFill/>
          <a:ln>
            <a:noFill/>
          </a:ln>
        </p:spPr>
      </p:pic>
    </p:spTree>
  </p:cSld>
  <p:clrMapOvr>
    <a:masterClrMapping/>
  </p:clrMapOvr>
</p:sldLayout>
</file>

<file path=ppt/slideLayouts/slideLayout5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Title Slide" showMasterSp="0">
  <p:cSld name="7_Title Slide">
    <p:bg>
      <p:bgPr>
        <a:blipFill>
          <a:blip r:embed="rId2">
            <a:alphaModFix/>
          </a:blip>
          <a:stretch>
            <a:fillRect/>
          </a:stretch>
        </a:blipFill>
      </p:bgPr>
    </p:bg>
    <p:spTree>
      <p:nvGrpSpPr>
        <p:cNvPr id="8162" name="Shape 8162"/>
        <p:cNvGrpSpPr/>
        <p:nvPr/>
      </p:nvGrpSpPr>
      <p:grpSpPr>
        <a:xfrm>
          <a:off x="0" y="0"/>
          <a:ext cx="0" cy="0"/>
          <a:chOff x="0" y="0"/>
          <a:chExt cx="0" cy="0"/>
        </a:xfrm>
      </p:grpSpPr>
      <p:pic>
        <p:nvPicPr>
          <p:cNvPr descr="A black and red background&#10;&#10;AI-generated content may be incorrect." id="8163" name="Google Shape;8163;g3d53bdb51f7_0_14109"/>
          <p:cNvPicPr preferRelativeResize="0"/>
          <p:nvPr/>
        </p:nvPicPr>
        <p:blipFill rotWithShape="1">
          <a:blip r:embed="rId3">
            <a:alphaModFix/>
          </a:blip>
          <a:srcRect b="0" l="0" r="0" t="0"/>
          <a:stretch/>
        </p:blipFill>
        <p:spPr>
          <a:xfrm>
            <a:off x="403950" y="442803"/>
            <a:ext cx="8336100" cy="4257342"/>
          </a:xfrm>
          <a:prstGeom prst="rect">
            <a:avLst/>
          </a:prstGeom>
          <a:noFill/>
          <a:ln>
            <a:noFill/>
          </a:ln>
        </p:spPr>
      </p:pic>
      <p:sp>
        <p:nvSpPr>
          <p:cNvPr id="8164" name="Google Shape;8164;g3d53bdb51f7_0_14109"/>
          <p:cNvSpPr txBox="1"/>
          <p:nvPr>
            <p:ph type="title"/>
          </p:nvPr>
        </p:nvSpPr>
        <p:spPr>
          <a:xfrm>
            <a:off x="730869" y="806514"/>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862"/>
              <a:buFont typeface="Poppins"/>
              <a:buNone/>
              <a:defRPr b="1" sz="3862">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165" name="Google Shape;8165;g3d53bdb51f7_0_14109"/>
          <p:cNvSpPr txBox="1"/>
          <p:nvPr>
            <p:ph idx="1" type="subTitle"/>
          </p:nvPr>
        </p:nvSpPr>
        <p:spPr>
          <a:xfrm>
            <a:off x="739996" y="2649582"/>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lt1"/>
              </a:buClr>
              <a:buSzPts val="1316"/>
              <a:buNone/>
              <a:defRPr b="1" sz="1462">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8166" name="Google Shape;8166;g3d53bdb51f7_0_14109"/>
          <p:cNvGrpSpPr/>
          <p:nvPr/>
        </p:nvGrpSpPr>
        <p:grpSpPr>
          <a:xfrm>
            <a:off x="7564576" y="4241694"/>
            <a:ext cx="948486" cy="279733"/>
            <a:chOff x="20929561" y="12311319"/>
            <a:chExt cx="2529297" cy="745954"/>
          </a:xfrm>
        </p:grpSpPr>
        <p:grpSp>
          <p:nvGrpSpPr>
            <p:cNvPr id="8167" name="Google Shape;8167;g3d53bdb51f7_0_14109"/>
            <p:cNvGrpSpPr/>
            <p:nvPr/>
          </p:nvGrpSpPr>
          <p:grpSpPr>
            <a:xfrm>
              <a:off x="20929561" y="12311319"/>
              <a:ext cx="2433857" cy="745954"/>
              <a:chOff x="20929561" y="12311319"/>
              <a:chExt cx="2433857" cy="745954"/>
            </a:xfrm>
          </p:grpSpPr>
          <p:sp>
            <p:nvSpPr>
              <p:cNvPr id="8168" name="Google Shape;8168;g3d53bdb51f7_0_14109"/>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169" name="Google Shape;8169;g3d53bdb51f7_0_14109"/>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8170" name="Google Shape;8170;g3d53bdb51f7_0_14109"/>
              <p:cNvGrpSpPr/>
              <p:nvPr/>
            </p:nvGrpSpPr>
            <p:grpSpPr>
              <a:xfrm>
                <a:off x="22582537" y="12311321"/>
                <a:ext cx="780881" cy="745730"/>
                <a:chOff x="22582537" y="12311321"/>
                <a:chExt cx="780881" cy="745730"/>
              </a:xfrm>
            </p:grpSpPr>
            <p:grpSp>
              <p:nvGrpSpPr>
                <p:cNvPr id="8171" name="Google Shape;8171;g3d53bdb51f7_0_14109"/>
                <p:cNvGrpSpPr/>
                <p:nvPr/>
              </p:nvGrpSpPr>
              <p:grpSpPr>
                <a:xfrm>
                  <a:off x="22582537" y="12311321"/>
                  <a:ext cx="780881" cy="745730"/>
                  <a:chOff x="22582537" y="12311321"/>
                  <a:chExt cx="780881" cy="745730"/>
                </a:xfrm>
              </p:grpSpPr>
              <p:sp>
                <p:nvSpPr>
                  <p:cNvPr id="8172" name="Google Shape;8172;g3d53bdb51f7_0_14109"/>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173" name="Google Shape;8173;g3d53bdb51f7_0_14109"/>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8174" name="Google Shape;8174;g3d53bdb51f7_0_14109"/>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8175" name="Google Shape;8175;g3d53bdb51f7_0_14109"/>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5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Title Slide" showMasterSp="0">
  <p:cSld name="8_Title Slide">
    <p:bg>
      <p:bgPr>
        <a:blipFill>
          <a:blip r:embed="rId2">
            <a:alphaModFix/>
          </a:blip>
          <a:stretch>
            <a:fillRect/>
          </a:stretch>
        </a:blipFill>
      </p:bgPr>
    </p:bg>
    <p:spTree>
      <p:nvGrpSpPr>
        <p:cNvPr id="8176" name="Shape 8176"/>
        <p:cNvGrpSpPr/>
        <p:nvPr/>
      </p:nvGrpSpPr>
      <p:grpSpPr>
        <a:xfrm>
          <a:off x="0" y="0"/>
          <a:ext cx="0" cy="0"/>
          <a:chOff x="0" y="0"/>
          <a:chExt cx="0" cy="0"/>
        </a:xfrm>
      </p:grpSpPr>
      <p:pic>
        <p:nvPicPr>
          <p:cNvPr descr="A black and red background&#10;&#10;AI-generated content may be incorrect." id="8177" name="Google Shape;8177;g3d53bdb51f7_0_14123"/>
          <p:cNvPicPr preferRelativeResize="0"/>
          <p:nvPr/>
        </p:nvPicPr>
        <p:blipFill rotWithShape="1">
          <a:blip r:embed="rId3">
            <a:alphaModFix/>
          </a:blip>
          <a:srcRect b="0" l="0" r="0" t="0"/>
          <a:stretch/>
        </p:blipFill>
        <p:spPr>
          <a:xfrm>
            <a:off x="403950" y="442803"/>
            <a:ext cx="8336100" cy="4257342"/>
          </a:xfrm>
          <a:prstGeom prst="rect">
            <a:avLst/>
          </a:prstGeom>
          <a:noFill/>
          <a:ln>
            <a:noFill/>
          </a:ln>
        </p:spPr>
      </p:pic>
      <p:sp>
        <p:nvSpPr>
          <p:cNvPr id="8178" name="Google Shape;8178;g3d53bdb51f7_0_14123"/>
          <p:cNvSpPr txBox="1"/>
          <p:nvPr>
            <p:ph type="title"/>
          </p:nvPr>
        </p:nvSpPr>
        <p:spPr>
          <a:xfrm>
            <a:off x="730869" y="2262633"/>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862"/>
              <a:buFont typeface="Poppins"/>
              <a:buNone/>
              <a:defRPr b="1" sz="3862">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179" name="Google Shape;8179;g3d53bdb51f7_0_14123"/>
          <p:cNvSpPr txBox="1"/>
          <p:nvPr>
            <p:ph idx="1" type="subTitle"/>
          </p:nvPr>
        </p:nvSpPr>
        <p:spPr>
          <a:xfrm>
            <a:off x="739996" y="4105701"/>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lt1"/>
              </a:buClr>
              <a:buSzPts val="1316"/>
              <a:buNone/>
              <a:defRPr b="1" sz="1462">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8180" name="Google Shape;8180;g3d53bdb51f7_0_14123"/>
          <p:cNvGrpSpPr/>
          <p:nvPr/>
        </p:nvGrpSpPr>
        <p:grpSpPr>
          <a:xfrm>
            <a:off x="7564576" y="4241694"/>
            <a:ext cx="948486" cy="279733"/>
            <a:chOff x="20929561" y="12311319"/>
            <a:chExt cx="2529297" cy="745954"/>
          </a:xfrm>
        </p:grpSpPr>
        <p:grpSp>
          <p:nvGrpSpPr>
            <p:cNvPr id="8181" name="Google Shape;8181;g3d53bdb51f7_0_14123"/>
            <p:cNvGrpSpPr/>
            <p:nvPr/>
          </p:nvGrpSpPr>
          <p:grpSpPr>
            <a:xfrm>
              <a:off x="20929561" y="12311319"/>
              <a:ext cx="2433857" cy="745954"/>
              <a:chOff x="20929561" y="12311319"/>
              <a:chExt cx="2433857" cy="745954"/>
            </a:xfrm>
          </p:grpSpPr>
          <p:sp>
            <p:nvSpPr>
              <p:cNvPr id="8182" name="Google Shape;8182;g3d53bdb51f7_0_14123"/>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183" name="Google Shape;8183;g3d53bdb51f7_0_14123"/>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8184" name="Google Shape;8184;g3d53bdb51f7_0_14123"/>
              <p:cNvGrpSpPr/>
              <p:nvPr/>
            </p:nvGrpSpPr>
            <p:grpSpPr>
              <a:xfrm>
                <a:off x="22582537" y="12311321"/>
                <a:ext cx="780881" cy="745730"/>
                <a:chOff x="22582537" y="12311321"/>
                <a:chExt cx="780881" cy="745730"/>
              </a:xfrm>
            </p:grpSpPr>
            <p:grpSp>
              <p:nvGrpSpPr>
                <p:cNvPr id="8185" name="Google Shape;8185;g3d53bdb51f7_0_14123"/>
                <p:cNvGrpSpPr/>
                <p:nvPr/>
              </p:nvGrpSpPr>
              <p:grpSpPr>
                <a:xfrm>
                  <a:off x="22582537" y="12311321"/>
                  <a:ext cx="780881" cy="745730"/>
                  <a:chOff x="22582537" y="12311321"/>
                  <a:chExt cx="780881" cy="745730"/>
                </a:xfrm>
              </p:grpSpPr>
              <p:sp>
                <p:nvSpPr>
                  <p:cNvPr id="8186" name="Google Shape;8186;g3d53bdb51f7_0_14123"/>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187" name="Google Shape;8187;g3d53bdb51f7_0_14123"/>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8188" name="Google Shape;8188;g3d53bdb51f7_0_14123"/>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8189" name="Google Shape;8189;g3d53bdb51f7_0_14123"/>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5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Title Slide" showMasterSp="0">
  <p:cSld name="9_Title Slide">
    <p:bg>
      <p:bgPr>
        <a:blipFill>
          <a:blip r:embed="rId2">
            <a:alphaModFix/>
          </a:blip>
          <a:stretch>
            <a:fillRect/>
          </a:stretch>
        </a:blipFill>
      </p:bgPr>
    </p:bg>
    <p:spTree>
      <p:nvGrpSpPr>
        <p:cNvPr id="8190" name="Shape 8190"/>
        <p:cNvGrpSpPr/>
        <p:nvPr/>
      </p:nvGrpSpPr>
      <p:grpSpPr>
        <a:xfrm>
          <a:off x="0" y="0"/>
          <a:ext cx="0" cy="0"/>
          <a:chOff x="0" y="0"/>
          <a:chExt cx="0" cy="0"/>
        </a:xfrm>
      </p:grpSpPr>
      <p:pic>
        <p:nvPicPr>
          <p:cNvPr descr="A black and red background&#10;&#10;AI-generated content may be incorrect." id="8191" name="Google Shape;8191;g3d53bdb51f7_0_14137"/>
          <p:cNvPicPr preferRelativeResize="0"/>
          <p:nvPr/>
        </p:nvPicPr>
        <p:blipFill rotWithShape="1">
          <a:blip r:embed="rId3">
            <a:alphaModFix/>
          </a:blip>
          <a:srcRect b="0" l="0" r="0" t="0"/>
          <a:stretch/>
        </p:blipFill>
        <p:spPr>
          <a:xfrm>
            <a:off x="403950" y="442803"/>
            <a:ext cx="8336094" cy="4257342"/>
          </a:xfrm>
          <a:prstGeom prst="rect">
            <a:avLst/>
          </a:prstGeom>
          <a:noFill/>
          <a:ln>
            <a:noFill/>
          </a:ln>
        </p:spPr>
      </p:pic>
      <p:sp>
        <p:nvSpPr>
          <p:cNvPr id="8192" name="Google Shape;8192;g3d53bdb51f7_0_14137"/>
          <p:cNvSpPr txBox="1"/>
          <p:nvPr>
            <p:ph type="title"/>
          </p:nvPr>
        </p:nvSpPr>
        <p:spPr>
          <a:xfrm>
            <a:off x="730869" y="813604"/>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862"/>
              <a:buFont typeface="Poppins"/>
              <a:buNone/>
              <a:defRPr b="1" sz="3862">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193" name="Google Shape;8193;g3d53bdb51f7_0_14137"/>
          <p:cNvSpPr txBox="1"/>
          <p:nvPr>
            <p:ph idx="1" type="subTitle"/>
          </p:nvPr>
        </p:nvSpPr>
        <p:spPr>
          <a:xfrm>
            <a:off x="739996" y="2656672"/>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lt1"/>
              </a:buClr>
              <a:buSzPts val="1316"/>
              <a:buNone/>
              <a:defRPr b="1" sz="1462">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8194" name="Google Shape;8194;g3d53bdb51f7_0_14137"/>
          <p:cNvGrpSpPr/>
          <p:nvPr/>
        </p:nvGrpSpPr>
        <p:grpSpPr>
          <a:xfrm>
            <a:off x="7564576" y="4241694"/>
            <a:ext cx="948486" cy="279733"/>
            <a:chOff x="20929561" y="12311319"/>
            <a:chExt cx="2529297" cy="745954"/>
          </a:xfrm>
        </p:grpSpPr>
        <p:grpSp>
          <p:nvGrpSpPr>
            <p:cNvPr id="8195" name="Google Shape;8195;g3d53bdb51f7_0_14137"/>
            <p:cNvGrpSpPr/>
            <p:nvPr/>
          </p:nvGrpSpPr>
          <p:grpSpPr>
            <a:xfrm>
              <a:off x="20929561" y="12311319"/>
              <a:ext cx="2433857" cy="745954"/>
              <a:chOff x="20929561" y="12311319"/>
              <a:chExt cx="2433857" cy="745954"/>
            </a:xfrm>
          </p:grpSpPr>
          <p:sp>
            <p:nvSpPr>
              <p:cNvPr id="8196" name="Google Shape;8196;g3d53bdb51f7_0_14137"/>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197" name="Google Shape;8197;g3d53bdb51f7_0_14137"/>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8198" name="Google Shape;8198;g3d53bdb51f7_0_14137"/>
              <p:cNvGrpSpPr/>
              <p:nvPr/>
            </p:nvGrpSpPr>
            <p:grpSpPr>
              <a:xfrm>
                <a:off x="22582537" y="12311321"/>
                <a:ext cx="780881" cy="745730"/>
                <a:chOff x="22582537" y="12311321"/>
                <a:chExt cx="780881" cy="745730"/>
              </a:xfrm>
            </p:grpSpPr>
            <p:grpSp>
              <p:nvGrpSpPr>
                <p:cNvPr id="8199" name="Google Shape;8199;g3d53bdb51f7_0_14137"/>
                <p:cNvGrpSpPr/>
                <p:nvPr/>
              </p:nvGrpSpPr>
              <p:grpSpPr>
                <a:xfrm>
                  <a:off x="22582537" y="12311321"/>
                  <a:ext cx="780881" cy="745730"/>
                  <a:chOff x="22582537" y="12311321"/>
                  <a:chExt cx="780881" cy="745730"/>
                </a:xfrm>
              </p:grpSpPr>
              <p:sp>
                <p:nvSpPr>
                  <p:cNvPr id="8200" name="Google Shape;8200;g3d53bdb51f7_0_14137"/>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201" name="Google Shape;8201;g3d53bdb51f7_0_14137"/>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8202" name="Google Shape;8202;g3d53bdb51f7_0_14137"/>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8203" name="Google Shape;8203;g3d53bdb51f7_0_14137"/>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5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Title Slide" showMasterSp="0">
  <p:cSld name="11_Title Slide">
    <p:bg>
      <p:bgPr>
        <a:blipFill>
          <a:blip r:embed="rId2">
            <a:alphaModFix/>
          </a:blip>
          <a:stretch>
            <a:fillRect/>
          </a:stretch>
        </a:blipFill>
      </p:bgPr>
    </p:bg>
    <p:spTree>
      <p:nvGrpSpPr>
        <p:cNvPr id="8204" name="Shape 8204"/>
        <p:cNvGrpSpPr/>
        <p:nvPr/>
      </p:nvGrpSpPr>
      <p:grpSpPr>
        <a:xfrm>
          <a:off x="0" y="0"/>
          <a:ext cx="0" cy="0"/>
          <a:chOff x="0" y="0"/>
          <a:chExt cx="0" cy="0"/>
        </a:xfrm>
      </p:grpSpPr>
      <p:pic>
        <p:nvPicPr>
          <p:cNvPr descr="A black and red background&#10;&#10;AI-generated content may be incorrect." id="8205" name="Google Shape;8205;g3d53bdb51f7_0_14151"/>
          <p:cNvPicPr preferRelativeResize="0"/>
          <p:nvPr/>
        </p:nvPicPr>
        <p:blipFill rotWithShape="1">
          <a:blip r:embed="rId3">
            <a:alphaModFix/>
          </a:blip>
          <a:srcRect b="0" l="0" r="0" t="0"/>
          <a:stretch/>
        </p:blipFill>
        <p:spPr>
          <a:xfrm>
            <a:off x="403950" y="442803"/>
            <a:ext cx="8336100" cy="4257342"/>
          </a:xfrm>
          <a:prstGeom prst="rect">
            <a:avLst/>
          </a:prstGeom>
          <a:noFill/>
          <a:ln>
            <a:noFill/>
          </a:ln>
        </p:spPr>
      </p:pic>
      <p:sp>
        <p:nvSpPr>
          <p:cNvPr id="8206" name="Google Shape;8206;g3d53bdb51f7_0_14151"/>
          <p:cNvSpPr txBox="1"/>
          <p:nvPr>
            <p:ph type="title"/>
          </p:nvPr>
        </p:nvSpPr>
        <p:spPr>
          <a:xfrm>
            <a:off x="730869" y="813604"/>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862"/>
              <a:buFont typeface="Poppins"/>
              <a:buNone/>
              <a:defRPr b="1" sz="3862">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207" name="Google Shape;8207;g3d53bdb51f7_0_14151"/>
          <p:cNvSpPr txBox="1"/>
          <p:nvPr>
            <p:ph idx="1" type="subTitle"/>
          </p:nvPr>
        </p:nvSpPr>
        <p:spPr>
          <a:xfrm>
            <a:off x="739996" y="2656672"/>
            <a:ext cx="4363800" cy="2649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lt1"/>
              </a:buClr>
              <a:buSzPts val="1316"/>
              <a:buNone/>
              <a:defRPr b="1" sz="1462">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8208" name="Google Shape;8208;g3d53bdb51f7_0_14151"/>
          <p:cNvGrpSpPr/>
          <p:nvPr/>
        </p:nvGrpSpPr>
        <p:grpSpPr>
          <a:xfrm>
            <a:off x="7564576" y="4241694"/>
            <a:ext cx="948486" cy="279733"/>
            <a:chOff x="20929561" y="12311319"/>
            <a:chExt cx="2529297" cy="745954"/>
          </a:xfrm>
        </p:grpSpPr>
        <p:grpSp>
          <p:nvGrpSpPr>
            <p:cNvPr id="8209" name="Google Shape;8209;g3d53bdb51f7_0_14151"/>
            <p:cNvGrpSpPr/>
            <p:nvPr/>
          </p:nvGrpSpPr>
          <p:grpSpPr>
            <a:xfrm>
              <a:off x="20929561" y="12311319"/>
              <a:ext cx="2433857" cy="745954"/>
              <a:chOff x="20929561" y="12311319"/>
              <a:chExt cx="2433857" cy="745954"/>
            </a:xfrm>
          </p:grpSpPr>
          <p:sp>
            <p:nvSpPr>
              <p:cNvPr id="8210" name="Google Shape;8210;g3d53bdb51f7_0_14151"/>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211" name="Google Shape;8211;g3d53bdb51f7_0_14151"/>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8212" name="Google Shape;8212;g3d53bdb51f7_0_14151"/>
              <p:cNvGrpSpPr/>
              <p:nvPr/>
            </p:nvGrpSpPr>
            <p:grpSpPr>
              <a:xfrm>
                <a:off x="22582537" y="12311321"/>
                <a:ext cx="780881" cy="745730"/>
                <a:chOff x="22582537" y="12311321"/>
                <a:chExt cx="780881" cy="745730"/>
              </a:xfrm>
            </p:grpSpPr>
            <p:grpSp>
              <p:nvGrpSpPr>
                <p:cNvPr id="8213" name="Google Shape;8213;g3d53bdb51f7_0_14151"/>
                <p:cNvGrpSpPr/>
                <p:nvPr/>
              </p:nvGrpSpPr>
              <p:grpSpPr>
                <a:xfrm>
                  <a:off x="22582537" y="12311321"/>
                  <a:ext cx="780881" cy="745730"/>
                  <a:chOff x="22582537" y="12311321"/>
                  <a:chExt cx="780881" cy="745730"/>
                </a:xfrm>
              </p:grpSpPr>
              <p:sp>
                <p:nvSpPr>
                  <p:cNvPr id="8214" name="Google Shape;8214;g3d53bdb51f7_0_14151"/>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215" name="Google Shape;8215;g3d53bdb51f7_0_14151"/>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8216" name="Google Shape;8216;g3d53bdb51f7_0_14151"/>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8217" name="Google Shape;8217;g3d53bdb51f7_0_14151"/>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5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_Title Slide" showMasterSp="0">
  <p:cSld name="12_Title Slide">
    <p:bg>
      <p:bgPr>
        <a:blipFill>
          <a:blip r:embed="rId2">
            <a:alphaModFix/>
          </a:blip>
          <a:stretch>
            <a:fillRect/>
          </a:stretch>
        </a:blipFill>
      </p:bgPr>
    </p:bg>
    <p:spTree>
      <p:nvGrpSpPr>
        <p:cNvPr id="8218" name="Shape 8218"/>
        <p:cNvGrpSpPr/>
        <p:nvPr/>
      </p:nvGrpSpPr>
      <p:grpSpPr>
        <a:xfrm>
          <a:off x="0" y="0"/>
          <a:ext cx="0" cy="0"/>
          <a:chOff x="0" y="0"/>
          <a:chExt cx="0" cy="0"/>
        </a:xfrm>
      </p:grpSpPr>
      <p:pic>
        <p:nvPicPr>
          <p:cNvPr descr="A black and red background&#10;&#10;AI-generated content may be incorrect." id="8219" name="Google Shape;8219;g3d53bdb51f7_0_14165"/>
          <p:cNvPicPr preferRelativeResize="0"/>
          <p:nvPr/>
        </p:nvPicPr>
        <p:blipFill rotWithShape="1">
          <a:blip r:embed="rId3">
            <a:alphaModFix/>
          </a:blip>
          <a:srcRect b="0" l="0" r="0" t="0"/>
          <a:stretch/>
        </p:blipFill>
        <p:spPr>
          <a:xfrm>
            <a:off x="403950" y="442803"/>
            <a:ext cx="8336100" cy="4257342"/>
          </a:xfrm>
          <a:prstGeom prst="rect">
            <a:avLst/>
          </a:prstGeom>
          <a:noFill/>
          <a:ln>
            <a:noFill/>
          </a:ln>
        </p:spPr>
      </p:pic>
      <p:sp>
        <p:nvSpPr>
          <p:cNvPr id="8220" name="Google Shape;8220;g3d53bdb51f7_0_14165"/>
          <p:cNvSpPr txBox="1"/>
          <p:nvPr>
            <p:ph type="title"/>
          </p:nvPr>
        </p:nvSpPr>
        <p:spPr>
          <a:xfrm>
            <a:off x="730869" y="1985179"/>
            <a:ext cx="4363800" cy="1622400"/>
          </a:xfrm>
          <a:prstGeom prst="rect">
            <a:avLst/>
          </a:prstGeom>
          <a:noFill/>
          <a:ln>
            <a:noFill/>
          </a:ln>
        </p:spPr>
        <p:txBody>
          <a:bodyPr anchorCtr="0" anchor="t" bIns="0" lIns="0" spcFirstLastPara="1" rIns="0" wrap="square" tIns="0">
            <a:noAutofit/>
          </a:bodyPr>
          <a:lstStyle>
            <a:lvl1pPr lvl="0" algn="l">
              <a:lnSpc>
                <a:spcPct val="89000"/>
              </a:lnSpc>
              <a:spcBef>
                <a:spcPts val="0"/>
              </a:spcBef>
              <a:spcAft>
                <a:spcPts val="0"/>
              </a:spcAft>
              <a:buClr>
                <a:schemeClr val="lt1"/>
              </a:buClr>
              <a:buSzPts val="3862"/>
              <a:buFont typeface="Poppins"/>
              <a:buNone/>
              <a:defRPr b="1" sz="3862">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221" name="Google Shape;8221;g3d53bdb51f7_0_14165"/>
          <p:cNvSpPr txBox="1"/>
          <p:nvPr>
            <p:ph idx="1" type="subTitle"/>
          </p:nvPr>
        </p:nvSpPr>
        <p:spPr>
          <a:xfrm>
            <a:off x="739996" y="3828247"/>
            <a:ext cx="43638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lt1"/>
              </a:buClr>
              <a:buSzPts val="1316"/>
              <a:buNone/>
              <a:defRPr b="1" sz="1462">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8222" name="Google Shape;8222;g3d53bdb51f7_0_14165"/>
          <p:cNvGrpSpPr/>
          <p:nvPr/>
        </p:nvGrpSpPr>
        <p:grpSpPr>
          <a:xfrm>
            <a:off x="7564576" y="4241694"/>
            <a:ext cx="948486" cy="279733"/>
            <a:chOff x="20929561" y="12311319"/>
            <a:chExt cx="2529297" cy="745954"/>
          </a:xfrm>
        </p:grpSpPr>
        <p:grpSp>
          <p:nvGrpSpPr>
            <p:cNvPr id="8223" name="Google Shape;8223;g3d53bdb51f7_0_14165"/>
            <p:cNvGrpSpPr/>
            <p:nvPr/>
          </p:nvGrpSpPr>
          <p:grpSpPr>
            <a:xfrm>
              <a:off x="20929561" y="12311319"/>
              <a:ext cx="2433857" cy="745954"/>
              <a:chOff x="20929561" y="12311319"/>
              <a:chExt cx="2433857" cy="745954"/>
            </a:xfrm>
          </p:grpSpPr>
          <p:sp>
            <p:nvSpPr>
              <p:cNvPr id="8224" name="Google Shape;8224;g3d53bdb51f7_0_14165"/>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225" name="Google Shape;8225;g3d53bdb51f7_0_14165"/>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8226" name="Google Shape;8226;g3d53bdb51f7_0_14165"/>
              <p:cNvGrpSpPr/>
              <p:nvPr/>
            </p:nvGrpSpPr>
            <p:grpSpPr>
              <a:xfrm>
                <a:off x="22582537" y="12311321"/>
                <a:ext cx="780881" cy="745730"/>
                <a:chOff x="22582537" y="12311321"/>
                <a:chExt cx="780881" cy="745730"/>
              </a:xfrm>
            </p:grpSpPr>
            <p:grpSp>
              <p:nvGrpSpPr>
                <p:cNvPr id="8227" name="Google Shape;8227;g3d53bdb51f7_0_14165"/>
                <p:cNvGrpSpPr/>
                <p:nvPr/>
              </p:nvGrpSpPr>
              <p:grpSpPr>
                <a:xfrm>
                  <a:off x="22582537" y="12311321"/>
                  <a:ext cx="780881" cy="745730"/>
                  <a:chOff x="22582537" y="12311321"/>
                  <a:chExt cx="780881" cy="745730"/>
                </a:xfrm>
              </p:grpSpPr>
              <p:sp>
                <p:nvSpPr>
                  <p:cNvPr id="8228" name="Google Shape;8228;g3d53bdb51f7_0_14165"/>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229" name="Google Shape;8229;g3d53bdb51f7_0_14165"/>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8230" name="Google Shape;8230;g3d53bdb51f7_0_14165"/>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8231" name="Google Shape;8231;g3d53bdb51f7_0_14165"/>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5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ustom Layout">
  <p:cSld name="Custom Layout">
    <p:bg>
      <p:bgPr>
        <a:blipFill>
          <a:blip r:embed="rId2">
            <a:alphaModFix/>
          </a:blip>
          <a:stretch>
            <a:fillRect/>
          </a:stretch>
        </a:blipFill>
      </p:bgPr>
    </p:bg>
    <p:spTree>
      <p:nvGrpSpPr>
        <p:cNvPr id="8232" name="Shape 8232"/>
        <p:cNvGrpSpPr/>
        <p:nvPr/>
      </p:nvGrpSpPr>
      <p:grpSpPr>
        <a:xfrm>
          <a:off x="0" y="0"/>
          <a:ext cx="0" cy="0"/>
          <a:chOff x="0" y="0"/>
          <a:chExt cx="0" cy="0"/>
        </a:xfrm>
      </p:grpSpPr>
      <p:sp>
        <p:nvSpPr>
          <p:cNvPr id="8233" name="Google Shape;8233;g3d53bdb51f7_0_14179"/>
          <p:cNvSpPr/>
          <p:nvPr/>
        </p:nvSpPr>
        <p:spPr>
          <a:xfrm>
            <a:off x="1171422" y="335756"/>
            <a:ext cx="6785700" cy="2023800"/>
          </a:xfrm>
          <a:prstGeom prst="roundRect">
            <a:avLst>
              <a:gd fmla="val 347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234" name="Google Shape;8234;g3d53bdb51f7_0_14179"/>
          <p:cNvSpPr/>
          <p:nvPr/>
        </p:nvSpPr>
        <p:spPr>
          <a:xfrm>
            <a:off x="1171422" y="2442299"/>
            <a:ext cx="6785700" cy="2023800"/>
          </a:xfrm>
          <a:prstGeom prst="roundRect">
            <a:avLst>
              <a:gd fmla="val 347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235" name="Google Shape;8235;g3d53bdb51f7_0_1417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gold circle with black text and a red ribbon&#10;&#10;AI-generated content may be incorrect." id="8236" name="Google Shape;8236;g3d53bdb51f7_0_14179"/>
          <p:cNvPicPr preferRelativeResize="0"/>
          <p:nvPr/>
        </p:nvPicPr>
        <p:blipFill rotWithShape="1">
          <a:blip r:embed="rId3">
            <a:alphaModFix/>
          </a:blip>
          <a:srcRect b="0" l="0" r="0" t="0"/>
          <a:stretch/>
        </p:blipFill>
        <p:spPr>
          <a:xfrm>
            <a:off x="1361816" y="611668"/>
            <a:ext cx="1458446" cy="1464279"/>
          </a:xfrm>
          <a:prstGeom prst="rect">
            <a:avLst/>
          </a:prstGeom>
          <a:noFill/>
          <a:ln>
            <a:noFill/>
          </a:ln>
        </p:spPr>
      </p:pic>
      <p:pic>
        <p:nvPicPr>
          <p:cNvPr descr="A gold and red logo&#10;&#10;AI-generated content may be incorrect." id="8237" name="Google Shape;8237;g3d53bdb51f7_0_14179"/>
          <p:cNvPicPr preferRelativeResize="0"/>
          <p:nvPr/>
        </p:nvPicPr>
        <p:blipFill rotWithShape="1">
          <a:blip r:embed="rId4">
            <a:alphaModFix/>
          </a:blip>
          <a:srcRect b="0" l="0" r="0" t="0"/>
          <a:stretch/>
        </p:blipFill>
        <p:spPr>
          <a:xfrm>
            <a:off x="2773101" y="600051"/>
            <a:ext cx="1676875" cy="1496061"/>
          </a:xfrm>
          <a:prstGeom prst="rect">
            <a:avLst/>
          </a:prstGeom>
          <a:noFill/>
          <a:ln>
            <a:noFill/>
          </a:ln>
        </p:spPr>
      </p:pic>
      <p:pic>
        <p:nvPicPr>
          <p:cNvPr descr="A gold and black logo&#10;&#10;AI-generated content may be incorrect." id="8238" name="Google Shape;8238;g3d53bdb51f7_0_14179"/>
          <p:cNvPicPr preferRelativeResize="0"/>
          <p:nvPr/>
        </p:nvPicPr>
        <p:blipFill rotWithShape="1">
          <a:blip r:embed="rId5">
            <a:alphaModFix/>
          </a:blip>
          <a:srcRect b="0" l="0" r="0" t="0"/>
          <a:stretch/>
        </p:blipFill>
        <p:spPr>
          <a:xfrm>
            <a:off x="4564857" y="2660504"/>
            <a:ext cx="1531540" cy="861100"/>
          </a:xfrm>
          <a:prstGeom prst="rect">
            <a:avLst/>
          </a:prstGeom>
          <a:noFill/>
          <a:ln>
            <a:noFill/>
          </a:ln>
        </p:spPr>
      </p:pic>
      <p:sp>
        <p:nvSpPr>
          <p:cNvPr id="8239" name="Google Shape;8239;g3d53bdb51f7_0_14179"/>
          <p:cNvSpPr txBox="1"/>
          <p:nvPr>
            <p:ph type="title"/>
          </p:nvPr>
        </p:nvSpPr>
        <p:spPr>
          <a:xfrm>
            <a:off x="4740910" y="616519"/>
            <a:ext cx="3124800" cy="160200"/>
          </a:xfrm>
          <a:prstGeom prst="rect">
            <a:avLst/>
          </a:prstGeom>
          <a:noFill/>
          <a:ln>
            <a:noFill/>
          </a:ln>
        </p:spPr>
        <p:txBody>
          <a:bodyPr anchorCtr="0" anchor="t" bIns="34275" lIns="34275" spcFirstLastPara="1" rIns="34275" wrap="square" tIns="34275">
            <a:noAutofit/>
          </a:bodyPr>
          <a:lstStyle>
            <a:lvl1pPr lvl="0" marR="0" algn="l">
              <a:lnSpc>
                <a:spcPct val="100000"/>
              </a:lnSpc>
              <a:spcBef>
                <a:spcPts val="0"/>
              </a:spcBef>
              <a:spcAft>
                <a:spcPts val="0"/>
              </a:spcAft>
              <a:buSzPts val="2550"/>
              <a:buNone/>
              <a:defRPr b="0" sz="1050">
                <a:latin typeface="Poppins Medium"/>
                <a:ea typeface="Poppins Medium"/>
                <a:cs typeface="Poppins Medium"/>
                <a:sym typeface="Poppins Medium"/>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240" name="Google Shape;8240;g3d53bdb51f7_0_14179"/>
          <p:cNvSpPr txBox="1"/>
          <p:nvPr>
            <p:ph idx="2" type="title"/>
          </p:nvPr>
        </p:nvSpPr>
        <p:spPr>
          <a:xfrm>
            <a:off x="4740910" y="857605"/>
            <a:ext cx="3124800" cy="5748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2550"/>
              <a:buNone/>
              <a:defRPr sz="1987">
                <a:solidFill>
                  <a:schemeClr val="accent2"/>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241" name="Google Shape;8241;g3d53bdb51f7_0_14179"/>
          <p:cNvSpPr txBox="1"/>
          <p:nvPr>
            <p:ph idx="3" type="title"/>
          </p:nvPr>
        </p:nvSpPr>
        <p:spPr>
          <a:xfrm>
            <a:off x="4740910" y="1560607"/>
            <a:ext cx="3124800" cy="574800"/>
          </a:xfrm>
          <a:prstGeom prst="rect">
            <a:avLst/>
          </a:prstGeom>
          <a:noFill/>
          <a:ln>
            <a:noFill/>
          </a:ln>
        </p:spPr>
        <p:txBody>
          <a:bodyPr anchorCtr="0" anchor="t" bIns="34275" lIns="34275" spcFirstLastPara="1" rIns="34275" wrap="square" tIns="34275">
            <a:noAutofit/>
          </a:bodyPr>
          <a:lstStyle>
            <a:lvl1pPr lvl="0" marR="0" algn="l">
              <a:lnSpc>
                <a:spcPct val="108000"/>
              </a:lnSpc>
              <a:spcBef>
                <a:spcPts val="0"/>
              </a:spcBef>
              <a:spcAft>
                <a:spcPts val="0"/>
              </a:spcAft>
              <a:buSzPts val="2550"/>
              <a:buNone/>
              <a:defRPr b="0" sz="825">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242" name="Google Shape;8242;g3d53bdb51f7_0_14179"/>
          <p:cNvSpPr txBox="1"/>
          <p:nvPr>
            <p:ph idx="4" type="title"/>
          </p:nvPr>
        </p:nvSpPr>
        <p:spPr>
          <a:xfrm>
            <a:off x="1362120" y="2696381"/>
            <a:ext cx="3202800" cy="160200"/>
          </a:xfrm>
          <a:prstGeom prst="rect">
            <a:avLst/>
          </a:prstGeom>
          <a:noFill/>
          <a:ln>
            <a:noFill/>
          </a:ln>
        </p:spPr>
        <p:txBody>
          <a:bodyPr anchorCtr="0" anchor="t" bIns="34275" lIns="34275" spcFirstLastPara="1" rIns="34275" wrap="square" tIns="34275">
            <a:noAutofit/>
          </a:bodyPr>
          <a:lstStyle>
            <a:lvl1pPr lvl="0" marR="0" algn="l">
              <a:lnSpc>
                <a:spcPct val="100000"/>
              </a:lnSpc>
              <a:spcBef>
                <a:spcPts val="0"/>
              </a:spcBef>
              <a:spcAft>
                <a:spcPts val="0"/>
              </a:spcAft>
              <a:buSzPts val="2550"/>
              <a:buNone/>
              <a:defRPr b="0" sz="1050">
                <a:latin typeface="Poppins Medium"/>
                <a:ea typeface="Poppins Medium"/>
                <a:cs typeface="Poppins Medium"/>
                <a:sym typeface="Poppins Medium"/>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243" name="Google Shape;8243;g3d53bdb51f7_0_14179"/>
          <p:cNvSpPr txBox="1"/>
          <p:nvPr>
            <p:ph idx="5" type="title"/>
          </p:nvPr>
        </p:nvSpPr>
        <p:spPr>
          <a:xfrm>
            <a:off x="1353405" y="2980803"/>
            <a:ext cx="3202800" cy="5748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2550"/>
              <a:buNone/>
              <a:defRPr sz="1987">
                <a:solidFill>
                  <a:schemeClr val="accent2"/>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244" name="Google Shape;8244;g3d53bdb51f7_0_14179"/>
          <p:cNvSpPr txBox="1"/>
          <p:nvPr>
            <p:ph idx="6" type="title"/>
          </p:nvPr>
        </p:nvSpPr>
        <p:spPr>
          <a:xfrm>
            <a:off x="1362120" y="3679716"/>
            <a:ext cx="3202800" cy="170700"/>
          </a:xfrm>
          <a:prstGeom prst="rect">
            <a:avLst/>
          </a:prstGeom>
          <a:noFill/>
          <a:ln>
            <a:noFill/>
          </a:ln>
        </p:spPr>
        <p:txBody>
          <a:bodyPr anchorCtr="0" anchor="t" bIns="34275" lIns="34275" spcFirstLastPara="1" rIns="34275" wrap="square" tIns="34275">
            <a:noAutofit/>
          </a:bodyPr>
          <a:lstStyle>
            <a:lvl1pPr lvl="0" marR="0" algn="l">
              <a:lnSpc>
                <a:spcPct val="100000"/>
              </a:lnSpc>
              <a:spcBef>
                <a:spcPts val="0"/>
              </a:spcBef>
              <a:spcAft>
                <a:spcPts val="0"/>
              </a:spcAft>
              <a:buSzPts val="2550"/>
              <a:buNone/>
              <a:defRPr sz="1050">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245" name="Google Shape;8245;g3d53bdb51f7_0_14179"/>
          <p:cNvSpPr txBox="1"/>
          <p:nvPr>
            <p:ph idx="7" type="title"/>
          </p:nvPr>
        </p:nvSpPr>
        <p:spPr>
          <a:xfrm>
            <a:off x="1361813" y="3850500"/>
            <a:ext cx="3202800" cy="378000"/>
          </a:xfrm>
          <a:prstGeom prst="rect">
            <a:avLst/>
          </a:prstGeom>
          <a:noFill/>
          <a:ln>
            <a:noFill/>
          </a:ln>
        </p:spPr>
        <p:txBody>
          <a:bodyPr anchorCtr="0" anchor="t" bIns="34275" lIns="34275" spcFirstLastPara="1" rIns="34275" wrap="square" tIns="34275">
            <a:noAutofit/>
          </a:bodyPr>
          <a:lstStyle>
            <a:lvl1pPr lvl="0" marR="0" algn="l">
              <a:lnSpc>
                <a:spcPct val="105000"/>
              </a:lnSpc>
              <a:spcBef>
                <a:spcPts val="0"/>
              </a:spcBef>
              <a:spcAft>
                <a:spcPts val="0"/>
              </a:spcAft>
              <a:buSzPts val="2550"/>
              <a:buNone/>
              <a:defRPr b="0" sz="1050">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246" name="Google Shape;8246;g3d53bdb51f7_0_14179"/>
          <p:cNvSpPr txBox="1"/>
          <p:nvPr>
            <p:ph idx="8" type="title"/>
          </p:nvPr>
        </p:nvSpPr>
        <p:spPr>
          <a:xfrm>
            <a:off x="4777600" y="3637547"/>
            <a:ext cx="3088200" cy="160200"/>
          </a:xfrm>
          <a:prstGeom prst="rect">
            <a:avLst/>
          </a:prstGeom>
          <a:noFill/>
          <a:ln>
            <a:noFill/>
          </a:ln>
        </p:spPr>
        <p:txBody>
          <a:bodyPr anchorCtr="0" anchor="t" bIns="34275" lIns="34275" spcFirstLastPara="1" rIns="34275" wrap="square" tIns="34275">
            <a:noAutofit/>
          </a:bodyPr>
          <a:lstStyle>
            <a:lvl1pPr lvl="0" marR="0" algn="l">
              <a:lnSpc>
                <a:spcPct val="100000"/>
              </a:lnSpc>
              <a:spcBef>
                <a:spcPts val="0"/>
              </a:spcBef>
              <a:spcAft>
                <a:spcPts val="0"/>
              </a:spcAft>
              <a:buSzPts val="2550"/>
              <a:buNone/>
              <a:defRPr b="0" sz="825">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247" name="Google Shape;8247;g3d53bdb51f7_0_14179"/>
          <p:cNvSpPr txBox="1"/>
          <p:nvPr>
            <p:ph idx="9" type="title"/>
          </p:nvPr>
        </p:nvSpPr>
        <p:spPr>
          <a:xfrm>
            <a:off x="4777600" y="3824852"/>
            <a:ext cx="3088200" cy="403500"/>
          </a:xfrm>
          <a:prstGeom prst="rect">
            <a:avLst/>
          </a:prstGeom>
          <a:noFill/>
          <a:ln>
            <a:noFill/>
          </a:ln>
        </p:spPr>
        <p:txBody>
          <a:bodyPr anchorCtr="0" anchor="t" bIns="34275" lIns="34275" spcFirstLastPara="1" rIns="34275" wrap="square" tIns="34275">
            <a:noAutofit/>
          </a:bodyPr>
          <a:lstStyle>
            <a:lvl1pPr lvl="0" marR="0" algn="l">
              <a:lnSpc>
                <a:spcPct val="100000"/>
              </a:lnSpc>
              <a:spcBef>
                <a:spcPts val="0"/>
              </a:spcBef>
              <a:spcAft>
                <a:spcPts val="0"/>
              </a:spcAft>
              <a:buSzPts val="2550"/>
              <a:buNone/>
              <a:defRPr b="0" sz="825">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Tree>
  </p:cSld>
  <p:clrMapOvr>
    <a:masterClrMapping/>
  </p:clrMapOvr>
</p:sldLayout>
</file>

<file path=ppt/slideLayouts/slideLayout5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Custom Layout">
  <p:cSld name="1_Custom Layout">
    <p:bg>
      <p:bgPr>
        <a:blipFill>
          <a:blip r:embed="rId2">
            <a:alphaModFix/>
          </a:blip>
          <a:stretch>
            <a:fillRect/>
          </a:stretch>
        </a:blipFill>
      </p:bgPr>
    </p:bg>
    <p:spTree>
      <p:nvGrpSpPr>
        <p:cNvPr id="8248" name="Shape 8248"/>
        <p:cNvGrpSpPr/>
        <p:nvPr/>
      </p:nvGrpSpPr>
      <p:grpSpPr>
        <a:xfrm>
          <a:off x="0" y="0"/>
          <a:ext cx="0" cy="0"/>
          <a:chOff x="0" y="0"/>
          <a:chExt cx="0" cy="0"/>
        </a:xfrm>
      </p:grpSpPr>
      <p:sp>
        <p:nvSpPr>
          <p:cNvPr id="8249" name="Google Shape;8249;g3d53bdb51f7_0_14195"/>
          <p:cNvSpPr/>
          <p:nvPr/>
        </p:nvSpPr>
        <p:spPr>
          <a:xfrm>
            <a:off x="1186899" y="334252"/>
            <a:ext cx="6777300" cy="2015700"/>
          </a:xfrm>
          <a:prstGeom prst="roundRect">
            <a:avLst>
              <a:gd fmla="val 4618" name="adj"/>
            </a:avLst>
          </a:prstGeom>
          <a:gradFill>
            <a:gsLst>
              <a:gs pos="0">
                <a:srgbClr val="FFFFFF"/>
              </a:gs>
              <a:gs pos="23000">
                <a:srgbClr val="FFFFFF"/>
              </a:gs>
              <a:gs pos="100000">
                <a:srgbClr val="E3E7FA">
                  <a:alpha val="80000"/>
                </a:srgbClr>
              </a:gs>
            </a:gsLst>
            <a:lin ang="5400012"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250" name="Google Shape;8250;g3d53bdb51f7_0_14195"/>
          <p:cNvSpPr/>
          <p:nvPr/>
        </p:nvSpPr>
        <p:spPr>
          <a:xfrm>
            <a:off x="1186899" y="2455251"/>
            <a:ext cx="6788400" cy="2004000"/>
          </a:xfrm>
          <a:prstGeom prst="roundRect">
            <a:avLst>
              <a:gd fmla="val 4904" name="adj"/>
            </a:avLst>
          </a:prstGeom>
          <a:gradFill>
            <a:gsLst>
              <a:gs pos="0">
                <a:srgbClr val="FFFFFF">
                  <a:alpha val="80000"/>
                </a:srgbClr>
              </a:gs>
              <a:gs pos="23000">
                <a:srgbClr val="FFFFFF">
                  <a:alpha val="80000"/>
                </a:srgbClr>
              </a:gs>
              <a:gs pos="100000">
                <a:srgbClr val="E3E7FA">
                  <a:alpha val="80000"/>
                </a:srgbClr>
              </a:gs>
            </a:gsLst>
            <a:lin ang="5400012"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251" name="Google Shape;8251;g3d53bdb51f7_0_1419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gold circle with black text and a red ribbon&#10;&#10;AI-generated content may be incorrect." id="8252" name="Google Shape;8252;g3d53bdb51f7_0_14195"/>
          <p:cNvPicPr preferRelativeResize="0"/>
          <p:nvPr/>
        </p:nvPicPr>
        <p:blipFill rotWithShape="1">
          <a:blip r:embed="rId3">
            <a:alphaModFix/>
          </a:blip>
          <a:srcRect b="0" l="0" r="0" t="0"/>
          <a:stretch/>
        </p:blipFill>
        <p:spPr>
          <a:xfrm>
            <a:off x="1361816" y="611668"/>
            <a:ext cx="1458446" cy="1464279"/>
          </a:xfrm>
          <a:prstGeom prst="rect">
            <a:avLst/>
          </a:prstGeom>
          <a:noFill/>
          <a:ln>
            <a:noFill/>
          </a:ln>
        </p:spPr>
      </p:pic>
      <p:pic>
        <p:nvPicPr>
          <p:cNvPr descr="A gold and red logo&#10;&#10;AI-generated content may be incorrect." id="8253" name="Google Shape;8253;g3d53bdb51f7_0_14195"/>
          <p:cNvPicPr preferRelativeResize="0"/>
          <p:nvPr/>
        </p:nvPicPr>
        <p:blipFill rotWithShape="1">
          <a:blip r:embed="rId4">
            <a:alphaModFix/>
          </a:blip>
          <a:srcRect b="0" l="0" r="0" t="0"/>
          <a:stretch/>
        </p:blipFill>
        <p:spPr>
          <a:xfrm>
            <a:off x="2773101" y="600051"/>
            <a:ext cx="1676875" cy="1496061"/>
          </a:xfrm>
          <a:prstGeom prst="rect">
            <a:avLst/>
          </a:prstGeom>
          <a:noFill/>
          <a:ln>
            <a:noFill/>
          </a:ln>
        </p:spPr>
      </p:pic>
      <p:pic>
        <p:nvPicPr>
          <p:cNvPr descr="A gold and black logo&#10;&#10;AI-generated content may be incorrect." id="8254" name="Google Shape;8254;g3d53bdb51f7_0_14195"/>
          <p:cNvPicPr preferRelativeResize="0"/>
          <p:nvPr/>
        </p:nvPicPr>
        <p:blipFill rotWithShape="1">
          <a:blip r:embed="rId5">
            <a:alphaModFix/>
          </a:blip>
          <a:srcRect b="0" l="0" r="0" t="0"/>
          <a:stretch/>
        </p:blipFill>
        <p:spPr>
          <a:xfrm>
            <a:off x="4564857" y="2660504"/>
            <a:ext cx="1531540" cy="861100"/>
          </a:xfrm>
          <a:prstGeom prst="rect">
            <a:avLst/>
          </a:prstGeom>
          <a:noFill/>
          <a:ln>
            <a:noFill/>
          </a:ln>
        </p:spPr>
      </p:pic>
      <p:sp>
        <p:nvSpPr>
          <p:cNvPr id="8255" name="Google Shape;8255;g3d53bdb51f7_0_14195"/>
          <p:cNvSpPr txBox="1"/>
          <p:nvPr>
            <p:ph type="title"/>
          </p:nvPr>
        </p:nvSpPr>
        <p:spPr>
          <a:xfrm>
            <a:off x="4740910" y="616519"/>
            <a:ext cx="3088200" cy="160200"/>
          </a:xfrm>
          <a:prstGeom prst="rect">
            <a:avLst/>
          </a:prstGeom>
          <a:noFill/>
          <a:ln>
            <a:noFill/>
          </a:ln>
        </p:spPr>
        <p:txBody>
          <a:bodyPr anchorCtr="0" anchor="t" bIns="34275" lIns="34275" spcFirstLastPara="1" rIns="34275" wrap="square" tIns="34275">
            <a:noAutofit/>
          </a:bodyPr>
          <a:lstStyle>
            <a:lvl1pPr lvl="0" marR="0" algn="l">
              <a:lnSpc>
                <a:spcPct val="100000"/>
              </a:lnSpc>
              <a:spcBef>
                <a:spcPts val="0"/>
              </a:spcBef>
              <a:spcAft>
                <a:spcPts val="0"/>
              </a:spcAft>
              <a:buSzPts val="2550"/>
              <a:buNone/>
              <a:defRPr b="0" sz="1050">
                <a:latin typeface="Poppins Medium"/>
                <a:ea typeface="Poppins Medium"/>
                <a:cs typeface="Poppins Medium"/>
                <a:sym typeface="Poppins Medium"/>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256" name="Google Shape;8256;g3d53bdb51f7_0_14195"/>
          <p:cNvSpPr txBox="1"/>
          <p:nvPr>
            <p:ph idx="2" type="title"/>
          </p:nvPr>
        </p:nvSpPr>
        <p:spPr>
          <a:xfrm>
            <a:off x="4740910" y="857605"/>
            <a:ext cx="3088200" cy="5748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2550"/>
              <a:buNone/>
              <a:defRPr sz="1987">
                <a:solidFill>
                  <a:schemeClr val="accent2"/>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257" name="Google Shape;8257;g3d53bdb51f7_0_14195"/>
          <p:cNvSpPr txBox="1"/>
          <p:nvPr>
            <p:ph idx="3" type="title"/>
          </p:nvPr>
        </p:nvSpPr>
        <p:spPr>
          <a:xfrm>
            <a:off x="4740910" y="1560607"/>
            <a:ext cx="3088200" cy="574800"/>
          </a:xfrm>
          <a:prstGeom prst="rect">
            <a:avLst/>
          </a:prstGeom>
          <a:noFill/>
          <a:ln>
            <a:noFill/>
          </a:ln>
        </p:spPr>
        <p:txBody>
          <a:bodyPr anchorCtr="0" anchor="t" bIns="34275" lIns="34275" spcFirstLastPara="1" rIns="34275" wrap="square" tIns="34275">
            <a:noAutofit/>
          </a:bodyPr>
          <a:lstStyle>
            <a:lvl1pPr lvl="0" marR="0" algn="l">
              <a:lnSpc>
                <a:spcPct val="108000"/>
              </a:lnSpc>
              <a:spcBef>
                <a:spcPts val="0"/>
              </a:spcBef>
              <a:spcAft>
                <a:spcPts val="0"/>
              </a:spcAft>
              <a:buSzPts val="2550"/>
              <a:buNone/>
              <a:defRPr b="0" sz="825">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258" name="Google Shape;8258;g3d53bdb51f7_0_14195"/>
          <p:cNvSpPr txBox="1"/>
          <p:nvPr>
            <p:ph idx="4" type="title"/>
          </p:nvPr>
        </p:nvSpPr>
        <p:spPr>
          <a:xfrm>
            <a:off x="1362061" y="2696381"/>
            <a:ext cx="3180900" cy="160200"/>
          </a:xfrm>
          <a:prstGeom prst="rect">
            <a:avLst/>
          </a:prstGeom>
          <a:noFill/>
          <a:ln>
            <a:noFill/>
          </a:ln>
        </p:spPr>
        <p:txBody>
          <a:bodyPr anchorCtr="0" anchor="t" bIns="34275" lIns="34275" spcFirstLastPara="1" rIns="34275" wrap="square" tIns="34275">
            <a:noAutofit/>
          </a:bodyPr>
          <a:lstStyle>
            <a:lvl1pPr lvl="0" marR="0" algn="l">
              <a:lnSpc>
                <a:spcPct val="100000"/>
              </a:lnSpc>
              <a:spcBef>
                <a:spcPts val="0"/>
              </a:spcBef>
              <a:spcAft>
                <a:spcPts val="0"/>
              </a:spcAft>
              <a:buSzPts val="2550"/>
              <a:buNone/>
              <a:defRPr b="0" sz="1050">
                <a:latin typeface="Poppins Medium"/>
                <a:ea typeface="Poppins Medium"/>
                <a:cs typeface="Poppins Medium"/>
                <a:sym typeface="Poppins Medium"/>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259" name="Google Shape;8259;g3d53bdb51f7_0_14195"/>
          <p:cNvSpPr txBox="1"/>
          <p:nvPr>
            <p:ph idx="5" type="title"/>
          </p:nvPr>
        </p:nvSpPr>
        <p:spPr>
          <a:xfrm>
            <a:off x="1353405" y="2980803"/>
            <a:ext cx="3180900" cy="5748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2550"/>
              <a:buNone/>
              <a:defRPr sz="1987">
                <a:solidFill>
                  <a:schemeClr val="accent2"/>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260" name="Google Shape;8260;g3d53bdb51f7_0_14195"/>
          <p:cNvSpPr txBox="1"/>
          <p:nvPr>
            <p:ph idx="6" type="title"/>
          </p:nvPr>
        </p:nvSpPr>
        <p:spPr>
          <a:xfrm>
            <a:off x="1362061" y="3679716"/>
            <a:ext cx="3180900" cy="170700"/>
          </a:xfrm>
          <a:prstGeom prst="rect">
            <a:avLst/>
          </a:prstGeom>
          <a:noFill/>
          <a:ln>
            <a:noFill/>
          </a:ln>
        </p:spPr>
        <p:txBody>
          <a:bodyPr anchorCtr="0" anchor="t" bIns="34275" lIns="34275" spcFirstLastPara="1" rIns="34275" wrap="square" tIns="34275">
            <a:noAutofit/>
          </a:bodyPr>
          <a:lstStyle>
            <a:lvl1pPr lvl="0" marR="0" algn="l">
              <a:lnSpc>
                <a:spcPct val="100000"/>
              </a:lnSpc>
              <a:spcBef>
                <a:spcPts val="0"/>
              </a:spcBef>
              <a:spcAft>
                <a:spcPts val="0"/>
              </a:spcAft>
              <a:buSzPts val="2550"/>
              <a:buNone/>
              <a:defRPr sz="1050">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261" name="Google Shape;8261;g3d53bdb51f7_0_14195"/>
          <p:cNvSpPr txBox="1"/>
          <p:nvPr>
            <p:ph idx="7" type="title"/>
          </p:nvPr>
        </p:nvSpPr>
        <p:spPr>
          <a:xfrm>
            <a:off x="1362061" y="3850500"/>
            <a:ext cx="3180900" cy="378000"/>
          </a:xfrm>
          <a:prstGeom prst="rect">
            <a:avLst/>
          </a:prstGeom>
          <a:noFill/>
          <a:ln>
            <a:noFill/>
          </a:ln>
        </p:spPr>
        <p:txBody>
          <a:bodyPr anchorCtr="0" anchor="t" bIns="34275" lIns="34275" spcFirstLastPara="1" rIns="34275" wrap="square" tIns="34275">
            <a:noAutofit/>
          </a:bodyPr>
          <a:lstStyle>
            <a:lvl1pPr lvl="0" marR="0" algn="l">
              <a:lnSpc>
                <a:spcPct val="105000"/>
              </a:lnSpc>
              <a:spcBef>
                <a:spcPts val="0"/>
              </a:spcBef>
              <a:spcAft>
                <a:spcPts val="0"/>
              </a:spcAft>
              <a:buSzPts val="2550"/>
              <a:buNone/>
              <a:defRPr b="0" sz="1050">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262" name="Google Shape;8262;g3d53bdb51f7_0_14195"/>
          <p:cNvSpPr txBox="1"/>
          <p:nvPr>
            <p:ph idx="8" type="title"/>
          </p:nvPr>
        </p:nvSpPr>
        <p:spPr>
          <a:xfrm>
            <a:off x="4777600" y="3637547"/>
            <a:ext cx="3088200" cy="160200"/>
          </a:xfrm>
          <a:prstGeom prst="rect">
            <a:avLst/>
          </a:prstGeom>
          <a:noFill/>
          <a:ln>
            <a:noFill/>
          </a:ln>
        </p:spPr>
        <p:txBody>
          <a:bodyPr anchorCtr="0" anchor="t" bIns="34275" lIns="34275" spcFirstLastPara="1" rIns="34275" wrap="square" tIns="34275">
            <a:noAutofit/>
          </a:bodyPr>
          <a:lstStyle>
            <a:lvl1pPr lvl="0" marR="0" algn="l">
              <a:lnSpc>
                <a:spcPct val="100000"/>
              </a:lnSpc>
              <a:spcBef>
                <a:spcPts val="0"/>
              </a:spcBef>
              <a:spcAft>
                <a:spcPts val="0"/>
              </a:spcAft>
              <a:buSzPts val="2550"/>
              <a:buNone/>
              <a:defRPr b="0" sz="825">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263" name="Google Shape;8263;g3d53bdb51f7_0_14195"/>
          <p:cNvSpPr txBox="1"/>
          <p:nvPr>
            <p:ph idx="9" type="title"/>
          </p:nvPr>
        </p:nvSpPr>
        <p:spPr>
          <a:xfrm>
            <a:off x="4777600" y="3824852"/>
            <a:ext cx="3088200" cy="403500"/>
          </a:xfrm>
          <a:prstGeom prst="rect">
            <a:avLst/>
          </a:prstGeom>
          <a:noFill/>
          <a:ln>
            <a:noFill/>
          </a:ln>
        </p:spPr>
        <p:txBody>
          <a:bodyPr anchorCtr="0" anchor="t" bIns="34275" lIns="34275" spcFirstLastPara="1" rIns="34275" wrap="square" tIns="34275">
            <a:noAutofit/>
          </a:bodyPr>
          <a:lstStyle>
            <a:lvl1pPr lvl="0" marR="0" algn="l">
              <a:lnSpc>
                <a:spcPct val="100000"/>
              </a:lnSpc>
              <a:spcBef>
                <a:spcPts val="0"/>
              </a:spcBef>
              <a:spcAft>
                <a:spcPts val="0"/>
              </a:spcAft>
              <a:buSzPts val="2550"/>
              <a:buNone/>
              <a:defRPr b="0" sz="825">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Tree>
  </p:cSld>
  <p:clrMapOvr>
    <a:masterClrMapping/>
  </p:clrMapOvr>
</p:sldLayout>
</file>

<file path=ppt/slideLayouts/slideLayout5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Custom Layout">
  <p:cSld name="2_Custom Layout">
    <p:bg>
      <p:bgPr>
        <a:blipFill>
          <a:blip r:embed="rId2">
            <a:alphaModFix/>
          </a:blip>
          <a:stretch>
            <a:fillRect/>
          </a:stretch>
        </a:blipFill>
      </p:bgPr>
    </p:bg>
    <p:spTree>
      <p:nvGrpSpPr>
        <p:cNvPr id="8264" name="Shape 8264"/>
        <p:cNvGrpSpPr/>
        <p:nvPr/>
      </p:nvGrpSpPr>
      <p:grpSpPr>
        <a:xfrm>
          <a:off x="0" y="0"/>
          <a:ext cx="0" cy="0"/>
          <a:chOff x="0" y="0"/>
          <a:chExt cx="0" cy="0"/>
        </a:xfrm>
      </p:grpSpPr>
      <p:sp>
        <p:nvSpPr>
          <p:cNvPr id="8265" name="Google Shape;8265;g3d53bdb51f7_0_14211"/>
          <p:cNvSpPr/>
          <p:nvPr/>
        </p:nvSpPr>
        <p:spPr>
          <a:xfrm>
            <a:off x="325593" y="1957953"/>
            <a:ext cx="16821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266" name="Google Shape;8266;g3d53bdb51f7_0_14211"/>
          <p:cNvSpPr/>
          <p:nvPr/>
        </p:nvSpPr>
        <p:spPr>
          <a:xfrm>
            <a:off x="2095200" y="1957953"/>
            <a:ext cx="16821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267" name="Google Shape;8267;g3d53bdb51f7_0_14211"/>
          <p:cNvSpPr/>
          <p:nvPr/>
        </p:nvSpPr>
        <p:spPr>
          <a:xfrm>
            <a:off x="3864806" y="1957953"/>
            <a:ext cx="16821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268" name="Google Shape;8268;g3d53bdb51f7_0_14211"/>
          <p:cNvSpPr/>
          <p:nvPr/>
        </p:nvSpPr>
        <p:spPr>
          <a:xfrm>
            <a:off x="6118333" y="245938"/>
            <a:ext cx="2802900" cy="4383300"/>
          </a:xfrm>
          <a:prstGeom prst="roundRect">
            <a:avLst>
              <a:gd fmla="val 2369" name="adj"/>
            </a:avLst>
          </a:prstGeom>
          <a:gradFill>
            <a:gsLst>
              <a:gs pos="0">
                <a:srgbClr val="FF0000"/>
              </a:gs>
              <a:gs pos="24000">
                <a:srgbClr val="C8102E"/>
              </a:gs>
              <a:gs pos="70000">
                <a:srgbClr val="2E0055"/>
              </a:gs>
              <a:gs pos="100000">
                <a:srgbClr val="0E0026"/>
              </a:gs>
            </a:gsLst>
            <a:lin ang="18900044"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pic>
        <p:nvPicPr>
          <p:cNvPr descr="A black and blue background&#10;&#10;AI-generated content may be incorrect." id="8269" name="Google Shape;8269;g3d53bdb51f7_0_14211"/>
          <p:cNvPicPr preferRelativeResize="0"/>
          <p:nvPr/>
        </p:nvPicPr>
        <p:blipFill rotWithShape="1">
          <a:blip r:embed="rId3">
            <a:alphaModFix/>
          </a:blip>
          <a:srcRect b="0" l="0" r="0" t="0"/>
          <a:stretch/>
        </p:blipFill>
        <p:spPr>
          <a:xfrm>
            <a:off x="6120616" y="245448"/>
            <a:ext cx="2798940" cy="4372819"/>
          </a:xfrm>
          <a:prstGeom prst="rect">
            <a:avLst/>
          </a:prstGeom>
          <a:noFill/>
          <a:ln>
            <a:noFill/>
          </a:ln>
        </p:spPr>
      </p:pic>
      <p:sp>
        <p:nvSpPr>
          <p:cNvPr id="8270" name="Google Shape;8270;g3d53bdb51f7_0_14211"/>
          <p:cNvSpPr txBox="1"/>
          <p:nvPr>
            <p:ph type="title"/>
          </p:nvPr>
        </p:nvSpPr>
        <p:spPr>
          <a:xfrm>
            <a:off x="320826" y="320878"/>
            <a:ext cx="5226300" cy="817200"/>
          </a:xfrm>
          <a:prstGeom prst="rect">
            <a:avLst/>
          </a:prstGeom>
          <a:noFill/>
          <a:ln>
            <a:noFill/>
          </a:ln>
        </p:spPr>
        <p:txBody>
          <a:bodyPr anchorCtr="0" anchor="t" bIns="0" lIns="0" spcFirstLastPara="1" rIns="0" wrap="square" tIns="0">
            <a:noAutofit/>
          </a:bodyPr>
          <a:lstStyle>
            <a:lvl1pPr lvl="0" algn="l">
              <a:lnSpc>
                <a:spcPct val="99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271" name="Google Shape;8271;g3d53bdb51f7_0_1421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8272" name="Google Shape;8272;g3d53bdb51f7_0_14211"/>
          <p:cNvPicPr preferRelativeResize="0"/>
          <p:nvPr/>
        </p:nvPicPr>
        <p:blipFill rotWithShape="1">
          <a:blip r:embed="rId4">
            <a:alphaModFix/>
          </a:blip>
          <a:srcRect b="0" l="0" r="0" t="0"/>
          <a:stretch/>
        </p:blipFill>
        <p:spPr>
          <a:xfrm>
            <a:off x="6118333" y="1428035"/>
            <a:ext cx="2794271" cy="7060"/>
          </a:xfrm>
          <a:prstGeom prst="rect">
            <a:avLst/>
          </a:prstGeom>
          <a:noFill/>
          <a:ln>
            <a:noFill/>
          </a:ln>
        </p:spPr>
      </p:pic>
      <p:pic>
        <p:nvPicPr>
          <p:cNvPr id="8273" name="Google Shape;8273;g3d53bdb51f7_0_14211"/>
          <p:cNvPicPr preferRelativeResize="0"/>
          <p:nvPr/>
        </p:nvPicPr>
        <p:blipFill rotWithShape="1">
          <a:blip r:embed="rId4">
            <a:alphaModFix/>
          </a:blip>
          <a:srcRect b="0" l="0" r="0" t="0"/>
          <a:stretch/>
        </p:blipFill>
        <p:spPr>
          <a:xfrm>
            <a:off x="6118333" y="2386527"/>
            <a:ext cx="2794271" cy="7060"/>
          </a:xfrm>
          <a:prstGeom prst="rect">
            <a:avLst/>
          </a:prstGeom>
          <a:noFill/>
          <a:ln>
            <a:noFill/>
          </a:ln>
        </p:spPr>
      </p:pic>
      <p:pic>
        <p:nvPicPr>
          <p:cNvPr id="8274" name="Google Shape;8274;g3d53bdb51f7_0_14211"/>
          <p:cNvPicPr preferRelativeResize="0"/>
          <p:nvPr/>
        </p:nvPicPr>
        <p:blipFill rotWithShape="1">
          <a:blip r:embed="rId4">
            <a:alphaModFix/>
          </a:blip>
          <a:srcRect b="0" l="0" r="0" t="0"/>
          <a:stretch/>
        </p:blipFill>
        <p:spPr>
          <a:xfrm>
            <a:off x="6118333" y="3336439"/>
            <a:ext cx="2794271" cy="7060"/>
          </a:xfrm>
          <a:prstGeom prst="rect">
            <a:avLst/>
          </a:prstGeom>
          <a:noFill/>
          <a:ln>
            <a:noFill/>
          </a:ln>
        </p:spPr>
      </p:pic>
      <p:sp>
        <p:nvSpPr>
          <p:cNvPr id="8275" name="Google Shape;8275;g3d53bdb51f7_0_14211"/>
          <p:cNvSpPr txBox="1"/>
          <p:nvPr>
            <p:ph idx="1" type="subTitle"/>
          </p:nvPr>
        </p:nvSpPr>
        <p:spPr>
          <a:xfrm>
            <a:off x="324549" y="1276856"/>
            <a:ext cx="5226300" cy="483900"/>
          </a:xfrm>
          <a:prstGeom prst="rect">
            <a:avLst/>
          </a:prstGeom>
          <a:noFill/>
          <a:ln>
            <a:noFill/>
          </a:ln>
        </p:spPr>
        <p:txBody>
          <a:bodyPr anchorCtr="0" anchor="t" bIns="0" lIns="0" spcFirstLastPara="1" rIns="0" wrap="square" tIns="0">
            <a:noAutofit/>
          </a:bodyPr>
          <a:lstStyle>
            <a:lvl1pPr lvl="0" algn="l">
              <a:lnSpc>
                <a:spcPct val="105000"/>
              </a:lnSpc>
              <a:spcBef>
                <a:spcPts val="1350"/>
              </a:spcBef>
              <a:spcAft>
                <a:spcPts val="0"/>
              </a:spcAft>
              <a:buClr>
                <a:schemeClr val="dk1"/>
              </a:buClr>
              <a:buSzPts val="945"/>
              <a:buNone/>
              <a:defRPr sz="1050">
                <a:solidFill>
                  <a:schemeClr val="dk1"/>
                </a:solidFill>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
        <p:nvSpPr>
          <p:cNvPr id="8276" name="Google Shape;8276;g3d53bdb51f7_0_14211"/>
          <p:cNvSpPr txBox="1"/>
          <p:nvPr>
            <p:ph idx="2" type="subTitle"/>
          </p:nvPr>
        </p:nvSpPr>
        <p:spPr>
          <a:xfrm>
            <a:off x="485346" y="2866706"/>
            <a:ext cx="1465200" cy="4011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945"/>
              <a:buNone/>
              <a:defRPr b="1" sz="1350">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277" name="Google Shape;8277;g3d53bdb51f7_0_14211"/>
          <p:cNvSpPr txBox="1"/>
          <p:nvPr>
            <p:ph idx="3" type="subTitle"/>
          </p:nvPr>
        </p:nvSpPr>
        <p:spPr>
          <a:xfrm>
            <a:off x="479760" y="3403828"/>
            <a:ext cx="1465200" cy="627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278" name="Google Shape;8278;g3d53bdb51f7_0_14211"/>
          <p:cNvSpPr txBox="1"/>
          <p:nvPr>
            <p:ph idx="4" type="subTitle"/>
          </p:nvPr>
        </p:nvSpPr>
        <p:spPr>
          <a:xfrm>
            <a:off x="2206575" y="2866706"/>
            <a:ext cx="1491300" cy="4011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945"/>
              <a:buNone/>
              <a:defRPr b="1" sz="1350">
                <a:latin typeface="Poppins"/>
                <a:ea typeface="Poppins"/>
                <a:cs typeface="Poppins"/>
                <a:sym typeface="Poppins"/>
              </a:defRPr>
            </a:lvl1pPr>
            <a:lvl2pPr lvl="1" algn="l">
              <a:lnSpc>
                <a:spcPct val="95000"/>
              </a:lnSpc>
              <a:spcBef>
                <a:spcPts val="1350"/>
              </a:spcBef>
              <a:spcAft>
                <a:spcPts val="0"/>
              </a:spcAft>
              <a:buSzPts val="810"/>
              <a:buFont typeface="Poppins"/>
              <a:buNone/>
              <a:defRPr b="1" sz="900">
                <a:latin typeface="Poppins"/>
                <a:ea typeface="Poppins"/>
                <a:cs typeface="Poppins"/>
                <a:sym typeface="Poppins"/>
              </a:defRPr>
            </a:lvl2pPr>
            <a:lvl3pPr lvl="2" algn="l">
              <a:lnSpc>
                <a:spcPct val="95000"/>
              </a:lnSpc>
              <a:spcBef>
                <a:spcPts val="1350"/>
              </a:spcBef>
              <a:spcAft>
                <a:spcPts val="0"/>
              </a:spcAft>
              <a:buSzPts val="675"/>
              <a:buFont typeface="Poppins"/>
              <a:buNone/>
              <a:defRPr b="1" sz="750">
                <a:latin typeface="Poppins"/>
                <a:ea typeface="Poppins"/>
                <a:cs typeface="Poppins"/>
                <a:sym typeface="Poppins"/>
              </a:defRPr>
            </a:lvl3pPr>
            <a:lvl4pPr lvl="3" algn="l">
              <a:lnSpc>
                <a:spcPct val="95000"/>
              </a:lnSpc>
              <a:spcBef>
                <a:spcPts val="1350"/>
              </a:spcBef>
              <a:spcAft>
                <a:spcPts val="0"/>
              </a:spcAft>
              <a:buSzPts val="540"/>
              <a:buFont typeface="Poppins"/>
              <a:buNone/>
              <a:defRPr b="1" sz="600">
                <a:latin typeface="Poppins"/>
                <a:ea typeface="Poppins"/>
                <a:cs typeface="Poppins"/>
                <a:sym typeface="Poppins"/>
              </a:defRPr>
            </a:lvl4pPr>
            <a:lvl5pPr lvl="4" algn="l">
              <a:lnSpc>
                <a:spcPct val="95000"/>
              </a:lnSpc>
              <a:spcBef>
                <a:spcPts val="1350"/>
              </a:spcBef>
              <a:spcAft>
                <a:spcPts val="0"/>
              </a:spcAft>
              <a:buSzPts val="405"/>
              <a:buFont typeface="Poppins"/>
              <a:buNone/>
              <a:defRPr b="1" sz="450">
                <a:latin typeface="Poppins"/>
                <a:ea typeface="Poppins"/>
                <a:cs typeface="Poppins"/>
                <a:sym typeface="Poppins"/>
              </a:defRPr>
            </a:lvl5pPr>
            <a:lvl6pPr lvl="5" algn="l">
              <a:lnSpc>
                <a:spcPct val="90000"/>
              </a:lnSpc>
              <a:spcBef>
                <a:spcPts val="375"/>
              </a:spcBef>
              <a:spcAft>
                <a:spcPts val="0"/>
              </a:spcAft>
              <a:buSzPts val="187"/>
              <a:buFont typeface="Poppins"/>
              <a:buNone/>
              <a:defRPr b="1" sz="187">
                <a:latin typeface="Poppins"/>
                <a:ea typeface="Poppins"/>
                <a:cs typeface="Poppins"/>
                <a:sym typeface="Poppins"/>
              </a:defRPr>
            </a:lvl6pPr>
            <a:lvl7pPr lvl="6" algn="l">
              <a:lnSpc>
                <a:spcPct val="90000"/>
              </a:lnSpc>
              <a:spcBef>
                <a:spcPts val="375"/>
              </a:spcBef>
              <a:spcAft>
                <a:spcPts val="0"/>
              </a:spcAft>
              <a:buSzPts val="187"/>
              <a:buFont typeface="Poppins"/>
              <a:buNone/>
              <a:defRPr b="1" sz="187">
                <a:latin typeface="Poppins"/>
                <a:ea typeface="Poppins"/>
                <a:cs typeface="Poppins"/>
                <a:sym typeface="Poppins"/>
              </a:defRPr>
            </a:lvl7pPr>
            <a:lvl8pPr lvl="7" algn="l">
              <a:lnSpc>
                <a:spcPct val="90000"/>
              </a:lnSpc>
              <a:spcBef>
                <a:spcPts val="375"/>
              </a:spcBef>
              <a:spcAft>
                <a:spcPts val="0"/>
              </a:spcAft>
              <a:buSzPts val="187"/>
              <a:buFont typeface="Poppins"/>
              <a:buNone/>
              <a:defRPr b="1" sz="187">
                <a:latin typeface="Poppins"/>
                <a:ea typeface="Poppins"/>
                <a:cs typeface="Poppins"/>
                <a:sym typeface="Poppins"/>
              </a:defRPr>
            </a:lvl8pPr>
            <a:lvl9pPr lvl="8" algn="l">
              <a:lnSpc>
                <a:spcPct val="90000"/>
              </a:lnSpc>
              <a:spcBef>
                <a:spcPts val="375"/>
              </a:spcBef>
              <a:spcAft>
                <a:spcPts val="0"/>
              </a:spcAft>
              <a:buSzPts val="187"/>
              <a:buFont typeface="Poppins"/>
              <a:buNone/>
              <a:defRPr b="1" sz="187">
                <a:latin typeface="Poppins"/>
                <a:ea typeface="Poppins"/>
                <a:cs typeface="Poppins"/>
                <a:sym typeface="Poppins"/>
              </a:defRPr>
            </a:lvl9pPr>
          </a:lstStyle>
          <a:p/>
        </p:txBody>
      </p:sp>
      <p:sp>
        <p:nvSpPr>
          <p:cNvPr id="8279" name="Google Shape;8279;g3d53bdb51f7_0_14211"/>
          <p:cNvSpPr txBox="1"/>
          <p:nvPr>
            <p:ph idx="5" type="subTitle"/>
          </p:nvPr>
        </p:nvSpPr>
        <p:spPr>
          <a:xfrm>
            <a:off x="2200888" y="3403828"/>
            <a:ext cx="1491300" cy="627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280" name="Google Shape;8280;g3d53bdb51f7_0_14211"/>
          <p:cNvSpPr txBox="1"/>
          <p:nvPr>
            <p:ph idx="6" type="subTitle"/>
          </p:nvPr>
        </p:nvSpPr>
        <p:spPr>
          <a:xfrm>
            <a:off x="3978185" y="2866706"/>
            <a:ext cx="1465200" cy="4011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945"/>
              <a:buNone/>
              <a:defRPr b="1" sz="1350">
                <a:latin typeface="Poppins"/>
                <a:ea typeface="Poppins"/>
                <a:cs typeface="Poppins"/>
                <a:sym typeface="Poppins"/>
              </a:defRPr>
            </a:lvl1pPr>
            <a:lvl2pPr lvl="1" algn="l">
              <a:lnSpc>
                <a:spcPct val="95000"/>
              </a:lnSpc>
              <a:spcBef>
                <a:spcPts val="1350"/>
              </a:spcBef>
              <a:spcAft>
                <a:spcPts val="0"/>
              </a:spcAft>
              <a:buSzPts val="810"/>
              <a:buFont typeface="Poppins"/>
              <a:buNone/>
              <a:defRPr b="1" sz="900">
                <a:latin typeface="Poppins"/>
                <a:ea typeface="Poppins"/>
                <a:cs typeface="Poppins"/>
                <a:sym typeface="Poppins"/>
              </a:defRPr>
            </a:lvl2pPr>
            <a:lvl3pPr lvl="2" algn="l">
              <a:lnSpc>
                <a:spcPct val="95000"/>
              </a:lnSpc>
              <a:spcBef>
                <a:spcPts val="1350"/>
              </a:spcBef>
              <a:spcAft>
                <a:spcPts val="0"/>
              </a:spcAft>
              <a:buSzPts val="675"/>
              <a:buFont typeface="Poppins"/>
              <a:buNone/>
              <a:defRPr b="1" sz="750">
                <a:latin typeface="Poppins"/>
                <a:ea typeface="Poppins"/>
                <a:cs typeface="Poppins"/>
                <a:sym typeface="Poppins"/>
              </a:defRPr>
            </a:lvl3pPr>
            <a:lvl4pPr lvl="3" algn="l">
              <a:lnSpc>
                <a:spcPct val="95000"/>
              </a:lnSpc>
              <a:spcBef>
                <a:spcPts val="1350"/>
              </a:spcBef>
              <a:spcAft>
                <a:spcPts val="0"/>
              </a:spcAft>
              <a:buSzPts val="540"/>
              <a:buFont typeface="Poppins"/>
              <a:buNone/>
              <a:defRPr b="1" sz="600">
                <a:latin typeface="Poppins"/>
                <a:ea typeface="Poppins"/>
                <a:cs typeface="Poppins"/>
                <a:sym typeface="Poppins"/>
              </a:defRPr>
            </a:lvl4pPr>
            <a:lvl5pPr lvl="4" algn="l">
              <a:lnSpc>
                <a:spcPct val="95000"/>
              </a:lnSpc>
              <a:spcBef>
                <a:spcPts val="1350"/>
              </a:spcBef>
              <a:spcAft>
                <a:spcPts val="0"/>
              </a:spcAft>
              <a:buSzPts val="405"/>
              <a:buFont typeface="Poppins"/>
              <a:buNone/>
              <a:defRPr b="1" sz="450">
                <a:latin typeface="Poppins"/>
                <a:ea typeface="Poppins"/>
                <a:cs typeface="Poppins"/>
                <a:sym typeface="Poppins"/>
              </a:defRPr>
            </a:lvl5pPr>
            <a:lvl6pPr lvl="5" algn="l">
              <a:lnSpc>
                <a:spcPct val="90000"/>
              </a:lnSpc>
              <a:spcBef>
                <a:spcPts val="375"/>
              </a:spcBef>
              <a:spcAft>
                <a:spcPts val="0"/>
              </a:spcAft>
              <a:buSzPts val="187"/>
              <a:buFont typeface="Poppins"/>
              <a:buNone/>
              <a:defRPr b="1" sz="187">
                <a:latin typeface="Poppins"/>
                <a:ea typeface="Poppins"/>
                <a:cs typeface="Poppins"/>
                <a:sym typeface="Poppins"/>
              </a:defRPr>
            </a:lvl6pPr>
            <a:lvl7pPr lvl="6" algn="l">
              <a:lnSpc>
                <a:spcPct val="90000"/>
              </a:lnSpc>
              <a:spcBef>
                <a:spcPts val="375"/>
              </a:spcBef>
              <a:spcAft>
                <a:spcPts val="0"/>
              </a:spcAft>
              <a:buSzPts val="187"/>
              <a:buFont typeface="Poppins"/>
              <a:buNone/>
              <a:defRPr b="1" sz="187">
                <a:latin typeface="Poppins"/>
                <a:ea typeface="Poppins"/>
                <a:cs typeface="Poppins"/>
                <a:sym typeface="Poppins"/>
              </a:defRPr>
            </a:lvl7pPr>
            <a:lvl8pPr lvl="7" algn="l">
              <a:lnSpc>
                <a:spcPct val="90000"/>
              </a:lnSpc>
              <a:spcBef>
                <a:spcPts val="375"/>
              </a:spcBef>
              <a:spcAft>
                <a:spcPts val="0"/>
              </a:spcAft>
              <a:buSzPts val="187"/>
              <a:buFont typeface="Poppins"/>
              <a:buNone/>
              <a:defRPr b="1" sz="187">
                <a:latin typeface="Poppins"/>
                <a:ea typeface="Poppins"/>
                <a:cs typeface="Poppins"/>
                <a:sym typeface="Poppins"/>
              </a:defRPr>
            </a:lvl8pPr>
            <a:lvl9pPr lvl="8" algn="l">
              <a:lnSpc>
                <a:spcPct val="90000"/>
              </a:lnSpc>
              <a:spcBef>
                <a:spcPts val="375"/>
              </a:spcBef>
              <a:spcAft>
                <a:spcPts val="0"/>
              </a:spcAft>
              <a:buSzPts val="187"/>
              <a:buFont typeface="Poppins"/>
              <a:buNone/>
              <a:defRPr b="1" sz="187">
                <a:latin typeface="Poppins"/>
                <a:ea typeface="Poppins"/>
                <a:cs typeface="Poppins"/>
                <a:sym typeface="Poppins"/>
              </a:defRPr>
            </a:lvl9pPr>
          </a:lstStyle>
          <a:p/>
        </p:txBody>
      </p:sp>
      <p:sp>
        <p:nvSpPr>
          <p:cNvPr id="8281" name="Google Shape;8281;g3d53bdb51f7_0_14211"/>
          <p:cNvSpPr txBox="1"/>
          <p:nvPr>
            <p:ph idx="7" type="subTitle"/>
          </p:nvPr>
        </p:nvSpPr>
        <p:spPr>
          <a:xfrm>
            <a:off x="3972598" y="3403828"/>
            <a:ext cx="1465200" cy="627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282" name="Google Shape;8282;g3d53bdb51f7_0_14211"/>
          <p:cNvSpPr txBox="1"/>
          <p:nvPr>
            <p:ph idx="8" type="title"/>
          </p:nvPr>
        </p:nvSpPr>
        <p:spPr>
          <a:xfrm>
            <a:off x="6291230" y="643388"/>
            <a:ext cx="2442300" cy="401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2662">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8283" name="Google Shape;8283;g3d53bdb51f7_0_14211"/>
          <p:cNvSpPr txBox="1"/>
          <p:nvPr>
            <p:ph idx="9" type="subTitle"/>
          </p:nvPr>
        </p:nvSpPr>
        <p:spPr>
          <a:xfrm>
            <a:off x="6291230" y="1148934"/>
            <a:ext cx="2454000" cy="192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975">
                <a:solidFill>
                  <a:schemeClr val="lt1"/>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284" name="Google Shape;8284;g3d53bdb51f7_0_14211"/>
          <p:cNvSpPr txBox="1"/>
          <p:nvPr>
            <p:ph idx="13" type="title"/>
          </p:nvPr>
        </p:nvSpPr>
        <p:spPr>
          <a:xfrm>
            <a:off x="6291230" y="1538507"/>
            <a:ext cx="2442300" cy="401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2662">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8285" name="Google Shape;8285;g3d53bdb51f7_0_14211"/>
          <p:cNvSpPr txBox="1"/>
          <p:nvPr>
            <p:ph idx="14" type="subTitle"/>
          </p:nvPr>
        </p:nvSpPr>
        <p:spPr>
          <a:xfrm>
            <a:off x="6291230" y="2044054"/>
            <a:ext cx="2454000" cy="192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975">
                <a:solidFill>
                  <a:schemeClr val="lt1"/>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286" name="Google Shape;8286;g3d53bdb51f7_0_14211"/>
          <p:cNvSpPr txBox="1"/>
          <p:nvPr>
            <p:ph idx="15" type="title"/>
          </p:nvPr>
        </p:nvSpPr>
        <p:spPr>
          <a:xfrm>
            <a:off x="6291230" y="2488300"/>
            <a:ext cx="2442300" cy="401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2662">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8287" name="Google Shape;8287;g3d53bdb51f7_0_14211"/>
          <p:cNvSpPr txBox="1"/>
          <p:nvPr>
            <p:ph idx="16" type="subTitle"/>
          </p:nvPr>
        </p:nvSpPr>
        <p:spPr>
          <a:xfrm>
            <a:off x="6291230" y="2993847"/>
            <a:ext cx="2454000" cy="192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975">
                <a:solidFill>
                  <a:schemeClr val="lt1"/>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288" name="Google Shape;8288;g3d53bdb51f7_0_14211"/>
          <p:cNvSpPr txBox="1"/>
          <p:nvPr>
            <p:ph idx="17" type="title"/>
          </p:nvPr>
        </p:nvSpPr>
        <p:spPr>
          <a:xfrm>
            <a:off x="6291230" y="3447259"/>
            <a:ext cx="2442300" cy="401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2662">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8289" name="Google Shape;8289;g3d53bdb51f7_0_14211"/>
          <p:cNvSpPr txBox="1"/>
          <p:nvPr>
            <p:ph idx="18" type="subTitle"/>
          </p:nvPr>
        </p:nvSpPr>
        <p:spPr>
          <a:xfrm>
            <a:off x="6291230" y="3952805"/>
            <a:ext cx="2454000" cy="192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975">
                <a:solidFill>
                  <a:schemeClr val="lt1"/>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7_Custom Layout">
  <p:cSld name="37_Custom Layout">
    <p:bg>
      <p:bgPr>
        <a:blipFill>
          <a:blip r:embed="rId2">
            <a:alphaModFix/>
          </a:blip>
          <a:stretch>
            <a:fillRect/>
          </a:stretch>
        </a:blipFill>
      </p:bgPr>
    </p:bg>
    <p:spTree>
      <p:nvGrpSpPr>
        <p:cNvPr id="765" name="Shape 765"/>
        <p:cNvGrpSpPr/>
        <p:nvPr/>
      </p:nvGrpSpPr>
      <p:grpSpPr>
        <a:xfrm>
          <a:off x="0" y="0"/>
          <a:ext cx="0" cy="0"/>
          <a:chOff x="0" y="0"/>
          <a:chExt cx="0" cy="0"/>
        </a:xfrm>
      </p:grpSpPr>
      <p:sp>
        <p:nvSpPr>
          <p:cNvPr id="766" name="Google Shape;766;g3970249a880_0_12154"/>
          <p:cNvSpPr txBox="1"/>
          <p:nvPr>
            <p:ph type="title"/>
          </p:nvPr>
        </p:nvSpPr>
        <p:spPr>
          <a:xfrm>
            <a:off x="325593" y="34775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767" name="Google Shape;767;g3970249a880_0_1215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768" name="Google Shape;768;g3970249a880_0_12154"/>
          <p:cNvSpPr txBox="1"/>
          <p:nvPr>
            <p:ph idx="1" type="subTitle"/>
          </p:nvPr>
        </p:nvSpPr>
        <p:spPr>
          <a:xfrm>
            <a:off x="1694133" y="2200144"/>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769" name="Google Shape;769;g3970249a880_0_12154"/>
          <p:cNvSpPr txBox="1"/>
          <p:nvPr>
            <p:ph idx="2" type="subTitle"/>
          </p:nvPr>
        </p:nvSpPr>
        <p:spPr>
          <a:xfrm>
            <a:off x="1694133" y="2576432"/>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770" name="Google Shape;770;g3970249a880_0_12154"/>
          <p:cNvSpPr txBox="1"/>
          <p:nvPr>
            <p:ph idx="3" type="subTitle"/>
          </p:nvPr>
        </p:nvSpPr>
        <p:spPr>
          <a:xfrm>
            <a:off x="1694133" y="2949530"/>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771" name="Google Shape;771;g3970249a880_0_12154"/>
          <p:cNvSpPr txBox="1"/>
          <p:nvPr>
            <p:ph idx="4" type="subTitle"/>
          </p:nvPr>
        </p:nvSpPr>
        <p:spPr>
          <a:xfrm>
            <a:off x="1694133" y="3325818"/>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772" name="Google Shape;772;g3970249a880_0_12154"/>
          <p:cNvSpPr txBox="1"/>
          <p:nvPr>
            <p:ph idx="5" type="subTitle"/>
          </p:nvPr>
        </p:nvSpPr>
        <p:spPr>
          <a:xfrm>
            <a:off x="1694133" y="3708421"/>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773" name="Google Shape;773;g3970249a880_0_12154"/>
          <p:cNvSpPr txBox="1"/>
          <p:nvPr>
            <p:ph idx="6" type="subTitle"/>
          </p:nvPr>
        </p:nvSpPr>
        <p:spPr>
          <a:xfrm>
            <a:off x="1694133" y="4084710"/>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774" name="Google Shape;774;g3970249a880_0_12154"/>
          <p:cNvSpPr txBox="1"/>
          <p:nvPr>
            <p:ph idx="7" type="subTitle"/>
          </p:nvPr>
        </p:nvSpPr>
        <p:spPr>
          <a:xfrm>
            <a:off x="5012144" y="2200144"/>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775" name="Google Shape;775;g3970249a880_0_12154"/>
          <p:cNvSpPr txBox="1"/>
          <p:nvPr>
            <p:ph idx="8" type="subTitle"/>
          </p:nvPr>
        </p:nvSpPr>
        <p:spPr>
          <a:xfrm>
            <a:off x="5012144" y="2576432"/>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776" name="Google Shape;776;g3970249a880_0_12154"/>
          <p:cNvSpPr txBox="1"/>
          <p:nvPr>
            <p:ph idx="9" type="subTitle"/>
          </p:nvPr>
        </p:nvSpPr>
        <p:spPr>
          <a:xfrm>
            <a:off x="5012144" y="2949530"/>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777" name="Google Shape;777;g3970249a880_0_12154"/>
          <p:cNvSpPr txBox="1"/>
          <p:nvPr>
            <p:ph idx="13" type="subTitle"/>
          </p:nvPr>
        </p:nvSpPr>
        <p:spPr>
          <a:xfrm>
            <a:off x="5012144" y="3325818"/>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778" name="Google Shape;778;g3970249a880_0_12154"/>
          <p:cNvSpPr txBox="1"/>
          <p:nvPr>
            <p:ph idx="14" type="subTitle"/>
          </p:nvPr>
        </p:nvSpPr>
        <p:spPr>
          <a:xfrm>
            <a:off x="5012144" y="3708421"/>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779" name="Google Shape;779;g3970249a880_0_12154"/>
          <p:cNvSpPr txBox="1"/>
          <p:nvPr>
            <p:ph idx="15" type="subTitle"/>
          </p:nvPr>
        </p:nvSpPr>
        <p:spPr>
          <a:xfrm>
            <a:off x="5012144" y="4084710"/>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780" name="Google Shape;780;g3970249a880_0_12154"/>
          <p:cNvSpPr txBox="1"/>
          <p:nvPr>
            <p:ph idx="16" type="subTitle"/>
          </p:nvPr>
        </p:nvSpPr>
        <p:spPr>
          <a:xfrm>
            <a:off x="1479196" y="1377767"/>
            <a:ext cx="2732100" cy="5526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1312"/>
              <a:buNone/>
              <a:defRPr sz="1312"/>
            </a:lvl2pPr>
            <a:lvl3pPr lvl="2" algn="l">
              <a:lnSpc>
                <a:spcPct val="95000"/>
              </a:lnSpc>
              <a:spcBef>
                <a:spcPts val="1350"/>
              </a:spcBef>
              <a:spcAft>
                <a:spcPts val="0"/>
              </a:spcAft>
              <a:buSzPts val="1312"/>
              <a:buNone/>
              <a:defRPr sz="1312"/>
            </a:lvl3pPr>
            <a:lvl4pPr lvl="3" algn="l">
              <a:lnSpc>
                <a:spcPct val="95000"/>
              </a:lnSpc>
              <a:spcBef>
                <a:spcPts val="1350"/>
              </a:spcBef>
              <a:spcAft>
                <a:spcPts val="0"/>
              </a:spcAft>
              <a:buSzPts val="1312"/>
              <a:buNone/>
              <a:defRPr sz="1312"/>
            </a:lvl4pPr>
            <a:lvl5pPr lvl="4" algn="l">
              <a:lnSpc>
                <a:spcPct val="95000"/>
              </a:lnSpc>
              <a:spcBef>
                <a:spcPts val="1350"/>
              </a:spcBef>
              <a:spcAft>
                <a:spcPts val="0"/>
              </a:spcAft>
              <a:buSzPts val="1312"/>
              <a:buNone/>
              <a:defRPr sz="1312"/>
            </a:lvl5pPr>
            <a:lvl6pPr lvl="5" algn="l">
              <a:lnSpc>
                <a:spcPct val="90000"/>
              </a:lnSpc>
              <a:spcBef>
                <a:spcPts val="375"/>
              </a:spcBef>
              <a:spcAft>
                <a:spcPts val="0"/>
              </a:spcAft>
              <a:buSzPts val="1312"/>
              <a:buNone/>
              <a:defRPr sz="1312"/>
            </a:lvl6pPr>
            <a:lvl7pPr lvl="6" algn="l">
              <a:lnSpc>
                <a:spcPct val="90000"/>
              </a:lnSpc>
              <a:spcBef>
                <a:spcPts val="375"/>
              </a:spcBef>
              <a:spcAft>
                <a:spcPts val="0"/>
              </a:spcAft>
              <a:buSzPts val="1312"/>
              <a:buNone/>
              <a:defRPr sz="1312"/>
            </a:lvl7pPr>
            <a:lvl8pPr lvl="7" algn="l">
              <a:lnSpc>
                <a:spcPct val="90000"/>
              </a:lnSpc>
              <a:spcBef>
                <a:spcPts val="375"/>
              </a:spcBef>
              <a:spcAft>
                <a:spcPts val="0"/>
              </a:spcAft>
              <a:buSzPts val="1312"/>
              <a:buNone/>
              <a:defRPr sz="1312"/>
            </a:lvl8pPr>
            <a:lvl9pPr lvl="8" algn="l">
              <a:lnSpc>
                <a:spcPct val="90000"/>
              </a:lnSpc>
              <a:spcBef>
                <a:spcPts val="375"/>
              </a:spcBef>
              <a:spcAft>
                <a:spcPts val="0"/>
              </a:spcAft>
              <a:buSzPts val="1312"/>
              <a:buNone/>
              <a:defRPr sz="1312"/>
            </a:lvl9pPr>
          </a:lstStyle>
          <a:p/>
        </p:txBody>
      </p:sp>
      <p:sp>
        <p:nvSpPr>
          <p:cNvPr id="781" name="Google Shape;781;g3970249a880_0_12154"/>
          <p:cNvSpPr txBox="1"/>
          <p:nvPr>
            <p:ph idx="17" type="subTitle"/>
          </p:nvPr>
        </p:nvSpPr>
        <p:spPr>
          <a:xfrm>
            <a:off x="4797346" y="1377767"/>
            <a:ext cx="2732100" cy="5526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1312"/>
              <a:buNone/>
              <a:defRPr sz="1312"/>
            </a:lvl2pPr>
            <a:lvl3pPr lvl="2" algn="l">
              <a:lnSpc>
                <a:spcPct val="95000"/>
              </a:lnSpc>
              <a:spcBef>
                <a:spcPts val="1350"/>
              </a:spcBef>
              <a:spcAft>
                <a:spcPts val="0"/>
              </a:spcAft>
              <a:buSzPts val="1312"/>
              <a:buNone/>
              <a:defRPr sz="1312"/>
            </a:lvl3pPr>
            <a:lvl4pPr lvl="3" algn="l">
              <a:lnSpc>
                <a:spcPct val="95000"/>
              </a:lnSpc>
              <a:spcBef>
                <a:spcPts val="1350"/>
              </a:spcBef>
              <a:spcAft>
                <a:spcPts val="0"/>
              </a:spcAft>
              <a:buSzPts val="1312"/>
              <a:buNone/>
              <a:defRPr sz="1312"/>
            </a:lvl4pPr>
            <a:lvl5pPr lvl="4" algn="l">
              <a:lnSpc>
                <a:spcPct val="95000"/>
              </a:lnSpc>
              <a:spcBef>
                <a:spcPts val="1350"/>
              </a:spcBef>
              <a:spcAft>
                <a:spcPts val="0"/>
              </a:spcAft>
              <a:buSzPts val="1312"/>
              <a:buNone/>
              <a:defRPr sz="1312"/>
            </a:lvl5pPr>
            <a:lvl6pPr lvl="5" algn="l">
              <a:lnSpc>
                <a:spcPct val="90000"/>
              </a:lnSpc>
              <a:spcBef>
                <a:spcPts val="375"/>
              </a:spcBef>
              <a:spcAft>
                <a:spcPts val="0"/>
              </a:spcAft>
              <a:buSzPts val="1312"/>
              <a:buNone/>
              <a:defRPr sz="1312"/>
            </a:lvl6pPr>
            <a:lvl7pPr lvl="6" algn="l">
              <a:lnSpc>
                <a:spcPct val="90000"/>
              </a:lnSpc>
              <a:spcBef>
                <a:spcPts val="375"/>
              </a:spcBef>
              <a:spcAft>
                <a:spcPts val="0"/>
              </a:spcAft>
              <a:buSzPts val="1312"/>
              <a:buNone/>
              <a:defRPr sz="1312"/>
            </a:lvl7pPr>
            <a:lvl8pPr lvl="7" algn="l">
              <a:lnSpc>
                <a:spcPct val="90000"/>
              </a:lnSpc>
              <a:spcBef>
                <a:spcPts val="375"/>
              </a:spcBef>
              <a:spcAft>
                <a:spcPts val="0"/>
              </a:spcAft>
              <a:buSzPts val="1312"/>
              <a:buNone/>
              <a:defRPr sz="1312"/>
            </a:lvl8pPr>
            <a:lvl9pPr lvl="8" algn="l">
              <a:lnSpc>
                <a:spcPct val="90000"/>
              </a:lnSpc>
              <a:spcBef>
                <a:spcPts val="375"/>
              </a:spcBef>
              <a:spcAft>
                <a:spcPts val="0"/>
              </a:spcAft>
              <a:buSzPts val="1312"/>
              <a:buNone/>
              <a:defRPr sz="1312"/>
            </a:lvl9pPr>
          </a:lstStyle>
          <a:p/>
        </p:txBody>
      </p:sp>
    </p:spTree>
  </p:cSld>
  <p:clrMapOvr>
    <a:masterClrMapping/>
  </p:clrMapOvr>
</p:sldLayout>
</file>

<file path=ppt/slideLayouts/slideLayout5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Custom Layout">
  <p:cSld name="3_Custom Layout">
    <p:bg>
      <p:bgPr>
        <a:blipFill>
          <a:blip r:embed="rId2">
            <a:alphaModFix/>
          </a:blip>
          <a:stretch>
            <a:fillRect/>
          </a:stretch>
        </a:blipFill>
      </p:bgPr>
    </p:bg>
    <p:spTree>
      <p:nvGrpSpPr>
        <p:cNvPr id="8290" name="Shape 8290"/>
        <p:cNvGrpSpPr/>
        <p:nvPr/>
      </p:nvGrpSpPr>
      <p:grpSpPr>
        <a:xfrm>
          <a:off x="0" y="0"/>
          <a:ext cx="0" cy="0"/>
          <a:chOff x="0" y="0"/>
          <a:chExt cx="0" cy="0"/>
        </a:xfrm>
      </p:grpSpPr>
      <p:sp>
        <p:nvSpPr>
          <p:cNvPr id="8291" name="Google Shape;8291;g3d53bdb51f7_0_14237"/>
          <p:cNvSpPr/>
          <p:nvPr/>
        </p:nvSpPr>
        <p:spPr>
          <a:xfrm>
            <a:off x="315021" y="3663911"/>
            <a:ext cx="8538000" cy="928800"/>
          </a:xfrm>
          <a:prstGeom prst="roundRect">
            <a:avLst>
              <a:gd fmla="val 7436" name="adj"/>
            </a:avLst>
          </a:prstGeom>
          <a:gradFill>
            <a:gsLst>
              <a:gs pos="0">
                <a:srgbClr val="FF0000"/>
              </a:gs>
              <a:gs pos="24000">
                <a:srgbClr val="C8102E"/>
              </a:gs>
              <a:gs pos="100000">
                <a:srgbClr val="2E0055"/>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292" name="Google Shape;8292;g3d53bdb51f7_0_14237"/>
          <p:cNvSpPr txBox="1"/>
          <p:nvPr>
            <p:ph type="title"/>
          </p:nvPr>
        </p:nvSpPr>
        <p:spPr>
          <a:xfrm>
            <a:off x="397502" y="339928"/>
            <a:ext cx="8420100" cy="372000"/>
          </a:xfrm>
          <a:prstGeom prst="rect">
            <a:avLst/>
          </a:prstGeom>
          <a:noFill/>
          <a:ln>
            <a:noFill/>
          </a:ln>
        </p:spPr>
        <p:txBody>
          <a:bodyPr anchorCtr="0" anchor="t" bIns="0" lIns="0" spcFirstLastPara="1" rIns="0" wrap="square" tIns="0">
            <a:noAutofit/>
          </a:bodyPr>
          <a:lstStyle>
            <a:lvl1pPr lvl="0" algn="ctr">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ctr">
              <a:lnSpc>
                <a:spcPct val="100000"/>
              </a:lnSpc>
              <a:spcBef>
                <a:spcPts val="0"/>
              </a:spcBef>
              <a:spcAft>
                <a:spcPts val="0"/>
              </a:spcAft>
              <a:buSzPts val="525"/>
              <a:buNone/>
              <a:defRPr sz="675"/>
            </a:lvl2pPr>
            <a:lvl3pPr lvl="2" algn="ctr">
              <a:lnSpc>
                <a:spcPct val="100000"/>
              </a:lnSpc>
              <a:spcBef>
                <a:spcPts val="0"/>
              </a:spcBef>
              <a:spcAft>
                <a:spcPts val="0"/>
              </a:spcAft>
              <a:buSzPts val="525"/>
              <a:buNone/>
              <a:defRPr sz="675"/>
            </a:lvl3pPr>
            <a:lvl4pPr lvl="3" algn="ctr">
              <a:lnSpc>
                <a:spcPct val="100000"/>
              </a:lnSpc>
              <a:spcBef>
                <a:spcPts val="0"/>
              </a:spcBef>
              <a:spcAft>
                <a:spcPts val="0"/>
              </a:spcAft>
              <a:buSzPts val="525"/>
              <a:buNone/>
              <a:defRPr sz="675"/>
            </a:lvl4pPr>
            <a:lvl5pPr lvl="4" algn="ctr">
              <a:lnSpc>
                <a:spcPct val="100000"/>
              </a:lnSpc>
              <a:spcBef>
                <a:spcPts val="0"/>
              </a:spcBef>
              <a:spcAft>
                <a:spcPts val="0"/>
              </a:spcAft>
              <a:buSzPts val="525"/>
              <a:buNone/>
              <a:defRPr sz="675"/>
            </a:lvl5pPr>
            <a:lvl6pPr lvl="5" algn="ctr">
              <a:lnSpc>
                <a:spcPct val="100000"/>
              </a:lnSpc>
              <a:spcBef>
                <a:spcPts val="0"/>
              </a:spcBef>
              <a:spcAft>
                <a:spcPts val="0"/>
              </a:spcAft>
              <a:buSzPts val="525"/>
              <a:buNone/>
              <a:defRPr sz="675"/>
            </a:lvl6pPr>
            <a:lvl7pPr lvl="6" algn="ctr">
              <a:lnSpc>
                <a:spcPct val="100000"/>
              </a:lnSpc>
              <a:spcBef>
                <a:spcPts val="0"/>
              </a:spcBef>
              <a:spcAft>
                <a:spcPts val="0"/>
              </a:spcAft>
              <a:buSzPts val="525"/>
              <a:buNone/>
              <a:defRPr sz="675"/>
            </a:lvl7pPr>
            <a:lvl8pPr lvl="7" algn="ctr">
              <a:lnSpc>
                <a:spcPct val="100000"/>
              </a:lnSpc>
              <a:spcBef>
                <a:spcPts val="0"/>
              </a:spcBef>
              <a:spcAft>
                <a:spcPts val="0"/>
              </a:spcAft>
              <a:buSzPts val="525"/>
              <a:buNone/>
              <a:defRPr sz="675"/>
            </a:lvl8pPr>
            <a:lvl9pPr lvl="8" algn="ctr">
              <a:lnSpc>
                <a:spcPct val="100000"/>
              </a:lnSpc>
              <a:spcBef>
                <a:spcPts val="0"/>
              </a:spcBef>
              <a:spcAft>
                <a:spcPts val="0"/>
              </a:spcAft>
              <a:buSzPts val="525"/>
              <a:buNone/>
              <a:defRPr sz="675"/>
            </a:lvl9pPr>
          </a:lstStyle>
          <a:p/>
        </p:txBody>
      </p:sp>
      <p:sp>
        <p:nvSpPr>
          <p:cNvPr id="8293" name="Google Shape;8293;g3d53bdb51f7_0_1423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294" name="Google Shape;8294;g3d53bdb51f7_0_14237"/>
          <p:cNvSpPr/>
          <p:nvPr/>
        </p:nvSpPr>
        <p:spPr>
          <a:xfrm>
            <a:off x="3273197" y="1317397"/>
            <a:ext cx="17886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295" name="Google Shape;8295;g3d53bdb51f7_0_14237"/>
          <p:cNvSpPr/>
          <p:nvPr/>
        </p:nvSpPr>
        <p:spPr>
          <a:xfrm>
            <a:off x="5168744" y="1317397"/>
            <a:ext cx="17886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296" name="Google Shape;8296;g3d53bdb51f7_0_14237"/>
          <p:cNvSpPr/>
          <p:nvPr/>
        </p:nvSpPr>
        <p:spPr>
          <a:xfrm>
            <a:off x="7064290" y="1317397"/>
            <a:ext cx="1788600" cy="2242500"/>
          </a:xfrm>
          <a:prstGeom prst="roundRect">
            <a:avLst>
              <a:gd fmla="val 359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pic>
        <p:nvPicPr>
          <p:cNvPr id="8297" name="Google Shape;8297;g3d53bdb51f7_0_14237"/>
          <p:cNvPicPr preferRelativeResize="0"/>
          <p:nvPr/>
        </p:nvPicPr>
        <p:blipFill rotWithShape="1">
          <a:blip r:embed="rId3">
            <a:alphaModFix/>
          </a:blip>
          <a:srcRect b="0" l="0" r="0" t="0"/>
          <a:stretch/>
        </p:blipFill>
        <p:spPr>
          <a:xfrm>
            <a:off x="2444036" y="3664476"/>
            <a:ext cx="5953" cy="939330"/>
          </a:xfrm>
          <a:prstGeom prst="rect">
            <a:avLst/>
          </a:prstGeom>
          <a:noFill/>
          <a:ln>
            <a:noFill/>
          </a:ln>
        </p:spPr>
      </p:pic>
      <p:pic>
        <p:nvPicPr>
          <p:cNvPr id="8298" name="Google Shape;8298;g3d53bdb51f7_0_14237"/>
          <p:cNvPicPr preferRelativeResize="0"/>
          <p:nvPr/>
        </p:nvPicPr>
        <p:blipFill rotWithShape="1">
          <a:blip r:embed="rId3">
            <a:alphaModFix/>
          </a:blip>
          <a:srcRect b="0" l="0" r="0" t="0"/>
          <a:stretch/>
        </p:blipFill>
        <p:spPr>
          <a:xfrm>
            <a:off x="4617238" y="3664476"/>
            <a:ext cx="5953" cy="939330"/>
          </a:xfrm>
          <a:prstGeom prst="rect">
            <a:avLst/>
          </a:prstGeom>
          <a:noFill/>
          <a:ln>
            <a:noFill/>
          </a:ln>
        </p:spPr>
      </p:pic>
      <p:pic>
        <p:nvPicPr>
          <p:cNvPr id="8299" name="Google Shape;8299;g3d53bdb51f7_0_14237"/>
          <p:cNvPicPr preferRelativeResize="0"/>
          <p:nvPr/>
        </p:nvPicPr>
        <p:blipFill rotWithShape="1">
          <a:blip r:embed="rId3">
            <a:alphaModFix/>
          </a:blip>
          <a:srcRect b="0" l="0" r="0" t="0"/>
          <a:stretch/>
        </p:blipFill>
        <p:spPr>
          <a:xfrm>
            <a:off x="6781809" y="3664476"/>
            <a:ext cx="5953" cy="939330"/>
          </a:xfrm>
          <a:prstGeom prst="rect">
            <a:avLst/>
          </a:prstGeom>
          <a:noFill/>
          <a:ln>
            <a:noFill/>
          </a:ln>
        </p:spPr>
      </p:pic>
      <p:sp>
        <p:nvSpPr>
          <p:cNvPr id="8300" name="Google Shape;8300;g3d53bdb51f7_0_14237"/>
          <p:cNvSpPr/>
          <p:nvPr>
            <p:ph idx="2" type="pic"/>
          </p:nvPr>
        </p:nvSpPr>
        <p:spPr>
          <a:xfrm>
            <a:off x="315022" y="1317397"/>
            <a:ext cx="2851200" cy="2232600"/>
          </a:xfrm>
          <a:prstGeom prst="roundRect">
            <a:avLst>
              <a:gd fmla="val 2191" name="adj"/>
            </a:avLst>
          </a:prstGeom>
          <a:noFill/>
          <a:ln>
            <a:noFill/>
          </a:ln>
        </p:spPr>
      </p:sp>
      <p:sp>
        <p:nvSpPr>
          <p:cNvPr id="8301" name="Google Shape;8301;g3d53bdb51f7_0_14237"/>
          <p:cNvSpPr txBox="1"/>
          <p:nvPr>
            <p:ph idx="1" type="subTitle"/>
          </p:nvPr>
        </p:nvSpPr>
        <p:spPr>
          <a:xfrm>
            <a:off x="397502" y="821391"/>
            <a:ext cx="8420100" cy="372000"/>
          </a:xfrm>
          <a:prstGeom prst="rect">
            <a:avLst/>
          </a:prstGeom>
          <a:noFill/>
          <a:ln>
            <a:noFill/>
          </a:ln>
        </p:spPr>
        <p:txBody>
          <a:bodyPr anchorCtr="0" anchor="t" bIns="0" lIns="0" spcFirstLastPara="1" rIns="0" wrap="square" tIns="0">
            <a:noAutofit/>
          </a:bodyPr>
          <a:lstStyle>
            <a:lvl1pPr lvl="0" algn="ctr">
              <a:lnSpc>
                <a:spcPct val="95000"/>
              </a:lnSpc>
              <a:spcBef>
                <a:spcPts val="1350"/>
              </a:spcBef>
              <a:spcAft>
                <a:spcPts val="0"/>
              </a:spcAft>
              <a:buClr>
                <a:schemeClr val="dk1"/>
              </a:buClr>
              <a:buSzPts val="1050"/>
              <a:buFont typeface="Poppins Medium"/>
              <a:buNone/>
              <a:defRPr sz="1050">
                <a:solidFill>
                  <a:schemeClr val="dk1"/>
                </a:solidFill>
              </a:defRPr>
            </a:lvl1pPr>
            <a:lvl2pPr lvl="1" algn="ctr">
              <a:lnSpc>
                <a:spcPct val="95000"/>
              </a:lnSpc>
              <a:spcBef>
                <a:spcPts val="1350"/>
              </a:spcBef>
              <a:spcAft>
                <a:spcPts val="0"/>
              </a:spcAft>
              <a:buClr>
                <a:schemeClr val="dk1"/>
              </a:buClr>
              <a:buSzPts val="1050"/>
              <a:buFont typeface="Poppins Medium"/>
              <a:buNone/>
              <a:defRPr sz="1050"/>
            </a:lvl2pPr>
            <a:lvl3pPr lvl="2" algn="ctr">
              <a:lnSpc>
                <a:spcPct val="95000"/>
              </a:lnSpc>
              <a:spcBef>
                <a:spcPts val="1350"/>
              </a:spcBef>
              <a:spcAft>
                <a:spcPts val="0"/>
              </a:spcAft>
              <a:buClr>
                <a:schemeClr val="dk1"/>
              </a:buClr>
              <a:buSzPts val="1050"/>
              <a:buFont typeface="Poppins Medium"/>
              <a:buNone/>
              <a:defRPr sz="1050"/>
            </a:lvl3pPr>
            <a:lvl4pPr lvl="3" algn="ctr">
              <a:lnSpc>
                <a:spcPct val="95000"/>
              </a:lnSpc>
              <a:spcBef>
                <a:spcPts val="1350"/>
              </a:spcBef>
              <a:spcAft>
                <a:spcPts val="0"/>
              </a:spcAft>
              <a:buClr>
                <a:schemeClr val="dk1"/>
              </a:buClr>
              <a:buSzPts val="1050"/>
              <a:buFont typeface="Poppins Medium"/>
              <a:buNone/>
              <a:defRPr sz="1050"/>
            </a:lvl4pPr>
            <a:lvl5pPr lvl="4" algn="ctr">
              <a:lnSpc>
                <a:spcPct val="95000"/>
              </a:lnSpc>
              <a:spcBef>
                <a:spcPts val="1350"/>
              </a:spcBef>
              <a:spcAft>
                <a:spcPts val="0"/>
              </a:spcAft>
              <a:buClr>
                <a:schemeClr val="dk1"/>
              </a:buClr>
              <a:buSzPts val="1050"/>
              <a:buFont typeface="Poppins Medium"/>
              <a:buNone/>
              <a:defRPr sz="1050"/>
            </a:lvl5pPr>
            <a:lvl6pPr lvl="5" algn="ctr">
              <a:lnSpc>
                <a:spcPct val="90000"/>
              </a:lnSpc>
              <a:spcBef>
                <a:spcPts val="375"/>
              </a:spcBef>
              <a:spcAft>
                <a:spcPts val="0"/>
              </a:spcAft>
              <a:buClr>
                <a:schemeClr val="dk1"/>
              </a:buClr>
              <a:buSzPts val="1050"/>
              <a:buFont typeface="Poppins Medium"/>
              <a:buNone/>
              <a:defRPr sz="1050"/>
            </a:lvl6pPr>
            <a:lvl7pPr lvl="6" algn="ctr">
              <a:lnSpc>
                <a:spcPct val="90000"/>
              </a:lnSpc>
              <a:spcBef>
                <a:spcPts val="375"/>
              </a:spcBef>
              <a:spcAft>
                <a:spcPts val="0"/>
              </a:spcAft>
              <a:buClr>
                <a:schemeClr val="dk1"/>
              </a:buClr>
              <a:buSzPts val="1050"/>
              <a:buFont typeface="Poppins Medium"/>
              <a:buNone/>
              <a:defRPr sz="1050"/>
            </a:lvl7pPr>
            <a:lvl8pPr lvl="7" algn="ctr">
              <a:lnSpc>
                <a:spcPct val="90000"/>
              </a:lnSpc>
              <a:spcBef>
                <a:spcPts val="375"/>
              </a:spcBef>
              <a:spcAft>
                <a:spcPts val="0"/>
              </a:spcAft>
              <a:buClr>
                <a:schemeClr val="dk1"/>
              </a:buClr>
              <a:buSzPts val="1050"/>
              <a:buFont typeface="Poppins Medium"/>
              <a:buNone/>
              <a:defRPr sz="1050"/>
            </a:lvl8pPr>
            <a:lvl9pPr lvl="8" algn="ctr">
              <a:lnSpc>
                <a:spcPct val="90000"/>
              </a:lnSpc>
              <a:spcBef>
                <a:spcPts val="375"/>
              </a:spcBef>
              <a:spcAft>
                <a:spcPts val="0"/>
              </a:spcAft>
              <a:buClr>
                <a:schemeClr val="dk1"/>
              </a:buClr>
              <a:buSzPts val="1050"/>
              <a:buFont typeface="Poppins Medium"/>
              <a:buNone/>
              <a:defRPr sz="1050"/>
            </a:lvl9pPr>
          </a:lstStyle>
          <a:p/>
        </p:txBody>
      </p:sp>
      <p:sp>
        <p:nvSpPr>
          <p:cNvPr id="8302" name="Google Shape;8302;g3d53bdb51f7_0_14237"/>
          <p:cNvSpPr txBox="1"/>
          <p:nvPr/>
        </p:nvSpPr>
        <p:spPr>
          <a:xfrm>
            <a:off x="7330060" y="4653758"/>
            <a:ext cx="1624800" cy="86100"/>
          </a:xfrm>
          <a:prstGeom prst="rect">
            <a:avLst/>
          </a:prstGeom>
          <a:noFill/>
          <a:ln>
            <a:noFill/>
          </a:ln>
        </p:spPr>
        <p:txBody>
          <a:bodyPr anchorCtr="0" anchor="t" bIns="0" lIns="0" spcFirstLastPara="1" rIns="0" wrap="square" tIns="0">
            <a:noAutofit/>
          </a:bodyPr>
          <a:lstStyle/>
          <a:p>
            <a:pPr indent="0" lvl="0" marL="0" marR="0" rtl="0" algn="l">
              <a:lnSpc>
                <a:spcPct val="107000"/>
              </a:lnSpc>
              <a:spcBef>
                <a:spcPts val="0"/>
              </a:spcBef>
              <a:spcAft>
                <a:spcPts val="0"/>
              </a:spcAft>
              <a:buClr>
                <a:srgbClr val="000000"/>
              </a:buClr>
              <a:buSzPts val="525"/>
              <a:buFont typeface="Arial"/>
              <a:buNone/>
            </a:pPr>
            <a:r>
              <a:rPr b="0" i="0" lang="en" sz="525" u="none" cap="none" strike="noStrike">
                <a:solidFill>
                  <a:srgbClr val="25146F"/>
                </a:solidFill>
                <a:latin typeface="Poppins Medium"/>
                <a:ea typeface="Poppins Medium"/>
                <a:cs typeface="Poppins Medium"/>
                <a:sym typeface="Poppins Medium"/>
              </a:rPr>
              <a:t>Metrics reported in the WEX 2023 Annual Report</a:t>
            </a:r>
            <a:endParaRPr b="0" i="0" sz="525" u="none" cap="none" strike="noStrike">
              <a:solidFill>
                <a:srgbClr val="000000"/>
              </a:solidFill>
              <a:latin typeface="Arial"/>
              <a:ea typeface="Arial"/>
              <a:cs typeface="Arial"/>
              <a:sym typeface="Arial"/>
            </a:endParaRPr>
          </a:p>
        </p:txBody>
      </p:sp>
      <p:sp>
        <p:nvSpPr>
          <p:cNvPr id="8303" name="Google Shape;8303;g3d53bdb51f7_0_14237"/>
          <p:cNvSpPr txBox="1"/>
          <p:nvPr>
            <p:ph idx="3" type="subTitle"/>
          </p:nvPr>
        </p:nvSpPr>
        <p:spPr>
          <a:xfrm>
            <a:off x="3432603" y="2173500"/>
            <a:ext cx="1524900" cy="4968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945"/>
              <a:buNone/>
              <a:defRPr b="1" sz="1650">
                <a:latin typeface="Poppins"/>
                <a:ea typeface="Poppins"/>
                <a:cs typeface="Poppins"/>
                <a:sym typeface="Poppins"/>
              </a:defRPr>
            </a:lvl1pPr>
            <a:lvl2pPr lvl="1" algn="l">
              <a:lnSpc>
                <a:spcPct val="95000"/>
              </a:lnSpc>
              <a:spcBef>
                <a:spcPts val="1350"/>
              </a:spcBef>
              <a:spcAft>
                <a:spcPts val="0"/>
              </a:spcAft>
              <a:buSzPts val="1650"/>
              <a:buNone/>
              <a:defRPr sz="1650"/>
            </a:lvl2pPr>
            <a:lvl3pPr lvl="2" algn="l">
              <a:lnSpc>
                <a:spcPct val="95000"/>
              </a:lnSpc>
              <a:spcBef>
                <a:spcPts val="1350"/>
              </a:spcBef>
              <a:spcAft>
                <a:spcPts val="0"/>
              </a:spcAft>
              <a:buSzPts val="1650"/>
              <a:buNone/>
              <a:defRPr sz="1650"/>
            </a:lvl3pPr>
            <a:lvl4pPr lvl="3" algn="l">
              <a:lnSpc>
                <a:spcPct val="95000"/>
              </a:lnSpc>
              <a:spcBef>
                <a:spcPts val="1350"/>
              </a:spcBef>
              <a:spcAft>
                <a:spcPts val="0"/>
              </a:spcAft>
              <a:buSzPts val="1650"/>
              <a:buNone/>
              <a:defRPr sz="1650"/>
            </a:lvl4pPr>
            <a:lvl5pPr lvl="4" algn="l">
              <a:lnSpc>
                <a:spcPct val="95000"/>
              </a:lnSpc>
              <a:spcBef>
                <a:spcPts val="1350"/>
              </a:spcBef>
              <a:spcAft>
                <a:spcPts val="0"/>
              </a:spcAft>
              <a:buSzPts val="1650"/>
              <a:buNone/>
              <a:defRPr sz="1650"/>
            </a:lvl5pPr>
            <a:lvl6pPr lvl="5" algn="l">
              <a:lnSpc>
                <a:spcPct val="90000"/>
              </a:lnSpc>
              <a:spcBef>
                <a:spcPts val="375"/>
              </a:spcBef>
              <a:spcAft>
                <a:spcPts val="0"/>
              </a:spcAft>
              <a:buSzPts val="1650"/>
              <a:buNone/>
              <a:defRPr sz="1650"/>
            </a:lvl6pPr>
            <a:lvl7pPr lvl="6" algn="l">
              <a:lnSpc>
                <a:spcPct val="90000"/>
              </a:lnSpc>
              <a:spcBef>
                <a:spcPts val="375"/>
              </a:spcBef>
              <a:spcAft>
                <a:spcPts val="0"/>
              </a:spcAft>
              <a:buSzPts val="1650"/>
              <a:buNone/>
              <a:defRPr sz="1650"/>
            </a:lvl7pPr>
            <a:lvl8pPr lvl="7" algn="l">
              <a:lnSpc>
                <a:spcPct val="90000"/>
              </a:lnSpc>
              <a:spcBef>
                <a:spcPts val="375"/>
              </a:spcBef>
              <a:spcAft>
                <a:spcPts val="0"/>
              </a:spcAft>
              <a:buSzPts val="1650"/>
              <a:buNone/>
              <a:defRPr sz="1650"/>
            </a:lvl8pPr>
            <a:lvl9pPr lvl="8" algn="l">
              <a:lnSpc>
                <a:spcPct val="90000"/>
              </a:lnSpc>
              <a:spcBef>
                <a:spcPts val="375"/>
              </a:spcBef>
              <a:spcAft>
                <a:spcPts val="0"/>
              </a:spcAft>
              <a:buSzPts val="1650"/>
              <a:buNone/>
              <a:defRPr sz="1650"/>
            </a:lvl9pPr>
          </a:lstStyle>
          <a:p/>
        </p:txBody>
      </p:sp>
      <p:sp>
        <p:nvSpPr>
          <p:cNvPr id="8304" name="Google Shape;8304;g3d53bdb51f7_0_14237"/>
          <p:cNvSpPr txBox="1"/>
          <p:nvPr>
            <p:ph idx="4" type="subTitle"/>
          </p:nvPr>
        </p:nvSpPr>
        <p:spPr>
          <a:xfrm>
            <a:off x="3442052" y="2772900"/>
            <a:ext cx="1524900" cy="627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050">
                <a:latin typeface="Poppins"/>
                <a:ea typeface="Poppins"/>
                <a:cs typeface="Poppins"/>
                <a:sym typeface="Poppins"/>
              </a:defRPr>
            </a:lvl1pPr>
            <a:lvl2pPr lvl="1" algn="l">
              <a:lnSpc>
                <a:spcPct val="95000"/>
              </a:lnSpc>
              <a:spcBef>
                <a:spcPts val="1350"/>
              </a:spcBef>
              <a:spcAft>
                <a:spcPts val="0"/>
              </a:spcAft>
              <a:buSzPts val="1050"/>
              <a:buNone/>
              <a:defRPr sz="1050"/>
            </a:lvl2pPr>
            <a:lvl3pPr lvl="2" algn="l">
              <a:lnSpc>
                <a:spcPct val="95000"/>
              </a:lnSpc>
              <a:spcBef>
                <a:spcPts val="1350"/>
              </a:spcBef>
              <a:spcAft>
                <a:spcPts val="0"/>
              </a:spcAft>
              <a:buSzPts val="1050"/>
              <a:buNone/>
              <a:defRPr sz="1050"/>
            </a:lvl3pPr>
            <a:lvl4pPr lvl="3" algn="l">
              <a:lnSpc>
                <a:spcPct val="95000"/>
              </a:lnSpc>
              <a:spcBef>
                <a:spcPts val="1350"/>
              </a:spcBef>
              <a:spcAft>
                <a:spcPts val="0"/>
              </a:spcAft>
              <a:buSzPts val="1050"/>
              <a:buNone/>
              <a:defRPr sz="1050"/>
            </a:lvl4pPr>
            <a:lvl5pPr lvl="4" algn="l">
              <a:lnSpc>
                <a:spcPct val="95000"/>
              </a:lnSpc>
              <a:spcBef>
                <a:spcPts val="1350"/>
              </a:spcBef>
              <a:spcAft>
                <a:spcPts val="0"/>
              </a:spcAft>
              <a:buSzPts val="1050"/>
              <a:buNone/>
              <a:defRPr sz="1050"/>
            </a:lvl5pPr>
            <a:lvl6pPr lvl="5" algn="l">
              <a:lnSpc>
                <a:spcPct val="90000"/>
              </a:lnSpc>
              <a:spcBef>
                <a:spcPts val="375"/>
              </a:spcBef>
              <a:spcAft>
                <a:spcPts val="0"/>
              </a:spcAft>
              <a:buSzPts val="1050"/>
              <a:buNone/>
              <a:defRPr sz="1050"/>
            </a:lvl6pPr>
            <a:lvl7pPr lvl="6" algn="l">
              <a:lnSpc>
                <a:spcPct val="90000"/>
              </a:lnSpc>
              <a:spcBef>
                <a:spcPts val="375"/>
              </a:spcBef>
              <a:spcAft>
                <a:spcPts val="0"/>
              </a:spcAft>
              <a:buSzPts val="1050"/>
              <a:buNone/>
              <a:defRPr sz="1050"/>
            </a:lvl7pPr>
            <a:lvl8pPr lvl="7" algn="l">
              <a:lnSpc>
                <a:spcPct val="90000"/>
              </a:lnSpc>
              <a:spcBef>
                <a:spcPts val="375"/>
              </a:spcBef>
              <a:spcAft>
                <a:spcPts val="0"/>
              </a:spcAft>
              <a:buSzPts val="1050"/>
              <a:buNone/>
              <a:defRPr sz="1050"/>
            </a:lvl8pPr>
            <a:lvl9pPr lvl="8" algn="l">
              <a:lnSpc>
                <a:spcPct val="90000"/>
              </a:lnSpc>
              <a:spcBef>
                <a:spcPts val="375"/>
              </a:spcBef>
              <a:spcAft>
                <a:spcPts val="0"/>
              </a:spcAft>
              <a:buSzPts val="1050"/>
              <a:buNone/>
              <a:defRPr sz="1050"/>
            </a:lvl9pPr>
          </a:lstStyle>
          <a:p/>
        </p:txBody>
      </p:sp>
      <p:sp>
        <p:nvSpPr>
          <p:cNvPr id="8305" name="Google Shape;8305;g3d53bdb51f7_0_14237"/>
          <p:cNvSpPr txBox="1"/>
          <p:nvPr>
            <p:ph idx="5" type="subTitle"/>
          </p:nvPr>
        </p:nvSpPr>
        <p:spPr>
          <a:xfrm>
            <a:off x="5327756" y="2173500"/>
            <a:ext cx="1524900" cy="4968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945"/>
              <a:buNone/>
              <a:defRPr b="1" sz="1650">
                <a:latin typeface="Poppins"/>
                <a:ea typeface="Poppins"/>
                <a:cs typeface="Poppins"/>
                <a:sym typeface="Poppins"/>
              </a:defRPr>
            </a:lvl1pPr>
            <a:lvl2pPr lvl="1" algn="l">
              <a:lnSpc>
                <a:spcPct val="95000"/>
              </a:lnSpc>
              <a:spcBef>
                <a:spcPts val="1350"/>
              </a:spcBef>
              <a:spcAft>
                <a:spcPts val="0"/>
              </a:spcAft>
              <a:buSzPts val="1650"/>
              <a:buNone/>
              <a:defRPr sz="1650"/>
            </a:lvl2pPr>
            <a:lvl3pPr lvl="2" algn="l">
              <a:lnSpc>
                <a:spcPct val="95000"/>
              </a:lnSpc>
              <a:spcBef>
                <a:spcPts val="1350"/>
              </a:spcBef>
              <a:spcAft>
                <a:spcPts val="0"/>
              </a:spcAft>
              <a:buSzPts val="1650"/>
              <a:buNone/>
              <a:defRPr sz="1650"/>
            </a:lvl3pPr>
            <a:lvl4pPr lvl="3" algn="l">
              <a:lnSpc>
                <a:spcPct val="95000"/>
              </a:lnSpc>
              <a:spcBef>
                <a:spcPts val="1350"/>
              </a:spcBef>
              <a:spcAft>
                <a:spcPts val="0"/>
              </a:spcAft>
              <a:buSzPts val="1650"/>
              <a:buNone/>
              <a:defRPr sz="1650"/>
            </a:lvl4pPr>
            <a:lvl5pPr lvl="4" algn="l">
              <a:lnSpc>
                <a:spcPct val="95000"/>
              </a:lnSpc>
              <a:spcBef>
                <a:spcPts val="1350"/>
              </a:spcBef>
              <a:spcAft>
                <a:spcPts val="0"/>
              </a:spcAft>
              <a:buSzPts val="1650"/>
              <a:buNone/>
              <a:defRPr sz="1650"/>
            </a:lvl5pPr>
            <a:lvl6pPr lvl="5" algn="l">
              <a:lnSpc>
                <a:spcPct val="90000"/>
              </a:lnSpc>
              <a:spcBef>
                <a:spcPts val="375"/>
              </a:spcBef>
              <a:spcAft>
                <a:spcPts val="0"/>
              </a:spcAft>
              <a:buSzPts val="1650"/>
              <a:buNone/>
              <a:defRPr sz="1650"/>
            </a:lvl6pPr>
            <a:lvl7pPr lvl="6" algn="l">
              <a:lnSpc>
                <a:spcPct val="90000"/>
              </a:lnSpc>
              <a:spcBef>
                <a:spcPts val="375"/>
              </a:spcBef>
              <a:spcAft>
                <a:spcPts val="0"/>
              </a:spcAft>
              <a:buSzPts val="1650"/>
              <a:buNone/>
              <a:defRPr sz="1650"/>
            </a:lvl7pPr>
            <a:lvl8pPr lvl="7" algn="l">
              <a:lnSpc>
                <a:spcPct val="90000"/>
              </a:lnSpc>
              <a:spcBef>
                <a:spcPts val="375"/>
              </a:spcBef>
              <a:spcAft>
                <a:spcPts val="0"/>
              </a:spcAft>
              <a:buSzPts val="1650"/>
              <a:buNone/>
              <a:defRPr sz="1650"/>
            </a:lvl8pPr>
            <a:lvl9pPr lvl="8" algn="l">
              <a:lnSpc>
                <a:spcPct val="90000"/>
              </a:lnSpc>
              <a:spcBef>
                <a:spcPts val="375"/>
              </a:spcBef>
              <a:spcAft>
                <a:spcPts val="0"/>
              </a:spcAft>
              <a:buSzPts val="1650"/>
              <a:buNone/>
              <a:defRPr sz="1650"/>
            </a:lvl9pPr>
          </a:lstStyle>
          <a:p/>
        </p:txBody>
      </p:sp>
      <p:sp>
        <p:nvSpPr>
          <p:cNvPr id="8306" name="Google Shape;8306;g3d53bdb51f7_0_14237"/>
          <p:cNvSpPr txBox="1"/>
          <p:nvPr>
            <p:ph idx="6" type="subTitle"/>
          </p:nvPr>
        </p:nvSpPr>
        <p:spPr>
          <a:xfrm>
            <a:off x="5339905" y="2772900"/>
            <a:ext cx="1524900" cy="627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050">
                <a:latin typeface="Poppins"/>
                <a:ea typeface="Poppins"/>
                <a:cs typeface="Poppins"/>
                <a:sym typeface="Poppins"/>
              </a:defRPr>
            </a:lvl1pPr>
            <a:lvl2pPr lvl="1" algn="l">
              <a:lnSpc>
                <a:spcPct val="95000"/>
              </a:lnSpc>
              <a:spcBef>
                <a:spcPts val="1350"/>
              </a:spcBef>
              <a:spcAft>
                <a:spcPts val="0"/>
              </a:spcAft>
              <a:buSzPts val="1050"/>
              <a:buNone/>
              <a:defRPr sz="1050"/>
            </a:lvl2pPr>
            <a:lvl3pPr lvl="2" algn="l">
              <a:lnSpc>
                <a:spcPct val="95000"/>
              </a:lnSpc>
              <a:spcBef>
                <a:spcPts val="1350"/>
              </a:spcBef>
              <a:spcAft>
                <a:spcPts val="0"/>
              </a:spcAft>
              <a:buSzPts val="1050"/>
              <a:buNone/>
              <a:defRPr sz="1050"/>
            </a:lvl3pPr>
            <a:lvl4pPr lvl="3" algn="l">
              <a:lnSpc>
                <a:spcPct val="95000"/>
              </a:lnSpc>
              <a:spcBef>
                <a:spcPts val="1350"/>
              </a:spcBef>
              <a:spcAft>
                <a:spcPts val="0"/>
              </a:spcAft>
              <a:buSzPts val="1050"/>
              <a:buNone/>
              <a:defRPr sz="1050"/>
            </a:lvl4pPr>
            <a:lvl5pPr lvl="4" algn="l">
              <a:lnSpc>
                <a:spcPct val="95000"/>
              </a:lnSpc>
              <a:spcBef>
                <a:spcPts val="1350"/>
              </a:spcBef>
              <a:spcAft>
                <a:spcPts val="0"/>
              </a:spcAft>
              <a:buSzPts val="1050"/>
              <a:buNone/>
              <a:defRPr sz="1050"/>
            </a:lvl5pPr>
            <a:lvl6pPr lvl="5" algn="l">
              <a:lnSpc>
                <a:spcPct val="90000"/>
              </a:lnSpc>
              <a:spcBef>
                <a:spcPts val="375"/>
              </a:spcBef>
              <a:spcAft>
                <a:spcPts val="0"/>
              </a:spcAft>
              <a:buSzPts val="1050"/>
              <a:buNone/>
              <a:defRPr sz="1050"/>
            </a:lvl6pPr>
            <a:lvl7pPr lvl="6" algn="l">
              <a:lnSpc>
                <a:spcPct val="90000"/>
              </a:lnSpc>
              <a:spcBef>
                <a:spcPts val="375"/>
              </a:spcBef>
              <a:spcAft>
                <a:spcPts val="0"/>
              </a:spcAft>
              <a:buSzPts val="1050"/>
              <a:buNone/>
              <a:defRPr sz="1050"/>
            </a:lvl7pPr>
            <a:lvl8pPr lvl="7" algn="l">
              <a:lnSpc>
                <a:spcPct val="90000"/>
              </a:lnSpc>
              <a:spcBef>
                <a:spcPts val="375"/>
              </a:spcBef>
              <a:spcAft>
                <a:spcPts val="0"/>
              </a:spcAft>
              <a:buSzPts val="1050"/>
              <a:buNone/>
              <a:defRPr sz="1050"/>
            </a:lvl8pPr>
            <a:lvl9pPr lvl="8" algn="l">
              <a:lnSpc>
                <a:spcPct val="90000"/>
              </a:lnSpc>
              <a:spcBef>
                <a:spcPts val="375"/>
              </a:spcBef>
              <a:spcAft>
                <a:spcPts val="0"/>
              </a:spcAft>
              <a:buSzPts val="1050"/>
              <a:buNone/>
              <a:defRPr sz="1050"/>
            </a:lvl9pPr>
          </a:lstStyle>
          <a:p/>
        </p:txBody>
      </p:sp>
      <p:sp>
        <p:nvSpPr>
          <p:cNvPr id="8307" name="Google Shape;8307;g3d53bdb51f7_0_14237"/>
          <p:cNvSpPr txBox="1"/>
          <p:nvPr>
            <p:ph idx="7" type="subTitle"/>
          </p:nvPr>
        </p:nvSpPr>
        <p:spPr>
          <a:xfrm>
            <a:off x="7192342" y="2173500"/>
            <a:ext cx="1465200" cy="4968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945"/>
              <a:buNone/>
              <a:defRPr b="1" sz="1650">
                <a:latin typeface="Poppins"/>
                <a:ea typeface="Poppins"/>
                <a:cs typeface="Poppins"/>
                <a:sym typeface="Poppins"/>
              </a:defRPr>
            </a:lvl1pPr>
            <a:lvl2pPr lvl="1" algn="l">
              <a:lnSpc>
                <a:spcPct val="95000"/>
              </a:lnSpc>
              <a:spcBef>
                <a:spcPts val="1350"/>
              </a:spcBef>
              <a:spcAft>
                <a:spcPts val="0"/>
              </a:spcAft>
              <a:buSzPts val="1650"/>
              <a:buNone/>
              <a:defRPr sz="1650"/>
            </a:lvl2pPr>
            <a:lvl3pPr lvl="2" algn="l">
              <a:lnSpc>
                <a:spcPct val="95000"/>
              </a:lnSpc>
              <a:spcBef>
                <a:spcPts val="1350"/>
              </a:spcBef>
              <a:spcAft>
                <a:spcPts val="0"/>
              </a:spcAft>
              <a:buSzPts val="1650"/>
              <a:buNone/>
              <a:defRPr sz="1650"/>
            </a:lvl3pPr>
            <a:lvl4pPr lvl="3" algn="l">
              <a:lnSpc>
                <a:spcPct val="95000"/>
              </a:lnSpc>
              <a:spcBef>
                <a:spcPts val="1350"/>
              </a:spcBef>
              <a:spcAft>
                <a:spcPts val="0"/>
              </a:spcAft>
              <a:buSzPts val="1650"/>
              <a:buNone/>
              <a:defRPr sz="1650"/>
            </a:lvl4pPr>
            <a:lvl5pPr lvl="4" algn="l">
              <a:lnSpc>
                <a:spcPct val="95000"/>
              </a:lnSpc>
              <a:spcBef>
                <a:spcPts val="1350"/>
              </a:spcBef>
              <a:spcAft>
                <a:spcPts val="0"/>
              </a:spcAft>
              <a:buSzPts val="1650"/>
              <a:buNone/>
              <a:defRPr sz="1650"/>
            </a:lvl5pPr>
            <a:lvl6pPr lvl="5" algn="l">
              <a:lnSpc>
                <a:spcPct val="90000"/>
              </a:lnSpc>
              <a:spcBef>
                <a:spcPts val="375"/>
              </a:spcBef>
              <a:spcAft>
                <a:spcPts val="0"/>
              </a:spcAft>
              <a:buSzPts val="1650"/>
              <a:buNone/>
              <a:defRPr sz="1650"/>
            </a:lvl6pPr>
            <a:lvl7pPr lvl="6" algn="l">
              <a:lnSpc>
                <a:spcPct val="90000"/>
              </a:lnSpc>
              <a:spcBef>
                <a:spcPts val="375"/>
              </a:spcBef>
              <a:spcAft>
                <a:spcPts val="0"/>
              </a:spcAft>
              <a:buSzPts val="1650"/>
              <a:buNone/>
              <a:defRPr sz="1650"/>
            </a:lvl7pPr>
            <a:lvl8pPr lvl="7" algn="l">
              <a:lnSpc>
                <a:spcPct val="90000"/>
              </a:lnSpc>
              <a:spcBef>
                <a:spcPts val="375"/>
              </a:spcBef>
              <a:spcAft>
                <a:spcPts val="0"/>
              </a:spcAft>
              <a:buSzPts val="1650"/>
              <a:buNone/>
              <a:defRPr sz="1650"/>
            </a:lvl8pPr>
            <a:lvl9pPr lvl="8" algn="l">
              <a:lnSpc>
                <a:spcPct val="90000"/>
              </a:lnSpc>
              <a:spcBef>
                <a:spcPts val="375"/>
              </a:spcBef>
              <a:spcAft>
                <a:spcPts val="0"/>
              </a:spcAft>
              <a:buSzPts val="1650"/>
              <a:buNone/>
              <a:defRPr sz="1650"/>
            </a:lvl9pPr>
          </a:lstStyle>
          <a:p/>
        </p:txBody>
      </p:sp>
      <p:sp>
        <p:nvSpPr>
          <p:cNvPr id="8308" name="Google Shape;8308;g3d53bdb51f7_0_14237"/>
          <p:cNvSpPr txBox="1"/>
          <p:nvPr>
            <p:ph idx="8" type="subTitle"/>
          </p:nvPr>
        </p:nvSpPr>
        <p:spPr>
          <a:xfrm>
            <a:off x="7237758" y="2772900"/>
            <a:ext cx="1465200" cy="627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050">
                <a:latin typeface="Poppins"/>
                <a:ea typeface="Poppins"/>
                <a:cs typeface="Poppins"/>
                <a:sym typeface="Poppins"/>
              </a:defRPr>
            </a:lvl1pPr>
            <a:lvl2pPr lvl="1" algn="l">
              <a:lnSpc>
                <a:spcPct val="95000"/>
              </a:lnSpc>
              <a:spcBef>
                <a:spcPts val="1350"/>
              </a:spcBef>
              <a:spcAft>
                <a:spcPts val="0"/>
              </a:spcAft>
              <a:buSzPts val="1050"/>
              <a:buNone/>
              <a:defRPr sz="1050"/>
            </a:lvl2pPr>
            <a:lvl3pPr lvl="2" algn="l">
              <a:lnSpc>
                <a:spcPct val="95000"/>
              </a:lnSpc>
              <a:spcBef>
                <a:spcPts val="1350"/>
              </a:spcBef>
              <a:spcAft>
                <a:spcPts val="0"/>
              </a:spcAft>
              <a:buSzPts val="1050"/>
              <a:buNone/>
              <a:defRPr sz="1050"/>
            </a:lvl3pPr>
            <a:lvl4pPr lvl="3" algn="l">
              <a:lnSpc>
                <a:spcPct val="95000"/>
              </a:lnSpc>
              <a:spcBef>
                <a:spcPts val="1350"/>
              </a:spcBef>
              <a:spcAft>
                <a:spcPts val="0"/>
              </a:spcAft>
              <a:buSzPts val="1050"/>
              <a:buNone/>
              <a:defRPr sz="1050"/>
            </a:lvl4pPr>
            <a:lvl5pPr lvl="4" algn="l">
              <a:lnSpc>
                <a:spcPct val="95000"/>
              </a:lnSpc>
              <a:spcBef>
                <a:spcPts val="1350"/>
              </a:spcBef>
              <a:spcAft>
                <a:spcPts val="0"/>
              </a:spcAft>
              <a:buSzPts val="1050"/>
              <a:buNone/>
              <a:defRPr sz="1050"/>
            </a:lvl5pPr>
            <a:lvl6pPr lvl="5" algn="l">
              <a:lnSpc>
                <a:spcPct val="90000"/>
              </a:lnSpc>
              <a:spcBef>
                <a:spcPts val="375"/>
              </a:spcBef>
              <a:spcAft>
                <a:spcPts val="0"/>
              </a:spcAft>
              <a:buSzPts val="1050"/>
              <a:buNone/>
              <a:defRPr sz="1050"/>
            </a:lvl6pPr>
            <a:lvl7pPr lvl="6" algn="l">
              <a:lnSpc>
                <a:spcPct val="90000"/>
              </a:lnSpc>
              <a:spcBef>
                <a:spcPts val="375"/>
              </a:spcBef>
              <a:spcAft>
                <a:spcPts val="0"/>
              </a:spcAft>
              <a:buSzPts val="1050"/>
              <a:buNone/>
              <a:defRPr sz="1050"/>
            </a:lvl7pPr>
            <a:lvl8pPr lvl="7" algn="l">
              <a:lnSpc>
                <a:spcPct val="90000"/>
              </a:lnSpc>
              <a:spcBef>
                <a:spcPts val="375"/>
              </a:spcBef>
              <a:spcAft>
                <a:spcPts val="0"/>
              </a:spcAft>
              <a:buSzPts val="1050"/>
              <a:buNone/>
              <a:defRPr sz="1050"/>
            </a:lvl8pPr>
            <a:lvl9pPr lvl="8" algn="l">
              <a:lnSpc>
                <a:spcPct val="90000"/>
              </a:lnSpc>
              <a:spcBef>
                <a:spcPts val="375"/>
              </a:spcBef>
              <a:spcAft>
                <a:spcPts val="0"/>
              </a:spcAft>
              <a:buSzPts val="1050"/>
              <a:buNone/>
              <a:defRPr sz="1050"/>
            </a:lvl9pPr>
          </a:lstStyle>
          <a:p/>
        </p:txBody>
      </p:sp>
      <p:sp>
        <p:nvSpPr>
          <p:cNvPr id="8309" name="Google Shape;8309;g3d53bdb51f7_0_14237"/>
          <p:cNvSpPr txBox="1"/>
          <p:nvPr>
            <p:ph idx="9" type="title"/>
          </p:nvPr>
        </p:nvSpPr>
        <p:spPr>
          <a:xfrm>
            <a:off x="432994" y="3797456"/>
            <a:ext cx="16839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8310" name="Google Shape;8310;g3d53bdb51f7_0_14237"/>
          <p:cNvSpPr txBox="1"/>
          <p:nvPr>
            <p:ph idx="13" type="subTitle"/>
          </p:nvPr>
        </p:nvSpPr>
        <p:spPr>
          <a:xfrm>
            <a:off x="432994" y="4152525"/>
            <a:ext cx="1683900" cy="3267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900"/>
              <a:buNone/>
              <a:defRPr sz="900"/>
            </a:lvl2pPr>
            <a:lvl3pPr lvl="2" algn="l">
              <a:lnSpc>
                <a:spcPct val="95000"/>
              </a:lnSpc>
              <a:spcBef>
                <a:spcPts val="1350"/>
              </a:spcBef>
              <a:spcAft>
                <a:spcPts val="0"/>
              </a:spcAft>
              <a:buSzPts val="900"/>
              <a:buNone/>
              <a:defRPr sz="900"/>
            </a:lvl3pPr>
            <a:lvl4pPr lvl="3" algn="l">
              <a:lnSpc>
                <a:spcPct val="95000"/>
              </a:lnSpc>
              <a:spcBef>
                <a:spcPts val="1350"/>
              </a:spcBef>
              <a:spcAft>
                <a:spcPts val="0"/>
              </a:spcAft>
              <a:buSzPts val="900"/>
              <a:buNone/>
              <a:defRPr sz="900"/>
            </a:lvl4pPr>
            <a:lvl5pPr lvl="4" algn="l">
              <a:lnSpc>
                <a:spcPct val="95000"/>
              </a:lnSpc>
              <a:spcBef>
                <a:spcPts val="1350"/>
              </a:spcBef>
              <a:spcAft>
                <a:spcPts val="0"/>
              </a:spcAft>
              <a:buSzPts val="900"/>
              <a:buNone/>
              <a:defRPr sz="900"/>
            </a:lvl5pPr>
            <a:lvl6pPr lvl="5" algn="l">
              <a:lnSpc>
                <a:spcPct val="90000"/>
              </a:lnSpc>
              <a:spcBef>
                <a:spcPts val="375"/>
              </a:spcBef>
              <a:spcAft>
                <a:spcPts val="0"/>
              </a:spcAft>
              <a:buSzPts val="900"/>
              <a:buNone/>
              <a:defRPr sz="900"/>
            </a:lvl6pPr>
            <a:lvl7pPr lvl="6" algn="l">
              <a:lnSpc>
                <a:spcPct val="90000"/>
              </a:lnSpc>
              <a:spcBef>
                <a:spcPts val="375"/>
              </a:spcBef>
              <a:spcAft>
                <a:spcPts val="0"/>
              </a:spcAft>
              <a:buSzPts val="900"/>
              <a:buNone/>
              <a:defRPr sz="900"/>
            </a:lvl7pPr>
            <a:lvl8pPr lvl="7" algn="l">
              <a:lnSpc>
                <a:spcPct val="90000"/>
              </a:lnSpc>
              <a:spcBef>
                <a:spcPts val="375"/>
              </a:spcBef>
              <a:spcAft>
                <a:spcPts val="0"/>
              </a:spcAft>
              <a:buSzPts val="900"/>
              <a:buNone/>
              <a:defRPr sz="900"/>
            </a:lvl8pPr>
            <a:lvl9pPr lvl="8" algn="l">
              <a:lnSpc>
                <a:spcPct val="90000"/>
              </a:lnSpc>
              <a:spcBef>
                <a:spcPts val="375"/>
              </a:spcBef>
              <a:spcAft>
                <a:spcPts val="0"/>
              </a:spcAft>
              <a:buSzPts val="900"/>
              <a:buNone/>
              <a:defRPr sz="900"/>
            </a:lvl9pPr>
          </a:lstStyle>
          <a:p/>
        </p:txBody>
      </p:sp>
      <p:sp>
        <p:nvSpPr>
          <p:cNvPr id="8311" name="Google Shape;8311;g3d53bdb51f7_0_14237"/>
          <p:cNvSpPr txBox="1"/>
          <p:nvPr>
            <p:ph idx="14" type="title"/>
          </p:nvPr>
        </p:nvSpPr>
        <p:spPr>
          <a:xfrm>
            <a:off x="2612697" y="3797456"/>
            <a:ext cx="17400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8312" name="Google Shape;8312;g3d53bdb51f7_0_14237"/>
          <p:cNvSpPr txBox="1"/>
          <p:nvPr>
            <p:ph idx="15" type="subTitle"/>
          </p:nvPr>
        </p:nvSpPr>
        <p:spPr>
          <a:xfrm>
            <a:off x="2612697" y="4152525"/>
            <a:ext cx="1740000" cy="3267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900"/>
              <a:buNone/>
              <a:defRPr sz="900"/>
            </a:lvl2pPr>
            <a:lvl3pPr lvl="2" algn="l">
              <a:lnSpc>
                <a:spcPct val="95000"/>
              </a:lnSpc>
              <a:spcBef>
                <a:spcPts val="1350"/>
              </a:spcBef>
              <a:spcAft>
                <a:spcPts val="0"/>
              </a:spcAft>
              <a:buSzPts val="900"/>
              <a:buNone/>
              <a:defRPr sz="900"/>
            </a:lvl3pPr>
            <a:lvl4pPr lvl="3" algn="l">
              <a:lnSpc>
                <a:spcPct val="95000"/>
              </a:lnSpc>
              <a:spcBef>
                <a:spcPts val="1350"/>
              </a:spcBef>
              <a:spcAft>
                <a:spcPts val="0"/>
              </a:spcAft>
              <a:buSzPts val="900"/>
              <a:buNone/>
              <a:defRPr sz="900"/>
            </a:lvl4pPr>
            <a:lvl5pPr lvl="4" algn="l">
              <a:lnSpc>
                <a:spcPct val="95000"/>
              </a:lnSpc>
              <a:spcBef>
                <a:spcPts val="1350"/>
              </a:spcBef>
              <a:spcAft>
                <a:spcPts val="0"/>
              </a:spcAft>
              <a:buSzPts val="900"/>
              <a:buNone/>
              <a:defRPr sz="900"/>
            </a:lvl5pPr>
            <a:lvl6pPr lvl="5" algn="l">
              <a:lnSpc>
                <a:spcPct val="90000"/>
              </a:lnSpc>
              <a:spcBef>
                <a:spcPts val="375"/>
              </a:spcBef>
              <a:spcAft>
                <a:spcPts val="0"/>
              </a:spcAft>
              <a:buSzPts val="900"/>
              <a:buNone/>
              <a:defRPr sz="900"/>
            </a:lvl6pPr>
            <a:lvl7pPr lvl="6" algn="l">
              <a:lnSpc>
                <a:spcPct val="90000"/>
              </a:lnSpc>
              <a:spcBef>
                <a:spcPts val="375"/>
              </a:spcBef>
              <a:spcAft>
                <a:spcPts val="0"/>
              </a:spcAft>
              <a:buSzPts val="900"/>
              <a:buNone/>
              <a:defRPr sz="900"/>
            </a:lvl7pPr>
            <a:lvl8pPr lvl="7" algn="l">
              <a:lnSpc>
                <a:spcPct val="90000"/>
              </a:lnSpc>
              <a:spcBef>
                <a:spcPts val="375"/>
              </a:spcBef>
              <a:spcAft>
                <a:spcPts val="0"/>
              </a:spcAft>
              <a:buSzPts val="900"/>
              <a:buNone/>
              <a:defRPr sz="900"/>
            </a:lvl8pPr>
            <a:lvl9pPr lvl="8" algn="l">
              <a:lnSpc>
                <a:spcPct val="90000"/>
              </a:lnSpc>
              <a:spcBef>
                <a:spcPts val="375"/>
              </a:spcBef>
              <a:spcAft>
                <a:spcPts val="0"/>
              </a:spcAft>
              <a:buSzPts val="900"/>
              <a:buNone/>
              <a:defRPr sz="900"/>
            </a:lvl9pPr>
          </a:lstStyle>
          <a:p/>
        </p:txBody>
      </p:sp>
      <p:sp>
        <p:nvSpPr>
          <p:cNvPr id="8313" name="Google Shape;8313;g3d53bdb51f7_0_14237"/>
          <p:cNvSpPr txBox="1"/>
          <p:nvPr>
            <p:ph idx="16" type="title"/>
          </p:nvPr>
        </p:nvSpPr>
        <p:spPr>
          <a:xfrm>
            <a:off x="4788398" y="3797456"/>
            <a:ext cx="16839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8314" name="Google Shape;8314;g3d53bdb51f7_0_14237"/>
          <p:cNvSpPr txBox="1"/>
          <p:nvPr>
            <p:ph idx="17" type="subTitle"/>
          </p:nvPr>
        </p:nvSpPr>
        <p:spPr>
          <a:xfrm>
            <a:off x="4788398" y="4152525"/>
            <a:ext cx="1683900" cy="3267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900"/>
              <a:buNone/>
              <a:defRPr sz="900"/>
            </a:lvl2pPr>
            <a:lvl3pPr lvl="2" algn="l">
              <a:lnSpc>
                <a:spcPct val="95000"/>
              </a:lnSpc>
              <a:spcBef>
                <a:spcPts val="1350"/>
              </a:spcBef>
              <a:spcAft>
                <a:spcPts val="0"/>
              </a:spcAft>
              <a:buSzPts val="900"/>
              <a:buNone/>
              <a:defRPr sz="900"/>
            </a:lvl3pPr>
            <a:lvl4pPr lvl="3" algn="l">
              <a:lnSpc>
                <a:spcPct val="95000"/>
              </a:lnSpc>
              <a:spcBef>
                <a:spcPts val="1350"/>
              </a:spcBef>
              <a:spcAft>
                <a:spcPts val="0"/>
              </a:spcAft>
              <a:buSzPts val="900"/>
              <a:buNone/>
              <a:defRPr sz="900"/>
            </a:lvl4pPr>
            <a:lvl5pPr lvl="4" algn="l">
              <a:lnSpc>
                <a:spcPct val="95000"/>
              </a:lnSpc>
              <a:spcBef>
                <a:spcPts val="1350"/>
              </a:spcBef>
              <a:spcAft>
                <a:spcPts val="0"/>
              </a:spcAft>
              <a:buSzPts val="900"/>
              <a:buNone/>
              <a:defRPr sz="900"/>
            </a:lvl5pPr>
            <a:lvl6pPr lvl="5" algn="l">
              <a:lnSpc>
                <a:spcPct val="90000"/>
              </a:lnSpc>
              <a:spcBef>
                <a:spcPts val="375"/>
              </a:spcBef>
              <a:spcAft>
                <a:spcPts val="0"/>
              </a:spcAft>
              <a:buSzPts val="900"/>
              <a:buNone/>
              <a:defRPr sz="900"/>
            </a:lvl6pPr>
            <a:lvl7pPr lvl="6" algn="l">
              <a:lnSpc>
                <a:spcPct val="90000"/>
              </a:lnSpc>
              <a:spcBef>
                <a:spcPts val="375"/>
              </a:spcBef>
              <a:spcAft>
                <a:spcPts val="0"/>
              </a:spcAft>
              <a:buSzPts val="900"/>
              <a:buNone/>
              <a:defRPr sz="900"/>
            </a:lvl7pPr>
            <a:lvl8pPr lvl="7" algn="l">
              <a:lnSpc>
                <a:spcPct val="90000"/>
              </a:lnSpc>
              <a:spcBef>
                <a:spcPts val="375"/>
              </a:spcBef>
              <a:spcAft>
                <a:spcPts val="0"/>
              </a:spcAft>
              <a:buSzPts val="900"/>
              <a:buNone/>
              <a:defRPr sz="900"/>
            </a:lvl8pPr>
            <a:lvl9pPr lvl="8" algn="l">
              <a:lnSpc>
                <a:spcPct val="90000"/>
              </a:lnSpc>
              <a:spcBef>
                <a:spcPts val="375"/>
              </a:spcBef>
              <a:spcAft>
                <a:spcPts val="0"/>
              </a:spcAft>
              <a:buSzPts val="900"/>
              <a:buNone/>
              <a:defRPr sz="900"/>
            </a:lvl9pPr>
          </a:lstStyle>
          <a:p/>
        </p:txBody>
      </p:sp>
      <p:sp>
        <p:nvSpPr>
          <p:cNvPr id="8315" name="Google Shape;8315;g3d53bdb51f7_0_14237"/>
          <p:cNvSpPr txBox="1"/>
          <p:nvPr>
            <p:ph idx="18" type="title"/>
          </p:nvPr>
        </p:nvSpPr>
        <p:spPr>
          <a:xfrm>
            <a:off x="6964099" y="3797456"/>
            <a:ext cx="16839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8316" name="Google Shape;8316;g3d53bdb51f7_0_14237"/>
          <p:cNvSpPr txBox="1"/>
          <p:nvPr>
            <p:ph idx="19" type="subTitle"/>
          </p:nvPr>
        </p:nvSpPr>
        <p:spPr>
          <a:xfrm>
            <a:off x="6964099" y="4152525"/>
            <a:ext cx="1683900" cy="3267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900"/>
              <a:buNone/>
              <a:defRPr sz="900"/>
            </a:lvl2pPr>
            <a:lvl3pPr lvl="2" algn="l">
              <a:lnSpc>
                <a:spcPct val="95000"/>
              </a:lnSpc>
              <a:spcBef>
                <a:spcPts val="1350"/>
              </a:spcBef>
              <a:spcAft>
                <a:spcPts val="0"/>
              </a:spcAft>
              <a:buSzPts val="900"/>
              <a:buNone/>
              <a:defRPr sz="900"/>
            </a:lvl3pPr>
            <a:lvl4pPr lvl="3" algn="l">
              <a:lnSpc>
                <a:spcPct val="95000"/>
              </a:lnSpc>
              <a:spcBef>
                <a:spcPts val="1350"/>
              </a:spcBef>
              <a:spcAft>
                <a:spcPts val="0"/>
              </a:spcAft>
              <a:buSzPts val="900"/>
              <a:buNone/>
              <a:defRPr sz="900"/>
            </a:lvl4pPr>
            <a:lvl5pPr lvl="4" algn="l">
              <a:lnSpc>
                <a:spcPct val="95000"/>
              </a:lnSpc>
              <a:spcBef>
                <a:spcPts val="1350"/>
              </a:spcBef>
              <a:spcAft>
                <a:spcPts val="0"/>
              </a:spcAft>
              <a:buSzPts val="900"/>
              <a:buNone/>
              <a:defRPr sz="900"/>
            </a:lvl5pPr>
            <a:lvl6pPr lvl="5" algn="l">
              <a:lnSpc>
                <a:spcPct val="90000"/>
              </a:lnSpc>
              <a:spcBef>
                <a:spcPts val="375"/>
              </a:spcBef>
              <a:spcAft>
                <a:spcPts val="0"/>
              </a:spcAft>
              <a:buSzPts val="900"/>
              <a:buNone/>
              <a:defRPr sz="900"/>
            </a:lvl6pPr>
            <a:lvl7pPr lvl="6" algn="l">
              <a:lnSpc>
                <a:spcPct val="90000"/>
              </a:lnSpc>
              <a:spcBef>
                <a:spcPts val="375"/>
              </a:spcBef>
              <a:spcAft>
                <a:spcPts val="0"/>
              </a:spcAft>
              <a:buSzPts val="900"/>
              <a:buNone/>
              <a:defRPr sz="900"/>
            </a:lvl7pPr>
            <a:lvl8pPr lvl="7" algn="l">
              <a:lnSpc>
                <a:spcPct val="90000"/>
              </a:lnSpc>
              <a:spcBef>
                <a:spcPts val="375"/>
              </a:spcBef>
              <a:spcAft>
                <a:spcPts val="0"/>
              </a:spcAft>
              <a:buSzPts val="900"/>
              <a:buNone/>
              <a:defRPr sz="900"/>
            </a:lvl8pPr>
            <a:lvl9pPr lvl="8" algn="l">
              <a:lnSpc>
                <a:spcPct val="90000"/>
              </a:lnSpc>
              <a:spcBef>
                <a:spcPts val="375"/>
              </a:spcBef>
              <a:spcAft>
                <a:spcPts val="0"/>
              </a:spcAft>
              <a:buSzPts val="900"/>
              <a:buNone/>
              <a:defRPr sz="900"/>
            </a:lvl9pPr>
          </a:lstStyle>
          <a:p/>
        </p:txBody>
      </p:sp>
    </p:spTree>
  </p:cSld>
  <p:clrMapOvr>
    <a:masterClrMapping/>
  </p:clrMapOvr>
</p:sldLayout>
</file>

<file path=ppt/slideLayouts/slideLayout5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Custom Layout 1">
  <p:cSld name="3_Custom Layout_1">
    <p:bg>
      <p:bgPr>
        <a:blipFill>
          <a:blip r:embed="rId2">
            <a:alphaModFix/>
          </a:blip>
          <a:stretch>
            <a:fillRect/>
          </a:stretch>
        </a:blipFill>
      </p:bgPr>
    </p:bg>
    <p:spTree>
      <p:nvGrpSpPr>
        <p:cNvPr id="8317" name="Shape 8317"/>
        <p:cNvGrpSpPr/>
        <p:nvPr/>
      </p:nvGrpSpPr>
      <p:grpSpPr>
        <a:xfrm>
          <a:off x="0" y="0"/>
          <a:ext cx="0" cy="0"/>
          <a:chOff x="0" y="0"/>
          <a:chExt cx="0" cy="0"/>
        </a:xfrm>
      </p:grpSpPr>
      <p:sp>
        <p:nvSpPr>
          <p:cNvPr id="8318" name="Google Shape;8318;g3d53bdb51f7_0_14264"/>
          <p:cNvSpPr/>
          <p:nvPr/>
        </p:nvSpPr>
        <p:spPr>
          <a:xfrm>
            <a:off x="315021" y="3663911"/>
            <a:ext cx="8538000" cy="928800"/>
          </a:xfrm>
          <a:prstGeom prst="roundRect">
            <a:avLst>
              <a:gd fmla="val 7436" name="adj"/>
            </a:avLst>
          </a:prstGeom>
          <a:gradFill>
            <a:gsLst>
              <a:gs pos="0">
                <a:srgbClr val="FF0000"/>
              </a:gs>
              <a:gs pos="24000">
                <a:srgbClr val="C8102E"/>
              </a:gs>
              <a:gs pos="100000">
                <a:srgbClr val="2E0055"/>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319" name="Google Shape;8319;g3d53bdb51f7_0_14264"/>
          <p:cNvSpPr txBox="1"/>
          <p:nvPr>
            <p:ph type="title"/>
          </p:nvPr>
        </p:nvSpPr>
        <p:spPr>
          <a:xfrm>
            <a:off x="397502" y="339928"/>
            <a:ext cx="8420100" cy="372000"/>
          </a:xfrm>
          <a:prstGeom prst="rect">
            <a:avLst/>
          </a:prstGeom>
          <a:noFill/>
          <a:ln>
            <a:noFill/>
          </a:ln>
        </p:spPr>
        <p:txBody>
          <a:bodyPr anchorCtr="0" anchor="t" bIns="0" lIns="0" spcFirstLastPara="1" rIns="0" wrap="square" tIns="0">
            <a:noAutofit/>
          </a:bodyPr>
          <a:lstStyle>
            <a:lvl1pPr lvl="0" algn="ctr">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ctr">
              <a:lnSpc>
                <a:spcPct val="100000"/>
              </a:lnSpc>
              <a:spcBef>
                <a:spcPts val="0"/>
              </a:spcBef>
              <a:spcAft>
                <a:spcPts val="0"/>
              </a:spcAft>
              <a:buSzPts val="525"/>
              <a:buNone/>
              <a:defRPr sz="675"/>
            </a:lvl2pPr>
            <a:lvl3pPr lvl="2" algn="ctr">
              <a:lnSpc>
                <a:spcPct val="100000"/>
              </a:lnSpc>
              <a:spcBef>
                <a:spcPts val="0"/>
              </a:spcBef>
              <a:spcAft>
                <a:spcPts val="0"/>
              </a:spcAft>
              <a:buSzPts val="525"/>
              <a:buNone/>
              <a:defRPr sz="675"/>
            </a:lvl3pPr>
            <a:lvl4pPr lvl="3" algn="ctr">
              <a:lnSpc>
                <a:spcPct val="100000"/>
              </a:lnSpc>
              <a:spcBef>
                <a:spcPts val="0"/>
              </a:spcBef>
              <a:spcAft>
                <a:spcPts val="0"/>
              </a:spcAft>
              <a:buSzPts val="525"/>
              <a:buNone/>
              <a:defRPr sz="675"/>
            </a:lvl4pPr>
            <a:lvl5pPr lvl="4" algn="ctr">
              <a:lnSpc>
                <a:spcPct val="100000"/>
              </a:lnSpc>
              <a:spcBef>
                <a:spcPts val="0"/>
              </a:spcBef>
              <a:spcAft>
                <a:spcPts val="0"/>
              </a:spcAft>
              <a:buSzPts val="525"/>
              <a:buNone/>
              <a:defRPr sz="675"/>
            </a:lvl5pPr>
            <a:lvl6pPr lvl="5" algn="ctr">
              <a:lnSpc>
                <a:spcPct val="100000"/>
              </a:lnSpc>
              <a:spcBef>
                <a:spcPts val="0"/>
              </a:spcBef>
              <a:spcAft>
                <a:spcPts val="0"/>
              </a:spcAft>
              <a:buSzPts val="525"/>
              <a:buNone/>
              <a:defRPr sz="675"/>
            </a:lvl6pPr>
            <a:lvl7pPr lvl="6" algn="ctr">
              <a:lnSpc>
                <a:spcPct val="100000"/>
              </a:lnSpc>
              <a:spcBef>
                <a:spcPts val="0"/>
              </a:spcBef>
              <a:spcAft>
                <a:spcPts val="0"/>
              </a:spcAft>
              <a:buSzPts val="525"/>
              <a:buNone/>
              <a:defRPr sz="675"/>
            </a:lvl7pPr>
            <a:lvl8pPr lvl="7" algn="ctr">
              <a:lnSpc>
                <a:spcPct val="100000"/>
              </a:lnSpc>
              <a:spcBef>
                <a:spcPts val="0"/>
              </a:spcBef>
              <a:spcAft>
                <a:spcPts val="0"/>
              </a:spcAft>
              <a:buSzPts val="525"/>
              <a:buNone/>
              <a:defRPr sz="675"/>
            </a:lvl8pPr>
            <a:lvl9pPr lvl="8" algn="ctr">
              <a:lnSpc>
                <a:spcPct val="100000"/>
              </a:lnSpc>
              <a:spcBef>
                <a:spcPts val="0"/>
              </a:spcBef>
              <a:spcAft>
                <a:spcPts val="0"/>
              </a:spcAft>
              <a:buSzPts val="525"/>
              <a:buNone/>
              <a:defRPr sz="675"/>
            </a:lvl9pPr>
          </a:lstStyle>
          <a:p/>
        </p:txBody>
      </p:sp>
      <p:sp>
        <p:nvSpPr>
          <p:cNvPr id="8320" name="Google Shape;8320;g3d53bdb51f7_0_1426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321" name="Google Shape;8321;g3d53bdb51f7_0_14264"/>
          <p:cNvSpPr/>
          <p:nvPr/>
        </p:nvSpPr>
        <p:spPr>
          <a:xfrm>
            <a:off x="3273197" y="1317397"/>
            <a:ext cx="1788600" cy="2242500"/>
          </a:xfrm>
          <a:prstGeom prst="roundRect">
            <a:avLst>
              <a:gd fmla="val 3590" name="adj"/>
            </a:avLst>
          </a:prstGeom>
          <a:gradFill>
            <a:gsLst>
              <a:gs pos="0">
                <a:srgbClr val="FFFFFF"/>
              </a:gs>
              <a:gs pos="22000">
                <a:srgbClr val="FFFFFF"/>
              </a:gs>
              <a:gs pos="100000">
                <a:srgbClr val="E3E7FA">
                  <a:alpha val="80000"/>
                </a:srgbClr>
              </a:gs>
            </a:gsLst>
            <a:lin ang="5400012" scaled="0"/>
          </a:gradFill>
          <a:ln cap="flat" cmpd="sng" w="9525">
            <a:solidFill>
              <a:schemeClr val="lt1"/>
            </a:solidFill>
            <a:prstDash val="solid"/>
            <a:round/>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322" name="Google Shape;8322;g3d53bdb51f7_0_14264"/>
          <p:cNvSpPr/>
          <p:nvPr/>
        </p:nvSpPr>
        <p:spPr>
          <a:xfrm>
            <a:off x="5168744" y="1317397"/>
            <a:ext cx="1788600" cy="2242500"/>
          </a:xfrm>
          <a:prstGeom prst="roundRect">
            <a:avLst>
              <a:gd fmla="val 3590" name="adj"/>
            </a:avLst>
          </a:prstGeom>
          <a:gradFill>
            <a:gsLst>
              <a:gs pos="0">
                <a:srgbClr val="FFFFFF"/>
              </a:gs>
              <a:gs pos="22000">
                <a:srgbClr val="FFFFFF"/>
              </a:gs>
              <a:gs pos="100000">
                <a:srgbClr val="E3E7FA">
                  <a:alpha val="80000"/>
                </a:srgbClr>
              </a:gs>
            </a:gsLst>
            <a:lin ang="5400012" scaled="0"/>
          </a:gradFill>
          <a:ln cap="flat" cmpd="sng" w="9525">
            <a:solidFill>
              <a:schemeClr val="lt1"/>
            </a:solidFill>
            <a:prstDash val="solid"/>
            <a:round/>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323" name="Google Shape;8323;g3d53bdb51f7_0_14264"/>
          <p:cNvSpPr/>
          <p:nvPr/>
        </p:nvSpPr>
        <p:spPr>
          <a:xfrm>
            <a:off x="7064290" y="1317397"/>
            <a:ext cx="1788600" cy="2242500"/>
          </a:xfrm>
          <a:prstGeom prst="roundRect">
            <a:avLst>
              <a:gd fmla="val 3590" name="adj"/>
            </a:avLst>
          </a:prstGeom>
          <a:gradFill>
            <a:gsLst>
              <a:gs pos="0">
                <a:srgbClr val="FFFFFF"/>
              </a:gs>
              <a:gs pos="22000">
                <a:srgbClr val="FFFFFF"/>
              </a:gs>
              <a:gs pos="100000">
                <a:srgbClr val="E3E7FA">
                  <a:alpha val="80000"/>
                </a:srgbClr>
              </a:gs>
            </a:gsLst>
            <a:lin ang="5400012" scaled="0"/>
          </a:gradFill>
          <a:ln cap="flat" cmpd="sng" w="9525">
            <a:solidFill>
              <a:schemeClr val="lt1"/>
            </a:solidFill>
            <a:prstDash val="solid"/>
            <a:round/>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pic>
        <p:nvPicPr>
          <p:cNvPr id="8324" name="Google Shape;8324;g3d53bdb51f7_0_14264"/>
          <p:cNvPicPr preferRelativeResize="0"/>
          <p:nvPr/>
        </p:nvPicPr>
        <p:blipFill rotWithShape="1">
          <a:blip r:embed="rId3">
            <a:alphaModFix/>
          </a:blip>
          <a:srcRect b="0" l="0" r="0" t="0"/>
          <a:stretch/>
        </p:blipFill>
        <p:spPr>
          <a:xfrm>
            <a:off x="2444036" y="3664476"/>
            <a:ext cx="5953" cy="939328"/>
          </a:xfrm>
          <a:prstGeom prst="rect">
            <a:avLst/>
          </a:prstGeom>
          <a:noFill/>
          <a:ln>
            <a:noFill/>
          </a:ln>
        </p:spPr>
      </p:pic>
      <p:pic>
        <p:nvPicPr>
          <p:cNvPr id="8325" name="Google Shape;8325;g3d53bdb51f7_0_14264"/>
          <p:cNvPicPr preferRelativeResize="0"/>
          <p:nvPr/>
        </p:nvPicPr>
        <p:blipFill rotWithShape="1">
          <a:blip r:embed="rId3">
            <a:alphaModFix/>
          </a:blip>
          <a:srcRect b="0" l="0" r="0" t="0"/>
          <a:stretch/>
        </p:blipFill>
        <p:spPr>
          <a:xfrm>
            <a:off x="4617238" y="3664476"/>
            <a:ext cx="5953" cy="939328"/>
          </a:xfrm>
          <a:prstGeom prst="rect">
            <a:avLst/>
          </a:prstGeom>
          <a:noFill/>
          <a:ln>
            <a:noFill/>
          </a:ln>
        </p:spPr>
      </p:pic>
      <p:pic>
        <p:nvPicPr>
          <p:cNvPr id="8326" name="Google Shape;8326;g3d53bdb51f7_0_14264"/>
          <p:cNvPicPr preferRelativeResize="0"/>
          <p:nvPr/>
        </p:nvPicPr>
        <p:blipFill rotWithShape="1">
          <a:blip r:embed="rId3">
            <a:alphaModFix/>
          </a:blip>
          <a:srcRect b="0" l="0" r="0" t="0"/>
          <a:stretch/>
        </p:blipFill>
        <p:spPr>
          <a:xfrm>
            <a:off x="6781809" y="3664476"/>
            <a:ext cx="5953" cy="939328"/>
          </a:xfrm>
          <a:prstGeom prst="rect">
            <a:avLst/>
          </a:prstGeom>
          <a:noFill/>
          <a:ln>
            <a:noFill/>
          </a:ln>
        </p:spPr>
      </p:pic>
      <p:sp>
        <p:nvSpPr>
          <p:cNvPr id="8327" name="Google Shape;8327;g3d53bdb51f7_0_14264"/>
          <p:cNvSpPr/>
          <p:nvPr>
            <p:ph idx="2" type="pic"/>
          </p:nvPr>
        </p:nvSpPr>
        <p:spPr>
          <a:xfrm>
            <a:off x="315022" y="1317397"/>
            <a:ext cx="2851200" cy="2232600"/>
          </a:xfrm>
          <a:prstGeom prst="roundRect">
            <a:avLst>
              <a:gd fmla="val 2191" name="adj"/>
            </a:avLst>
          </a:prstGeom>
          <a:noFill/>
          <a:ln>
            <a:noFill/>
          </a:ln>
        </p:spPr>
      </p:sp>
      <p:sp>
        <p:nvSpPr>
          <p:cNvPr id="8328" name="Google Shape;8328;g3d53bdb51f7_0_14264"/>
          <p:cNvSpPr txBox="1"/>
          <p:nvPr>
            <p:ph idx="1" type="subTitle"/>
          </p:nvPr>
        </p:nvSpPr>
        <p:spPr>
          <a:xfrm>
            <a:off x="397502" y="821391"/>
            <a:ext cx="8420100" cy="372000"/>
          </a:xfrm>
          <a:prstGeom prst="rect">
            <a:avLst/>
          </a:prstGeom>
          <a:noFill/>
          <a:ln>
            <a:noFill/>
          </a:ln>
        </p:spPr>
        <p:txBody>
          <a:bodyPr anchorCtr="0" anchor="t" bIns="0" lIns="0" spcFirstLastPara="1" rIns="0" wrap="square" tIns="0">
            <a:noAutofit/>
          </a:bodyPr>
          <a:lstStyle>
            <a:lvl1pPr lvl="0" algn="ctr">
              <a:lnSpc>
                <a:spcPct val="95000"/>
              </a:lnSpc>
              <a:spcBef>
                <a:spcPts val="1350"/>
              </a:spcBef>
              <a:spcAft>
                <a:spcPts val="0"/>
              </a:spcAft>
              <a:buClr>
                <a:schemeClr val="dk1"/>
              </a:buClr>
              <a:buSzPts val="1050"/>
              <a:buFont typeface="Poppins Medium"/>
              <a:buNone/>
              <a:defRPr sz="1050">
                <a:solidFill>
                  <a:schemeClr val="dk1"/>
                </a:solidFill>
              </a:defRPr>
            </a:lvl1pPr>
            <a:lvl2pPr lvl="1" algn="ctr">
              <a:lnSpc>
                <a:spcPct val="95000"/>
              </a:lnSpc>
              <a:spcBef>
                <a:spcPts val="1350"/>
              </a:spcBef>
              <a:spcAft>
                <a:spcPts val="0"/>
              </a:spcAft>
              <a:buClr>
                <a:schemeClr val="dk1"/>
              </a:buClr>
              <a:buSzPts val="1050"/>
              <a:buFont typeface="Poppins Medium"/>
              <a:buNone/>
              <a:defRPr sz="1050"/>
            </a:lvl2pPr>
            <a:lvl3pPr lvl="2" algn="ctr">
              <a:lnSpc>
                <a:spcPct val="95000"/>
              </a:lnSpc>
              <a:spcBef>
                <a:spcPts val="1350"/>
              </a:spcBef>
              <a:spcAft>
                <a:spcPts val="0"/>
              </a:spcAft>
              <a:buClr>
                <a:schemeClr val="dk1"/>
              </a:buClr>
              <a:buSzPts val="1050"/>
              <a:buFont typeface="Poppins Medium"/>
              <a:buNone/>
              <a:defRPr sz="1050"/>
            </a:lvl3pPr>
            <a:lvl4pPr lvl="3" algn="ctr">
              <a:lnSpc>
                <a:spcPct val="95000"/>
              </a:lnSpc>
              <a:spcBef>
                <a:spcPts val="1350"/>
              </a:spcBef>
              <a:spcAft>
                <a:spcPts val="0"/>
              </a:spcAft>
              <a:buClr>
                <a:schemeClr val="dk1"/>
              </a:buClr>
              <a:buSzPts val="1050"/>
              <a:buFont typeface="Poppins Medium"/>
              <a:buNone/>
              <a:defRPr sz="1050"/>
            </a:lvl4pPr>
            <a:lvl5pPr lvl="4" algn="ctr">
              <a:lnSpc>
                <a:spcPct val="95000"/>
              </a:lnSpc>
              <a:spcBef>
                <a:spcPts val="1350"/>
              </a:spcBef>
              <a:spcAft>
                <a:spcPts val="0"/>
              </a:spcAft>
              <a:buClr>
                <a:schemeClr val="dk1"/>
              </a:buClr>
              <a:buSzPts val="1050"/>
              <a:buFont typeface="Poppins Medium"/>
              <a:buNone/>
              <a:defRPr sz="1050"/>
            </a:lvl5pPr>
            <a:lvl6pPr lvl="5" algn="ctr">
              <a:lnSpc>
                <a:spcPct val="90000"/>
              </a:lnSpc>
              <a:spcBef>
                <a:spcPts val="375"/>
              </a:spcBef>
              <a:spcAft>
                <a:spcPts val="0"/>
              </a:spcAft>
              <a:buClr>
                <a:schemeClr val="dk1"/>
              </a:buClr>
              <a:buSzPts val="1050"/>
              <a:buFont typeface="Poppins Medium"/>
              <a:buNone/>
              <a:defRPr sz="1050"/>
            </a:lvl6pPr>
            <a:lvl7pPr lvl="6" algn="ctr">
              <a:lnSpc>
                <a:spcPct val="90000"/>
              </a:lnSpc>
              <a:spcBef>
                <a:spcPts val="375"/>
              </a:spcBef>
              <a:spcAft>
                <a:spcPts val="0"/>
              </a:spcAft>
              <a:buClr>
                <a:schemeClr val="dk1"/>
              </a:buClr>
              <a:buSzPts val="1050"/>
              <a:buFont typeface="Poppins Medium"/>
              <a:buNone/>
              <a:defRPr sz="1050"/>
            </a:lvl7pPr>
            <a:lvl8pPr lvl="7" algn="ctr">
              <a:lnSpc>
                <a:spcPct val="90000"/>
              </a:lnSpc>
              <a:spcBef>
                <a:spcPts val="375"/>
              </a:spcBef>
              <a:spcAft>
                <a:spcPts val="0"/>
              </a:spcAft>
              <a:buClr>
                <a:schemeClr val="dk1"/>
              </a:buClr>
              <a:buSzPts val="1050"/>
              <a:buFont typeface="Poppins Medium"/>
              <a:buNone/>
              <a:defRPr sz="1050"/>
            </a:lvl8pPr>
            <a:lvl9pPr lvl="8" algn="ctr">
              <a:lnSpc>
                <a:spcPct val="90000"/>
              </a:lnSpc>
              <a:spcBef>
                <a:spcPts val="375"/>
              </a:spcBef>
              <a:spcAft>
                <a:spcPts val="0"/>
              </a:spcAft>
              <a:buClr>
                <a:schemeClr val="dk1"/>
              </a:buClr>
              <a:buSzPts val="1050"/>
              <a:buFont typeface="Poppins Medium"/>
              <a:buNone/>
              <a:defRPr sz="1050"/>
            </a:lvl9pPr>
          </a:lstStyle>
          <a:p/>
        </p:txBody>
      </p:sp>
      <p:sp>
        <p:nvSpPr>
          <p:cNvPr id="8329" name="Google Shape;8329;g3d53bdb51f7_0_14264"/>
          <p:cNvSpPr txBox="1"/>
          <p:nvPr/>
        </p:nvSpPr>
        <p:spPr>
          <a:xfrm>
            <a:off x="7330060" y="4653758"/>
            <a:ext cx="1624500" cy="86400"/>
          </a:xfrm>
          <a:prstGeom prst="rect">
            <a:avLst/>
          </a:prstGeom>
          <a:noFill/>
          <a:ln>
            <a:noFill/>
          </a:ln>
        </p:spPr>
        <p:txBody>
          <a:bodyPr anchorCtr="0" anchor="t" bIns="0" lIns="0" spcFirstLastPara="1" rIns="0" wrap="square" tIns="0">
            <a:noAutofit/>
          </a:bodyPr>
          <a:lstStyle/>
          <a:p>
            <a:pPr indent="0" lvl="0" marL="0" marR="0" rtl="0" algn="l">
              <a:lnSpc>
                <a:spcPct val="107000"/>
              </a:lnSpc>
              <a:spcBef>
                <a:spcPts val="0"/>
              </a:spcBef>
              <a:spcAft>
                <a:spcPts val="0"/>
              </a:spcAft>
              <a:buClr>
                <a:srgbClr val="000000"/>
              </a:buClr>
              <a:buSzPts val="525"/>
              <a:buFont typeface="Arial"/>
              <a:buNone/>
            </a:pPr>
            <a:r>
              <a:rPr b="0" i="0" lang="en" sz="525" u="none" cap="none" strike="noStrike">
                <a:solidFill>
                  <a:srgbClr val="25146F"/>
                </a:solidFill>
                <a:latin typeface="Poppins Medium"/>
                <a:ea typeface="Poppins Medium"/>
                <a:cs typeface="Poppins Medium"/>
                <a:sym typeface="Poppins Medium"/>
              </a:rPr>
              <a:t>Metrics reported in the WEX 2023 Annual Report</a:t>
            </a:r>
            <a:endParaRPr b="0" i="0" sz="525" u="none" cap="none" strike="noStrike">
              <a:solidFill>
                <a:srgbClr val="000000"/>
              </a:solidFill>
              <a:latin typeface="Arial"/>
              <a:ea typeface="Arial"/>
              <a:cs typeface="Arial"/>
              <a:sym typeface="Arial"/>
            </a:endParaRPr>
          </a:p>
        </p:txBody>
      </p:sp>
      <p:sp>
        <p:nvSpPr>
          <p:cNvPr id="8330" name="Google Shape;8330;g3d53bdb51f7_0_14264"/>
          <p:cNvSpPr txBox="1"/>
          <p:nvPr>
            <p:ph idx="3" type="title"/>
          </p:nvPr>
        </p:nvSpPr>
        <p:spPr>
          <a:xfrm>
            <a:off x="432994" y="3797456"/>
            <a:ext cx="18141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8331" name="Google Shape;8331;g3d53bdb51f7_0_14264"/>
          <p:cNvSpPr txBox="1"/>
          <p:nvPr>
            <p:ph idx="4" type="subTitle"/>
          </p:nvPr>
        </p:nvSpPr>
        <p:spPr>
          <a:xfrm>
            <a:off x="432994" y="4152525"/>
            <a:ext cx="1814100" cy="3267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900"/>
              <a:buNone/>
              <a:defRPr sz="900"/>
            </a:lvl2pPr>
            <a:lvl3pPr lvl="2" algn="l">
              <a:lnSpc>
                <a:spcPct val="95000"/>
              </a:lnSpc>
              <a:spcBef>
                <a:spcPts val="1350"/>
              </a:spcBef>
              <a:spcAft>
                <a:spcPts val="0"/>
              </a:spcAft>
              <a:buSzPts val="900"/>
              <a:buNone/>
              <a:defRPr sz="900"/>
            </a:lvl3pPr>
            <a:lvl4pPr lvl="3" algn="l">
              <a:lnSpc>
                <a:spcPct val="95000"/>
              </a:lnSpc>
              <a:spcBef>
                <a:spcPts val="1350"/>
              </a:spcBef>
              <a:spcAft>
                <a:spcPts val="0"/>
              </a:spcAft>
              <a:buSzPts val="900"/>
              <a:buNone/>
              <a:defRPr sz="900"/>
            </a:lvl4pPr>
            <a:lvl5pPr lvl="4" algn="l">
              <a:lnSpc>
                <a:spcPct val="95000"/>
              </a:lnSpc>
              <a:spcBef>
                <a:spcPts val="1350"/>
              </a:spcBef>
              <a:spcAft>
                <a:spcPts val="0"/>
              </a:spcAft>
              <a:buSzPts val="900"/>
              <a:buNone/>
              <a:defRPr sz="900"/>
            </a:lvl5pPr>
            <a:lvl6pPr lvl="5" algn="l">
              <a:lnSpc>
                <a:spcPct val="90000"/>
              </a:lnSpc>
              <a:spcBef>
                <a:spcPts val="375"/>
              </a:spcBef>
              <a:spcAft>
                <a:spcPts val="0"/>
              </a:spcAft>
              <a:buSzPts val="900"/>
              <a:buNone/>
              <a:defRPr sz="900"/>
            </a:lvl6pPr>
            <a:lvl7pPr lvl="6" algn="l">
              <a:lnSpc>
                <a:spcPct val="90000"/>
              </a:lnSpc>
              <a:spcBef>
                <a:spcPts val="375"/>
              </a:spcBef>
              <a:spcAft>
                <a:spcPts val="0"/>
              </a:spcAft>
              <a:buSzPts val="900"/>
              <a:buNone/>
              <a:defRPr sz="900"/>
            </a:lvl7pPr>
            <a:lvl8pPr lvl="7" algn="l">
              <a:lnSpc>
                <a:spcPct val="90000"/>
              </a:lnSpc>
              <a:spcBef>
                <a:spcPts val="375"/>
              </a:spcBef>
              <a:spcAft>
                <a:spcPts val="0"/>
              </a:spcAft>
              <a:buSzPts val="900"/>
              <a:buNone/>
              <a:defRPr sz="900"/>
            </a:lvl8pPr>
            <a:lvl9pPr lvl="8" algn="l">
              <a:lnSpc>
                <a:spcPct val="90000"/>
              </a:lnSpc>
              <a:spcBef>
                <a:spcPts val="375"/>
              </a:spcBef>
              <a:spcAft>
                <a:spcPts val="0"/>
              </a:spcAft>
              <a:buSzPts val="900"/>
              <a:buNone/>
              <a:defRPr sz="900"/>
            </a:lvl9pPr>
          </a:lstStyle>
          <a:p/>
        </p:txBody>
      </p:sp>
      <p:sp>
        <p:nvSpPr>
          <p:cNvPr id="8332" name="Google Shape;8332;g3d53bdb51f7_0_14264"/>
          <p:cNvSpPr txBox="1"/>
          <p:nvPr>
            <p:ph idx="5" type="title"/>
          </p:nvPr>
        </p:nvSpPr>
        <p:spPr>
          <a:xfrm>
            <a:off x="2612697" y="3797456"/>
            <a:ext cx="18405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8333" name="Google Shape;8333;g3d53bdb51f7_0_14264"/>
          <p:cNvSpPr txBox="1"/>
          <p:nvPr>
            <p:ph idx="6" type="subTitle"/>
          </p:nvPr>
        </p:nvSpPr>
        <p:spPr>
          <a:xfrm>
            <a:off x="2612697" y="4152525"/>
            <a:ext cx="1814100" cy="3267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900"/>
              <a:buNone/>
              <a:defRPr sz="900"/>
            </a:lvl2pPr>
            <a:lvl3pPr lvl="2" algn="l">
              <a:lnSpc>
                <a:spcPct val="95000"/>
              </a:lnSpc>
              <a:spcBef>
                <a:spcPts val="1350"/>
              </a:spcBef>
              <a:spcAft>
                <a:spcPts val="0"/>
              </a:spcAft>
              <a:buSzPts val="900"/>
              <a:buNone/>
              <a:defRPr sz="900"/>
            </a:lvl3pPr>
            <a:lvl4pPr lvl="3" algn="l">
              <a:lnSpc>
                <a:spcPct val="95000"/>
              </a:lnSpc>
              <a:spcBef>
                <a:spcPts val="1350"/>
              </a:spcBef>
              <a:spcAft>
                <a:spcPts val="0"/>
              </a:spcAft>
              <a:buSzPts val="900"/>
              <a:buNone/>
              <a:defRPr sz="900"/>
            </a:lvl4pPr>
            <a:lvl5pPr lvl="4" algn="l">
              <a:lnSpc>
                <a:spcPct val="95000"/>
              </a:lnSpc>
              <a:spcBef>
                <a:spcPts val="1350"/>
              </a:spcBef>
              <a:spcAft>
                <a:spcPts val="0"/>
              </a:spcAft>
              <a:buSzPts val="900"/>
              <a:buNone/>
              <a:defRPr sz="900"/>
            </a:lvl5pPr>
            <a:lvl6pPr lvl="5" algn="l">
              <a:lnSpc>
                <a:spcPct val="90000"/>
              </a:lnSpc>
              <a:spcBef>
                <a:spcPts val="375"/>
              </a:spcBef>
              <a:spcAft>
                <a:spcPts val="0"/>
              </a:spcAft>
              <a:buSzPts val="900"/>
              <a:buNone/>
              <a:defRPr sz="900"/>
            </a:lvl6pPr>
            <a:lvl7pPr lvl="6" algn="l">
              <a:lnSpc>
                <a:spcPct val="90000"/>
              </a:lnSpc>
              <a:spcBef>
                <a:spcPts val="375"/>
              </a:spcBef>
              <a:spcAft>
                <a:spcPts val="0"/>
              </a:spcAft>
              <a:buSzPts val="900"/>
              <a:buNone/>
              <a:defRPr sz="900"/>
            </a:lvl7pPr>
            <a:lvl8pPr lvl="7" algn="l">
              <a:lnSpc>
                <a:spcPct val="90000"/>
              </a:lnSpc>
              <a:spcBef>
                <a:spcPts val="375"/>
              </a:spcBef>
              <a:spcAft>
                <a:spcPts val="0"/>
              </a:spcAft>
              <a:buSzPts val="900"/>
              <a:buNone/>
              <a:defRPr sz="900"/>
            </a:lvl8pPr>
            <a:lvl9pPr lvl="8" algn="l">
              <a:lnSpc>
                <a:spcPct val="90000"/>
              </a:lnSpc>
              <a:spcBef>
                <a:spcPts val="375"/>
              </a:spcBef>
              <a:spcAft>
                <a:spcPts val="0"/>
              </a:spcAft>
              <a:buSzPts val="900"/>
              <a:buNone/>
              <a:defRPr sz="900"/>
            </a:lvl9pPr>
          </a:lstStyle>
          <a:p/>
        </p:txBody>
      </p:sp>
      <p:sp>
        <p:nvSpPr>
          <p:cNvPr id="8334" name="Google Shape;8334;g3d53bdb51f7_0_14264"/>
          <p:cNvSpPr txBox="1"/>
          <p:nvPr>
            <p:ph idx="7" type="title"/>
          </p:nvPr>
        </p:nvSpPr>
        <p:spPr>
          <a:xfrm>
            <a:off x="4788398" y="3797456"/>
            <a:ext cx="17886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8335" name="Google Shape;8335;g3d53bdb51f7_0_14264"/>
          <p:cNvSpPr txBox="1"/>
          <p:nvPr>
            <p:ph idx="8" type="subTitle"/>
          </p:nvPr>
        </p:nvSpPr>
        <p:spPr>
          <a:xfrm>
            <a:off x="4788398" y="4152525"/>
            <a:ext cx="1785600" cy="3267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900"/>
              <a:buNone/>
              <a:defRPr sz="900"/>
            </a:lvl2pPr>
            <a:lvl3pPr lvl="2" algn="l">
              <a:lnSpc>
                <a:spcPct val="95000"/>
              </a:lnSpc>
              <a:spcBef>
                <a:spcPts val="1350"/>
              </a:spcBef>
              <a:spcAft>
                <a:spcPts val="0"/>
              </a:spcAft>
              <a:buSzPts val="900"/>
              <a:buNone/>
              <a:defRPr sz="900"/>
            </a:lvl3pPr>
            <a:lvl4pPr lvl="3" algn="l">
              <a:lnSpc>
                <a:spcPct val="95000"/>
              </a:lnSpc>
              <a:spcBef>
                <a:spcPts val="1350"/>
              </a:spcBef>
              <a:spcAft>
                <a:spcPts val="0"/>
              </a:spcAft>
              <a:buSzPts val="900"/>
              <a:buNone/>
              <a:defRPr sz="900"/>
            </a:lvl4pPr>
            <a:lvl5pPr lvl="4" algn="l">
              <a:lnSpc>
                <a:spcPct val="95000"/>
              </a:lnSpc>
              <a:spcBef>
                <a:spcPts val="1350"/>
              </a:spcBef>
              <a:spcAft>
                <a:spcPts val="0"/>
              </a:spcAft>
              <a:buSzPts val="900"/>
              <a:buNone/>
              <a:defRPr sz="900"/>
            </a:lvl5pPr>
            <a:lvl6pPr lvl="5" algn="l">
              <a:lnSpc>
                <a:spcPct val="90000"/>
              </a:lnSpc>
              <a:spcBef>
                <a:spcPts val="375"/>
              </a:spcBef>
              <a:spcAft>
                <a:spcPts val="0"/>
              </a:spcAft>
              <a:buSzPts val="900"/>
              <a:buNone/>
              <a:defRPr sz="900"/>
            </a:lvl6pPr>
            <a:lvl7pPr lvl="6" algn="l">
              <a:lnSpc>
                <a:spcPct val="90000"/>
              </a:lnSpc>
              <a:spcBef>
                <a:spcPts val="375"/>
              </a:spcBef>
              <a:spcAft>
                <a:spcPts val="0"/>
              </a:spcAft>
              <a:buSzPts val="900"/>
              <a:buNone/>
              <a:defRPr sz="900"/>
            </a:lvl7pPr>
            <a:lvl8pPr lvl="7" algn="l">
              <a:lnSpc>
                <a:spcPct val="90000"/>
              </a:lnSpc>
              <a:spcBef>
                <a:spcPts val="375"/>
              </a:spcBef>
              <a:spcAft>
                <a:spcPts val="0"/>
              </a:spcAft>
              <a:buSzPts val="900"/>
              <a:buNone/>
              <a:defRPr sz="900"/>
            </a:lvl8pPr>
            <a:lvl9pPr lvl="8" algn="l">
              <a:lnSpc>
                <a:spcPct val="90000"/>
              </a:lnSpc>
              <a:spcBef>
                <a:spcPts val="375"/>
              </a:spcBef>
              <a:spcAft>
                <a:spcPts val="0"/>
              </a:spcAft>
              <a:buSzPts val="900"/>
              <a:buNone/>
              <a:defRPr sz="900"/>
            </a:lvl9pPr>
          </a:lstStyle>
          <a:p/>
        </p:txBody>
      </p:sp>
      <p:sp>
        <p:nvSpPr>
          <p:cNvPr id="8336" name="Google Shape;8336;g3d53bdb51f7_0_14264"/>
          <p:cNvSpPr txBox="1"/>
          <p:nvPr>
            <p:ph idx="9" type="title"/>
          </p:nvPr>
        </p:nvSpPr>
        <p:spPr>
          <a:xfrm>
            <a:off x="6964099" y="3797456"/>
            <a:ext cx="17205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l">
              <a:lnSpc>
                <a:spcPct val="100000"/>
              </a:lnSpc>
              <a:spcBef>
                <a:spcPts val="0"/>
              </a:spcBef>
              <a:spcAft>
                <a:spcPts val="0"/>
              </a:spcAft>
              <a:buSzPts val="4500"/>
              <a:buFont typeface="Poppins"/>
              <a:buNone/>
              <a:defRPr b="1" sz="4500">
                <a:latin typeface="Poppins"/>
                <a:ea typeface="Poppins"/>
                <a:cs typeface="Poppins"/>
                <a:sym typeface="Poppins"/>
              </a:defRPr>
            </a:lvl2pPr>
            <a:lvl3pPr lvl="2" algn="l">
              <a:lnSpc>
                <a:spcPct val="100000"/>
              </a:lnSpc>
              <a:spcBef>
                <a:spcPts val="0"/>
              </a:spcBef>
              <a:spcAft>
                <a:spcPts val="0"/>
              </a:spcAft>
              <a:buSzPts val="4500"/>
              <a:buFont typeface="Poppins"/>
              <a:buNone/>
              <a:defRPr b="1" sz="4500">
                <a:latin typeface="Poppins"/>
                <a:ea typeface="Poppins"/>
                <a:cs typeface="Poppins"/>
                <a:sym typeface="Poppins"/>
              </a:defRPr>
            </a:lvl3pPr>
            <a:lvl4pPr lvl="3" algn="l">
              <a:lnSpc>
                <a:spcPct val="100000"/>
              </a:lnSpc>
              <a:spcBef>
                <a:spcPts val="0"/>
              </a:spcBef>
              <a:spcAft>
                <a:spcPts val="0"/>
              </a:spcAft>
              <a:buSzPts val="4500"/>
              <a:buFont typeface="Poppins"/>
              <a:buNone/>
              <a:defRPr b="1" sz="4500">
                <a:latin typeface="Poppins"/>
                <a:ea typeface="Poppins"/>
                <a:cs typeface="Poppins"/>
                <a:sym typeface="Poppins"/>
              </a:defRPr>
            </a:lvl4pPr>
            <a:lvl5pPr lvl="4" algn="l">
              <a:lnSpc>
                <a:spcPct val="100000"/>
              </a:lnSpc>
              <a:spcBef>
                <a:spcPts val="0"/>
              </a:spcBef>
              <a:spcAft>
                <a:spcPts val="0"/>
              </a:spcAft>
              <a:buSzPts val="4500"/>
              <a:buFont typeface="Poppins"/>
              <a:buNone/>
              <a:defRPr b="1" sz="4500">
                <a:latin typeface="Poppins"/>
                <a:ea typeface="Poppins"/>
                <a:cs typeface="Poppins"/>
                <a:sym typeface="Poppins"/>
              </a:defRPr>
            </a:lvl5pPr>
            <a:lvl6pPr lvl="5" algn="l">
              <a:lnSpc>
                <a:spcPct val="100000"/>
              </a:lnSpc>
              <a:spcBef>
                <a:spcPts val="0"/>
              </a:spcBef>
              <a:spcAft>
                <a:spcPts val="0"/>
              </a:spcAft>
              <a:buSzPts val="4500"/>
              <a:buFont typeface="Poppins"/>
              <a:buNone/>
              <a:defRPr b="1" sz="4500">
                <a:latin typeface="Poppins"/>
                <a:ea typeface="Poppins"/>
                <a:cs typeface="Poppins"/>
                <a:sym typeface="Poppins"/>
              </a:defRPr>
            </a:lvl6pPr>
            <a:lvl7pPr lvl="6" algn="l">
              <a:lnSpc>
                <a:spcPct val="100000"/>
              </a:lnSpc>
              <a:spcBef>
                <a:spcPts val="0"/>
              </a:spcBef>
              <a:spcAft>
                <a:spcPts val="0"/>
              </a:spcAft>
              <a:buSzPts val="4500"/>
              <a:buFont typeface="Poppins"/>
              <a:buNone/>
              <a:defRPr b="1" sz="4500">
                <a:latin typeface="Poppins"/>
                <a:ea typeface="Poppins"/>
                <a:cs typeface="Poppins"/>
                <a:sym typeface="Poppins"/>
              </a:defRPr>
            </a:lvl7pPr>
            <a:lvl8pPr lvl="7" algn="l">
              <a:lnSpc>
                <a:spcPct val="100000"/>
              </a:lnSpc>
              <a:spcBef>
                <a:spcPts val="0"/>
              </a:spcBef>
              <a:spcAft>
                <a:spcPts val="0"/>
              </a:spcAft>
              <a:buSzPts val="4500"/>
              <a:buFont typeface="Poppins"/>
              <a:buNone/>
              <a:defRPr b="1" sz="4500">
                <a:latin typeface="Poppins"/>
                <a:ea typeface="Poppins"/>
                <a:cs typeface="Poppins"/>
                <a:sym typeface="Poppins"/>
              </a:defRPr>
            </a:lvl8pPr>
            <a:lvl9pPr lvl="8" algn="l">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8337" name="Google Shape;8337;g3d53bdb51f7_0_14264"/>
          <p:cNvSpPr txBox="1"/>
          <p:nvPr>
            <p:ph idx="13" type="subTitle"/>
          </p:nvPr>
        </p:nvSpPr>
        <p:spPr>
          <a:xfrm>
            <a:off x="6964099" y="4152525"/>
            <a:ext cx="1720500" cy="3267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900"/>
              <a:buNone/>
              <a:defRPr sz="900"/>
            </a:lvl2pPr>
            <a:lvl3pPr lvl="2" algn="l">
              <a:lnSpc>
                <a:spcPct val="95000"/>
              </a:lnSpc>
              <a:spcBef>
                <a:spcPts val="1350"/>
              </a:spcBef>
              <a:spcAft>
                <a:spcPts val="0"/>
              </a:spcAft>
              <a:buSzPts val="900"/>
              <a:buNone/>
              <a:defRPr sz="900"/>
            </a:lvl3pPr>
            <a:lvl4pPr lvl="3" algn="l">
              <a:lnSpc>
                <a:spcPct val="95000"/>
              </a:lnSpc>
              <a:spcBef>
                <a:spcPts val="1350"/>
              </a:spcBef>
              <a:spcAft>
                <a:spcPts val="0"/>
              </a:spcAft>
              <a:buSzPts val="900"/>
              <a:buNone/>
              <a:defRPr sz="900"/>
            </a:lvl4pPr>
            <a:lvl5pPr lvl="4" algn="l">
              <a:lnSpc>
                <a:spcPct val="95000"/>
              </a:lnSpc>
              <a:spcBef>
                <a:spcPts val="1350"/>
              </a:spcBef>
              <a:spcAft>
                <a:spcPts val="0"/>
              </a:spcAft>
              <a:buSzPts val="900"/>
              <a:buNone/>
              <a:defRPr sz="900"/>
            </a:lvl5pPr>
            <a:lvl6pPr lvl="5" algn="l">
              <a:lnSpc>
                <a:spcPct val="90000"/>
              </a:lnSpc>
              <a:spcBef>
                <a:spcPts val="375"/>
              </a:spcBef>
              <a:spcAft>
                <a:spcPts val="0"/>
              </a:spcAft>
              <a:buSzPts val="900"/>
              <a:buNone/>
              <a:defRPr sz="900"/>
            </a:lvl6pPr>
            <a:lvl7pPr lvl="6" algn="l">
              <a:lnSpc>
                <a:spcPct val="90000"/>
              </a:lnSpc>
              <a:spcBef>
                <a:spcPts val="375"/>
              </a:spcBef>
              <a:spcAft>
                <a:spcPts val="0"/>
              </a:spcAft>
              <a:buSzPts val="900"/>
              <a:buNone/>
              <a:defRPr sz="900"/>
            </a:lvl7pPr>
            <a:lvl8pPr lvl="7" algn="l">
              <a:lnSpc>
                <a:spcPct val="90000"/>
              </a:lnSpc>
              <a:spcBef>
                <a:spcPts val="375"/>
              </a:spcBef>
              <a:spcAft>
                <a:spcPts val="0"/>
              </a:spcAft>
              <a:buSzPts val="900"/>
              <a:buNone/>
              <a:defRPr sz="900"/>
            </a:lvl8pPr>
            <a:lvl9pPr lvl="8" algn="l">
              <a:lnSpc>
                <a:spcPct val="90000"/>
              </a:lnSpc>
              <a:spcBef>
                <a:spcPts val="375"/>
              </a:spcBef>
              <a:spcAft>
                <a:spcPts val="0"/>
              </a:spcAft>
              <a:buSzPts val="900"/>
              <a:buNone/>
              <a:defRPr sz="900"/>
            </a:lvl9pPr>
          </a:lstStyle>
          <a:p/>
        </p:txBody>
      </p:sp>
      <p:sp>
        <p:nvSpPr>
          <p:cNvPr id="8338" name="Google Shape;8338;g3d53bdb51f7_0_14264"/>
          <p:cNvSpPr txBox="1"/>
          <p:nvPr>
            <p:ph idx="14" type="subTitle"/>
          </p:nvPr>
        </p:nvSpPr>
        <p:spPr>
          <a:xfrm>
            <a:off x="3432603" y="2173500"/>
            <a:ext cx="1465200" cy="4968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945"/>
              <a:buNone/>
              <a:defRPr b="1" sz="1650">
                <a:latin typeface="Poppins"/>
                <a:ea typeface="Poppins"/>
                <a:cs typeface="Poppins"/>
                <a:sym typeface="Poppins"/>
              </a:defRPr>
            </a:lvl1pPr>
            <a:lvl2pPr lvl="1" algn="l">
              <a:lnSpc>
                <a:spcPct val="95000"/>
              </a:lnSpc>
              <a:spcBef>
                <a:spcPts val="1350"/>
              </a:spcBef>
              <a:spcAft>
                <a:spcPts val="0"/>
              </a:spcAft>
              <a:buSzPts val="1650"/>
              <a:buNone/>
              <a:defRPr sz="1650"/>
            </a:lvl2pPr>
            <a:lvl3pPr lvl="2" algn="l">
              <a:lnSpc>
                <a:spcPct val="95000"/>
              </a:lnSpc>
              <a:spcBef>
                <a:spcPts val="1350"/>
              </a:spcBef>
              <a:spcAft>
                <a:spcPts val="0"/>
              </a:spcAft>
              <a:buSzPts val="1650"/>
              <a:buNone/>
              <a:defRPr sz="1650"/>
            </a:lvl3pPr>
            <a:lvl4pPr lvl="3" algn="l">
              <a:lnSpc>
                <a:spcPct val="95000"/>
              </a:lnSpc>
              <a:spcBef>
                <a:spcPts val="1350"/>
              </a:spcBef>
              <a:spcAft>
                <a:spcPts val="0"/>
              </a:spcAft>
              <a:buSzPts val="1650"/>
              <a:buNone/>
              <a:defRPr sz="1650"/>
            </a:lvl4pPr>
            <a:lvl5pPr lvl="4" algn="l">
              <a:lnSpc>
                <a:spcPct val="95000"/>
              </a:lnSpc>
              <a:spcBef>
                <a:spcPts val="1350"/>
              </a:spcBef>
              <a:spcAft>
                <a:spcPts val="0"/>
              </a:spcAft>
              <a:buSzPts val="1650"/>
              <a:buNone/>
              <a:defRPr sz="1650"/>
            </a:lvl5pPr>
            <a:lvl6pPr lvl="5" algn="l">
              <a:lnSpc>
                <a:spcPct val="90000"/>
              </a:lnSpc>
              <a:spcBef>
                <a:spcPts val="375"/>
              </a:spcBef>
              <a:spcAft>
                <a:spcPts val="0"/>
              </a:spcAft>
              <a:buSzPts val="1650"/>
              <a:buNone/>
              <a:defRPr sz="1650"/>
            </a:lvl6pPr>
            <a:lvl7pPr lvl="6" algn="l">
              <a:lnSpc>
                <a:spcPct val="90000"/>
              </a:lnSpc>
              <a:spcBef>
                <a:spcPts val="375"/>
              </a:spcBef>
              <a:spcAft>
                <a:spcPts val="0"/>
              </a:spcAft>
              <a:buSzPts val="1650"/>
              <a:buNone/>
              <a:defRPr sz="1650"/>
            </a:lvl7pPr>
            <a:lvl8pPr lvl="7" algn="l">
              <a:lnSpc>
                <a:spcPct val="90000"/>
              </a:lnSpc>
              <a:spcBef>
                <a:spcPts val="375"/>
              </a:spcBef>
              <a:spcAft>
                <a:spcPts val="0"/>
              </a:spcAft>
              <a:buSzPts val="1650"/>
              <a:buNone/>
              <a:defRPr sz="1650"/>
            </a:lvl8pPr>
            <a:lvl9pPr lvl="8" algn="l">
              <a:lnSpc>
                <a:spcPct val="90000"/>
              </a:lnSpc>
              <a:spcBef>
                <a:spcPts val="375"/>
              </a:spcBef>
              <a:spcAft>
                <a:spcPts val="0"/>
              </a:spcAft>
              <a:buSzPts val="1650"/>
              <a:buNone/>
              <a:defRPr sz="1650"/>
            </a:lvl9pPr>
          </a:lstStyle>
          <a:p/>
        </p:txBody>
      </p:sp>
      <p:sp>
        <p:nvSpPr>
          <p:cNvPr id="8339" name="Google Shape;8339;g3d53bdb51f7_0_14264"/>
          <p:cNvSpPr txBox="1"/>
          <p:nvPr>
            <p:ph idx="15" type="subTitle"/>
          </p:nvPr>
        </p:nvSpPr>
        <p:spPr>
          <a:xfrm>
            <a:off x="3442052" y="2772900"/>
            <a:ext cx="1453200" cy="627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050">
                <a:latin typeface="Poppins"/>
                <a:ea typeface="Poppins"/>
                <a:cs typeface="Poppins"/>
                <a:sym typeface="Poppins"/>
              </a:defRPr>
            </a:lvl1pPr>
            <a:lvl2pPr lvl="1" algn="l">
              <a:lnSpc>
                <a:spcPct val="95000"/>
              </a:lnSpc>
              <a:spcBef>
                <a:spcPts val="1350"/>
              </a:spcBef>
              <a:spcAft>
                <a:spcPts val="0"/>
              </a:spcAft>
              <a:buSzPts val="1050"/>
              <a:buNone/>
              <a:defRPr sz="1050"/>
            </a:lvl2pPr>
            <a:lvl3pPr lvl="2" algn="l">
              <a:lnSpc>
                <a:spcPct val="95000"/>
              </a:lnSpc>
              <a:spcBef>
                <a:spcPts val="1350"/>
              </a:spcBef>
              <a:spcAft>
                <a:spcPts val="0"/>
              </a:spcAft>
              <a:buSzPts val="1050"/>
              <a:buNone/>
              <a:defRPr sz="1050"/>
            </a:lvl3pPr>
            <a:lvl4pPr lvl="3" algn="l">
              <a:lnSpc>
                <a:spcPct val="95000"/>
              </a:lnSpc>
              <a:spcBef>
                <a:spcPts val="1350"/>
              </a:spcBef>
              <a:spcAft>
                <a:spcPts val="0"/>
              </a:spcAft>
              <a:buSzPts val="1050"/>
              <a:buNone/>
              <a:defRPr sz="1050"/>
            </a:lvl4pPr>
            <a:lvl5pPr lvl="4" algn="l">
              <a:lnSpc>
                <a:spcPct val="95000"/>
              </a:lnSpc>
              <a:spcBef>
                <a:spcPts val="1350"/>
              </a:spcBef>
              <a:spcAft>
                <a:spcPts val="0"/>
              </a:spcAft>
              <a:buSzPts val="1050"/>
              <a:buNone/>
              <a:defRPr sz="1050"/>
            </a:lvl5pPr>
            <a:lvl6pPr lvl="5" algn="l">
              <a:lnSpc>
                <a:spcPct val="90000"/>
              </a:lnSpc>
              <a:spcBef>
                <a:spcPts val="375"/>
              </a:spcBef>
              <a:spcAft>
                <a:spcPts val="0"/>
              </a:spcAft>
              <a:buSzPts val="1050"/>
              <a:buNone/>
              <a:defRPr sz="1050"/>
            </a:lvl6pPr>
            <a:lvl7pPr lvl="6" algn="l">
              <a:lnSpc>
                <a:spcPct val="90000"/>
              </a:lnSpc>
              <a:spcBef>
                <a:spcPts val="375"/>
              </a:spcBef>
              <a:spcAft>
                <a:spcPts val="0"/>
              </a:spcAft>
              <a:buSzPts val="1050"/>
              <a:buNone/>
              <a:defRPr sz="1050"/>
            </a:lvl7pPr>
            <a:lvl8pPr lvl="7" algn="l">
              <a:lnSpc>
                <a:spcPct val="90000"/>
              </a:lnSpc>
              <a:spcBef>
                <a:spcPts val="375"/>
              </a:spcBef>
              <a:spcAft>
                <a:spcPts val="0"/>
              </a:spcAft>
              <a:buSzPts val="1050"/>
              <a:buNone/>
              <a:defRPr sz="1050"/>
            </a:lvl8pPr>
            <a:lvl9pPr lvl="8" algn="l">
              <a:lnSpc>
                <a:spcPct val="90000"/>
              </a:lnSpc>
              <a:spcBef>
                <a:spcPts val="375"/>
              </a:spcBef>
              <a:spcAft>
                <a:spcPts val="0"/>
              </a:spcAft>
              <a:buSzPts val="1050"/>
              <a:buNone/>
              <a:defRPr sz="1050"/>
            </a:lvl9pPr>
          </a:lstStyle>
          <a:p/>
        </p:txBody>
      </p:sp>
      <p:sp>
        <p:nvSpPr>
          <p:cNvPr id="8340" name="Google Shape;8340;g3d53bdb51f7_0_14264"/>
          <p:cNvSpPr txBox="1"/>
          <p:nvPr>
            <p:ph idx="16" type="subTitle"/>
          </p:nvPr>
        </p:nvSpPr>
        <p:spPr>
          <a:xfrm>
            <a:off x="5327756" y="2173500"/>
            <a:ext cx="1465200" cy="4968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945"/>
              <a:buNone/>
              <a:defRPr b="1" sz="1650">
                <a:latin typeface="Poppins"/>
                <a:ea typeface="Poppins"/>
                <a:cs typeface="Poppins"/>
                <a:sym typeface="Poppins"/>
              </a:defRPr>
            </a:lvl1pPr>
            <a:lvl2pPr lvl="1" algn="l">
              <a:lnSpc>
                <a:spcPct val="95000"/>
              </a:lnSpc>
              <a:spcBef>
                <a:spcPts val="1350"/>
              </a:spcBef>
              <a:spcAft>
                <a:spcPts val="0"/>
              </a:spcAft>
              <a:buSzPts val="1650"/>
              <a:buNone/>
              <a:defRPr sz="1650"/>
            </a:lvl2pPr>
            <a:lvl3pPr lvl="2" algn="l">
              <a:lnSpc>
                <a:spcPct val="95000"/>
              </a:lnSpc>
              <a:spcBef>
                <a:spcPts val="1350"/>
              </a:spcBef>
              <a:spcAft>
                <a:spcPts val="0"/>
              </a:spcAft>
              <a:buSzPts val="1650"/>
              <a:buNone/>
              <a:defRPr sz="1650"/>
            </a:lvl3pPr>
            <a:lvl4pPr lvl="3" algn="l">
              <a:lnSpc>
                <a:spcPct val="95000"/>
              </a:lnSpc>
              <a:spcBef>
                <a:spcPts val="1350"/>
              </a:spcBef>
              <a:spcAft>
                <a:spcPts val="0"/>
              </a:spcAft>
              <a:buSzPts val="1650"/>
              <a:buNone/>
              <a:defRPr sz="1650"/>
            </a:lvl4pPr>
            <a:lvl5pPr lvl="4" algn="l">
              <a:lnSpc>
                <a:spcPct val="95000"/>
              </a:lnSpc>
              <a:spcBef>
                <a:spcPts val="1350"/>
              </a:spcBef>
              <a:spcAft>
                <a:spcPts val="0"/>
              </a:spcAft>
              <a:buSzPts val="1650"/>
              <a:buNone/>
              <a:defRPr sz="1650"/>
            </a:lvl5pPr>
            <a:lvl6pPr lvl="5" algn="l">
              <a:lnSpc>
                <a:spcPct val="90000"/>
              </a:lnSpc>
              <a:spcBef>
                <a:spcPts val="375"/>
              </a:spcBef>
              <a:spcAft>
                <a:spcPts val="0"/>
              </a:spcAft>
              <a:buSzPts val="1650"/>
              <a:buNone/>
              <a:defRPr sz="1650"/>
            </a:lvl6pPr>
            <a:lvl7pPr lvl="6" algn="l">
              <a:lnSpc>
                <a:spcPct val="90000"/>
              </a:lnSpc>
              <a:spcBef>
                <a:spcPts val="375"/>
              </a:spcBef>
              <a:spcAft>
                <a:spcPts val="0"/>
              </a:spcAft>
              <a:buSzPts val="1650"/>
              <a:buNone/>
              <a:defRPr sz="1650"/>
            </a:lvl7pPr>
            <a:lvl8pPr lvl="7" algn="l">
              <a:lnSpc>
                <a:spcPct val="90000"/>
              </a:lnSpc>
              <a:spcBef>
                <a:spcPts val="375"/>
              </a:spcBef>
              <a:spcAft>
                <a:spcPts val="0"/>
              </a:spcAft>
              <a:buSzPts val="1650"/>
              <a:buNone/>
              <a:defRPr sz="1650"/>
            </a:lvl8pPr>
            <a:lvl9pPr lvl="8" algn="l">
              <a:lnSpc>
                <a:spcPct val="90000"/>
              </a:lnSpc>
              <a:spcBef>
                <a:spcPts val="375"/>
              </a:spcBef>
              <a:spcAft>
                <a:spcPts val="0"/>
              </a:spcAft>
              <a:buSzPts val="1650"/>
              <a:buNone/>
              <a:defRPr sz="1650"/>
            </a:lvl9pPr>
          </a:lstStyle>
          <a:p/>
        </p:txBody>
      </p:sp>
      <p:sp>
        <p:nvSpPr>
          <p:cNvPr id="8341" name="Google Shape;8341;g3d53bdb51f7_0_14264"/>
          <p:cNvSpPr txBox="1"/>
          <p:nvPr>
            <p:ph idx="17" type="subTitle"/>
          </p:nvPr>
        </p:nvSpPr>
        <p:spPr>
          <a:xfrm>
            <a:off x="5339905" y="2772900"/>
            <a:ext cx="1453200" cy="627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050">
                <a:latin typeface="Poppins"/>
                <a:ea typeface="Poppins"/>
                <a:cs typeface="Poppins"/>
                <a:sym typeface="Poppins"/>
              </a:defRPr>
            </a:lvl1pPr>
            <a:lvl2pPr lvl="1" algn="l">
              <a:lnSpc>
                <a:spcPct val="95000"/>
              </a:lnSpc>
              <a:spcBef>
                <a:spcPts val="1350"/>
              </a:spcBef>
              <a:spcAft>
                <a:spcPts val="0"/>
              </a:spcAft>
              <a:buSzPts val="1050"/>
              <a:buNone/>
              <a:defRPr sz="1050"/>
            </a:lvl2pPr>
            <a:lvl3pPr lvl="2" algn="l">
              <a:lnSpc>
                <a:spcPct val="95000"/>
              </a:lnSpc>
              <a:spcBef>
                <a:spcPts val="1350"/>
              </a:spcBef>
              <a:spcAft>
                <a:spcPts val="0"/>
              </a:spcAft>
              <a:buSzPts val="1050"/>
              <a:buNone/>
              <a:defRPr sz="1050"/>
            </a:lvl3pPr>
            <a:lvl4pPr lvl="3" algn="l">
              <a:lnSpc>
                <a:spcPct val="95000"/>
              </a:lnSpc>
              <a:spcBef>
                <a:spcPts val="1350"/>
              </a:spcBef>
              <a:spcAft>
                <a:spcPts val="0"/>
              </a:spcAft>
              <a:buSzPts val="1050"/>
              <a:buNone/>
              <a:defRPr sz="1050"/>
            </a:lvl4pPr>
            <a:lvl5pPr lvl="4" algn="l">
              <a:lnSpc>
                <a:spcPct val="95000"/>
              </a:lnSpc>
              <a:spcBef>
                <a:spcPts val="1350"/>
              </a:spcBef>
              <a:spcAft>
                <a:spcPts val="0"/>
              </a:spcAft>
              <a:buSzPts val="1050"/>
              <a:buNone/>
              <a:defRPr sz="1050"/>
            </a:lvl5pPr>
            <a:lvl6pPr lvl="5" algn="l">
              <a:lnSpc>
                <a:spcPct val="90000"/>
              </a:lnSpc>
              <a:spcBef>
                <a:spcPts val="375"/>
              </a:spcBef>
              <a:spcAft>
                <a:spcPts val="0"/>
              </a:spcAft>
              <a:buSzPts val="1050"/>
              <a:buNone/>
              <a:defRPr sz="1050"/>
            </a:lvl6pPr>
            <a:lvl7pPr lvl="6" algn="l">
              <a:lnSpc>
                <a:spcPct val="90000"/>
              </a:lnSpc>
              <a:spcBef>
                <a:spcPts val="375"/>
              </a:spcBef>
              <a:spcAft>
                <a:spcPts val="0"/>
              </a:spcAft>
              <a:buSzPts val="1050"/>
              <a:buNone/>
              <a:defRPr sz="1050"/>
            </a:lvl7pPr>
            <a:lvl8pPr lvl="7" algn="l">
              <a:lnSpc>
                <a:spcPct val="90000"/>
              </a:lnSpc>
              <a:spcBef>
                <a:spcPts val="375"/>
              </a:spcBef>
              <a:spcAft>
                <a:spcPts val="0"/>
              </a:spcAft>
              <a:buSzPts val="1050"/>
              <a:buNone/>
              <a:defRPr sz="1050"/>
            </a:lvl8pPr>
            <a:lvl9pPr lvl="8" algn="l">
              <a:lnSpc>
                <a:spcPct val="90000"/>
              </a:lnSpc>
              <a:spcBef>
                <a:spcPts val="375"/>
              </a:spcBef>
              <a:spcAft>
                <a:spcPts val="0"/>
              </a:spcAft>
              <a:buSzPts val="1050"/>
              <a:buNone/>
              <a:defRPr sz="1050"/>
            </a:lvl9pPr>
          </a:lstStyle>
          <a:p/>
        </p:txBody>
      </p:sp>
      <p:sp>
        <p:nvSpPr>
          <p:cNvPr id="8342" name="Google Shape;8342;g3d53bdb51f7_0_14264"/>
          <p:cNvSpPr txBox="1"/>
          <p:nvPr>
            <p:ph idx="18" type="subTitle"/>
          </p:nvPr>
        </p:nvSpPr>
        <p:spPr>
          <a:xfrm>
            <a:off x="7192343" y="2173500"/>
            <a:ext cx="1465200" cy="496800"/>
          </a:xfrm>
          <a:prstGeom prst="rect">
            <a:avLst/>
          </a:prstGeom>
          <a:noFill/>
          <a:ln>
            <a:noFill/>
          </a:ln>
        </p:spPr>
        <p:txBody>
          <a:bodyPr anchorCtr="0" anchor="t" bIns="34275" lIns="34275" spcFirstLastPara="1" rIns="34275" wrap="square" tIns="34275">
            <a:noAutofit/>
          </a:bodyPr>
          <a:lstStyle>
            <a:lvl1pPr lvl="0" marR="0" algn="l">
              <a:lnSpc>
                <a:spcPct val="97000"/>
              </a:lnSpc>
              <a:spcBef>
                <a:spcPts val="0"/>
              </a:spcBef>
              <a:spcAft>
                <a:spcPts val="0"/>
              </a:spcAft>
              <a:buSzPts val="945"/>
              <a:buNone/>
              <a:defRPr b="1" sz="1650">
                <a:latin typeface="Poppins"/>
                <a:ea typeface="Poppins"/>
                <a:cs typeface="Poppins"/>
                <a:sym typeface="Poppins"/>
              </a:defRPr>
            </a:lvl1pPr>
            <a:lvl2pPr lvl="1" algn="l">
              <a:lnSpc>
                <a:spcPct val="95000"/>
              </a:lnSpc>
              <a:spcBef>
                <a:spcPts val="1350"/>
              </a:spcBef>
              <a:spcAft>
                <a:spcPts val="0"/>
              </a:spcAft>
              <a:buSzPts val="1650"/>
              <a:buNone/>
              <a:defRPr sz="1650"/>
            </a:lvl2pPr>
            <a:lvl3pPr lvl="2" algn="l">
              <a:lnSpc>
                <a:spcPct val="95000"/>
              </a:lnSpc>
              <a:spcBef>
                <a:spcPts val="1350"/>
              </a:spcBef>
              <a:spcAft>
                <a:spcPts val="0"/>
              </a:spcAft>
              <a:buSzPts val="1650"/>
              <a:buNone/>
              <a:defRPr sz="1650"/>
            </a:lvl3pPr>
            <a:lvl4pPr lvl="3" algn="l">
              <a:lnSpc>
                <a:spcPct val="95000"/>
              </a:lnSpc>
              <a:spcBef>
                <a:spcPts val="1350"/>
              </a:spcBef>
              <a:spcAft>
                <a:spcPts val="0"/>
              </a:spcAft>
              <a:buSzPts val="1650"/>
              <a:buNone/>
              <a:defRPr sz="1650"/>
            </a:lvl4pPr>
            <a:lvl5pPr lvl="4" algn="l">
              <a:lnSpc>
                <a:spcPct val="95000"/>
              </a:lnSpc>
              <a:spcBef>
                <a:spcPts val="1350"/>
              </a:spcBef>
              <a:spcAft>
                <a:spcPts val="0"/>
              </a:spcAft>
              <a:buSzPts val="1650"/>
              <a:buNone/>
              <a:defRPr sz="1650"/>
            </a:lvl5pPr>
            <a:lvl6pPr lvl="5" algn="l">
              <a:lnSpc>
                <a:spcPct val="90000"/>
              </a:lnSpc>
              <a:spcBef>
                <a:spcPts val="375"/>
              </a:spcBef>
              <a:spcAft>
                <a:spcPts val="0"/>
              </a:spcAft>
              <a:buSzPts val="1650"/>
              <a:buNone/>
              <a:defRPr sz="1650"/>
            </a:lvl6pPr>
            <a:lvl7pPr lvl="6" algn="l">
              <a:lnSpc>
                <a:spcPct val="90000"/>
              </a:lnSpc>
              <a:spcBef>
                <a:spcPts val="375"/>
              </a:spcBef>
              <a:spcAft>
                <a:spcPts val="0"/>
              </a:spcAft>
              <a:buSzPts val="1650"/>
              <a:buNone/>
              <a:defRPr sz="1650"/>
            </a:lvl7pPr>
            <a:lvl8pPr lvl="7" algn="l">
              <a:lnSpc>
                <a:spcPct val="90000"/>
              </a:lnSpc>
              <a:spcBef>
                <a:spcPts val="375"/>
              </a:spcBef>
              <a:spcAft>
                <a:spcPts val="0"/>
              </a:spcAft>
              <a:buSzPts val="1650"/>
              <a:buNone/>
              <a:defRPr sz="1650"/>
            </a:lvl8pPr>
            <a:lvl9pPr lvl="8" algn="l">
              <a:lnSpc>
                <a:spcPct val="90000"/>
              </a:lnSpc>
              <a:spcBef>
                <a:spcPts val="375"/>
              </a:spcBef>
              <a:spcAft>
                <a:spcPts val="0"/>
              </a:spcAft>
              <a:buSzPts val="1650"/>
              <a:buNone/>
              <a:defRPr sz="1650"/>
            </a:lvl9pPr>
          </a:lstStyle>
          <a:p/>
        </p:txBody>
      </p:sp>
      <p:sp>
        <p:nvSpPr>
          <p:cNvPr id="8343" name="Google Shape;8343;g3d53bdb51f7_0_14264"/>
          <p:cNvSpPr txBox="1"/>
          <p:nvPr>
            <p:ph idx="19" type="subTitle"/>
          </p:nvPr>
        </p:nvSpPr>
        <p:spPr>
          <a:xfrm>
            <a:off x="7237758" y="2772900"/>
            <a:ext cx="1420200" cy="627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050">
                <a:latin typeface="Poppins"/>
                <a:ea typeface="Poppins"/>
                <a:cs typeface="Poppins"/>
                <a:sym typeface="Poppins"/>
              </a:defRPr>
            </a:lvl1pPr>
            <a:lvl2pPr lvl="1" algn="l">
              <a:lnSpc>
                <a:spcPct val="95000"/>
              </a:lnSpc>
              <a:spcBef>
                <a:spcPts val="1350"/>
              </a:spcBef>
              <a:spcAft>
                <a:spcPts val="0"/>
              </a:spcAft>
              <a:buSzPts val="1050"/>
              <a:buNone/>
              <a:defRPr sz="1050"/>
            </a:lvl2pPr>
            <a:lvl3pPr lvl="2" algn="l">
              <a:lnSpc>
                <a:spcPct val="95000"/>
              </a:lnSpc>
              <a:spcBef>
                <a:spcPts val="1350"/>
              </a:spcBef>
              <a:spcAft>
                <a:spcPts val="0"/>
              </a:spcAft>
              <a:buSzPts val="1050"/>
              <a:buNone/>
              <a:defRPr sz="1050"/>
            </a:lvl3pPr>
            <a:lvl4pPr lvl="3" algn="l">
              <a:lnSpc>
                <a:spcPct val="95000"/>
              </a:lnSpc>
              <a:spcBef>
                <a:spcPts val="1350"/>
              </a:spcBef>
              <a:spcAft>
                <a:spcPts val="0"/>
              </a:spcAft>
              <a:buSzPts val="1050"/>
              <a:buNone/>
              <a:defRPr sz="1050"/>
            </a:lvl4pPr>
            <a:lvl5pPr lvl="4" algn="l">
              <a:lnSpc>
                <a:spcPct val="95000"/>
              </a:lnSpc>
              <a:spcBef>
                <a:spcPts val="1350"/>
              </a:spcBef>
              <a:spcAft>
                <a:spcPts val="0"/>
              </a:spcAft>
              <a:buSzPts val="1050"/>
              <a:buNone/>
              <a:defRPr sz="1050"/>
            </a:lvl5pPr>
            <a:lvl6pPr lvl="5" algn="l">
              <a:lnSpc>
                <a:spcPct val="90000"/>
              </a:lnSpc>
              <a:spcBef>
                <a:spcPts val="375"/>
              </a:spcBef>
              <a:spcAft>
                <a:spcPts val="0"/>
              </a:spcAft>
              <a:buSzPts val="1050"/>
              <a:buNone/>
              <a:defRPr sz="1050"/>
            </a:lvl6pPr>
            <a:lvl7pPr lvl="6" algn="l">
              <a:lnSpc>
                <a:spcPct val="90000"/>
              </a:lnSpc>
              <a:spcBef>
                <a:spcPts val="375"/>
              </a:spcBef>
              <a:spcAft>
                <a:spcPts val="0"/>
              </a:spcAft>
              <a:buSzPts val="1050"/>
              <a:buNone/>
              <a:defRPr sz="1050"/>
            </a:lvl7pPr>
            <a:lvl8pPr lvl="7" algn="l">
              <a:lnSpc>
                <a:spcPct val="90000"/>
              </a:lnSpc>
              <a:spcBef>
                <a:spcPts val="375"/>
              </a:spcBef>
              <a:spcAft>
                <a:spcPts val="0"/>
              </a:spcAft>
              <a:buSzPts val="1050"/>
              <a:buNone/>
              <a:defRPr sz="1050"/>
            </a:lvl8pPr>
            <a:lvl9pPr lvl="8" algn="l">
              <a:lnSpc>
                <a:spcPct val="90000"/>
              </a:lnSpc>
              <a:spcBef>
                <a:spcPts val="375"/>
              </a:spcBef>
              <a:spcAft>
                <a:spcPts val="0"/>
              </a:spcAft>
              <a:buSzPts val="1050"/>
              <a:buNone/>
              <a:defRPr sz="1050"/>
            </a:lvl9pPr>
          </a:lstStyle>
          <a:p/>
        </p:txBody>
      </p:sp>
      <p:grpSp>
        <p:nvGrpSpPr>
          <p:cNvPr id="8344" name="Google Shape;8344;g3d53bdb51f7_0_14264"/>
          <p:cNvGrpSpPr/>
          <p:nvPr/>
        </p:nvGrpSpPr>
        <p:grpSpPr>
          <a:xfrm>
            <a:off x="3447260" y="1484007"/>
            <a:ext cx="321804" cy="398833"/>
            <a:chOff x="457125" y="2391600"/>
            <a:chExt cx="78750" cy="97600"/>
          </a:xfrm>
        </p:grpSpPr>
        <p:sp>
          <p:nvSpPr>
            <p:cNvPr id="8345" name="Google Shape;8345;g3d53bdb51f7_0_14264"/>
            <p:cNvSpPr/>
            <p:nvPr/>
          </p:nvSpPr>
          <p:spPr>
            <a:xfrm>
              <a:off x="472200" y="2443525"/>
              <a:ext cx="35625" cy="5050"/>
            </a:xfrm>
            <a:custGeom>
              <a:rect b="b" l="l" r="r" t="t"/>
              <a:pathLst>
                <a:path extrusionOk="0" h="202" w="1425">
                  <a:moveTo>
                    <a:pt x="101" y="0"/>
                  </a:moveTo>
                  <a:lnTo>
                    <a:pt x="68" y="17"/>
                  </a:lnTo>
                  <a:lnTo>
                    <a:pt x="34" y="34"/>
                  </a:lnTo>
                  <a:lnTo>
                    <a:pt x="1" y="67"/>
                  </a:lnTo>
                  <a:lnTo>
                    <a:pt x="1" y="101"/>
                  </a:lnTo>
                  <a:lnTo>
                    <a:pt x="1" y="134"/>
                  </a:lnTo>
                  <a:lnTo>
                    <a:pt x="34" y="168"/>
                  </a:lnTo>
                  <a:lnTo>
                    <a:pt x="68" y="201"/>
                  </a:lnTo>
                  <a:lnTo>
                    <a:pt x="1357" y="201"/>
                  </a:lnTo>
                  <a:lnTo>
                    <a:pt x="1391" y="168"/>
                  </a:lnTo>
                  <a:lnTo>
                    <a:pt x="1408" y="134"/>
                  </a:lnTo>
                  <a:lnTo>
                    <a:pt x="1424" y="101"/>
                  </a:lnTo>
                  <a:lnTo>
                    <a:pt x="1408" y="67"/>
                  </a:lnTo>
                  <a:lnTo>
                    <a:pt x="1391" y="34"/>
                  </a:lnTo>
                  <a:lnTo>
                    <a:pt x="1357" y="17"/>
                  </a:lnTo>
                  <a:lnTo>
                    <a:pt x="1324"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8346" name="Google Shape;8346;g3d53bdb51f7_0_14264"/>
            <p:cNvSpPr/>
            <p:nvPr/>
          </p:nvSpPr>
          <p:spPr>
            <a:xfrm>
              <a:off x="472200" y="2454000"/>
              <a:ext cx="35625" cy="5050"/>
            </a:xfrm>
            <a:custGeom>
              <a:rect b="b" l="l" r="r" t="t"/>
              <a:pathLst>
                <a:path extrusionOk="0" h="202" w="1425">
                  <a:moveTo>
                    <a:pt x="68" y="0"/>
                  </a:moveTo>
                  <a:lnTo>
                    <a:pt x="34" y="17"/>
                  </a:lnTo>
                  <a:lnTo>
                    <a:pt x="1" y="50"/>
                  </a:lnTo>
                  <a:lnTo>
                    <a:pt x="1" y="101"/>
                  </a:lnTo>
                  <a:lnTo>
                    <a:pt x="1" y="134"/>
                  </a:lnTo>
                  <a:lnTo>
                    <a:pt x="34" y="168"/>
                  </a:lnTo>
                  <a:lnTo>
                    <a:pt x="68" y="184"/>
                  </a:lnTo>
                  <a:lnTo>
                    <a:pt x="101" y="201"/>
                  </a:lnTo>
                  <a:lnTo>
                    <a:pt x="1324" y="201"/>
                  </a:lnTo>
                  <a:lnTo>
                    <a:pt x="1357" y="184"/>
                  </a:lnTo>
                  <a:lnTo>
                    <a:pt x="1391" y="168"/>
                  </a:lnTo>
                  <a:lnTo>
                    <a:pt x="1408" y="134"/>
                  </a:lnTo>
                  <a:lnTo>
                    <a:pt x="1424" y="101"/>
                  </a:lnTo>
                  <a:lnTo>
                    <a:pt x="1408" y="50"/>
                  </a:lnTo>
                  <a:lnTo>
                    <a:pt x="1391" y="17"/>
                  </a:lnTo>
                  <a:lnTo>
                    <a:pt x="1357"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8347" name="Google Shape;8347;g3d53bdb51f7_0_14264"/>
            <p:cNvSpPr/>
            <p:nvPr/>
          </p:nvSpPr>
          <p:spPr>
            <a:xfrm>
              <a:off x="457125" y="2391600"/>
              <a:ext cx="65775" cy="83350"/>
            </a:xfrm>
            <a:custGeom>
              <a:rect b="b" l="l" r="r" t="t"/>
              <a:pathLst>
                <a:path extrusionOk="0" h="3334" w="2631">
                  <a:moveTo>
                    <a:pt x="2429" y="201"/>
                  </a:moveTo>
                  <a:lnTo>
                    <a:pt x="2429" y="3133"/>
                  </a:lnTo>
                  <a:lnTo>
                    <a:pt x="202" y="3133"/>
                  </a:lnTo>
                  <a:lnTo>
                    <a:pt x="202" y="201"/>
                  </a:lnTo>
                  <a:close/>
                  <a:moveTo>
                    <a:pt x="101" y="0"/>
                  </a:moveTo>
                  <a:lnTo>
                    <a:pt x="68" y="17"/>
                  </a:lnTo>
                  <a:lnTo>
                    <a:pt x="34" y="34"/>
                  </a:lnTo>
                  <a:lnTo>
                    <a:pt x="1" y="67"/>
                  </a:lnTo>
                  <a:lnTo>
                    <a:pt x="1" y="101"/>
                  </a:lnTo>
                  <a:lnTo>
                    <a:pt x="1" y="3233"/>
                  </a:lnTo>
                  <a:lnTo>
                    <a:pt x="1" y="3267"/>
                  </a:lnTo>
                  <a:lnTo>
                    <a:pt x="34" y="3300"/>
                  </a:lnTo>
                  <a:lnTo>
                    <a:pt x="68" y="3334"/>
                  </a:lnTo>
                  <a:lnTo>
                    <a:pt x="2580" y="3334"/>
                  </a:lnTo>
                  <a:lnTo>
                    <a:pt x="2597" y="3300"/>
                  </a:lnTo>
                  <a:lnTo>
                    <a:pt x="2630" y="3267"/>
                  </a:lnTo>
                  <a:lnTo>
                    <a:pt x="2630" y="3233"/>
                  </a:lnTo>
                  <a:lnTo>
                    <a:pt x="2630" y="101"/>
                  </a:lnTo>
                  <a:lnTo>
                    <a:pt x="2630" y="67"/>
                  </a:lnTo>
                  <a:lnTo>
                    <a:pt x="2597" y="34"/>
                  </a:lnTo>
                  <a:lnTo>
                    <a:pt x="2580" y="17"/>
                  </a:lnTo>
                  <a:lnTo>
                    <a:pt x="2530"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8348" name="Google Shape;8348;g3d53bdb51f7_0_14264"/>
            <p:cNvSpPr/>
            <p:nvPr/>
          </p:nvSpPr>
          <p:spPr>
            <a:xfrm>
              <a:off x="470100" y="2405825"/>
              <a:ext cx="65775" cy="83375"/>
            </a:xfrm>
            <a:custGeom>
              <a:rect b="b" l="l" r="r" t="t"/>
              <a:pathLst>
                <a:path extrusionOk="0" h="3335" w="2631">
                  <a:moveTo>
                    <a:pt x="2329" y="1"/>
                  </a:moveTo>
                  <a:lnTo>
                    <a:pt x="2279" y="18"/>
                  </a:lnTo>
                  <a:lnTo>
                    <a:pt x="2245" y="34"/>
                  </a:lnTo>
                  <a:lnTo>
                    <a:pt x="2229" y="68"/>
                  </a:lnTo>
                  <a:lnTo>
                    <a:pt x="2229" y="101"/>
                  </a:lnTo>
                  <a:lnTo>
                    <a:pt x="2229" y="152"/>
                  </a:lnTo>
                  <a:lnTo>
                    <a:pt x="2245" y="185"/>
                  </a:lnTo>
                  <a:lnTo>
                    <a:pt x="2279" y="202"/>
                  </a:lnTo>
                  <a:lnTo>
                    <a:pt x="2430" y="202"/>
                  </a:lnTo>
                  <a:lnTo>
                    <a:pt x="2430" y="3133"/>
                  </a:lnTo>
                  <a:lnTo>
                    <a:pt x="202" y="3133"/>
                  </a:lnTo>
                  <a:lnTo>
                    <a:pt x="202" y="2983"/>
                  </a:lnTo>
                  <a:lnTo>
                    <a:pt x="185" y="2949"/>
                  </a:lnTo>
                  <a:lnTo>
                    <a:pt x="168" y="2916"/>
                  </a:lnTo>
                  <a:lnTo>
                    <a:pt x="135" y="2882"/>
                  </a:lnTo>
                  <a:lnTo>
                    <a:pt x="51" y="2882"/>
                  </a:lnTo>
                  <a:lnTo>
                    <a:pt x="34" y="2916"/>
                  </a:lnTo>
                  <a:lnTo>
                    <a:pt x="1" y="2949"/>
                  </a:lnTo>
                  <a:lnTo>
                    <a:pt x="1" y="2983"/>
                  </a:lnTo>
                  <a:lnTo>
                    <a:pt x="1" y="3234"/>
                  </a:lnTo>
                  <a:lnTo>
                    <a:pt x="1" y="3284"/>
                  </a:lnTo>
                  <a:lnTo>
                    <a:pt x="34" y="3301"/>
                  </a:lnTo>
                  <a:lnTo>
                    <a:pt x="51" y="3334"/>
                  </a:lnTo>
                  <a:lnTo>
                    <a:pt x="2564" y="3334"/>
                  </a:lnTo>
                  <a:lnTo>
                    <a:pt x="2597" y="3301"/>
                  </a:lnTo>
                  <a:lnTo>
                    <a:pt x="2631" y="3284"/>
                  </a:lnTo>
                  <a:lnTo>
                    <a:pt x="2631" y="3234"/>
                  </a:lnTo>
                  <a:lnTo>
                    <a:pt x="2631" y="101"/>
                  </a:lnTo>
                  <a:lnTo>
                    <a:pt x="2631" y="68"/>
                  </a:lnTo>
                  <a:lnTo>
                    <a:pt x="2597" y="34"/>
                  </a:lnTo>
                  <a:lnTo>
                    <a:pt x="2564" y="18"/>
                  </a:lnTo>
                  <a:lnTo>
                    <a:pt x="2530"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8349" name="Google Shape;8349;g3d53bdb51f7_0_14264"/>
            <p:cNvSpPr/>
            <p:nvPr/>
          </p:nvSpPr>
          <p:spPr>
            <a:xfrm>
              <a:off x="482250" y="2405000"/>
              <a:ext cx="18450" cy="29325"/>
            </a:xfrm>
            <a:custGeom>
              <a:rect b="b" l="l" r="r" t="t"/>
              <a:pathLst>
                <a:path extrusionOk="0" h="1173" w="738">
                  <a:moveTo>
                    <a:pt x="285" y="0"/>
                  </a:moveTo>
                  <a:lnTo>
                    <a:pt x="218" y="34"/>
                  </a:lnTo>
                  <a:lnTo>
                    <a:pt x="151" y="51"/>
                  </a:lnTo>
                  <a:lnTo>
                    <a:pt x="101" y="101"/>
                  </a:lnTo>
                  <a:lnTo>
                    <a:pt x="68" y="151"/>
                  </a:lnTo>
                  <a:lnTo>
                    <a:pt x="34" y="201"/>
                  </a:lnTo>
                  <a:lnTo>
                    <a:pt x="1" y="268"/>
                  </a:lnTo>
                  <a:lnTo>
                    <a:pt x="1" y="335"/>
                  </a:lnTo>
                  <a:lnTo>
                    <a:pt x="1" y="402"/>
                  </a:lnTo>
                  <a:lnTo>
                    <a:pt x="34" y="469"/>
                  </a:lnTo>
                  <a:lnTo>
                    <a:pt x="68" y="536"/>
                  </a:lnTo>
                  <a:lnTo>
                    <a:pt x="101" y="587"/>
                  </a:lnTo>
                  <a:lnTo>
                    <a:pt x="151" y="620"/>
                  </a:lnTo>
                  <a:lnTo>
                    <a:pt x="218" y="654"/>
                  </a:lnTo>
                  <a:lnTo>
                    <a:pt x="285" y="670"/>
                  </a:lnTo>
                  <a:lnTo>
                    <a:pt x="369" y="687"/>
                  </a:lnTo>
                  <a:lnTo>
                    <a:pt x="436" y="687"/>
                  </a:lnTo>
                  <a:lnTo>
                    <a:pt x="486" y="721"/>
                  </a:lnTo>
                  <a:lnTo>
                    <a:pt x="520" y="771"/>
                  </a:lnTo>
                  <a:lnTo>
                    <a:pt x="537" y="821"/>
                  </a:lnTo>
                  <a:lnTo>
                    <a:pt x="520" y="871"/>
                  </a:lnTo>
                  <a:lnTo>
                    <a:pt x="486" y="922"/>
                  </a:lnTo>
                  <a:lnTo>
                    <a:pt x="436" y="955"/>
                  </a:lnTo>
                  <a:lnTo>
                    <a:pt x="369" y="972"/>
                  </a:lnTo>
                  <a:lnTo>
                    <a:pt x="302" y="955"/>
                  </a:lnTo>
                  <a:lnTo>
                    <a:pt x="252" y="922"/>
                  </a:lnTo>
                  <a:lnTo>
                    <a:pt x="218" y="871"/>
                  </a:lnTo>
                  <a:lnTo>
                    <a:pt x="202" y="821"/>
                  </a:lnTo>
                  <a:lnTo>
                    <a:pt x="185" y="788"/>
                  </a:lnTo>
                  <a:lnTo>
                    <a:pt x="168" y="754"/>
                  </a:lnTo>
                  <a:lnTo>
                    <a:pt x="135" y="737"/>
                  </a:lnTo>
                  <a:lnTo>
                    <a:pt x="101" y="721"/>
                  </a:lnTo>
                  <a:lnTo>
                    <a:pt x="51" y="737"/>
                  </a:lnTo>
                  <a:lnTo>
                    <a:pt x="34" y="754"/>
                  </a:lnTo>
                  <a:lnTo>
                    <a:pt x="1" y="788"/>
                  </a:lnTo>
                  <a:lnTo>
                    <a:pt x="1" y="821"/>
                  </a:lnTo>
                  <a:lnTo>
                    <a:pt x="1" y="888"/>
                  </a:lnTo>
                  <a:lnTo>
                    <a:pt x="34" y="955"/>
                  </a:lnTo>
                  <a:lnTo>
                    <a:pt x="68" y="1022"/>
                  </a:lnTo>
                  <a:lnTo>
                    <a:pt x="101" y="1072"/>
                  </a:lnTo>
                  <a:lnTo>
                    <a:pt x="151" y="1106"/>
                  </a:lnTo>
                  <a:lnTo>
                    <a:pt x="218" y="1139"/>
                  </a:lnTo>
                  <a:lnTo>
                    <a:pt x="285" y="1156"/>
                  </a:lnTo>
                  <a:lnTo>
                    <a:pt x="369" y="1173"/>
                  </a:lnTo>
                  <a:lnTo>
                    <a:pt x="436" y="1156"/>
                  </a:lnTo>
                  <a:lnTo>
                    <a:pt x="503" y="1139"/>
                  </a:lnTo>
                  <a:lnTo>
                    <a:pt x="570" y="1106"/>
                  </a:lnTo>
                  <a:lnTo>
                    <a:pt x="620" y="1072"/>
                  </a:lnTo>
                  <a:lnTo>
                    <a:pt x="671" y="1022"/>
                  </a:lnTo>
                  <a:lnTo>
                    <a:pt x="704" y="955"/>
                  </a:lnTo>
                  <a:lnTo>
                    <a:pt x="721" y="888"/>
                  </a:lnTo>
                  <a:lnTo>
                    <a:pt x="738" y="821"/>
                  </a:lnTo>
                  <a:lnTo>
                    <a:pt x="721" y="754"/>
                  </a:lnTo>
                  <a:lnTo>
                    <a:pt x="704" y="687"/>
                  </a:lnTo>
                  <a:lnTo>
                    <a:pt x="671" y="637"/>
                  </a:lnTo>
                  <a:lnTo>
                    <a:pt x="620" y="587"/>
                  </a:lnTo>
                  <a:lnTo>
                    <a:pt x="570" y="536"/>
                  </a:lnTo>
                  <a:lnTo>
                    <a:pt x="503" y="503"/>
                  </a:lnTo>
                  <a:lnTo>
                    <a:pt x="436" y="486"/>
                  </a:lnTo>
                  <a:lnTo>
                    <a:pt x="369" y="486"/>
                  </a:lnTo>
                  <a:lnTo>
                    <a:pt x="302" y="469"/>
                  </a:lnTo>
                  <a:lnTo>
                    <a:pt x="252" y="436"/>
                  </a:lnTo>
                  <a:lnTo>
                    <a:pt x="218" y="402"/>
                  </a:lnTo>
                  <a:lnTo>
                    <a:pt x="202" y="335"/>
                  </a:lnTo>
                  <a:lnTo>
                    <a:pt x="218" y="285"/>
                  </a:lnTo>
                  <a:lnTo>
                    <a:pt x="252" y="235"/>
                  </a:lnTo>
                  <a:lnTo>
                    <a:pt x="302" y="218"/>
                  </a:lnTo>
                  <a:lnTo>
                    <a:pt x="369" y="201"/>
                  </a:lnTo>
                  <a:lnTo>
                    <a:pt x="436" y="218"/>
                  </a:lnTo>
                  <a:lnTo>
                    <a:pt x="486" y="235"/>
                  </a:lnTo>
                  <a:lnTo>
                    <a:pt x="520" y="285"/>
                  </a:lnTo>
                  <a:lnTo>
                    <a:pt x="537" y="335"/>
                  </a:lnTo>
                  <a:lnTo>
                    <a:pt x="537" y="386"/>
                  </a:lnTo>
                  <a:lnTo>
                    <a:pt x="570" y="419"/>
                  </a:lnTo>
                  <a:lnTo>
                    <a:pt x="587" y="436"/>
                  </a:lnTo>
                  <a:lnTo>
                    <a:pt x="671" y="436"/>
                  </a:lnTo>
                  <a:lnTo>
                    <a:pt x="704" y="419"/>
                  </a:lnTo>
                  <a:lnTo>
                    <a:pt x="721" y="386"/>
                  </a:lnTo>
                  <a:lnTo>
                    <a:pt x="738" y="335"/>
                  </a:lnTo>
                  <a:lnTo>
                    <a:pt x="721" y="268"/>
                  </a:lnTo>
                  <a:lnTo>
                    <a:pt x="704" y="201"/>
                  </a:lnTo>
                  <a:lnTo>
                    <a:pt x="671" y="151"/>
                  </a:lnTo>
                  <a:lnTo>
                    <a:pt x="620" y="101"/>
                  </a:lnTo>
                  <a:lnTo>
                    <a:pt x="570" y="51"/>
                  </a:lnTo>
                  <a:lnTo>
                    <a:pt x="503" y="34"/>
                  </a:lnTo>
                  <a:lnTo>
                    <a:pt x="43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8350" name="Google Shape;8350;g3d53bdb51f7_0_14264"/>
            <p:cNvSpPr/>
            <p:nvPr/>
          </p:nvSpPr>
          <p:spPr>
            <a:xfrm>
              <a:off x="488950" y="2402475"/>
              <a:ext cx="5050" cy="7575"/>
            </a:xfrm>
            <a:custGeom>
              <a:rect b="b" l="l" r="r" t="t"/>
              <a:pathLst>
                <a:path extrusionOk="0" h="303" w="202">
                  <a:moveTo>
                    <a:pt x="51" y="1"/>
                  </a:moveTo>
                  <a:lnTo>
                    <a:pt x="34" y="18"/>
                  </a:lnTo>
                  <a:lnTo>
                    <a:pt x="1" y="51"/>
                  </a:lnTo>
                  <a:lnTo>
                    <a:pt x="1" y="101"/>
                  </a:lnTo>
                  <a:lnTo>
                    <a:pt x="1" y="202"/>
                  </a:lnTo>
                  <a:lnTo>
                    <a:pt x="1" y="235"/>
                  </a:lnTo>
                  <a:lnTo>
                    <a:pt x="34" y="269"/>
                  </a:lnTo>
                  <a:lnTo>
                    <a:pt x="51" y="302"/>
                  </a:lnTo>
                  <a:lnTo>
                    <a:pt x="135" y="302"/>
                  </a:lnTo>
                  <a:lnTo>
                    <a:pt x="168" y="269"/>
                  </a:lnTo>
                  <a:lnTo>
                    <a:pt x="185" y="235"/>
                  </a:lnTo>
                  <a:lnTo>
                    <a:pt x="202" y="202"/>
                  </a:lnTo>
                  <a:lnTo>
                    <a:pt x="202" y="101"/>
                  </a:lnTo>
                  <a:lnTo>
                    <a:pt x="185" y="51"/>
                  </a:lnTo>
                  <a:lnTo>
                    <a:pt x="168" y="18"/>
                  </a:lnTo>
                  <a:lnTo>
                    <a:pt x="13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8351" name="Google Shape;8351;g3d53bdb51f7_0_14264"/>
            <p:cNvSpPr/>
            <p:nvPr/>
          </p:nvSpPr>
          <p:spPr>
            <a:xfrm>
              <a:off x="488950" y="2429275"/>
              <a:ext cx="5050" cy="7575"/>
            </a:xfrm>
            <a:custGeom>
              <a:rect b="b" l="l" r="r" t="t"/>
              <a:pathLst>
                <a:path extrusionOk="0" h="303" w="202">
                  <a:moveTo>
                    <a:pt x="51" y="1"/>
                  </a:moveTo>
                  <a:lnTo>
                    <a:pt x="34" y="18"/>
                  </a:lnTo>
                  <a:lnTo>
                    <a:pt x="1" y="51"/>
                  </a:lnTo>
                  <a:lnTo>
                    <a:pt x="1" y="101"/>
                  </a:lnTo>
                  <a:lnTo>
                    <a:pt x="1" y="202"/>
                  </a:lnTo>
                  <a:lnTo>
                    <a:pt x="1" y="235"/>
                  </a:lnTo>
                  <a:lnTo>
                    <a:pt x="34" y="269"/>
                  </a:lnTo>
                  <a:lnTo>
                    <a:pt x="51" y="286"/>
                  </a:lnTo>
                  <a:lnTo>
                    <a:pt x="101" y="302"/>
                  </a:lnTo>
                  <a:lnTo>
                    <a:pt x="135" y="286"/>
                  </a:lnTo>
                  <a:lnTo>
                    <a:pt x="168" y="269"/>
                  </a:lnTo>
                  <a:lnTo>
                    <a:pt x="185" y="235"/>
                  </a:lnTo>
                  <a:lnTo>
                    <a:pt x="202" y="202"/>
                  </a:lnTo>
                  <a:lnTo>
                    <a:pt x="202" y="101"/>
                  </a:lnTo>
                  <a:lnTo>
                    <a:pt x="185" y="51"/>
                  </a:lnTo>
                  <a:lnTo>
                    <a:pt x="168" y="18"/>
                  </a:lnTo>
                  <a:lnTo>
                    <a:pt x="13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grpSp>
      <p:grpSp>
        <p:nvGrpSpPr>
          <p:cNvPr id="8352" name="Google Shape;8352;g3d53bdb51f7_0_14264"/>
          <p:cNvGrpSpPr/>
          <p:nvPr/>
        </p:nvGrpSpPr>
        <p:grpSpPr>
          <a:xfrm>
            <a:off x="5338898" y="1484007"/>
            <a:ext cx="321804" cy="398833"/>
            <a:chOff x="457125" y="2391600"/>
            <a:chExt cx="78750" cy="97600"/>
          </a:xfrm>
        </p:grpSpPr>
        <p:sp>
          <p:nvSpPr>
            <p:cNvPr id="8353" name="Google Shape;8353;g3d53bdb51f7_0_14264"/>
            <p:cNvSpPr/>
            <p:nvPr/>
          </p:nvSpPr>
          <p:spPr>
            <a:xfrm>
              <a:off x="472200" y="2443525"/>
              <a:ext cx="35625" cy="5050"/>
            </a:xfrm>
            <a:custGeom>
              <a:rect b="b" l="l" r="r" t="t"/>
              <a:pathLst>
                <a:path extrusionOk="0" h="202" w="1425">
                  <a:moveTo>
                    <a:pt x="101" y="0"/>
                  </a:moveTo>
                  <a:lnTo>
                    <a:pt x="68" y="17"/>
                  </a:lnTo>
                  <a:lnTo>
                    <a:pt x="34" y="34"/>
                  </a:lnTo>
                  <a:lnTo>
                    <a:pt x="1" y="67"/>
                  </a:lnTo>
                  <a:lnTo>
                    <a:pt x="1" y="101"/>
                  </a:lnTo>
                  <a:lnTo>
                    <a:pt x="1" y="134"/>
                  </a:lnTo>
                  <a:lnTo>
                    <a:pt x="34" y="168"/>
                  </a:lnTo>
                  <a:lnTo>
                    <a:pt x="68" y="201"/>
                  </a:lnTo>
                  <a:lnTo>
                    <a:pt x="1357" y="201"/>
                  </a:lnTo>
                  <a:lnTo>
                    <a:pt x="1391" y="168"/>
                  </a:lnTo>
                  <a:lnTo>
                    <a:pt x="1408" y="134"/>
                  </a:lnTo>
                  <a:lnTo>
                    <a:pt x="1424" y="101"/>
                  </a:lnTo>
                  <a:lnTo>
                    <a:pt x="1408" y="67"/>
                  </a:lnTo>
                  <a:lnTo>
                    <a:pt x="1391" y="34"/>
                  </a:lnTo>
                  <a:lnTo>
                    <a:pt x="1357" y="17"/>
                  </a:lnTo>
                  <a:lnTo>
                    <a:pt x="1324"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8354" name="Google Shape;8354;g3d53bdb51f7_0_14264"/>
            <p:cNvSpPr/>
            <p:nvPr/>
          </p:nvSpPr>
          <p:spPr>
            <a:xfrm>
              <a:off x="472200" y="2454000"/>
              <a:ext cx="35625" cy="5050"/>
            </a:xfrm>
            <a:custGeom>
              <a:rect b="b" l="l" r="r" t="t"/>
              <a:pathLst>
                <a:path extrusionOk="0" h="202" w="1425">
                  <a:moveTo>
                    <a:pt x="68" y="0"/>
                  </a:moveTo>
                  <a:lnTo>
                    <a:pt x="34" y="17"/>
                  </a:lnTo>
                  <a:lnTo>
                    <a:pt x="1" y="50"/>
                  </a:lnTo>
                  <a:lnTo>
                    <a:pt x="1" y="101"/>
                  </a:lnTo>
                  <a:lnTo>
                    <a:pt x="1" y="134"/>
                  </a:lnTo>
                  <a:lnTo>
                    <a:pt x="34" y="168"/>
                  </a:lnTo>
                  <a:lnTo>
                    <a:pt x="68" y="184"/>
                  </a:lnTo>
                  <a:lnTo>
                    <a:pt x="101" y="201"/>
                  </a:lnTo>
                  <a:lnTo>
                    <a:pt x="1324" y="201"/>
                  </a:lnTo>
                  <a:lnTo>
                    <a:pt x="1357" y="184"/>
                  </a:lnTo>
                  <a:lnTo>
                    <a:pt x="1391" y="168"/>
                  </a:lnTo>
                  <a:lnTo>
                    <a:pt x="1408" y="134"/>
                  </a:lnTo>
                  <a:lnTo>
                    <a:pt x="1424" y="101"/>
                  </a:lnTo>
                  <a:lnTo>
                    <a:pt x="1408" y="50"/>
                  </a:lnTo>
                  <a:lnTo>
                    <a:pt x="1391" y="17"/>
                  </a:lnTo>
                  <a:lnTo>
                    <a:pt x="1357"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8355" name="Google Shape;8355;g3d53bdb51f7_0_14264"/>
            <p:cNvSpPr/>
            <p:nvPr/>
          </p:nvSpPr>
          <p:spPr>
            <a:xfrm>
              <a:off x="457125" y="2391600"/>
              <a:ext cx="65775" cy="83350"/>
            </a:xfrm>
            <a:custGeom>
              <a:rect b="b" l="l" r="r" t="t"/>
              <a:pathLst>
                <a:path extrusionOk="0" h="3334" w="2631">
                  <a:moveTo>
                    <a:pt x="2429" y="201"/>
                  </a:moveTo>
                  <a:lnTo>
                    <a:pt x="2429" y="3133"/>
                  </a:lnTo>
                  <a:lnTo>
                    <a:pt x="202" y="3133"/>
                  </a:lnTo>
                  <a:lnTo>
                    <a:pt x="202" y="201"/>
                  </a:lnTo>
                  <a:close/>
                  <a:moveTo>
                    <a:pt x="101" y="0"/>
                  </a:moveTo>
                  <a:lnTo>
                    <a:pt x="68" y="17"/>
                  </a:lnTo>
                  <a:lnTo>
                    <a:pt x="34" y="34"/>
                  </a:lnTo>
                  <a:lnTo>
                    <a:pt x="1" y="67"/>
                  </a:lnTo>
                  <a:lnTo>
                    <a:pt x="1" y="101"/>
                  </a:lnTo>
                  <a:lnTo>
                    <a:pt x="1" y="3233"/>
                  </a:lnTo>
                  <a:lnTo>
                    <a:pt x="1" y="3267"/>
                  </a:lnTo>
                  <a:lnTo>
                    <a:pt x="34" y="3300"/>
                  </a:lnTo>
                  <a:lnTo>
                    <a:pt x="68" y="3334"/>
                  </a:lnTo>
                  <a:lnTo>
                    <a:pt x="2580" y="3334"/>
                  </a:lnTo>
                  <a:lnTo>
                    <a:pt x="2597" y="3300"/>
                  </a:lnTo>
                  <a:lnTo>
                    <a:pt x="2630" y="3267"/>
                  </a:lnTo>
                  <a:lnTo>
                    <a:pt x="2630" y="3233"/>
                  </a:lnTo>
                  <a:lnTo>
                    <a:pt x="2630" y="101"/>
                  </a:lnTo>
                  <a:lnTo>
                    <a:pt x="2630" y="67"/>
                  </a:lnTo>
                  <a:lnTo>
                    <a:pt x="2597" y="34"/>
                  </a:lnTo>
                  <a:lnTo>
                    <a:pt x="2580" y="17"/>
                  </a:lnTo>
                  <a:lnTo>
                    <a:pt x="2530"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8356" name="Google Shape;8356;g3d53bdb51f7_0_14264"/>
            <p:cNvSpPr/>
            <p:nvPr/>
          </p:nvSpPr>
          <p:spPr>
            <a:xfrm>
              <a:off x="470100" y="2405825"/>
              <a:ext cx="65775" cy="83375"/>
            </a:xfrm>
            <a:custGeom>
              <a:rect b="b" l="l" r="r" t="t"/>
              <a:pathLst>
                <a:path extrusionOk="0" h="3335" w="2631">
                  <a:moveTo>
                    <a:pt x="2329" y="1"/>
                  </a:moveTo>
                  <a:lnTo>
                    <a:pt x="2279" y="18"/>
                  </a:lnTo>
                  <a:lnTo>
                    <a:pt x="2245" y="34"/>
                  </a:lnTo>
                  <a:lnTo>
                    <a:pt x="2229" y="68"/>
                  </a:lnTo>
                  <a:lnTo>
                    <a:pt x="2229" y="101"/>
                  </a:lnTo>
                  <a:lnTo>
                    <a:pt x="2229" y="152"/>
                  </a:lnTo>
                  <a:lnTo>
                    <a:pt x="2245" y="185"/>
                  </a:lnTo>
                  <a:lnTo>
                    <a:pt x="2279" y="202"/>
                  </a:lnTo>
                  <a:lnTo>
                    <a:pt x="2430" y="202"/>
                  </a:lnTo>
                  <a:lnTo>
                    <a:pt x="2430" y="3133"/>
                  </a:lnTo>
                  <a:lnTo>
                    <a:pt x="202" y="3133"/>
                  </a:lnTo>
                  <a:lnTo>
                    <a:pt x="202" y="2983"/>
                  </a:lnTo>
                  <a:lnTo>
                    <a:pt x="185" y="2949"/>
                  </a:lnTo>
                  <a:lnTo>
                    <a:pt x="168" y="2916"/>
                  </a:lnTo>
                  <a:lnTo>
                    <a:pt x="135" y="2882"/>
                  </a:lnTo>
                  <a:lnTo>
                    <a:pt x="51" y="2882"/>
                  </a:lnTo>
                  <a:lnTo>
                    <a:pt x="34" y="2916"/>
                  </a:lnTo>
                  <a:lnTo>
                    <a:pt x="1" y="2949"/>
                  </a:lnTo>
                  <a:lnTo>
                    <a:pt x="1" y="2983"/>
                  </a:lnTo>
                  <a:lnTo>
                    <a:pt x="1" y="3234"/>
                  </a:lnTo>
                  <a:lnTo>
                    <a:pt x="1" y="3284"/>
                  </a:lnTo>
                  <a:lnTo>
                    <a:pt x="34" y="3301"/>
                  </a:lnTo>
                  <a:lnTo>
                    <a:pt x="51" y="3334"/>
                  </a:lnTo>
                  <a:lnTo>
                    <a:pt x="2564" y="3334"/>
                  </a:lnTo>
                  <a:lnTo>
                    <a:pt x="2597" y="3301"/>
                  </a:lnTo>
                  <a:lnTo>
                    <a:pt x="2631" y="3284"/>
                  </a:lnTo>
                  <a:lnTo>
                    <a:pt x="2631" y="3234"/>
                  </a:lnTo>
                  <a:lnTo>
                    <a:pt x="2631" y="101"/>
                  </a:lnTo>
                  <a:lnTo>
                    <a:pt x="2631" y="68"/>
                  </a:lnTo>
                  <a:lnTo>
                    <a:pt x="2597" y="34"/>
                  </a:lnTo>
                  <a:lnTo>
                    <a:pt x="2564" y="18"/>
                  </a:lnTo>
                  <a:lnTo>
                    <a:pt x="2530"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8357" name="Google Shape;8357;g3d53bdb51f7_0_14264"/>
            <p:cNvSpPr/>
            <p:nvPr/>
          </p:nvSpPr>
          <p:spPr>
            <a:xfrm>
              <a:off x="482250" y="2405000"/>
              <a:ext cx="18450" cy="29325"/>
            </a:xfrm>
            <a:custGeom>
              <a:rect b="b" l="l" r="r" t="t"/>
              <a:pathLst>
                <a:path extrusionOk="0" h="1173" w="738">
                  <a:moveTo>
                    <a:pt x="285" y="0"/>
                  </a:moveTo>
                  <a:lnTo>
                    <a:pt x="218" y="34"/>
                  </a:lnTo>
                  <a:lnTo>
                    <a:pt x="151" y="51"/>
                  </a:lnTo>
                  <a:lnTo>
                    <a:pt x="101" y="101"/>
                  </a:lnTo>
                  <a:lnTo>
                    <a:pt x="68" y="151"/>
                  </a:lnTo>
                  <a:lnTo>
                    <a:pt x="34" y="201"/>
                  </a:lnTo>
                  <a:lnTo>
                    <a:pt x="1" y="268"/>
                  </a:lnTo>
                  <a:lnTo>
                    <a:pt x="1" y="335"/>
                  </a:lnTo>
                  <a:lnTo>
                    <a:pt x="1" y="402"/>
                  </a:lnTo>
                  <a:lnTo>
                    <a:pt x="34" y="469"/>
                  </a:lnTo>
                  <a:lnTo>
                    <a:pt x="68" y="536"/>
                  </a:lnTo>
                  <a:lnTo>
                    <a:pt x="101" y="587"/>
                  </a:lnTo>
                  <a:lnTo>
                    <a:pt x="151" y="620"/>
                  </a:lnTo>
                  <a:lnTo>
                    <a:pt x="218" y="654"/>
                  </a:lnTo>
                  <a:lnTo>
                    <a:pt x="285" y="670"/>
                  </a:lnTo>
                  <a:lnTo>
                    <a:pt x="369" y="687"/>
                  </a:lnTo>
                  <a:lnTo>
                    <a:pt x="436" y="687"/>
                  </a:lnTo>
                  <a:lnTo>
                    <a:pt x="486" y="721"/>
                  </a:lnTo>
                  <a:lnTo>
                    <a:pt x="520" y="771"/>
                  </a:lnTo>
                  <a:lnTo>
                    <a:pt x="537" y="821"/>
                  </a:lnTo>
                  <a:lnTo>
                    <a:pt x="520" y="871"/>
                  </a:lnTo>
                  <a:lnTo>
                    <a:pt x="486" y="922"/>
                  </a:lnTo>
                  <a:lnTo>
                    <a:pt x="436" y="955"/>
                  </a:lnTo>
                  <a:lnTo>
                    <a:pt x="369" y="972"/>
                  </a:lnTo>
                  <a:lnTo>
                    <a:pt x="302" y="955"/>
                  </a:lnTo>
                  <a:lnTo>
                    <a:pt x="252" y="922"/>
                  </a:lnTo>
                  <a:lnTo>
                    <a:pt x="218" y="871"/>
                  </a:lnTo>
                  <a:lnTo>
                    <a:pt x="202" y="821"/>
                  </a:lnTo>
                  <a:lnTo>
                    <a:pt x="185" y="788"/>
                  </a:lnTo>
                  <a:lnTo>
                    <a:pt x="168" y="754"/>
                  </a:lnTo>
                  <a:lnTo>
                    <a:pt x="135" y="737"/>
                  </a:lnTo>
                  <a:lnTo>
                    <a:pt x="101" y="721"/>
                  </a:lnTo>
                  <a:lnTo>
                    <a:pt x="51" y="737"/>
                  </a:lnTo>
                  <a:lnTo>
                    <a:pt x="34" y="754"/>
                  </a:lnTo>
                  <a:lnTo>
                    <a:pt x="1" y="788"/>
                  </a:lnTo>
                  <a:lnTo>
                    <a:pt x="1" y="821"/>
                  </a:lnTo>
                  <a:lnTo>
                    <a:pt x="1" y="888"/>
                  </a:lnTo>
                  <a:lnTo>
                    <a:pt x="34" y="955"/>
                  </a:lnTo>
                  <a:lnTo>
                    <a:pt x="68" y="1022"/>
                  </a:lnTo>
                  <a:lnTo>
                    <a:pt x="101" y="1072"/>
                  </a:lnTo>
                  <a:lnTo>
                    <a:pt x="151" y="1106"/>
                  </a:lnTo>
                  <a:lnTo>
                    <a:pt x="218" y="1139"/>
                  </a:lnTo>
                  <a:lnTo>
                    <a:pt x="285" y="1156"/>
                  </a:lnTo>
                  <a:lnTo>
                    <a:pt x="369" y="1173"/>
                  </a:lnTo>
                  <a:lnTo>
                    <a:pt x="436" y="1156"/>
                  </a:lnTo>
                  <a:lnTo>
                    <a:pt x="503" y="1139"/>
                  </a:lnTo>
                  <a:lnTo>
                    <a:pt x="570" y="1106"/>
                  </a:lnTo>
                  <a:lnTo>
                    <a:pt x="620" y="1072"/>
                  </a:lnTo>
                  <a:lnTo>
                    <a:pt x="671" y="1022"/>
                  </a:lnTo>
                  <a:lnTo>
                    <a:pt x="704" y="955"/>
                  </a:lnTo>
                  <a:lnTo>
                    <a:pt x="721" y="888"/>
                  </a:lnTo>
                  <a:lnTo>
                    <a:pt x="738" y="821"/>
                  </a:lnTo>
                  <a:lnTo>
                    <a:pt x="721" y="754"/>
                  </a:lnTo>
                  <a:lnTo>
                    <a:pt x="704" y="687"/>
                  </a:lnTo>
                  <a:lnTo>
                    <a:pt x="671" y="637"/>
                  </a:lnTo>
                  <a:lnTo>
                    <a:pt x="620" y="587"/>
                  </a:lnTo>
                  <a:lnTo>
                    <a:pt x="570" y="536"/>
                  </a:lnTo>
                  <a:lnTo>
                    <a:pt x="503" y="503"/>
                  </a:lnTo>
                  <a:lnTo>
                    <a:pt x="436" y="486"/>
                  </a:lnTo>
                  <a:lnTo>
                    <a:pt x="369" y="486"/>
                  </a:lnTo>
                  <a:lnTo>
                    <a:pt x="302" y="469"/>
                  </a:lnTo>
                  <a:lnTo>
                    <a:pt x="252" y="436"/>
                  </a:lnTo>
                  <a:lnTo>
                    <a:pt x="218" y="402"/>
                  </a:lnTo>
                  <a:lnTo>
                    <a:pt x="202" y="335"/>
                  </a:lnTo>
                  <a:lnTo>
                    <a:pt x="218" y="285"/>
                  </a:lnTo>
                  <a:lnTo>
                    <a:pt x="252" y="235"/>
                  </a:lnTo>
                  <a:lnTo>
                    <a:pt x="302" y="218"/>
                  </a:lnTo>
                  <a:lnTo>
                    <a:pt x="369" y="201"/>
                  </a:lnTo>
                  <a:lnTo>
                    <a:pt x="436" y="218"/>
                  </a:lnTo>
                  <a:lnTo>
                    <a:pt x="486" y="235"/>
                  </a:lnTo>
                  <a:lnTo>
                    <a:pt x="520" y="285"/>
                  </a:lnTo>
                  <a:lnTo>
                    <a:pt x="537" y="335"/>
                  </a:lnTo>
                  <a:lnTo>
                    <a:pt x="537" y="386"/>
                  </a:lnTo>
                  <a:lnTo>
                    <a:pt x="570" y="419"/>
                  </a:lnTo>
                  <a:lnTo>
                    <a:pt x="587" y="436"/>
                  </a:lnTo>
                  <a:lnTo>
                    <a:pt x="671" y="436"/>
                  </a:lnTo>
                  <a:lnTo>
                    <a:pt x="704" y="419"/>
                  </a:lnTo>
                  <a:lnTo>
                    <a:pt x="721" y="386"/>
                  </a:lnTo>
                  <a:lnTo>
                    <a:pt x="738" y="335"/>
                  </a:lnTo>
                  <a:lnTo>
                    <a:pt x="721" y="268"/>
                  </a:lnTo>
                  <a:lnTo>
                    <a:pt x="704" y="201"/>
                  </a:lnTo>
                  <a:lnTo>
                    <a:pt x="671" y="151"/>
                  </a:lnTo>
                  <a:lnTo>
                    <a:pt x="620" y="101"/>
                  </a:lnTo>
                  <a:lnTo>
                    <a:pt x="570" y="51"/>
                  </a:lnTo>
                  <a:lnTo>
                    <a:pt x="503" y="34"/>
                  </a:lnTo>
                  <a:lnTo>
                    <a:pt x="43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8358" name="Google Shape;8358;g3d53bdb51f7_0_14264"/>
            <p:cNvSpPr/>
            <p:nvPr/>
          </p:nvSpPr>
          <p:spPr>
            <a:xfrm>
              <a:off x="488950" y="2402475"/>
              <a:ext cx="5050" cy="7575"/>
            </a:xfrm>
            <a:custGeom>
              <a:rect b="b" l="l" r="r" t="t"/>
              <a:pathLst>
                <a:path extrusionOk="0" h="303" w="202">
                  <a:moveTo>
                    <a:pt x="51" y="1"/>
                  </a:moveTo>
                  <a:lnTo>
                    <a:pt x="34" y="18"/>
                  </a:lnTo>
                  <a:lnTo>
                    <a:pt x="1" y="51"/>
                  </a:lnTo>
                  <a:lnTo>
                    <a:pt x="1" y="101"/>
                  </a:lnTo>
                  <a:lnTo>
                    <a:pt x="1" y="202"/>
                  </a:lnTo>
                  <a:lnTo>
                    <a:pt x="1" y="235"/>
                  </a:lnTo>
                  <a:lnTo>
                    <a:pt x="34" y="269"/>
                  </a:lnTo>
                  <a:lnTo>
                    <a:pt x="51" y="302"/>
                  </a:lnTo>
                  <a:lnTo>
                    <a:pt x="135" y="302"/>
                  </a:lnTo>
                  <a:lnTo>
                    <a:pt x="168" y="269"/>
                  </a:lnTo>
                  <a:lnTo>
                    <a:pt x="185" y="235"/>
                  </a:lnTo>
                  <a:lnTo>
                    <a:pt x="202" y="202"/>
                  </a:lnTo>
                  <a:lnTo>
                    <a:pt x="202" y="101"/>
                  </a:lnTo>
                  <a:lnTo>
                    <a:pt x="185" y="51"/>
                  </a:lnTo>
                  <a:lnTo>
                    <a:pt x="168" y="18"/>
                  </a:lnTo>
                  <a:lnTo>
                    <a:pt x="13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8359" name="Google Shape;8359;g3d53bdb51f7_0_14264"/>
            <p:cNvSpPr/>
            <p:nvPr/>
          </p:nvSpPr>
          <p:spPr>
            <a:xfrm>
              <a:off x="488950" y="2429275"/>
              <a:ext cx="5050" cy="7575"/>
            </a:xfrm>
            <a:custGeom>
              <a:rect b="b" l="l" r="r" t="t"/>
              <a:pathLst>
                <a:path extrusionOk="0" h="303" w="202">
                  <a:moveTo>
                    <a:pt x="51" y="1"/>
                  </a:moveTo>
                  <a:lnTo>
                    <a:pt x="34" y="18"/>
                  </a:lnTo>
                  <a:lnTo>
                    <a:pt x="1" y="51"/>
                  </a:lnTo>
                  <a:lnTo>
                    <a:pt x="1" y="101"/>
                  </a:lnTo>
                  <a:lnTo>
                    <a:pt x="1" y="202"/>
                  </a:lnTo>
                  <a:lnTo>
                    <a:pt x="1" y="235"/>
                  </a:lnTo>
                  <a:lnTo>
                    <a:pt x="34" y="269"/>
                  </a:lnTo>
                  <a:lnTo>
                    <a:pt x="51" y="286"/>
                  </a:lnTo>
                  <a:lnTo>
                    <a:pt x="101" y="302"/>
                  </a:lnTo>
                  <a:lnTo>
                    <a:pt x="135" y="286"/>
                  </a:lnTo>
                  <a:lnTo>
                    <a:pt x="168" y="269"/>
                  </a:lnTo>
                  <a:lnTo>
                    <a:pt x="185" y="235"/>
                  </a:lnTo>
                  <a:lnTo>
                    <a:pt x="202" y="202"/>
                  </a:lnTo>
                  <a:lnTo>
                    <a:pt x="202" y="101"/>
                  </a:lnTo>
                  <a:lnTo>
                    <a:pt x="185" y="51"/>
                  </a:lnTo>
                  <a:lnTo>
                    <a:pt x="168" y="18"/>
                  </a:lnTo>
                  <a:lnTo>
                    <a:pt x="13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grpSp>
      <p:grpSp>
        <p:nvGrpSpPr>
          <p:cNvPr id="8360" name="Google Shape;8360;g3d53bdb51f7_0_14264"/>
          <p:cNvGrpSpPr/>
          <p:nvPr/>
        </p:nvGrpSpPr>
        <p:grpSpPr>
          <a:xfrm>
            <a:off x="7230537" y="1484007"/>
            <a:ext cx="321804" cy="398833"/>
            <a:chOff x="457125" y="2391600"/>
            <a:chExt cx="78750" cy="97600"/>
          </a:xfrm>
        </p:grpSpPr>
        <p:sp>
          <p:nvSpPr>
            <p:cNvPr id="8361" name="Google Shape;8361;g3d53bdb51f7_0_14264"/>
            <p:cNvSpPr/>
            <p:nvPr/>
          </p:nvSpPr>
          <p:spPr>
            <a:xfrm>
              <a:off x="472200" y="2443525"/>
              <a:ext cx="35625" cy="5050"/>
            </a:xfrm>
            <a:custGeom>
              <a:rect b="b" l="l" r="r" t="t"/>
              <a:pathLst>
                <a:path extrusionOk="0" h="202" w="1425">
                  <a:moveTo>
                    <a:pt x="101" y="0"/>
                  </a:moveTo>
                  <a:lnTo>
                    <a:pt x="68" y="17"/>
                  </a:lnTo>
                  <a:lnTo>
                    <a:pt x="34" y="34"/>
                  </a:lnTo>
                  <a:lnTo>
                    <a:pt x="1" y="67"/>
                  </a:lnTo>
                  <a:lnTo>
                    <a:pt x="1" y="101"/>
                  </a:lnTo>
                  <a:lnTo>
                    <a:pt x="1" y="134"/>
                  </a:lnTo>
                  <a:lnTo>
                    <a:pt x="34" y="168"/>
                  </a:lnTo>
                  <a:lnTo>
                    <a:pt x="68" y="201"/>
                  </a:lnTo>
                  <a:lnTo>
                    <a:pt x="1357" y="201"/>
                  </a:lnTo>
                  <a:lnTo>
                    <a:pt x="1391" y="168"/>
                  </a:lnTo>
                  <a:lnTo>
                    <a:pt x="1408" y="134"/>
                  </a:lnTo>
                  <a:lnTo>
                    <a:pt x="1424" y="101"/>
                  </a:lnTo>
                  <a:lnTo>
                    <a:pt x="1408" y="67"/>
                  </a:lnTo>
                  <a:lnTo>
                    <a:pt x="1391" y="34"/>
                  </a:lnTo>
                  <a:lnTo>
                    <a:pt x="1357" y="17"/>
                  </a:lnTo>
                  <a:lnTo>
                    <a:pt x="1324"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8362" name="Google Shape;8362;g3d53bdb51f7_0_14264"/>
            <p:cNvSpPr/>
            <p:nvPr/>
          </p:nvSpPr>
          <p:spPr>
            <a:xfrm>
              <a:off x="472200" y="2454000"/>
              <a:ext cx="35625" cy="5050"/>
            </a:xfrm>
            <a:custGeom>
              <a:rect b="b" l="l" r="r" t="t"/>
              <a:pathLst>
                <a:path extrusionOk="0" h="202" w="1425">
                  <a:moveTo>
                    <a:pt x="68" y="0"/>
                  </a:moveTo>
                  <a:lnTo>
                    <a:pt x="34" y="17"/>
                  </a:lnTo>
                  <a:lnTo>
                    <a:pt x="1" y="50"/>
                  </a:lnTo>
                  <a:lnTo>
                    <a:pt x="1" y="101"/>
                  </a:lnTo>
                  <a:lnTo>
                    <a:pt x="1" y="134"/>
                  </a:lnTo>
                  <a:lnTo>
                    <a:pt x="34" y="168"/>
                  </a:lnTo>
                  <a:lnTo>
                    <a:pt x="68" y="184"/>
                  </a:lnTo>
                  <a:lnTo>
                    <a:pt x="101" y="201"/>
                  </a:lnTo>
                  <a:lnTo>
                    <a:pt x="1324" y="201"/>
                  </a:lnTo>
                  <a:lnTo>
                    <a:pt x="1357" y="184"/>
                  </a:lnTo>
                  <a:lnTo>
                    <a:pt x="1391" y="168"/>
                  </a:lnTo>
                  <a:lnTo>
                    <a:pt x="1408" y="134"/>
                  </a:lnTo>
                  <a:lnTo>
                    <a:pt x="1424" y="101"/>
                  </a:lnTo>
                  <a:lnTo>
                    <a:pt x="1408" y="50"/>
                  </a:lnTo>
                  <a:lnTo>
                    <a:pt x="1391" y="17"/>
                  </a:lnTo>
                  <a:lnTo>
                    <a:pt x="1357"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8363" name="Google Shape;8363;g3d53bdb51f7_0_14264"/>
            <p:cNvSpPr/>
            <p:nvPr/>
          </p:nvSpPr>
          <p:spPr>
            <a:xfrm>
              <a:off x="457125" y="2391600"/>
              <a:ext cx="65775" cy="83350"/>
            </a:xfrm>
            <a:custGeom>
              <a:rect b="b" l="l" r="r" t="t"/>
              <a:pathLst>
                <a:path extrusionOk="0" h="3334" w="2631">
                  <a:moveTo>
                    <a:pt x="2429" y="201"/>
                  </a:moveTo>
                  <a:lnTo>
                    <a:pt x="2429" y="3133"/>
                  </a:lnTo>
                  <a:lnTo>
                    <a:pt x="202" y="3133"/>
                  </a:lnTo>
                  <a:lnTo>
                    <a:pt x="202" y="201"/>
                  </a:lnTo>
                  <a:close/>
                  <a:moveTo>
                    <a:pt x="101" y="0"/>
                  </a:moveTo>
                  <a:lnTo>
                    <a:pt x="68" y="17"/>
                  </a:lnTo>
                  <a:lnTo>
                    <a:pt x="34" y="34"/>
                  </a:lnTo>
                  <a:lnTo>
                    <a:pt x="1" y="67"/>
                  </a:lnTo>
                  <a:lnTo>
                    <a:pt x="1" y="101"/>
                  </a:lnTo>
                  <a:lnTo>
                    <a:pt x="1" y="3233"/>
                  </a:lnTo>
                  <a:lnTo>
                    <a:pt x="1" y="3267"/>
                  </a:lnTo>
                  <a:lnTo>
                    <a:pt x="34" y="3300"/>
                  </a:lnTo>
                  <a:lnTo>
                    <a:pt x="68" y="3334"/>
                  </a:lnTo>
                  <a:lnTo>
                    <a:pt x="2580" y="3334"/>
                  </a:lnTo>
                  <a:lnTo>
                    <a:pt x="2597" y="3300"/>
                  </a:lnTo>
                  <a:lnTo>
                    <a:pt x="2630" y="3267"/>
                  </a:lnTo>
                  <a:lnTo>
                    <a:pt x="2630" y="3233"/>
                  </a:lnTo>
                  <a:lnTo>
                    <a:pt x="2630" y="101"/>
                  </a:lnTo>
                  <a:lnTo>
                    <a:pt x="2630" y="67"/>
                  </a:lnTo>
                  <a:lnTo>
                    <a:pt x="2597" y="34"/>
                  </a:lnTo>
                  <a:lnTo>
                    <a:pt x="2580" y="17"/>
                  </a:lnTo>
                  <a:lnTo>
                    <a:pt x="2530"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8364" name="Google Shape;8364;g3d53bdb51f7_0_14264"/>
            <p:cNvSpPr/>
            <p:nvPr/>
          </p:nvSpPr>
          <p:spPr>
            <a:xfrm>
              <a:off x="470100" y="2405825"/>
              <a:ext cx="65775" cy="83375"/>
            </a:xfrm>
            <a:custGeom>
              <a:rect b="b" l="l" r="r" t="t"/>
              <a:pathLst>
                <a:path extrusionOk="0" h="3335" w="2631">
                  <a:moveTo>
                    <a:pt x="2329" y="1"/>
                  </a:moveTo>
                  <a:lnTo>
                    <a:pt x="2279" y="18"/>
                  </a:lnTo>
                  <a:lnTo>
                    <a:pt x="2245" y="34"/>
                  </a:lnTo>
                  <a:lnTo>
                    <a:pt x="2229" y="68"/>
                  </a:lnTo>
                  <a:lnTo>
                    <a:pt x="2229" y="101"/>
                  </a:lnTo>
                  <a:lnTo>
                    <a:pt x="2229" y="152"/>
                  </a:lnTo>
                  <a:lnTo>
                    <a:pt x="2245" y="185"/>
                  </a:lnTo>
                  <a:lnTo>
                    <a:pt x="2279" y="202"/>
                  </a:lnTo>
                  <a:lnTo>
                    <a:pt x="2430" y="202"/>
                  </a:lnTo>
                  <a:lnTo>
                    <a:pt x="2430" y="3133"/>
                  </a:lnTo>
                  <a:lnTo>
                    <a:pt x="202" y="3133"/>
                  </a:lnTo>
                  <a:lnTo>
                    <a:pt x="202" y="2983"/>
                  </a:lnTo>
                  <a:lnTo>
                    <a:pt x="185" y="2949"/>
                  </a:lnTo>
                  <a:lnTo>
                    <a:pt x="168" y="2916"/>
                  </a:lnTo>
                  <a:lnTo>
                    <a:pt x="135" y="2882"/>
                  </a:lnTo>
                  <a:lnTo>
                    <a:pt x="51" y="2882"/>
                  </a:lnTo>
                  <a:lnTo>
                    <a:pt x="34" y="2916"/>
                  </a:lnTo>
                  <a:lnTo>
                    <a:pt x="1" y="2949"/>
                  </a:lnTo>
                  <a:lnTo>
                    <a:pt x="1" y="2983"/>
                  </a:lnTo>
                  <a:lnTo>
                    <a:pt x="1" y="3234"/>
                  </a:lnTo>
                  <a:lnTo>
                    <a:pt x="1" y="3284"/>
                  </a:lnTo>
                  <a:lnTo>
                    <a:pt x="34" y="3301"/>
                  </a:lnTo>
                  <a:lnTo>
                    <a:pt x="51" y="3334"/>
                  </a:lnTo>
                  <a:lnTo>
                    <a:pt x="2564" y="3334"/>
                  </a:lnTo>
                  <a:lnTo>
                    <a:pt x="2597" y="3301"/>
                  </a:lnTo>
                  <a:lnTo>
                    <a:pt x="2631" y="3284"/>
                  </a:lnTo>
                  <a:lnTo>
                    <a:pt x="2631" y="3234"/>
                  </a:lnTo>
                  <a:lnTo>
                    <a:pt x="2631" y="101"/>
                  </a:lnTo>
                  <a:lnTo>
                    <a:pt x="2631" y="68"/>
                  </a:lnTo>
                  <a:lnTo>
                    <a:pt x="2597" y="34"/>
                  </a:lnTo>
                  <a:lnTo>
                    <a:pt x="2564" y="18"/>
                  </a:lnTo>
                  <a:lnTo>
                    <a:pt x="2530"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8365" name="Google Shape;8365;g3d53bdb51f7_0_14264"/>
            <p:cNvSpPr/>
            <p:nvPr/>
          </p:nvSpPr>
          <p:spPr>
            <a:xfrm>
              <a:off x="482250" y="2405000"/>
              <a:ext cx="18450" cy="29325"/>
            </a:xfrm>
            <a:custGeom>
              <a:rect b="b" l="l" r="r" t="t"/>
              <a:pathLst>
                <a:path extrusionOk="0" h="1173" w="738">
                  <a:moveTo>
                    <a:pt x="285" y="0"/>
                  </a:moveTo>
                  <a:lnTo>
                    <a:pt x="218" y="34"/>
                  </a:lnTo>
                  <a:lnTo>
                    <a:pt x="151" y="51"/>
                  </a:lnTo>
                  <a:lnTo>
                    <a:pt x="101" y="101"/>
                  </a:lnTo>
                  <a:lnTo>
                    <a:pt x="68" y="151"/>
                  </a:lnTo>
                  <a:lnTo>
                    <a:pt x="34" y="201"/>
                  </a:lnTo>
                  <a:lnTo>
                    <a:pt x="1" y="268"/>
                  </a:lnTo>
                  <a:lnTo>
                    <a:pt x="1" y="335"/>
                  </a:lnTo>
                  <a:lnTo>
                    <a:pt x="1" y="402"/>
                  </a:lnTo>
                  <a:lnTo>
                    <a:pt x="34" y="469"/>
                  </a:lnTo>
                  <a:lnTo>
                    <a:pt x="68" y="536"/>
                  </a:lnTo>
                  <a:lnTo>
                    <a:pt x="101" y="587"/>
                  </a:lnTo>
                  <a:lnTo>
                    <a:pt x="151" y="620"/>
                  </a:lnTo>
                  <a:lnTo>
                    <a:pt x="218" y="654"/>
                  </a:lnTo>
                  <a:lnTo>
                    <a:pt x="285" y="670"/>
                  </a:lnTo>
                  <a:lnTo>
                    <a:pt x="369" y="687"/>
                  </a:lnTo>
                  <a:lnTo>
                    <a:pt x="436" y="687"/>
                  </a:lnTo>
                  <a:lnTo>
                    <a:pt x="486" y="721"/>
                  </a:lnTo>
                  <a:lnTo>
                    <a:pt x="520" y="771"/>
                  </a:lnTo>
                  <a:lnTo>
                    <a:pt x="537" y="821"/>
                  </a:lnTo>
                  <a:lnTo>
                    <a:pt x="520" y="871"/>
                  </a:lnTo>
                  <a:lnTo>
                    <a:pt x="486" y="922"/>
                  </a:lnTo>
                  <a:lnTo>
                    <a:pt x="436" y="955"/>
                  </a:lnTo>
                  <a:lnTo>
                    <a:pt x="369" y="972"/>
                  </a:lnTo>
                  <a:lnTo>
                    <a:pt x="302" y="955"/>
                  </a:lnTo>
                  <a:lnTo>
                    <a:pt x="252" y="922"/>
                  </a:lnTo>
                  <a:lnTo>
                    <a:pt x="218" y="871"/>
                  </a:lnTo>
                  <a:lnTo>
                    <a:pt x="202" y="821"/>
                  </a:lnTo>
                  <a:lnTo>
                    <a:pt x="185" y="788"/>
                  </a:lnTo>
                  <a:lnTo>
                    <a:pt x="168" y="754"/>
                  </a:lnTo>
                  <a:lnTo>
                    <a:pt x="135" y="737"/>
                  </a:lnTo>
                  <a:lnTo>
                    <a:pt x="101" y="721"/>
                  </a:lnTo>
                  <a:lnTo>
                    <a:pt x="51" y="737"/>
                  </a:lnTo>
                  <a:lnTo>
                    <a:pt x="34" y="754"/>
                  </a:lnTo>
                  <a:lnTo>
                    <a:pt x="1" y="788"/>
                  </a:lnTo>
                  <a:lnTo>
                    <a:pt x="1" y="821"/>
                  </a:lnTo>
                  <a:lnTo>
                    <a:pt x="1" y="888"/>
                  </a:lnTo>
                  <a:lnTo>
                    <a:pt x="34" y="955"/>
                  </a:lnTo>
                  <a:lnTo>
                    <a:pt x="68" y="1022"/>
                  </a:lnTo>
                  <a:lnTo>
                    <a:pt x="101" y="1072"/>
                  </a:lnTo>
                  <a:lnTo>
                    <a:pt x="151" y="1106"/>
                  </a:lnTo>
                  <a:lnTo>
                    <a:pt x="218" y="1139"/>
                  </a:lnTo>
                  <a:lnTo>
                    <a:pt x="285" y="1156"/>
                  </a:lnTo>
                  <a:lnTo>
                    <a:pt x="369" y="1173"/>
                  </a:lnTo>
                  <a:lnTo>
                    <a:pt x="436" y="1156"/>
                  </a:lnTo>
                  <a:lnTo>
                    <a:pt x="503" y="1139"/>
                  </a:lnTo>
                  <a:lnTo>
                    <a:pt x="570" y="1106"/>
                  </a:lnTo>
                  <a:lnTo>
                    <a:pt x="620" y="1072"/>
                  </a:lnTo>
                  <a:lnTo>
                    <a:pt x="671" y="1022"/>
                  </a:lnTo>
                  <a:lnTo>
                    <a:pt x="704" y="955"/>
                  </a:lnTo>
                  <a:lnTo>
                    <a:pt x="721" y="888"/>
                  </a:lnTo>
                  <a:lnTo>
                    <a:pt x="738" y="821"/>
                  </a:lnTo>
                  <a:lnTo>
                    <a:pt x="721" y="754"/>
                  </a:lnTo>
                  <a:lnTo>
                    <a:pt x="704" y="687"/>
                  </a:lnTo>
                  <a:lnTo>
                    <a:pt x="671" y="637"/>
                  </a:lnTo>
                  <a:lnTo>
                    <a:pt x="620" y="587"/>
                  </a:lnTo>
                  <a:lnTo>
                    <a:pt x="570" y="536"/>
                  </a:lnTo>
                  <a:lnTo>
                    <a:pt x="503" y="503"/>
                  </a:lnTo>
                  <a:lnTo>
                    <a:pt x="436" y="486"/>
                  </a:lnTo>
                  <a:lnTo>
                    <a:pt x="369" y="486"/>
                  </a:lnTo>
                  <a:lnTo>
                    <a:pt x="302" y="469"/>
                  </a:lnTo>
                  <a:lnTo>
                    <a:pt x="252" y="436"/>
                  </a:lnTo>
                  <a:lnTo>
                    <a:pt x="218" y="402"/>
                  </a:lnTo>
                  <a:lnTo>
                    <a:pt x="202" y="335"/>
                  </a:lnTo>
                  <a:lnTo>
                    <a:pt x="218" y="285"/>
                  </a:lnTo>
                  <a:lnTo>
                    <a:pt x="252" y="235"/>
                  </a:lnTo>
                  <a:lnTo>
                    <a:pt x="302" y="218"/>
                  </a:lnTo>
                  <a:lnTo>
                    <a:pt x="369" y="201"/>
                  </a:lnTo>
                  <a:lnTo>
                    <a:pt x="436" y="218"/>
                  </a:lnTo>
                  <a:lnTo>
                    <a:pt x="486" y="235"/>
                  </a:lnTo>
                  <a:lnTo>
                    <a:pt x="520" y="285"/>
                  </a:lnTo>
                  <a:lnTo>
                    <a:pt x="537" y="335"/>
                  </a:lnTo>
                  <a:lnTo>
                    <a:pt x="537" y="386"/>
                  </a:lnTo>
                  <a:lnTo>
                    <a:pt x="570" y="419"/>
                  </a:lnTo>
                  <a:lnTo>
                    <a:pt x="587" y="436"/>
                  </a:lnTo>
                  <a:lnTo>
                    <a:pt x="671" y="436"/>
                  </a:lnTo>
                  <a:lnTo>
                    <a:pt x="704" y="419"/>
                  </a:lnTo>
                  <a:lnTo>
                    <a:pt x="721" y="386"/>
                  </a:lnTo>
                  <a:lnTo>
                    <a:pt x="738" y="335"/>
                  </a:lnTo>
                  <a:lnTo>
                    <a:pt x="721" y="268"/>
                  </a:lnTo>
                  <a:lnTo>
                    <a:pt x="704" y="201"/>
                  </a:lnTo>
                  <a:lnTo>
                    <a:pt x="671" y="151"/>
                  </a:lnTo>
                  <a:lnTo>
                    <a:pt x="620" y="101"/>
                  </a:lnTo>
                  <a:lnTo>
                    <a:pt x="570" y="51"/>
                  </a:lnTo>
                  <a:lnTo>
                    <a:pt x="503" y="34"/>
                  </a:lnTo>
                  <a:lnTo>
                    <a:pt x="43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8366" name="Google Shape;8366;g3d53bdb51f7_0_14264"/>
            <p:cNvSpPr/>
            <p:nvPr/>
          </p:nvSpPr>
          <p:spPr>
            <a:xfrm>
              <a:off x="488950" y="2402475"/>
              <a:ext cx="5050" cy="7575"/>
            </a:xfrm>
            <a:custGeom>
              <a:rect b="b" l="l" r="r" t="t"/>
              <a:pathLst>
                <a:path extrusionOk="0" h="303" w="202">
                  <a:moveTo>
                    <a:pt x="51" y="1"/>
                  </a:moveTo>
                  <a:lnTo>
                    <a:pt x="34" y="18"/>
                  </a:lnTo>
                  <a:lnTo>
                    <a:pt x="1" y="51"/>
                  </a:lnTo>
                  <a:lnTo>
                    <a:pt x="1" y="101"/>
                  </a:lnTo>
                  <a:lnTo>
                    <a:pt x="1" y="202"/>
                  </a:lnTo>
                  <a:lnTo>
                    <a:pt x="1" y="235"/>
                  </a:lnTo>
                  <a:lnTo>
                    <a:pt x="34" y="269"/>
                  </a:lnTo>
                  <a:lnTo>
                    <a:pt x="51" y="302"/>
                  </a:lnTo>
                  <a:lnTo>
                    <a:pt x="135" y="302"/>
                  </a:lnTo>
                  <a:lnTo>
                    <a:pt x="168" y="269"/>
                  </a:lnTo>
                  <a:lnTo>
                    <a:pt x="185" y="235"/>
                  </a:lnTo>
                  <a:lnTo>
                    <a:pt x="202" y="202"/>
                  </a:lnTo>
                  <a:lnTo>
                    <a:pt x="202" y="101"/>
                  </a:lnTo>
                  <a:lnTo>
                    <a:pt x="185" y="51"/>
                  </a:lnTo>
                  <a:lnTo>
                    <a:pt x="168" y="18"/>
                  </a:lnTo>
                  <a:lnTo>
                    <a:pt x="13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8367" name="Google Shape;8367;g3d53bdb51f7_0_14264"/>
            <p:cNvSpPr/>
            <p:nvPr/>
          </p:nvSpPr>
          <p:spPr>
            <a:xfrm>
              <a:off x="488950" y="2429275"/>
              <a:ext cx="5050" cy="7575"/>
            </a:xfrm>
            <a:custGeom>
              <a:rect b="b" l="l" r="r" t="t"/>
              <a:pathLst>
                <a:path extrusionOk="0" h="303" w="202">
                  <a:moveTo>
                    <a:pt x="51" y="1"/>
                  </a:moveTo>
                  <a:lnTo>
                    <a:pt x="34" y="18"/>
                  </a:lnTo>
                  <a:lnTo>
                    <a:pt x="1" y="51"/>
                  </a:lnTo>
                  <a:lnTo>
                    <a:pt x="1" y="101"/>
                  </a:lnTo>
                  <a:lnTo>
                    <a:pt x="1" y="202"/>
                  </a:lnTo>
                  <a:lnTo>
                    <a:pt x="1" y="235"/>
                  </a:lnTo>
                  <a:lnTo>
                    <a:pt x="34" y="269"/>
                  </a:lnTo>
                  <a:lnTo>
                    <a:pt x="51" y="286"/>
                  </a:lnTo>
                  <a:lnTo>
                    <a:pt x="101" y="302"/>
                  </a:lnTo>
                  <a:lnTo>
                    <a:pt x="135" y="286"/>
                  </a:lnTo>
                  <a:lnTo>
                    <a:pt x="168" y="269"/>
                  </a:lnTo>
                  <a:lnTo>
                    <a:pt x="185" y="235"/>
                  </a:lnTo>
                  <a:lnTo>
                    <a:pt x="202" y="202"/>
                  </a:lnTo>
                  <a:lnTo>
                    <a:pt x="202" y="101"/>
                  </a:lnTo>
                  <a:lnTo>
                    <a:pt x="185" y="51"/>
                  </a:lnTo>
                  <a:lnTo>
                    <a:pt x="168" y="18"/>
                  </a:lnTo>
                  <a:lnTo>
                    <a:pt x="13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5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Custom Layout">
  <p:cSld name="5_Custom Layout">
    <p:bg>
      <p:bgPr>
        <a:blipFill>
          <a:blip r:embed="rId2">
            <a:alphaModFix/>
          </a:blip>
          <a:stretch>
            <a:fillRect/>
          </a:stretch>
        </a:blipFill>
      </p:bgPr>
    </p:bg>
    <p:spTree>
      <p:nvGrpSpPr>
        <p:cNvPr id="8368" name="Shape 8368"/>
        <p:cNvGrpSpPr/>
        <p:nvPr/>
      </p:nvGrpSpPr>
      <p:grpSpPr>
        <a:xfrm>
          <a:off x="0" y="0"/>
          <a:ext cx="0" cy="0"/>
          <a:chOff x="0" y="0"/>
          <a:chExt cx="0" cy="0"/>
        </a:xfrm>
      </p:grpSpPr>
      <p:sp>
        <p:nvSpPr>
          <p:cNvPr id="8369" name="Google Shape;8369;g3d53bdb51f7_0_14315"/>
          <p:cNvSpPr/>
          <p:nvPr/>
        </p:nvSpPr>
        <p:spPr>
          <a:xfrm>
            <a:off x="325593" y="1039761"/>
            <a:ext cx="4795200" cy="3518100"/>
          </a:xfrm>
          <a:prstGeom prst="roundRect">
            <a:avLst>
              <a:gd fmla="val 2428"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370" name="Google Shape;8370;g3d53bdb51f7_0_14315"/>
          <p:cNvSpPr txBox="1"/>
          <p:nvPr>
            <p:ph type="title"/>
          </p:nvPr>
        </p:nvSpPr>
        <p:spPr>
          <a:xfrm>
            <a:off x="325584" y="347756"/>
            <a:ext cx="8492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371" name="Google Shape;8371;g3d53bdb51f7_0_1431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372" name="Google Shape;8372;g3d53bdb51f7_0_14315"/>
          <p:cNvSpPr/>
          <p:nvPr>
            <p:ph idx="2" type="pic"/>
          </p:nvPr>
        </p:nvSpPr>
        <p:spPr>
          <a:xfrm>
            <a:off x="5239004" y="1039761"/>
            <a:ext cx="3596700" cy="3518100"/>
          </a:xfrm>
          <a:prstGeom prst="roundRect">
            <a:avLst>
              <a:gd fmla="val 2719" name="adj"/>
            </a:avLst>
          </a:prstGeom>
          <a:noFill/>
          <a:ln>
            <a:noFill/>
          </a:ln>
        </p:spPr>
      </p:sp>
      <p:sp>
        <p:nvSpPr>
          <p:cNvPr id="8373" name="Google Shape;8373;g3d53bdb51f7_0_14315"/>
          <p:cNvSpPr txBox="1"/>
          <p:nvPr>
            <p:ph idx="1" type="subTitle"/>
          </p:nvPr>
        </p:nvSpPr>
        <p:spPr>
          <a:xfrm>
            <a:off x="588608" y="3022481"/>
            <a:ext cx="4246500" cy="1441800"/>
          </a:xfrm>
          <a:prstGeom prst="rect">
            <a:avLst/>
          </a:prstGeom>
          <a:noFill/>
          <a:ln>
            <a:noFill/>
          </a:ln>
        </p:spPr>
        <p:txBody>
          <a:bodyPr anchorCtr="0" anchor="t" bIns="0" lIns="0" spcFirstLastPara="1" rIns="0" wrap="square" tIns="0">
            <a:noAutofit/>
          </a:bodyPr>
          <a:lstStyle>
            <a:lvl1pPr lvl="0" algn="l">
              <a:lnSpc>
                <a:spcPct val="100000"/>
              </a:lnSpc>
              <a:spcBef>
                <a:spcPts val="1350"/>
              </a:spcBef>
              <a:spcAft>
                <a:spcPts val="0"/>
              </a:spcAft>
              <a:buClr>
                <a:schemeClr val="dk1"/>
              </a:buClr>
              <a:buSzPts val="1957"/>
              <a:buNone/>
              <a:defRPr sz="2175">
                <a:solidFill>
                  <a:schemeClr val="dk1"/>
                </a:solidFill>
                <a:latin typeface="Poppins"/>
                <a:ea typeface="Poppins"/>
                <a:cs typeface="Poppins"/>
                <a:sym typeface="Poppins"/>
              </a:defRPr>
            </a:lvl1pPr>
            <a:lvl2pPr lvl="1" algn="ctr">
              <a:lnSpc>
                <a:spcPct val="100000"/>
              </a:lnSpc>
              <a:spcBef>
                <a:spcPts val="1350"/>
              </a:spcBef>
              <a:spcAft>
                <a:spcPts val="0"/>
              </a:spcAft>
              <a:buClr>
                <a:schemeClr val="dk1"/>
              </a:buClr>
              <a:buSzPts val="675"/>
              <a:buNone/>
              <a:defRPr sz="750"/>
            </a:lvl2pPr>
            <a:lvl3pPr lvl="2" algn="ctr">
              <a:lnSpc>
                <a:spcPct val="100000"/>
              </a:lnSpc>
              <a:spcBef>
                <a:spcPts val="1350"/>
              </a:spcBef>
              <a:spcAft>
                <a:spcPts val="0"/>
              </a:spcAft>
              <a:buClr>
                <a:schemeClr val="dk1"/>
              </a:buClr>
              <a:buSzPts val="607"/>
              <a:buNone/>
              <a:defRPr sz="675"/>
            </a:lvl3pPr>
            <a:lvl4pPr lvl="3" algn="ctr">
              <a:lnSpc>
                <a:spcPct val="100000"/>
              </a:lnSpc>
              <a:spcBef>
                <a:spcPts val="1350"/>
              </a:spcBef>
              <a:spcAft>
                <a:spcPts val="0"/>
              </a:spcAft>
              <a:buClr>
                <a:schemeClr val="dk1"/>
              </a:buClr>
              <a:buSzPts val="540"/>
              <a:buNone/>
              <a:defRPr sz="600"/>
            </a:lvl4pPr>
            <a:lvl5pPr lvl="4" algn="ctr">
              <a:lnSpc>
                <a:spcPct val="100000"/>
              </a:lnSpc>
              <a:spcBef>
                <a:spcPts val="1350"/>
              </a:spcBef>
              <a:spcAft>
                <a:spcPts val="0"/>
              </a:spcAft>
              <a:buClr>
                <a:schemeClr val="dk1"/>
              </a:buClr>
              <a:buSzPts val="540"/>
              <a:buNone/>
              <a:defRPr sz="600"/>
            </a:lvl5pPr>
            <a:lvl6pPr lvl="5" algn="ctr">
              <a:lnSpc>
                <a:spcPct val="100000"/>
              </a:lnSpc>
              <a:spcBef>
                <a:spcPts val="375"/>
              </a:spcBef>
              <a:spcAft>
                <a:spcPts val="0"/>
              </a:spcAft>
              <a:buClr>
                <a:schemeClr val="dk1"/>
              </a:buClr>
              <a:buSzPts val="600"/>
              <a:buNone/>
              <a:defRPr sz="600"/>
            </a:lvl6pPr>
            <a:lvl7pPr lvl="6" algn="ctr">
              <a:lnSpc>
                <a:spcPct val="100000"/>
              </a:lnSpc>
              <a:spcBef>
                <a:spcPts val="375"/>
              </a:spcBef>
              <a:spcAft>
                <a:spcPts val="0"/>
              </a:spcAft>
              <a:buClr>
                <a:schemeClr val="dk1"/>
              </a:buClr>
              <a:buSzPts val="600"/>
              <a:buNone/>
              <a:defRPr sz="600"/>
            </a:lvl7pPr>
            <a:lvl8pPr lvl="7" algn="ctr">
              <a:lnSpc>
                <a:spcPct val="100000"/>
              </a:lnSpc>
              <a:spcBef>
                <a:spcPts val="375"/>
              </a:spcBef>
              <a:spcAft>
                <a:spcPts val="0"/>
              </a:spcAft>
              <a:buClr>
                <a:schemeClr val="dk1"/>
              </a:buClr>
              <a:buSzPts val="600"/>
              <a:buNone/>
              <a:defRPr sz="600"/>
            </a:lvl8pPr>
            <a:lvl9pPr lvl="8" algn="ctr">
              <a:lnSpc>
                <a:spcPct val="10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5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Custom Layout">
  <p:cSld name="6_Custom Layout">
    <p:bg>
      <p:bgPr>
        <a:blipFill>
          <a:blip r:embed="rId2">
            <a:alphaModFix/>
          </a:blip>
          <a:stretch>
            <a:fillRect/>
          </a:stretch>
        </a:blipFill>
      </p:bgPr>
    </p:bg>
    <p:spTree>
      <p:nvGrpSpPr>
        <p:cNvPr id="8374" name="Shape 8374"/>
        <p:cNvGrpSpPr/>
        <p:nvPr/>
      </p:nvGrpSpPr>
      <p:grpSpPr>
        <a:xfrm>
          <a:off x="0" y="0"/>
          <a:ext cx="0" cy="0"/>
          <a:chOff x="0" y="0"/>
          <a:chExt cx="0" cy="0"/>
        </a:xfrm>
      </p:grpSpPr>
      <p:sp>
        <p:nvSpPr>
          <p:cNvPr id="8375" name="Google Shape;8375;g3d53bdb51f7_0_14321"/>
          <p:cNvSpPr/>
          <p:nvPr/>
        </p:nvSpPr>
        <p:spPr>
          <a:xfrm>
            <a:off x="325593" y="1039761"/>
            <a:ext cx="4795200" cy="3518100"/>
          </a:xfrm>
          <a:prstGeom prst="roundRect">
            <a:avLst>
              <a:gd fmla="val 2428" name="adj"/>
            </a:avLst>
          </a:prstGeom>
          <a:gradFill>
            <a:gsLst>
              <a:gs pos="0">
                <a:srgbClr val="FFFFFF"/>
              </a:gs>
              <a:gs pos="22000">
                <a:srgbClr val="FFFFFF"/>
              </a:gs>
              <a:gs pos="100000">
                <a:srgbClr val="E3E7FA">
                  <a:alpha val="86274"/>
                </a:srgbClr>
              </a:gs>
            </a:gsLst>
            <a:lin ang="5400012" scaled="0"/>
          </a:gradFill>
          <a:ln cap="flat" cmpd="sng" w="9525">
            <a:solidFill>
              <a:schemeClr val="lt1"/>
            </a:solidFill>
            <a:prstDash val="solid"/>
            <a:round/>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376" name="Google Shape;8376;g3d53bdb51f7_0_14321"/>
          <p:cNvSpPr txBox="1"/>
          <p:nvPr>
            <p:ph type="title"/>
          </p:nvPr>
        </p:nvSpPr>
        <p:spPr>
          <a:xfrm>
            <a:off x="325584" y="347756"/>
            <a:ext cx="8492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377" name="Google Shape;8377;g3d53bdb51f7_0_1432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378" name="Google Shape;8378;g3d53bdb51f7_0_14321"/>
          <p:cNvSpPr/>
          <p:nvPr>
            <p:ph idx="2" type="pic"/>
          </p:nvPr>
        </p:nvSpPr>
        <p:spPr>
          <a:xfrm>
            <a:off x="5239004" y="1039761"/>
            <a:ext cx="3596700" cy="3518100"/>
          </a:xfrm>
          <a:prstGeom prst="roundRect">
            <a:avLst>
              <a:gd fmla="val 2719" name="adj"/>
            </a:avLst>
          </a:prstGeom>
          <a:noFill/>
          <a:ln>
            <a:noFill/>
          </a:ln>
        </p:spPr>
      </p:sp>
      <p:sp>
        <p:nvSpPr>
          <p:cNvPr id="8379" name="Google Shape;8379;g3d53bdb51f7_0_14321"/>
          <p:cNvSpPr txBox="1"/>
          <p:nvPr>
            <p:ph idx="1" type="subTitle"/>
          </p:nvPr>
        </p:nvSpPr>
        <p:spPr>
          <a:xfrm>
            <a:off x="588608" y="3022481"/>
            <a:ext cx="4246500" cy="1441800"/>
          </a:xfrm>
          <a:prstGeom prst="rect">
            <a:avLst/>
          </a:prstGeom>
          <a:noFill/>
          <a:ln>
            <a:noFill/>
          </a:ln>
        </p:spPr>
        <p:txBody>
          <a:bodyPr anchorCtr="0" anchor="t" bIns="0" lIns="0" spcFirstLastPara="1" rIns="0" wrap="square" tIns="0">
            <a:noAutofit/>
          </a:bodyPr>
          <a:lstStyle>
            <a:lvl1pPr lvl="0" algn="l">
              <a:lnSpc>
                <a:spcPct val="100000"/>
              </a:lnSpc>
              <a:spcBef>
                <a:spcPts val="1350"/>
              </a:spcBef>
              <a:spcAft>
                <a:spcPts val="0"/>
              </a:spcAft>
              <a:buClr>
                <a:schemeClr val="dk1"/>
              </a:buClr>
              <a:buSzPts val="1957"/>
              <a:buNone/>
              <a:defRPr sz="2175">
                <a:solidFill>
                  <a:schemeClr val="dk1"/>
                </a:solidFill>
                <a:latin typeface="Poppins"/>
                <a:ea typeface="Poppins"/>
                <a:cs typeface="Poppins"/>
                <a:sym typeface="Poppins"/>
              </a:defRPr>
            </a:lvl1pPr>
            <a:lvl2pPr lvl="1" algn="ctr">
              <a:lnSpc>
                <a:spcPct val="100000"/>
              </a:lnSpc>
              <a:spcBef>
                <a:spcPts val="1350"/>
              </a:spcBef>
              <a:spcAft>
                <a:spcPts val="0"/>
              </a:spcAft>
              <a:buClr>
                <a:schemeClr val="dk1"/>
              </a:buClr>
              <a:buSzPts val="675"/>
              <a:buNone/>
              <a:defRPr sz="750"/>
            </a:lvl2pPr>
            <a:lvl3pPr lvl="2" algn="ctr">
              <a:lnSpc>
                <a:spcPct val="100000"/>
              </a:lnSpc>
              <a:spcBef>
                <a:spcPts val="1350"/>
              </a:spcBef>
              <a:spcAft>
                <a:spcPts val="0"/>
              </a:spcAft>
              <a:buClr>
                <a:schemeClr val="dk1"/>
              </a:buClr>
              <a:buSzPts val="607"/>
              <a:buNone/>
              <a:defRPr sz="675"/>
            </a:lvl3pPr>
            <a:lvl4pPr lvl="3" algn="ctr">
              <a:lnSpc>
                <a:spcPct val="100000"/>
              </a:lnSpc>
              <a:spcBef>
                <a:spcPts val="1350"/>
              </a:spcBef>
              <a:spcAft>
                <a:spcPts val="0"/>
              </a:spcAft>
              <a:buClr>
                <a:schemeClr val="dk1"/>
              </a:buClr>
              <a:buSzPts val="540"/>
              <a:buNone/>
              <a:defRPr sz="600"/>
            </a:lvl4pPr>
            <a:lvl5pPr lvl="4" algn="ctr">
              <a:lnSpc>
                <a:spcPct val="100000"/>
              </a:lnSpc>
              <a:spcBef>
                <a:spcPts val="1350"/>
              </a:spcBef>
              <a:spcAft>
                <a:spcPts val="0"/>
              </a:spcAft>
              <a:buClr>
                <a:schemeClr val="dk1"/>
              </a:buClr>
              <a:buSzPts val="540"/>
              <a:buNone/>
              <a:defRPr sz="600"/>
            </a:lvl5pPr>
            <a:lvl6pPr lvl="5" algn="ctr">
              <a:lnSpc>
                <a:spcPct val="100000"/>
              </a:lnSpc>
              <a:spcBef>
                <a:spcPts val="375"/>
              </a:spcBef>
              <a:spcAft>
                <a:spcPts val="0"/>
              </a:spcAft>
              <a:buClr>
                <a:schemeClr val="dk1"/>
              </a:buClr>
              <a:buSzPts val="600"/>
              <a:buNone/>
              <a:defRPr sz="600"/>
            </a:lvl6pPr>
            <a:lvl7pPr lvl="6" algn="ctr">
              <a:lnSpc>
                <a:spcPct val="100000"/>
              </a:lnSpc>
              <a:spcBef>
                <a:spcPts val="375"/>
              </a:spcBef>
              <a:spcAft>
                <a:spcPts val="0"/>
              </a:spcAft>
              <a:buClr>
                <a:schemeClr val="dk1"/>
              </a:buClr>
              <a:buSzPts val="600"/>
              <a:buNone/>
              <a:defRPr sz="600"/>
            </a:lvl7pPr>
            <a:lvl8pPr lvl="7" algn="ctr">
              <a:lnSpc>
                <a:spcPct val="100000"/>
              </a:lnSpc>
              <a:spcBef>
                <a:spcPts val="375"/>
              </a:spcBef>
              <a:spcAft>
                <a:spcPts val="0"/>
              </a:spcAft>
              <a:buClr>
                <a:schemeClr val="dk1"/>
              </a:buClr>
              <a:buSzPts val="600"/>
              <a:buNone/>
              <a:defRPr sz="600"/>
            </a:lvl8pPr>
            <a:lvl9pPr lvl="8" algn="ctr">
              <a:lnSpc>
                <a:spcPct val="10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5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Custom Layout">
  <p:cSld name="7_Custom Layout">
    <p:bg>
      <p:bgPr>
        <a:blipFill>
          <a:blip r:embed="rId2">
            <a:alphaModFix/>
          </a:blip>
          <a:stretch>
            <a:fillRect/>
          </a:stretch>
        </a:blipFill>
      </p:bgPr>
    </p:bg>
    <p:spTree>
      <p:nvGrpSpPr>
        <p:cNvPr id="8380" name="Shape 8380"/>
        <p:cNvGrpSpPr/>
        <p:nvPr/>
      </p:nvGrpSpPr>
      <p:grpSpPr>
        <a:xfrm>
          <a:off x="0" y="0"/>
          <a:ext cx="0" cy="0"/>
          <a:chOff x="0" y="0"/>
          <a:chExt cx="0" cy="0"/>
        </a:xfrm>
      </p:grpSpPr>
      <p:sp>
        <p:nvSpPr>
          <p:cNvPr id="8381" name="Google Shape;8381;g3d53bdb51f7_0_14327"/>
          <p:cNvSpPr/>
          <p:nvPr/>
        </p:nvSpPr>
        <p:spPr>
          <a:xfrm>
            <a:off x="315022" y="1802299"/>
            <a:ext cx="8610900" cy="2748300"/>
          </a:xfrm>
          <a:prstGeom prst="roundRect">
            <a:avLst>
              <a:gd fmla="val 186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382" name="Google Shape;8382;g3d53bdb51f7_0_14327"/>
          <p:cNvSpPr txBox="1"/>
          <p:nvPr>
            <p:ph type="title"/>
          </p:nvPr>
        </p:nvSpPr>
        <p:spPr>
          <a:xfrm>
            <a:off x="325593" y="339924"/>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383" name="Google Shape;8383;g3d53bdb51f7_0_1432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8384" name="Google Shape;8384;g3d53bdb51f7_0_14327"/>
          <p:cNvPicPr preferRelativeResize="0"/>
          <p:nvPr/>
        </p:nvPicPr>
        <p:blipFill rotWithShape="1">
          <a:blip r:embed="rId3">
            <a:alphaModFix/>
          </a:blip>
          <a:srcRect b="0" l="0" r="0" t="0"/>
          <a:stretch/>
        </p:blipFill>
        <p:spPr>
          <a:xfrm>
            <a:off x="556032" y="2718197"/>
            <a:ext cx="8128945" cy="7143"/>
          </a:xfrm>
          <a:prstGeom prst="rect">
            <a:avLst/>
          </a:prstGeom>
          <a:noFill/>
          <a:ln>
            <a:noFill/>
          </a:ln>
        </p:spPr>
      </p:pic>
      <p:pic>
        <p:nvPicPr>
          <p:cNvPr id="8385" name="Google Shape;8385;g3d53bdb51f7_0_14327"/>
          <p:cNvPicPr preferRelativeResize="0"/>
          <p:nvPr/>
        </p:nvPicPr>
        <p:blipFill rotWithShape="1">
          <a:blip r:embed="rId3">
            <a:alphaModFix/>
          </a:blip>
          <a:srcRect b="0" l="0" r="0" t="0"/>
          <a:stretch/>
        </p:blipFill>
        <p:spPr>
          <a:xfrm>
            <a:off x="556032" y="3624943"/>
            <a:ext cx="8128945" cy="7143"/>
          </a:xfrm>
          <a:prstGeom prst="rect">
            <a:avLst/>
          </a:prstGeom>
          <a:noFill/>
          <a:ln>
            <a:noFill/>
          </a:ln>
        </p:spPr>
      </p:pic>
      <p:sp>
        <p:nvSpPr>
          <p:cNvPr id="8386" name="Google Shape;8386;g3d53bdb51f7_0_14327"/>
          <p:cNvSpPr txBox="1"/>
          <p:nvPr>
            <p:ph idx="1" type="subTitle"/>
          </p:nvPr>
        </p:nvSpPr>
        <p:spPr>
          <a:xfrm>
            <a:off x="512821" y="2166408"/>
            <a:ext cx="36633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8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387" name="Google Shape;8387;g3d53bdb51f7_0_14327"/>
          <p:cNvSpPr txBox="1"/>
          <p:nvPr>
            <p:ph idx="2" type="subTitle"/>
          </p:nvPr>
        </p:nvSpPr>
        <p:spPr>
          <a:xfrm>
            <a:off x="512821" y="3039512"/>
            <a:ext cx="36633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8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388" name="Google Shape;8388;g3d53bdb51f7_0_14327"/>
          <p:cNvSpPr txBox="1"/>
          <p:nvPr>
            <p:ph idx="3" type="subTitle"/>
          </p:nvPr>
        </p:nvSpPr>
        <p:spPr>
          <a:xfrm>
            <a:off x="512821" y="3938875"/>
            <a:ext cx="36633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8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389" name="Google Shape;8389;g3d53bdb51f7_0_14327"/>
          <p:cNvSpPr txBox="1"/>
          <p:nvPr>
            <p:ph idx="4" type="subTitle"/>
          </p:nvPr>
        </p:nvSpPr>
        <p:spPr>
          <a:xfrm>
            <a:off x="4483465" y="2166408"/>
            <a:ext cx="36633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8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390" name="Google Shape;8390;g3d53bdb51f7_0_14327"/>
          <p:cNvSpPr txBox="1"/>
          <p:nvPr>
            <p:ph idx="5" type="subTitle"/>
          </p:nvPr>
        </p:nvSpPr>
        <p:spPr>
          <a:xfrm>
            <a:off x="4483465" y="3039512"/>
            <a:ext cx="36633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8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391" name="Google Shape;8391;g3d53bdb51f7_0_14327"/>
          <p:cNvSpPr txBox="1"/>
          <p:nvPr>
            <p:ph idx="6" type="subTitle"/>
          </p:nvPr>
        </p:nvSpPr>
        <p:spPr>
          <a:xfrm>
            <a:off x="4483465" y="3938875"/>
            <a:ext cx="36633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18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Tree>
  </p:cSld>
  <p:clrMapOvr>
    <a:masterClrMapping/>
  </p:clrMapOvr>
</p:sldLayout>
</file>

<file path=ppt/slideLayouts/slideLayout5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Custom Layout">
  <p:cSld name="8_Custom Layout">
    <p:bg>
      <p:bgPr>
        <a:blipFill>
          <a:blip r:embed="rId2">
            <a:alphaModFix/>
          </a:blip>
          <a:stretch>
            <a:fillRect/>
          </a:stretch>
        </a:blipFill>
      </p:bgPr>
    </p:bg>
    <p:spTree>
      <p:nvGrpSpPr>
        <p:cNvPr id="8392" name="Shape 8392"/>
        <p:cNvGrpSpPr/>
        <p:nvPr/>
      </p:nvGrpSpPr>
      <p:grpSpPr>
        <a:xfrm>
          <a:off x="0" y="0"/>
          <a:ext cx="0" cy="0"/>
          <a:chOff x="0" y="0"/>
          <a:chExt cx="0" cy="0"/>
        </a:xfrm>
      </p:grpSpPr>
      <p:sp>
        <p:nvSpPr>
          <p:cNvPr id="8393" name="Google Shape;8393;g3d53bdb51f7_0_14339"/>
          <p:cNvSpPr/>
          <p:nvPr/>
        </p:nvSpPr>
        <p:spPr>
          <a:xfrm>
            <a:off x="315022" y="1802299"/>
            <a:ext cx="8610900" cy="2748300"/>
          </a:xfrm>
          <a:prstGeom prst="roundRect">
            <a:avLst>
              <a:gd fmla="val 186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394" name="Google Shape;8394;g3d53bdb51f7_0_14339"/>
          <p:cNvSpPr txBox="1"/>
          <p:nvPr>
            <p:ph type="title"/>
          </p:nvPr>
        </p:nvSpPr>
        <p:spPr>
          <a:xfrm>
            <a:off x="325593" y="339924"/>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395" name="Google Shape;8395;g3d53bdb51f7_0_1433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8396" name="Google Shape;8396;g3d53bdb51f7_0_14339"/>
          <p:cNvPicPr preferRelativeResize="0"/>
          <p:nvPr/>
        </p:nvPicPr>
        <p:blipFill rotWithShape="1">
          <a:blip r:embed="rId3">
            <a:alphaModFix/>
          </a:blip>
          <a:srcRect b="0" l="0" r="0" t="0"/>
          <a:stretch/>
        </p:blipFill>
        <p:spPr>
          <a:xfrm>
            <a:off x="556032" y="2718197"/>
            <a:ext cx="8128945" cy="7143"/>
          </a:xfrm>
          <a:prstGeom prst="rect">
            <a:avLst/>
          </a:prstGeom>
          <a:noFill/>
          <a:ln>
            <a:noFill/>
          </a:ln>
        </p:spPr>
      </p:pic>
      <p:pic>
        <p:nvPicPr>
          <p:cNvPr id="8397" name="Google Shape;8397;g3d53bdb51f7_0_14339"/>
          <p:cNvPicPr preferRelativeResize="0"/>
          <p:nvPr/>
        </p:nvPicPr>
        <p:blipFill rotWithShape="1">
          <a:blip r:embed="rId3">
            <a:alphaModFix/>
          </a:blip>
          <a:srcRect b="0" l="0" r="0" t="0"/>
          <a:stretch/>
        </p:blipFill>
        <p:spPr>
          <a:xfrm>
            <a:off x="556032" y="3624943"/>
            <a:ext cx="8128945" cy="7143"/>
          </a:xfrm>
          <a:prstGeom prst="rect">
            <a:avLst/>
          </a:prstGeom>
          <a:noFill/>
          <a:ln>
            <a:noFill/>
          </a:ln>
        </p:spPr>
      </p:pic>
      <p:sp>
        <p:nvSpPr>
          <p:cNvPr id="8398" name="Google Shape;8398;g3d53bdb51f7_0_14339"/>
          <p:cNvSpPr txBox="1"/>
          <p:nvPr>
            <p:ph idx="1" type="subTitle"/>
          </p:nvPr>
        </p:nvSpPr>
        <p:spPr>
          <a:xfrm>
            <a:off x="1000257" y="2161134"/>
            <a:ext cx="32442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8399" name="Google Shape;8399;g3d53bdb51f7_0_14339"/>
          <p:cNvSpPr txBox="1"/>
          <p:nvPr>
            <p:ph idx="2" type="subTitle"/>
          </p:nvPr>
        </p:nvSpPr>
        <p:spPr>
          <a:xfrm>
            <a:off x="1000257" y="3017362"/>
            <a:ext cx="32442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8400" name="Google Shape;8400;g3d53bdb51f7_0_14339"/>
          <p:cNvSpPr txBox="1"/>
          <p:nvPr>
            <p:ph idx="3" type="subTitle"/>
          </p:nvPr>
        </p:nvSpPr>
        <p:spPr>
          <a:xfrm>
            <a:off x="1000257" y="3907851"/>
            <a:ext cx="32442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8401" name="Google Shape;8401;g3d53bdb51f7_0_14339"/>
          <p:cNvSpPr txBox="1"/>
          <p:nvPr>
            <p:ph idx="4" type="subTitle"/>
          </p:nvPr>
        </p:nvSpPr>
        <p:spPr>
          <a:xfrm>
            <a:off x="4978030" y="2161134"/>
            <a:ext cx="32442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8402" name="Google Shape;8402;g3d53bdb51f7_0_14339"/>
          <p:cNvSpPr txBox="1"/>
          <p:nvPr>
            <p:ph idx="5" type="subTitle"/>
          </p:nvPr>
        </p:nvSpPr>
        <p:spPr>
          <a:xfrm>
            <a:off x="4978030" y="3017362"/>
            <a:ext cx="32442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8403" name="Google Shape;8403;g3d53bdb51f7_0_14339"/>
          <p:cNvSpPr txBox="1"/>
          <p:nvPr>
            <p:ph idx="6" type="subTitle"/>
          </p:nvPr>
        </p:nvSpPr>
        <p:spPr>
          <a:xfrm>
            <a:off x="4978030" y="3907851"/>
            <a:ext cx="3244200" cy="3156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8404" name="Google Shape;8404;g3d53bdb51f7_0_14339"/>
          <p:cNvSpPr txBox="1"/>
          <p:nvPr>
            <p:ph idx="7" type="title"/>
          </p:nvPr>
        </p:nvSpPr>
        <p:spPr>
          <a:xfrm>
            <a:off x="372046" y="2123955"/>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8405" name="Google Shape;8405;g3d53bdb51f7_0_14339"/>
          <p:cNvSpPr txBox="1"/>
          <p:nvPr>
            <p:ph idx="8" type="title"/>
          </p:nvPr>
        </p:nvSpPr>
        <p:spPr>
          <a:xfrm>
            <a:off x="372046" y="2989127"/>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8406" name="Google Shape;8406;g3d53bdb51f7_0_14339"/>
          <p:cNvSpPr txBox="1"/>
          <p:nvPr>
            <p:ph idx="9" type="title"/>
          </p:nvPr>
        </p:nvSpPr>
        <p:spPr>
          <a:xfrm>
            <a:off x="372046" y="3888133"/>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8407" name="Google Shape;8407;g3d53bdb51f7_0_14339"/>
          <p:cNvSpPr txBox="1"/>
          <p:nvPr>
            <p:ph idx="13" type="title"/>
          </p:nvPr>
        </p:nvSpPr>
        <p:spPr>
          <a:xfrm>
            <a:off x="4387041" y="2142273"/>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8408" name="Google Shape;8408;g3d53bdb51f7_0_14339"/>
          <p:cNvSpPr txBox="1"/>
          <p:nvPr>
            <p:ph idx="14" type="title"/>
          </p:nvPr>
        </p:nvSpPr>
        <p:spPr>
          <a:xfrm>
            <a:off x="4387041" y="3007444"/>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8409" name="Google Shape;8409;g3d53bdb51f7_0_14339"/>
          <p:cNvSpPr txBox="1"/>
          <p:nvPr>
            <p:ph idx="15" type="title"/>
          </p:nvPr>
        </p:nvSpPr>
        <p:spPr>
          <a:xfrm>
            <a:off x="4387041" y="3906451"/>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Tree>
  </p:cSld>
  <p:clrMapOvr>
    <a:masterClrMapping/>
  </p:clrMapOvr>
</p:sldLayout>
</file>

<file path=ppt/slideLayouts/slideLayout5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Custom Layout">
  <p:cSld name="9_Custom Layout">
    <p:bg>
      <p:bgPr>
        <a:blipFill>
          <a:blip r:embed="rId2">
            <a:alphaModFix/>
          </a:blip>
          <a:stretch>
            <a:fillRect/>
          </a:stretch>
        </a:blipFill>
      </p:bgPr>
    </p:bg>
    <p:spTree>
      <p:nvGrpSpPr>
        <p:cNvPr id="8410" name="Shape 8410"/>
        <p:cNvGrpSpPr/>
        <p:nvPr/>
      </p:nvGrpSpPr>
      <p:grpSpPr>
        <a:xfrm>
          <a:off x="0" y="0"/>
          <a:ext cx="0" cy="0"/>
          <a:chOff x="0" y="0"/>
          <a:chExt cx="0" cy="0"/>
        </a:xfrm>
      </p:grpSpPr>
      <p:sp>
        <p:nvSpPr>
          <p:cNvPr id="8411" name="Google Shape;8411;g3d53bdb51f7_0_14357"/>
          <p:cNvSpPr/>
          <p:nvPr/>
        </p:nvSpPr>
        <p:spPr>
          <a:xfrm>
            <a:off x="315022" y="1381969"/>
            <a:ext cx="8610900" cy="3175200"/>
          </a:xfrm>
          <a:prstGeom prst="roundRect">
            <a:avLst>
              <a:gd fmla="val 186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412" name="Google Shape;8412;g3d53bdb51f7_0_14357"/>
          <p:cNvSpPr txBox="1"/>
          <p:nvPr>
            <p:ph type="title"/>
          </p:nvPr>
        </p:nvSpPr>
        <p:spPr>
          <a:xfrm>
            <a:off x="325593" y="339924"/>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413" name="Google Shape;8413;g3d53bdb51f7_0_1435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8414" name="Google Shape;8414;g3d53bdb51f7_0_14357"/>
          <p:cNvPicPr preferRelativeResize="0"/>
          <p:nvPr/>
        </p:nvPicPr>
        <p:blipFill rotWithShape="1">
          <a:blip r:embed="rId3">
            <a:alphaModFix/>
          </a:blip>
          <a:srcRect b="0" l="0" r="0" t="0"/>
          <a:stretch/>
        </p:blipFill>
        <p:spPr>
          <a:xfrm>
            <a:off x="556032" y="2419542"/>
            <a:ext cx="8128945" cy="7143"/>
          </a:xfrm>
          <a:prstGeom prst="rect">
            <a:avLst/>
          </a:prstGeom>
          <a:noFill/>
          <a:ln>
            <a:noFill/>
          </a:ln>
        </p:spPr>
      </p:pic>
      <p:pic>
        <p:nvPicPr>
          <p:cNvPr id="8415" name="Google Shape;8415;g3d53bdb51f7_0_14357"/>
          <p:cNvPicPr preferRelativeResize="0"/>
          <p:nvPr/>
        </p:nvPicPr>
        <p:blipFill rotWithShape="1">
          <a:blip r:embed="rId3">
            <a:alphaModFix/>
          </a:blip>
          <a:srcRect b="0" l="0" r="0" t="0"/>
          <a:stretch/>
        </p:blipFill>
        <p:spPr>
          <a:xfrm>
            <a:off x="556032" y="3492209"/>
            <a:ext cx="8128945" cy="7143"/>
          </a:xfrm>
          <a:prstGeom prst="rect">
            <a:avLst/>
          </a:prstGeom>
          <a:noFill/>
          <a:ln>
            <a:noFill/>
          </a:ln>
        </p:spPr>
      </p:pic>
      <p:sp>
        <p:nvSpPr>
          <p:cNvPr id="8416" name="Google Shape;8416;g3d53bdb51f7_0_14357"/>
          <p:cNvSpPr txBox="1"/>
          <p:nvPr>
            <p:ph idx="2" type="title"/>
          </p:nvPr>
        </p:nvSpPr>
        <p:spPr>
          <a:xfrm>
            <a:off x="390361" y="3727815"/>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8417" name="Google Shape;8417;g3d53bdb51f7_0_14357"/>
          <p:cNvSpPr txBox="1"/>
          <p:nvPr>
            <p:ph idx="3" type="title"/>
          </p:nvPr>
        </p:nvSpPr>
        <p:spPr>
          <a:xfrm>
            <a:off x="4405357" y="3727815"/>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8418" name="Google Shape;8418;g3d53bdb51f7_0_14357"/>
          <p:cNvSpPr txBox="1"/>
          <p:nvPr>
            <p:ph idx="4" type="title"/>
          </p:nvPr>
        </p:nvSpPr>
        <p:spPr>
          <a:xfrm>
            <a:off x="381204" y="1710014"/>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8419" name="Google Shape;8419;g3d53bdb51f7_0_14357"/>
          <p:cNvSpPr txBox="1"/>
          <p:nvPr>
            <p:ph idx="5" type="title"/>
          </p:nvPr>
        </p:nvSpPr>
        <p:spPr>
          <a:xfrm>
            <a:off x="390361" y="2709939"/>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8420" name="Google Shape;8420;g3d53bdb51f7_0_14357"/>
          <p:cNvSpPr txBox="1"/>
          <p:nvPr>
            <p:ph idx="6" type="title"/>
          </p:nvPr>
        </p:nvSpPr>
        <p:spPr>
          <a:xfrm>
            <a:off x="4396199" y="1710014"/>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8421" name="Google Shape;8421;g3d53bdb51f7_0_14357"/>
          <p:cNvSpPr txBox="1"/>
          <p:nvPr>
            <p:ph idx="7" type="title"/>
          </p:nvPr>
        </p:nvSpPr>
        <p:spPr>
          <a:xfrm>
            <a:off x="4405357" y="2709939"/>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837">
                <a:solidFill>
                  <a:schemeClr val="accent2"/>
                </a:solidFill>
                <a:latin typeface="Poppins"/>
                <a:ea typeface="Poppins"/>
                <a:cs typeface="Poppins"/>
                <a:sym typeface="Poppins"/>
              </a:defRPr>
            </a:lvl1pPr>
            <a:lvl2pPr lvl="1" algn="ctr">
              <a:lnSpc>
                <a:spcPct val="100000"/>
              </a:lnSpc>
              <a:spcBef>
                <a:spcPts val="0"/>
              </a:spcBef>
              <a:spcAft>
                <a:spcPts val="0"/>
              </a:spcAft>
              <a:buSzPts val="4500"/>
              <a:buFont typeface="Poppins"/>
              <a:buNone/>
              <a:defRPr b="1" sz="4500">
                <a:latin typeface="Poppins"/>
                <a:ea typeface="Poppins"/>
                <a:cs typeface="Poppins"/>
                <a:sym typeface="Poppins"/>
              </a:defRPr>
            </a:lvl2pPr>
            <a:lvl3pPr lvl="2" algn="ctr">
              <a:lnSpc>
                <a:spcPct val="100000"/>
              </a:lnSpc>
              <a:spcBef>
                <a:spcPts val="0"/>
              </a:spcBef>
              <a:spcAft>
                <a:spcPts val="0"/>
              </a:spcAft>
              <a:buSzPts val="4500"/>
              <a:buFont typeface="Poppins"/>
              <a:buNone/>
              <a:defRPr b="1" sz="4500">
                <a:latin typeface="Poppins"/>
                <a:ea typeface="Poppins"/>
                <a:cs typeface="Poppins"/>
                <a:sym typeface="Poppins"/>
              </a:defRPr>
            </a:lvl3pPr>
            <a:lvl4pPr lvl="3" algn="ctr">
              <a:lnSpc>
                <a:spcPct val="100000"/>
              </a:lnSpc>
              <a:spcBef>
                <a:spcPts val="0"/>
              </a:spcBef>
              <a:spcAft>
                <a:spcPts val="0"/>
              </a:spcAft>
              <a:buSzPts val="4500"/>
              <a:buFont typeface="Poppins"/>
              <a:buNone/>
              <a:defRPr b="1" sz="4500">
                <a:latin typeface="Poppins"/>
                <a:ea typeface="Poppins"/>
                <a:cs typeface="Poppins"/>
                <a:sym typeface="Poppins"/>
              </a:defRPr>
            </a:lvl4pPr>
            <a:lvl5pPr lvl="4" algn="ctr">
              <a:lnSpc>
                <a:spcPct val="100000"/>
              </a:lnSpc>
              <a:spcBef>
                <a:spcPts val="0"/>
              </a:spcBef>
              <a:spcAft>
                <a:spcPts val="0"/>
              </a:spcAft>
              <a:buSzPts val="4500"/>
              <a:buFont typeface="Poppins"/>
              <a:buNone/>
              <a:defRPr b="1" sz="4500">
                <a:latin typeface="Poppins"/>
                <a:ea typeface="Poppins"/>
                <a:cs typeface="Poppins"/>
                <a:sym typeface="Poppins"/>
              </a:defRPr>
            </a:lvl5pPr>
            <a:lvl6pPr lvl="5" algn="ctr">
              <a:lnSpc>
                <a:spcPct val="100000"/>
              </a:lnSpc>
              <a:spcBef>
                <a:spcPts val="0"/>
              </a:spcBef>
              <a:spcAft>
                <a:spcPts val="0"/>
              </a:spcAft>
              <a:buSzPts val="4500"/>
              <a:buFont typeface="Poppins"/>
              <a:buNone/>
              <a:defRPr b="1" sz="4500">
                <a:latin typeface="Poppins"/>
                <a:ea typeface="Poppins"/>
                <a:cs typeface="Poppins"/>
                <a:sym typeface="Poppins"/>
              </a:defRPr>
            </a:lvl6pPr>
            <a:lvl7pPr lvl="6" algn="ctr">
              <a:lnSpc>
                <a:spcPct val="100000"/>
              </a:lnSpc>
              <a:spcBef>
                <a:spcPts val="0"/>
              </a:spcBef>
              <a:spcAft>
                <a:spcPts val="0"/>
              </a:spcAft>
              <a:buSzPts val="4500"/>
              <a:buFont typeface="Poppins"/>
              <a:buNone/>
              <a:defRPr b="1" sz="4500">
                <a:latin typeface="Poppins"/>
                <a:ea typeface="Poppins"/>
                <a:cs typeface="Poppins"/>
                <a:sym typeface="Poppins"/>
              </a:defRPr>
            </a:lvl7pPr>
            <a:lvl8pPr lvl="7" algn="ctr">
              <a:lnSpc>
                <a:spcPct val="100000"/>
              </a:lnSpc>
              <a:spcBef>
                <a:spcPts val="0"/>
              </a:spcBef>
              <a:spcAft>
                <a:spcPts val="0"/>
              </a:spcAft>
              <a:buSzPts val="4500"/>
              <a:buFont typeface="Poppins"/>
              <a:buNone/>
              <a:defRPr b="1" sz="4500">
                <a:latin typeface="Poppins"/>
                <a:ea typeface="Poppins"/>
                <a:cs typeface="Poppins"/>
                <a:sym typeface="Poppins"/>
              </a:defRPr>
            </a:lvl8pPr>
            <a:lvl9pPr lvl="8" algn="ctr">
              <a:lnSpc>
                <a:spcPct val="100000"/>
              </a:lnSpc>
              <a:spcBef>
                <a:spcPts val="0"/>
              </a:spcBef>
              <a:spcAft>
                <a:spcPts val="0"/>
              </a:spcAft>
              <a:buSzPts val="4500"/>
              <a:buFont typeface="Poppins"/>
              <a:buNone/>
              <a:defRPr b="1" sz="4500">
                <a:latin typeface="Poppins"/>
                <a:ea typeface="Poppins"/>
                <a:cs typeface="Poppins"/>
                <a:sym typeface="Poppins"/>
              </a:defRPr>
            </a:lvl9pPr>
          </a:lstStyle>
          <a:p/>
        </p:txBody>
      </p:sp>
      <p:sp>
        <p:nvSpPr>
          <p:cNvPr id="8422" name="Google Shape;8422;g3d53bdb51f7_0_14357"/>
          <p:cNvSpPr txBox="1"/>
          <p:nvPr>
            <p:ph idx="1" type="subTitle"/>
          </p:nvPr>
        </p:nvSpPr>
        <p:spPr>
          <a:xfrm>
            <a:off x="982822" y="2076019"/>
            <a:ext cx="3344100" cy="1335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975"/>
              <a:buNone/>
              <a:defRPr sz="975">
                <a:solidFill>
                  <a:schemeClr val="accent5"/>
                </a:solidFill>
              </a:defRPr>
            </a:lvl1pPr>
            <a:lvl2pPr lvl="1" algn="l">
              <a:lnSpc>
                <a:spcPct val="95000"/>
              </a:lnSpc>
              <a:spcBef>
                <a:spcPts val="1350"/>
              </a:spcBef>
              <a:spcAft>
                <a:spcPts val="0"/>
              </a:spcAft>
              <a:buClr>
                <a:schemeClr val="accent5"/>
              </a:buClr>
              <a:buSzPts val="975"/>
              <a:buNone/>
              <a:defRPr sz="975">
                <a:solidFill>
                  <a:schemeClr val="accent5"/>
                </a:solidFill>
              </a:defRPr>
            </a:lvl2pPr>
            <a:lvl3pPr lvl="2" algn="l">
              <a:lnSpc>
                <a:spcPct val="95000"/>
              </a:lnSpc>
              <a:spcBef>
                <a:spcPts val="1350"/>
              </a:spcBef>
              <a:spcAft>
                <a:spcPts val="0"/>
              </a:spcAft>
              <a:buClr>
                <a:schemeClr val="accent5"/>
              </a:buClr>
              <a:buSzPts val="975"/>
              <a:buNone/>
              <a:defRPr sz="975">
                <a:solidFill>
                  <a:schemeClr val="accent5"/>
                </a:solidFill>
              </a:defRPr>
            </a:lvl3pPr>
            <a:lvl4pPr lvl="3" algn="l">
              <a:lnSpc>
                <a:spcPct val="95000"/>
              </a:lnSpc>
              <a:spcBef>
                <a:spcPts val="1350"/>
              </a:spcBef>
              <a:spcAft>
                <a:spcPts val="0"/>
              </a:spcAft>
              <a:buClr>
                <a:schemeClr val="accent5"/>
              </a:buClr>
              <a:buSzPts val="975"/>
              <a:buNone/>
              <a:defRPr sz="975">
                <a:solidFill>
                  <a:schemeClr val="accent5"/>
                </a:solidFill>
              </a:defRPr>
            </a:lvl4pPr>
            <a:lvl5pPr lvl="4" algn="l">
              <a:lnSpc>
                <a:spcPct val="95000"/>
              </a:lnSpc>
              <a:spcBef>
                <a:spcPts val="1350"/>
              </a:spcBef>
              <a:spcAft>
                <a:spcPts val="0"/>
              </a:spcAft>
              <a:buClr>
                <a:schemeClr val="accent5"/>
              </a:buClr>
              <a:buSzPts val="975"/>
              <a:buNone/>
              <a:defRPr sz="975">
                <a:solidFill>
                  <a:schemeClr val="accent5"/>
                </a:solidFill>
              </a:defRPr>
            </a:lvl5pPr>
            <a:lvl6pPr lvl="5" algn="l">
              <a:lnSpc>
                <a:spcPct val="90000"/>
              </a:lnSpc>
              <a:spcBef>
                <a:spcPts val="375"/>
              </a:spcBef>
              <a:spcAft>
                <a:spcPts val="0"/>
              </a:spcAft>
              <a:buClr>
                <a:schemeClr val="accent5"/>
              </a:buClr>
              <a:buSzPts val="975"/>
              <a:buNone/>
              <a:defRPr sz="975">
                <a:solidFill>
                  <a:schemeClr val="accent5"/>
                </a:solidFill>
              </a:defRPr>
            </a:lvl6pPr>
            <a:lvl7pPr lvl="6" algn="l">
              <a:lnSpc>
                <a:spcPct val="90000"/>
              </a:lnSpc>
              <a:spcBef>
                <a:spcPts val="375"/>
              </a:spcBef>
              <a:spcAft>
                <a:spcPts val="0"/>
              </a:spcAft>
              <a:buClr>
                <a:schemeClr val="accent5"/>
              </a:buClr>
              <a:buSzPts val="975"/>
              <a:buNone/>
              <a:defRPr sz="975">
                <a:solidFill>
                  <a:schemeClr val="accent5"/>
                </a:solidFill>
              </a:defRPr>
            </a:lvl7pPr>
            <a:lvl8pPr lvl="7" algn="l">
              <a:lnSpc>
                <a:spcPct val="90000"/>
              </a:lnSpc>
              <a:spcBef>
                <a:spcPts val="375"/>
              </a:spcBef>
              <a:spcAft>
                <a:spcPts val="0"/>
              </a:spcAft>
              <a:buClr>
                <a:schemeClr val="accent5"/>
              </a:buClr>
              <a:buSzPts val="975"/>
              <a:buNone/>
              <a:defRPr sz="975">
                <a:solidFill>
                  <a:schemeClr val="accent5"/>
                </a:solidFill>
              </a:defRPr>
            </a:lvl8pPr>
            <a:lvl9pPr lvl="8" algn="l">
              <a:lnSpc>
                <a:spcPct val="90000"/>
              </a:lnSpc>
              <a:spcBef>
                <a:spcPts val="375"/>
              </a:spcBef>
              <a:spcAft>
                <a:spcPts val="0"/>
              </a:spcAft>
              <a:buClr>
                <a:schemeClr val="accent5"/>
              </a:buClr>
              <a:buSzPts val="975"/>
              <a:buNone/>
              <a:defRPr sz="975">
                <a:solidFill>
                  <a:schemeClr val="accent5"/>
                </a:solidFill>
              </a:defRPr>
            </a:lvl9pPr>
          </a:lstStyle>
          <a:p/>
        </p:txBody>
      </p:sp>
      <p:sp>
        <p:nvSpPr>
          <p:cNvPr id="8423" name="Google Shape;8423;g3d53bdb51f7_0_14357"/>
          <p:cNvSpPr txBox="1"/>
          <p:nvPr>
            <p:ph idx="8" type="subTitle"/>
          </p:nvPr>
        </p:nvSpPr>
        <p:spPr>
          <a:xfrm>
            <a:off x="982822" y="3090131"/>
            <a:ext cx="3344100" cy="1335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975"/>
              <a:buNone/>
              <a:defRPr sz="975">
                <a:solidFill>
                  <a:schemeClr val="accent5"/>
                </a:solidFill>
              </a:defRPr>
            </a:lvl1pPr>
            <a:lvl2pPr lvl="1" algn="l">
              <a:lnSpc>
                <a:spcPct val="95000"/>
              </a:lnSpc>
              <a:spcBef>
                <a:spcPts val="1350"/>
              </a:spcBef>
              <a:spcAft>
                <a:spcPts val="0"/>
              </a:spcAft>
              <a:buClr>
                <a:schemeClr val="accent5"/>
              </a:buClr>
              <a:buSzPts val="975"/>
              <a:buNone/>
              <a:defRPr sz="975">
                <a:solidFill>
                  <a:schemeClr val="accent5"/>
                </a:solidFill>
              </a:defRPr>
            </a:lvl2pPr>
            <a:lvl3pPr lvl="2" algn="l">
              <a:lnSpc>
                <a:spcPct val="95000"/>
              </a:lnSpc>
              <a:spcBef>
                <a:spcPts val="1350"/>
              </a:spcBef>
              <a:spcAft>
                <a:spcPts val="0"/>
              </a:spcAft>
              <a:buClr>
                <a:schemeClr val="accent5"/>
              </a:buClr>
              <a:buSzPts val="975"/>
              <a:buNone/>
              <a:defRPr sz="975">
                <a:solidFill>
                  <a:schemeClr val="accent5"/>
                </a:solidFill>
              </a:defRPr>
            </a:lvl3pPr>
            <a:lvl4pPr lvl="3" algn="l">
              <a:lnSpc>
                <a:spcPct val="95000"/>
              </a:lnSpc>
              <a:spcBef>
                <a:spcPts val="1350"/>
              </a:spcBef>
              <a:spcAft>
                <a:spcPts val="0"/>
              </a:spcAft>
              <a:buClr>
                <a:schemeClr val="accent5"/>
              </a:buClr>
              <a:buSzPts val="975"/>
              <a:buNone/>
              <a:defRPr sz="975">
                <a:solidFill>
                  <a:schemeClr val="accent5"/>
                </a:solidFill>
              </a:defRPr>
            </a:lvl4pPr>
            <a:lvl5pPr lvl="4" algn="l">
              <a:lnSpc>
                <a:spcPct val="95000"/>
              </a:lnSpc>
              <a:spcBef>
                <a:spcPts val="1350"/>
              </a:spcBef>
              <a:spcAft>
                <a:spcPts val="0"/>
              </a:spcAft>
              <a:buClr>
                <a:schemeClr val="accent5"/>
              </a:buClr>
              <a:buSzPts val="975"/>
              <a:buNone/>
              <a:defRPr sz="975">
                <a:solidFill>
                  <a:schemeClr val="accent5"/>
                </a:solidFill>
              </a:defRPr>
            </a:lvl5pPr>
            <a:lvl6pPr lvl="5" algn="l">
              <a:lnSpc>
                <a:spcPct val="90000"/>
              </a:lnSpc>
              <a:spcBef>
                <a:spcPts val="375"/>
              </a:spcBef>
              <a:spcAft>
                <a:spcPts val="0"/>
              </a:spcAft>
              <a:buClr>
                <a:schemeClr val="accent5"/>
              </a:buClr>
              <a:buSzPts val="975"/>
              <a:buNone/>
              <a:defRPr sz="975">
                <a:solidFill>
                  <a:schemeClr val="accent5"/>
                </a:solidFill>
              </a:defRPr>
            </a:lvl6pPr>
            <a:lvl7pPr lvl="6" algn="l">
              <a:lnSpc>
                <a:spcPct val="90000"/>
              </a:lnSpc>
              <a:spcBef>
                <a:spcPts val="375"/>
              </a:spcBef>
              <a:spcAft>
                <a:spcPts val="0"/>
              </a:spcAft>
              <a:buClr>
                <a:schemeClr val="accent5"/>
              </a:buClr>
              <a:buSzPts val="975"/>
              <a:buNone/>
              <a:defRPr sz="975">
                <a:solidFill>
                  <a:schemeClr val="accent5"/>
                </a:solidFill>
              </a:defRPr>
            </a:lvl7pPr>
            <a:lvl8pPr lvl="7" algn="l">
              <a:lnSpc>
                <a:spcPct val="90000"/>
              </a:lnSpc>
              <a:spcBef>
                <a:spcPts val="375"/>
              </a:spcBef>
              <a:spcAft>
                <a:spcPts val="0"/>
              </a:spcAft>
              <a:buClr>
                <a:schemeClr val="accent5"/>
              </a:buClr>
              <a:buSzPts val="975"/>
              <a:buNone/>
              <a:defRPr sz="975">
                <a:solidFill>
                  <a:schemeClr val="accent5"/>
                </a:solidFill>
              </a:defRPr>
            </a:lvl8pPr>
            <a:lvl9pPr lvl="8" algn="l">
              <a:lnSpc>
                <a:spcPct val="90000"/>
              </a:lnSpc>
              <a:spcBef>
                <a:spcPts val="375"/>
              </a:spcBef>
              <a:spcAft>
                <a:spcPts val="0"/>
              </a:spcAft>
              <a:buClr>
                <a:schemeClr val="accent5"/>
              </a:buClr>
              <a:buSzPts val="975"/>
              <a:buNone/>
              <a:defRPr sz="975">
                <a:solidFill>
                  <a:schemeClr val="accent5"/>
                </a:solidFill>
              </a:defRPr>
            </a:lvl9pPr>
          </a:lstStyle>
          <a:p/>
        </p:txBody>
      </p:sp>
      <p:sp>
        <p:nvSpPr>
          <p:cNvPr id="8424" name="Google Shape;8424;g3d53bdb51f7_0_14357"/>
          <p:cNvSpPr txBox="1"/>
          <p:nvPr>
            <p:ph idx="9" type="subTitle"/>
          </p:nvPr>
        </p:nvSpPr>
        <p:spPr>
          <a:xfrm>
            <a:off x="982822" y="4109738"/>
            <a:ext cx="3344100" cy="1335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975"/>
              <a:buNone/>
              <a:defRPr sz="975">
                <a:solidFill>
                  <a:schemeClr val="accent5"/>
                </a:solidFill>
              </a:defRPr>
            </a:lvl1pPr>
            <a:lvl2pPr lvl="1" algn="l">
              <a:lnSpc>
                <a:spcPct val="95000"/>
              </a:lnSpc>
              <a:spcBef>
                <a:spcPts val="1350"/>
              </a:spcBef>
              <a:spcAft>
                <a:spcPts val="0"/>
              </a:spcAft>
              <a:buClr>
                <a:schemeClr val="accent5"/>
              </a:buClr>
              <a:buSzPts val="975"/>
              <a:buNone/>
              <a:defRPr sz="975">
                <a:solidFill>
                  <a:schemeClr val="accent5"/>
                </a:solidFill>
              </a:defRPr>
            </a:lvl2pPr>
            <a:lvl3pPr lvl="2" algn="l">
              <a:lnSpc>
                <a:spcPct val="95000"/>
              </a:lnSpc>
              <a:spcBef>
                <a:spcPts val="1350"/>
              </a:spcBef>
              <a:spcAft>
                <a:spcPts val="0"/>
              </a:spcAft>
              <a:buClr>
                <a:schemeClr val="accent5"/>
              </a:buClr>
              <a:buSzPts val="975"/>
              <a:buNone/>
              <a:defRPr sz="975">
                <a:solidFill>
                  <a:schemeClr val="accent5"/>
                </a:solidFill>
              </a:defRPr>
            </a:lvl3pPr>
            <a:lvl4pPr lvl="3" algn="l">
              <a:lnSpc>
                <a:spcPct val="95000"/>
              </a:lnSpc>
              <a:spcBef>
                <a:spcPts val="1350"/>
              </a:spcBef>
              <a:spcAft>
                <a:spcPts val="0"/>
              </a:spcAft>
              <a:buClr>
                <a:schemeClr val="accent5"/>
              </a:buClr>
              <a:buSzPts val="975"/>
              <a:buNone/>
              <a:defRPr sz="975">
                <a:solidFill>
                  <a:schemeClr val="accent5"/>
                </a:solidFill>
              </a:defRPr>
            </a:lvl4pPr>
            <a:lvl5pPr lvl="4" algn="l">
              <a:lnSpc>
                <a:spcPct val="95000"/>
              </a:lnSpc>
              <a:spcBef>
                <a:spcPts val="1350"/>
              </a:spcBef>
              <a:spcAft>
                <a:spcPts val="0"/>
              </a:spcAft>
              <a:buClr>
                <a:schemeClr val="accent5"/>
              </a:buClr>
              <a:buSzPts val="975"/>
              <a:buNone/>
              <a:defRPr sz="975">
                <a:solidFill>
                  <a:schemeClr val="accent5"/>
                </a:solidFill>
              </a:defRPr>
            </a:lvl5pPr>
            <a:lvl6pPr lvl="5" algn="l">
              <a:lnSpc>
                <a:spcPct val="90000"/>
              </a:lnSpc>
              <a:spcBef>
                <a:spcPts val="375"/>
              </a:spcBef>
              <a:spcAft>
                <a:spcPts val="0"/>
              </a:spcAft>
              <a:buClr>
                <a:schemeClr val="accent5"/>
              </a:buClr>
              <a:buSzPts val="975"/>
              <a:buNone/>
              <a:defRPr sz="975">
                <a:solidFill>
                  <a:schemeClr val="accent5"/>
                </a:solidFill>
              </a:defRPr>
            </a:lvl6pPr>
            <a:lvl7pPr lvl="6" algn="l">
              <a:lnSpc>
                <a:spcPct val="90000"/>
              </a:lnSpc>
              <a:spcBef>
                <a:spcPts val="375"/>
              </a:spcBef>
              <a:spcAft>
                <a:spcPts val="0"/>
              </a:spcAft>
              <a:buClr>
                <a:schemeClr val="accent5"/>
              </a:buClr>
              <a:buSzPts val="975"/>
              <a:buNone/>
              <a:defRPr sz="975">
                <a:solidFill>
                  <a:schemeClr val="accent5"/>
                </a:solidFill>
              </a:defRPr>
            </a:lvl7pPr>
            <a:lvl8pPr lvl="7" algn="l">
              <a:lnSpc>
                <a:spcPct val="90000"/>
              </a:lnSpc>
              <a:spcBef>
                <a:spcPts val="375"/>
              </a:spcBef>
              <a:spcAft>
                <a:spcPts val="0"/>
              </a:spcAft>
              <a:buClr>
                <a:schemeClr val="accent5"/>
              </a:buClr>
              <a:buSzPts val="975"/>
              <a:buNone/>
              <a:defRPr sz="975">
                <a:solidFill>
                  <a:schemeClr val="accent5"/>
                </a:solidFill>
              </a:defRPr>
            </a:lvl8pPr>
            <a:lvl9pPr lvl="8" algn="l">
              <a:lnSpc>
                <a:spcPct val="90000"/>
              </a:lnSpc>
              <a:spcBef>
                <a:spcPts val="375"/>
              </a:spcBef>
              <a:spcAft>
                <a:spcPts val="0"/>
              </a:spcAft>
              <a:buClr>
                <a:schemeClr val="accent5"/>
              </a:buClr>
              <a:buSzPts val="975"/>
              <a:buNone/>
              <a:defRPr sz="975">
                <a:solidFill>
                  <a:schemeClr val="accent5"/>
                </a:solidFill>
              </a:defRPr>
            </a:lvl9pPr>
          </a:lstStyle>
          <a:p/>
        </p:txBody>
      </p:sp>
      <p:sp>
        <p:nvSpPr>
          <p:cNvPr id="8425" name="Google Shape;8425;g3d53bdb51f7_0_14357"/>
          <p:cNvSpPr txBox="1"/>
          <p:nvPr>
            <p:ph idx="13" type="subTitle"/>
          </p:nvPr>
        </p:nvSpPr>
        <p:spPr>
          <a:xfrm>
            <a:off x="4959161" y="2076019"/>
            <a:ext cx="3442200" cy="1335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975"/>
              <a:buNone/>
              <a:defRPr sz="975">
                <a:solidFill>
                  <a:schemeClr val="accent5"/>
                </a:solidFill>
              </a:defRPr>
            </a:lvl1pPr>
            <a:lvl2pPr lvl="1" algn="l">
              <a:lnSpc>
                <a:spcPct val="95000"/>
              </a:lnSpc>
              <a:spcBef>
                <a:spcPts val="1350"/>
              </a:spcBef>
              <a:spcAft>
                <a:spcPts val="0"/>
              </a:spcAft>
              <a:buClr>
                <a:schemeClr val="accent5"/>
              </a:buClr>
              <a:buSzPts val="975"/>
              <a:buNone/>
              <a:defRPr sz="975">
                <a:solidFill>
                  <a:schemeClr val="accent5"/>
                </a:solidFill>
              </a:defRPr>
            </a:lvl2pPr>
            <a:lvl3pPr lvl="2" algn="l">
              <a:lnSpc>
                <a:spcPct val="95000"/>
              </a:lnSpc>
              <a:spcBef>
                <a:spcPts val="1350"/>
              </a:spcBef>
              <a:spcAft>
                <a:spcPts val="0"/>
              </a:spcAft>
              <a:buClr>
                <a:schemeClr val="accent5"/>
              </a:buClr>
              <a:buSzPts val="975"/>
              <a:buNone/>
              <a:defRPr sz="975">
                <a:solidFill>
                  <a:schemeClr val="accent5"/>
                </a:solidFill>
              </a:defRPr>
            </a:lvl3pPr>
            <a:lvl4pPr lvl="3" algn="l">
              <a:lnSpc>
                <a:spcPct val="95000"/>
              </a:lnSpc>
              <a:spcBef>
                <a:spcPts val="1350"/>
              </a:spcBef>
              <a:spcAft>
                <a:spcPts val="0"/>
              </a:spcAft>
              <a:buClr>
                <a:schemeClr val="accent5"/>
              </a:buClr>
              <a:buSzPts val="975"/>
              <a:buNone/>
              <a:defRPr sz="975">
                <a:solidFill>
                  <a:schemeClr val="accent5"/>
                </a:solidFill>
              </a:defRPr>
            </a:lvl4pPr>
            <a:lvl5pPr lvl="4" algn="l">
              <a:lnSpc>
                <a:spcPct val="95000"/>
              </a:lnSpc>
              <a:spcBef>
                <a:spcPts val="1350"/>
              </a:spcBef>
              <a:spcAft>
                <a:spcPts val="0"/>
              </a:spcAft>
              <a:buClr>
                <a:schemeClr val="accent5"/>
              </a:buClr>
              <a:buSzPts val="975"/>
              <a:buNone/>
              <a:defRPr sz="975">
                <a:solidFill>
                  <a:schemeClr val="accent5"/>
                </a:solidFill>
              </a:defRPr>
            </a:lvl5pPr>
            <a:lvl6pPr lvl="5" algn="l">
              <a:lnSpc>
                <a:spcPct val="90000"/>
              </a:lnSpc>
              <a:spcBef>
                <a:spcPts val="375"/>
              </a:spcBef>
              <a:spcAft>
                <a:spcPts val="0"/>
              </a:spcAft>
              <a:buClr>
                <a:schemeClr val="accent5"/>
              </a:buClr>
              <a:buSzPts val="975"/>
              <a:buNone/>
              <a:defRPr sz="975">
                <a:solidFill>
                  <a:schemeClr val="accent5"/>
                </a:solidFill>
              </a:defRPr>
            </a:lvl6pPr>
            <a:lvl7pPr lvl="6" algn="l">
              <a:lnSpc>
                <a:spcPct val="90000"/>
              </a:lnSpc>
              <a:spcBef>
                <a:spcPts val="375"/>
              </a:spcBef>
              <a:spcAft>
                <a:spcPts val="0"/>
              </a:spcAft>
              <a:buClr>
                <a:schemeClr val="accent5"/>
              </a:buClr>
              <a:buSzPts val="975"/>
              <a:buNone/>
              <a:defRPr sz="975">
                <a:solidFill>
                  <a:schemeClr val="accent5"/>
                </a:solidFill>
              </a:defRPr>
            </a:lvl7pPr>
            <a:lvl8pPr lvl="7" algn="l">
              <a:lnSpc>
                <a:spcPct val="90000"/>
              </a:lnSpc>
              <a:spcBef>
                <a:spcPts val="375"/>
              </a:spcBef>
              <a:spcAft>
                <a:spcPts val="0"/>
              </a:spcAft>
              <a:buClr>
                <a:schemeClr val="accent5"/>
              </a:buClr>
              <a:buSzPts val="975"/>
              <a:buNone/>
              <a:defRPr sz="975">
                <a:solidFill>
                  <a:schemeClr val="accent5"/>
                </a:solidFill>
              </a:defRPr>
            </a:lvl8pPr>
            <a:lvl9pPr lvl="8" algn="l">
              <a:lnSpc>
                <a:spcPct val="90000"/>
              </a:lnSpc>
              <a:spcBef>
                <a:spcPts val="375"/>
              </a:spcBef>
              <a:spcAft>
                <a:spcPts val="0"/>
              </a:spcAft>
              <a:buClr>
                <a:schemeClr val="accent5"/>
              </a:buClr>
              <a:buSzPts val="975"/>
              <a:buNone/>
              <a:defRPr sz="975">
                <a:solidFill>
                  <a:schemeClr val="accent5"/>
                </a:solidFill>
              </a:defRPr>
            </a:lvl9pPr>
          </a:lstStyle>
          <a:p/>
        </p:txBody>
      </p:sp>
      <p:sp>
        <p:nvSpPr>
          <p:cNvPr id="8426" name="Google Shape;8426;g3d53bdb51f7_0_14357"/>
          <p:cNvSpPr txBox="1"/>
          <p:nvPr>
            <p:ph idx="14" type="subTitle"/>
          </p:nvPr>
        </p:nvSpPr>
        <p:spPr>
          <a:xfrm>
            <a:off x="4959161" y="3090131"/>
            <a:ext cx="3442200" cy="1335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975"/>
              <a:buNone/>
              <a:defRPr sz="975">
                <a:solidFill>
                  <a:schemeClr val="accent5"/>
                </a:solidFill>
              </a:defRPr>
            </a:lvl1pPr>
            <a:lvl2pPr lvl="1" algn="l">
              <a:lnSpc>
                <a:spcPct val="95000"/>
              </a:lnSpc>
              <a:spcBef>
                <a:spcPts val="1350"/>
              </a:spcBef>
              <a:spcAft>
                <a:spcPts val="0"/>
              </a:spcAft>
              <a:buClr>
                <a:schemeClr val="accent5"/>
              </a:buClr>
              <a:buSzPts val="975"/>
              <a:buNone/>
              <a:defRPr sz="975">
                <a:solidFill>
                  <a:schemeClr val="accent5"/>
                </a:solidFill>
              </a:defRPr>
            </a:lvl2pPr>
            <a:lvl3pPr lvl="2" algn="l">
              <a:lnSpc>
                <a:spcPct val="95000"/>
              </a:lnSpc>
              <a:spcBef>
                <a:spcPts val="1350"/>
              </a:spcBef>
              <a:spcAft>
                <a:spcPts val="0"/>
              </a:spcAft>
              <a:buClr>
                <a:schemeClr val="accent5"/>
              </a:buClr>
              <a:buSzPts val="975"/>
              <a:buNone/>
              <a:defRPr sz="975">
                <a:solidFill>
                  <a:schemeClr val="accent5"/>
                </a:solidFill>
              </a:defRPr>
            </a:lvl3pPr>
            <a:lvl4pPr lvl="3" algn="l">
              <a:lnSpc>
                <a:spcPct val="95000"/>
              </a:lnSpc>
              <a:spcBef>
                <a:spcPts val="1350"/>
              </a:spcBef>
              <a:spcAft>
                <a:spcPts val="0"/>
              </a:spcAft>
              <a:buClr>
                <a:schemeClr val="accent5"/>
              </a:buClr>
              <a:buSzPts val="975"/>
              <a:buNone/>
              <a:defRPr sz="975">
                <a:solidFill>
                  <a:schemeClr val="accent5"/>
                </a:solidFill>
              </a:defRPr>
            </a:lvl4pPr>
            <a:lvl5pPr lvl="4" algn="l">
              <a:lnSpc>
                <a:spcPct val="95000"/>
              </a:lnSpc>
              <a:spcBef>
                <a:spcPts val="1350"/>
              </a:spcBef>
              <a:spcAft>
                <a:spcPts val="0"/>
              </a:spcAft>
              <a:buClr>
                <a:schemeClr val="accent5"/>
              </a:buClr>
              <a:buSzPts val="975"/>
              <a:buNone/>
              <a:defRPr sz="975">
                <a:solidFill>
                  <a:schemeClr val="accent5"/>
                </a:solidFill>
              </a:defRPr>
            </a:lvl5pPr>
            <a:lvl6pPr lvl="5" algn="l">
              <a:lnSpc>
                <a:spcPct val="90000"/>
              </a:lnSpc>
              <a:spcBef>
                <a:spcPts val="375"/>
              </a:spcBef>
              <a:spcAft>
                <a:spcPts val="0"/>
              </a:spcAft>
              <a:buClr>
                <a:schemeClr val="accent5"/>
              </a:buClr>
              <a:buSzPts val="975"/>
              <a:buNone/>
              <a:defRPr sz="975">
                <a:solidFill>
                  <a:schemeClr val="accent5"/>
                </a:solidFill>
              </a:defRPr>
            </a:lvl6pPr>
            <a:lvl7pPr lvl="6" algn="l">
              <a:lnSpc>
                <a:spcPct val="90000"/>
              </a:lnSpc>
              <a:spcBef>
                <a:spcPts val="375"/>
              </a:spcBef>
              <a:spcAft>
                <a:spcPts val="0"/>
              </a:spcAft>
              <a:buClr>
                <a:schemeClr val="accent5"/>
              </a:buClr>
              <a:buSzPts val="975"/>
              <a:buNone/>
              <a:defRPr sz="975">
                <a:solidFill>
                  <a:schemeClr val="accent5"/>
                </a:solidFill>
              </a:defRPr>
            </a:lvl7pPr>
            <a:lvl8pPr lvl="7" algn="l">
              <a:lnSpc>
                <a:spcPct val="90000"/>
              </a:lnSpc>
              <a:spcBef>
                <a:spcPts val="375"/>
              </a:spcBef>
              <a:spcAft>
                <a:spcPts val="0"/>
              </a:spcAft>
              <a:buClr>
                <a:schemeClr val="accent5"/>
              </a:buClr>
              <a:buSzPts val="975"/>
              <a:buNone/>
              <a:defRPr sz="975">
                <a:solidFill>
                  <a:schemeClr val="accent5"/>
                </a:solidFill>
              </a:defRPr>
            </a:lvl8pPr>
            <a:lvl9pPr lvl="8" algn="l">
              <a:lnSpc>
                <a:spcPct val="90000"/>
              </a:lnSpc>
              <a:spcBef>
                <a:spcPts val="375"/>
              </a:spcBef>
              <a:spcAft>
                <a:spcPts val="0"/>
              </a:spcAft>
              <a:buClr>
                <a:schemeClr val="accent5"/>
              </a:buClr>
              <a:buSzPts val="975"/>
              <a:buNone/>
              <a:defRPr sz="975">
                <a:solidFill>
                  <a:schemeClr val="accent5"/>
                </a:solidFill>
              </a:defRPr>
            </a:lvl9pPr>
          </a:lstStyle>
          <a:p/>
        </p:txBody>
      </p:sp>
      <p:sp>
        <p:nvSpPr>
          <p:cNvPr id="8427" name="Google Shape;8427;g3d53bdb51f7_0_14357"/>
          <p:cNvSpPr txBox="1"/>
          <p:nvPr>
            <p:ph idx="15" type="subTitle"/>
          </p:nvPr>
        </p:nvSpPr>
        <p:spPr>
          <a:xfrm>
            <a:off x="4959161" y="4109738"/>
            <a:ext cx="3442200" cy="1335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975"/>
              <a:buNone/>
              <a:defRPr sz="975">
                <a:solidFill>
                  <a:schemeClr val="accent5"/>
                </a:solidFill>
              </a:defRPr>
            </a:lvl1pPr>
            <a:lvl2pPr lvl="1" algn="l">
              <a:lnSpc>
                <a:spcPct val="95000"/>
              </a:lnSpc>
              <a:spcBef>
                <a:spcPts val="1350"/>
              </a:spcBef>
              <a:spcAft>
                <a:spcPts val="0"/>
              </a:spcAft>
              <a:buClr>
                <a:schemeClr val="accent5"/>
              </a:buClr>
              <a:buSzPts val="975"/>
              <a:buNone/>
              <a:defRPr sz="975">
                <a:solidFill>
                  <a:schemeClr val="accent5"/>
                </a:solidFill>
              </a:defRPr>
            </a:lvl2pPr>
            <a:lvl3pPr lvl="2" algn="l">
              <a:lnSpc>
                <a:spcPct val="95000"/>
              </a:lnSpc>
              <a:spcBef>
                <a:spcPts val="1350"/>
              </a:spcBef>
              <a:spcAft>
                <a:spcPts val="0"/>
              </a:spcAft>
              <a:buClr>
                <a:schemeClr val="accent5"/>
              </a:buClr>
              <a:buSzPts val="975"/>
              <a:buNone/>
              <a:defRPr sz="975">
                <a:solidFill>
                  <a:schemeClr val="accent5"/>
                </a:solidFill>
              </a:defRPr>
            </a:lvl3pPr>
            <a:lvl4pPr lvl="3" algn="l">
              <a:lnSpc>
                <a:spcPct val="95000"/>
              </a:lnSpc>
              <a:spcBef>
                <a:spcPts val="1350"/>
              </a:spcBef>
              <a:spcAft>
                <a:spcPts val="0"/>
              </a:spcAft>
              <a:buClr>
                <a:schemeClr val="accent5"/>
              </a:buClr>
              <a:buSzPts val="975"/>
              <a:buNone/>
              <a:defRPr sz="975">
                <a:solidFill>
                  <a:schemeClr val="accent5"/>
                </a:solidFill>
              </a:defRPr>
            </a:lvl4pPr>
            <a:lvl5pPr lvl="4" algn="l">
              <a:lnSpc>
                <a:spcPct val="95000"/>
              </a:lnSpc>
              <a:spcBef>
                <a:spcPts val="1350"/>
              </a:spcBef>
              <a:spcAft>
                <a:spcPts val="0"/>
              </a:spcAft>
              <a:buClr>
                <a:schemeClr val="accent5"/>
              </a:buClr>
              <a:buSzPts val="975"/>
              <a:buNone/>
              <a:defRPr sz="975">
                <a:solidFill>
                  <a:schemeClr val="accent5"/>
                </a:solidFill>
              </a:defRPr>
            </a:lvl5pPr>
            <a:lvl6pPr lvl="5" algn="l">
              <a:lnSpc>
                <a:spcPct val="90000"/>
              </a:lnSpc>
              <a:spcBef>
                <a:spcPts val="375"/>
              </a:spcBef>
              <a:spcAft>
                <a:spcPts val="0"/>
              </a:spcAft>
              <a:buClr>
                <a:schemeClr val="accent5"/>
              </a:buClr>
              <a:buSzPts val="975"/>
              <a:buNone/>
              <a:defRPr sz="975">
                <a:solidFill>
                  <a:schemeClr val="accent5"/>
                </a:solidFill>
              </a:defRPr>
            </a:lvl6pPr>
            <a:lvl7pPr lvl="6" algn="l">
              <a:lnSpc>
                <a:spcPct val="90000"/>
              </a:lnSpc>
              <a:spcBef>
                <a:spcPts val="375"/>
              </a:spcBef>
              <a:spcAft>
                <a:spcPts val="0"/>
              </a:spcAft>
              <a:buClr>
                <a:schemeClr val="accent5"/>
              </a:buClr>
              <a:buSzPts val="975"/>
              <a:buNone/>
              <a:defRPr sz="975">
                <a:solidFill>
                  <a:schemeClr val="accent5"/>
                </a:solidFill>
              </a:defRPr>
            </a:lvl7pPr>
            <a:lvl8pPr lvl="7" algn="l">
              <a:lnSpc>
                <a:spcPct val="90000"/>
              </a:lnSpc>
              <a:spcBef>
                <a:spcPts val="375"/>
              </a:spcBef>
              <a:spcAft>
                <a:spcPts val="0"/>
              </a:spcAft>
              <a:buClr>
                <a:schemeClr val="accent5"/>
              </a:buClr>
              <a:buSzPts val="975"/>
              <a:buNone/>
              <a:defRPr sz="975">
                <a:solidFill>
                  <a:schemeClr val="accent5"/>
                </a:solidFill>
              </a:defRPr>
            </a:lvl8pPr>
            <a:lvl9pPr lvl="8" algn="l">
              <a:lnSpc>
                <a:spcPct val="90000"/>
              </a:lnSpc>
              <a:spcBef>
                <a:spcPts val="375"/>
              </a:spcBef>
              <a:spcAft>
                <a:spcPts val="0"/>
              </a:spcAft>
              <a:buClr>
                <a:schemeClr val="accent5"/>
              </a:buClr>
              <a:buSzPts val="975"/>
              <a:buNone/>
              <a:defRPr sz="975">
                <a:solidFill>
                  <a:schemeClr val="accent5"/>
                </a:solidFill>
              </a:defRPr>
            </a:lvl9pPr>
          </a:lstStyle>
          <a:p/>
        </p:txBody>
      </p:sp>
      <p:sp>
        <p:nvSpPr>
          <p:cNvPr id="8428" name="Google Shape;8428;g3d53bdb51f7_0_14357"/>
          <p:cNvSpPr txBox="1"/>
          <p:nvPr>
            <p:ph idx="16" type="subTitle"/>
          </p:nvPr>
        </p:nvSpPr>
        <p:spPr>
          <a:xfrm>
            <a:off x="953997" y="3718960"/>
            <a:ext cx="3442200" cy="3720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837"/>
              <a:buFont typeface="Poppins Medium"/>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8429" name="Google Shape;8429;g3d53bdb51f7_0_14357"/>
          <p:cNvSpPr txBox="1"/>
          <p:nvPr>
            <p:ph idx="17" type="subTitle"/>
          </p:nvPr>
        </p:nvSpPr>
        <p:spPr>
          <a:xfrm>
            <a:off x="953997" y="1718850"/>
            <a:ext cx="3442200" cy="3720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837"/>
              <a:buFont typeface="Poppins Medium"/>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8430" name="Google Shape;8430;g3d53bdb51f7_0_14357"/>
          <p:cNvSpPr txBox="1"/>
          <p:nvPr>
            <p:ph idx="18" type="subTitle"/>
          </p:nvPr>
        </p:nvSpPr>
        <p:spPr>
          <a:xfrm>
            <a:off x="953997" y="2723332"/>
            <a:ext cx="3442200" cy="3720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837"/>
              <a:buFont typeface="Poppins Medium"/>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8431" name="Google Shape;8431;g3d53bdb51f7_0_14357"/>
          <p:cNvSpPr txBox="1"/>
          <p:nvPr>
            <p:ph idx="19" type="subTitle"/>
          </p:nvPr>
        </p:nvSpPr>
        <p:spPr>
          <a:xfrm>
            <a:off x="4947992" y="1718845"/>
            <a:ext cx="3890700" cy="3720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837"/>
              <a:buFont typeface="Poppins Medium"/>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8432" name="Google Shape;8432;g3d53bdb51f7_0_14357"/>
          <p:cNvSpPr txBox="1"/>
          <p:nvPr>
            <p:ph idx="20" type="subTitle"/>
          </p:nvPr>
        </p:nvSpPr>
        <p:spPr>
          <a:xfrm>
            <a:off x="4947992" y="2723330"/>
            <a:ext cx="3890700" cy="3720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837"/>
              <a:buFont typeface="Poppins Medium"/>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
        <p:nvSpPr>
          <p:cNvPr id="8433" name="Google Shape;8433;g3d53bdb51f7_0_14357"/>
          <p:cNvSpPr txBox="1"/>
          <p:nvPr>
            <p:ph idx="21" type="subTitle"/>
          </p:nvPr>
        </p:nvSpPr>
        <p:spPr>
          <a:xfrm>
            <a:off x="4947992" y="3718959"/>
            <a:ext cx="3890700" cy="3720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837"/>
              <a:buFont typeface="Poppins Medium"/>
              <a:buNone/>
              <a:defRPr sz="1837"/>
            </a:lvl1pPr>
            <a:lvl2pPr lvl="1" algn="l">
              <a:lnSpc>
                <a:spcPct val="95000"/>
              </a:lnSpc>
              <a:spcBef>
                <a:spcPts val="1350"/>
              </a:spcBef>
              <a:spcAft>
                <a:spcPts val="0"/>
              </a:spcAft>
              <a:buSzPts val="1837"/>
              <a:buFont typeface="Poppins Medium"/>
              <a:buNone/>
              <a:defRPr sz="1837"/>
            </a:lvl2pPr>
            <a:lvl3pPr lvl="2" algn="l">
              <a:lnSpc>
                <a:spcPct val="95000"/>
              </a:lnSpc>
              <a:spcBef>
                <a:spcPts val="1350"/>
              </a:spcBef>
              <a:spcAft>
                <a:spcPts val="0"/>
              </a:spcAft>
              <a:buSzPts val="1837"/>
              <a:buFont typeface="Poppins Medium"/>
              <a:buNone/>
              <a:defRPr sz="1837"/>
            </a:lvl3pPr>
            <a:lvl4pPr lvl="3" algn="l">
              <a:lnSpc>
                <a:spcPct val="95000"/>
              </a:lnSpc>
              <a:spcBef>
                <a:spcPts val="1350"/>
              </a:spcBef>
              <a:spcAft>
                <a:spcPts val="0"/>
              </a:spcAft>
              <a:buSzPts val="1837"/>
              <a:buFont typeface="Poppins Medium"/>
              <a:buNone/>
              <a:defRPr sz="1837"/>
            </a:lvl4pPr>
            <a:lvl5pPr lvl="4" algn="l">
              <a:lnSpc>
                <a:spcPct val="95000"/>
              </a:lnSpc>
              <a:spcBef>
                <a:spcPts val="1350"/>
              </a:spcBef>
              <a:spcAft>
                <a:spcPts val="0"/>
              </a:spcAft>
              <a:buSzPts val="1837"/>
              <a:buFont typeface="Poppins Medium"/>
              <a:buNone/>
              <a:defRPr sz="1837"/>
            </a:lvl5pPr>
            <a:lvl6pPr lvl="5" algn="l">
              <a:lnSpc>
                <a:spcPct val="90000"/>
              </a:lnSpc>
              <a:spcBef>
                <a:spcPts val="375"/>
              </a:spcBef>
              <a:spcAft>
                <a:spcPts val="0"/>
              </a:spcAft>
              <a:buSzPts val="1837"/>
              <a:buFont typeface="Poppins Medium"/>
              <a:buNone/>
              <a:defRPr sz="1837"/>
            </a:lvl6pPr>
            <a:lvl7pPr lvl="6" algn="l">
              <a:lnSpc>
                <a:spcPct val="90000"/>
              </a:lnSpc>
              <a:spcBef>
                <a:spcPts val="375"/>
              </a:spcBef>
              <a:spcAft>
                <a:spcPts val="0"/>
              </a:spcAft>
              <a:buSzPts val="1837"/>
              <a:buFont typeface="Poppins Medium"/>
              <a:buNone/>
              <a:defRPr sz="1837"/>
            </a:lvl7pPr>
            <a:lvl8pPr lvl="7" algn="l">
              <a:lnSpc>
                <a:spcPct val="90000"/>
              </a:lnSpc>
              <a:spcBef>
                <a:spcPts val="375"/>
              </a:spcBef>
              <a:spcAft>
                <a:spcPts val="0"/>
              </a:spcAft>
              <a:buSzPts val="1837"/>
              <a:buFont typeface="Poppins Medium"/>
              <a:buNone/>
              <a:defRPr sz="1837"/>
            </a:lvl8pPr>
            <a:lvl9pPr lvl="8" algn="l">
              <a:lnSpc>
                <a:spcPct val="90000"/>
              </a:lnSpc>
              <a:spcBef>
                <a:spcPts val="375"/>
              </a:spcBef>
              <a:spcAft>
                <a:spcPts val="0"/>
              </a:spcAft>
              <a:buSzPts val="1837"/>
              <a:buFont typeface="Poppins Medium"/>
              <a:buNone/>
              <a:defRPr sz="1837"/>
            </a:lvl9pPr>
          </a:lstStyle>
          <a:p/>
        </p:txBody>
      </p:sp>
    </p:spTree>
  </p:cSld>
  <p:clrMapOvr>
    <a:masterClrMapping/>
  </p:clrMapOvr>
</p:sldLayout>
</file>

<file path=ppt/slideLayouts/slideLayout5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0_Custom Layout">
  <p:cSld name="10_Custom Layout">
    <p:bg>
      <p:bgPr>
        <a:blipFill>
          <a:blip r:embed="rId2">
            <a:alphaModFix/>
          </a:blip>
          <a:stretch>
            <a:fillRect/>
          </a:stretch>
        </a:blipFill>
      </p:bgPr>
    </p:bg>
    <p:spTree>
      <p:nvGrpSpPr>
        <p:cNvPr id="8434" name="Shape 8434"/>
        <p:cNvGrpSpPr/>
        <p:nvPr/>
      </p:nvGrpSpPr>
      <p:grpSpPr>
        <a:xfrm>
          <a:off x="0" y="0"/>
          <a:ext cx="0" cy="0"/>
          <a:chOff x="0" y="0"/>
          <a:chExt cx="0" cy="0"/>
        </a:xfrm>
      </p:grpSpPr>
      <p:sp>
        <p:nvSpPr>
          <p:cNvPr id="8435" name="Google Shape;8435;g3d53bdb51f7_0_14381"/>
          <p:cNvSpPr txBox="1"/>
          <p:nvPr>
            <p:ph type="title"/>
          </p:nvPr>
        </p:nvSpPr>
        <p:spPr>
          <a:xfrm>
            <a:off x="325593" y="339924"/>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436" name="Google Shape;8436;g3d53bdb51f7_0_1438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8437" name="Google Shape;8437;g3d53bdb51f7_0_14381"/>
          <p:cNvPicPr preferRelativeResize="0"/>
          <p:nvPr/>
        </p:nvPicPr>
        <p:blipFill rotWithShape="1">
          <a:blip r:embed="rId3">
            <a:alphaModFix/>
          </a:blip>
          <a:srcRect b="0" l="0" r="0" t="0"/>
          <a:stretch/>
        </p:blipFill>
        <p:spPr>
          <a:xfrm>
            <a:off x="337766" y="1058928"/>
            <a:ext cx="8556350" cy="9524"/>
          </a:xfrm>
          <a:prstGeom prst="rect">
            <a:avLst/>
          </a:prstGeom>
          <a:noFill/>
          <a:ln>
            <a:noFill/>
          </a:ln>
        </p:spPr>
      </p:pic>
      <p:pic>
        <p:nvPicPr>
          <p:cNvPr id="8438" name="Google Shape;8438;g3d53bdb51f7_0_14381"/>
          <p:cNvPicPr preferRelativeResize="0"/>
          <p:nvPr/>
        </p:nvPicPr>
        <p:blipFill rotWithShape="1">
          <a:blip r:embed="rId3">
            <a:alphaModFix/>
          </a:blip>
          <a:srcRect b="0" l="0" r="0" t="0"/>
          <a:stretch/>
        </p:blipFill>
        <p:spPr>
          <a:xfrm>
            <a:off x="337766" y="1642588"/>
            <a:ext cx="8556350" cy="9524"/>
          </a:xfrm>
          <a:prstGeom prst="rect">
            <a:avLst/>
          </a:prstGeom>
          <a:noFill/>
          <a:ln>
            <a:noFill/>
          </a:ln>
        </p:spPr>
      </p:pic>
      <p:pic>
        <p:nvPicPr>
          <p:cNvPr id="8439" name="Google Shape;8439;g3d53bdb51f7_0_14381"/>
          <p:cNvPicPr preferRelativeResize="0"/>
          <p:nvPr/>
        </p:nvPicPr>
        <p:blipFill rotWithShape="1">
          <a:blip r:embed="rId3">
            <a:alphaModFix/>
          </a:blip>
          <a:srcRect b="0" l="0" r="0" t="0"/>
          <a:stretch/>
        </p:blipFill>
        <p:spPr>
          <a:xfrm>
            <a:off x="337766" y="2226249"/>
            <a:ext cx="8556350" cy="9524"/>
          </a:xfrm>
          <a:prstGeom prst="rect">
            <a:avLst/>
          </a:prstGeom>
          <a:noFill/>
          <a:ln>
            <a:noFill/>
          </a:ln>
        </p:spPr>
      </p:pic>
      <p:pic>
        <p:nvPicPr>
          <p:cNvPr id="8440" name="Google Shape;8440;g3d53bdb51f7_0_14381"/>
          <p:cNvPicPr preferRelativeResize="0"/>
          <p:nvPr/>
        </p:nvPicPr>
        <p:blipFill rotWithShape="1">
          <a:blip r:embed="rId3">
            <a:alphaModFix/>
          </a:blip>
          <a:srcRect b="0" l="0" r="0" t="0"/>
          <a:stretch/>
        </p:blipFill>
        <p:spPr>
          <a:xfrm>
            <a:off x="337766" y="2809910"/>
            <a:ext cx="8556350" cy="9524"/>
          </a:xfrm>
          <a:prstGeom prst="rect">
            <a:avLst/>
          </a:prstGeom>
          <a:noFill/>
          <a:ln>
            <a:noFill/>
          </a:ln>
        </p:spPr>
      </p:pic>
      <p:pic>
        <p:nvPicPr>
          <p:cNvPr id="8441" name="Google Shape;8441;g3d53bdb51f7_0_14381"/>
          <p:cNvPicPr preferRelativeResize="0"/>
          <p:nvPr/>
        </p:nvPicPr>
        <p:blipFill rotWithShape="1">
          <a:blip r:embed="rId3">
            <a:alphaModFix/>
          </a:blip>
          <a:srcRect b="0" l="0" r="0" t="0"/>
          <a:stretch/>
        </p:blipFill>
        <p:spPr>
          <a:xfrm>
            <a:off x="337766" y="3393571"/>
            <a:ext cx="8556350" cy="9524"/>
          </a:xfrm>
          <a:prstGeom prst="rect">
            <a:avLst/>
          </a:prstGeom>
          <a:noFill/>
          <a:ln>
            <a:noFill/>
          </a:ln>
        </p:spPr>
      </p:pic>
      <p:sp>
        <p:nvSpPr>
          <p:cNvPr id="8442" name="Google Shape;8442;g3d53bdb51f7_0_14381"/>
          <p:cNvSpPr txBox="1"/>
          <p:nvPr>
            <p:ph idx="2" type="title"/>
          </p:nvPr>
        </p:nvSpPr>
        <p:spPr>
          <a:xfrm>
            <a:off x="142756" y="1187435"/>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443" name="Google Shape;8443;g3d53bdb51f7_0_14381"/>
          <p:cNvSpPr txBox="1"/>
          <p:nvPr>
            <p:ph idx="3" type="title"/>
          </p:nvPr>
        </p:nvSpPr>
        <p:spPr>
          <a:xfrm>
            <a:off x="142756" y="1770171"/>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444" name="Google Shape;8444;g3d53bdb51f7_0_14381"/>
          <p:cNvSpPr txBox="1"/>
          <p:nvPr>
            <p:ph idx="4" type="title"/>
          </p:nvPr>
        </p:nvSpPr>
        <p:spPr>
          <a:xfrm>
            <a:off x="142756" y="2353207"/>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445" name="Google Shape;8445;g3d53bdb51f7_0_14381"/>
          <p:cNvSpPr txBox="1"/>
          <p:nvPr>
            <p:ph idx="5" type="title"/>
          </p:nvPr>
        </p:nvSpPr>
        <p:spPr>
          <a:xfrm>
            <a:off x="142756" y="2938422"/>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446" name="Google Shape;8446;g3d53bdb51f7_0_14381"/>
          <p:cNvSpPr txBox="1"/>
          <p:nvPr>
            <p:ph idx="6" type="title"/>
          </p:nvPr>
        </p:nvSpPr>
        <p:spPr>
          <a:xfrm>
            <a:off x="142756" y="3528712"/>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447" name="Google Shape;8447;g3d53bdb51f7_0_14381"/>
          <p:cNvSpPr txBox="1"/>
          <p:nvPr>
            <p:ph idx="1" type="subTitle"/>
          </p:nvPr>
        </p:nvSpPr>
        <p:spPr>
          <a:xfrm>
            <a:off x="727790" y="1279931"/>
            <a:ext cx="77049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8448" name="Google Shape;8448;g3d53bdb51f7_0_14381"/>
          <p:cNvSpPr txBox="1"/>
          <p:nvPr>
            <p:ph idx="7" type="subTitle"/>
          </p:nvPr>
        </p:nvSpPr>
        <p:spPr>
          <a:xfrm>
            <a:off x="727790" y="1852994"/>
            <a:ext cx="77049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8449" name="Google Shape;8449;g3d53bdb51f7_0_14381"/>
          <p:cNvSpPr txBox="1"/>
          <p:nvPr>
            <p:ph idx="8" type="subTitle"/>
          </p:nvPr>
        </p:nvSpPr>
        <p:spPr>
          <a:xfrm>
            <a:off x="727790" y="2431159"/>
            <a:ext cx="77049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8450" name="Google Shape;8450;g3d53bdb51f7_0_14381"/>
          <p:cNvSpPr txBox="1"/>
          <p:nvPr>
            <p:ph idx="9" type="subTitle"/>
          </p:nvPr>
        </p:nvSpPr>
        <p:spPr>
          <a:xfrm>
            <a:off x="727790" y="3023378"/>
            <a:ext cx="77049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8451" name="Google Shape;8451;g3d53bdb51f7_0_14381"/>
          <p:cNvSpPr txBox="1"/>
          <p:nvPr>
            <p:ph idx="13" type="subTitle"/>
          </p:nvPr>
        </p:nvSpPr>
        <p:spPr>
          <a:xfrm>
            <a:off x="727790" y="3619172"/>
            <a:ext cx="77049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Tree>
  </p:cSld>
  <p:clrMapOvr>
    <a:masterClrMapping/>
  </p:clrMapOvr>
</p:sldLayout>
</file>

<file path=ppt/slideLayouts/slideLayout5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1_Custom Layout">
  <p:cSld name="11_Custom Layout">
    <p:bg>
      <p:bgPr>
        <a:blipFill>
          <a:blip r:embed="rId2">
            <a:alphaModFix/>
          </a:blip>
          <a:stretch>
            <a:fillRect/>
          </a:stretch>
        </a:blipFill>
      </p:bgPr>
    </p:bg>
    <p:spTree>
      <p:nvGrpSpPr>
        <p:cNvPr id="8452" name="Shape 8452"/>
        <p:cNvGrpSpPr/>
        <p:nvPr/>
      </p:nvGrpSpPr>
      <p:grpSpPr>
        <a:xfrm>
          <a:off x="0" y="0"/>
          <a:ext cx="0" cy="0"/>
          <a:chOff x="0" y="0"/>
          <a:chExt cx="0" cy="0"/>
        </a:xfrm>
      </p:grpSpPr>
      <p:sp>
        <p:nvSpPr>
          <p:cNvPr id="8453" name="Google Shape;8453;g3d53bdb51f7_0_14399"/>
          <p:cNvSpPr txBox="1"/>
          <p:nvPr>
            <p:ph type="title"/>
          </p:nvPr>
        </p:nvSpPr>
        <p:spPr>
          <a:xfrm>
            <a:off x="325593" y="339924"/>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454" name="Google Shape;8454;g3d53bdb51f7_0_1439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8455" name="Google Shape;8455;g3d53bdb51f7_0_14399"/>
          <p:cNvPicPr preferRelativeResize="0"/>
          <p:nvPr/>
        </p:nvPicPr>
        <p:blipFill rotWithShape="1">
          <a:blip r:embed="rId3">
            <a:alphaModFix/>
          </a:blip>
          <a:srcRect b="0" l="0" r="0" t="0"/>
          <a:stretch/>
        </p:blipFill>
        <p:spPr>
          <a:xfrm>
            <a:off x="337766" y="1058928"/>
            <a:ext cx="8556350" cy="9524"/>
          </a:xfrm>
          <a:prstGeom prst="rect">
            <a:avLst/>
          </a:prstGeom>
          <a:noFill/>
          <a:ln>
            <a:noFill/>
          </a:ln>
        </p:spPr>
      </p:pic>
      <p:pic>
        <p:nvPicPr>
          <p:cNvPr id="8456" name="Google Shape;8456;g3d53bdb51f7_0_14399"/>
          <p:cNvPicPr preferRelativeResize="0"/>
          <p:nvPr/>
        </p:nvPicPr>
        <p:blipFill rotWithShape="1">
          <a:blip r:embed="rId3">
            <a:alphaModFix/>
          </a:blip>
          <a:srcRect b="0" l="0" r="0" t="0"/>
          <a:stretch/>
        </p:blipFill>
        <p:spPr>
          <a:xfrm>
            <a:off x="337766" y="1642588"/>
            <a:ext cx="8556350" cy="9524"/>
          </a:xfrm>
          <a:prstGeom prst="rect">
            <a:avLst/>
          </a:prstGeom>
          <a:noFill/>
          <a:ln>
            <a:noFill/>
          </a:ln>
        </p:spPr>
      </p:pic>
      <p:pic>
        <p:nvPicPr>
          <p:cNvPr id="8457" name="Google Shape;8457;g3d53bdb51f7_0_14399"/>
          <p:cNvPicPr preferRelativeResize="0"/>
          <p:nvPr/>
        </p:nvPicPr>
        <p:blipFill rotWithShape="1">
          <a:blip r:embed="rId3">
            <a:alphaModFix/>
          </a:blip>
          <a:srcRect b="0" l="0" r="0" t="0"/>
          <a:stretch/>
        </p:blipFill>
        <p:spPr>
          <a:xfrm>
            <a:off x="337766" y="2226249"/>
            <a:ext cx="8556350" cy="9524"/>
          </a:xfrm>
          <a:prstGeom prst="rect">
            <a:avLst/>
          </a:prstGeom>
          <a:noFill/>
          <a:ln>
            <a:noFill/>
          </a:ln>
        </p:spPr>
      </p:pic>
      <p:pic>
        <p:nvPicPr>
          <p:cNvPr id="8458" name="Google Shape;8458;g3d53bdb51f7_0_14399"/>
          <p:cNvPicPr preferRelativeResize="0"/>
          <p:nvPr/>
        </p:nvPicPr>
        <p:blipFill rotWithShape="1">
          <a:blip r:embed="rId3">
            <a:alphaModFix/>
          </a:blip>
          <a:srcRect b="0" l="0" r="0" t="0"/>
          <a:stretch/>
        </p:blipFill>
        <p:spPr>
          <a:xfrm>
            <a:off x="337766" y="2809910"/>
            <a:ext cx="8556350" cy="9524"/>
          </a:xfrm>
          <a:prstGeom prst="rect">
            <a:avLst/>
          </a:prstGeom>
          <a:noFill/>
          <a:ln>
            <a:noFill/>
          </a:ln>
        </p:spPr>
      </p:pic>
      <p:pic>
        <p:nvPicPr>
          <p:cNvPr id="8459" name="Google Shape;8459;g3d53bdb51f7_0_14399"/>
          <p:cNvPicPr preferRelativeResize="0"/>
          <p:nvPr/>
        </p:nvPicPr>
        <p:blipFill rotWithShape="1">
          <a:blip r:embed="rId3">
            <a:alphaModFix/>
          </a:blip>
          <a:srcRect b="0" l="0" r="0" t="0"/>
          <a:stretch/>
        </p:blipFill>
        <p:spPr>
          <a:xfrm>
            <a:off x="337766" y="3393571"/>
            <a:ext cx="8556350" cy="9524"/>
          </a:xfrm>
          <a:prstGeom prst="rect">
            <a:avLst/>
          </a:prstGeom>
          <a:noFill/>
          <a:ln>
            <a:noFill/>
          </a:ln>
        </p:spPr>
      </p:pic>
      <p:sp>
        <p:nvSpPr>
          <p:cNvPr id="8460" name="Google Shape;8460;g3d53bdb51f7_0_14399"/>
          <p:cNvSpPr txBox="1"/>
          <p:nvPr>
            <p:ph idx="2" type="title"/>
          </p:nvPr>
        </p:nvSpPr>
        <p:spPr>
          <a:xfrm>
            <a:off x="4735895" y="1152219"/>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461" name="Google Shape;8461;g3d53bdb51f7_0_14399"/>
          <p:cNvSpPr txBox="1"/>
          <p:nvPr>
            <p:ph idx="3" type="title"/>
          </p:nvPr>
        </p:nvSpPr>
        <p:spPr>
          <a:xfrm>
            <a:off x="4735895" y="1734955"/>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462" name="Google Shape;8462;g3d53bdb51f7_0_14399"/>
          <p:cNvSpPr txBox="1"/>
          <p:nvPr>
            <p:ph idx="4" type="title"/>
          </p:nvPr>
        </p:nvSpPr>
        <p:spPr>
          <a:xfrm>
            <a:off x="4735895" y="2317991"/>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463" name="Google Shape;8463;g3d53bdb51f7_0_14399"/>
          <p:cNvSpPr txBox="1"/>
          <p:nvPr>
            <p:ph idx="5" type="title"/>
          </p:nvPr>
        </p:nvSpPr>
        <p:spPr>
          <a:xfrm>
            <a:off x="4730864" y="2938422"/>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464" name="Google Shape;8464;g3d53bdb51f7_0_14399"/>
          <p:cNvSpPr txBox="1"/>
          <p:nvPr>
            <p:ph idx="6" type="title"/>
          </p:nvPr>
        </p:nvSpPr>
        <p:spPr>
          <a:xfrm>
            <a:off x="4735895" y="3493496"/>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465" name="Google Shape;8465;g3d53bdb51f7_0_14399"/>
          <p:cNvSpPr txBox="1"/>
          <p:nvPr>
            <p:ph idx="1" type="subTitle"/>
          </p:nvPr>
        </p:nvSpPr>
        <p:spPr>
          <a:xfrm>
            <a:off x="727790" y="1279931"/>
            <a:ext cx="40080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8466" name="Google Shape;8466;g3d53bdb51f7_0_14399"/>
          <p:cNvSpPr txBox="1"/>
          <p:nvPr>
            <p:ph idx="7" type="subTitle"/>
          </p:nvPr>
        </p:nvSpPr>
        <p:spPr>
          <a:xfrm>
            <a:off x="727790" y="1852994"/>
            <a:ext cx="40080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8467" name="Google Shape;8467;g3d53bdb51f7_0_14399"/>
          <p:cNvSpPr txBox="1"/>
          <p:nvPr>
            <p:ph idx="8" type="subTitle"/>
          </p:nvPr>
        </p:nvSpPr>
        <p:spPr>
          <a:xfrm>
            <a:off x="727790" y="2431159"/>
            <a:ext cx="40080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8468" name="Google Shape;8468;g3d53bdb51f7_0_14399"/>
          <p:cNvSpPr txBox="1"/>
          <p:nvPr>
            <p:ph idx="9" type="subTitle"/>
          </p:nvPr>
        </p:nvSpPr>
        <p:spPr>
          <a:xfrm>
            <a:off x="727790" y="3023378"/>
            <a:ext cx="40080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8469" name="Google Shape;8469;g3d53bdb51f7_0_14399"/>
          <p:cNvSpPr txBox="1"/>
          <p:nvPr>
            <p:ph idx="13" type="subTitle"/>
          </p:nvPr>
        </p:nvSpPr>
        <p:spPr>
          <a:xfrm>
            <a:off x="727790" y="3619172"/>
            <a:ext cx="40080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8470" name="Google Shape;8470;g3d53bdb51f7_0_14399"/>
          <p:cNvSpPr txBox="1"/>
          <p:nvPr>
            <p:ph idx="14" type="subTitle"/>
          </p:nvPr>
        </p:nvSpPr>
        <p:spPr>
          <a:xfrm>
            <a:off x="5309168" y="1279931"/>
            <a:ext cx="35850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8471" name="Google Shape;8471;g3d53bdb51f7_0_14399"/>
          <p:cNvSpPr txBox="1"/>
          <p:nvPr>
            <p:ph idx="15" type="subTitle"/>
          </p:nvPr>
        </p:nvSpPr>
        <p:spPr>
          <a:xfrm>
            <a:off x="5309168" y="1852994"/>
            <a:ext cx="35850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8472" name="Google Shape;8472;g3d53bdb51f7_0_14399"/>
          <p:cNvSpPr txBox="1"/>
          <p:nvPr>
            <p:ph idx="16" type="subTitle"/>
          </p:nvPr>
        </p:nvSpPr>
        <p:spPr>
          <a:xfrm>
            <a:off x="5309168" y="2431159"/>
            <a:ext cx="35850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8473" name="Google Shape;8473;g3d53bdb51f7_0_14399"/>
          <p:cNvSpPr txBox="1"/>
          <p:nvPr>
            <p:ph idx="17" type="subTitle"/>
          </p:nvPr>
        </p:nvSpPr>
        <p:spPr>
          <a:xfrm>
            <a:off x="5309168" y="3023378"/>
            <a:ext cx="35850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8474" name="Google Shape;8474;g3d53bdb51f7_0_14399"/>
          <p:cNvSpPr txBox="1"/>
          <p:nvPr>
            <p:ph idx="18" type="subTitle"/>
          </p:nvPr>
        </p:nvSpPr>
        <p:spPr>
          <a:xfrm>
            <a:off x="5309168" y="3619172"/>
            <a:ext cx="3585000" cy="2163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87"/>
              <a:buFont typeface="Poppins"/>
              <a:buNone/>
              <a:defRPr b="1" sz="1387">
                <a:latin typeface="Poppins"/>
                <a:ea typeface="Poppins"/>
                <a:cs typeface="Poppins"/>
                <a:sym typeface="Poppins"/>
              </a:defRPr>
            </a:lvl1pPr>
            <a:lvl2pPr lvl="1" algn="l">
              <a:lnSpc>
                <a:spcPct val="95000"/>
              </a:lnSpc>
              <a:spcBef>
                <a:spcPts val="1350"/>
              </a:spcBef>
              <a:spcAft>
                <a:spcPts val="0"/>
              </a:spcAft>
              <a:buSzPts val="1387"/>
              <a:buFont typeface="Poppins"/>
              <a:buNone/>
              <a:defRPr b="1" sz="1387">
                <a:latin typeface="Poppins"/>
                <a:ea typeface="Poppins"/>
                <a:cs typeface="Poppins"/>
                <a:sym typeface="Poppins"/>
              </a:defRPr>
            </a:lvl2pPr>
            <a:lvl3pPr lvl="2" algn="l">
              <a:lnSpc>
                <a:spcPct val="95000"/>
              </a:lnSpc>
              <a:spcBef>
                <a:spcPts val="1350"/>
              </a:spcBef>
              <a:spcAft>
                <a:spcPts val="0"/>
              </a:spcAft>
              <a:buSzPts val="1387"/>
              <a:buFont typeface="Poppins"/>
              <a:buNone/>
              <a:defRPr b="1" sz="1387">
                <a:latin typeface="Poppins"/>
                <a:ea typeface="Poppins"/>
                <a:cs typeface="Poppins"/>
                <a:sym typeface="Poppins"/>
              </a:defRPr>
            </a:lvl3pPr>
            <a:lvl4pPr lvl="3" algn="l">
              <a:lnSpc>
                <a:spcPct val="95000"/>
              </a:lnSpc>
              <a:spcBef>
                <a:spcPts val="1350"/>
              </a:spcBef>
              <a:spcAft>
                <a:spcPts val="0"/>
              </a:spcAft>
              <a:buSzPts val="1387"/>
              <a:buFont typeface="Poppins"/>
              <a:buNone/>
              <a:defRPr b="1" sz="1387">
                <a:latin typeface="Poppins"/>
                <a:ea typeface="Poppins"/>
                <a:cs typeface="Poppins"/>
                <a:sym typeface="Poppins"/>
              </a:defRPr>
            </a:lvl4pPr>
            <a:lvl5pPr lvl="4" algn="l">
              <a:lnSpc>
                <a:spcPct val="95000"/>
              </a:lnSpc>
              <a:spcBef>
                <a:spcPts val="1350"/>
              </a:spcBef>
              <a:spcAft>
                <a:spcPts val="0"/>
              </a:spcAft>
              <a:buSzPts val="1387"/>
              <a:buFont typeface="Poppins"/>
              <a:buNone/>
              <a:defRPr b="1" sz="1387">
                <a:latin typeface="Poppins"/>
                <a:ea typeface="Poppins"/>
                <a:cs typeface="Poppins"/>
                <a:sym typeface="Poppins"/>
              </a:defRPr>
            </a:lvl5pPr>
            <a:lvl6pPr lvl="5" algn="l">
              <a:lnSpc>
                <a:spcPct val="90000"/>
              </a:lnSpc>
              <a:spcBef>
                <a:spcPts val="375"/>
              </a:spcBef>
              <a:spcAft>
                <a:spcPts val="0"/>
              </a:spcAft>
              <a:buSzPts val="1387"/>
              <a:buFont typeface="Poppins"/>
              <a:buNone/>
              <a:defRPr b="1" sz="1387">
                <a:latin typeface="Poppins"/>
                <a:ea typeface="Poppins"/>
                <a:cs typeface="Poppins"/>
                <a:sym typeface="Poppins"/>
              </a:defRPr>
            </a:lvl6pPr>
            <a:lvl7pPr lvl="6" algn="l">
              <a:lnSpc>
                <a:spcPct val="90000"/>
              </a:lnSpc>
              <a:spcBef>
                <a:spcPts val="375"/>
              </a:spcBef>
              <a:spcAft>
                <a:spcPts val="0"/>
              </a:spcAft>
              <a:buSzPts val="1387"/>
              <a:buFont typeface="Poppins"/>
              <a:buNone/>
              <a:defRPr b="1" sz="1387">
                <a:latin typeface="Poppins"/>
                <a:ea typeface="Poppins"/>
                <a:cs typeface="Poppins"/>
                <a:sym typeface="Poppins"/>
              </a:defRPr>
            </a:lvl7pPr>
            <a:lvl8pPr lvl="7" algn="l">
              <a:lnSpc>
                <a:spcPct val="90000"/>
              </a:lnSpc>
              <a:spcBef>
                <a:spcPts val="375"/>
              </a:spcBef>
              <a:spcAft>
                <a:spcPts val="0"/>
              </a:spcAft>
              <a:buSzPts val="1387"/>
              <a:buFont typeface="Poppins"/>
              <a:buNone/>
              <a:defRPr b="1" sz="1387">
                <a:latin typeface="Poppins"/>
                <a:ea typeface="Poppins"/>
                <a:cs typeface="Poppins"/>
                <a:sym typeface="Poppins"/>
              </a:defRPr>
            </a:lvl8pPr>
            <a:lvl9pPr lvl="8" algn="l">
              <a:lnSpc>
                <a:spcPct val="90000"/>
              </a:lnSpc>
              <a:spcBef>
                <a:spcPts val="375"/>
              </a:spcBef>
              <a:spcAft>
                <a:spcPts val="0"/>
              </a:spcAft>
              <a:buSzPts val="1387"/>
              <a:buFont typeface="Poppins"/>
              <a:buNone/>
              <a:defRPr b="1" sz="1387">
                <a:latin typeface="Poppins"/>
                <a:ea typeface="Poppins"/>
                <a:cs typeface="Poppins"/>
                <a:sym typeface="Poppins"/>
              </a:defRPr>
            </a:lvl9pPr>
          </a:lstStyle>
          <a:p/>
        </p:txBody>
      </p:sp>
      <p:sp>
        <p:nvSpPr>
          <p:cNvPr id="8475" name="Google Shape;8475;g3d53bdb51f7_0_14399"/>
          <p:cNvSpPr txBox="1"/>
          <p:nvPr>
            <p:ph idx="19" type="title"/>
          </p:nvPr>
        </p:nvSpPr>
        <p:spPr>
          <a:xfrm>
            <a:off x="142756" y="1187435"/>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476" name="Google Shape;8476;g3d53bdb51f7_0_14399"/>
          <p:cNvSpPr txBox="1"/>
          <p:nvPr>
            <p:ph idx="20" type="title"/>
          </p:nvPr>
        </p:nvSpPr>
        <p:spPr>
          <a:xfrm>
            <a:off x="142756" y="1770171"/>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477" name="Google Shape;8477;g3d53bdb51f7_0_14399"/>
          <p:cNvSpPr txBox="1"/>
          <p:nvPr>
            <p:ph idx="21" type="title"/>
          </p:nvPr>
        </p:nvSpPr>
        <p:spPr>
          <a:xfrm>
            <a:off x="142756" y="2353207"/>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478" name="Google Shape;8478;g3d53bdb51f7_0_14399"/>
          <p:cNvSpPr txBox="1"/>
          <p:nvPr>
            <p:ph idx="22" type="title"/>
          </p:nvPr>
        </p:nvSpPr>
        <p:spPr>
          <a:xfrm>
            <a:off x="142756" y="2938422"/>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479" name="Google Shape;8479;g3d53bdb51f7_0_14399"/>
          <p:cNvSpPr txBox="1"/>
          <p:nvPr>
            <p:ph idx="23" type="title"/>
          </p:nvPr>
        </p:nvSpPr>
        <p:spPr>
          <a:xfrm>
            <a:off x="142756" y="3528712"/>
            <a:ext cx="558600" cy="372000"/>
          </a:xfrm>
          <a:prstGeom prst="rect">
            <a:avLst/>
          </a:prstGeom>
          <a:noFill/>
          <a:ln>
            <a:noFill/>
          </a:ln>
        </p:spPr>
        <p:txBody>
          <a:bodyPr anchorCtr="0" anchor="ctr" bIns="34275" lIns="34275" spcFirstLastPara="1" rIns="34275" wrap="square" tIns="34275">
            <a:noAutofit/>
          </a:bodyPr>
          <a:lstStyle>
            <a:lvl1pPr lvl="0" marR="0" algn="ctr">
              <a:lnSpc>
                <a:spcPct val="107000"/>
              </a:lnSpc>
              <a:spcBef>
                <a:spcPts val="0"/>
              </a:spcBef>
              <a:spcAft>
                <a:spcPts val="0"/>
              </a:spcAft>
              <a:buSzPts val="2550"/>
              <a:buNone/>
              <a:defRPr sz="1687">
                <a:solidFill>
                  <a:schemeClr val="accent2"/>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Tree>
  </p:cSld>
  <p:clrMapOvr>
    <a:masterClrMapping/>
  </p:clrMapOvr>
</p:sldLayout>
</file>

<file path=ppt/slideLayouts/slideLayout5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_Custom Layout">
  <p:cSld name="12_Custom Layout">
    <p:spTree>
      <p:nvGrpSpPr>
        <p:cNvPr id="8480" name="Shape 8480"/>
        <p:cNvGrpSpPr/>
        <p:nvPr/>
      </p:nvGrpSpPr>
      <p:grpSpPr>
        <a:xfrm>
          <a:off x="0" y="0"/>
          <a:ext cx="0" cy="0"/>
          <a:chOff x="0" y="0"/>
          <a:chExt cx="0" cy="0"/>
        </a:xfrm>
      </p:grpSpPr>
      <p:sp>
        <p:nvSpPr>
          <p:cNvPr id="8481" name="Google Shape;8481;g3d53bdb51f7_0_14427"/>
          <p:cNvSpPr txBox="1"/>
          <p:nvPr>
            <p:ph type="title"/>
          </p:nvPr>
        </p:nvSpPr>
        <p:spPr>
          <a:xfrm>
            <a:off x="314533" y="336698"/>
            <a:ext cx="86328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482" name="Google Shape;8482;g3d53bdb51f7_0_1442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483" name="Google Shape;8483;g3d53bdb51f7_0_14427"/>
          <p:cNvSpPr txBox="1"/>
          <p:nvPr>
            <p:ph idx="1" type="body"/>
          </p:nvPr>
        </p:nvSpPr>
        <p:spPr>
          <a:xfrm>
            <a:off x="303223" y="2002538"/>
            <a:ext cx="8632800" cy="1924800"/>
          </a:xfrm>
          <a:prstGeom prst="rect">
            <a:avLst/>
          </a:prstGeom>
          <a:noFill/>
          <a:ln>
            <a:noFill/>
          </a:ln>
        </p:spPr>
        <p:txBody>
          <a:bodyPr anchorCtr="0" anchor="t" bIns="0" lIns="0" spcFirstLastPara="1" rIns="0" wrap="square" tIns="0">
            <a:noAutofit/>
          </a:bodyPr>
          <a:lstStyle>
            <a:lvl1pPr indent="-288608" lvl="0" marL="457200" algn="l">
              <a:lnSpc>
                <a:spcPct val="87000"/>
              </a:lnSpc>
              <a:spcBef>
                <a:spcPts val="1350"/>
              </a:spcBef>
              <a:spcAft>
                <a:spcPts val="0"/>
              </a:spcAft>
              <a:buClr>
                <a:schemeClr val="accent1"/>
              </a:buClr>
              <a:buSzPts val="945"/>
              <a:buChar char="●"/>
              <a:defRPr sz="1050"/>
            </a:lvl1pPr>
            <a:lvl2pPr indent="-280035" lvl="1" marL="914400" algn="l">
              <a:lnSpc>
                <a:spcPct val="87000"/>
              </a:lnSpc>
              <a:spcBef>
                <a:spcPts val="1350"/>
              </a:spcBef>
              <a:spcAft>
                <a:spcPts val="0"/>
              </a:spcAft>
              <a:buClr>
                <a:schemeClr val="accent1"/>
              </a:buClr>
              <a:buSzPts val="810"/>
              <a:buChar char="●"/>
              <a:defRPr sz="900"/>
            </a:lvl2pPr>
            <a:lvl3pPr indent="-271463" lvl="2" marL="1371600" algn="l">
              <a:lnSpc>
                <a:spcPct val="87000"/>
              </a:lnSpc>
              <a:spcBef>
                <a:spcPts val="1350"/>
              </a:spcBef>
              <a:spcAft>
                <a:spcPts val="0"/>
              </a:spcAft>
              <a:buClr>
                <a:schemeClr val="accent1"/>
              </a:buClr>
              <a:buSzPts val="675"/>
              <a:buChar char="●"/>
              <a:defRPr sz="750"/>
            </a:lvl3pPr>
            <a:lvl4pPr indent="-262890" lvl="3" marL="1828800" algn="l">
              <a:lnSpc>
                <a:spcPct val="87000"/>
              </a:lnSpc>
              <a:spcBef>
                <a:spcPts val="1350"/>
              </a:spcBef>
              <a:spcAft>
                <a:spcPts val="0"/>
              </a:spcAft>
              <a:buClr>
                <a:schemeClr val="accent1"/>
              </a:buClr>
              <a:buSzPts val="540"/>
              <a:buChar char="●"/>
              <a:defRPr sz="600"/>
            </a:lvl4pPr>
            <a:lvl5pPr indent="-254317" lvl="4" marL="2286000" algn="l">
              <a:lnSpc>
                <a:spcPct val="87000"/>
              </a:lnSpc>
              <a:spcBef>
                <a:spcPts val="1350"/>
              </a:spcBef>
              <a:spcAft>
                <a:spcPts val="0"/>
              </a:spcAft>
              <a:buClr>
                <a:schemeClr val="accent1"/>
              </a:buClr>
              <a:buSzPts val="405"/>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8_Custom Layout" showMasterSp="0">
  <p:cSld name="38_Custom Layout">
    <p:bg>
      <p:bgPr>
        <a:blipFill>
          <a:blip r:embed="rId2">
            <a:alphaModFix/>
          </a:blip>
          <a:stretch>
            <a:fillRect/>
          </a:stretch>
        </a:blipFill>
      </p:bgPr>
    </p:bg>
    <p:spTree>
      <p:nvGrpSpPr>
        <p:cNvPr id="782" name="Shape 782"/>
        <p:cNvGrpSpPr/>
        <p:nvPr/>
      </p:nvGrpSpPr>
      <p:grpSpPr>
        <a:xfrm>
          <a:off x="0" y="0"/>
          <a:ext cx="0" cy="0"/>
          <a:chOff x="0" y="0"/>
          <a:chExt cx="0" cy="0"/>
        </a:xfrm>
      </p:grpSpPr>
      <p:sp>
        <p:nvSpPr>
          <p:cNvPr id="783" name="Google Shape;783;g3970249a880_0_12171"/>
          <p:cNvSpPr txBox="1"/>
          <p:nvPr>
            <p:ph type="title"/>
          </p:nvPr>
        </p:nvSpPr>
        <p:spPr>
          <a:xfrm>
            <a:off x="314540" y="347756"/>
            <a:ext cx="85032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550"/>
              <a:buFont typeface="Poppins"/>
              <a:buNone/>
              <a:defRPr b="1" sz="2550">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784" name="Google Shape;784;g3970249a880_0_1217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785" name="Google Shape;785;g3970249a880_0_12171"/>
          <p:cNvGrpSpPr/>
          <p:nvPr/>
        </p:nvGrpSpPr>
        <p:grpSpPr>
          <a:xfrm>
            <a:off x="8381800" y="4822421"/>
            <a:ext cx="537710" cy="158585"/>
            <a:chOff x="22351457" y="12859799"/>
            <a:chExt cx="1433894" cy="422893"/>
          </a:xfrm>
        </p:grpSpPr>
        <p:grpSp>
          <p:nvGrpSpPr>
            <p:cNvPr id="786" name="Google Shape;786;g3970249a880_0_12171"/>
            <p:cNvGrpSpPr/>
            <p:nvPr/>
          </p:nvGrpSpPr>
          <p:grpSpPr>
            <a:xfrm>
              <a:off x="22351457" y="12859799"/>
              <a:ext cx="1379787" cy="422893"/>
              <a:chOff x="22351457" y="12859799"/>
              <a:chExt cx="1379787" cy="422893"/>
            </a:xfrm>
          </p:grpSpPr>
          <p:sp>
            <p:nvSpPr>
              <p:cNvPr id="787" name="Google Shape;787;g3970249a880_0_12171"/>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788" name="Google Shape;788;g3970249a880_0_12171"/>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789" name="Google Shape;789;g3970249a880_0_12171"/>
              <p:cNvGrpSpPr/>
              <p:nvPr/>
            </p:nvGrpSpPr>
            <p:grpSpPr>
              <a:xfrm>
                <a:off x="23288552" y="12859801"/>
                <a:ext cx="442692" cy="422765"/>
                <a:chOff x="23288552" y="12859801"/>
                <a:chExt cx="442692" cy="422765"/>
              </a:xfrm>
            </p:grpSpPr>
            <p:grpSp>
              <p:nvGrpSpPr>
                <p:cNvPr id="790" name="Google Shape;790;g3970249a880_0_12171"/>
                <p:cNvGrpSpPr/>
                <p:nvPr/>
              </p:nvGrpSpPr>
              <p:grpSpPr>
                <a:xfrm>
                  <a:off x="23288552" y="12859801"/>
                  <a:ext cx="442692" cy="422765"/>
                  <a:chOff x="23288552" y="12859801"/>
                  <a:chExt cx="442692" cy="422765"/>
                </a:xfrm>
              </p:grpSpPr>
              <p:sp>
                <p:nvSpPr>
                  <p:cNvPr id="791" name="Google Shape;791;g3970249a880_0_12171"/>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792" name="Google Shape;792;g3970249a880_0_12171"/>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793" name="Google Shape;793;g3970249a880_0_12171"/>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794" name="Google Shape;794;g3970249a880_0_12171"/>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795" name="Google Shape;795;g3970249a880_0_12171"/>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lt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sp>
        <p:nvSpPr>
          <p:cNvPr id="796" name="Google Shape;796;g3970249a880_0_12171"/>
          <p:cNvSpPr txBox="1"/>
          <p:nvPr>
            <p:ph idx="2" type="title"/>
          </p:nvPr>
        </p:nvSpPr>
        <p:spPr>
          <a:xfrm>
            <a:off x="0" y="1366166"/>
            <a:ext cx="1028100" cy="621600"/>
          </a:xfrm>
          <a:prstGeom prst="rect">
            <a:avLst/>
          </a:prstGeom>
          <a:noFill/>
          <a:ln>
            <a:noFill/>
          </a:ln>
        </p:spPr>
        <p:txBody>
          <a:bodyPr anchorCtr="0" anchor="t" bIns="34275" lIns="34275" spcFirstLastPara="1" rIns="34275" wrap="square" tIns="34275">
            <a:noAutofit/>
          </a:bodyPr>
          <a:lstStyle>
            <a:lvl1pPr lvl="0" marR="0" algn="ctr">
              <a:lnSpc>
                <a:spcPct val="94000"/>
              </a:lnSpc>
              <a:spcBef>
                <a:spcPts val="0"/>
              </a:spcBef>
              <a:spcAft>
                <a:spcPts val="0"/>
              </a:spcAft>
              <a:buSzPts val="2550"/>
              <a:buNone/>
              <a:defRPr b="0" sz="4275">
                <a:solidFill>
                  <a:schemeClr val="accent1"/>
                </a:solidFill>
                <a:latin typeface="Poppins Medium"/>
                <a:ea typeface="Poppins Medium"/>
                <a:cs typeface="Poppins Medium"/>
                <a:sym typeface="Poppins Medium"/>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797" name="Google Shape;797;g3970249a880_0_12171"/>
          <p:cNvSpPr txBox="1"/>
          <p:nvPr>
            <p:ph idx="3" type="title"/>
          </p:nvPr>
        </p:nvSpPr>
        <p:spPr>
          <a:xfrm>
            <a:off x="0" y="2381990"/>
            <a:ext cx="1028100" cy="621600"/>
          </a:xfrm>
          <a:prstGeom prst="rect">
            <a:avLst/>
          </a:prstGeom>
          <a:noFill/>
          <a:ln>
            <a:noFill/>
          </a:ln>
        </p:spPr>
        <p:txBody>
          <a:bodyPr anchorCtr="0" anchor="t" bIns="34275" lIns="34275" spcFirstLastPara="1" rIns="34275" wrap="square" tIns="34275">
            <a:noAutofit/>
          </a:bodyPr>
          <a:lstStyle>
            <a:lvl1pPr lvl="0" marR="0" algn="ctr">
              <a:lnSpc>
                <a:spcPct val="94000"/>
              </a:lnSpc>
              <a:spcBef>
                <a:spcPts val="0"/>
              </a:spcBef>
              <a:spcAft>
                <a:spcPts val="0"/>
              </a:spcAft>
              <a:buSzPts val="2550"/>
              <a:buNone/>
              <a:defRPr b="0" sz="4275">
                <a:solidFill>
                  <a:schemeClr val="accent1"/>
                </a:solidFill>
                <a:latin typeface="Poppins Medium"/>
                <a:ea typeface="Poppins Medium"/>
                <a:cs typeface="Poppins Medium"/>
                <a:sym typeface="Poppins Medium"/>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798" name="Google Shape;798;g3970249a880_0_12171"/>
          <p:cNvSpPr txBox="1"/>
          <p:nvPr>
            <p:ph idx="4" type="title"/>
          </p:nvPr>
        </p:nvSpPr>
        <p:spPr>
          <a:xfrm>
            <a:off x="0" y="3324890"/>
            <a:ext cx="1028100" cy="621600"/>
          </a:xfrm>
          <a:prstGeom prst="rect">
            <a:avLst/>
          </a:prstGeom>
          <a:noFill/>
          <a:ln>
            <a:noFill/>
          </a:ln>
        </p:spPr>
        <p:txBody>
          <a:bodyPr anchorCtr="0" anchor="t" bIns="34275" lIns="34275" spcFirstLastPara="1" rIns="34275" wrap="square" tIns="34275">
            <a:noAutofit/>
          </a:bodyPr>
          <a:lstStyle>
            <a:lvl1pPr lvl="0" marR="0" algn="ctr">
              <a:lnSpc>
                <a:spcPct val="94000"/>
              </a:lnSpc>
              <a:spcBef>
                <a:spcPts val="0"/>
              </a:spcBef>
              <a:spcAft>
                <a:spcPts val="0"/>
              </a:spcAft>
              <a:buSzPts val="2550"/>
              <a:buNone/>
              <a:defRPr b="0" sz="4275">
                <a:solidFill>
                  <a:schemeClr val="accent1"/>
                </a:solidFill>
                <a:latin typeface="Poppins Medium"/>
                <a:ea typeface="Poppins Medium"/>
                <a:cs typeface="Poppins Medium"/>
                <a:sym typeface="Poppins Medium"/>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799" name="Google Shape;799;g3970249a880_0_12171"/>
          <p:cNvSpPr txBox="1"/>
          <p:nvPr>
            <p:ph idx="1" type="subTitle"/>
          </p:nvPr>
        </p:nvSpPr>
        <p:spPr>
          <a:xfrm>
            <a:off x="943218" y="1419300"/>
            <a:ext cx="4091400" cy="51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Clr>
                <a:schemeClr val="lt1"/>
              </a:buClr>
              <a:buSzPts val="1687"/>
              <a:buFont typeface="Poppins"/>
              <a:buNone/>
              <a:defRPr b="1" sz="1687">
                <a:solidFill>
                  <a:schemeClr val="lt1"/>
                </a:solidFill>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00" name="Google Shape;800;g3970249a880_0_12171"/>
          <p:cNvSpPr txBox="1"/>
          <p:nvPr>
            <p:ph idx="5" type="subTitle"/>
          </p:nvPr>
        </p:nvSpPr>
        <p:spPr>
          <a:xfrm>
            <a:off x="943218" y="2437116"/>
            <a:ext cx="4091400" cy="51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Clr>
                <a:schemeClr val="lt1"/>
              </a:buClr>
              <a:buSzPts val="1687"/>
              <a:buFont typeface="Poppins"/>
              <a:buNone/>
              <a:defRPr b="1" sz="1687">
                <a:solidFill>
                  <a:schemeClr val="lt1"/>
                </a:solidFill>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01" name="Google Shape;801;g3970249a880_0_12171"/>
          <p:cNvSpPr txBox="1"/>
          <p:nvPr>
            <p:ph idx="6" type="subTitle"/>
          </p:nvPr>
        </p:nvSpPr>
        <p:spPr>
          <a:xfrm>
            <a:off x="943218" y="3380953"/>
            <a:ext cx="4091400" cy="51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Clr>
                <a:schemeClr val="lt1"/>
              </a:buClr>
              <a:buSzPts val="1687"/>
              <a:buFont typeface="Poppins"/>
              <a:buNone/>
              <a:defRPr b="1" sz="1687">
                <a:solidFill>
                  <a:schemeClr val="lt1"/>
                </a:solidFill>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Tree>
  </p:cSld>
  <p:clrMapOvr>
    <a:masterClrMapping/>
  </p:clrMapOvr>
</p:sldLayout>
</file>

<file path=ppt/slideLayouts/slideLayout5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3_Custom Layout">
  <p:cSld name="13_Custom Layout">
    <p:spTree>
      <p:nvGrpSpPr>
        <p:cNvPr id="8484" name="Shape 8484"/>
        <p:cNvGrpSpPr/>
        <p:nvPr/>
      </p:nvGrpSpPr>
      <p:grpSpPr>
        <a:xfrm>
          <a:off x="0" y="0"/>
          <a:ext cx="0" cy="0"/>
          <a:chOff x="0" y="0"/>
          <a:chExt cx="0" cy="0"/>
        </a:xfrm>
      </p:grpSpPr>
      <p:sp>
        <p:nvSpPr>
          <p:cNvPr id="8485" name="Google Shape;8485;g3d53bdb51f7_0_14431"/>
          <p:cNvSpPr txBox="1"/>
          <p:nvPr>
            <p:ph type="title"/>
          </p:nvPr>
        </p:nvSpPr>
        <p:spPr>
          <a:xfrm>
            <a:off x="317798" y="336694"/>
            <a:ext cx="85002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486" name="Google Shape;8486;g3d53bdb51f7_0_1443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487" name="Google Shape;8487;g3d53bdb51f7_0_14431"/>
          <p:cNvSpPr txBox="1"/>
          <p:nvPr>
            <p:ph idx="1" type="body"/>
          </p:nvPr>
        </p:nvSpPr>
        <p:spPr>
          <a:xfrm>
            <a:off x="303223" y="1048742"/>
            <a:ext cx="8500200" cy="2568300"/>
          </a:xfrm>
          <a:prstGeom prst="rect">
            <a:avLst/>
          </a:prstGeom>
          <a:noFill/>
          <a:ln>
            <a:noFill/>
          </a:ln>
        </p:spPr>
        <p:txBody>
          <a:bodyPr anchorCtr="0" anchor="t" bIns="0" lIns="0" spcFirstLastPara="1" rIns="0" wrap="square" tIns="0">
            <a:noAutofit/>
          </a:bodyPr>
          <a:lstStyle>
            <a:lvl1pPr indent="-300482" lvl="0" marL="457200" algn="l">
              <a:lnSpc>
                <a:spcPct val="94000"/>
              </a:lnSpc>
              <a:spcBef>
                <a:spcPts val="1350"/>
              </a:spcBef>
              <a:spcAft>
                <a:spcPts val="0"/>
              </a:spcAft>
              <a:buClr>
                <a:schemeClr val="accent1"/>
              </a:buClr>
              <a:buSzPts val="1132"/>
              <a:buChar char="●"/>
              <a:defRPr sz="1237"/>
            </a:lvl1pPr>
            <a:lvl2pPr indent="-291910" lvl="1" marL="914400" algn="l">
              <a:lnSpc>
                <a:spcPct val="94000"/>
              </a:lnSpc>
              <a:spcBef>
                <a:spcPts val="1350"/>
              </a:spcBef>
              <a:spcAft>
                <a:spcPts val="0"/>
              </a:spcAft>
              <a:buClr>
                <a:schemeClr val="accent1"/>
              </a:buClr>
              <a:buSzPts val="997"/>
              <a:buChar char="●"/>
              <a:defRPr sz="1087"/>
            </a:lvl2pPr>
            <a:lvl3pPr indent="-283337" lvl="2" marL="1371600" algn="l">
              <a:lnSpc>
                <a:spcPct val="94000"/>
              </a:lnSpc>
              <a:spcBef>
                <a:spcPts val="1350"/>
              </a:spcBef>
              <a:spcAft>
                <a:spcPts val="0"/>
              </a:spcAft>
              <a:buClr>
                <a:schemeClr val="accent1"/>
              </a:buClr>
              <a:buSzPts val="862"/>
              <a:buChar char="●"/>
              <a:defRPr sz="937"/>
            </a:lvl3pPr>
            <a:lvl4pPr indent="-274765" lvl="3" marL="1828800" algn="l">
              <a:lnSpc>
                <a:spcPct val="94000"/>
              </a:lnSpc>
              <a:spcBef>
                <a:spcPts val="1350"/>
              </a:spcBef>
              <a:spcAft>
                <a:spcPts val="0"/>
              </a:spcAft>
              <a:buClr>
                <a:schemeClr val="accent1"/>
              </a:buClr>
              <a:buSzPts val="727"/>
              <a:buChar char="●"/>
              <a:defRPr sz="787"/>
            </a:lvl4pPr>
            <a:lvl5pPr indent="-266192" lvl="4" marL="2286000" algn="l">
              <a:lnSpc>
                <a:spcPct val="94000"/>
              </a:lnSpc>
              <a:spcBef>
                <a:spcPts val="1350"/>
              </a:spcBef>
              <a:spcAft>
                <a:spcPts val="0"/>
              </a:spcAft>
              <a:buClr>
                <a:schemeClr val="accent1"/>
              </a:buClr>
              <a:buSzPts val="592"/>
              <a:buChar char="●"/>
              <a:defRPr sz="637"/>
            </a:lvl5pPr>
            <a:lvl6pPr indent="-283337" lvl="5" marL="2743200" algn="l">
              <a:lnSpc>
                <a:spcPct val="90000"/>
              </a:lnSpc>
              <a:spcBef>
                <a:spcPts val="375"/>
              </a:spcBef>
              <a:spcAft>
                <a:spcPts val="0"/>
              </a:spcAft>
              <a:buClr>
                <a:schemeClr val="dk1"/>
              </a:buClr>
              <a:buSzPts val="862"/>
              <a:buChar char="•"/>
              <a:defRPr sz="375"/>
            </a:lvl6pPr>
            <a:lvl7pPr indent="-283337" lvl="6" marL="3200400" algn="l">
              <a:lnSpc>
                <a:spcPct val="90000"/>
              </a:lnSpc>
              <a:spcBef>
                <a:spcPts val="375"/>
              </a:spcBef>
              <a:spcAft>
                <a:spcPts val="0"/>
              </a:spcAft>
              <a:buClr>
                <a:schemeClr val="dk1"/>
              </a:buClr>
              <a:buSzPts val="862"/>
              <a:buChar char="•"/>
              <a:defRPr sz="375"/>
            </a:lvl7pPr>
            <a:lvl8pPr indent="-283337" lvl="7" marL="3657600" algn="l">
              <a:lnSpc>
                <a:spcPct val="90000"/>
              </a:lnSpc>
              <a:spcBef>
                <a:spcPts val="375"/>
              </a:spcBef>
              <a:spcAft>
                <a:spcPts val="0"/>
              </a:spcAft>
              <a:buClr>
                <a:schemeClr val="dk1"/>
              </a:buClr>
              <a:buSzPts val="862"/>
              <a:buChar char="•"/>
              <a:defRPr sz="375"/>
            </a:lvl8pPr>
            <a:lvl9pPr indent="-283337" lvl="8" marL="4114800" algn="l">
              <a:lnSpc>
                <a:spcPct val="90000"/>
              </a:lnSpc>
              <a:spcBef>
                <a:spcPts val="375"/>
              </a:spcBef>
              <a:spcAft>
                <a:spcPts val="0"/>
              </a:spcAft>
              <a:buClr>
                <a:schemeClr val="dk1"/>
              </a:buClr>
              <a:buSzPts val="862"/>
              <a:buChar char="•"/>
              <a:defRPr sz="375"/>
            </a:lvl9pPr>
          </a:lstStyle>
          <a:p/>
        </p:txBody>
      </p:sp>
    </p:spTree>
  </p:cSld>
  <p:clrMapOvr>
    <a:masterClrMapping/>
  </p:clrMapOvr>
</p:sldLayout>
</file>

<file path=ppt/slideLayouts/slideLayout5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4_Custom Layout">
  <p:cSld name="14_Custom Layout">
    <p:spTree>
      <p:nvGrpSpPr>
        <p:cNvPr id="8488" name="Shape 8488"/>
        <p:cNvGrpSpPr/>
        <p:nvPr/>
      </p:nvGrpSpPr>
      <p:grpSpPr>
        <a:xfrm>
          <a:off x="0" y="0"/>
          <a:ext cx="0" cy="0"/>
          <a:chOff x="0" y="0"/>
          <a:chExt cx="0" cy="0"/>
        </a:xfrm>
      </p:grpSpPr>
      <p:sp>
        <p:nvSpPr>
          <p:cNvPr id="8489" name="Google Shape;8489;g3d53bdb51f7_0_14435"/>
          <p:cNvSpPr txBox="1"/>
          <p:nvPr>
            <p:ph type="title"/>
          </p:nvPr>
        </p:nvSpPr>
        <p:spPr>
          <a:xfrm>
            <a:off x="316371" y="1332213"/>
            <a:ext cx="3300300" cy="20793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490" name="Google Shape;8490;g3d53bdb51f7_0_1443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491" name="Google Shape;8491;g3d53bdb51f7_0_14435"/>
          <p:cNvSpPr txBox="1"/>
          <p:nvPr>
            <p:ph idx="1" type="body"/>
          </p:nvPr>
        </p:nvSpPr>
        <p:spPr>
          <a:xfrm>
            <a:off x="4487977" y="1762506"/>
            <a:ext cx="4107000" cy="1632300"/>
          </a:xfrm>
          <a:prstGeom prst="rect">
            <a:avLst/>
          </a:prstGeom>
          <a:noFill/>
          <a:ln>
            <a:noFill/>
          </a:ln>
        </p:spPr>
        <p:txBody>
          <a:bodyPr anchorCtr="0" anchor="t" bIns="0" lIns="0" spcFirstLastPara="1" rIns="0" wrap="square" tIns="0">
            <a:noAutofit/>
          </a:bodyPr>
          <a:lstStyle>
            <a:lvl1pPr indent="-288608" lvl="0" marL="457200" algn="l">
              <a:lnSpc>
                <a:spcPct val="95000"/>
              </a:lnSpc>
              <a:spcBef>
                <a:spcPts val="1350"/>
              </a:spcBef>
              <a:spcAft>
                <a:spcPts val="0"/>
              </a:spcAft>
              <a:buClr>
                <a:schemeClr val="accent4"/>
              </a:buClr>
              <a:buSzPts val="945"/>
              <a:buChar char="●"/>
              <a:defRPr sz="1050">
                <a:solidFill>
                  <a:schemeClr val="accent4"/>
                </a:solidFill>
              </a:defRPr>
            </a:lvl1pPr>
            <a:lvl2pPr indent="-280035" lvl="1" marL="914400" algn="l">
              <a:lnSpc>
                <a:spcPct val="95000"/>
              </a:lnSpc>
              <a:spcBef>
                <a:spcPts val="1350"/>
              </a:spcBef>
              <a:spcAft>
                <a:spcPts val="0"/>
              </a:spcAft>
              <a:buClr>
                <a:schemeClr val="accent4"/>
              </a:buClr>
              <a:buSzPts val="810"/>
              <a:buChar char="●"/>
              <a:defRPr sz="900">
                <a:solidFill>
                  <a:schemeClr val="accent4"/>
                </a:solidFill>
              </a:defRPr>
            </a:lvl2pPr>
            <a:lvl3pPr indent="-271463" lvl="2" marL="1371600" algn="l">
              <a:lnSpc>
                <a:spcPct val="95000"/>
              </a:lnSpc>
              <a:spcBef>
                <a:spcPts val="1350"/>
              </a:spcBef>
              <a:spcAft>
                <a:spcPts val="0"/>
              </a:spcAft>
              <a:buClr>
                <a:schemeClr val="accent4"/>
              </a:buClr>
              <a:buSzPts val="675"/>
              <a:buChar char="●"/>
              <a:defRPr sz="750">
                <a:solidFill>
                  <a:schemeClr val="accent4"/>
                </a:solidFill>
              </a:defRPr>
            </a:lvl3pPr>
            <a:lvl4pPr indent="-262890" lvl="3" marL="1828800" algn="l">
              <a:lnSpc>
                <a:spcPct val="95000"/>
              </a:lnSpc>
              <a:spcBef>
                <a:spcPts val="1350"/>
              </a:spcBef>
              <a:spcAft>
                <a:spcPts val="0"/>
              </a:spcAft>
              <a:buClr>
                <a:schemeClr val="accent4"/>
              </a:buClr>
              <a:buSzPts val="540"/>
              <a:buChar char="●"/>
              <a:defRPr sz="600">
                <a:solidFill>
                  <a:schemeClr val="accent4"/>
                </a:solidFill>
              </a:defRPr>
            </a:lvl4pPr>
            <a:lvl5pPr indent="-254317" lvl="4" marL="2286000" algn="l">
              <a:lnSpc>
                <a:spcPct val="95000"/>
              </a:lnSpc>
              <a:spcBef>
                <a:spcPts val="1350"/>
              </a:spcBef>
              <a:spcAft>
                <a:spcPts val="0"/>
              </a:spcAft>
              <a:buClr>
                <a:schemeClr val="accent4"/>
              </a:buClr>
              <a:buSzPts val="405"/>
              <a:buChar char="●"/>
              <a:defRPr sz="450">
                <a:solidFill>
                  <a:schemeClr val="accent4"/>
                </a:solidFill>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8492" name="Google Shape;8492;g3d53bdb51f7_0_14435"/>
          <p:cNvSpPr txBox="1"/>
          <p:nvPr>
            <p:ph idx="2" type="subTitle"/>
          </p:nvPr>
        </p:nvSpPr>
        <p:spPr>
          <a:xfrm>
            <a:off x="4487977" y="1359427"/>
            <a:ext cx="4107000" cy="2649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384"/>
              <a:buNone/>
              <a:defRPr b="1" sz="1537">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5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5_Custom Layout" showMasterSp="0">
  <p:cSld name="15_Custom Layout">
    <p:bg>
      <p:bgPr>
        <a:gradFill>
          <a:gsLst>
            <a:gs pos="0">
              <a:srgbClr val="FF001A"/>
            </a:gs>
            <a:gs pos="70000">
              <a:srgbClr val="290051"/>
            </a:gs>
            <a:gs pos="100000">
              <a:srgbClr val="0C0024"/>
            </a:gs>
          </a:gsLst>
          <a:lin ang="13500032" scaled="0"/>
        </a:gradFill>
      </p:bgPr>
    </p:bg>
    <p:spTree>
      <p:nvGrpSpPr>
        <p:cNvPr id="8493" name="Shape 8493"/>
        <p:cNvGrpSpPr/>
        <p:nvPr/>
      </p:nvGrpSpPr>
      <p:grpSpPr>
        <a:xfrm>
          <a:off x="0" y="0"/>
          <a:ext cx="0" cy="0"/>
          <a:chOff x="0" y="0"/>
          <a:chExt cx="0" cy="0"/>
        </a:xfrm>
      </p:grpSpPr>
      <p:pic>
        <p:nvPicPr>
          <p:cNvPr descr="A black and blue background&#10;&#10;AI-generated content may be incorrect." id="8494" name="Google Shape;8494;g3d53bdb51f7_0_14440"/>
          <p:cNvPicPr preferRelativeResize="0"/>
          <p:nvPr/>
        </p:nvPicPr>
        <p:blipFill rotWithShape="1">
          <a:blip r:embed="rId2">
            <a:alphaModFix/>
          </a:blip>
          <a:srcRect b="100" l="0" r="0" t="100"/>
          <a:stretch/>
        </p:blipFill>
        <p:spPr>
          <a:xfrm>
            <a:off x="0" y="0"/>
            <a:ext cx="9144000" cy="5142829"/>
          </a:xfrm>
          <a:prstGeom prst="rect">
            <a:avLst/>
          </a:prstGeom>
          <a:noFill/>
          <a:ln>
            <a:noFill/>
          </a:ln>
        </p:spPr>
      </p:pic>
      <p:sp>
        <p:nvSpPr>
          <p:cNvPr id="8495" name="Google Shape;8495;g3d53bdb51f7_0_14440"/>
          <p:cNvSpPr txBox="1"/>
          <p:nvPr>
            <p:ph type="title"/>
          </p:nvPr>
        </p:nvSpPr>
        <p:spPr>
          <a:xfrm>
            <a:off x="311313" y="1323543"/>
            <a:ext cx="3488700" cy="29352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lt1"/>
              </a:buClr>
              <a:buSzPts val="2550"/>
              <a:buFont typeface="Poppins"/>
              <a:buNone/>
              <a:defRPr b="1" sz="2550">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496" name="Google Shape;8496;g3d53bdb51f7_0_1444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8497" name="Google Shape;8497;g3d53bdb51f7_0_14440"/>
          <p:cNvGrpSpPr/>
          <p:nvPr/>
        </p:nvGrpSpPr>
        <p:grpSpPr>
          <a:xfrm>
            <a:off x="8381800" y="4822421"/>
            <a:ext cx="537710" cy="158585"/>
            <a:chOff x="22351457" y="12859799"/>
            <a:chExt cx="1433894" cy="422893"/>
          </a:xfrm>
        </p:grpSpPr>
        <p:grpSp>
          <p:nvGrpSpPr>
            <p:cNvPr id="8498" name="Google Shape;8498;g3d53bdb51f7_0_14440"/>
            <p:cNvGrpSpPr/>
            <p:nvPr/>
          </p:nvGrpSpPr>
          <p:grpSpPr>
            <a:xfrm>
              <a:off x="22351457" y="12859799"/>
              <a:ext cx="1379787" cy="422893"/>
              <a:chOff x="22351457" y="12859799"/>
              <a:chExt cx="1379787" cy="422893"/>
            </a:xfrm>
          </p:grpSpPr>
          <p:sp>
            <p:nvSpPr>
              <p:cNvPr id="8499" name="Google Shape;8499;g3d53bdb51f7_0_14440"/>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500" name="Google Shape;8500;g3d53bdb51f7_0_14440"/>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8501" name="Google Shape;8501;g3d53bdb51f7_0_14440"/>
              <p:cNvGrpSpPr/>
              <p:nvPr/>
            </p:nvGrpSpPr>
            <p:grpSpPr>
              <a:xfrm>
                <a:off x="23288552" y="12859801"/>
                <a:ext cx="442692" cy="422765"/>
                <a:chOff x="23288552" y="12859801"/>
                <a:chExt cx="442692" cy="422765"/>
              </a:xfrm>
            </p:grpSpPr>
            <p:grpSp>
              <p:nvGrpSpPr>
                <p:cNvPr id="8502" name="Google Shape;8502;g3d53bdb51f7_0_14440"/>
                <p:cNvGrpSpPr/>
                <p:nvPr/>
              </p:nvGrpSpPr>
              <p:grpSpPr>
                <a:xfrm>
                  <a:off x="23288552" y="12859801"/>
                  <a:ext cx="442692" cy="422765"/>
                  <a:chOff x="23288552" y="12859801"/>
                  <a:chExt cx="442692" cy="422765"/>
                </a:xfrm>
              </p:grpSpPr>
              <p:sp>
                <p:nvSpPr>
                  <p:cNvPr id="8503" name="Google Shape;8503;g3d53bdb51f7_0_14440"/>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504" name="Google Shape;8504;g3d53bdb51f7_0_14440"/>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8505" name="Google Shape;8505;g3d53bdb51f7_0_14440"/>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8506" name="Google Shape;8506;g3d53bdb51f7_0_14440"/>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8507" name="Google Shape;8507;g3d53bdb51f7_0_14440"/>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lt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sp>
        <p:nvSpPr>
          <p:cNvPr id="8508" name="Google Shape;8508;g3d53bdb51f7_0_14440"/>
          <p:cNvSpPr txBox="1"/>
          <p:nvPr>
            <p:ph idx="1" type="body"/>
          </p:nvPr>
        </p:nvSpPr>
        <p:spPr>
          <a:xfrm>
            <a:off x="4234786" y="1733629"/>
            <a:ext cx="4353000" cy="2525100"/>
          </a:xfrm>
          <a:prstGeom prst="rect">
            <a:avLst/>
          </a:prstGeom>
          <a:noFill/>
          <a:ln>
            <a:noFill/>
          </a:ln>
        </p:spPr>
        <p:txBody>
          <a:bodyPr anchorCtr="0" anchor="t" bIns="0" lIns="0" spcFirstLastPara="1" rIns="0" wrap="square" tIns="0">
            <a:noAutofit/>
          </a:bodyPr>
          <a:lstStyle>
            <a:lvl1pPr indent="-295720" lvl="0" marL="457200" algn="l">
              <a:lnSpc>
                <a:spcPct val="89000"/>
              </a:lnSpc>
              <a:spcBef>
                <a:spcPts val="1350"/>
              </a:spcBef>
              <a:spcAft>
                <a:spcPts val="0"/>
              </a:spcAft>
              <a:buClr>
                <a:schemeClr val="accent1"/>
              </a:buClr>
              <a:buSzPts val="1057"/>
              <a:buChar char="●"/>
              <a:defRPr sz="1162"/>
            </a:lvl1pPr>
            <a:lvl2pPr indent="-287147" lvl="1" marL="914400" algn="l">
              <a:lnSpc>
                <a:spcPct val="89000"/>
              </a:lnSpc>
              <a:spcBef>
                <a:spcPts val="1350"/>
              </a:spcBef>
              <a:spcAft>
                <a:spcPts val="0"/>
              </a:spcAft>
              <a:buClr>
                <a:schemeClr val="accent1"/>
              </a:buClr>
              <a:buSzPts val="922"/>
              <a:buChar char="●"/>
              <a:defRPr sz="1012"/>
            </a:lvl2pPr>
            <a:lvl3pPr indent="-278574" lvl="2" marL="1371600" algn="l">
              <a:lnSpc>
                <a:spcPct val="89000"/>
              </a:lnSpc>
              <a:spcBef>
                <a:spcPts val="1350"/>
              </a:spcBef>
              <a:spcAft>
                <a:spcPts val="0"/>
              </a:spcAft>
              <a:buClr>
                <a:schemeClr val="accent1"/>
              </a:buClr>
              <a:buSzPts val="787"/>
              <a:buChar char="●"/>
              <a:defRPr sz="862"/>
            </a:lvl3pPr>
            <a:lvl4pPr indent="-270002" lvl="3" marL="1828800" algn="l">
              <a:lnSpc>
                <a:spcPct val="89000"/>
              </a:lnSpc>
              <a:spcBef>
                <a:spcPts val="1350"/>
              </a:spcBef>
              <a:spcAft>
                <a:spcPts val="0"/>
              </a:spcAft>
              <a:buClr>
                <a:schemeClr val="accent1"/>
              </a:buClr>
              <a:buSzPts val="652"/>
              <a:buChar char="●"/>
              <a:defRPr sz="712"/>
            </a:lvl4pPr>
            <a:lvl5pPr indent="-261430" lvl="4" marL="2286000" algn="l">
              <a:lnSpc>
                <a:spcPct val="89000"/>
              </a:lnSpc>
              <a:spcBef>
                <a:spcPts val="1350"/>
              </a:spcBef>
              <a:spcAft>
                <a:spcPts val="0"/>
              </a:spcAft>
              <a:buClr>
                <a:schemeClr val="accent1"/>
              </a:buClr>
              <a:buSzPts val="517"/>
              <a:buChar char="●"/>
              <a:defRPr sz="562"/>
            </a:lvl5pPr>
            <a:lvl6pPr indent="-278574" lvl="5" marL="2743200" algn="l">
              <a:lnSpc>
                <a:spcPct val="90000"/>
              </a:lnSpc>
              <a:spcBef>
                <a:spcPts val="375"/>
              </a:spcBef>
              <a:spcAft>
                <a:spcPts val="0"/>
              </a:spcAft>
              <a:buClr>
                <a:schemeClr val="dk1"/>
              </a:buClr>
              <a:buSzPts val="787"/>
              <a:buChar char="•"/>
              <a:defRPr sz="300"/>
            </a:lvl6pPr>
            <a:lvl7pPr indent="-278574" lvl="6" marL="3200400" algn="l">
              <a:lnSpc>
                <a:spcPct val="90000"/>
              </a:lnSpc>
              <a:spcBef>
                <a:spcPts val="375"/>
              </a:spcBef>
              <a:spcAft>
                <a:spcPts val="0"/>
              </a:spcAft>
              <a:buClr>
                <a:schemeClr val="dk1"/>
              </a:buClr>
              <a:buSzPts val="787"/>
              <a:buChar char="•"/>
              <a:defRPr sz="300"/>
            </a:lvl7pPr>
            <a:lvl8pPr indent="-278574" lvl="7" marL="3657600" algn="l">
              <a:lnSpc>
                <a:spcPct val="90000"/>
              </a:lnSpc>
              <a:spcBef>
                <a:spcPts val="375"/>
              </a:spcBef>
              <a:spcAft>
                <a:spcPts val="0"/>
              </a:spcAft>
              <a:buClr>
                <a:schemeClr val="dk1"/>
              </a:buClr>
              <a:buSzPts val="787"/>
              <a:buChar char="•"/>
              <a:defRPr sz="300"/>
            </a:lvl8pPr>
            <a:lvl9pPr indent="-278574" lvl="8" marL="4114800" algn="l">
              <a:lnSpc>
                <a:spcPct val="90000"/>
              </a:lnSpc>
              <a:spcBef>
                <a:spcPts val="375"/>
              </a:spcBef>
              <a:spcAft>
                <a:spcPts val="0"/>
              </a:spcAft>
              <a:buClr>
                <a:schemeClr val="dk1"/>
              </a:buClr>
              <a:buSzPts val="787"/>
              <a:buChar char="•"/>
              <a:defRPr sz="300"/>
            </a:lvl9pPr>
          </a:lstStyle>
          <a:p/>
        </p:txBody>
      </p:sp>
    </p:spTree>
  </p:cSld>
  <p:clrMapOvr>
    <a:masterClrMapping/>
  </p:clrMapOvr>
</p:sldLayout>
</file>

<file path=ppt/slideLayouts/slideLayout5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7_Custom Layout">
  <p:cSld name="17_Custom Layout">
    <p:bg>
      <p:bgPr>
        <a:blipFill>
          <a:blip r:embed="rId2">
            <a:alphaModFix/>
          </a:blip>
          <a:stretch>
            <a:fillRect/>
          </a:stretch>
        </a:blipFill>
      </p:bgPr>
    </p:bg>
    <p:spTree>
      <p:nvGrpSpPr>
        <p:cNvPr id="8509" name="Shape 8509"/>
        <p:cNvGrpSpPr/>
        <p:nvPr/>
      </p:nvGrpSpPr>
      <p:grpSpPr>
        <a:xfrm>
          <a:off x="0" y="0"/>
          <a:ext cx="0" cy="0"/>
          <a:chOff x="0" y="0"/>
          <a:chExt cx="0" cy="0"/>
        </a:xfrm>
      </p:grpSpPr>
      <p:sp>
        <p:nvSpPr>
          <p:cNvPr id="8510" name="Google Shape;8510;g3d53bdb51f7_0_14456"/>
          <p:cNvSpPr/>
          <p:nvPr/>
        </p:nvSpPr>
        <p:spPr>
          <a:xfrm>
            <a:off x="315021" y="3663911"/>
            <a:ext cx="8538000" cy="928800"/>
          </a:xfrm>
          <a:prstGeom prst="roundRect">
            <a:avLst>
              <a:gd fmla="val 7436" name="adj"/>
            </a:avLst>
          </a:prstGeom>
          <a:gradFill>
            <a:gsLst>
              <a:gs pos="0">
                <a:srgbClr val="FF0000"/>
              </a:gs>
              <a:gs pos="24000">
                <a:srgbClr val="C8102E"/>
              </a:gs>
              <a:gs pos="100000">
                <a:srgbClr val="2E0055"/>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511" name="Google Shape;8511;g3d53bdb51f7_0_14456"/>
          <p:cNvSpPr txBox="1"/>
          <p:nvPr>
            <p:ph type="title"/>
          </p:nvPr>
        </p:nvSpPr>
        <p:spPr>
          <a:xfrm>
            <a:off x="318967" y="319875"/>
            <a:ext cx="84675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512" name="Google Shape;8512;g3d53bdb51f7_0_1445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8513" name="Google Shape;8513;g3d53bdb51f7_0_14456"/>
          <p:cNvPicPr preferRelativeResize="0"/>
          <p:nvPr/>
        </p:nvPicPr>
        <p:blipFill rotWithShape="1">
          <a:blip r:embed="rId3">
            <a:alphaModFix/>
          </a:blip>
          <a:srcRect b="0" l="0" r="0" t="0"/>
          <a:stretch/>
        </p:blipFill>
        <p:spPr>
          <a:xfrm>
            <a:off x="2444036" y="3664476"/>
            <a:ext cx="5953" cy="939330"/>
          </a:xfrm>
          <a:prstGeom prst="rect">
            <a:avLst/>
          </a:prstGeom>
          <a:noFill/>
          <a:ln>
            <a:noFill/>
          </a:ln>
        </p:spPr>
      </p:pic>
      <p:pic>
        <p:nvPicPr>
          <p:cNvPr id="8514" name="Google Shape;8514;g3d53bdb51f7_0_14456"/>
          <p:cNvPicPr preferRelativeResize="0"/>
          <p:nvPr/>
        </p:nvPicPr>
        <p:blipFill rotWithShape="1">
          <a:blip r:embed="rId3">
            <a:alphaModFix/>
          </a:blip>
          <a:srcRect b="0" l="0" r="0" t="0"/>
          <a:stretch/>
        </p:blipFill>
        <p:spPr>
          <a:xfrm>
            <a:off x="4617238" y="3664476"/>
            <a:ext cx="5953" cy="939330"/>
          </a:xfrm>
          <a:prstGeom prst="rect">
            <a:avLst/>
          </a:prstGeom>
          <a:noFill/>
          <a:ln>
            <a:noFill/>
          </a:ln>
        </p:spPr>
      </p:pic>
      <p:pic>
        <p:nvPicPr>
          <p:cNvPr id="8515" name="Google Shape;8515;g3d53bdb51f7_0_14456"/>
          <p:cNvPicPr preferRelativeResize="0"/>
          <p:nvPr/>
        </p:nvPicPr>
        <p:blipFill rotWithShape="1">
          <a:blip r:embed="rId3">
            <a:alphaModFix/>
          </a:blip>
          <a:srcRect b="0" l="0" r="0" t="0"/>
          <a:stretch/>
        </p:blipFill>
        <p:spPr>
          <a:xfrm>
            <a:off x="6781809" y="3664476"/>
            <a:ext cx="5953" cy="939330"/>
          </a:xfrm>
          <a:prstGeom prst="rect">
            <a:avLst/>
          </a:prstGeom>
          <a:noFill/>
          <a:ln>
            <a:noFill/>
          </a:ln>
        </p:spPr>
      </p:pic>
      <p:sp>
        <p:nvSpPr>
          <p:cNvPr id="8516" name="Google Shape;8516;g3d53bdb51f7_0_14456"/>
          <p:cNvSpPr txBox="1"/>
          <p:nvPr>
            <p:ph idx="1" type="body"/>
          </p:nvPr>
        </p:nvSpPr>
        <p:spPr>
          <a:xfrm>
            <a:off x="307741" y="1371597"/>
            <a:ext cx="8468100" cy="1650300"/>
          </a:xfrm>
          <a:prstGeom prst="rect">
            <a:avLst/>
          </a:prstGeom>
          <a:noFill/>
          <a:ln>
            <a:noFill/>
          </a:ln>
        </p:spPr>
        <p:txBody>
          <a:bodyPr anchorCtr="0" anchor="t" bIns="0" lIns="0" spcFirstLastPara="1" rIns="0" wrap="square" tIns="0">
            <a:noAutofit/>
          </a:bodyPr>
          <a:lstStyle>
            <a:lvl1pPr indent="-267145" lvl="0" marL="457200" algn="l">
              <a:lnSpc>
                <a:spcPct val="95000"/>
              </a:lnSpc>
              <a:spcBef>
                <a:spcPts val="1350"/>
              </a:spcBef>
              <a:spcAft>
                <a:spcPts val="0"/>
              </a:spcAft>
              <a:buClr>
                <a:schemeClr val="dk1"/>
              </a:buClr>
              <a:buSzPts val="607"/>
              <a:buChar char="●"/>
              <a:defRPr sz="1050"/>
            </a:lvl1pPr>
            <a:lvl2pPr indent="-267145" lvl="1" marL="914400" algn="l">
              <a:lnSpc>
                <a:spcPct val="95000"/>
              </a:lnSpc>
              <a:spcBef>
                <a:spcPts val="1350"/>
              </a:spcBef>
              <a:spcAft>
                <a:spcPts val="0"/>
              </a:spcAft>
              <a:buClr>
                <a:schemeClr val="dk1"/>
              </a:buClr>
              <a:buSzPts val="607"/>
              <a:buChar char="●"/>
              <a:defRPr sz="900"/>
            </a:lvl2pPr>
            <a:lvl3pPr indent="-267145" lvl="2" marL="1371600" algn="l">
              <a:lnSpc>
                <a:spcPct val="95000"/>
              </a:lnSpc>
              <a:spcBef>
                <a:spcPts val="1350"/>
              </a:spcBef>
              <a:spcAft>
                <a:spcPts val="0"/>
              </a:spcAft>
              <a:buClr>
                <a:schemeClr val="dk1"/>
              </a:buClr>
              <a:buSzPts val="607"/>
              <a:buChar char="●"/>
              <a:defRPr sz="750"/>
            </a:lvl3pPr>
            <a:lvl4pPr indent="-267145" lvl="3" marL="1828800" algn="l">
              <a:lnSpc>
                <a:spcPct val="95000"/>
              </a:lnSpc>
              <a:spcBef>
                <a:spcPts val="1350"/>
              </a:spcBef>
              <a:spcAft>
                <a:spcPts val="0"/>
              </a:spcAft>
              <a:buClr>
                <a:schemeClr val="dk1"/>
              </a:buClr>
              <a:buSzPts val="607"/>
              <a:buChar char="●"/>
              <a:defRPr sz="600"/>
            </a:lvl4pPr>
            <a:lvl5pPr indent="-267145" lvl="4" marL="2286000" algn="l">
              <a:lnSpc>
                <a:spcPct val="95000"/>
              </a:lnSpc>
              <a:spcBef>
                <a:spcPts val="1350"/>
              </a:spcBef>
              <a:spcAft>
                <a:spcPts val="0"/>
              </a:spcAft>
              <a:buClr>
                <a:schemeClr val="dk1"/>
              </a:buClr>
              <a:buSzPts val="607"/>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8517" name="Google Shape;8517;g3d53bdb51f7_0_14456"/>
          <p:cNvSpPr txBox="1"/>
          <p:nvPr>
            <p:ph idx="2" type="subTitle"/>
          </p:nvPr>
        </p:nvSpPr>
        <p:spPr>
          <a:xfrm>
            <a:off x="318302" y="962960"/>
            <a:ext cx="84681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384"/>
              <a:buNone/>
              <a:defRPr b="1" sz="1537">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
        <p:nvSpPr>
          <p:cNvPr id="8518" name="Google Shape;8518;g3d53bdb51f7_0_14456"/>
          <p:cNvSpPr txBox="1"/>
          <p:nvPr>
            <p:ph idx="3" type="title"/>
          </p:nvPr>
        </p:nvSpPr>
        <p:spPr>
          <a:xfrm>
            <a:off x="442153" y="3800184"/>
            <a:ext cx="18285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519" name="Google Shape;8519;g3d53bdb51f7_0_14456"/>
          <p:cNvSpPr txBox="1"/>
          <p:nvPr>
            <p:ph idx="4" type="title"/>
          </p:nvPr>
        </p:nvSpPr>
        <p:spPr>
          <a:xfrm>
            <a:off x="2626330" y="3800184"/>
            <a:ext cx="18285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520" name="Google Shape;8520;g3d53bdb51f7_0_14456"/>
          <p:cNvSpPr txBox="1"/>
          <p:nvPr>
            <p:ph idx="5" type="title"/>
          </p:nvPr>
        </p:nvSpPr>
        <p:spPr>
          <a:xfrm>
            <a:off x="4810505" y="3800184"/>
            <a:ext cx="18285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521" name="Google Shape;8521;g3d53bdb51f7_0_14456"/>
          <p:cNvSpPr txBox="1"/>
          <p:nvPr>
            <p:ph idx="6" type="title"/>
          </p:nvPr>
        </p:nvSpPr>
        <p:spPr>
          <a:xfrm>
            <a:off x="6957980" y="3800184"/>
            <a:ext cx="1828500" cy="278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2550"/>
              <a:buNone/>
              <a:defRPr sz="1650">
                <a:solidFill>
                  <a:schemeClr val="lt1"/>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522" name="Google Shape;8522;g3d53bdb51f7_0_14456"/>
          <p:cNvSpPr txBox="1"/>
          <p:nvPr>
            <p:ph idx="7" type="subTitle"/>
          </p:nvPr>
        </p:nvSpPr>
        <p:spPr>
          <a:xfrm>
            <a:off x="446017" y="4162547"/>
            <a:ext cx="1254600" cy="393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523" name="Google Shape;8523;g3d53bdb51f7_0_14456"/>
          <p:cNvSpPr txBox="1"/>
          <p:nvPr>
            <p:ph idx="8" type="subTitle"/>
          </p:nvPr>
        </p:nvSpPr>
        <p:spPr>
          <a:xfrm>
            <a:off x="2619211" y="4162547"/>
            <a:ext cx="1254600" cy="393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524" name="Google Shape;8524;g3d53bdb51f7_0_14456"/>
          <p:cNvSpPr txBox="1"/>
          <p:nvPr>
            <p:ph idx="9" type="subTitle"/>
          </p:nvPr>
        </p:nvSpPr>
        <p:spPr>
          <a:xfrm>
            <a:off x="4791659" y="4162547"/>
            <a:ext cx="1254600" cy="393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525" name="Google Shape;8525;g3d53bdb51f7_0_14456"/>
          <p:cNvSpPr txBox="1"/>
          <p:nvPr>
            <p:ph idx="13" type="subTitle"/>
          </p:nvPr>
        </p:nvSpPr>
        <p:spPr>
          <a:xfrm>
            <a:off x="6964107" y="4162547"/>
            <a:ext cx="1254600" cy="3939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b="1" sz="900">
                <a:solidFill>
                  <a:schemeClr val="lt1"/>
                </a:solidFill>
                <a:latin typeface="Poppins SemiBold"/>
                <a:ea typeface="Poppins SemiBold"/>
                <a:cs typeface="Poppins SemiBold"/>
                <a:sym typeface="Poppins SemiBold"/>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Tree>
  </p:cSld>
  <p:clrMapOvr>
    <a:masterClrMapping/>
  </p:clrMapOvr>
</p:sldLayout>
</file>

<file path=ppt/slideLayouts/slideLayout5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8_Custom Layout">
  <p:cSld name="18_Custom Layout">
    <p:bg>
      <p:bgPr>
        <a:blipFill>
          <a:blip r:embed="rId2">
            <a:alphaModFix/>
          </a:blip>
          <a:stretch>
            <a:fillRect/>
          </a:stretch>
        </a:blipFill>
      </p:bgPr>
    </p:bg>
    <p:spTree>
      <p:nvGrpSpPr>
        <p:cNvPr id="8526" name="Shape 8526"/>
        <p:cNvGrpSpPr/>
        <p:nvPr/>
      </p:nvGrpSpPr>
      <p:grpSpPr>
        <a:xfrm>
          <a:off x="0" y="0"/>
          <a:ext cx="0" cy="0"/>
          <a:chOff x="0" y="0"/>
          <a:chExt cx="0" cy="0"/>
        </a:xfrm>
      </p:grpSpPr>
      <p:sp>
        <p:nvSpPr>
          <p:cNvPr id="8527" name="Google Shape;8527;g3d53bdb51f7_0_1447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528" name="Google Shape;8528;g3d53bdb51f7_0_14473"/>
          <p:cNvSpPr txBox="1"/>
          <p:nvPr>
            <p:ph idx="1" type="body"/>
          </p:nvPr>
        </p:nvSpPr>
        <p:spPr>
          <a:xfrm>
            <a:off x="514217" y="1610306"/>
            <a:ext cx="3325800" cy="2749200"/>
          </a:xfrm>
          <a:prstGeom prst="rect">
            <a:avLst/>
          </a:prstGeom>
          <a:noFill/>
          <a:ln>
            <a:noFill/>
          </a:ln>
        </p:spPr>
        <p:txBody>
          <a:bodyPr anchorCtr="0" anchor="t" bIns="0" lIns="0" spcFirstLastPara="1" rIns="0" wrap="square" tIns="0">
            <a:noAutofit/>
          </a:bodyPr>
          <a:lstStyle>
            <a:lvl1pPr indent="-267145" lvl="0" marL="457200" algn="l">
              <a:lnSpc>
                <a:spcPct val="95000"/>
              </a:lnSpc>
              <a:spcBef>
                <a:spcPts val="1350"/>
              </a:spcBef>
              <a:spcAft>
                <a:spcPts val="0"/>
              </a:spcAft>
              <a:buClr>
                <a:schemeClr val="dk1"/>
              </a:buClr>
              <a:buSzPts val="607"/>
              <a:buChar char="●"/>
              <a:defRPr sz="1050"/>
            </a:lvl1pPr>
            <a:lvl2pPr indent="-267145" lvl="1" marL="914400" algn="l">
              <a:lnSpc>
                <a:spcPct val="95000"/>
              </a:lnSpc>
              <a:spcBef>
                <a:spcPts val="1350"/>
              </a:spcBef>
              <a:spcAft>
                <a:spcPts val="0"/>
              </a:spcAft>
              <a:buClr>
                <a:schemeClr val="dk1"/>
              </a:buClr>
              <a:buSzPts val="607"/>
              <a:buChar char="●"/>
              <a:defRPr sz="900"/>
            </a:lvl2pPr>
            <a:lvl3pPr indent="-267145" lvl="2" marL="1371600" algn="l">
              <a:lnSpc>
                <a:spcPct val="95000"/>
              </a:lnSpc>
              <a:spcBef>
                <a:spcPts val="1350"/>
              </a:spcBef>
              <a:spcAft>
                <a:spcPts val="0"/>
              </a:spcAft>
              <a:buClr>
                <a:schemeClr val="dk1"/>
              </a:buClr>
              <a:buSzPts val="607"/>
              <a:buChar char="●"/>
              <a:defRPr sz="750"/>
            </a:lvl3pPr>
            <a:lvl4pPr indent="-267145" lvl="3" marL="1828800" algn="l">
              <a:lnSpc>
                <a:spcPct val="95000"/>
              </a:lnSpc>
              <a:spcBef>
                <a:spcPts val="1350"/>
              </a:spcBef>
              <a:spcAft>
                <a:spcPts val="0"/>
              </a:spcAft>
              <a:buClr>
                <a:schemeClr val="dk1"/>
              </a:buClr>
              <a:buSzPts val="607"/>
              <a:buChar char="●"/>
              <a:defRPr sz="600"/>
            </a:lvl4pPr>
            <a:lvl5pPr indent="-267145" lvl="4" marL="2286000" algn="l">
              <a:lnSpc>
                <a:spcPct val="95000"/>
              </a:lnSpc>
              <a:spcBef>
                <a:spcPts val="1350"/>
              </a:spcBef>
              <a:spcAft>
                <a:spcPts val="0"/>
              </a:spcAft>
              <a:buClr>
                <a:schemeClr val="dk1"/>
              </a:buClr>
              <a:buSzPts val="607"/>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8529" name="Google Shape;8529;g3d53bdb51f7_0_14473"/>
          <p:cNvSpPr txBox="1"/>
          <p:nvPr>
            <p:ph idx="2" type="subTitle"/>
          </p:nvPr>
        </p:nvSpPr>
        <p:spPr>
          <a:xfrm>
            <a:off x="514217" y="1204631"/>
            <a:ext cx="33258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384"/>
              <a:buNone/>
              <a:defRPr b="1" sz="1537">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
        <p:nvSpPr>
          <p:cNvPr id="8530" name="Google Shape;8530;g3d53bdb51f7_0_14473"/>
          <p:cNvSpPr txBox="1"/>
          <p:nvPr>
            <p:ph type="title"/>
          </p:nvPr>
        </p:nvSpPr>
        <p:spPr>
          <a:xfrm>
            <a:off x="318967" y="319875"/>
            <a:ext cx="84675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Tree>
  </p:cSld>
  <p:clrMapOvr>
    <a:masterClrMapping/>
  </p:clrMapOvr>
</p:sldLayout>
</file>

<file path=ppt/slideLayouts/slideLayout5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9_Custom Layout">
  <p:cSld name="19_Custom Layout">
    <p:bg>
      <p:bgPr>
        <a:blipFill>
          <a:blip r:embed="rId2">
            <a:alphaModFix/>
          </a:blip>
          <a:stretch>
            <a:fillRect/>
          </a:stretch>
        </a:blipFill>
      </p:bgPr>
    </p:bg>
    <p:spTree>
      <p:nvGrpSpPr>
        <p:cNvPr id="8531" name="Shape 8531"/>
        <p:cNvGrpSpPr/>
        <p:nvPr/>
      </p:nvGrpSpPr>
      <p:grpSpPr>
        <a:xfrm>
          <a:off x="0" y="0"/>
          <a:ext cx="0" cy="0"/>
          <a:chOff x="0" y="0"/>
          <a:chExt cx="0" cy="0"/>
        </a:xfrm>
      </p:grpSpPr>
      <p:sp>
        <p:nvSpPr>
          <p:cNvPr id="8532" name="Google Shape;8532;g3d53bdb51f7_0_14478"/>
          <p:cNvSpPr/>
          <p:nvPr/>
        </p:nvSpPr>
        <p:spPr>
          <a:xfrm rot="10800000">
            <a:off x="315014" y="1058550"/>
            <a:ext cx="4032000" cy="34944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533" name="Google Shape;8533;g3d53bdb51f7_0_14478"/>
          <p:cNvSpPr/>
          <p:nvPr/>
        </p:nvSpPr>
        <p:spPr>
          <a:xfrm rot="10800000">
            <a:off x="4785797" y="1058550"/>
            <a:ext cx="4032000" cy="34944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534" name="Google Shape;8534;g3d53bdb51f7_0_1447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535" name="Google Shape;8535;g3d53bdb51f7_0_14478"/>
          <p:cNvSpPr txBox="1"/>
          <p:nvPr>
            <p:ph idx="1" type="body"/>
          </p:nvPr>
        </p:nvSpPr>
        <p:spPr>
          <a:xfrm>
            <a:off x="514225" y="1610300"/>
            <a:ext cx="3529500" cy="1650300"/>
          </a:xfrm>
          <a:prstGeom prst="rect">
            <a:avLst/>
          </a:prstGeom>
          <a:noFill/>
          <a:ln>
            <a:noFill/>
          </a:ln>
        </p:spPr>
        <p:txBody>
          <a:bodyPr anchorCtr="0" anchor="t" bIns="0" lIns="0" spcFirstLastPara="1" rIns="0" wrap="square" tIns="0">
            <a:noAutofit/>
          </a:bodyPr>
          <a:lstStyle>
            <a:lvl1pPr indent="-267145" lvl="0" marL="457200" algn="l">
              <a:lnSpc>
                <a:spcPct val="95000"/>
              </a:lnSpc>
              <a:spcBef>
                <a:spcPts val="1350"/>
              </a:spcBef>
              <a:spcAft>
                <a:spcPts val="0"/>
              </a:spcAft>
              <a:buClr>
                <a:schemeClr val="dk1"/>
              </a:buClr>
              <a:buSzPts val="607"/>
              <a:buChar char="●"/>
              <a:defRPr sz="1050"/>
            </a:lvl1pPr>
            <a:lvl2pPr indent="-267145" lvl="1" marL="914400" algn="l">
              <a:lnSpc>
                <a:spcPct val="95000"/>
              </a:lnSpc>
              <a:spcBef>
                <a:spcPts val="1350"/>
              </a:spcBef>
              <a:spcAft>
                <a:spcPts val="0"/>
              </a:spcAft>
              <a:buClr>
                <a:schemeClr val="dk1"/>
              </a:buClr>
              <a:buSzPts val="607"/>
              <a:buChar char="●"/>
              <a:defRPr sz="900"/>
            </a:lvl2pPr>
            <a:lvl3pPr indent="-267145" lvl="2" marL="1371600" algn="l">
              <a:lnSpc>
                <a:spcPct val="95000"/>
              </a:lnSpc>
              <a:spcBef>
                <a:spcPts val="1350"/>
              </a:spcBef>
              <a:spcAft>
                <a:spcPts val="0"/>
              </a:spcAft>
              <a:buClr>
                <a:schemeClr val="dk1"/>
              </a:buClr>
              <a:buSzPts val="607"/>
              <a:buChar char="●"/>
              <a:defRPr sz="750"/>
            </a:lvl3pPr>
            <a:lvl4pPr indent="-267145" lvl="3" marL="1828800" algn="l">
              <a:lnSpc>
                <a:spcPct val="95000"/>
              </a:lnSpc>
              <a:spcBef>
                <a:spcPts val="1350"/>
              </a:spcBef>
              <a:spcAft>
                <a:spcPts val="0"/>
              </a:spcAft>
              <a:buClr>
                <a:schemeClr val="dk1"/>
              </a:buClr>
              <a:buSzPts val="607"/>
              <a:buChar char="●"/>
              <a:defRPr sz="600"/>
            </a:lvl4pPr>
            <a:lvl5pPr indent="-267145" lvl="4" marL="2286000" algn="l">
              <a:lnSpc>
                <a:spcPct val="95000"/>
              </a:lnSpc>
              <a:spcBef>
                <a:spcPts val="1350"/>
              </a:spcBef>
              <a:spcAft>
                <a:spcPts val="0"/>
              </a:spcAft>
              <a:buClr>
                <a:schemeClr val="dk1"/>
              </a:buClr>
              <a:buSzPts val="607"/>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8536" name="Google Shape;8536;g3d53bdb51f7_0_14478"/>
          <p:cNvSpPr txBox="1"/>
          <p:nvPr>
            <p:ph idx="2" type="subTitle"/>
          </p:nvPr>
        </p:nvSpPr>
        <p:spPr>
          <a:xfrm>
            <a:off x="514224" y="1204625"/>
            <a:ext cx="35295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384"/>
              <a:buNone/>
              <a:defRPr b="1" sz="1537">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
        <p:nvSpPr>
          <p:cNvPr id="8537" name="Google Shape;8537;g3d53bdb51f7_0_14478"/>
          <p:cNvSpPr txBox="1"/>
          <p:nvPr>
            <p:ph idx="3" type="body"/>
          </p:nvPr>
        </p:nvSpPr>
        <p:spPr>
          <a:xfrm>
            <a:off x="5077025" y="1610302"/>
            <a:ext cx="3529500" cy="1650300"/>
          </a:xfrm>
          <a:prstGeom prst="rect">
            <a:avLst/>
          </a:prstGeom>
          <a:noFill/>
          <a:ln>
            <a:noFill/>
          </a:ln>
        </p:spPr>
        <p:txBody>
          <a:bodyPr anchorCtr="0" anchor="t" bIns="0" lIns="0" spcFirstLastPara="1" rIns="0" wrap="square" tIns="0">
            <a:noAutofit/>
          </a:bodyPr>
          <a:lstStyle>
            <a:lvl1pPr indent="-267145" lvl="0" marL="457200" algn="l">
              <a:lnSpc>
                <a:spcPct val="95000"/>
              </a:lnSpc>
              <a:spcBef>
                <a:spcPts val="1350"/>
              </a:spcBef>
              <a:spcAft>
                <a:spcPts val="0"/>
              </a:spcAft>
              <a:buClr>
                <a:schemeClr val="dk1"/>
              </a:buClr>
              <a:buSzPts val="607"/>
              <a:buChar char="●"/>
              <a:defRPr sz="1050"/>
            </a:lvl1pPr>
            <a:lvl2pPr indent="-267145" lvl="1" marL="914400" algn="l">
              <a:lnSpc>
                <a:spcPct val="95000"/>
              </a:lnSpc>
              <a:spcBef>
                <a:spcPts val="1350"/>
              </a:spcBef>
              <a:spcAft>
                <a:spcPts val="0"/>
              </a:spcAft>
              <a:buClr>
                <a:schemeClr val="dk1"/>
              </a:buClr>
              <a:buSzPts val="607"/>
              <a:buChar char="●"/>
              <a:defRPr sz="900"/>
            </a:lvl2pPr>
            <a:lvl3pPr indent="-267145" lvl="2" marL="1371600" algn="l">
              <a:lnSpc>
                <a:spcPct val="95000"/>
              </a:lnSpc>
              <a:spcBef>
                <a:spcPts val="1350"/>
              </a:spcBef>
              <a:spcAft>
                <a:spcPts val="0"/>
              </a:spcAft>
              <a:buClr>
                <a:schemeClr val="dk1"/>
              </a:buClr>
              <a:buSzPts val="607"/>
              <a:buChar char="●"/>
              <a:defRPr sz="750"/>
            </a:lvl3pPr>
            <a:lvl4pPr indent="-267145" lvl="3" marL="1828800" algn="l">
              <a:lnSpc>
                <a:spcPct val="95000"/>
              </a:lnSpc>
              <a:spcBef>
                <a:spcPts val="1350"/>
              </a:spcBef>
              <a:spcAft>
                <a:spcPts val="0"/>
              </a:spcAft>
              <a:buClr>
                <a:schemeClr val="dk1"/>
              </a:buClr>
              <a:buSzPts val="607"/>
              <a:buChar char="●"/>
              <a:defRPr sz="600"/>
            </a:lvl4pPr>
            <a:lvl5pPr indent="-267145" lvl="4" marL="2286000" algn="l">
              <a:lnSpc>
                <a:spcPct val="95000"/>
              </a:lnSpc>
              <a:spcBef>
                <a:spcPts val="1350"/>
              </a:spcBef>
              <a:spcAft>
                <a:spcPts val="0"/>
              </a:spcAft>
              <a:buClr>
                <a:schemeClr val="dk1"/>
              </a:buClr>
              <a:buSzPts val="607"/>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8538" name="Google Shape;8538;g3d53bdb51f7_0_14478"/>
          <p:cNvSpPr txBox="1"/>
          <p:nvPr>
            <p:ph idx="4" type="subTitle"/>
          </p:nvPr>
        </p:nvSpPr>
        <p:spPr>
          <a:xfrm>
            <a:off x="5077025" y="1204625"/>
            <a:ext cx="35295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384"/>
              <a:buNone/>
              <a:defRPr b="1" sz="1537">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
        <p:nvSpPr>
          <p:cNvPr id="8539" name="Google Shape;8539;g3d53bdb51f7_0_14478"/>
          <p:cNvSpPr txBox="1"/>
          <p:nvPr>
            <p:ph type="title"/>
          </p:nvPr>
        </p:nvSpPr>
        <p:spPr>
          <a:xfrm>
            <a:off x="318967" y="319875"/>
            <a:ext cx="84675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Tree>
  </p:cSld>
  <p:clrMapOvr>
    <a:masterClrMapping/>
  </p:clrMapOvr>
</p:sldLayout>
</file>

<file path=ppt/slideLayouts/slideLayout5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0_Custom Layout">
  <p:cSld name="20_Custom Layout">
    <p:bg>
      <p:bgPr>
        <a:blipFill>
          <a:blip r:embed="rId2">
            <a:alphaModFix/>
          </a:blip>
          <a:stretch>
            <a:fillRect/>
          </a:stretch>
        </a:blipFill>
      </p:bgPr>
    </p:bg>
    <p:spTree>
      <p:nvGrpSpPr>
        <p:cNvPr id="8540" name="Shape 8540"/>
        <p:cNvGrpSpPr/>
        <p:nvPr/>
      </p:nvGrpSpPr>
      <p:grpSpPr>
        <a:xfrm>
          <a:off x="0" y="0"/>
          <a:ext cx="0" cy="0"/>
          <a:chOff x="0" y="0"/>
          <a:chExt cx="0" cy="0"/>
        </a:xfrm>
      </p:grpSpPr>
      <p:sp>
        <p:nvSpPr>
          <p:cNvPr id="8541" name="Google Shape;8541;g3d53bdb51f7_0_14487"/>
          <p:cNvSpPr/>
          <p:nvPr/>
        </p:nvSpPr>
        <p:spPr>
          <a:xfrm rot="10800000">
            <a:off x="336209" y="1052995"/>
            <a:ext cx="2794200" cy="35121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542" name="Google Shape;8542;g3d53bdb51f7_0_14487"/>
          <p:cNvSpPr/>
          <p:nvPr/>
        </p:nvSpPr>
        <p:spPr>
          <a:xfrm rot="10800000">
            <a:off x="3190649" y="1052994"/>
            <a:ext cx="2794200" cy="35121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543" name="Google Shape;8543;g3d53bdb51f7_0_14487"/>
          <p:cNvSpPr/>
          <p:nvPr/>
        </p:nvSpPr>
        <p:spPr>
          <a:xfrm rot="10800000">
            <a:off x="6045088" y="1052994"/>
            <a:ext cx="2794200" cy="3512100"/>
          </a:xfrm>
          <a:prstGeom prst="roundRect">
            <a:avLst>
              <a:gd fmla="val 2280"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544" name="Google Shape;8544;g3d53bdb51f7_0_1448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545" name="Google Shape;8545;g3d53bdb51f7_0_14487"/>
          <p:cNvSpPr txBox="1"/>
          <p:nvPr>
            <p:ph type="title"/>
          </p:nvPr>
        </p:nvSpPr>
        <p:spPr>
          <a:xfrm>
            <a:off x="315026" y="319875"/>
            <a:ext cx="85308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pic>
        <p:nvPicPr>
          <p:cNvPr id="8546" name="Google Shape;8546;g3d53bdb51f7_0_14487"/>
          <p:cNvPicPr preferRelativeResize="0"/>
          <p:nvPr/>
        </p:nvPicPr>
        <p:blipFill rotWithShape="1">
          <a:blip r:embed="rId3">
            <a:alphaModFix/>
          </a:blip>
          <a:srcRect b="0" l="0" r="0" t="0"/>
          <a:stretch/>
        </p:blipFill>
        <p:spPr>
          <a:xfrm>
            <a:off x="336139" y="2054596"/>
            <a:ext cx="2794271" cy="7060"/>
          </a:xfrm>
          <a:prstGeom prst="rect">
            <a:avLst/>
          </a:prstGeom>
          <a:noFill/>
          <a:ln>
            <a:noFill/>
          </a:ln>
        </p:spPr>
      </p:pic>
      <p:pic>
        <p:nvPicPr>
          <p:cNvPr id="8547" name="Google Shape;8547;g3d53bdb51f7_0_14487"/>
          <p:cNvPicPr preferRelativeResize="0"/>
          <p:nvPr/>
        </p:nvPicPr>
        <p:blipFill rotWithShape="1">
          <a:blip r:embed="rId3">
            <a:alphaModFix/>
          </a:blip>
          <a:srcRect b="0" l="0" r="0" t="0"/>
          <a:stretch/>
        </p:blipFill>
        <p:spPr>
          <a:xfrm>
            <a:off x="3190578" y="2054596"/>
            <a:ext cx="2794271" cy="7059"/>
          </a:xfrm>
          <a:prstGeom prst="rect">
            <a:avLst/>
          </a:prstGeom>
          <a:noFill/>
          <a:ln>
            <a:noFill/>
          </a:ln>
        </p:spPr>
      </p:pic>
      <p:pic>
        <p:nvPicPr>
          <p:cNvPr id="8548" name="Google Shape;8548;g3d53bdb51f7_0_14487"/>
          <p:cNvPicPr preferRelativeResize="0"/>
          <p:nvPr/>
        </p:nvPicPr>
        <p:blipFill rotWithShape="1">
          <a:blip r:embed="rId3">
            <a:alphaModFix/>
          </a:blip>
          <a:srcRect b="0" l="0" r="0" t="0"/>
          <a:stretch/>
        </p:blipFill>
        <p:spPr>
          <a:xfrm>
            <a:off x="6034304" y="2054596"/>
            <a:ext cx="2811412" cy="7103"/>
          </a:xfrm>
          <a:prstGeom prst="rect">
            <a:avLst/>
          </a:prstGeom>
          <a:noFill/>
          <a:ln>
            <a:noFill/>
          </a:ln>
        </p:spPr>
      </p:pic>
      <p:sp>
        <p:nvSpPr>
          <p:cNvPr id="8549" name="Google Shape;8549;g3d53bdb51f7_0_14487"/>
          <p:cNvSpPr txBox="1"/>
          <p:nvPr>
            <p:ph idx="1" type="body"/>
          </p:nvPr>
        </p:nvSpPr>
        <p:spPr>
          <a:xfrm>
            <a:off x="515283" y="2235690"/>
            <a:ext cx="2446200" cy="2121900"/>
          </a:xfrm>
          <a:prstGeom prst="rect">
            <a:avLst/>
          </a:prstGeom>
          <a:noFill/>
          <a:ln>
            <a:noFill/>
          </a:ln>
        </p:spPr>
        <p:txBody>
          <a:bodyPr anchorCtr="0" anchor="t" bIns="0" lIns="0" spcFirstLastPara="1" rIns="0" wrap="square" tIns="0">
            <a:noAutofit/>
          </a:bodyPr>
          <a:lstStyle>
            <a:lvl1pPr indent="-316484" lvl="0" marL="457200" algn="l">
              <a:lnSpc>
                <a:spcPct val="90000"/>
              </a:lnSpc>
              <a:spcBef>
                <a:spcPts val="0"/>
              </a:spcBef>
              <a:spcAft>
                <a:spcPts val="0"/>
              </a:spcAft>
              <a:buClr>
                <a:schemeClr val="dk1"/>
              </a:buClr>
              <a:buSzPts val="1384"/>
              <a:buChar char="●"/>
              <a:defRPr b="1" sz="1537">
                <a:latin typeface="Poppins"/>
                <a:ea typeface="Poppins"/>
                <a:cs typeface="Poppins"/>
                <a:sym typeface="Poppins"/>
              </a:defRPr>
            </a:lvl1pPr>
            <a:lvl2pPr indent="-288607" lvl="1" marL="914400" algn="l">
              <a:lnSpc>
                <a:spcPct val="95000"/>
              </a:lnSpc>
              <a:spcBef>
                <a:spcPts val="1350"/>
              </a:spcBef>
              <a:spcAft>
                <a:spcPts val="0"/>
              </a:spcAft>
              <a:buClr>
                <a:schemeClr val="dk1"/>
              </a:buClr>
              <a:buSzPts val="945"/>
              <a:buChar char="●"/>
              <a:defRPr b="1" sz="1050">
                <a:latin typeface="Poppins"/>
                <a:ea typeface="Poppins"/>
                <a:cs typeface="Poppins"/>
                <a:sym typeface="Poppins"/>
              </a:defRPr>
            </a:lvl2pPr>
            <a:lvl3pPr indent="-280035" lvl="2" marL="1371600" algn="l">
              <a:lnSpc>
                <a:spcPct val="95000"/>
              </a:lnSpc>
              <a:spcBef>
                <a:spcPts val="1350"/>
              </a:spcBef>
              <a:spcAft>
                <a:spcPts val="0"/>
              </a:spcAft>
              <a:buClr>
                <a:schemeClr val="dk1"/>
              </a:buClr>
              <a:buSzPts val="810"/>
              <a:buChar char="●"/>
              <a:defRPr b="1" sz="900">
                <a:latin typeface="Poppins"/>
                <a:ea typeface="Poppins"/>
                <a:cs typeface="Poppins"/>
                <a:sym typeface="Poppins"/>
              </a:defRPr>
            </a:lvl3pPr>
            <a:lvl4pPr indent="-267145" lvl="3" marL="1828800" algn="l">
              <a:lnSpc>
                <a:spcPct val="95000"/>
              </a:lnSpc>
              <a:spcBef>
                <a:spcPts val="1350"/>
              </a:spcBef>
              <a:spcAft>
                <a:spcPts val="0"/>
              </a:spcAft>
              <a:buClr>
                <a:schemeClr val="dk1"/>
              </a:buClr>
              <a:buSzPts val="607"/>
              <a:buChar char="●"/>
              <a:defRPr b="1" sz="675">
                <a:latin typeface="Poppins"/>
                <a:ea typeface="Poppins"/>
                <a:cs typeface="Poppins"/>
                <a:sym typeface="Poppins"/>
              </a:defRPr>
            </a:lvl4pPr>
            <a:lvl5pPr indent="-258572" lvl="4" marL="2286000" algn="l">
              <a:lnSpc>
                <a:spcPct val="95000"/>
              </a:lnSpc>
              <a:spcBef>
                <a:spcPts val="1350"/>
              </a:spcBef>
              <a:spcAft>
                <a:spcPts val="0"/>
              </a:spcAft>
              <a:buClr>
                <a:schemeClr val="dk1"/>
              </a:buClr>
              <a:buSzPts val="472"/>
              <a:buChar char="●"/>
              <a:defRPr b="1" sz="525">
                <a:latin typeface="Poppins"/>
                <a:ea typeface="Poppins"/>
                <a:cs typeface="Poppins"/>
                <a:sym typeface="Poppins"/>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8550" name="Google Shape;8550;g3d53bdb51f7_0_14487"/>
          <p:cNvSpPr txBox="1"/>
          <p:nvPr>
            <p:ph idx="2" type="body"/>
          </p:nvPr>
        </p:nvSpPr>
        <p:spPr>
          <a:xfrm>
            <a:off x="3363137" y="2235690"/>
            <a:ext cx="2446200" cy="2121900"/>
          </a:xfrm>
          <a:prstGeom prst="rect">
            <a:avLst/>
          </a:prstGeom>
          <a:noFill/>
          <a:ln>
            <a:noFill/>
          </a:ln>
        </p:spPr>
        <p:txBody>
          <a:bodyPr anchorCtr="0" anchor="t" bIns="0" lIns="0" spcFirstLastPara="1" rIns="0" wrap="square" tIns="0">
            <a:noAutofit/>
          </a:bodyPr>
          <a:lstStyle>
            <a:lvl1pPr indent="-316484" lvl="0" marL="457200" algn="l">
              <a:lnSpc>
                <a:spcPct val="90000"/>
              </a:lnSpc>
              <a:spcBef>
                <a:spcPts val="0"/>
              </a:spcBef>
              <a:spcAft>
                <a:spcPts val="0"/>
              </a:spcAft>
              <a:buClr>
                <a:schemeClr val="dk1"/>
              </a:buClr>
              <a:buSzPts val="1384"/>
              <a:buChar char="●"/>
              <a:defRPr b="1" sz="1537">
                <a:latin typeface="Poppins"/>
                <a:ea typeface="Poppins"/>
                <a:cs typeface="Poppins"/>
                <a:sym typeface="Poppins"/>
              </a:defRPr>
            </a:lvl1pPr>
            <a:lvl2pPr indent="-288607" lvl="1" marL="914400" algn="l">
              <a:lnSpc>
                <a:spcPct val="95000"/>
              </a:lnSpc>
              <a:spcBef>
                <a:spcPts val="1350"/>
              </a:spcBef>
              <a:spcAft>
                <a:spcPts val="0"/>
              </a:spcAft>
              <a:buClr>
                <a:schemeClr val="dk1"/>
              </a:buClr>
              <a:buSzPts val="945"/>
              <a:buChar char="●"/>
              <a:defRPr b="1" sz="1050">
                <a:latin typeface="Poppins"/>
                <a:ea typeface="Poppins"/>
                <a:cs typeface="Poppins"/>
                <a:sym typeface="Poppins"/>
              </a:defRPr>
            </a:lvl2pPr>
            <a:lvl3pPr indent="-280035" lvl="2" marL="1371600" algn="l">
              <a:lnSpc>
                <a:spcPct val="95000"/>
              </a:lnSpc>
              <a:spcBef>
                <a:spcPts val="1350"/>
              </a:spcBef>
              <a:spcAft>
                <a:spcPts val="0"/>
              </a:spcAft>
              <a:buClr>
                <a:schemeClr val="dk1"/>
              </a:buClr>
              <a:buSzPts val="810"/>
              <a:buChar char="●"/>
              <a:defRPr b="1" sz="900">
                <a:latin typeface="Poppins"/>
                <a:ea typeface="Poppins"/>
                <a:cs typeface="Poppins"/>
                <a:sym typeface="Poppins"/>
              </a:defRPr>
            </a:lvl3pPr>
            <a:lvl4pPr indent="-267145" lvl="3" marL="1828800" algn="l">
              <a:lnSpc>
                <a:spcPct val="95000"/>
              </a:lnSpc>
              <a:spcBef>
                <a:spcPts val="1350"/>
              </a:spcBef>
              <a:spcAft>
                <a:spcPts val="0"/>
              </a:spcAft>
              <a:buClr>
                <a:schemeClr val="dk1"/>
              </a:buClr>
              <a:buSzPts val="607"/>
              <a:buChar char="●"/>
              <a:defRPr b="1" sz="675">
                <a:latin typeface="Poppins"/>
                <a:ea typeface="Poppins"/>
                <a:cs typeface="Poppins"/>
                <a:sym typeface="Poppins"/>
              </a:defRPr>
            </a:lvl4pPr>
            <a:lvl5pPr indent="-258572" lvl="4" marL="2286000" algn="l">
              <a:lnSpc>
                <a:spcPct val="95000"/>
              </a:lnSpc>
              <a:spcBef>
                <a:spcPts val="1350"/>
              </a:spcBef>
              <a:spcAft>
                <a:spcPts val="0"/>
              </a:spcAft>
              <a:buClr>
                <a:schemeClr val="dk1"/>
              </a:buClr>
              <a:buSzPts val="472"/>
              <a:buChar char="●"/>
              <a:defRPr b="1" sz="525">
                <a:latin typeface="Poppins"/>
                <a:ea typeface="Poppins"/>
                <a:cs typeface="Poppins"/>
                <a:sym typeface="Poppins"/>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8551" name="Google Shape;8551;g3d53bdb51f7_0_14487"/>
          <p:cNvSpPr txBox="1"/>
          <p:nvPr>
            <p:ph idx="3" type="body"/>
          </p:nvPr>
        </p:nvSpPr>
        <p:spPr>
          <a:xfrm>
            <a:off x="6210991" y="2235690"/>
            <a:ext cx="2446200" cy="2121900"/>
          </a:xfrm>
          <a:prstGeom prst="rect">
            <a:avLst/>
          </a:prstGeom>
          <a:noFill/>
          <a:ln>
            <a:noFill/>
          </a:ln>
        </p:spPr>
        <p:txBody>
          <a:bodyPr anchorCtr="0" anchor="t" bIns="0" lIns="0" spcFirstLastPara="1" rIns="0" wrap="square" tIns="0">
            <a:noAutofit/>
          </a:bodyPr>
          <a:lstStyle>
            <a:lvl1pPr indent="-316484" lvl="0" marL="457200" algn="l">
              <a:lnSpc>
                <a:spcPct val="90000"/>
              </a:lnSpc>
              <a:spcBef>
                <a:spcPts val="0"/>
              </a:spcBef>
              <a:spcAft>
                <a:spcPts val="0"/>
              </a:spcAft>
              <a:buClr>
                <a:schemeClr val="dk1"/>
              </a:buClr>
              <a:buSzPts val="1384"/>
              <a:buChar char="●"/>
              <a:defRPr b="1" sz="1537">
                <a:latin typeface="Poppins"/>
                <a:ea typeface="Poppins"/>
                <a:cs typeface="Poppins"/>
                <a:sym typeface="Poppins"/>
              </a:defRPr>
            </a:lvl1pPr>
            <a:lvl2pPr indent="-288607" lvl="1" marL="914400" algn="l">
              <a:lnSpc>
                <a:spcPct val="95000"/>
              </a:lnSpc>
              <a:spcBef>
                <a:spcPts val="1350"/>
              </a:spcBef>
              <a:spcAft>
                <a:spcPts val="0"/>
              </a:spcAft>
              <a:buClr>
                <a:schemeClr val="dk1"/>
              </a:buClr>
              <a:buSzPts val="945"/>
              <a:buChar char="●"/>
              <a:defRPr b="1" sz="1050">
                <a:latin typeface="Poppins"/>
                <a:ea typeface="Poppins"/>
                <a:cs typeface="Poppins"/>
                <a:sym typeface="Poppins"/>
              </a:defRPr>
            </a:lvl2pPr>
            <a:lvl3pPr indent="-280035" lvl="2" marL="1371600" algn="l">
              <a:lnSpc>
                <a:spcPct val="95000"/>
              </a:lnSpc>
              <a:spcBef>
                <a:spcPts val="1350"/>
              </a:spcBef>
              <a:spcAft>
                <a:spcPts val="0"/>
              </a:spcAft>
              <a:buClr>
                <a:schemeClr val="dk1"/>
              </a:buClr>
              <a:buSzPts val="810"/>
              <a:buChar char="●"/>
              <a:defRPr b="1" sz="900">
                <a:latin typeface="Poppins"/>
                <a:ea typeface="Poppins"/>
                <a:cs typeface="Poppins"/>
                <a:sym typeface="Poppins"/>
              </a:defRPr>
            </a:lvl3pPr>
            <a:lvl4pPr indent="-267145" lvl="3" marL="1828800" algn="l">
              <a:lnSpc>
                <a:spcPct val="95000"/>
              </a:lnSpc>
              <a:spcBef>
                <a:spcPts val="1350"/>
              </a:spcBef>
              <a:spcAft>
                <a:spcPts val="0"/>
              </a:spcAft>
              <a:buClr>
                <a:schemeClr val="dk1"/>
              </a:buClr>
              <a:buSzPts val="607"/>
              <a:buChar char="●"/>
              <a:defRPr b="1" sz="675">
                <a:latin typeface="Poppins"/>
                <a:ea typeface="Poppins"/>
                <a:cs typeface="Poppins"/>
                <a:sym typeface="Poppins"/>
              </a:defRPr>
            </a:lvl4pPr>
            <a:lvl5pPr indent="-258572" lvl="4" marL="2286000" algn="l">
              <a:lnSpc>
                <a:spcPct val="95000"/>
              </a:lnSpc>
              <a:spcBef>
                <a:spcPts val="1350"/>
              </a:spcBef>
              <a:spcAft>
                <a:spcPts val="0"/>
              </a:spcAft>
              <a:buClr>
                <a:schemeClr val="dk1"/>
              </a:buClr>
              <a:buSzPts val="472"/>
              <a:buChar char="●"/>
              <a:defRPr b="1" sz="525">
                <a:latin typeface="Poppins"/>
                <a:ea typeface="Poppins"/>
                <a:cs typeface="Poppins"/>
                <a:sym typeface="Poppins"/>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8552" name="Google Shape;8552;g3d53bdb51f7_0_14487"/>
          <p:cNvSpPr txBox="1"/>
          <p:nvPr>
            <p:ph idx="4" type="title"/>
          </p:nvPr>
        </p:nvSpPr>
        <p:spPr>
          <a:xfrm>
            <a:off x="515283" y="1265458"/>
            <a:ext cx="480000" cy="372000"/>
          </a:xfrm>
          <a:prstGeom prst="rect">
            <a:avLst/>
          </a:prstGeom>
          <a:noFill/>
          <a:ln>
            <a:noFill/>
          </a:ln>
        </p:spPr>
        <p:txBody>
          <a:bodyPr anchorCtr="0" anchor="ctr" bIns="34275" lIns="34275" spcFirstLastPara="1" rIns="34275" wrap="square" tIns="34275">
            <a:noAutofit/>
          </a:bodyPr>
          <a:lstStyle>
            <a:lvl1pPr lvl="0" marR="0" algn="l">
              <a:lnSpc>
                <a:spcPct val="107000"/>
              </a:lnSpc>
              <a:spcBef>
                <a:spcPts val="0"/>
              </a:spcBef>
              <a:spcAft>
                <a:spcPts val="0"/>
              </a:spcAft>
              <a:buSzPts val="2550"/>
              <a:buNone/>
              <a:defRPr sz="1537">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553" name="Google Shape;8553;g3d53bdb51f7_0_14487"/>
          <p:cNvSpPr txBox="1"/>
          <p:nvPr>
            <p:ph idx="5" type="title"/>
          </p:nvPr>
        </p:nvSpPr>
        <p:spPr>
          <a:xfrm>
            <a:off x="3363137" y="1265458"/>
            <a:ext cx="480000" cy="372000"/>
          </a:xfrm>
          <a:prstGeom prst="rect">
            <a:avLst/>
          </a:prstGeom>
          <a:noFill/>
          <a:ln>
            <a:noFill/>
          </a:ln>
        </p:spPr>
        <p:txBody>
          <a:bodyPr anchorCtr="0" anchor="ctr" bIns="34275" lIns="34275" spcFirstLastPara="1" rIns="34275" wrap="square" tIns="34275">
            <a:noAutofit/>
          </a:bodyPr>
          <a:lstStyle>
            <a:lvl1pPr lvl="0" marR="0" algn="l">
              <a:lnSpc>
                <a:spcPct val="107000"/>
              </a:lnSpc>
              <a:spcBef>
                <a:spcPts val="0"/>
              </a:spcBef>
              <a:spcAft>
                <a:spcPts val="0"/>
              </a:spcAft>
              <a:buSzPts val="2550"/>
              <a:buNone/>
              <a:defRPr sz="1537">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554" name="Google Shape;8554;g3d53bdb51f7_0_14487"/>
          <p:cNvSpPr txBox="1"/>
          <p:nvPr>
            <p:ph idx="6" type="title"/>
          </p:nvPr>
        </p:nvSpPr>
        <p:spPr>
          <a:xfrm>
            <a:off x="6210991" y="1265458"/>
            <a:ext cx="480000" cy="372000"/>
          </a:xfrm>
          <a:prstGeom prst="rect">
            <a:avLst/>
          </a:prstGeom>
          <a:noFill/>
          <a:ln>
            <a:noFill/>
          </a:ln>
        </p:spPr>
        <p:txBody>
          <a:bodyPr anchorCtr="0" anchor="ctr" bIns="34275" lIns="34275" spcFirstLastPara="1" rIns="34275" wrap="square" tIns="34275">
            <a:noAutofit/>
          </a:bodyPr>
          <a:lstStyle>
            <a:lvl1pPr lvl="0" marR="0" algn="l">
              <a:lnSpc>
                <a:spcPct val="107000"/>
              </a:lnSpc>
              <a:spcBef>
                <a:spcPts val="0"/>
              </a:spcBef>
              <a:spcAft>
                <a:spcPts val="0"/>
              </a:spcAft>
              <a:buSzPts val="2550"/>
              <a:buNone/>
              <a:defRPr sz="1537">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Tree>
  </p:cSld>
  <p:clrMapOvr>
    <a:masterClrMapping/>
  </p:clrMapOvr>
</p:sldLayout>
</file>

<file path=ppt/slideLayouts/slideLayout5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1_Custom Layout">
  <p:cSld name="21_Custom Layout">
    <p:bg>
      <p:bgPr>
        <a:blipFill>
          <a:blip r:embed="rId2">
            <a:alphaModFix/>
          </a:blip>
          <a:stretch>
            <a:fillRect/>
          </a:stretch>
        </a:blipFill>
      </p:bgPr>
    </p:bg>
    <p:spTree>
      <p:nvGrpSpPr>
        <p:cNvPr id="8555" name="Shape 8555"/>
        <p:cNvGrpSpPr/>
        <p:nvPr/>
      </p:nvGrpSpPr>
      <p:grpSpPr>
        <a:xfrm>
          <a:off x="0" y="0"/>
          <a:ext cx="0" cy="0"/>
          <a:chOff x="0" y="0"/>
          <a:chExt cx="0" cy="0"/>
        </a:xfrm>
      </p:grpSpPr>
      <p:sp>
        <p:nvSpPr>
          <p:cNvPr id="8556" name="Google Shape;8556;g3d53bdb51f7_0_14502"/>
          <p:cNvSpPr/>
          <p:nvPr/>
        </p:nvSpPr>
        <p:spPr>
          <a:xfrm rot="10800000">
            <a:off x="4627008" y="1052972"/>
            <a:ext cx="2085300" cy="3498000"/>
          </a:xfrm>
          <a:prstGeom prst="roundRect">
            <a:avLst>
              <a:gd fmla="val 3821"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557" name="Google Shape;8557;g3d53bdb51f7_0_14502"/>
          <p:cNvSpPr/>
          <p:nvPr/>
        </p:nvSpPr>
        <p:spPr>
          <a:xfrm rot="10800000">
            <a:off x="336116" y="1052972"/>
            <a:ext cx="2085300" cy="3498000"/>
          </a:xfrm>
          <a:prstGeom prst="roundRect">
            <a:avLst>
              <a:gd fmla="val 3821"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558" name="Google Shape;8558;g3d53bdb51f7_0_14502"/>
          <p:cNvSpPr/>
          <p:nvPr/>
        </p:nvSpPr>
        <p:spPr>
          <a:xfrm rot="10800000">
            <a:off x="2481562" y="1052972"/>
            <a:ext cx="2085300" cy="3498000"/>
          </a:xfrm>
          <a:prstGeom prst="roundRect">
            <a:avLst>
              <a:gd fmla="val 3821"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559" name="Google Shape;8559;g3d53bdb51f7_0_14502"/>
          <p:cNvSpPr/>
          <p:nvPr/>
        </p:nvSpPr>
        <p:spPr>
          <a:xfrm rot="10800000">
            <a:off x="6772454" y="1052972"/>
            <a:ext cx="2085300" cy="3498000"/>
          </a:xfrm>
          <a:prstGeom prst="roundRect">
            <a:avLst>
              <a:gd fmla="val 3821" name="adj"/>
            </a:avLst>
          </a:pr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560" name="Google Shape;8560;g3d53bdb51f7_0_1450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561" name="Google Shape;8561;g3d53bdb51f7_0_14502"/>
          <p:cNvSpPr txBox="1"/>
          <p:nvPr>
            <p:ph type="title"/>
          </p:nvPr>
        </p:nvSpPr>
        <p:spPr>
          <a:xfrm>
            <a:off x="315026" y="319875"/>
            <a:ext cx="85428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pic>
        <p:nvPicPr>
          <p:cNvPr id="8562" name="Google Shape;8562;g3d53bdb51f7_0_14502"/>
          <p:cNvPicPr preferRelativeResize="0"/>
          <p:nvPr/>
        </p:nvPicPr>
        <p:blipFill rotWithShape="1">
          <a:blip r:embed="rId3">
            <a:alphaModFix/>
          </a:blip>
          <a:srcRect b="0" l="0" r="0" t="0"/>
          <a:stretch/>
        </p:blipFill>
        <p:spPr>
          <a:xfrm>
            <a:off x="350214" y="2054700"/>
            <a:ext cx="2067758" cy="7060"/>
          </a:xfrm>
          <a:prstGeom prst="rect">
            <a:avLst/>
          </a:prstGeom>
          <a:noFill/>
          <a:ln>
            <a:noFill/>
          </a:ln>
        </p:spPr>
      </p:pic>
      <p:sp>
        <p:nvSpPr>
          <p:cNvPr id="8563" name="Google Shape;8563;g3d53bdb51f7_0_14502"/>
          <p:cNvSpPr txBox="1"/>
          <p:nvPr>
            <p:ph idx="1" type="body"/>
          </p:nvPr>
        </p:nvSpPr>
        <p:spPr>
          <a:xfrm>
            <a:off x="2651462" y="2249424"/>
            <a:ext cx="1794000" cy="2121900"/>
          </a:xfrm>
          <a:prstGeom prst="rect">
            <a:avLst/>
          </a:prstGeom>
          <a:noFill/>
          <a:ln>
            <a:noFill/>
          </a:ln>
        </p:spPr>
        <p:txBody>
          <a:bodyPr anchorCtr="0" anchor="t" bIns="0" lIns="0" spcFirstLastPara="1" rIns="0" wrap="square" tIns="0">
            <a:noAutofit/>
          </a:bodyPr>
          <a:lstStyle>
            <a:lvl1pPr indent="-316484" lvl="0" marL="457200" algn="l">
              <a:lnSpc>
                <a:spcPct val="90000"/>
              </a:lnSpc>
              <a:spcBef>
                <a:spcPts val="0"/>
              </a:spcBef>
              <a:spcAft>
                <a:spcPts val="0"/>
              </a:spcAft>
              <a:buClr>
                <a:schemeClr val="dk1"/>
              </a:buClr>
              <a:buSzPts val="1384"/>
              <a:buChar char="●"/>
              <a:defRPr sz="1537">
                <a:solidFill>
                  <a:schemeClr val="dk1"/>
                </a:solidFill>
                <a:latin typeface="Poppins"/>
                <a:ea typeface="Poppins"/>
                <a:cs typeface="Poppins"/>
                <a:sym typeface="Poppins"/>
              </a:defRPr>
            </a:lvl1pPr>
            <a:lvl2pPr indent="-288607" lvl="1" marL="914400" algn="l">
              <a:lnSpc>
                <a:spcPct val="95000"/>
              </a:lnSpc>
              <a:spcBef>
                <a:spcPts val="1350"/>
              </a:spcBef>
              <a:spcAft>
                <a:spcPts val="0"/>
              </a:spcAft>
              <a:buClr>
                <a:schemeClr val="dk1"/>
              </a:buClr>
              <a:buSzPts val="945"/>
              <a:buChar char="●"/>
              <a:defRPr sz="1050">
                <a:solidFill>
                  <a:schemeClr val="dk1"/>
                </a:solidFill>
                <a:latin typeface="Poppins"/>
                <a:ea typeface="Poppins"/>
                <a:cs typeface="Poppins"/>
                <a:sym typeface="Poppins"/>
              </a:defRPr>
            </a:lvl2pPr>
            <a:lvl3pPr indent="-280035" lvl="2" marL="1371600" algn="l">
              <a:lnSpc>
                <a:spcPct val="95000"/>
              </a:lnSpc>
              <a:spcBef>
                <a:spcPts val="1350"/>
              </a:spcBef>
              <a:spcAft>
                <a:spcPts val="0"/>
              </a:spcAft>
              <a:buClr>
                <a:schemeClr val="dk1"/>
              </a:buClr>
              <a:buSzPts val="810"/>
              <a:buChar char="●"/>
              <a:defRPr sz="900">
                <a:solidFill>
                  <a:schemeClr val="dk1"/>
                </a:solidFill>
                <a:latin typeface="Poppins"/>
                <a:ea typeface="Poppins"/>
                <a:cs typeface="Poppins"/>
                <a:sym typeface="Poppins"/>
              </a:defRPr>
            </a:lvl3pPr>
            <a:lvl4pPr indent="-267145" lvl="3" marL="1828800" algn="l">
              <a:lnSpc>
                <a:spcPct val="95000"/>
              </a:lnSpc>
              <a:spcBef>
                <a:spcPts val="1350"/>
              </a:spcBef>
              <a:spcAft>
                <a:spcPts val="0"/>
              </a:spcAft>
              <a:buClr>
                <a:schemeClr val="dk1"/>
              </a:buClr>
              <a:buSzPts val="607"/>
              <a:buChar char="●"/>
              <a:defRPr sz="675">
                <a:solidFill>
                  <a:schemeClr val="dk1"/>
                </a:solidFill>
                <a:latin typeface="Poppins"/>
                <a:ea typeface="Poppins"/>
                <a:cs typeface="Poppins"/>
                <a:sym typeface="Poppins"/>
              </a:defRPr>
            </a:lvl4pPr>
            <a:lvl5pPr indent="-258572" lvl="4" marL="2286000" algn="l">
              <a:lnSpc>
                <a:spcPct val="95000"/>
              </a:lnSpc>
              <a:spcBef>
                <a:spcPts val="1350"/>
              </a:spcBef>
              <a:spcAft>
                <a:spcPts val="0"/>
              </a:spcAft>
              <a:buClr>
                <a:schemeClr val="dk1"/>
              </a:buClr>
              <a:buSzPts val="472"/>
              <a:buChar char="●"/>
              <a:defRPr sz="525">
                <a:solidFill>
                  <a:schemeClr val="dk1"/>
                </a:solidFill>
                <a:latin typeface="Poppins"/>
                <a:ea typeface="Poppins"/>
                <a:cs typeface="Poppins"/>
                <a:sym typeface="Poppins"/>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8564" name="Google Shape;8564;g3d53bdb51f7_0_14502"/>
          <p:cNvSpPr txBox="1"/>
          <p:nvPr>
            <p:ph idx="2" type="body"/>
          </p:nvPr>
        </p:nvSpPr>
        <p:spPr>
          <a:xfrm>
            <a:off x="4796546" y="2249424"/>
            <a:ext cx="1794000" cy="2121900"/>
          </a:xfrm>
          <a:prstGeom prst="rect">
            <a:avLst/>
          </a:prstGeom>
          <a:noFill/>
          <a:ln>
            <a:noFill/>
          </a:ln>
        </p:spPr>
        <p:txBody>
          <a:bodyPr anchorCtr="0" anchor="t" bIns="0" lIns="0" spcFirstLastPara="1" rIns="0" wrap="square" tIns="0">
            <a:noAutofit/>
          </a:bodyPr>
          <a:lstStyle>
            <a:lvl1pPr indent="-316484" lvl="0" marL="457200" algn="l">
              <a:lnSpc>
                <a:spcPct val="90000"/>
              </a:lnSpc>
              <a:spcBef>
                <a:spcPts val="0"/>
              </a:spcBef>
              <a:spcAft>
                <a:spcPts val="0"/>
              </a:spcAft>
              <a:buClr>
                <a:schemeClr val="dk1"/>
              </a:buClr>
              <a:buSzPts val="1384"/>
              <a:buChar char="●"/>
              <a:defRPr sz="1537">
                <a:solidFill>
                  <a:schemeClr val="dk1"/>
                </a:solidFill>
                <a:latin typeface="Poppins"/>
                <a:ea typeface="Poppins"/>
                <a:cs typeface="Poppins"/>
                <a:sym typeface="Poppins"/>
              </a:defRPr>
            </a:lvl1pPr>
            <a:lvl2pPr indent="-288607" lvl="1" marL="914400" algn="l">
              <a:lnSpc>
                <a:spcPct val="95000"/>
              </a:lnSpc>
              <a:spcBef>
                <a:spcPts val="1350"/>
              </a:spcBef>
              <a:spcAft>
                <a:spcPts val="0"/>
              </a:spcAft>
              <a:buClr>
                <a:schemeClr val="dk1"/>
              </a:buClr>
              <a:buSzPts val="945"/>
              <a:buChar char="●"/>
              <a:defRPr sz="1050">
                <a:solidFill>
                  <a:schemeClr val="dk1"/>
                </a:solidFill>
                <a:latin typeface="Poppins"/>
                <a:ea typeface="Poppins"/>
                <a:cs typeface="Poppins"/>
                <a:sym typeface="Poppins"/>
              </a:defRPr>
            </a:lvl2pPr>
            <a:lvl3pPr indent="-280035" lvl="2" marL="1371600" algn="l">
              <a:lnSpc>
                <a:spcPct val="95000"/>
              </a:lnSpc>
              <a:spcBef>
                <a:spcPts val="1350"/>
              </a:spcBef>
              <a:spcAft>
                <a:spcPts val="0"/>
              </a:spcAft>
              <a:buClr>
                <a:schemeClr val="dk1"/>
              </a:buClr>
              <a:buSzPts val="810"/>
              <a:buChar char="●"/>
              <a:defRPr sz="900">
                <a:solidFill>
                  <a:schemeClr val="dk1"/>
                </a:solidFill>
                <a:latin typeface="Poppins"/>
                <a:ea typeface="Poppins"/>
                <a:cs typeface="Poppins"/>
                <a:sym typeface="Poppins"/>
              </a:defRPr>
            </a:lvl3pPr>
            <a:lvl4pPr indent="-267145" lvl="3" marL="1828800" algn="l">
              <a:lnSpc>
                <a:spcPct val="95000"/>
              </a:lnSpc>
              <a:spcBef>
                <a:spcPts val="1350"/>
              </a:spcBef>
              <a:spcAft>
                <a:spcPts val="0"/>
              </a:spcAft>
              <a:buClr>
                <a:schemeClr val="dk1"/>
              </a:buClr>
              <a:buSzPts val="607"/>
              <a:buChar char="●"/>
              <a:defRPr sz="675">
                <a:solidFill>
                  <a:schemeClr val="dk1"/>
                </a:solidFill>
                <a:latin typeface="Poppins"/>
                <a:ea typeface="Poppins"/>
                <a:cs typeface="Poppins"/>
                <a:sym typeface="Poppins"/>
              </a:defRPr>
            </a:lvl4pPr>
            <a:lvl5pPr indent="-258572" lvl="4" marL="2286000" algn="l">
              <a:lnSpc>
                <a:spcPct val="95000"/>
              </a:lnSpc>
              <a:spcBef>
                <a:spcPts val="1350"/>
              </a:spcBef>
              <a:spcAft>
                <a:spcPts val="0"/>
              </a:spcAft>
              <a:buClr>
                <a:schemeClr val="dk1"/>
              </a:buClr>
              <a:buSzPts val="472"/>
              <a:buChar char="●"/>
              <a:defRPr sz="525">
                <a:solidFill>
                  <a:schemeClr val="dk1"/>
                </a:solidFill>
                <a:latin typeface="Poppins"/>
                <a:ea typeface="Poppins"/>
                <a:cs typeface="Poppins"/>
                <a:sym typeface="Poppins"/>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8565" name="Google Shape;8565;g3d53bdb51f7_0_14502"/>
          <p:cNvSpPr txBox="1"/>
          <p:nvPr>
            <p:ph idx="3" type="body"/>
          </p:nvPr>
        </p:nvSpPr>
        <p:spPr>
          <a:xfrm>
            <a:off x="6942821" y="2249424"/>
            <a:ext cx="1794000" cy="2121900"/>
          </a:xfrm>
          <a:prstGeom prst="rect">
            <a:avLst/>
          </a:prstGeom>
          <a:noFill/>
          <a:ln>
            <a:noFill/>
          </a:ln>
        </p:spPr>
        <p:txBody>
          <a:bodyPr anchorCtr="0" anchor="t" bIns="0" lIns="0" spcFirstLastPara="1" rIns="0" wrap="square" tIns="0">
            <a:noAutofit/>
          </a:bodyPr>
          <a:lstStyle>
            <a:lvl1pPr indent="-316484" lvl="0" marL="457200" algn="l">
              <a:lnSpc>
                <a:spcPct val="90000"/>
              </a:lnSpc>
              <a:spcBef>
                <a:spcPts val="0"/>
              </a:spcBef>
              <a:spcAft>
                <a:spcPts val="0"/>
              </a:spcAft>
              <a:buClr>
                <a:schemeClr val="dk1"/>
              </a:buClr>
              <a:buSzPts val="1384"/>
              <a:buChar char="●"/>
              <a:defRPr sz="1537">
                <a:solidFill>
                  <a:schemeClr val="dk1"/>
                </a:solidFill>
                <a:latin typeface="Poppins"/>
                <a:ea typeface="Poppins"/>
                <a:cs typeface="Poppins"/>
                <a:sym typeface="Poppins"/>
              </a:defRPr>
            </a:lvl1pPr>
            <a:lvl2pPr indent="-288607" lvl="1" marL="914400" algn="l">
              <a:lnSpc>
                <a:spcPct val="95000"/>
              </a:lnSpc>
              <a:spcBef>
                <a:spcPts val="1350"/>
              </a:spcBef>
              <a:spcAft>
                <a:spcPts val="0"/>
              </a:spcAft>
              <a:buClr>
                <a:schemeClr val="dk1"/>
              </a:buClr>
              <a:buSzPts val="945"/>
              <a:buChar char="●"/>
              <a:defRPr sz="1050">
                <a:solidFill>
                  <a:schemeClr val="dk1"/>
                </a:solidFill>
                <a:latin typeface="Poppins"/>
                <a:ea typeface="Poppins"/>
                <a:cs typeface="Poppins"/>
                <a:sym typeface="Poppins"/>
              </a:defRPr>
            </a:lvl2pPr>
            <a:lvl3pPr indent="-280035" lvl="2" marL="1371600" algn="l">
              <a:lnSpc>
                <a:spcPct val="95000"/>
              </a:lnSpc>
              <a:spcBef>
                <a:spcPts val="1350"/>
              </a:spcBef>
              <a:spcAft>
                <a:spcPts val="0"/>
              </a:spcAft>
              <a:buClr>
                <a:schemeClr val="dk1"/>
              </a:buClr>
              <a:buSzPts val="810"/>
              <a:buChar char="●"/>
              <a:defRPr sz="900">
                <a:solidFill>
                  <a:schemeClr val="dk1"/>
                </a:solidFill>
                <a:latin typeface="Poppins"/>
                <a:ea typeface="Poppins"/>
                <a:cs typeface="Poppins"/>
                <a:sym typeface="Poppins"/>
              </a:defRPr>
            </a:lvl3pPr>
            <a:lvl4pPr indent="-267145" lvl="3" marL="1828800" algn="l">
              <a:lnSpc>
                <a:spcPct val="95000"/>
              </a:lnSpc>
              <a:spcBef>
                <a:spcPts val="1350"/>
              </a:spcBef>
              <a:spcAft>
                <a:spcPts val="0"/>
              </a:spcAft>
              <a:buClr>
                <a:schemeClr val="dk1"/>
              </a:buClr>
              <a:buSzPts val="607"/>
              <a:buChar char="●"/>
              <a:defRPr sz="675">
                <a:solidFill>
                  <a:schemeClr val="dk1"/>
                </a:solidFill>
                <a:latin typeface="Poppins"/>
                <a:ea typeface="Poppins"/>
                <a:cs typeface="Poppins"/>
                <a:sym typeface="Poppins"/>
              </a:defRPr>
            </a:lvl4pPr>
            <a:lvl5pPr indent="-258572" lvl="4" marL="2286000" algn="l">
              <a:lnSpc>
                <a:spcPct val="95000"/>
              </a:lnSpc>
              <a:spcBef>
                <a:spcPts val="1350"/>
              </a:spcBef>
              <a:spcAft>
                <a:spcPts val="0"/>
              </a:spcAft>
              <a:buClr>
                <a:schemeClr val="dk1"/>
              </a:buClr>
              <a:buSzPts val="472"/>
              <a:buChar char="●"/>
              <a:defRPr sz="525">
                <a:solidFill>
                  <a:schemeClr val="dk1"/>
                </a:solidFill>
                <a:latin typeface="Poppins"/>
                <a:ea typeface="Poppins"/>
                <a:cs typeface="Poppins"/>
                <a:sym typeface="Poppins"/>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8566" name="Google Shape;8566;g3d53bdb51f7_0_14502"/>
          <p:cNvSpPr txBox="1"/>
          <p:nvPr>
            <p:ph idx="4" type="title"/>
          </p:nvPr>
        </p:nvSpPr>
        <p:spPr>
          <a:xfrm>
            <a:off x="2651462" y="1286890"/>
            <a:ext cx="480000" cy="372000"/>
          </a:xfrm>
          <a:prstGeom prst="rect">
            <a:avLst/>
          </a:prstGeom>
          <a:noFill/>
          <a:ln>
            <a:noFill/>
          </a:ln>
        </p:spPr>
        <p:txBody>
          <a:bodyPr anchorCtr="0" anchor="ctr" bIns="34275" lIns="34275" spcFirstLastPara="1" rIns="34275" wrap="square" tIns="34275">
            <a:noAutofit/>
          </a:bodyPr>
          <a:lstStyle>
            <a:lvl1pPr lvl="0" marR="0" algn="l">
              <a:lnSpc>
                <a:spcPct val="107000"/>
              </a:lnSpc>
              <a:spcBef>
                <a:spcPts val="0"/>
              </a:spcBef>
              <a:spcAft>
                <a:spcPts val="0"/>
              </a:spcAft>
              <a:buSzPts val="2550"/>
              <a:buNone/>
              <a:defRPr sz="1537">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567" name="Google Shape;8567;g3d53bdb51f7_0_14502"/>
          <p:cNvSpPr txBox="1"/>
          <p:nvPr>
            <p:ph idx="5" type="title"/>
          </p:nvPr>
        </p:nvSpPr>
        <p:spPr>
          <a:xfrm>
            <a:off x="4796546" y="1286890"/>
            <a:ext cx="480000" cy="372000"/>
          </a:xfrm>
          <a:prstGeom prst="rect">
            <a:avLst/>
          </a:prstGeom>
          <a:noFill/>
          <a:ln>
            <a:noFill/>
          </a:ln>
        </p:spPr>
        <p:txBody>
          <a:bodyPr anchorCtr="0" anchor="ctr" bIns="34275" lIns="34275" spcFirstLastPara="1" rIns="34275" wrap="square" tIns="34275">
            <a:noAutofit/>
          </a:bodyPr>
          <a:lstStyle>
            <a:lvl1pPr lvl="0" marR="0" algn="l">
              <a:lnSpc>
                <a:spcPct val="107000"/>
              </a:lnSpc>
              <a:spcBef>
                <a:spcPts val="0"/>
              </a:spcBef>
              <a:spcAft>
                <a:spcPts val="0"/>
              </a:spcAft>
              <a:buSzPts val="2550"/>
              <a:buNone/>
              <a:defRPr sz="1537">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568" name="Google Shape;8568;g3d53bdb51f7_0_14502"/>
          <p:cNvSpPr txBox="1"/>
          <p:nvPr>
            <p:ph idx="6" type="title"/>
          </p:nvPr>
        </p:nvSpPr>
        <p:spPr>
          <a:xfrm>
            <a:off x="6942821" y="1286890"/>
            <a:ext cx="480000" cy="372000"/>
          </a:xfrm>
          <a:prstGeom prst="rect">
            <a:avLst/>
          </a:prstGeom>
          <a:noFill/>
          <a:ln>
            <a:noFill/>
          </a:ln>
        </p:spPr>
        <p:txBody>
          <a:bodyPr anchorCtr="0" anchor="ctr" bIns="34275" lIns="34275" spcFirstLastPara="1" rIns="34275" wrap="square" tIns="34275">
            <a:noAutofit/>
          </a:bodyPr>
          <a:lstStyle>
            <a:lvl1pPr lvl="0" marR="0" algn="l">
              <a:lnSpc>
                <a:spcPct val="107000"/>
              </a:lnSpc>
              <a:spcBef>
                <a:spcPts val="0"/>
              </a:spcBef>
              <a:spcAft>
                <a:spcPts val="0"/>
              </a:spcAft>
              <a:buSzPts val="2550"/>
              <a:buNone/>
              <a:defRPr sz="1537">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569" name="Google Shape;8569;g3d53bdb51f7_0_14502"/>
          <p:cNvSpPr txBox="1"/>
          <p:nvPr>
            <p:ph idx="7" type="body"/>
          </p:nvPr>
        </p:nvSpPr>
        <p:spPr>
          <a:xfrm>
            <a:off x="515283" y="2235690"/>
            <a:ext cx="2446200" cy="2121900"/>
          </a:xfrm>
          <a:prstGeom prst="rect">
            <a:avLst/>
          </a:prstGeom>
          <a:noFill/>
          <a:ln>
            <a:noFill/>
          </a:ln>
        </p:spPr>
        <p:txBody>
          <a:bodyPr anchorCtr="0" anchor="t" bIns="0" lIns="0" spcFirstLastPara="1" rIns="0" wrap="square" tIns="0">
            <a:noAutofit/>
          </a:bodyPr>
          <a:lstStyle>
            <a:lvl1pPr indent="-316484" lvl="0" marL="457200" algn="l">
              <a:lnSpc>
                <a:spcPct val="90000"/>
              </a:lnSpc>
              <a:spcBef>
                <a:spcPts val="0"/>
              </a:spcBef>
              <a:spcAft>
                <a:spcPts val="0"/>
              </a:spcAft>
              <a:buClr>
                <a:schemeClr val="dk1"/>
              </a:buClr>
              <a:buSzPts val="1384"/>
              <a:buChar char="●"/>
              <a:defRPr b="1" sz="1537">
                <a:latin typeface="Poppins"/>
                <a:ea typeface="Poppins"/>
                <a:cs typeface="Poppins"/>
                <a:sym typeface="Poppins"/>
              </a:defRPr>
            </a:lvl1pPr>
            <a:lvl2pPr indent="-288607" lvl="1" marL="914400" algn="l">
              <a:lnSpc>
                <a:spcPct val="95000"/>
              </a:lnSpc>
              <a:spcBef>
                <a:spcPts val="1350"/>
              </a:spcBef>
              <a:spcAft>
                <a:spcPts val="0"/>
              </a:spcAft>
              <a:buClr>
                <a:schemeClr val="dk1"/>
              </a:buClr>
              <a:buSzPts val="945"/>
              <a:buChar char="●"/>
              <a:defRPr b="1" sz="1050">
                <a:latin typeface="Poppins"/>
                <a:ea typeface="Poppins"/>
                <a:cs typeface="Poppins"/>
                <a:sym typeface="Poppins"/>
              </a:defRPr>
            </a:lvl2pPr>
            <a:lvl3pPr indent="-280035" lvl="2" marL="1371600" algn="l">
              <a:lnSpc>
                <a:spcPct val="95000"/>
              </a:lnSpc>
              <a:spcBef>
                <a:spcPts val="1350"/>
              </a:spcBef>
              <a:spcAft>
                <a:spcPts val="0"/>
              </a:spcAft>
              <a:buClr>
                <a:schemeClr val="dk1"/>
              </a:buClr>
              <a:buSzPts val="810"/>
              <a:buChar char="●"/>
              <a:defRPr b="1" sz="900">
                <a:latin typeface="Poppins"/>
                <a:ea typeface="Poppins"/>
                <a:cs typeface="Poppins"/>
                <a:sym typeface="Poppins"/>
              </a:defRPr>
            </a:lvl3pPr>
            <a:lvl4pPr indent="-267145" lvl="3" marL="1828800" algn="l">
              <a:lnSpc>
                <a:spcPct val="95000"/>
              </a:lnSpc>
              <a:spcBef>
                <a:spcPts val="1350"/>
              </a:spcBef>
              <a:spcAft>
                <a:spcPts val="0"/>
              </a:spcAft>
              <a:buClr>
                <a:schemeClr val="dk1"/>
              </a:buClr>
              <a:buSzPts val="607"/>
              <a:buChar char="●"/>
              <a:defRPr b="1" sz="675">
                <a:latin typeface="Poppins"/>
                <a:ea typeface="Poppins"/>
                <a:cs typeface="Poppins"/>
                <a:sym typeface="Poppins"/>
              </a:defRPr>
            </a:lvl4pPr>
            <a:lvl5pPr indent="-258572" lvl="4" marL="2286000" algn="l">
              <a:lnSpc>
                <a:spcPct val="95000"/>
              </a:lnSpc>
              <a:spcBef>
                <a:spcPts val="1350"/>
              </a:spcBef>
              <a:spcAft>
                <a:spcPts val="0"/>
              </a:spcAft>
              <a:buClr>
                <a:schemeClr val="dk1"/>
              </a:buClr>
              <a:buSzPts val="472"/>
              <a:buChar char="●"/>
              <a:defRPr b="1" sz="525">
                <a:latin typeface="Poppins"/>
                <a:ea typeface="Poppins"/>
                <a:cs typeface="Poppins"/>
                <a:sym typeface="Poppins"/>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8570" name="Google Shape;8570;g3d53bdb51f7_0_14502"/>
          <p:cNvSpPr txBox="1"/>
          <p:nvPr>
            <p:ph idx="8" type="title"/>
          </p:nvPr>
        </p:nvSpPr>
        <p:spPr>
          <a:xfrm>
            <a:off x="515283" y="1265458"/>
            <a:ext cx="480000" cy="372000"/>
          </a:xfrm>
          <a:prstGeom prst="rect">
            <a:avLst/>
          </a:prstGeom>
          <a:noFill/>
          <a:ln>
            <a:noFill/>
          </a:ln>
        </p:spPr>
        <p:txBody>
          <a:bodyPr anchorCtr="0" anchor="ctr" bIns="34275" lIns="34275" spcFirstLastPara="1" rIns="34275" wrap="square" tIns="34275">
            <a:noAutofit/>
          </a:bodyPr>
          <a:lstStyle>
            <a:lvl1pPr lvl="0" marR="0" algn="l">
              <a:lnSpc>
                <a:spcPct val="107000"/>
              </a:lnSpc>
              <a:spcBef>
                <a:spcPts val="0"/>
              </a:spcBef>
              <a:spcAft>
                <a:spcPts val="0"/>
              </a:spcAft>
              <a:buSzPts val="2550"/>
              <a:buNone/>
              <a:defRPr sz="1537">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pic>
        <p:nvPicPr>
          <p:cNvPr id="8571" name="Google Shape;8571;g3d53bdb51f7_0_14502"/>
          <p:cNvPicPr preferRelativeResize="0"/>
          <p:nvPr/>
        </p:nvPicPr>
        <p:blipFill rotWithShape="1">
          <a:blip r:embed="rId3">
            <a:alphaModFix/>
          </a:blip>
          <a:srcRect b="0" l="0" r="0" t="0"/>
          <a:stretch/>
        </p:blipFill>
        <p:spPr>
          <a:xfrm>
            <a:off x="2488621" y="2054700"/>
            <a:ext cx="2067758" cy="7060"/>
          </a:xfrm>
          <a:prstGeom prst="rect">
            <a:avLst/>
          </a:prstGeom>
          <a:noFill/>
          <a:ln>
            <a:noFill/>
          </a:ln>
        </p:spPr>
      </p:pic>
      <p:pic>
        <p:nvPicPr>
          <p:cNvPr id="8572" name="Google Shape;8572;g3d53bdb51f7_0_14502"/>
          <p:cNvPicPr preferRelativeResize="0"/>
          <p:nvPr/>
        </p:nvPicPr>
        <p:blipFill rotWithShape="1">
          <a:blip r:embed="rId3">
            <a:alphaModFix/>
          </a:blip>
          <a:srcRect b="0" l="0" r="0" t="0"/>
          <a:stretch/>
        </p:blipFill>
        <p:spPr>
          <a:xfrm>
            <a:off x="4630553" y="2054700"/>
            <a:ext cx="2067758" cy="7060"/>
          </a:xfrm>
          <a:prstGeom prst="rect">
            <a:avLst/>
          </a:prstGeom>
          <a:noFill/>
          <a:ln>
            <a:noFill/>
          </a:ln>
        </p:spPr>
      </p:pic>
      <p:pic>
        <p:nvPicPr>
          <p:cNvPr id="8573" name="Google Shape;8573;g3d53bdb51f7_0_14502"/>
          <p:cNvPicPr preferRelativeResize="0"/>
          <p:nvPr/>
        </p:nvPicPr>
        <p:blipFill rotWithShape="1">
          <a:blip r:embed="rId3">
            <a:alphaModFix/>
          </a:blip>
          <a:srcRect b="0" l="0" r="0" t="0"/>
          <a:stretch/>
        </p:blipFill>
        <p:spPr>
          <a:xfrm>
            <a:off x="6782961" y="2054700"/>
            <a:ext cx="2067758" cy="7060"/>
          </a:xfrm>
          <a:prstGeom prst="rect">
            <a:avLst/>
          </a:prstGeom>
          <a:noFill/>
          <a:ln>
            <a:noFill/>
          </a:ln>
        </p:spPr>
      </p:pic>
    </p:spTree>
  </p:cSld>
  <p:clrMapOvr>
    <a:masterClrMapping/>
  </p:clrMapOvr>
</p:sldLayout>
</file>

<file path=ppt/slideLayouts/slideLayout5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2_Custom Layout">
  <p:cSld name="22_Custom Layout">
    <p:bg>
      <p:bgPr>
        <a:blipFill>
          <a:blip r:embed="rId2">
            <a:alphaModFix/>
          </a:blip>
          <a:stretch>
            <a:fillRect/>
          </a:stretch>
        </a:blipFill>
      </p:bgPr>
    </p:bg>
    <p:spTree>
      <p:nvGrpSpPr>
        <p:cNvPr id="8574" name="Shape 8574"/>
        <p:cNvGrpSpPr/>
        <p:nvPr/>
      </p:nvGrpSpPr>
      <p:grpSpPr>
        <a:xfrm>
          <a:off x="0" y="0"/>
          <a:ext cx="0" cy="0"/>
          <a:chOff x="0" y="0"/>
          <a:chExt cx="0" cy="0"/>
        </a:xfrm>
      </p:grpSpPr>
      <p:sp>
        <p:nvSpPr>
          <p:cNvPr id="8575" name="Google Shape;8575;g3d53bdb51f7_0_14521"/>
          <p:cNvSpPr/>
          <p:nvPr/>
        </p:nvSpPr>
        <p:spPr>
          <a:xfrm>
            <a:off x="342855" y="2571750"/>
            <a:ext cx="2792400" cy="1885800"/>
          </a:xfrm>
          <a:prstGeom prst="roundRect">
            <a:avLst>
              <a:gd fmla="val 429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576" name="Google Shape;8576;g3d53bdb51f7_0_14521"/>
          <p:cNvSpPr/>
          <p:nvPr/>
        </p:nvSpPr>
        <p:spPr>
          <a:xfrm>
            <a:off x="3232807" y="2571750"/>
            <a:ext cx="2792400" cy="1885800"/>
          </a:xfrm>
          <a:prstGeom prst="roundRect">
            <a:avLst>
              <a:gd fmla="val 429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577" name="Google Shape;8577;g3d53bdb51f7_0_14521"/>
          <p:cNvSpPr/>
          <p:nvPr/>
        </p:nvSpPr>
        <p:spPr>
          <a:xfrm>
            <a:off x="6117317" y="2571750"/>
            <a:ext cx="2792400" cy="1885800"/>
          </a:xfrm>
          <a:prstGeom prst="roundRect">
            <a:avLst>
              <a:gd fmla="val 429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578" name="Google Shape;8578;g3d53bdb51f7_0_1452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579" name="Google Shape;8579;g3d53bdb51f7_0_14521"/>
          <p:cNvSpPr txBox="1"/>
          <p:nvPr>
            <p:ph type="title"/>
          </p:nvPr>
        </p:nvSpPr>
        <p:spPr>
          <a:xfrm>
            <a:off x="315025" y="319875"/>
            <a:ext cx="85947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580" name="Google Shape;8580;g3d53bdb51f7_0_14521"/>
          <p:cNvSpPr/>
          <p:nvPr>
            <p:ph idx="2" type="pic"/>
          </p:nvPr>
        </p:nvSpPr>
        <p:spPr>
          <a:xfrm>
            <a:off x="342855" y="1143171"/>
            <a:ext cx="2792400" cy="1683300"/>
          </a:xfrm>
          <a:prstGeom prst="round2SameRect">
            <a:avLst>
              <a:gd fmla="val 4909" name="adj1"/>
              <a:gd fmla="val 0" name="adj2"/>
            </a:avLst>
          </a:prstGeom>
          <a:noFill/>
          <a:ln>
            <a:noFill/>
          </a:ln>
        </p:spPr>
      </p:sp>
      <p:sp>
        <p:nvSpPr>
          <p:cNvPr id="8581" name="Google Shape;8581;g3d53bdb51f7_0_14521"/>
          <p:cNvSpPr/>
          <p:nvPr>
            <p:ph idx="3" type="pic"/>
          </p:nvPr>
        </p:nvSpPr>
        <p:spPr>
          <a:xfrm>
            <a:off x="3232807" y="1143171"/>
            <a:ext cx="2792400" cy="1683300"/>
          </a:xfrm>
          <a:prstGeom prst="round2SameRect">
            <a:avLst>
              <a:gd fmla="val 4909" name="adj1"/>
              <a:gd fmla="val 0" name="adj2"/>
            </a:avLst>
          </a:prstGeom>
          <a:noFill/>
          <a:ln>
            <a:noFill/>
          </a:ln>
        </p:spPr>
      </p:sp>
      <p:sp>
        <p:nvSpPr>
          <p:cNvPr id="8582" name="Google Shape;8582;g3d53bdb51f7_0_14521"/>
          <p:cNvSpPr/>
          <p:nvPr>
            <p:ph idx="4" type="pic"/>
          </p:nvPr>
        </p:nvSpPr>
        <p:spPr>
          <a:xfrm>
            <a:off x="6117317" y="1143171"/>
            <a:ext cx="2792400" cy="1683300"/>
          </a:xfrm>
          <a:prstGeom prst="round2SameRect">
            <a:avLst>
              <a:gd fmla="val 4909" name="adj1"/>
              <a:gd fmla="val 0" name="adj2"/>
            </a:avLst>
          </a:prstGeom>
          <a:noFill/>
          <a:ln>
            <a:noFill/>
          </a:ln>
        </p:spPr>
      </p:sp>
      <p:sp>
        <p:nvSpPr>
          <p:cNvPr id="8583" name="Google Shape;8583;g3d53bdb51f7_0_14521"/>
          <p:cNvSpPr txBox="1"/>
          <p:nvPr>
            <p:ph idx="1" type="subTitle"/>
          </p:nvPr>
        </p:nvSpPr>
        <p:spPr>
          <a:xfrm>
            <a:off x="502453" y="3033019"/>
            <a:ext cx="2444100" cy="572100"/>
          </a:xfrm>
          <a:prstGeom prst="rect">
            <a:avLst/>
          </a:prstGeom>
          <a:noFill/>
          <a:ln>
            <a:noFill/>
          </a:ln>
        </p:spPr>
        <p:txBody>
          <a:bodyPr anchorCtr="0" anchor="t" bIns="34275" lIns="34275" spcFirstLastPara="1" rIns="34275" wrap="square" tIns="34275">
            <a:noAutofit/>
          </a:bodyPr>
          <a:lstStyle>
            <a:lvl1pPr lvl="0" marR="0" algn="l">
              <a:lnSpc>
                <a:spcPct val="94000"/>
              </a:lnSpc>
              <a:spcBef>
                <a:spcPts val="0"/>
              </a:spcBef>
              <a:spcAft>
                <a:spcPts val="0"/>
              </a:spcAft>
              <a:buSzPts val="945"/>
              <a:buNone/>
              <a:defRPr b="1" sz="131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584" name="Google Shape;8584;g3d53bdb51f7_0_14521"/>
          <p:cNvSpPr txBox="1"/>
          <p:nvPr>
            <p:ph idx="5" type="subTitle"/>
          </p:nvPr>
        </p:nvSpPr>
        <p:spPr>
          <a:xfrm>
            <a:off x="3402434" y="3033014"/>
            <a:ext cx="2396400" cy="572100"/>
          </a:xfrm>
          <a:prstGeom prst="rect">
            <a:avLst/>
          </a:prstGeom>
          <a:noFill/>
          <a:ln>
            <a:noFill/>
          </a:ln>
        </p:spPr>
        <p:txBody>
          <a:bodyPr anchorCtr="0" anchor="t" bIns="34275" lIns="34275" spcFirstLastPara="1" rIns="34275" wrap="square" tIns="34275">
            <a:noAutofit/>
          </a:bodyPr>
          <a:lstStyle>
            <a:lvl1pPr lvl="0" marR="0" algn="l">
              <a:lnSpc>
                <a:spcPct val="94000"/>
              </a:lnSpc>
              <a:spcBef>
                <a:spcPts val="0"/>
              </a:spcBef>
              <a:spcAft>
                <a:spcPts val="0"/>
              </a:spcAft>
              <a:buSzPts val="945"/>
              <a:buNone/>
              <a:defRPr b="1" sz="131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585" name="Google Shape;8585;g3d53bdb51f7_0_14521"/>
          <p:cNvSpPr txBox="1"/>
          <p:nvPr>
            <p:ph idx="6" type="subTitle"/>
          </p:nvPr>
        </p:nvSpPr>
        <p:spPr>
          <a:xfrm>
            <a:off x="6302409" y="3033014"/>
            <a:ext cx="2396400" cy="572100"/>
          </a:xfrm>
          <a:prstGeom prst="rect">
            <a:avLst/>
          </a:prstGeom>
          <a:noFill/>
          <a:ln>
            <a:noFill/>
          </a:ln>
        </p:spPr>
        <p:txBody>
          <a:bodyPr anchorCtr="0" anchor="t" bIns="34275" lIns="34275" spcFirstLastPara="1" rIns="34275" wrap="square" tIns="34275">
            <a:noAutofit/>
          </a:bodyPr>
          <a:lstStyle>
            <a:lvl1pPr lvl="0" marR="0" algn="l">
              <a:lnSpc>
                <a:spcPct val="94000"/>
              </a:lnSpc>
              <a:spcBef>
                <a:spcPts val="0"/>
              </a:spcBef>
              <a:spcAft>
                <a:spcPts val="0"/>
              </a:spcAft>
              <a:buSzPts val="945"/>
              <a:buNone/>
              <a:defRPr b="1" sz="131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586" name="Google Shape;8586;g3d53bdb51f7_0_14521"/>
          <p:cNvSpPr txBox="1"/>
          <p:nvPr>
            <p:ph idx="7" type="subTitle"/>
          </p:nvPr>
        </p:nvSpPr>
        <p:spPr>
          <a:xfrm>
            <a:off x="3404271" y="3669609"/>
            <a:ext cx="2444100" cy="572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900">
                <a:solidFill>
                  <a:schemeClr val="accent4"/>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587" name="Google Shape;8587;g3d53bdb51f7_0_14521"/>
          <p:cNvSpPr txBox="1"/>
          <p:nvPr>
            <p:ph idx="8" type="subTitle"/>
          </p:nvPr>
        </p:nvSpPr>
        <p:spPr>
          <a:xfrm>
            <a:off x="6279734" y="3669609"/>
            <a:ext cx="2444100" cy="572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900">
                <a:solidFill>
                  <a:schemeClr val="accent4"/>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588" name="Google Shape;8588;g3d53bdb51f7_0_14521"/>
          <p:cNvSpPr txBox="1"/>
          <p:nvPr>
            <p:ph idx="9" type="subTitle"/>
          </p:nvPr>
        </p:nvSpPr>
        <p:spPr>
          <a:xfrm>
            <a:off x="511560" y="3669609"/>
            <a:ext cx="2444100" cy="572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900">
                <a:solidFill>
                  <a:schemeClr val="accent4"/>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Tree>
  </p:cSld>
  <p:clrMapOvr>
    <a:masterClrMapping/>
  </p:clrMapOvr>
</p:sldLayout>
</file>

<file path=ppt/slideLayouts/slideLayout5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5_Custom Layout">
  <p:cSld name="25_Custom Layout">
    <p:bg>
      <p:bgPr>
        <a:blipFill>
          <a:blip r:embed="rId2">
            <a:alphaModFix/>
          </a:blip>
          <a:stretch>
            <a:fillRect/>
          </a:stretch>
        </a:blipFill>
      </p:bgPr>
    </p:bg>
    <p:spTree>
      <p:nvGrpSpPr>
        <p:cNvPr id="8589" name="Shape 8589"/>
        <p:cNvGrpSpPr/>
        <p:nvPr/>
      </p:nvGrpSpPr>
      <p:grpSpPr>
        <a:xfrm>
          <a:off x="0" y="0"/>
          <a:ext cx="0" cy="0"/>
          <a:chOff x="0" y="0"/>
          <a:chExt cx="0" cy="0"/>
        </a:xfrm>
      </p:grpSpPr>
      <p:sp>
        <p:nvSpPr>
          <p:cNvPr id="8590" name="Google Shape;8590;g3d53bdb51f7_0_14536"/>
          <p:cNvSpPr/>
          <p:nvPr/>
        </p:nvSpPr>
        <p:spPr>
          <a:xfrm>
            <a:off x="1403748" y="1145541"/>
            <a:ext cx="3120000" cy="1974600"/>
          </a:xfrm>
          <a:prstGeom prst="round2SameRect">
            <a:avLst>
              <a:gd fmla="val 4780" name="adj1"/>
              <a:gd fmla="val 0" name="adj2"/>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2000">
                <a:srgbClr val="1C0054"/>
              </a:gs>
              <a:gs pos="78000">
                <a:srgbClr val="1C0358"/>
              </a:gs>
              <a:gs pos="82000">
                <a:srgbClr val="1C0B66"/>
              </a:gs>
              <a:gs pos="100000">
                <a:srgbClr val="1C0B6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591" name="Google Shape;8591;g3d53bdb51f7_0_14536"/>
          <p:cNvSpPr/>
          <p:nvPr/>
        </p:nvSpPr>
        <p:spPr>
          <a:xfrm>
            <a:off x="4620216" y="1145541"/>
            <a:ext cx="3120000" cy="1974600"/>
          </a:xfrm>
          <a:prstGeom prst="round2SameRect">
            <a:avLst>
              <a:gd fmla="val 4780" name="adj1"/>
              <a:gd fmla="val 0" name="adj2"/>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2000">
                <a:srgbClr val="1C0054"/>
              </a:gs>
              <a:gs pos="78000">
                <a:srgbClr val="1C0358"/>
              </a:gs>
              <a:gs pos="82000">
                <a:srgbClr val="1C0B66"/>
              </a:gs>
              <a:gs pos="100000">
                <a:srgbClr val="1C0B6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592" name="Google Shape;8592;g3d53bdb51f7_0_14536"/>
          <p:cNvSpPr/>
          <p:nvPr/>
        </p:nvSpPr>
        <p:spPr>
          <a:xfrm rot="10800000">
            <a:off x="1396584" y="3140699"/>
            <a:ext cx="3127200" cy="1317000"/>
          </a:xfrm>
          <a:prstGeom prst="round2SameRect">
            <a:avLst>
              <a:gd fmla="val 3905"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593" name="Google Shape;8593;g3d53bdb51f7_0_14536"/>
          <p:cNvSpPr/>
          <p:nvPr/>
        </p:nvSpPr>
        <p:spPr>
          <a:xfrm rot="10800000">
            <a:off x="4613052" y="3140699"/>
            <a:ext cx="3127200" cy="1317000"/>
          </a:xfrm>
          <a:prstGeom prst="round2SameRect">
            <a:avLst>
              <a:gd fmla="val 3905"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594" name="Google Shape;8594;g3d53bdb51f7_0_1453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595" name="Google Shape;8595;g3d53bdb51f7_0_14536"/>
          <p:cNvSpPr txBox="1"/>
          <p:nvPr>
            <p:ph type="title"/>
          </p:nvPr>
        </p:nvSpPr>
        <p:spPr>
          <a:xfrm>
            <a:off x="315025" y="319875"/>
            <a:ext cx="85029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596" name="Google Shape;8596;g3d53bdb51f7_0_14536"/>
          <p:cNvSpPr txBox="1"/>
          <p:nvPr>
            <p:ph idx="1" type="body"/>
          </p:nvPr>
        </p:nvSpPr>
        <p:spPr>
          <a:xfrm>
            <a:off x="1711703" y="3344466"/>
            <a:ext cx="2567700" cy="758400"/>
          </a:xfrm>
          <a:prstGeom prst="rect">
            <a:avLst/>
          </a:prstGeom>
          <a:noFill/>
          <a:ln>
            <a:noFill/>
          </a:ln>
        </p:spPr>
        <p:txBody>
          <a:bodyPr anchorCtr="0" anchor="t" bIns="0" lIns="0" spcFirstLastPara="1" rIns="0" wrap="square" tIns="0">
            <a:noAutofit/>
          </a:bodyPr>
          <a:lstStyle>
            <a:lvl1pPr indent="-280035" lvl="0" marL="457200" algn="l">
              <a:lnSpc>
                <a:spcPct val="95000"/>
              </a:lnSpc>
              <a:spcBef>
                <a:spcPts val="1350"/>
              </a:spcBef>
              <a:spcAft>
                <a:spcPts val="0"/>
              </a:spcAft>
              <a:buClr>
                <a:schemeClr val="accent5"/>
              </a:buClr>
              <a:buSzPts val="810"/>
              <a:buChar char="●"/>
              <a:defRPr sz="900">
                <a:solidFill>
                  <a:schemeClr val="accent5"/>
                </a:solidFill>
              </a:defRPr>
            </a:lvl1pPr>
            <a:lvl2pPr indent="-271463" lvl="1" marL="914400" algn="l">
              <a:lnSpc>
                <a:spcPct val="95000"/>
              </a:lnSpc>
              <a:spcBef>
                <a:spcPts val="1350"/>
              </a:spcBef>
              <a:spcAft>
                <a:spcPts val="0"/>
              </a:spcAft>
              <a:buClr>
                <a:schemeClr val="accent5"/>
              </a:buClr>
              <a:buSzPts val="675"/>
              <a:buChar char="●"/>
              <a:defRPr sz="750">
                <a:solidFill>
                  <a:schemeClr val="accent5"/>
                </a:solidFill>
              </a:defRPr>
            </a:lvl2pPr>
            <a:lvl3pPr indent="-267145" lvl="2" marL="1371600" algn="l">
              <a:lnSpc>
                <a:spcPct val="95000"/>
              </a:lnSpc>
              <a:spcBef>
                <a:spcPts val="1350"/>
              </a:spcBef>
              <a:spcAft>
                <a:spcPts val="0"/>
              </a:spcAft>
              <a:buClr>
                <a:schemeClr val="accent5"/>
              </a:buClr>
              <a:buSzPts val="607"/>
              <a:buChar char="●"/>
              <a:defRPr sz="675">
                <a:solidFill>
                  <a:schemeClr val="accent5"/>
                </a:solidFill>
              </a:defRPr>
            </a:lvl3pPr>
            <a:lvl4pPr indent="-267145" lvl="3" marL="1828800" algn="l">
              <a:lnSpc>
                <a:spcPct val="95000"/>
              </a:lnSpc>
              <a:spcBef>
                <a:spcPts val="1350"/>
              </a:spcBef>
              <a:spcAft>
                <a:spcPts val="0"/>
              </a:spcAft>
              <a:buClr>
                <a:schemeClr val="dk1"/>
              </a:buClr>
              <a:buSzPts val="607"/>
              <a:buChar char="●"/>
              <a:defRPr sz="600"/>
            </a:lvl4pPr>
            <a:lvl5pPr indent="-254317" lvl="4" marL="2286000" algn="l">
              <a:lnSpc>
                <a:spcPct val="95000"/>
              </a:lnSpc>
              <a:spcBef>
                <a:spcPts val="1350"/>
              </a:spcBef>
              <a:spcAft>
                <a:spcPts val="0"/>
              </a:spcAft>
              <a:buClr>
                <a:schemeClr val="dk1"/>
              </a:buClr>
              <a:buSzPts val="405"/>
              <a:buChar char="●"/>
              <a:defRPr sz="100"/>
            </a:lvl5pPr>
            <a:lvl6pPr indent="-240474" lvl="5" marL="2743200" algn="l">
              <a:lnSpc>
                <a:spcPct val="90000"/>
              </a:lnSpc>
              <a:spcBef>
                <a:spcPts val="375"/>
              </a:spcBef>
              <a:spcAft>
                <a:spcPts val="0"/>
              </a:spcAft>
              <a:buClr>
                <a:schemeClr val="dk1"/>
              </a:buClr>
              <a:buSzPts val="187"/>
              <a:buChar char="•"/>
              <a:defRPr sz="100"/>
            </a:lvl6pPr>
            <a:lvl7pPr indent="-240474" lvl="6" marL="3200400" algn="l">
              <a:lnSpc>
                <a:spcPct val="90000"/>
              </a:lnSpc>
              <a:spcBef>
                <a:spcPts val="375"/>
              </a:spcBef>
              <a:spcAft>
                <a:spcPts val="0"/>
              </a:spcAft>
              <a:buClr>
                <a:schemeClr val="dk1"/>
              </a:buClr>
              <a:buSzPts val="187"/>
              <a:buChar char="•"/>
              <a:defRPr sz="100"/>
            </a:lvl7pPr>
            <a:lvl8pPr indent="-240474" lvl="7" marL="3657600" algn="l">
              <a:lnSpc>
                <a:spcPct val="90000"/>
              </a:lnSpc>
              <a:spcBef>
                <a:spcPts val="375"/>
              </a:spcBef>
              <a:spcAft>
                <a:spcPts val="0"/>
              </a:spcAft>
              <a:buClr>
                <a:schemeClr val="dk1"/>
              </a:buClr>
              <a:buSzPts val="187"/>
              <a:buChar char="•"/>
              <a:defRPr sz="100"/>
            </a:lvl8pPr>
            <a:lvl9pPr indent="-240474" lvl="8" marL="4114800" algn="l">
              <a:lnSpc>
                <a:spcPct val="90000"/>
              </a:lnSpc>
              <a:spcBef>
                <a:spcPts val="375"/>
              </a:spcBef>
              <a:spcAft>
                <a:spcPts val="0"/>
              </a:spcAft>
              <a:buClr>
                <a:schemeClr val="dk1"/>
              </a:buClr>
              <a:buSzPts val="187"/>
              <a:buChar char="•"/>
              <a:defRPr sz="100"/>
            </a:lvl9pPr>
          </a:lstStyle>
          <a:p/>
        </p:txBody>
      </p:sp>
      <p:sp>
        <p:nvSpPr>
          <p:cNvPr id="8597" name="Google Shape;8597;g3d53bdb51f7_0_14536"/>
          <p:cNvSpPr txBox="1"/>
          <p:nvPr>
            <p:ph idx="2" type="body"/>
          </p:nvPr>
        </p:nvSpPr>
        <p:spPr>
          <a:xfrm>
            <a:off x="4882637" y="3344466"/>
            <a:ext cx="2567700" cy="758400"/>
          </a:xfrm>
          <a:prstGeom prst="rect">
            <a:avLst/>
          </a:prstGeom>
          <a:noFill/>
          <a:ln>
            <a:noFill/>
          </a:ln>
        </p:spPr>
        <p:txBody>
          <a:bodyPr anchorCtr="0" anchor="t" bIns="0" lIns="0" spcFirstLastPara="1" rIns="0" wrap="square" tIns="0">
            <a:noAutofit/>
          </a:bodyPr>
          <a:lstStyle>
            <a:lvl1pPr indent="-280035" lvl="0" marL="457200" algn="l">
              <a:lnSpc>
                <a:spcPct val="95000"/>
              </a:lnSpc>
              <a:spcBef>
                <a:spcPts val="1350"/>
              </a:spcBef>
              <a:spcAft>
                <a:spcPts val="0"/>
              </a:spcAft>
              <a:buClr>
                <a:schemeClr val="accent5"/>
              </a:buClr>
              <a:buSzPts val="810"/>
              <a:buChar char="●"/>
              <a:defRPr sz="900">
                <a:solidFill>
                  <a:schemeClr val="accent5"/>
                </a:solidFill>
              </a:defRPr>
            </a:lvl1pPr>
            <a:lvl2pPr indent="-271463" lvl="1" marL="914400" algn="l">
              <a:lnSpc>
                <a:spcPct val="95000"/>
              </a:lnSpc>
              <a:spcBef>
                <a:spcPts val="1350"/>
              </a:spcBef>
              <a:spcAft>
                <a:spcPts val="0"/>
              </a:spcAft>
              <a:buClr>
                <a:schemeClr val="accent5"/>
              </a:buClr>
              <a:buSzPts val="675"/>
              <a:buChar char="●"/>
              <a:defRPr sz="750">
                <a:solidFill>
                  <a:schemeClr val="accent5"/>
                </a:solidFill>
              </a:defRPr>
            </a:lvl2pPr>
            <a:lvl3pPr indent="-267145" lvl="2" marL="1371600" algn="l">
              <a:lnSpc>
                <a:spcPct val="95000"/>
              </a:lnSpc>
              <a:spcBef>
                <a:spcPts val="1350"/>
              </a:spcBef>
              <a:spcAft>
                <a:spcPts val="0"/>
              </a:spcAft>
              <a:buClr>
                <a:schemeClr val="accent5"/>
              </a:buClr>
              <a:buSzPts val="607"/>
              <a:buChar char="●"/>
              <a:defRPr sz="675">
                <a:solidFill>
                  <a:schemeClr val="accent5"/>
                </a:solidFill>
              </a:defRPr>
            </a:lvl3pPr>
            <a:lvl4pPr indent="-267145" lvl="3" marL="1828800" algn="l">
              <a:lnSpc>
                <a:spcPct val="95000"/>
              </a:lnSpc>
              <a:spcBef>
                <a:spcPts val="1350"/>
              </a:spcBef>
              <a:spcAft>
                <a:spcPts val="0"/>
              </a:spcAft>
              <a:buClr>
                <a:schemeClr val="dk1"/>
              </a:buClr>
              <a:buSzPts val="607"/>
              <a:buChar char="●"/>
              <a:defRPr sz="600"/>
            </a:lvl4pPr>
            <a:lvl5pPr indent="-254317" lvl="4" marL="2286000" algn="l">
              <a:lnSpc>
                <a:spcPct val="95000"/>
              </a:lnSpc>
              <a:spcBef>
                <a:spcPts val="1350"/>
              </a:spcBef>
              <a:spcAft>
                <a:spcPts val="0"/>
              </a:spcAft>
              <a:buClr>
                <a:schemeClr val="dk1"/>
              </a:buClr>
              <a:buSzPts val="405"/>
              <a:buChar char="●"/>
              <a:defRPr sz="100"/>
            </a:lvl5pPr>
            <a:lvl6pPr indent="-240474" lvl="5" marL="2743200" algn="l">
              <a:lnSpc>
                <a:spcPct val="90000"/>
              </a:lnSpc>
              <a:spcBef>
                <a:spcPts val="375"/>
              </a:spcBef>
              <a:spcAft>
                <a:spcPts val="0"/>
              </a:spcAft>
              <a:buClr>
                <a:schemeClr val="dk1"/>
              </a:buClr>
              <a:buSzPts val="187"/>
              <a:buChar char="•"/>
              <a:defRPr sz="100"/>
            </a:lvl6pPr>
            <a:lvl7pPr indent="-240474" lvl="6" marL="3200400" algn="l">
              <a:lnSpc>
                <a:spcPct val="90000"/>
              </a:lnSpc>
              <a:spcBef>
                <a:spcPts val="375"/>
              </a:spcBef>
              <a:spcAft>
                <a:spcPts val="0"/>
              </a:spcAft>
              <a:buClr>
                <a:schemeClr val="dk1"/>
              </a:buClr>
              <a:buSzPts val="187"/>
              <a:buChar char="•"/>
              <a:defRPr sz="100"/>
            </a:lvl7pPr>
            <a:lvl8pPr indent="-240474" lvl="7" marL="3657600" algn="l">
              <a:lnSpc>
                <a:spcPct val="90000"/>
              </a:lnSpc>
              <a:spcBef>
                <a:spcPts val="375"/>
              </a:spcBef>
              <a:spcAft>
                <a:spcPts val="0"/>
              </a:spcAft>
              <a:buClr>
                <a:schemeClr val="dk1"/>
              </a:buClr>
              <a:buSzPts val="187"/>
              <a:buChar char="•"/>
              <a:defRPr sz="100"/>
            </a:lvl8pPr>
            <a:lvl9pPr indent="-240474" lvl="8" marL="4114800" algn="l">
              <a:lnSpc>
                <a:spcPct val="90000"/>
              </a:lnSpc>
              <a:spcBef>
                <a:spcPts val="375"/>
              </a:spcBef>
              <a:spcAft>
                <a:spcPts val="0"/>
              </a:spcAft>
              <a:buClr>
                <a:schemeClr val="dk1"/>
              </a:buClr>
              <a:buSzPts val="187"/>
              <a:buChar char="•"/>
              <a:defRPr sz="100"/>
            </a:lvl9pPr>
          </a:lstStyle>
          <a:p/>
        </p:txBody>
      </p:sp>
      <p:sp>
        <p:nvSpPr>
          <p:cNvPr id="8598" name="Google Shape;8598;g3d53bdb51f7_0_14536"/>
          <p:cNvSpPr txBox="1"/>
          <p:nvPr>
            <p:ph idx="3" type="subTitle"/>
          </p:nvPr>
        </p:nvSpPr>
        <p:spPr>
          <a:xfrm>
            <a:off x="1711704" y="2463197"/>
            <a:ext cx="2567700" cy="572100"/>
          </a:xfrm>
          <a:prstGeom prst="rect">
            <a:avLst/>
          </a:prstGeom>
          <a:noFill/>
          <a:ln>
            <a:noFill/>
          </a:ln>
        </p:spPr>
        <p:txBody>
          <a:bodyPr anchorCtr="0" anchor="t" bIns="34275" lIns="34275" spcFirstLastPara="1" rIns="34275" wrap="square" tIns="34275">
            <a:noAutofit/>
          </a:bodyPr>
          <a:lstStyle>
            <a:lvl1pPr lvl="0" marR="0" algn="ctr">
              <a:lnSpc>
                <a:spcPct val="94000"/>
              </a:lnSpc>
              <a:spcBef>
                <a:spcPts val="0"/>
              </a:spcBef>
              <a:spcAft>
                <a:spcPts val="0"/>
              </a:spcAft>
              <a:buSzPts val="945"/>
              <a:buNone/>
              <a:defRPr b="1" sz="1312">
                <a:solidFill>
                  <a:schemeClr val="lt1"/>
                </a:solidFill>
                <a:latin typeface="Poppins"/>
                <a:ea typeface="Poppins"/>
                <a:cs typeface="Poppins"/>
                <a:sym typeface="Poppins"/>
              </a:defRPr>
            </a:lvl1pPr>
            <a:lvl2pPr lvl="1" algn="ctr">
              <a:lnSpc>
                <a:spcPct val="95000"/>
              </a:lnSpc>
              <a:spcBef>
                <a:spcPts val="1350"/>
              </a:spcBef>
              <a:spcAft>
                <a:spcPts val="0"/>
              </a:spcAft>
              <a:buClr>
                <a:schemeClr val="lt1"/>
              </a:buClr>
              <a:buSzPts val="810"/>
              <a:buNone/>
              <a:defRPr sz="900">
                <a:solidFill>
                  <a:schemeClr val="lt1"/>
                </a:solidFill>
              </a:defRPr>
            </a:lvl2pPr>
            <a:lvl3pPr lvl="2" algn="ctr">
              <a:lnSpc>
                <a:spcPct val="95000"/>
              </a:lnSpc>
              <a:spcBef>
                <a:spcPts val="1350"/>
              </a:spcBef>
              <a:spcAft>
                <a:spcPts val="0"/>
              </a:spcAft>
              <a:buClr>
                <a:schemeClr val="lt1"/>
              </a:buClr>
              <a:buSzPts val="675"/>
              <a:buNone/>
              <a:defRPr sz="750">
                <a:solidFill>
                  <a:schemeClr val="lt1"/>
                </a:solidFill>
              </a:defRPr>
            </a:lvl3pPr>
            <a:lvl4pPr lvl="3" algn="ctr">
              <a:lnSpc>
                <a:spcPct val="95000"/>
              </a:lnSpc>
              <a:spcBef>
                <a:spcPts val="1350"/>
              </a:spcBef>
              <a:spcAft>
                <a:spcPts val="0"/>
              </a:spcAft>
              <a:buClr>
                <a:schemeClr val="lt1"/>
              </a:buClr>
              <a:buSzPts val="540"/>
              <a:buNone/>
              <a:defRPr sz="600">
                <a:solidFill>
                  <a:schemeClr val="lt1"/>
                </a:solidFill>
              </a:defRPr>
            </a:lvl4pPr>
            <a:lvl5pPr lvl="4" algn="ctr">
              <a:lnSpc>
                <a:spcPct val="95000"/>
              </a:lnSpc>
              <a:spcBef>
                <a:spcPts val="1350"/>
              </a:spcBef>
              <a:spcAft>
                <a:spcPts val="0"/>
              </a:spcAft>
              <a:buClr>
                <a:schemeClr val="lt1"/>
              </a:buClr>
              <a:buSzPts val="405"/>
              <a:buNone/>
              <a:defRPr sz="450">
                <a:solidFill>
                  <a:schemeClr val="lt1"/>
                </a:solidFill>
              </a:defRPr>
            </a:lvl5pPr>
            <a:lvl6pPr lvl="5" algn="ctr">
              <a:lnSpc>
                <a:spcPct val="90000"/>
              </a:lnSpc>
              <a:spcBef>
                <a:spcPts val="375"/>
              </a:spcBef>
              <a:spcAft>
                <a:spcPts val="0"/>
              </a:spcAft>
              <a:buClr>
                <a:schemeClr val="lt1"/>
              </a:buClr>
              <a:buSzPts val="187"/>
              <a:buNone/>
              <a:defRPr sz="187">
                <a:solidFill>
                  <a:schemeClr val="lt1"/>
                </a:solidFill>
              </a:defRPr>
            </a:lvl6pPr>
            <a:lvl7pPr lvl="6" algn="ctr">
              <a:lnSpc>
                <a:spcPct val="90000"/>
              </a:lnSpc>
              <a:spcBef>
                <a:spcPts val="375"/>
              </a:spcBef>
              <a:spcAft>
                <a:spcPts val="0"/>
              </a:spcAft>
              <a:buClr>
                <a:schemeClr val="lt1"/>
              </a:buClr>
              <a:buSzPts val="187"/>
              <a:buNone/>
              <a:defRPr sz="187">
                <a:solidFill>
                  <a:schemeClr val="lt1"/>
                </a:solidFill>
              </a:defRPr>
            </a:lvl7pPr>
            <a:lvl8pPr lvl="7" algn="ctr">
              <a:lnSpc>
                <a:spcPct val="90000"/>
              </a:lnSpc>
              <a:spcBef>
                <a:spcPts val="375"/>
              </a:spcBef>
              <a:spcAft>
                <a:spcPts val="0"/>
              </a:spcAft>
              <a:buClr>
                <a:schemeClr val="lt1"/>
              </a:buClr>
              <a:buSzPts val="187"/>
              <a:buNone/>
              <a:defRPr sz="187">
                <a:solidFill>
                  <a:schemeClr val="lt1"/>
                </a:solidFill>
              </a:defRPr>
            </a:lvl8pPr>
            <a:lvl9pPr lvl="8" algn="ctr">
              <a:lnSpc>
                <a:spcPct val="90000"/>
              </a:lnSpc>
              <a:spcBef>
                <a:spcPts val="375"/>
              </a:spcBef>
              <a:spcAft>
                <a:spcPts val="0"/>
              </a:spcAft>
              <a:buClr>
                <a:schemeClr val="lt1"/>
              </a:buClr>
              <a:buSzPts val="187"/>
              <a:buNone/>
              <a:defRPr sz="187">
                <a:solidFill>
                  <a:schemeClr val="lt1"/>
                </a:solidFill>
              </a:defRPr>
            </a:lvl9pPr>
          </a:lstStyle>
          <a:p/>
        </p:txBody>
      </p:sp>
      <p:sp>
        <p:nvSpPr>
          <p:cNvPr id="8599" name="Google Shape;8599;g3d53bdb51f7_0_14536"/>
          <p:cNvSpPr txBox="1"/>
          <p:nvPr>
            <p:ph idx="4" type="subTitle"/>
          </p:nvPr>
        </p:nvSpPr>
        <p:spPr>
          <a:xfrm>
            <a:off x="4882652" y="2463197"/>
            <a:ext cx="2567700" cy="572100"/>
          </a:xfrm>
          <a:prstGeom prst="rect">
            <a:avLst/>
          </a:prstGeom>
          <a:noFill/>
          <a:ln>
            <a:noFill/>
          </a:ln>
        </p:spPr>
        <p:txBody>
          <a:bodyPr anchorCtr="0" anchor="t" bIns="34275" lIns="34275" spcFirstLastPara="1" rIns="34275" wrap="square" tIns="34275">
            <a:noAutofit/>
          </a:bodyPr>
          <a:lstStyle>
            <a:lvl1pPr lvl="0" marR="0" algn="ctr">
              <a:lnSpc>
                <a:spcPct val="94000"/>
              </a:lnSpc>
              <a:spcBef>
                <a:spcPts val="0"/>
              </a:spcBef>
              <a:spcAft>
                <a:spcPts val="0"/>
              </a:spcAft>
              <a:buSzPts val="945"/>
              <a:buNone/>
              <a:defRPr b="1" sz="1312">
                <a:solidFill>
                  <a:schemeClr val="lt1"/>
                </a:solidFill>
                <a:latin typeface="Poppins"/>
                <a:ea typeface="Poppins"/>
                <a:cs typeface="Poppins"/>
                <a:sym typeface="Poppins"/>
              </a:defRPr>
            </a:lvl1pPr>
            <a:lvl2pPr lvl="1" algn="ctr">
              <a:lnSpc>
                <a:spcPct val="95000"/>
              </a:lnSpc>
              <a:spcBef>
                <a:spcPts val="1350"/>
              </a:spcBef>
              <a:spcAft>
                <a:spcPts val="0"/>
              </a:spcAft>
              <a:buClr>
                <a:schemeClr val="lt1"/>
              </a:buClr>
              <a:buSzPts val="810"/>
              <a:buNone/>
              <a:defRPr sz="900">
                <a:solidFill>
                  <a:schemeClr val="lt1"/>
                </a:solidFill>
              </a:defRPr>
            </a:lvl2pPr>
            <a:lvl3pPr lvl="2" algn="ctr">
              <a:lnSpc>
                <a:spcPct val="95000"/>
              </a:lnSpc>
              <a:spcBef>
                <a:spcPts val="1350"/>
              </a:spcBef>
              <a:spcAft>
                <a:spcPts val="0"/>
              </a:spcAft>
              <a:buClr>
                <a:schemeClr val="lt1"/>
              </a:buClr>
              <a:buSzPts val="675"/>
              <a:buNone/>
              <a:defRPr sz="750">
                <a:solidFill>
                  <a:schemeClr val="lt1"/>
                </a:solidFill>
              </a:defRPr>
            </a:lvl3pPr>
            <a:lvl4pPr lvl="3" algn="ctr">
              <a:lnSpc>
                <a:spcPct val="95000"/>
              </a:lnSpc>
              <a:spcBef>
                <a:spcPts val="1350"/>
              </a:spcBef>
              <a:spcAft>
                <a:spcPts val="0"/>
              </a:spcAft>
              <a:buClr>
                <a:schemeClr val="lt1"/>
              </a:buClr>
              <a:buSzPts val="540"/>
              <a:buNone/>
              <a:defRPr sz="600">
                <a:solidFill>
                  <a:schemeClr val="lt1"/>
                </a:solidFill>
              </a:defRPr>
            </a:lvl4pPr>
            <a:lvl5pPr lvl="4" algn="ctr">
              <a:lnSpc>
                <a:spcPct val="95000"/>
              </a:lnSpc>
              <a:spcBef>
                <a:spcPts val="1350"/>
              </a:spcBef>
              <a:spcAft>
                <a:spcPts val="0"/>
              </a:spcAft>
              <a:buClr>
                <a:schemeClr val="lt1"/>
              </a:buClr>
              <a:buSzPts val="405"/>
              <a:buNone/>
              <a:defRPr sz="450">
                <a:solidFill>
                  <a:schemeClr val="lt1"/>
                </a:solidFill>
              </a:defRPr>
            </a:lvl5pPr>
            <a:lvl6pPr lvl="5" algn="ctr">
              <a:lnSpc>
                <a:spcPct val="90000"/>
              </a:lnSpc>
              <a:spcBef>
                <a:spcPts val="375"/>
              </a:spcBef>
              <a:spcAft>
                <a:spcPts val="0"/>
              </a:spcAft>
              <a:buClr>
                <a:schemeClr val="lt1"/>
              </a:buClr>
              <a:buSzPts val="187"/>
              <a:buNone/>
              <a:defRPr sz="187">
                <a:solidFill>
                  <a:schemeClr val="lt1"/>
                </a:solidFill>
              </a:defRPr>
            </a:lvl6pPr>
            <a:lvl7pPr lvl="6" algn="ctr">
              <a:lnSpc>
                <a:spcPct val="90000"/>
              </a:lnSpc>
              <a:spcBef>
                <a:spcPts val="375"/>
              </a:spcBef>
              <a:spcAft>
                <a:spcPts val="0"/>
              </a:spcAft>
              <a:buClr>
                <a:schemeClr val="lt1"/>
              </a:buClr>
              <a:buSzPts val="187"/>
              <a:buNone/>
              <a:defRPr sz="187">
                <a:solidFill>
                  <a:schemeClr val="lt1"/>
                </a:solidFill>
              </a:defRPr>
            </a:lvl7pPr>
            <a:lvl8pPr lvl="7" algn="ctr">
              <a:lnSpc>
                <a:spcPct val="90000"/>
              </a:lnSpc>
              <a:spcBef>
                <a:spcPts val="375"/>
              </a:spcBef>
              <a:spcAft>
                <a:spcPts val="0"/>
              </a:spcAft>
              <a:buClr>
                <a:schemeClr val="lt1"/>
              </a:buClr>
              <a:buSzPts val="187"/>
              <a:buNone/>
              <a:defRPr sz="187">
                <a:solidFill>
                  <a:schemeClr val="lt1"/>
                </a:solidFill>
              </a:defRPr>
            </a:lvl8pPr>
            <a:lvl9pPr lvl="8" algn="ctr">
              <a:lnSpc>
                <a:spcPct val="90000"/>
              </a:lnSpc>
              <a:spcBef>
                <a:spcPts val="375"/>
              </a:spcBef>
              <a:spcAft>
                <a:spcPts val="0"/>
              </a:spcAft>
              <a:buClr>
                <a:schemeClr val="lt1"/>
              </a:buClr>
              <a:buSzPts val="187"/>
              <a:buNone/>
              <a:defRPr sz="187">
                <a:solidFill>
                  <a:schemeClr val="lt1"/>
                </a:solidFill>
              </a:defRPr>
            </a:lvl9pPr>
          </a:lstStyle>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9_Custom Layout">
  <p:cSld name="39_Custom Layout">
    <p:bg>
      <p:bgPr>
        <a:blipFill>
          <a:blip r:embed="rId2">
            <a:alphaModFix/>
          </a:blip>
          <a:stretch>
            <a:fillRect/>
          </a:stretch>
        </a:blipFill>
      </p:bgPr>
    </p:bg>
    <p:spTree>
      <p:nvGrpSpPr>
        <p:cNvPr id="802" name="Shape 802"/>
        <p:cNvGrpSpPr/>
        <p:nvPr/>
      </p:nvGrpSpPr>
      <p:grpSpPr>
        <a:xfrm>
          <a:off x="0" y="0"/>
          <a:ext cx="0" cy="0"/>
          <a:chOff x="0" y="0"/>
          <a:chExt cx="0" cy="0"/>
        </a:xfrm>
      </p:grpSpPr>
      <p:sp>
        <p:nvSpPr>
          <p:cNvPr id="803" name="Google Shape;803;g3970249a880_0_12191"/>
          <p:cNvSpPr/>
          <p:nvPr/>
        </p:nvSpPr>
        <p:spPr>
          <a:xfrm>
            <a:off x="320151" y="2453559"/>
            <a:ext cx="8633400" cy="197700"/>
          </a:xfrm>
          <a:prstGeom prst="homePlate">
            <a:avLst>
              <a:gd fmla="val 50000" name="adj"/>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5000">
                <a:srgbClr val="1C0B66"/>
              </a:gs>
              <a:gs pos="86000">
                <a:srgbClr val="1C1A7D"/>
              </a:gs>
              <a:gs pos="91000">
                <a:srgbClr val="1C2F9D"/>
              </a:gs>
              <a:gs pos="95000">
                <a:srgbClr val="1C4AC7"/>
              </a:gs>
              <a:gs pos="100000">
                <a:srgbClr val="1C6AF9"/>
              </a:gs>
            </a:gsLst>
            <a:lin ang="10800025"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04" name="Google Shape;804;g3970249a880_0_12191"/>
          <p:cNvSpPr txBox="1"/>
          <p:nvPr>
            <p:ph type="title"/>
          </p:nvPr>
        </p:nvSpPr>
        <p:spPr>
          <a:xfrm>
            <a:off x="320151" y="369882"/>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05" name="Google Shape;805;g3970249a880_0_1219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white arrow on a black background&#10;&#10;AI-generated content may be incorrect." id="806" name="Google Shape;806;g3970249a880_0_12191"/>
          <p:cNvPicPr preferRelativeResize="0"/>
          <p:nvPr/>
        </p:nvPicPr>
        <p:blipFill rotWithShape="1">
          <a:blip r:embed="rId3">
            <a:alphaModFix/>
          </a:blip>
          <a:srcRect b="0" l="0" r="0" t="0"/>
          <a:stretch/>
        </p:blipFill>
        <p:spPr>
          <a:xfrm>
            <a:off x="396296" y="2486264"/>
            <a:ext cx="82147" cy="132149"/>
          </a:xfrm>
          <a:prstGeom prst="rect">
            <a:avLst/>
          </a:prstGeom>
          <a:noFill/>
          <a:ln>
            <a:noFill/>
          </a:ln>
        </p:spPr>
      </p:pic>
      <p:pic>
        <p:nvPicPr>
          <p:cNvPr descr="A white arrow on a black background&#10;&#10;AI-generated content may be incorrect." id="807" name="Google Shape;807;g3970249a880_0_12191"/>
          <p:cNvPicPr preferRelativeResize="0"/>
          <p:nvPr/>
        </p:nvPicPr>
        <p:blipFill rotWithShape="1">
          <a:blip r:embed="rId3">
            <a:alphaModFix/>
          </a:blip>
          <a:srcRect b="0" l="0" r="0" t="0"/>
          <a:stretch/>
        </p:blipFill>
        <p:spPr>
          <a:xfrm>
            <a:off x="2637412" y="2486264"/>
            <a:ext cx="82147" cy="132149"/>
          </a:xfrm>
          <a:prstGeom prst="rect">
            <a:avLst/>
          </a:prstGeom>
          <a:noFill/>
          <a:ln>
            <a:noFill/>
          </a:ln>
        </p:spPr>
      </p:pic>
      <p:pic>
        <p:nvPicPr>
          <p:cNvPr descr="A white arrow on a black background&#10;&#10;AI-generated content may be incorrect." id="808" name="Google Shape;808;g3970249a880_0_12191"/>
          <p:cNvPicPr preferRelativeResize="0"/>
          <p:nvPr/>
        </p:nvPicPr>
        <p:blipFill rotWithShape="1">
          <a:blip r:embed="rId3">
            <a:alphaModFix/>
          </a:blip>
          <a:srcRect b="0" l="0" r="0" t="0"/>
          <a:stretch/>
        </p:blipFill>
        <p:spPr>
          <a:xfrm>
            <a:off x="4879250" y="2486264"/>
            <a:ext cx="82147" cy="132149"/>
          </a:xfrm>
          <a:prstGeom prst="rect">
            <a:avLst/>
          </a:prstGeom>
          <a:noFill/>
          <a:ln>
            <a:noFill/>
          </a:ln>
        </p:spPr>
      </p:pic>
      <p:pic>
        <p:nvPicPr>
          <p:cNvPr descr="A white arrow on a black background&#10;&#10;AI-generated content may be incorrect." id="809" name="Google Shape;809;g3970249a880_0_12191"/>
          <p:cNvPicPr preferRelativeResize="0"/>
          <p:nvPr/>
        </p:nvPicPr>
        <p:blipFill rotWithShape="1">
          <a:blip r:embed="rId3">
            <a:alphaModFix/>
          </a:blip>
          <a:srcRect b="0" l="0" r="0" t="0"/>
          <a:stretch/>
        </p:blipFill>
        <p:spPr>
          <a:xfrm>
            <a:off x="7121172" y="2486264"/>
            <a:ext cx="82147" cy="132149"/>
          </a:xfrm>
          <a:prstGeom prst="rect">
            <a:avLst/>
          </a:prstGeom>
          <a:noFill/>
          <a:ln>
            <a:noFill/>
          </a:ln>
        </p:spPr>
      </p:pic>
      <p:sp>
        <p:nvSpPr>
          <p:cNvPr id="810" name="Google Shape;810;g3970249a880_0_12191"/>
          <p:cNvSpPr txBox="1"/>
          <p:nvPr>
            <p:ph idx="1" type="subTitle"/>
          </p:nvPr>
        </p:nvSpPr>
        <p:spPr>
          <a:xfrm>
            <a:off x="7107865" y="1617572"/>
            <a:ext cx="1896300" cy="502200"/>
          </a:xfrm>
          <a:prstGeom prst="rect">
            <a:avLst/>
          </a:prstGeom>
          <a:noFill/>
          <a:ln>
            <a:noFill/>
          </a:ln>
        </p:spPr>
        <p:txBody>
          <a:bodyPr anchorCtr="0" anchor="t" bIns="34275" lIns="34275" spcFirstLastPara="1" rIns="34275" wrap="square" tIns="34275">
            <a:noAutofit/>
          </a:bodyPr>
          <a:lstStyle>
            <a:lvl1pPr lvl="0" marR="0" algn="l">
              <a:lnSpc>
                <a:spcPct val="101000"/>
              </a:lnSpc>
              <a:spcBef>
                <a:spcPts val="0"/>
              </a:spcBef>
              <a:spcAft>
                <a:spcPts val="0"/>
              </a:spcAft>
              <a:buSzPts val="945"/>
              <a:buNone/>
              <a:defRPr sz="637"/>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11" name="Google Shape;811;g3970249a880_0_12191"/>
          <p:cNvSpPr txBox="1"/>
          <p:nvPr>
            <p:ph idx="2" type="subTitle"/>
          </p:nvPr>
        </p:nvSpPr>
        <p:spPr>
          <a:xfrm>
            <a:off x="2614825" y="1784784"/>
            <a:ext cx="3321600" cy="502200"/>
          </a:xfrm>
          <a:prstGeom prst="rect">
            <a:avLst/>
          </a:prstGeom>
          <a:noFill/>
          <a:ln>
            <a:noFill/>
          </a:ln>
        </p:spPr>
        <p:txBody>
          <a:bodyPr anchorCtr="0" anchor="t" bIns="34275" lIns="34275" spcFirstLastPara="1" rIns="34275" wrap="square" tIns="34275">
            <a:noAutofit/>
          </a:bodyPr>
          <a:lstStyle>
            <a:lvl1pPr lvl="0" marR="0" algn="l">
              <a:lnSpc>
                <a:spcPct val="101000"/>
              </a:lnSpc>
              <a:spcBef>
                <a:spcPts val="0"/>
              </a:spcBef>
              <a:spcAft>
                <a:spcPts val="0"/>
              </a:spcAft>
              <a:buSzPts val="945"/>
              <a:buNone/>
              <a:defRPr sz="637"/>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12" name="Google Shape;812;g3970249a880_0_12191"/>
          <p:cNvSpPr txBox="1"/>
          <p:nvPr>
            <p:ph idx="3" type="subTitle"/>
          </p:nvPr>
        </p:nvSpPr>
        <p:spPr>
          <a:xfrm>
            <a:off x="4847069" y="3486516"/>
            <a:ext cx="3321600" cy="502200"/>
          </a:xfrm>
          <a:prstGeom prst="rect">
            <a:avLst/>
          </a:prstGeom>
          <a:noFill/>
          <a:ln>
            <a:noFill/>
          </a:ln>
        </p:spPr>
        <p:txBody>
          <a:bodyPr anchorCtr="0" anchor="t" bIns="34275" lIns="34275" spcFirstLastPara="1" rIns="34275" wrap="square" tIns="34275">
            <a:noAutofit/>
          </a:bodyPr>
          <a:lstStyle>
            <a:lvl1pPr lvl="0" marR="0" algn="l">
              <a:lnSpc>
                <a:spcPct val="101000"/>
              </a:lnSpc>
              <a:spcBef>
                <a:spcPts val="0"/>
              </a:spcBef>
              <a:spcAft>
                <a:spcPts val="0"/>
              </a:spcAft>
              <a:buSzPts val="945"/>
              <a:buNone/>
              <a:defRPr sz="637"/>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13" name="Google Shape;813;g3970249a880_0_12191"/>
          <p:cNvSpPr txBox="1"/>
          <p:nvPr>
            <p:ph idx="4" type="subTitle"/>
          </p:nvPr>
        </p:nvSpPr>
        <p:spPr>
          <a:xfrm>
            <a:off x="2624386" y="1310306"/>
            <a:ext cx="3321600" cy="2490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37"/>
              <a:buFont typeface="Poppins"/>
              <a:buNone/>
              <a:defRPr b="1" sz="15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14" name="Google Shape;814;g3970249a880_0_12191"/>
          <p:cNvSpPr txBox="1"/>
          <p:nvPr>
            <p:ph idx="5" type="subTitle"/>
          </p:nvPr>
        </p:nvSpPr>
        <p:spPr>
          <a:xfrm>
            <a:off x="7107865" y="1310306"/>
            <a:ext cx="1896300" cy="3720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37"/>
              <a:buFont typeface="Poppins"/>
              <a:buNone/>
              <a:defRPr b="1" sz="15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15" name="Google Shape;815;g3970249a880_0_12191"/>
          <p:cNvSpPr txBox="1"/>
          <p:nvPr>
            <p:ph idx="6" type="subTitle"/>
          </p:nvPr>
        </p:nvSpPr>
        <p:spPr>
          <a:xfrm>
            <a:off x="4847069" y="2986425"/>
            <a:ext cx="3321600" cy="4491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37"/>
              <a:buFont typeface="Poppins"/>
              <a:buNone/>
              <a:defRPr b="1" sz="15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Tree>
  </p:cSld>
  <p:clrMapOvr>
    <a:masterClrMapping/>
  </p:clrMapOvr>
</p:sldLayout>
</file>

<file path=ppt/slideLayouts/slideLayout5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6_Custom Layout">
  <p:cSld name="26_Custom Layout">
    <p:bg>
      <p:bgPr>
        <a:blipFill>
          <a:blip r:embed="rId2">
            <a:alphaModFix/>
          </a:blip>
          <a:stretch>
            <a:fillRect/>
          </a:stretch>
        </a:blipFill>
      </p:bgPr>
    </p:bg>
    <p:spTree>
      <p:nvGrpSpPr>
        <p:cNvPr id="8600" name="Shape 8600"/>
        <p:cNvGrpSpPr/>
        <p:nvPr/>
      </p:nvGrpSpPr>
      <p:grpSpPr>
        <a:xfrm>
          <a:off x="0" y="0"/>
          <a:ext cx="0" cy="0"/>
          <a:chOff x="0" y="0"/>
          <a:chExt cx="0" cy="0"/>
        </a:xfrm>
      </p:grpSpPr>
      <p:sp>
        <p:nvSpPr>
          <p:cNvPr id="8601" name="Google Shape;8601;g3d53bdb51f7_0_14547"/>
          <p:cNvSpPr/>
          <p:nvPr/>
        </p:nvSpPr>
        <p:spPr>
          <a:xfrm>
            <a:off x="3222813" y="1144976"/>
            <a:ext cx="2804400" cy="1216800"/>
          </a:xfrm>
          <a:prstGeom prst="round2SameRect">
            <a:avLst>
              <a:gd fmla="val 6589" name="adj1"/>
              <a:gd fmla="val 0" name="adj2"/>
            </a:avLst>
          </a:prstGeom>
          <a:solidFill>
            <a:schemeClr val="accent5"/>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02" name="Google Shape;8602;g3d53bdb51f7_0_14547"/>
          <p:cNvSpPr/>
          <p:nvPr/>
        </p:nvSpPr>
        <p:spPr>
          <a:xfrm>
            <a:off x="6107166" y="1144976"/>
            <a:ext cx="2804400" cy="1216800"/>
          </a:xfrm>
          <a:prstGeom prst="round2SameRect">
            <a:avLst>
              <a:gd fmla="val 6589" name="adj1"/>
              <a:gd fmla="val 0" name="adj2"/>
            </a:avLst>
          </a:prstGeom>
          <a:solidFill>
            <a:schemeClr val="accent5"/>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03" name="Google Shape;8603;g3d53bdb51f7_0_14547"/>
          <p:cNvSpPr/>
          <p:nvPr/>
        </p:nvSpPr>
        <p:spPr>
          <a:xfrm rot="10800000">
            <a:off x="3222793" y="2361775"/>
            <a:ext cx="2804400" cy="20979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04" name="Google Shape;8604;g3d53bdb51f7_0_14547"/>
          <p:cNvSpPr/>
          <p:nvPr/>
        </p:nvSpPr>
        <p:spPr>
          <a:xfrm rot="10800000">
            <a:off x="6107146" y="2361775"/>
            <a:ext cx="2804400" cy="20979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05" name="Google Shape;8605;g3d53bdb51f7_0_14547"/>
          <p:cNvSpPr/>
          <p:nvPr/>
        </p:nvSpPr>
        <p:spPr>
          <a:xfrm rot="10800000">
            <a:off x="338440" y="2361775"/>
            <a:ext cx="2804400" cy="20979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06" name="Google Shape;8606;g3d53bdb51f7_0_14547"/>
          <p:cNvSpPr/>
          <p:nvPr/>
        </p:nvSpPr>
        <p:spPr>
          <a:xfrm>
            <a:off x="338461" y="1144976"/>
            <a:ext cx="2804400" cy="1216800"/>
          </a:xfrm>
          <a:prstGeom prst="round2SameRect">
            <a:avLst>
              <a:gd fmla="val 6589" name="adj1"/>
              <a:gd fmla="val 0" name="adj2"/>
            </a:avLst>
          </a:prstGeom>
          <a:solidFill>
            <a:schemeClr val="accent5"/>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07" name="Google Shape;8607;g3d53bdb51f7_0_1454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608" name="Google Shape;8608;g3d53bdb51f7_0_14547"/>
          <p:cNvSpPr txBox="1"/>
          <p:nvPr>
            <p:ph type="title"/>
          </p:nvPr>
        </p:nvSpPr>
        <p:spPr>
          <a:xfrm>
            <a:off x="315025" y="319875"/>
            <a:ext cx="85965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609" name="Google Shape;8609;g3d53bdb51f7_0_14547"/>
          <p:cNvSpPr txBox="1"/>
          <p:nvPr>
            <p:ph idx="1" type="body"/>
          </p:nvPr>
        </p:nvSpPr>
        <p:spPr>
          <a:xfrm>
            <a:off x="456728" y="3322033"/>
            <a:ext cx="2567700" cy="758400"/>
          </a:xfrm>
          <a:prstGeom prst="rect">
            <a:avLst/>
          </a:prstGeom>
          <a:noFill/>
          <a:ln>
            <a:noFill/>
          </a:ln>
        </p:spPr>
        <p:txBody>
          <a:bodyPr anchorCtr="0" anchor="t" bIns="0" lIns="0" spcFirstLastPara="1" rIns="0" wrap="square" tIns="0">
            <a:noAutofit/>
          </a:bodyPr>
          <a:lstStyle>
            <a:lvl1pPr indent="-280035" lvl="0" marL="457200" algn="l">
              <a:lnSpc>
                <a:spcPct val="95000"/>
              </a:lnSpc>
              <a:spcBef>
                <a:spcPts val="1350"/>
              </a:spcBef>
              <a:spcAft>
                <a:spcPts val="0"/>
              </a:spcAft>
              <a:buClr>
                <a:srgbClr val="5D688B"/>
              </a:buClr>
              <a:buSzPts val="810"/>
              <a:buChar char="●"/>
              <a:defRPr sz="900">
                <a:solidFill>
                  <a:srgbClr val="5D688B"/>
                </a:solidFill>
              </a:defRPr>
            </a:lvl1pPr>
            <a:lvl2pPr indent="-271463" lvl="1" marL="914400" algn="l">
              <a:lnSpc>
                <a:spcPct val="95000"/>
              </a:lnSpc>
              <a:spcBef>
                <a:spcPts val="1350"/>
              </a:spcBef>
              <a:spcAft>
                <a:spcPts val="0"/>
              </a:spcAft>
              <a:buClr>
                <a:srgbClr val="5D688B"/>
              </a:buClr>
              <a:buSzPts val="675"/>
              <a:buChar char="●"/>
              <a:defRPr sz="750">
                <a:solidFill>
                  <a:srgbClr val="5D688B"/>
                </a:solidFill>
              </a:defRPr>
            </a:lvl2pPr>
            <a:lvl3pPr indent="-267145" lvl="2" marL="1371600" algn="l">
              <a:lnSpc>
                <a:spcPct val="95000"/>
              </a:lnSpc>
              <a:spcBef>
                <a:spcPts val="1350"/>
              </a:spcBef>
              <a:spcAft>
                <a:spcPts val="0"/>
              </a:spcAft>
              <a:buClr>
                <a:srgbClr val="5D688B"/>
              </a:buClr>
              <a:buSzPts val="607"/>
              <a:buChar char="●"/>
              <a:defRPr sz="675">
                <a:solidFill>
                  <a:srgbClr val="5D688B"/>
                </a:solidFill>
              </a:defRPr>
            </a:lvl3pPr>
            <a:lvl4pPr indent="-262890" lvl="3" marL="1828800" algn="l">
              <a:lnSpc>
                <a:spcPct val="95000"/>
              </a:lnSpc>
              <a:spcBef>
                <a:spcPts val="1350"/>
              </a:spcBef>
              <a:spcAft>
                <a:spcPts val="0"/>
              </a:spcAft>
              <a:buClr>
                <a:schemeClr val="dk1"/>
              </a:buClr>
              <a:buSzPts val="540"/>
              <a:buChar char="●"/>
              <a:defRPr sz="100"/>
            </a:lvl4pPr>
            <a:lvl5pPr indent="-254317" lvl="4" marL="2286000" algn="l">
              <a:lnSpc>
                <a:spcPct val="95000"/>
              </a:lnSpc>
              <a:spcBef>
                <a:spcPts val="1350"/>
              </a:spcBef>
              <a:spcAft>
                <a:spcPts val="0"/>
              </a:spcAft>
              <a:buClr>
                <a:schemeClr val="dk1"/>
              </a:buClr>
              <a:buSzPts val="405"/>
              <a:buChar char="●"/>
              <a:defRPr sz="100"/>
            </a:lvl5pPr>
            <a:lvl6pPr indent="-240474" lvl="5" marL="2743200" algn="l">
              <a:lnSpc>
                <a:spcPct val="90000"/>
              </a:lnSpc>
              <a:spcBef>
                <a:spcPts val="375"/>
              </a:spcBef>
              <a:spcAft>
                <a:spcPts val="0"/>
              </a:spcAft>
              <a:buClr>
                <a:schemeClr val="dk1"/>
              </a:buClr>
              <a:buSzPts val="187"/>
              <a:buChar char="•"/>
              <a:defRPr sz="100"/>
            </a:lvl6pPr>
            <a:lvl7pPr indent="-240474" lvl="6" marL="3200400" algn="l">
              <a:lnSpc>
                <a:spcPct val="90000"/>
              </a:lnSpc>
              <a:spcBef>
                <a:spcPts val="375"/>
              </a:spcBef>
              <a:spcAft>
                <a:spcPts val="0"/>
              </a:spcAft>
              <a:buClr>
                <a:schemeClr val="dk1"/>
              </a:buClr>
              <a:buSzPts val="187"/>
              <a:buChar char="•"/>
              <a:defRPr sz="100"/>
            </a:lvl7pPr>
            <a:lvl8pPr indent="-240474" lvl="7" marL="3657600" algn="l">
              <a:lnSpc>
                <a:spcPct val="90000"/>
              </a:lnSpc>
              <a:spcBef>
                <a:spcPts val="375"/>
              </a:spcBef>
              <a:spcAft>
                <a:spcPts val="0"/>
              </a:spcAft>
              <a:buClr>
                <a:schemeClr val="dk1"/>
              </a:buClr>
              <a:buSzPts val="187"/>
              <a:buChar char="•"/>
              <a:defRPr sz="100"/>
            </a:lvl8pPr>
            <a:lvl9pPr indent="-240474" lvl="8" marL="4114800" algn="l">
              <a:lnSpc>
                <a:spcPct val="90000"/>
              </a:lnSpc>
              <a:spcBef>
                <a:spcPts val="375"/>
              </a:spcBef>
              <a:spcAft>
                <a:spcPts val="0"/>
              </a:spcAft>
              <a:buClr>
                <a:schemeClr val="dk1"/>
              </a:buClr>
              <a:buSzPts val="187"/>
              <a:buChar char="•"/>
              <a:defRPr sz="100"/>
            </a:lvl9pPr>
          </a:lstStyle>
          <a:p/>
        </p:txBody>
      </p:sp>
      <p:sp>
        <p:nvSpPr>
          <p:cNvPr id="8610" name="Google Shape;8610;g3d53bdb51f7_0_14547"/>
          <p:cNvSpPr txBox="1"/>
          <p:nvPr>
            <p:ph idx="2" type="body"/>
          </p:nvPr>
        </p:nvSpPr>
        <p:spPr>
          <a:xfrm>
            <a:off x="3346182" y="3322033"/>
            <a:ext cx="2567700" cy="758400"/>
          </a:xfrm>
          <a:prstGeom prst="rect">
            <a:avLst/>
          </a:prstGeom>
          <a:noFill/>
          <a:ln>
            <a:noFill/>
          </a:ln>
        </p:spPr>
        <p:txBody>
          <a:bodyPr anchorCtr="0" anchor="t" bIns="0" lIns="0" spcFirstLastPara="1" rIns="0" wrap="square" tIns="0">
            <a:noAutofit/>
          </a:bodyPr>
          <a:lstStyle>
            <a:lvl1pPr indent="-280035" lvl="0" marL="457200" algn="l">
              <a:lnSpc>
                <a:spcPct val="95000"/>
              </a:lnSpc>
              <a:spcBef>
                <a:spcPts val="1350"/>
              </a:spcBef>
              <a:spcAft>
                <a:spcPts val="0"/>
              </a:spcAft>
              <a:buClr>
                <a:srgbClr val="5D688B"/>
              </a:buClr>
              <a:buSzPts val="810"/>
              <a:buChar char="●"/>
              <a:defRPr sz="900">
                <a:solidFill>
                  <a:srgbClr val="5D688B"/>
                </a:solidFill>
              </a:defRPr>
            </a:lvl1pPr>
            <a:lvl2pPr indent="-271463" lvl="1" marL="914400" algn="l">
              <a:lnSpc>
                <a:spcPct val="95000"/>
              </a:lnSpc>
              <a:spcBef>
                <a:spcPts val="1350"/>
              </a:spcBef>
              <a:spcAft>
                <a:spcPts val="0"/>
              </a:spcAft>
              <a:buClr>
                <a:srgbClr val="5D688B"/>
              </a:buClr>
              <a:buSzPts val="675"/>
              <a:buChar char="●"/>
              <a:defRPr sz="750">
                <a:solidFill>
                  <a:srgbClr val="5D688B"/>
                </a:solidFill>
              </a:defRPr>
            </a:lvl2pPr>
            <a:lvl3pPr indent="-267145" lvl="2" marL="1371600" algn="l">
              <a:lnSpc>
                <a:spcPct val="95000"/>
              </a:lnSpc>
              <a:spcBef>
                <a:spcPts val="1350"/>
              </a:spcBef>
              <a:spcAft>
                <a:spcPts val="0"/>
              </a:spcAft>
              <a:buClr>
                <a:srgbClr val="5D688B"/>
              </a:buClr>
              <a:buSzPts val="607"/>
              <a:buChar char="●"/>
              <a:defRPr sz="675">
                <a:solidFill>
                  <a:srgbClr val="5D688B"/>
                </a:solidFill>
              </a:defRPr>
            </a:lvl3pPr>
            <a:lvl4pPr indent="-262890" lvl="3" marL="1828800" algn="l">
              <a:lnSpc>
                <a:spcPct val="95000"/>
              </a:lnSpc>
              <a:spcBef>
                <a:spcPts val="1350"/>
              </a:spcBef>
              <a:spcAft>
                <a:spcPts val="0"/>
              </a:spcAft>
              <a:buClr>
                <a:schemeClr val="dk1"/>
              </a:buClr>
              <a:buSzPts val="540"/>
              <a:buChar char="●"/>
              <a:defRPr sz="100"/>
            </a:lvl4pPr>
            <a:lvl5pPr indent="-254317" lvl="4" marL="2286000" algn="l">
              <a:lnSpc>
                <a:spcPct val="95000"/>
              </a:lnSpc>
              <a:spcBef>
                <a:spcPts val="1350"/>
              </a:spcBef>
              <a:spcAft>
                <a:spcPts val="0"/>
              </a:spcAft>
              <a:buClr>
                <a:schemeClr val="dk1"/>
              </a:buClr>
              <a:buSzPts val="405"/>
              <a:buChar char="●"/>
              <a:defRPr sz="100"/>
            </a:lvl5pPr>
            <a:lvl6pPr indent="-240474" lvl="5" marL="2743200" algn="l">
              <a:lnSpc>
                <a:spcPct val="90000"/>
              </a:lnSpc>
              <a:spcBef>
                <a:spcPts val="375"/>
              </a:spcBef>
              <a:spcAft>
                <a:spcPts val="0"/>
              </a:spcAft>
              <a:buClr>
                <a:schemeClr val="dk1"/>
              </a:buClr>
              <a:buSzPts val="187"/>
              <a:buChar char="•"/>
              <a:defRPr sz="100"/>
            </a:lvl6pPr>
            <a:lvl7pPr indent="-240474" lvl="6" marL="3200400" algn="l">
              <a:lnSpc>
                <a:spcPct val="90000"/>
              </a:lnSpc>
              <a:spcBef>
                <a:spcPts val="375"/>
              </a:spcBef>
              <a:spcAft>
                <a:spcPts val="0"/>
              </a:spcAft>
              <a:buClr>
                <a:schemeClr val="dk1"/>
              </a:buClr>
              <a:buSzPts val="187"/>
              <a:buChar char="•"/>
              <a:defRPr sz="100"/>
            </a:lvl7pPr>
            <a:lvl8pPr indent="-240474" lvl="7" marL="3657600" algn="l">
              <a:lnSpc>
                <a:spcPct val="90000"/>
              </a:lnSpc>
              <a:spcBef>
                <a:spcPts val="375"/>
              </a:spcBef>
              <a:spcAft>
                <a:spcPts val="0"/>
              </a:spcAft>
              <a:buClr>
                <a:schemeClr val="dk1"/>
              </a:buClr>
              <a:buSzPts val="187"/>
              <a:buChar char="•"/>
              <a:defRPr sz="100"/>
            </a:lvl8pPr>
            <a:lvl9pPr indent="-240474" lvl="8" marL="4114800" algn="l">
              <a:lnSpc>
                <a:spcPct val="90000"/>
              </a:lnSpc>
              <a:spcBef>
                <a:spcPts val="375"/>
              </a:spcBef>
              <a:spcAft>
                <a:spcPts val="0"/>
              </a:spcAft>
              <a:buClr>
                <a:schemeClr val="dk1"/>
              </a:buClr>
              <a:buSzPts val="187"/>
              <a:buChar char="•"/>
              <a:defRPr sz="100"/>
            </a:lvl9pPr>
          </a:lstStyle>
          <a:p/>
        </p:txBody>
      </p:sp>
      <p:sp>
        <p:nvSpPr>
          <p:cNvPr id="8611" name="Google Shape;8611;g3d53bdb51f7_0_14547"/>
          <p:cNvSpPr txBox="1"/>
          <p:nvPr>
            <p:ph idx="3" type="body"/>
          </p:nvPr>
        </p:nvSpPr>
        <p:spPr>
          <a:xfrm>
            <a:off x="6230554" y="3322033"/>
            <a:ext cx="2567700" cy="758400"/>
          </a:xfrm>
          <a:prstGeom prst="rect">
            <a:avLst/>
          </a:prstGeom>
          <a:noFill/>
          <a:ln>
            <a:noFill/>
          </a:ln>
        </p:spPr>
        <p:txBody>
          <a:bodyPr anchorCtr="0" anchor="t" bIns="0" lIns="0" spcFirstLastPara="1" rIns="0" wrap="square" tIns="0">
            <a:noAutofit/>
          </a:bodyPr>
          <a:lstStyle>
            <a:lvl1pPr indent="-280035" lvl="0" marL="457200" algn="l">
              <a:lnSpc>
                <a:spcPct val="95000"/>
              </a:lnSpc>
              <a:spcBef>
                <a:spcPts val="1350"/>
              </a:spcBef>
              <a:spcAft>
                <a:spcPts val="0"/>
              </a:spcAft>
              <a:buClr>
                <a:srgbClr val="5D688B"/>
              </a:buClr>
              <a:buSzPts val="810"/>
              <a:buChar char="●"/>
              <a:defRPr sz="900">
                <a:solidFill>
                  <a:srgbClr val="5D688B"/>
                </a:solidFill>
              </a:defRPr>
            </a:lvl1pPr>
            <a:lvl2pPr indent="-271463" lvl="1" marL="914400" algn="l">
              <a:lnSpc>
                <a:spcPct val="95000"/>
              </a:lnSpc>
              <a:spcBef>
                <a:spcPts val="1350"/>
              </a:spcBef>
              <a:spcAft>
                <a:spcPts val="0"/>
              </a:spcAft>
              <a:buClr>
                <a:srgbClr val="5D688B"/>
              </a:buClr>
              <a:buSzPts val="675"/>
              <a:buChar char="●"/>
              <a:defRPr sz="750">
                <a:solidFill>
                  <a:srgbClr val="5D688B"/>
                </a:solidFill>
              </a:defRPr>
            </a:lvl2pPr>
            <a:lvl3pPr indent="-267145" lvl="2" marL="1371600" algn="l">
              <a:lnSpc>
                <a:spcPct val="95000"/>
              </a:lnSpc>
              <a:spcBef>
                <a:spcPts val="1350"/>
              </a:spcBef>
              <a:spcAft>
                <a:spcPts val="0"/>
              </a:spcAft>
              <a:buClr>
                <a:srgbClr val="5D688B"/>
              </a:buClr>
              <a:buSzPts val="607"/>
              <a:buChar char="●"/>
              <a:defRPr sz="675">
                <a:solidFill>
                  <a:srgbClr val="5D688B"/>
                </a:solidFill>
              </a:defRPr>
            </a:lvl3pPr>
            <a:lvl4pPr indent="-262890" lvl="3" marL="1828800" algn="l">
              <a:lnSpc>
                <a:spcPct val="95000"/>
              </a:lnSpc>
              <a:spcBef>
                <a:spcPts val="1350"/>
              </a:spcBef>
              <a:spcAft>
                <a:spcPts val="0"/>
              </a:spcAft>
              <a:buClr>
                <a:schemeClr val="dk1"/>
              </a:buClr>
              <a:buSzPts val="540"/>
              <a:buChar char="●"/>
              <a:defRPr sz="100"/>
            </a:lvl4pPr>
            <a:lvl5pPr indent="-254317" lvl="4" marL="2286000" algn="l">
              <a:lnSpc>
                <a:spcPct val="95000"/>
              </a:lnSpc>
              <a:spcBef>
                <a:spcPts val="1350"/>
              </a:spcBef>
              <a:spcAft>
                <a:spcPts val="0"/>
              </a:spcAft>
              <a:buClr>
                <a:schemeClr val="dk1"/>
              </a:buClr>
              <a:buSzPts val="405"/>
              <a:buChar char="●"/>
              <a:defRPr sz="100"/>
            </a:lvl5pPr>
            <a:lvl6pPr indent="-240474" lvl="5" marL="2743200" algn="l">
              <a:lnSpc>
                <a:spcPct val="90000"/>
              </a:lnSpc>
              <a:spcBef>
                <a:spcPts val="375"/>
              </a:spcBef>
              <a:spcAft>
                <a:spcPts val="0"/>
              </a:spcAft>
              <a:buClr>
                <a:schemeClr val="dk1"/>
              </a:buClr>
              <a:buSzPts val="187"/>
              <a:buChar char="•"/>
              <a:defRPr sz="100"/>
            </a:lvl6pPr>
            <a:lvl7pPr indent="-240474" lvl="6" marL="3200400" algn="l">
              <a:lnSpc>
                <a:spcPct val="90000"/>
              </a:lnSpc>
              <a:spcBef>
                <a:spcPts val="375"/>
              </a:spcBef>
              <a:spcAft>
                <a:spcPts val="0"/>
              </a:spcAft>
              <a:buClr>
                <a:schemeClr val="dk1"/>
              </a:buClr>
              <a:buSzPts val="187"/>
              <a:buChar char="•"/>
              <a:defRPr sz="100"/>
            </a:lvl7pPr>
            <a:lvl8pPr indent="-240474" lvl="7" marL="3657600" algn="l">
              <a:lnSpc>
                <a:spcPct val="90000"/>
              </a:lnSpc>
              <a:spcBef>
                <a:spcPts val="375"/>
              </a:spcBef>
              <a:spcAft>
                <a:spcPts val="0"/>
              </a:spcAft>
              <a:buClr>
                <a:schemeClr val="dk1"/>
              </a:buClr>
              <a:buSzPts val="187"/>
              <a:buChar char="•"/>
              <a:defRPr sz="100"/>
            </a:lvl8pPr>
            <a:lvl9pPr indent="-240474" lvl="8" marL="4114800" algn="l">
              <a:lnSpc>
                <a:spcPct val="90000"/>
              </a:lnSpc>
              <a:spcBef>
                <a:spcPts val="375"/>
              </a:spcBef>
              <a:spcAft>
                <a:spcPts val="0"/>
              </a:spcAft>
              <a:buClr>
                <a:schemeClr val="dk1"/>
              </a:buClr>
              <a:buSzPts val="187"/>
              <a:buChar char="•"/>
              <a:defRPr sz="100"/>
            </a:lvl9pPr>
          </a:lstStyle>
          <a:p/>
        </p:txBody>
      </p:sp>
      <p:sp>
        <p:nvSpPr>
          <p:cNvPr id="8612" name="Google Shape;8612;g3d53bdb51f7_0_14547"/>
          <p:cNvSpPr txBox="1"/>
          <p:nvPr>
            <p:ph idx="4" type="subTitle"/>
          </p:nvPr>
        </p:nvSpPr>
        <p:spPr>
          <a:xfrm>
            <a:off x="456767" y="2669559"/>
            <a:ext cx="2567700" cy="5721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312">
                <a:latin typeface="Poppins"/>
                <a:ea typeface="Poppins"/>
                <a:cs typeface="Poppins"/>
                <a:sym typeface="Poppins"/>
              </a:defRPr>
            </a:lvl1pPr>
            <a:lvl2pPr lvl="1" algn="ctr">
              <a:lnSpc>
                <a:spcPct val="95000"/>
              </a:lnSpc>
              <a:spcBef>
                <a:spcPts val="1350"/>
              </a:spcBef>
              <a:spcAft>
                <a:spcPts val="0"/>
              </a:spcAft>
              <a:buClr>
                <a:schemeClr val="lt1"/>
              </a:buClr>
              <a:buSzPts val="810"/>
              <a:buNone/>
              <a:defRPr sz="900">
                <a:solidFill>
                  <a:schemeClr val="lt1"/>
                </a:solidFill>
              </a:defRPr>
            </a:lvl2pPr>
            <a:lvl3pPr lvl="2" algn="ctr">
              <a:lnSpc>
                <a:spcPct val="95000"/>
              </a:lnSpc>
              <a:spcBef>
                <a:spcPts val="1350"/>
              </a:spcBef>
              <a:spcAft>
                <a:spcPts val="0"/>
              </a:spcAft>
              <a:buClr>
                <a:schemeClr val="lt1"/>
              </a:buClr>
              <a:buSzPts val="675"/>
              <a:buNone/>
              <a:defRPr sz="750">
                <a:solidFill>
                  <a:schemeClr val="lt1"/>
                </a:solidFill>
              </a:defRPr>
            </a:lvl3pPr>
            <a:lvl4pPr lvl="3" algn="ctr">
              <a:lnSpc>
                <a:spcPct val="95000"/>
              </a:lnSpc>
              <a:spcBef>
                <a:spcPts val="1350"/>
              </a:spcBef>
              <a:spcAft>
                <a:spcPts val="0"/>
              </a:spcAft>
              <a:buClr>
                <a:schemeClr val="lt1"/>
              </a:buClr>
              <a:buSzPts val="540"/>
              <a:buNone/>
              <a:defRPr sz="600">
                <a:solidFill>
                  <a:schemeClr val="lt1"/>
                </a:solidFill>
              </a:defRPr>
            </a:lvl4pPr>
            <a:lvl5pPr lvl="4" algn="ctr">
              <a:lnSpc>
                <a:spcPct val="95000"/>
              </a:lnSpc>
              <a:spcBef>
                <a:spcPts val="1350"/>
              </a:spcBef>
              <a:spcAft>
                <a:spcPts val="0"/>
              </a:spcAft>
              <a:buClr>
                <a:schemeClr val="lt1"/>
              </a:buClr>
              <a:buSzPts val="405"/>
              <a:buNone/>
              <a:defRPr sz="450">
                <a:solidFill>
                  <a:schemeClr val="lt1"/>
                </a:solidFill>
              </a:defRPr>
            </a:lvl5pPr>
            <a:lvl6pPr lvl="5" algn="ctr">
              <a:lnSpc>
                <a:spcPct val="90000"/>
              </a:lnSpc>
              <a:spcBef>
                <a:spcPts val="375"/>
              </a:spcBef>
              <a:spcAft>
                <a:spcPts val="0"/>
              </a:spcAft>
              <a:buClr>
                <a:schemeClr val="lt1"/>
              </a:buClr>
              <a:buSzPts val="187"/>
              <a:buNone/>
              <a:defRPr sz="187">
                <a:solidFill>
                  <a:schemeClr val="lt1"/>
                </a:solidFill>
              </a:defRPr>
            </a:lvl6pPr>
            <a:lvl7pPr lvl="6" algn="ctr">
              <a:lnSpc>
                <a:spcPct val="90000"/>
              </a:lnSpc>
              <a:spcBef>
                <a:spcPts val="375"/>
              </a:spcBef>
              <a:spcAft>
                <a:spcPts val="0"/>
              </a:spcAft>
              <a:buClr>
                <a:schemeClr val="lt1"/>
              </a:buClr>
              <a:buSzPts val="187"/>
              <a:buNone/>
              <a:defRPr sz="187">
                <a:solidFill>
                  <a:schemeClr val="lt1"/>
                </a:solidFill>
              </a:defRPr>
            </a:lvl7pPr>
            <a:lvl8pPr lvl="7" algn="ctr">
              <a:lnSpc>
                <a:spcPct val="90000"/>
              </a:lnSpc>
              <a:spcBef>
                <a:spcPts val="375"/>
              </a:spcBef>
              <a:spcAft>
                <a:spcPts val="0"/>
              </a:spcAft>
              <a:buClr>
                <a:schemeClr val="lt1"/>
              </a:buClr>
              <a:buSzPts val="187"/>
              <a:buNone/>
              <a:defRPr sz="187">
                <a:solidFill>
                  <a:schemeClr val="lt1"/>
                </a:solidFill>
              </a:defRPr>
            </a:lvl8pPr>
            <a:lvl9pPr lvl="8" algn="ctr">
              <a:lnSpc>
                <a:spcPct val="90000"/>
              </a:lnSpc>
              <a:spcBef>
                <a:spcPts val="375"/>
              </a:spcBef>
              <a:spcAft>
                <a:spcPts val="0"/>
              </a:spcAft>
              <a:buClr>
                <a:schemeClr val="lt1"/>
              </a:buClr>
              <a:buSzPts val="187"/>
              <a:buNone/>
              <a:defRPr sz="187">
                <a:solidFill>
                  <a:schemeClr val="lt1"/>
                </a:solidFill>
              </a:defRPr>
            </a:lvl9pPr>
          </a:lstStyle>
          <a:p/>
        </p:txBody>
      </p:sp>
      <p:sp>
        <p:nvSpPr>
          <p:cNvPr id="8613" name="Google Shape;8613;g3d53bdb51f7_0_14547"/>
          <p:cNvSpPr txBox="1"/>
          <p:nvPr>
            <p:ph idx="5" type="subTitle"/>
          </p:nvPr>
        </p:nvSpPr>
        <p:spPr>
          <a:xfrm>
            <a:off x="3346195" y="2669559"/>
            <a:ext cx="2567700" cy="5721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312">
                <a:latin typeface="Poppins"/>
                <a:ea typeface="Poppins"/>
                <a:cs typeface="Poppins"/>
                <a:sym typeface="Poppins"/>
              </a:defRPr>
            </a:lvl1pPr>
            <a:lvl2pPr lvl="1" algn="ctr">
              <a:lnSpc>
                <a:spcPct val="95000"/>
              </a:lnSpc>
              <a:spcBef>
                <a:spcPts val="1350"/>
              </a:spcBef>
              <a:spcAft>
                <a:spcPts val="0"/>
              </a:spcAft>
              <a:buClr>
                <a:schemeClr val="lt1"/>
              </a:buClr>
              <a:buSzPts val="810"/>
              <a:buNone/>
              <a:defRPr sz="900">
                <a:solidFill>
                  <a:schemeClr val="lt1"/>
                </a:solidFill>
              </a:defRPr>
            </a:lvl2pPr>
            <a:lvl3pPr lvl="2" algn="ctr">
              <a:lnSpc>
                <a:spcPct val="95000"/>
              </a:lnSpc>
              <a:spcBef>
                <a:spcPts val="1350"/>
              </a:spcBef>
              <a:spcAft>
                <a:spcPts val="0"/>
              </a:spcAft>
              <a:buClr>
                <a:schemeClr val="lt1"/>
              </a:buClr>
              <a:buSzPts val="675"/>
              <a:buNone/>
              <a:defRPr sz="750">
                <a:solidFill>
                  <a:schemeClr val="lt1"/>
                </a:solidFill>
              </a:defRPr>
            </a:lvl3pPr>
            <a:lvl4pPr lvl="3" algn="ctr">
              <a:lnSpc>
                <a:spcPct val="95000"/>
              </a:lnSpc>
              <a:spcBef>
                <a:spcPts val="1350"/>
              </a:spcBef>
              <a:spcAft>
                <a:spcPts val="0"/>
              </a:spcAft>
              <a:buClr>
                <a:schemeClr val="lt1"/>
              </a:buClr>
              <a:buSzPts val="540"/>
              <a:buNone/>
              <a:defRPr sz="600">
                <a:solidFill>
                  <a:schemeClr val="lt1"/>
                </a:solidFill>
              </a:defRPr>
            </a:lvl4pPr>
            <a:lvl5pPr lvl="4" algn="ctr">
              <a:lnSpc>
                <a:spcPct val="95000"/>
              </a:lnSpc>
              <a:spcBef>
                <a:spcPts val="1350"/>
              </a:spcBef>
              <a:spcAft>
                <a:spcPts val="0"/>
              </a:spcAft>
              <a:buClr>
                <a:schemeClr val="lt1"/>
              </a:buClr>
              <a:buSzPts val="405"/>
              <a:buNone/>
              <a:defRPr sz="450">
                <a:solidFill>
                  <a:schemeClr val="lt1"/>
                </a:solidFill>
              </a:defRPr>
            </a:lvl5pPr>
            <a:lvl6pPr lvl="5" algn="ctr">
              <a:lnSpc>
                <a:spcPct val="90000"/>
              </a:lnSpc>
              <a:spcBef>
                <a:spcPts val="375"/>
              </a:spcBef>
              <a:spcAft>
                <a:spcPts val="0"/>
              </a:spcAft>
              <a:buClr>
                <a:schemeClr val="lt1"/>
              </a:buClr>
              <a:buSzPts val="187"/>
              <a:buNone/>
              <a:defRPr sz="187">
                <a:solidFill>
                  <a:schemeClr val="lt1"/>
                </a:solidFill>
              </a:defRPr>
            </a:lvl6pPr>
            <a:lvl7pPr lvl="6" algn="ctr">
              <a:lnSpc>
                <a:spcPct val="90000"/>
              </a:lnSpc>
              <a:spcBef>
                <a:spcPts val="375"/>
              </a:spcBef>
              <a:spcAft>
                <a:spcPts val="0"/>
              </a:spcAft>
              <a:buClr>
                <a:schemeClr val="lt1"/>
              </a:buClr>
              <a:buSzPts val="187"/>
              <a:buNone/>
              <a:defRPr sz="187">
                <a:solidFill>
                  <a:schemeClr val="lt1"/>
                </a:solidFill>
              </a:defRPr>
            </a:lvl7pPr>
            <a:lvl8pPr lvl="7" algn="ctr">
              <a:lnSpc>
                <a:spcPct val="90000"/>
              </a:lnSpc>
              <a:spcBef>
                <a:spcPts val="375"/>
              </a:spcBef>
              <a:spcAft>
                <a:spcPts val="0"/>
              </a:spcAft>
              <a:buClr>
                <a:schemeClr val="lt1"/>
              </a:buClr>
              <a:buSzPts val="187"/>
              <a:buNone/>
              <a:defRPr sz="187">
                <a:solidFill>
                  <a:schemeClr val="lt1"/>
                </a:solidFill>
              </a:defRPr>
            </a:lvl8pPr>
            <a:lvl9pPr lvl="8" algn="ctr">
              <a:lnSpc>
                <a:spcPct val="90000"/>
              </a:lnSpc>
              <a:spcBef>
                <a:spcPts val="375"/>
              </a:spcBef>
              <a:spcAft>
                <a:spcPts val="0"/>
              </a:spcAft>
              <a:buClr>
                <a:schemeClr val="lt1"/>
              </a:buClr>
              <a:buSzPts val="187"/>
              <a:buNone/>
              <a:defRPr sz="187">
                <a:solidFill>
                  <a:schemeClr val="lt1"/>
                </a:solidFill>
              </a:defRPr>
            </a:lvl9pPr>
          </a:lstStyle>
          <a:p/>
        </p:txBody>
      </p:sp>
      <p:sp>
        <p:nvSpPr>
          <p:cNvPr id="8614" name="Google Shape;8614;g3d53bdb51f7_0_14547"/>
          <p:cNvSpPr txBox="1"/>
          <p:nvPr>
            <p:ph idx="6" type="subTitle"/>
          </p:nvPr>
        </p:nvSpPr>
        <p:spPr>
          <a:xfrm>
            <a:off x="6230569" y="2669559"/>
            <a:ext cx="2567700" cy="5721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312">
                <a:latin typeface="Poppins"/>
                <a:ea typeface="Poppins"/>
                <a:cs typeface="Poppins"/>
                <a:sym typeface="Poppins"/>
              </a:defRPr>
            </a:lvl1pPr>
            <a:lvl2pPr lvl="1" algn="ctr">
              <a:lnSpc>
                <a:spcPct val="95000"/>
              </a:lnSpc>
              <a:spcBef>
                <a:spcPts val="1350"/>
              </a:spcBef>
              <a:spcAft>
                <a:spcPts val="0"/>
              </a:spcAft>
              <a:buClr>
                <a:schemeClr val="lt1"/>
              </a:buClr>
              <a:buSzPts val="810"/>
              <a:buNone/>
              <a:defRPr sz="900">
                <a:solidFill>
                  <a:schemeClr val="lt1"/>
                </a:solidFill>
              </a:defRPr>
            </a:lvl2pPr>
            <a:lvl3pPr lvl="2" algn="ctr">
              <a:lnSpc>
                <a:spcPct val="95000"/>
              </a:lnSpc>
              <a:spcBef>
                <a:spcPts val="1350"/>
              </a:spcBef>
              <a:spcAft>
                <a:spcPts val="0"/>
              </a:spcAft>
              <a:buClr>
                <a:schemeClr val="lt1"/>
              </a:buClr>
              <a:buSzPts val="675"/>
              <a:buNone/>
              <a:defRPr sz="750">
                <a:solidFill>
                  <a:schemeClr val="lt1"/>
                </a:solidFill>
              </a:defRPr>
            </a:lvl3pPr>
            <a:lvl4pPr lvl="3" algn="ctr">
              <a:lnSpc>
                <a:spcPct val="95000"/>
              </a:lnSpc>
              <a:spcBef>
                <a:spcPts val="1350"/>
              </a:spcBef>
              <a:spcAft>
                <a:spcPts val="0"/>
              </a:spcAft>
              <a:buClr>
                <a:schemeClr val="lt1"/>
              </a:buClr>
              <a:buSzPts val="540"/>
              <a:buNone/>
              <a:defRPr sz="600">
                <a:solidFill>
                  <a:schemeClr val="lt1"/>
                </a:solidFill>
              </a:defRPr>
            </a:lvl4pPr>
            <a:lvl5pPr lvl="4" algn="ctr">
              <a:lnSpc>
                <a:spcPct val="95000"/>
              </a:lnSpc>
              <a:spcBef>
                <a:spcPts val="1350"/>
              </a:spcBef>
              <a:spcAft>
                <a:spcPts val="0"/>
              </a:spcAft>
              <a:buClr>
                <a:schemeClr val="lt1"/>
              </a:buClr>
              <a:buSzPts val="405"/>
              <a:buNone/>
              <a:defRPr sz="450">
                <a:solidFill>
                  <a:schemeClr val="lt1"/>
                </a:solidFill>
              </a:defRPr>
            </a:lvl5pPr>
            <a:lvl6pPr lvl="5" algn="ctr">
              <a:lnSpc>
                <a:spcPct val="90000"/>
              </a:lnSpc>
              <a:spcBef>
                <a:spcPts val="375"/>
              </a:spcBef>
              <a:spcAft>
                <a:spcPts val="0"/>
              </a:spcAft>
              <a:buClr>
                <a:schemeClr val="lt1"/>
              </a:buClr>
              <a:buSzPts val="187"/>
              <a:buNone/>
              <a:defRPr sz="187">
                <a:solidFill>
                  <a:schemeClr val="lt1"/>
                </a:solidFill>
              </a:defRPr>
            </a:lvl6pPr>
            <a:lvl7pPr lvl="6" algn="ctr">
              <a:lnSpc>
                <a:spcPct val="90000"/>
              </a:lnSpc>
              <a:spcBef>
                <a:spcPts val="375"/>
              </a:spcBef>
              <a:spcAft>
                <a:spcPts val="0"/>
              </a:spcAft>
              <a:buClr>
                <a:schemeClr val="lt1"/>
              </a:buClr>
              <a:buSzPts val="187"/>
              <a:buNone/>
              <a:defRPr sz="187">
                <a:solidFill>
                  <a:schemeClr val="lt1"/>
                </a:solidFill>
              </a:defRPr>
            </a:lvl7pPr>
            <a:lvl8pPr lvl="7" algn="ctr">
              <a:lnSpc>
                <a:spcPct val="90000"/>
              </a:lnSpc>
              <a:spcBef>
                <a:spcPts val="375"/>
              </a:spcBef>
              <a:spcAft>
                <a:spcPts val="0"/>
              </a:spcAft>
              <a:buClr>
                <a:schemeClr val="lt1"/>
              </a:buClr>
              <a:buSzPts val="187"/>
              <a:buNone/>
              <a:defRPr sz="187">
                <a:solidFill>
                  <a:schemeClr val="lt1"/>
                </a:solidFill>
              </a:defRPr>
            </a:lvl8pPr>
            <a:lvl9pPr lvl="8" algn="ctr">
              <a:lnSpc>
                <a:spcPct val="90000"/>
              </a:lnSpc>
              <a:spcBef>
                <a:spcPts val="375"/>
              </a:spcBef>
              <a:spcAft>
                <a:spcPts val="0"/>
              </a:spcAft>
              <a:buClr>
                <a:schemeClr val="lt1"/>
              </a:buClr>
              <a:buSzPts val="187"/>
              <a:buNone/>
              <a:defRPr sz="187">
                <a:solidFill>
                  <a:schemeClr val="lt1"/>
                </a:solidFill>
              </a:defRPr>
            </a:lvl9pPr>
          </a:lstStyle>
          <a:p/>
        </p:txBody>
      </p:sp>
    </p:spTree>
  </p:cSld>
  <p:clrMapOvr>
    <a:masterClrMapping/>
  </p:clrMapOvr>
</p:sldLayout>
</file>

<file path=ppt/slideLayouts/slideLayout5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7_Custom Layout">
  <p:cSld name="27_Custom Layout">
    <p:bg>
      <p:bgPr>
        <a:blipFill>
          <a:blip r:embed="rId2">
            <a:alphaModFix/>
          </a:blip>
          <a:stretch>
            <a:fillRect/>
          </a:stretch>
        </a:blipFill>
      </p:bgPr>
    </p:bg>
    <p:spTree>
      <p:nvGrpSpPr>
        <p:cNvPr id="8615" name="Shape 8615"/>
        <p:cNvGrpSpPr/>
        <p:nvPr/>
      </p:nvGrpSpPr>
      <p:grpSpPr>
        <a:xfrm>
          <a:off x="0" y="0"/>
          <a:ext cx="0" cy="0"/>
          <a:chOff x="0" y="0"/>
          <a:chExt cx="0" cy="0"/>
        </a:xfrm>
      </p:grpSpPr>
      <p:sp>
        <p:nvSpPr>
          <p:cNvPr id="8616" name="Google Shape;8616;g3d53bdb51f7_0_14562"/>
          <p:cNvSpPr/>
          <p:nvPr/>
        </p:nvSpPr>
        <p:spPr>
          <a:xfrm rot="10800000">
            <a:off x="3222792" y="3119574"/>
            <a:ext cx="2804400" cy="13401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17" name="Google Shape;8617;g3d53bdb51f7_0_14562"/>
          <p:cNvSpPr/>
          <p:nvPr/>
        </p:nvSpPr>
        <p:spPr>
          <a:xfrm rot="10800000">
            <a:off x="6107145" y="3119574"/>
            <a:ext cx="2804400" cy="13401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18" name="Google Shape;8618;g3d53bdb51f7_0_14562"/>
          <p:cNvSpPr/>
          <p:nvPr/>
        </p:nvSpPr>
        <p:spPr>
          <a:xfrm rot="10800000">
            <a:off x="338440" y="3119574"/>
            <a:ext cx="2804400" cy="1340100"/>
          </a:xfrm>
          <a:prstGeom prst="round2SameRect">
            <a:avLst>
              <a:gd fmla="val 4359"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19" name="Google Shape;8619;g3d53bdb51f7_0_14562"/>
          <p:cNvSpPr/>
          <p:nvPr/>
        </p:nvSpPr>
        <p:spPr>
          <a:xfrm>
            <a:off x="338461" y="1144976"/>
            <a:ext cx="2804400" cy="1974600"/>
          </a:xfrm>
          <a:prstGeom prst="round2SameRect">
            <a:avLst>
              <a:gd fmla="val 4384" name="adj1"/>
              <a:gd fmla="val 0" name="adj2"/>
            </a:avLst>
          </a:prstGeom>
          <a:gradFill>
            <a:gsLst>
              <a:gs pos="0">
                <a:srgbClr val="FF001A"/>
              </a:gs>
              <a:gs pos="74000">
                <a:srgbClr val="290051"/>
              </a:gs>
              <a:gs pos="100000">
                <a:srgbClr val="0C0024"/>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20" name="Google Shape;8620;g3d53bdb51f7_0_14562"/>
          <p:cNvSpPr/>
          <p:nvPr/>
        </p:nvSpPr>
        <p:spPr>
          <a:xfrm>
            <a:off x="6107166" y="1144975"/>
            <a:ext cx="2804400" cy="1974600"/>
          </a:xfrm>
          <a:prstGeom prst="round2SameRect">
            <a:avLst>
              <a:gd fmla="val 4780" name="adj1"/>
              <a:gd fmla="val 0" name="adj2"/>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2000">
                <a:srgbClr val="1C0054"/>
              </a:gs>
              <a:gs pos="78000">
                <a:srgbClr val="1C0358"/>
              </a:gs>
              <a:gs pos="82000">
                <a:srgbClr val="1C0B66"/>
              </a:gs>
              <a:gs pos="100000">
                <a:srgbClr val="1C0B6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21" name="Google Shape;8621;g3d53bdb51f7_0_14562"/>
          <p:cNvSpPr/>
          <p:nvPr/>
        </p:nvSpPr>
        <p:spPr>
          <a:xfrm>
            <a:off x="3231435" y="1144975"/>
            <a:ext cx="2804400" cy="1974600"/>
          </a:xfrm>
          <a:prstGeom prst="round2SameRect">
            <a:avLst>
              <a:gd fmla="val 4780" name="adj1"/>
              <a:gd fmla="val 0" name="adj2"/>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2000">
                <a:srgbClr val="1C0054"/>
              </a:gs>
              <a:gs pos="78000">
                <a:srgbClr val="1C0358"/>
              </a:gs>
              <a:gs pos="82000">
                <a:srgbClr val="1C0B66"/>
              </a:gs>
              <a:gs pos="100000">
                <a:srgbClr val="1C0B6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22" name="Google Shape;8622;g3d53bdb51f7_0_1456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623" name="Google Shape;8623;g3d53bdb51f7_0_14562"/>
          <p:cNvSpPr txBox="1"/>
          <p:nvPr>
            <p:ph type="title"/>
          </p:nvPr>
        </p:nvSpPr>
        <p:spPr>
          <a:xfrm>
            <a:off x="315022" y="319879"/>
            <a:ext cx="68961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624" name="Google Shape;8624;g3d53bdb51f7_0_14562"/>
          <p:cNvSpPr txBox="1"/>
          <p:nvPr>
            <p:ph idx="1" type="body"/>
          </p:nvPr>
        </p:nvSpPr>
        <p:spPr>
          <a:xfrm>
            <a:off x="456728" y="3322031"/>
            <a:ext cx="2567700" cy="758400"/>
          </a:xfrm>
          <a:prstGeom prst="rect">
            <a:avLst/>
          </a:prstGeom>
          <a:noFill/>
          <a:ln>
            <a:noFill/>
          </a:ln>
        </p:spPr>
        <p:txBody>
          <a:bodyPr anchorCtr="0" anchor="t" bIns="0" lIns="0" spcFirstLastPara="1" rIns="0" wrap="square" tIns="0">
            <a:noAutofit/>
          </a:bodyPr>
          <a:lstStyle>
            <a:lvl1pPr indent="-280035" lvl="0" marL="457200" algn="l">
              <a:lnSpc>
                <a:spcPct val="95000"/>
              </a:lnSpc>
              <a:spcBef>
                <a:spcPts val="1350"/>
              </a:spcBef>
              <a:spcAft>
                <a:spcPts val="0"/>
              </a:spcAft>
              <a:buClr>
                <a:srgbClr val="5D688B"/>
              </a:buClr>
              <a:buSzPts val="810"/>
              <a:buChar char="●"/>
              <a:defRPr sz="900">
                <a:solidFill>
                  <a:srgbClr val="5D688B"/>
                </a:solidFill>
              </a:defRPr>
            </a:lvl1pPr>
            <a:lvl2pPr indent="-271463" lvl="1" marL="914400" algn="l">
              <a:lnSpc>
                <a:spcPct val="95000"/>
              </a:lnSpc>
              <a:spcBef>
                <a:spcPts val="1350"/>
              </a:spcBef>
              <a:spcAft>
                <a:spcPts val="0"/>
              </a:spcAft>
              <a:buClr>
                <a:srgbClr val="5D688B"/>
              </a:buClr>
              <a:buSzPts val="675"/>
              <a:buChar char="●"/>
              <a:defRPr sz="750">
                <a:solidFill>
                  <a:srgbClr val="5D688B"/>
                </a:solidFill>
              </a:defRPr>
            </a:lvl2pPr>
            <a:lvl3pPr indent="-267145" lvl="2" marL="1371600" algn="l">
              <a:lnSpc>
                <a:spcPct val="95000"/>
              </a:lnSpc>
              <a:spcBef>
                <a:spcPts val="1350"/>
              </a:spcBef>
              <a:spcAft>
                <a:spcPts val="0"/>
              </a:spcAft>
              <a:buClr>
                <a:srgbClr val="5D688B"/>
              </a:buClr>
              <a:buSzPts val="607"/>
              <a:buChar char="●"/>
              <a:defRPr sz="675">
                <a:solidFill>
                  <a:srgbClr val="5D688B"/>
                </a:solidFill>
              </a:defRPr>
            </a:lvl3pPr>
            <a:lvl4pPr indent="-267145" lvl="3" marL="1828800" algn="l">
              <a:lnSpc>
                <a:spcPct val="95000"/>
              </a:lnSpc>
              <a:spcBef>
                <a:spcPts val="1350"/>
              </a:spcBef>
              <a:spcAft>
                <a:spcPts val="0"/>
              </a:spcAft>
              <a:buClr>
                <a:schemeClr val="dk1"/>
              </a:buClr>
              <a:buSzPts val="607"/>
              <a:buChar char="●"/>
              <a:defRPr sz="600"/>
            </a:lvl4pPr>
            <a:lvl5pPr indent="-267145" lvl="4" marL="2286000" algn="l">
              <a:lnSpc>
                <a:spcPct val="95000"/>
              </a:lnSpc>
              <a:spcBef>
                <a:spcPts val="1350"/>
              </a:spcBef>
              <a:spcAft>
                <a:spcPts val="0"/>
              </a:spcAft>
              <a:buClr>
                <a:schemeClr val="dk1"/>
              </a:buClr>
              <a:buSzPts val="607"/>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8625" name="Google Shape;8625;g3d53bdb51f7_0_14562"/>
          <p:cNvSpPr/>
          <p:nvPr/>
        </p:nvSpPr>
        <p:spPr>
          <a:xfrm>
            <a:off x="1487709" y="1467104"/>
            <a:ext cx="596977" cy="655616"/>
          </a:xfrm>
          <a:custGeom>
            <a:rect b="b" l="l" r="r" t="t"/>
            <a:pathLst>
              <a:path extrusionOk="0" h="1748310" w="1591940">
                <a:moveTo>
                  <a:pt x="1396892" y="1748184"/>
                </a:moveTo>
                <a:lnTo>
                  <a:pt x="0" y="1748184"/>
                </a:lnTo>
                <a:lnTo>
                  <a:pt x="195048" y="1553135"/>
                </a:lnTo>
                <a:lnTo>
                  <a:pt x="195048" y="0"/>
                </a:lnTo>
                <a:lnTo>
                  <a:pt x="1591941" y="0"/>
                </a:lnTo>
                <a:lnTo>
                  <a:pt x="1591941" y="1553262"/>
                </a:lnTo>
                <a:cubicBezTo>
                  <a:pt x="1591941" y="1661029"/>
                  <a:pt x="1504659" y="1748311"/>
                  <a:pt x="1396892" y="1748311"/>
                </a:cubicBezTo>
                <a:close/>
              </a:path>
            </a:pathLst>
          </a:custGeom>
          <a:solidFill>
            <a:srgbClr val="FFFF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626" name="Google Shape;8626;g3d53bdb51f7_0_14562"/>
          <p:cNvSpPr/>
          <p:nvPr/>
        </p:nvSpPr>
        <p:spPr>
          <a:xfrm>
            <a:off x="1414575" y="1656236"/>
            <a:ext cx="146286" cy="466484"/>
          </a:xfrm>
          <a:custGeom>
            <a:rect b="b" l="l" r="r" t="t"/>
            <a:pathLst>
              <a:path extrusionOk="0" h="1243958" w="390096">
                <a:moveTo>
                  <a:pt x="0" y="0"/>
                </a:moveTo>
                <a:lnTo>
                  <a:pt x="390097" y="0"/>
                </a:lnTo>
                <a:lnTo>
                  <a:pt x="390097" y="1048910"/>
                </a:lnTo>
                <a:cubicBezTo>
                  <a:pt x="390097" y="1156549"/>
                  <a:pt x="302688" y="1243959"/>
                  <a:pt x="195048" y="1243959"/>
                </a:cubicBezTo>
                <a:lnTo>
                  <a:pt x="195048" y="1243959"/>
                </a:lnTo>
                <a:cubicBezTo>
                  <a:pt x="87409" y="1243831"/>
                  <a:pt x="0" y="1156422"/>
                  <a:pt x="0" y="1048783"/>
                </a:cubicBezTo>
                <a:lnTo>
                  <a:pt x="0" y="0"/>
                </a:lnTo>
                <a:lnTo>
                  <a:pt x="0" y="0"/>
                </a:lnTo>
                <a:close/>
              </a:path>
            </a:pathLst>
          </a:custGeom>
          <a:solidFill>
            <a:srgbClr val="C7102E"/>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627" name="Google Shape;8627;g3d53bdb51f7_0_14562"/>
          <p:cNvSpPr/>
          <p:nvPr/>
        </p:nvSpPr>
        <p:spPr>
          <a:xfrm>
            <a:off x="1634644" y="1537480"/>
            <a:ext cx="3873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628" name="Google Shape;8628;g3d53bdb51f7_0_14562"/>
          <p:cNvSpPr/>
          <p:nvPr/>
        </p:nvSpPr>
        <p:spPr>
          <a:xfrm>
            <a:off x="1634644" y="1627800"/>
            <a:ext cx="3873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629" name="Google Shape;8629;g3d53bdb51f7_0_14562"/>
          <p:cNvSpPr/>
          <p:nvPr/>
        </p:nvSpPr>
        <p:spPr>
          <a:xfrm>
            <a:off x="1634644" y="1718119"/>
            <a:ext cx="3873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630" name="Google Shape;8630;g3d53bdb51f7_0_14562"/>
          <p:cNvSpPr/>
          <p:nvPr/>
        </p:nvSpPr>
        <p:spPr>
          <a:xfrm>
            <a:off x="1634644" y="1808439"/>
            <a:ext cx="193800" cy="38700"/>
          </a:xfrm>
          <a:prstGeom prst="rect">
            <a:avLst/>
          </a:prstGeom>
          <a:solidFill>
            <a:srgbClr val="81AE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631" name="Google Shape;8631;g3d53bdb51f7_0_14562"/>
          <p:cNvSpPr txBox="1"/>
          <p:nvPr>
            <p:ph idx="2" type="body"/>
          </p:nvPr>
        </p:nvSpPr>
        <p:spPr>
          <a:xfrm>
            <a:off x="3346186" y="3322031"/>
            <a:ext cx="2567700" cy="758400"/>
          </a:xfrm>
          <a:prstGeom prst="rect">
            <a:avLst/>
          </a:prstGeom>
          <a:noFill/>
          <a:ln>
            <a:noFill/>
          </a:ln>
        </p:spPr>
        <p:txBody>
          <a:bodyPr anchorCtr="0" anchor="t" bIns="0" lIns="0" spcFirstLastPara="1" rIns="0" wrap="square" tIns="0">
            <a:noAutofit/>
          </a:bodyPr>
          <a:lstStyle>
            <a:lvl1pPr indent="-280035" lvl="0" marL="457200" algn="l">
              <a:lnSpc>
                <a:spcPct val="95000"/>
              </a:lnSpc>
              <a:spcBef>
                <a:spcPts val="1350"/>
              </a:spcBef>
              <a:spcAft>
                <a:spcPts val="0"/>
              </a:spcAft>
              <a:buClr>
                <a:srgbClr val="5D688B"/>
              </a:buClr>
              <a:buSzPts val="810"/>
              <a:buChar char="●"/>
              <a:defRPr sz="900">
                <a:solidFill>
                  <a:srgbClr val="5D688B"/>
                </a:solidFill>
              </a:defRPr>
            </a:lvl1pPr>
            <a:lvl2pPr indent="-271463" lvl="1" marL="914400" algn="l">
              <a:lnSpc>
                <a:spcPct val="95000"/>
              </a:lnSpc>
              <a:spcBef>
                <a:spcPts val="1350"/>
              </a:spcBef>
              <a:spcAft>
                <a:spcPts val="0"/>
              </a:spcAft>
              <a:buClr>
                <a:srgbClr val="5D688B"/>
              </a:buClr>
              <a:buSzPts val="675"/>
              <a:buChar char="●"/>
              <a:defRPr sz="750">
                <a:solidFill>
                  <a:srgbClr val="5D688B"/>
                </a:solidFill>
              </a:defRPr>
            </a:lvl2pPr>
            <a:lvl3pPr indent="-267145" lvl="2" marL="1371600" algn="l">
              <a:lnSpc>
                <a:spcPct val="95000"/>
              </a:lnSpc>
              <a:spcBef>
                <a:spcPts val="1350"/>
              </a:spcBef>
              <a:spcAft>
                <a:spcPts val="0"/>
              </a:spcAft>
              <a:buClr>
                <a:srgbClr val="5D688B"/>
              </a:buClr>
              <a:buSzPts val="607"/>
              <a:buChar char="●"/>
              <a:defRPr sz="675">
                <a:solidFill>
                  <a:srgbClr val="5D688B"/>
                </a:solidFill>
              </a:defRPr>
            </a:lvl3pPr>
            <a:lvl4pPr indent="-267145" lvl="3" marL="1828800" algn="l">
              <a:lnSpc>
                <a:spcPct val="95000"/>
              </a:lnSpc>
              <a:spcBef>
                <a:spcPts val="1350"/>
              </a:spcBef>
              <a:spcAft>
                <a:spcPts val="0"/>
              </a:spcAft>
              <a:buClr>
                <a:schemeClr val="dk1"/>
              </a:buClr>
              <a:buSzPts val="607"/>
              <a:buChar char="●"/>
              <a:defRPr sz="600"/>
            </a:lvl4pPr>
            <a:lvl5pPr indent="-267145" lvl="4" marL="2286000" algn="l">
              <a:lnSpc>
                <a:spcPct val="95000"/>
              </a:lnSpc>
              <a:spcBef>
                <a:spcPts val="1350"/>
              </a:spcBef>
              <a:spcAft>
                <a:spcPts val="0"/>
              </a:spcAft>
              <a:buClr>
                <a:schemeClr val="dk1"/>
              </a:buClr>
              <a:buSzPts val="607"/>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8632" name="Google Shape;8632;g3d53bdb51f7_0_14562"/>
          <p:cNvSpPr/>
          <p:nvPr/>
        </p:nvSpPr>
        <p:spPr>
          <a:xfrm>
            <a:off x="332813" y="1144975"/>
            <a:ext cx="2804400" cy="1974600"/>
          </a:xfrm>
          <a:prstGeom prst="round2SameRect">
            <a:avLst>
              <a:gd fmla="val 4780" name="adj1"/>
              <a:gd fmla="val 0" name="adj2"/>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2000">
                <a:srgbClr val="1C0054"/>
              </a:gs>
              <a:gs pos="78000">
                <a:srgbClr val="1C0358"/>
              </a:gs>
              <a:gs pos="82000">
                <a:srgbClr val="1C0B66"/>
              </a:gs>
              <a:gs pos="100000">
                <a:srgbClr val="1C0B6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33" name="Google Shape;8633;g3d53bdb51f7_0_14562"/>
          <p:cNvSpPr txBox="1"/>
          <p:nvPr>
            <p:ph idx="3" type="body"/>
          </p:nvPr>
        </p:nvSpPr>
        <p:spPr>
          <a:xfrm>
            <a:off x="6225427" y="3322031"/>
            <a:ext cx="2567700" cy="758400"/>
          </a:xfrm>
          <a:prstGeom prst="rect">
            <a:avLst/>
          </a:prstGeom>
          <a:noFill/>
          <a:ln>
            <a:noFill/>
          </a:ln>
        </p:spPr>
        <p:txBody>
          <a:bodyPr anchorCtr="0" anchor="t" bIns="0" lIns="0" spcFirstLastPara="1" rIns="0" wrap="square" tIns="0">
            <a:noAutofit/>
          </a:bodyPr>
          <a:lstStyle>
            <a:lvl1pPr indent="-280035" lvl="0" marL="457200" algn="l">
              <a:lnSpc>
                <a:spcPct val="95000"/>
              </a:lnSpc>
              <a:spcBef>
                <a:spcPts val="1350"/>
              </a:spcBef>
              <a:spcAft>
                <a:spcPts val="0"/>
              </a:spcAft>
              <a:buClr>
                <a:srgbClr val="5D688B"/>
              </a:buClr>
              <a:buSzPts val="810"/>
              <a:buChar char="●"/>
              <a:defRPr sz="900">
                <a:solidFill>
                  <a:srgbClr val="5D688B"/>
                </a:solidFill>
              </a:defRPr>
            </a:lvl1pPr>
            <a:lvl2pPr indent="-271463" lvl="1" marL="914400" algn="l">
              <a:lnSpc>
                <a:spcPct val="95000"/>
              </a:lnSpc>
              <a:spcBef>
                <a:spcPts val="1350"/>
              </a:spcBef>
              <a:spcAft>
                <a:spcPts val="0"/>
              </a:spcAft>
              <a:buClr>
                <a:srgbClr val="5D688B"/>
              </a:buClr>
              <a:buSzPts val="675"/>
              <a:buChar char="●"/>
              <a:defRPr sz="750">
                <a:solidFill>
                  <a:srgbClr val="5D688B"/>
                </a:solidFill>
              </a:defRPr>
            </a:lvl2pPr>
            <a:lvl3pPr indent="-267145" lvl="2" marL="1371600" algn="l">
              <a:lnSpc>
                <a:spcPct val="95000"/>
              </a:lnSpc>
              <a:spcBef>
                <a:spcPts val="1350"/>
              </a:spcBef>
              <a:spcAft>
                <a:spcPts val="0"/>
              </a:spcAft>
              <a:buClr>
                <a:srgbClr val="5D688B"/>
              </a:buClr>
              <a:buSzPts val="607"/>
              <a:buChar char="●"/>
              <a:defRPr sz="675">
                <a:solidFill>
                  <a:srgbClr val="5D688B"/>
                </a:solidFill>
              </a:defRPr>
            </a:lvl3pPr>
            <a:lvl4pPr indent="-267145" lvl="3" marL="1828800" algn="l">
              <a:lnSpc>
                <a:spcPct val="95000"/>
              </a:lnSpc>
              <a:spcBef>
                <a:spcPts val="1350"/>
              </a:spcBef>
              <a:spcAft>
                <a:spcPts val="0"/>
              </a:spcAft>
              <a:buClr>
                <a:schemeClr val="dk1"/>
              </a:buClr>
              <a:buSzPts val="607"/>
              <a:buChar char="●"/>
              <a:defRPr sz="600"/>
            </a:lvl4pPr>
            <a:lvl5pPr indent="-267145" lvl="4" marL="2286000" algn="l">
              <a:lnSpc>
                <a:spcPct val="95000"/>
              </a:lnSpc>
              <a:spcBef>
                <a:spcPts val="1350"/>
              </a:spcBef>
              <a:spcAft>
                <a:spcPts val="0"/>
              </a:spcAft>
              <a:buClr>
                <a:schemeClr val="dk1"/>
              </a:buClr>
              <a:buSzPts val="607"/>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8634" name="Google Shape;8634;g3d53bdb51f7_0_14562"/>
          <p:cNvSpPr txBox="1"/>
          <p:nvPr>
            <p:ph idx="4" type="subTitle"/>
          </p:nvPr>
        </p:nvSpPr>
        <p:spPr>
          <a:xfrm>
            <a:off x="456728" y="2432438"/>
            <a:ext cx="2567700" cy="5721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312">
                <a:solidFill>
                  <a:schemeClr val="lt1"/>
                </a:solidFill>
                <a:latin typeface="Poppins"/>
                <a:ea typeface="Poppins"/>
                <a:cs typeface="Poppins"/>
                <a:sym typeface="Poppins"/>
              </a:defRPr>
            </a:lvl1pPr>
            <a:lvl2pPr lvl="1" algn="ctr">
              <a:lnSpc>
                <a:spcPct val="95000"/>
              </a:lnSpc>
              <a:spcBef>
                <a:spcPts val="1350"/>
              </a:spcBef>
              <a:spcAft>
                <a:spcPts val="0"/>
              </a:spcAft>
              <a:buClr>
                <a:schemeClr val="lt1"/>
              </a:buClr>
              <a:buSzPts val="810"/>
              <a:buNone/>
              <a:defRPr sz="900">
                <a:solidFill>
                  <a:schemeClr val="lt1"/>
                </a:solidFill>
              </a:defRPr>
            </a:lvl2pPr>
            <a:lvl3pPr lvl="2" algn="ctr">
              <a:lnSpc>
                <a:spcPct val="95000"/>
              </a:lnSpc>
              <a:spcBef>
                <a:spcPts val="1350"/>
              </a:spcBef>
              <a:spcAft>
                <a:spcPts val="0"/>
              </a:spcAft>
              <a:buClr>
                <a:schemeClr val="lt1"/>
              </a:buClr>
              <a:buSzPts val="675"/>
              <a:buNone/>
              <a:defRPr sz="750">
                <a:solidFill>
                  <a:schemeClr val="lt1"/>
                </a:solidFill>
              </a:defRPr>
            </a:lvl3pPr>
            <a:lvl4pPr lvl="3" algn="ctr">
              <a:lnSpc>
                <a:spcPct val="95000"/>
              </a:lnSpc>
              <a:spcBef>
                <a:spcPts val="1350"/>
              </a:spcBef>
              <a:spcAft>
                <a:spcPts val="0"/>
              </a:spcAft>
              <a:buClr>
                <a:schemeClr val="lt1"/>
              </a:buClr>
              <a:buSzPts val="540"/>
              <a:buNone/>
              <a:defRPr sz="600">
                <a:solidFill>
                  <a:schemeClr val="lt1"/>
                </a:solidFill>
              </a:defRPr>
            </a:lvl4pPr>
            <a:lvl5pPr lvl="4" algn="ctr">
              <a:lnSpc>
                <a:spcPct val="95000"/>
              </a:lnSpc>
              <a:spcBef>
                <a:spcPts val="1350"/>
              </a:spcBef>
              <a:spcAft>
                <a:spcPts val="0"/>
              </a:spcAft>
              <a:buClr>
                <a:schemeClr val="lt1"/>
              </a:buClr>
              <a:buSzPts val="405"/>
              <a:buNone/>
              <a:defRPr sz="450">
                <a:solidFill>
                  <a:schemeClr val="lt1"/>
                </a:solidFill>
              </a:defRPr>
            </a:lvl5pPr>
            <a:lvl6pPr lvl="5" algn="ctr">
              <a:lnSpc>
                <a:spcPct val="90000"/>
              </a:lnSpc>
              <a:spcBef>
                <a:spcPts val="375"/>
              </a:spcBef>
              <a:spcAft>
                <a:spcPts val="0"/>
              </a:spcAft>
              <a:buClr>
                <a:schemeClr val="lt1"/>
              </a:buClr>
              <a:buSzPts val="187"/>
              <a:buNone/>
              <a:defRPr sz="187">
                <a:solidFill>
                  <a:schemeClr val="lt1"/>
                </a:solidFill>
              </a:defRPr>
            </a:lvl6pPr>
            <a:lvl7pPr lvl="6" algn="ctr">
              <a:lnSpc>
                <a:spcPct val="90000"/>
              </a:lnSpc>
              <a:spcBef>
                <a:spcPts val="375"/>
              </a:spcBef>
              <a:spcAft>
                <a:spcPts val="0"/>
              </a:spcAft>
              <a:buClr>
                <a:schemeClr val="lt1"/>
              </a:buClr>
              <a:buSzPts val="187"/>
              <a:buNone/>
              <a:defRPr sz="187">
                <a:solidFill>
                  <a:schemeClr val="lt1"/>
                </a:solidFill>
              </a:defRPr>
            </a:lvl7pPr>
            <a:lvl8pPr lvl="7" algn="ctr">
              <a:lnSpc>
                <a:spcPct val="90000"/>
              </a:lnSpc>
              <a:spcBef>
                <a:spcPts val="375"/>
              </a:spcBef>
              <a:spcAft>
                <a:spcPts val="0"/>
              </a:spcAft>
              <a:buClr>
                <a:schemeClr val="lt1"/>
              </a:buClr>
              <a:buSzPts val="187"/>
              <a:buNone/>
              <a:defRPr sz="187">
                <a:solidFill>
                  <a:schemeClr val="lt1"/>
                </a:solidFill>
              </a:defRPr>
            </a:lvl8pPr>
            <a:lvl9pPr lvl="8" algn="ctr">
              <a:lnSpc>
                <a:spcPct val="90000"/>
              </a:lnSpc>
              <a:spcBef>
                <a:spcPts val="375"/>
              </a:spcBef>
              <a:spcAft>
                <a:spcPts val="0"/>
              </a:spcAft>
              <a:buClr>
                <a:schemeClr val="lt1"/>
              </a:buClr>
              <a:buSzPts val="187"/>
              <a:buNone/>
              <a:defRPr sz="187">
                <a:solidFill>
                  <a:schemeClr val="lt1"/>
                </a:solidFill>
              </a:defRPr>
            </a:lvl9pPr>
          </a:lstStyle>
          <a:p/>
        </p:txBody>
      </p:sp>
      <p:sp>
        <p:nvSpPr>
          <p:cNvPr id="8635" name="Google Shape;8635;g3d53bdb51f7_0_14562"/>
          <p:cNvSpPr txBox="1"/>
          <p:nvPr>
            <p:ph idx="5" type="subTitle"/>
          </p:nvPr>
        </p:nvSpPr>
        <p:spPr>
          <a:xfrm>
            <a:off x="3346181" y="2432438"/>
            <a:ext cx="2567700" cy="5721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312">
                <a:solidFill>
                  <a:schemeClr val="lt1"/>
                </a:solidFill>
                <a:latin typeface="Poppins"/>
                <a:ea typeface="Poppins"/>
                <a:cs typeface="Poppins"/>
                <a:sym typeface="Poppins"/>
              </a:defRPr>
            </a:lvl1pPr>
            <a:lvl2pPr lvl="1" algn="ctr">
              <a:lnSpc>
                <a:spcPct val="95000"/>
              </a:lnSpc>
              <a:spcBef>
                <a:spcPts val="1350"/>
              </a:spcBef>
              <a:spcAft>
                <a:spcPts val="0"/>
              </a:spcAft>
              <a:buClr>
                <a:schemeClr val="lt1"/>
              </a:buClr>
              <a:buSzPts val="810"/>
              <a:buNone/>
              <a:defRPr sz="900">
                <a:solidFill>
                  <a:schemeClr val="lt1"/>
                </a:solidFill>
              </a:defRPr>
            </a:lvl2pPr>
            <a:lvl3pPr lvl="2" algn="ctr">
              <a:lnSpc>
                <a:spcPct val="95000"/>
              </a:lnSpc>
              <a:spcBef>
                <a:spcPts val="1350"/>
              </a:spcBef>
              <a:spcAft>
                <a:spcPts val="0"/>
              </a:spcAft>
              <a:buClr>
                <a:schemeClr val="lt1"/>
              </a:buClr>
              <a:buSzPts val="675"/>
              <a:buNone/>
              <a:defRPr sz="750">
                <a:solidFill>
                  <a:schemeClr val="lt1"/>
                </a:solidFill>
              </a:defRPr>
            </a:lvl3pPr>
            <a:lvl4pPr lvl="3" algn="ctr">
              <a:lnSpc>
                <a:spcPct val="95000"/>
              </a:lnSpc>
              <a:spcBef>
                <a:spcPts val="1350"/>
              </a:spcBef>
              <a:spcAft>
                <a:spcPts val="0"/>
              </a:spcAft>
              <a:buClr>
                <a:schemeClr val="lt1"/>
              </a:buClr>
              <a:buSzPts val="540"/>
              <a:buNone/>
              <a:defRPr sz="600">
                <a:solidFill>
                  <a:schemeClr val="lt1"/>
                </a:solidFill>
              </a:defRPr>
            </a:lvl4pPr>
            <a:lvl5pPr lvl="4" algn="ctr">
              <a:lnSpc>
                <a:spcPct val="95000"/>
              </a:lnSpc>
              <a:spcBef>
                <a:spcPts val="1350"/>
              </a:spcBef>
              <a:spcAft>
                <a:spcPts val="0"/>
              </a:spcAft>
              <a:buClr>
                <a:schemeClr val="lt1"/>
              </a:buClr>
              <a:buSzPts val="405"/>
              <a:buNone/>
              <a:defRPr sz="450">
                <a:solidFill>
                  <a:schemeClr val="lt1"/>
                </a:solidFill>
              </a:defRPr>
            </a:lvl5pPr>
            <a:lvl6pPr lvl="5" algn="ctr">
              <a:lnSpc>
                <a:spcPct val="90000"/>
              </a:lnSpc>
              <a:spcBef>
                <a:spcPts val="375"/>
              </a:spcBef>
              <a:spcAft>
                <a:spcPts val="0"/>
              </a:spcAft>
              <a:buClr>
                <a:schemeClr val="lt1"/>
              </a:buClr>
              <a:buSzPts val="187"/>
              <a:buNone/>
              <a:defRPr sz="187">
                <a:solidFill>
                  <a:schemeClr val="lt1"/>
                </a:solidFill>
              </a:defRPr>
            </a:lvl6pPr>
            <a:lvl7pPr lvl="6" algn="ctr">
              <a:lnSpc>
                <a:spcPct val="90000"/>
              </a:lnSpc>
              <a:spcBef>
                <a:spcPts val="375"/>
              </a:spcBef>
              <a:spcAft>
                <a:spcPts val="0"/>
              </a:spcAft>
              <a:buClr>
                <a:schemeClr val="lt1"/>
              </a:buClr>
              <a:buSzPts val="187"/>
              <a:buNone/>
              <a:defRPr sz="187">
                <a:solidFill>
                  <a:schemeClr val="lt1"/>
                </a:solidFill>
              </a:defRPr>
            </a:lvl7pPr>
            <a:lvl8pPr lvl="7" algn="ctr">
              <a:lnSpc>
                <a:spcPct val="90000"/>
              </a:lnSpc>
              <a:spcBef>
                <a:spcPts val="375"/>
              </a:spcBef>
              <a:spcAft>
                <a:spcPts val="0"/>
              </a:spcAft>
              <a:buClr>
                <a:schemeClr val="lt1"/>
              </a:buClr>
              <a:buSzPts val="187"/>
              <a:buNone/>
              <a:defRPr sz="187">
                <a:solidFill>
                  <a:schemeClr val="lt1"/>
                </a:solidFill>
              </a:defRPr>
            </a:lvl8pPr>
            <a:lvl9pPr lvl="8" algn="ctr">
              <a:lnSpc>
                <a:spcPct val="90000"/>
              </a:lnSpc>
              <a:spcBef>
                <a:spcPts val="375"/>
              </a:spcBef>
              <a:spcAft>
                <a:spcPts val="0"/>
              </a:spcAft>
              <a:buClr>
                <a:schemeClr val="lt1"/>
              </a:buClr>
              <a:buSzPts val="187"/>
              <a:buNone/>
              <a:defRPr sz="187">
                <a:solidFill>
                  <a:schemeClr val="lt1"/>
                </a:solidFill>
              </a:defRPr>
            </a:lvl9pPr>
          </a:lstStyle>
          <a:p/>
        </p:txBody>
      </p:sp>
      <p:sp>
        <p:nvSpPr>
          <p:cNvPr id="8636" name="Google Shape;8636;g3d53bdb51f7_0_14562"/>
          <p:cNvSpPr txBox="1"/>
          <p:nvPr>
            <p:ph idx="6" type="subTitle"/>
          </p:nvPr>
        </p:nvSpPr>
        <p:spPr>
          <a:xfrm>
            <a:off x="6225441" y="2432438"/>
            <a:ext cx="2567700" cy="5721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312">
                <a:solidFill>
                  <a:schemeClr val="lt1"/>
                </a:solidFill>
                <a:latin typeface="Poppins"/>
                <a:ea typeface="Poppins"/>
                <a:cs typeface="Poppins"/>
                <a:sym typeface="Poppins"/>
              </a:defRPr>
            </a:lvl1pPr>
            <a:lvl2pPr lvl="1" algn="ctr">
              <a:lnSpc>
                <a:spcPct val="95000"/>
              </a:lnSpc>
              <a:spcBef>
                <a:spcPts val="1350"/>
              </a:spcBef>
              <a:spcAft>
                <a:spcPts val="0"/>
              </a:spcAft>
              <a:buClr>
                <a:schemeClr val="lt1"/>
              </a:buClr>
              <a:buSzPts val="810"/>
              <a:buNone/>
              <a:defRPr sz="900">
                <a:solidFill>
                  <a:schemeClr val="lt1"/>
                </a:solidFill>
              </a:defRPr>
            </a:lvl2pPr>
            <a:lvl3pPr lvl="2" algn="ctr">
              <a:lnSpc>
                <a:spcPct val="95000"/>
              </a:lnSpc>
              <a:spcBef>
                <a:spcPts val="1350"/>
              </a:spcBef>
              <a:spcAft>
                <a:spcPts val="0"/>
              </a:spcAft>
              <a:buClr>
                <a:schemeClr val="lt1"/>
              </a:buClr>
              <a:buSzPts val="675"/>
              <a:buNone/>
              <a:defRPr sz="750">
                <a:solidFill>
                  <a:schemeClr val="lt1"/>
                </a:solidFill>
              </a:defRPr>
            </a:lvl3pPr>
            <a:lvl4pPr lvl="3" algn="ctr">
              <a:lnSpc>
                <a:spcPct val="95000"/>
              </a:lnSpc>
              <a:spcBef>
                <a:spcPts val="1350"/>
              </a:spcBef>
              <a:spcAft>
                <a:spcPts val="0"/>
              </a:spcAft>
              <a:buClr>
                <a:schemeClr val="lt1"/>
              </a:buClr>
              <a:buSzPts val="540"/>
              <a:buNone/>
              <a:defRPr sz="600">
                <a:solidFill>
                  <a:schemeClr val="lt1"/>
                </a:solidFill>
              </a:defRPr>
            </a:lvl4pPr>
            <a:lvl5pPr lvl="4" algn="ctr">
              <a:lnSpc>
                <a:spcPct val="95000"/>
              </a:lnSpc>
              <a:spcBef>
                <a:spcPts val="1350"/>
              </a:spcBef>
              <a:spcAft>
                <a:spcPts val="0"/>
              </a:spcAft>
              <a:buClr>
                <a:schemeClr val="lt1"/>
              </a:buClr>
              <a:buSzPts val="405"/>
              <a:buNone/>
              <a:defRPr sz="450">
                <a:solidFill>
                  <a:schemeClr val="lt1"/>
                </a:solidFill>
              </a:defRPr>
            </a:lvl5pPr>
            <a:lvl6pPr lvl="5" algn="ctr">
              <a:lnSpc>
                <a:spcPct val="90000"/>
              </a:lnSpc>
              <a:spcBef>
                <a:spcPts val="375"/>
              </a:spcBef>
              <a:spcAft>
                <a:spcPts val="0"/>
              </a:spcAft>
              <a:buClr>
                <a:schemeClr val="lt1"/>
              </a:buClr>
              <a:buSzPts val="187"/>
              <a:buNone/>
              <a:defRPr sz="187">
                <a:solidFill>
                  <a:schemeClr val="lt1"/>
                </a:solidFill>
              </a:defRPr>
            </a:lvl6pPr>
            <a:lvl7pPr lvl="6" algn="ctr">
              <a:lnSpc>
                <a:spcPct val="90000"/>
              </a:lnSpc>
              <a:spcBef>
                <a:spcPts val="375"/>
              </a:spcBef>
              <a:spcAft>
                <a:spcPts val="0"/>
              </a:spcAft>
              <a:buClr>
                <a:schemeClr val="lt1"/>
              </a:buClr>
              <a:buSzPts val="187"/>
              <a:buNone/>
              <a:defRPr sz="187">
                <a:solidFill>
                  <a:schemeClr val="lt1"/>
                </a:solidFill>
              </a:defRPr>
            </a:lvl7pPr>
            <a:lvl8pPr lvl="7" algn="ctr">
              <a:lnSpc>
                <a:spcPct val="90000"/>
              </a:lnSpc>
              <a:spcBef>
                <a:spcPts val="375"/>
              </a:spcBef>
              <a:spcAft>
                <a:spcPts val="0"/>
              </a:spcAft>
              <a:buClr>
                <a:schemeClr val="lt1"/>
              </a:buClr>
              <a:buSzPts val="187"/>
              <a:buNone/>
              <a:defRPr sz="187">
                <a:solidFill>
                  <a:schemeClr val="lt1"/>
                </a:solidFill>
              </a:defRPr>
            </a:lvl8pPr>
            <a:lvl9pPr lvl="8" algn="ctr">
              <a:lnSpc>
                <a:spcPct val="90000"/>
              </a:lnSpc>
              <a:spcBef>
                <a:spcPts val="375"/>
              </a:spcBef>
              <a:spcAft>
                <a:spcPts val="0"/>
              </a:spcAft>
              <a:buClr>
                <a:schemeClr val="lt1"/>
              </a:buClr>
              <a:buSzPts val="187"/>
              <a:buNone/>
              <a:defRPr sz="187">
                <a:solidFill>
                  <a:schemeClr val="lt1"/>
                </a:solidFill>
              </a:defRPr>
            </a:lvl9pPr>
          </a:lstStyle>
          <a:p/>
        </p:txBody>
      </p:sp>
    </p:spTree>
  </p:cSld>
  <p:clrMapOvr>
    <a:masterClrMapping/>
  </p:clrMapOvr>
</p:sldLayout>
</file>

<file path=ppt/slideLayouts/slideLayout5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9_Custom Layout">
  <p:cSld name="29_Custom Layout">
    <p:bg>
      <p:bgPr>
        <a:blipFill>
          <a:blip r:embed="rId2">
            <a:alphaModFix/>
          </a:blip>
          <a:stretch>
            <a:fillRect/>
          </a:stretch>
        </a:blipFill>
      </p:bgPr>
    </p:bg>
    <p:spTree>
      <p:nvGrpSpPr>
        <p:cNvPr id="8637" name="Shape 8637"/>
        <p:cNvGrpSpPr/>
        <p:nvPr/>
      </p:nvGrpSpPr>
      <p:grpSpPr>
        <a:xfrm>
          <a:off x="0" y="0"/>
          <a:ext cx="0" cy="0"/>
          <a:chOff x="0" y="0"/>
          <a:chExt cx="0" cy="0"/>
        </a:xfrm>
      </p:grpSpPr>
      <p:sp>
        <p:nvSpPr>
          <p:cNvPr id="8638" name="Google Shape;8638;g3d53bdb51f7_0_14584"/>
          <p:cNvSpPr/>
          <p:nvPr/>
        </p:nvSpPr>
        <p:spPr>
          <a:xfrm>
            <a:off x="4124978" y="1670789"/>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39" name="Google Shape;8639;g3d53bdb51f7_0_14584"/>
          <p:cNvSpPr/>
          <p:nvPr/>
        </p:nvSpPr>
        <p:spPr>
          <a:xfrm>
            <a:off x="4124978" y="2624242"/>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40" name="Google Shape;8640;g3d53bdb51f7_0_14584"/>
          <p:cNvSpPr/>
          <p:nvPr/>
        </p:nvSpPr>
        <p:spPr>
          <a:xfrm>
            <a:off x="4124978" y="3577694"/>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41" name="Google Shape;8641;g3d53bdb51f7_0_14584"/>
          <p:cNvSpPr/>
          <p:nvPr/>
        </p:nvSpPr>
        <p:spPr>
          <a:xfrm>
            <a:off x="4124978" y="717337"/>
            <a:ext cx="3858900" cy="862800"/>
          </a:xfrm>
          <a:prstGeom prst="roundRect">
            <a:avLst>
              <a:gd fmla="val 2949"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42" name="Google Shape;8642;g3d53bdb51f7_0_14584"/>
          <p:cNvSpPr/>
          <p:nvPr/>
        </p:nvSpPr>
        <p:spPr>
          <a:xfrm rot="-5400000">
            <a:off x="3777428" y="1064948"/>
            <a:ext cx="862800" cy="167700"/>
          </a:xfrm>
          <a:prstGeom prst="round2SameRect">
            <a:avLst>
              <a:gd fmla="val 15604" name="adj1"/>
              <a:gd fmla="val 0" name="adj2"/>
            </a:avLst>
          </a:prstGeom>
          <a:gradFill>
            <a:gsLst>
              <a:gs pos="0">
                <a:srgbClr val="F20019"/>
              </a:gs>
              <a:gs pos="100000">
                <a:schemeClr val="accent3"/>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43" name="Google Shape;8643;g3d53bdb51f7_0_14584"/>
          <p:cNvSpPr txBox="1"/>
          <p:nvPr>
            <p:ph type="title"/>
          </p:nvPr>
        </p:nvSpPr>
        <p:spPr>
          <a:xfrm>
            <a:off x="316371" y="1805745"/>
            <a:ext cx="3421800" cy="12141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644" name="Google Shape;8644;g3d53bdb51f7_0_1458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645" name="Google Shape;8645;g3d53bdb51f7_0_14584"/>
          <p:cNvSpPr/>
          <p:nvPr/>
        </p:nvSpPr>
        <p:spPr>
          <a:xfrm rot="-5400000">
            <a:off x="3777428" y="2018400"/>
            <a:ext cx="862800" cy="167700"/>
          </a:xfrm>
          <a:prstGeom prst="round2SameRect">
            <a:avLst>
              <a:gd fmla="val 15604" name="adj1"/>
              <a:gd fmla="val 0" name="adj2"/>
            </a:avLst>
          </a:prstGeom>
          <a:gradFill>
            <a:gsLst>
              <a:gs pos="0">
                <a:srgbClr val="83003C"/>
              </a:gs>
              <a:gs pos="100000">
                <a:srgbClr val="40004F"/>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46" name="Google Shape;8646;g3d53bdb51f7_0_14584"/>
          <p:cNvSpPr/>
          <p:nvPr/>
        </p:nvSpPr>
        <p:spPr>
          <a:xfrm rot="-5400000">
            <a:off x="3777428" y="2971853"/>
            <a:ext cx="862800" cy="167700"/>
          </a:xfrm>
          <a:prstGeom prst="round2SameRect">
            <a:avLst>
              <a:gd fmla="val 15604" name="adj1"/>
              <a:gd fmla="val 0" name="adj2"/>
            </a:avLst>
          </a:prstGeom>
          <a:gradFill>
            <a:gsLst>
              <a:gs pos="0">
                <a:srgbClr val="1F0057"/>
              </a:gs>
              <a:gs pos="100000">
                <a:srgbClr val="370051"/>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47" name="Google Shape;8647;g3d53bdb51f7_0_14584"/>
          <p:cNvSpPr/>
          <p:nvPr/>
        </p:nvSpPr>
        <p:spPr>
          <a:xfrm rot="-5400000">
            <a:off x="3777428" y="3925305"/>
            <a:ext cx="862800" cy="167700"/>
          </a:xfrm>
          <a:prstGeom prst="round2SameRect">
            <a:avLst>
              <a:gd fmla="val 15604" name="adj1"/>
              <a:gd fmla="val 0" name="adj2"/>
            </a:avLst>
          </a:prstGeom>
          <a:gradFill>
            <a:gsLst>
              <a:gs pos="0">
                <a:srgbClr val="20035F"/>
              </a:gs>
              <a:gs pos="100000">
                <a:srgbClr val="026FFF"/>
              </a:gs>
            </a:gsLst>
            <a:lin ang="10800025"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48" name="Google Shape;8648;g3d53bdb51f7_0_14584"/>
          <p:cNvSpPr txBox="1"/>
          <p:nvPr>
            <p:ph idx="1" type="subTitle"/>
          </p:nvPr>
        </p:nvSpPr>
        <p:spPr>
          <a:xfrm>
            <a:off x="4523730" y="950522"/>
            <a:ext cx="32661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1312"/>
              <a:buFont typeface="Poppins"/>
              <a:buNone/>
              <a:defRPr b="1" sz="1312">
                <a:latin typeface="Poppins"/>
                <a:ea typeface="Poppins"/>
                <a:cs typeface="Poppins"/>
                <a:sym typeface="Poppins"/>
              </a:defRPr>
            </a:lvl2pPr>
            <a:lvl3pPr lvl="2" algn="l">
              <a:lnSpc>
                <a:spcPct val="95000"/>
              </a:lnSpc>
              <a:spcBef>
                <a:spcPts val="1350"/>
              </a:spcBef>
              <a:spcAft>
                <a:spcPts val="0"/>
              </a:spcAft>
              <a:buSzPts val="1312"/>
              <a:buFont typeface="Poppins"/>
              <a:buNone/>
              <a:defRPr b="1" sz="1312">
                <a:latin typeface="Poppins"/>
                <a:ea typeface="Poppins"/>
                <a:cs typeface="Poppins"/>
                <a:sym typeface="Poppins"/>
              </a:defRPr>
            </a:lvl3pPr>
            <a:lvl4pPr lvl="3" algn="l">
              <a:lnSpc>
                <a:spcPct val="95000"/>
              </a:lnSpc>
              <a:spcBef>
                <a:spcPts val="1350"/>
              </a:spcBef>
              <a:spcAft>
                <a:spcPts val="0"/>
              </a:spcAft>
              <a:buSzPts val="1312"/>
              <a:buFont typeface="Poppins"/>
              <a:buNone/>
              <a:defRPr b="1" sz="1312">
                <a:latin typeface="Poppins"/>
                <a:ea typeface="Poppins"/>
                <a:cs typeface="Poppins"/>
                <a:sym typeface="Poppins"/>
              </a:defRPr>
            </a:lvl4pPr>
            <a:lvl5pPr lvl="4" algn="l">
              <a:lnSpc>
                <a:spcPct val="95000"/>
              </a:lnSpc>
              <a:spcBef>
                <a:spcPts val="1350"/>
              </a:spcBef>
              <a:spcAft>
                <a:spcPts val="0"/>
              </a:spcAft>
              <a:buSzPts val="1312"/>
              <a:buFont typeface="Poppins"/>
              <a:buNone/>
              <a:defRPr b="1" sz="1312">
                <a:latin typeface="Poppins"/>
                <a:ea typeface="Poppins"/>
                <a:cs typeface="Poppins"/>
                <a:sym typeface="Poppins"/>
              </a:defRPr>
            </a:lvl5pPr>
            <a:lvl6pPr lvl="5" algn="l">
              <a:lnSpc>
                <a:spcPct val="90000"/>
              </a:lnSpc>
              <a:spcBef>
                <a:spcPts val="375"/>
              </a:spcBef>
              <a:spcAft>
                <a:spcPts val="0"/>
              </a:spcAft>
              <a:buSzPts val="1312"/>
              <a:buFont typeface="Poppins"/>
              <a:buNone/>
              <a:defRPr b="1" sz="1312">
                <a:latin typeface="Poppins"/>
                <a:ea typeface="Poppins"/>
                <a:cs typeface="Poppins"/>
                <a:sym typeface="Poppins"/>
              </a:defRPr>
            </a:lvl6pPr>
            <a:lvl7pPr lvl="6" algn="l">
              <a:lnSpc>
                <a:spcPct val="90000"/>
              </a:lnSpc>
              <a:spcBef>
                <a:spcPts val="375"/>
              </a:spcBef>
              <a:spcAft>
                <a:spcPts val="0"/>
              </a:spcAft>
              <a:buSzPts val="1312"/>
              <a:buFont typeface="Poppins"/>
              <a:buNone/>
              <a:defRPr b="1" sz="1312">
                <a:latin typeface="Poppins"/>
                <a:ea typeface="Poppins"/>
                <a:cs typeface="Poppins"/>
                <a:sym typeface="Poppins"/>
              </a:defRPr>
            </a:lvl7pPr>
            <a:lvl8pPr lvl="7" algn="l">
              <a:lnSpc>
                <a:spcPct val="90000"/>
              </a:lnSpc>
              <a:spcBef>
                <a:spcPts val="375"/>
              </a:spcBef>
              <a:spcAft>
                <a:spcPts val="0"/>
              </a:spcAft>
              <a:buSzPts val="1312"/>
              <a:buFont typeface="Poppins"/>
              <a:buNone/>
              <a:defRPr b="1" sz="1312">
                <a:latin typeface="Poppins"/>
                <a:ea typeface="Poppins"/>
                <a:cs typeface="Poppins"/>
                <a:sym typeface="Poppins"/>
              </a:defRPr>
            </a:lvl8pPr>
            <a:lvl9pPr lvl="8" algn="l">
              <a:lnSpc>
                <a:spcPct val="90000"/>
              </a:lnSpc>
              <a:spcBef>
                <a:spcPts val="375"/>
              </a:spcBef>
              <a:spcAft>
                <a:spcPts val="0"/>
              </a:spcAft>
              <a:buSzPts val="1312"/>
              <a:buFont typeface="Poppins"/>
              <a:buNone/>
              <a:defRPr b="1" sz="1312">
                <a:latin typeface="Poppins"/>
                <a:ea typeface="Poppins"/>
                <a:cs typeface="Poppins"/>
                <a:sym typeface="Poppins"/>
              </a:defRPr>
            </a:lvl9pPr>
          </a:lstStyle>
          <a:p/>
        </p:txBody>
      </p:sp>
      <p:sp>
        <p:nvSpPr>
          <p:cNvPr id="8649" name="Google Shape;8649;g3d53bdb51f7_0_14584"/>
          <p:cNvSpPr txBox="1"/>
          <p:nvPr>
            <p:ph idx="2" type="subTitle"/>
          </p:nvPr>
        </p:nvSpPr>
        <p:spPr>
          <a:xfrm>
            <a:off x="4523730" y="1172710"/>
            <a:ext cx="32661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2pPr>
            <a:lvl3pPr lvl="2"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3pPr>
            <a:lvl4pPr lvl="3"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4pPr>
            <a:lvl5pPr lvl="4"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5pPr>
            <a:lvl6pPr lvl="5"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6pPr>
            <a:lvl7pPr lvl="6"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7pPr>
            <a:lvl8pPr lvl="7"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8pPr>
            <a:lvl9pPr lvl="8"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9pPr>
          </a:lstStyle>
          <a:p/>
        </p:txBody>
      </p:sp>
      <p:sp>
        <p:nvSpPr>
          <p:cNvPr id="8650" name="Google Shape;8650;g3d53bdb51f7_0_14584"/>
          <p:cNvSpPr txBox="1"/>
          <p:nvPr>
            <p:ph idx="3" type="subTitle"/>
          </p:nvPr>
        </p:nvSpPr>
        <p:spPr>
          <a:xfrm>
            <a:off x="4523730" y="1905606"/>
            <a:ext cx="32661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1312"/>
              <a:buFont typeface="Poppins"/>
              <a:buNone/>
              <a:defRPr b="1" sz="1312">
                <a:latin typeface="Poppins"/>
                <a:ea typeface="Poppins"/>
                <a:cs typeface="Poppins"/>
                <a:sym typeface="Poppins"/>
              </a:defRPr>
            </a:lvl2pPr>
            <a:lvl3pPr lvl="2" algn="l">
              <a:lnSpc>
                <a:spcPct val="95000"/>
              </a:lnSpc>
              <a:spcBef>
                <a:spcPts val="1350"/>
              </a:spcBef>
              <a:spcAft>
                <a:spcPts val="0"/>
              </a:spcAft>
              <a:buSzPts val="1312"/>
              <a:buFont typeface="Poppins"/>
              <a:buNone/>
              <a:defRPr b="1" sz="1312">
                <a:latin typeface="Poppins"/>
                <a:ea typeface="Poppins"/>
                <a:cs typeface="Poppins"/>
                <a:sym typeface="Poppins"/>
              </a:defRPr>
            </a:lvl3pPr>
            <a:lvl4pPr lvl="3" algn="l">
              <a:lnSpc>
                <a:spcPct val="95000"/>
              </a:lnSpc>
              <a:spcBef>
                <a:spcPts val="1350"/>
              </a:spcBef>
              <a:spcAft>
                <a:spcPts val="0"/>
              </a:spcAft>
              <a:buSzPts val="1312"/>
              <a:buFont typeface="Poppins"/>
              <a:buNone/>
              <a:defRPr b="1" sz="1312">
                <a:latin typeface="Poppins"/>
                <a:ea typeface="Poppins"/>
                <a:cs typeface="Poppins"/>
                <a:sym typeface="Poppins"/>
              </a:defRPr>
            </a:lvl4pPr>
            <a:lvl5pPr lvl="4" algn="l">
              <a:lnSpc>
                <a:spcPct val="95000"/>
              </a:lnSpc>
              <a:spcBef>
                <a:spcPts val="1350"/>
              </a:spcBef>
              <a:spcAft>
                <a:spcPts val="0"/>
              </a:spcAft>
              <a:buSzPts val="1312"/>
              <a:buFont typeface="Poppins"/>
              <a:buNone/>
              <a:defRPr b="1" sz="1312">
                <a:latin typeface="Poppins"/>
                <a:ea typeface="Poppins"/>
                <a:cs typeface="Poppins"/>
                <a:sym typeface="Poppins"/>
              </a:defRPr>
            </a:lvl5pPr>
            <a:lvl6pPr lvl="5" algn="l">
              <a:lnSpc>
                <a:spcPct val="90000"/>
              </a:lnSpc>
              <a:spcBef>
                <a:spcPts val="375"/>
              </a:spcBef>
              <a:spcAft>
                <a:spcPts val="0"/>
              </a:spcAft>
              <a:buSzPts val="1312"/>
              <a:buFont typeface="Poppins"/>
              <a:buNone/>
              <a:defRPr b="1" sz="1312">
                <a:latin typeface="Poppins"/>
                <a:ea typeface="Poppins"/>
                <a:cs typeface="Poppins"/>
                <a:sym typeface="Poppins"/>
              </a:defRPr>
            </a:lvl6pPr>
            <a:lvl7pPr lvl="6" algn="l">
              <a:lnSpc>
                <a:spcPct val="90000"/>
              </a:lnSpc>
              <a:spcBef>
                <a:spcPts val="375"/>
              </a:spcBef>
              <a:spcAft>
                <a:spcPts val="0"/>
              </a:spcAft>
              <a:buSzPts val="1312"/>
              <a:buFont typeface="Poppins"/>
              <a:buNone/>
              <a:defRPr b="1" sz="1312">
                <a:latin typeface="Poppins"/>
                <a:ea typeface="Poppins"/>
                <a:cs typeface="Poppins"/>
                <a:sym typeface="Poppins"/>
              </a:defRPr>
            </a:lvl7pPr>
            <a:lvl8pPr lvl="7" algn="l">
              <a:lnSpc>
                <a:spcPct val="90000"/>
              </a:lnSpc>
              <a:spcBef>
                <a:spcPts val="375"/>
              </a:spcBef>
              <a:spcAft>
                <a:spcPts val="0"/>
              </a:spcAft>
              <a:buSzPts val="1312"/>
              <a:buFont typeface="Poppins"/>
              <a:buNone/>
              <a:defRPr b="1" sz="1312">
                <a:latin typeface="Poppins"/>
                <a:ea typeface="Poppins"/>
                <a:cs typeface="Poppins"/>
                <a:sym typeface="Poppins"/>
              </a:defRPr>
            </a:lvl8pPr>
            <a:lvl9pPr lvl="8" algn="l">
              <a:lnSpc>
                <a:spcPct val="90000"/>
              </a:lnSpc>
              <a:spcBef>
                <a:spcPts val="375"/>
              </a:spcBef>
              <a:spcAft>
                <a:spcPts val="0"/>
              </a:spcAft>
              <a:buSzPts val="1312"/>
              <a:buFont typeface="Poppins"/>
              <a:buNone/>
              <a:defRPr b="1" sz="1312">
                <a:latin typeface="Poppins"/>
                <a:ea typeface="Poppins"/>
                <a:cs typeface="Poppins"/>
                <a:sym typeface="Poppins"/>
              </a:defRPr>
            </a:lvl9pPr>
          </a:lstStyle>
          <a:p/>
        </p:txBody>
      </p:sp>
      <p:sp>
        <p:nvSpPr>
          <p:cNvPr id="8651" name="Google Shape;8651;g3d53bdb51f7_0_14584"/>
          <p:cNvSpPr txBox="1"/>
          <p:nvPr>
            <p:ph idx="4" type="subTitle"/>
          </p:nvPr>
        </p:nvSpPr>
        <p:spPr>
          <a:xfrm>
            <a:off x="4523730" y="2127793"/>
            <a:ext cx="32661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2pPr>
            <a:lvl3pPr lvl="2"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3pPr>
            <a:lvl4pPr lvl="3"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4pPr>
            <a:lvl5pPr lvl="4"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5pPr>
            <a:lvl6pPr lvl="5"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6pPr>
            <a:lvl7pPr lvl="6"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7pPr>
            <a:lvl8pPr lvl="7"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8pPr>
            <a:lvl9pPr lvl="8"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9pPr>
          </a:lstStyle>
          <a:p/>
        </p:txBody>
      </p:sp>
      <p:sp>
        <p:nvSpPr>
          <p:cNvPr id="8652" name="Google Shape;8652;g3d53bdb51f7_0_14584"/>
          <p:cNvSpPr txBox="1"/>
          <p:nvPr>
            <p:ph idx="5" type="subTitle"/>
          </p:nvPr>
        </p:nvSpPr>
        <p:spPr>
          <a:xfrm>
            <a:off x="4523730" y="2859682"/>
            <a:ext cx="32661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1312"/>
              <a:buFont typeface="Poppins"/>
              <a:buNone/>
              <a:defRPr b="1" sz="1312">
                <a:latin typeface="Poppins"/>
                <a:ea typeface="Poppins"/>
                <a:cs typeface="Poppins"/>
                <a:sym typeface="Poppins"/>
              </a:defRPr>
            </a:lvl2pPr>
            <a:lvl3pPr lvl="2" algn="l">
              <a:lnSpc>
                <a:spcPct val="95000"/>
              </a:lnSpc>
              <a:spcBef>
                <a:spcPts val="1350"/>
              </a:spcBef>
              <a:spcAft>
                <a:spcPts val="0"/>
              </a:spcAft>
              <a:buSzPts val="1312"/>
              <a:buFont typeface="Poppins"/>
              <a:buNone/>
              <a:defRPr b="1" sz="1312">
                <a:latin typeface="Poppins"/>
                <a:ea typeface="Poppins"/>
                <a:cs typeface="Poppins"/>
                <a:sym typeface="Poppins"/>
              </a:defRPr>
            </a:lvl3pPr>
            <a:lvl4pPr lvl="3" algn="l">
              <a:lnSpc>
                <a:spcPct val="95000"/>
              </a:lnSpc>
              <a:spcBef>
                <a:spcPts val="1350"/>
              </a:spcBef>
              <a:spcAft>
                <a:spcPts val="0"/>
              </a:spcAft>
              <a:buSzPts val="1312"/>
              <a:buFont typeface="Poppins"/>
              <a:buNone/>
              <a:defRPr b="1" sz="1312">
                <a:latin typeface="Poppins"/>
                <a:ea typeface="Poppins"/>
                <a:cs typeface="Poppins"/>
                <a:sym typeface="Poppins"/>
              </a:defRPr>
            </a:lvl4pPr>
            <a:lvl5pPr lvl="4" algn="l">
              <a:lnSpc>
                <a:spcPct val="95000"/>
              </a:lnSpc>
              <a:spcBef>
                <a:spcPts val="1350"/>
              </a:spcBef>
              <a:spcAft>
                <a:spcPts val="0"/>
              </a:spcAft>
              <a:buSzPts val="1312"/>
              <a:buFont typeface="Poppins"/>
              <a:buNone/>
              <a:defRPr b="1" sz="1312">
                <a:latin typeface="Poppins"/>
                <a:ea typeface="Poppins"/>
                <a:cs typeface="Poppins"/>
                <a:sym typeface="Poppins"/>
              </a:defRPr>
            </a:lvl5pPr>
            <a:lvl6pPr lvl="5" algn="l">
              <a:lnSpc>
                <a:spcPct val="90000"/>
              </a:lnSpc>
              <a:spcBef>
                <a:spcPts val="375"/>
              </a:spcBef>
              <a:spcAft>
                <a:spcPts val="0"/>
              </a:spcAft>
              <a:buSzPts val="1312"/>
              <a:buFont typeface="Poppins"/>
              <a:buNone/>
              <a:defRPr b="1" sz="1312">
                <a:latin typeface="Poppins"/>
                <a:ea typeface="Poppins"/>
                <a:cs typeface="Poppins"/>
                <a:sym typeface="Poppins"/>
              </a:defRPr>
            </a:lvl6pPr>
            <a:lvl7pPr lvl="6" algn="l">
              <a:lnSpc>
                <a:spcPct val="90000"/>
              </a:lnSpc>
              <a:spcBef>
                <a:spcPts val="375"/>
              </a:spcBef>
              <a:spcAft>
                <a:spcPts val="0"/>
              </a:spcAft>
              <a:buSzPts val="1312"/>
              <a:buFont typeface="Poppins"/>
              <a:buNone/>
              <a:defRPr b="1" sz="1312">
                <a:latin typeface="Poppins"/>
                <a:ea typeface="Poppins"/>
                <a:cs typeface="Poppins"/>
                <a:sym typeface="Poppins"/>
              </a:defRPr>
            </a:lvl7pPr>
            <a:lvl8pPr lvl="7" algn="l">
              <a:lnSpc>
                <a:spcPct val="90000"/>
              </a:lnSpc>
              <a:spcBef>
                <a:spcPts val="375"/>
              </a:spcBef>
              <a:spcAft>
                <a:spcPts val="0"/>
              </a:spcAft>
              <a:buSzPts val="1312"/>
              <a:buFont typeface="Poppins"/>
              <a:buNone/>
              <a:defRPr b="1" sz="1312">
                <a:latin typeface="Poppins"/>
                <a:ea typeface="Poppins"/>
                <a:cs typeface="Poppins"/>
                <a:sym typeface="Poppins"/>
              </a:defRPr>
            </a:lvl8pPr>
            <a:lvl9pPr lvl="8" algn="l">
              <a:lnSpc>
                <a:spcPct val="90000"/>
              </a:lnSpc>
              <a:spcBef>
                <a:spcPts val="375"/>
              </a:spcBef>
              <a:spcAft>
                <a:spcPts val="0"/>
              </a:spcAft>
              <a:buSzPts val="1312"/>
              <a:buFont typeface="Poppins"/>
              <a:buNone/>
              <a:defRPr b="1" sz="1312">
                <a:latin typeface="Poppins"/>
                <a:ea typeface="Poppins"/>
                <a:cs typeface="Poppins"/>
                <a:sym typeface="Poppins"/>
              </a:defRPr>
            </a:lvl9pPr>
          </a:lstStyle>
          <a:p/>
        </p:txBody>
      </p:sp>
      <p:sp>
        <p:nvSpPr>
          <p:cNvPr id="8653" name="Google Shape;8653;g3d53bdb51f7_0_14584"/>
          <p:cNvSpPr txBox="1"/>
          <p:nvPr>
            <p:ph idx="6" type="subTitle"/>
          </p:nvPr>
        </p:nvSpPr>
        <p:spPr>
          <a:xfrm>
            <a:off x="4523730" y="3081870"/>
            <a:ext cx="32661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2pPr>
            <a:lvl3pPr lvl="2"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3pPr>
            <a:lvl4pPr lvl="3"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4pPr>
            <a:lvl5pPr lvl="4"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5pPr>
            <a:lvl6pPr lvl="5"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6pPr>
            <a:lvl7pPr lvl="6"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7pPr>
            <a:lvl8pPr lvl="7"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8pPr>
            <a:lvl9pPr lvl="8"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9pPr>
          </a:lstStyle>
          <a:p/>
        </p:txBody>
      </p:sp>
      <p:sp>
        <p:nvSpPr>
          <p:cNvPr id="8654" name="Google Shape;8654;g3d53bdb51f7_0_14584"/>
          <p:cNvSpPr txBox="1"/>
          <p:nvPr>
            <p:ph idx="7" type="subTitle"/>
          </p:nvPr>
        </p:nvSpPr>
        <p:spPr>
          <a:xfrm>
            <a:off x="4523730" y="3808265"/>
            <a:ext cx="32661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1312"/>
              <a:buFont typeface="Poppins"/>
              <a:buNone/>
              <a:defRPr b="1" sz="1312">
                <a:latin typeface="Poppins"/>
                <a:ea typeface="Poppins"/>
                <a:cs typeface="Poppins"/>
                <a:sym typeface="Poppins"/>
              </a:defRPr>
            </a:lvl2pPr>
            <a:lvl3pPr lvl="2" algn="l">
              <a:lnSpc>
                <a:spcPct val="95000"/>
              </a:lnSpc>
              <a:spcBef>
                <a:spcPts val="1350"/>
              </a:spcBef>
              <a:spcAft>
                <a:spcPts val="0"/>
              </a:spcAft>
              <a:buSzPts val="1312"/>
              <a:buFont typeface="Poppins"/>
              <a:buNone/>
              <a:defRPr b="1" sz="1312">
                <a:latin typeface="Poppins"/>
                <a:ea typeface="Poppins"/>
                <a:cs typeface="Poppins"/>
                <a:sym typeface="Poppins"/>
              </a:defRPr>
            </a:lvl3pPr>
            <a:lvl4pPr lvl="3" algn="l">
              <a:lnSpc>
                <a:spcPct val="95000"/>
              </a:lnSpc>
              <a:spcBef>
                <a:spcPts val="1350"/>
              </a:spcBef>
              <a:spcAft>
                <a:spcPts val="0"/>
              </a:spcAft>
              <a:buSzPts val="1312"/>
              <a:buFont typeface="Poppins"/>
              <a:buNone/>
              <a:defRPr b="1" sz="1312">
                <a:latin typeface="Poppins"/>
                <a:ea typeface="Poppins"/>
                <a:cs typeface="Poppins"/>
                <a:sym typeface="Poppins"/>
              </a:defRPr>
            </a:lvl4pPr>
            <a:lvl5pPr lvl="4" algn="l">
              <a:lnSpc>
                <a:spcPct val="95000"/>
              </a:lnSpc>
              <a:spcBef>
                <a:spcPts val="1350"/>
              </a:spcBef>
              <a:spcAft>
                <a:spcPts val="0"/>
              </a:spcAft>
              <a:buSzPts val="1312"/>
              <a:buFont typeface="Poppins"/>
              <a:buNone/>
              <a:defRPr b="1" sz="1312">
                <a:latin typeface="Poppins"/>
                <a:ea typeface="Poppins"/>
                <a:cs typeface="Poppins"/>
                <a:sym typeface="Poppins"/>
              </a:defRPr>
            </a:lvl5pPr>
            <a:lvl6pPr lvl="5" algn="l">
              <a:lnSpc>
                <a:spcPct val="90000"/>
              </a:lnSpc>
              <a:spcBef>
                <a:spcPts val="375"/>
              </a:spcBef>
              <a:spcAft>
                <a:spcPts val="0"/>
              </a:spcAft>
              <a:buSzPts val="1312"/>
              <a:buFont typeface="Poppins"/>
              <a:buNone/>
              <a:defRPr b="1" sz="1312">
                <a:latin typeface="Poppins"/>
                <a:ea typeface="Poppins"/>
                <a:cs typeface="Poppins"/>
                <a:sym typeface="Poppins"/>
              </a:defRPr>
            </a:lvl6pPr>
            <a:lvl7pPr lvl="6" algn="l">
              <a:lnSpc>
                <a:spcPct val="90000"/>
              </a:lnSpc>
              <a:spcBef>
                <a:spcPts val="375"/>
              </a:spcBef>
              <a:spcAft>
                <a:spcPts val="0"/>
              </a:spcAft>
              <a:buSzPts val="1312"/>
              <a:buFont typeface="Poppins"/>
              <a:buNone/>
              <a:defRPr b="1" sz="1312">
                <a:latin typeface="Poppins"/>
                <a:ea typeface="Poppins"/>
                <a:cs typeface="Poppins"/>
                <a:sym typeface="Poppins"/>
              </a:defRPr>
            </a:lvl7pPr>
            <a:lvl8pPr lvl="7" algn="l">
              <a:lnSpc>
                <a:spcPct val="90000"/>
              </a:lnSpc>
              <a:spcBef>
                <a:spcPts val="375"/>
              </a:spcBef>
              <a:spcAft>
                <a:spcPts val="0"/>
              </a:spcAft>
              <a:buSzPts val="1312"/>
              <a:buFont typeface="Poppins"/>
              <a:buNone/>
              <a:defRPr b="1" sz="1312">
                <a:latin typeface="Poppins"/>
                <a:ea typeface="Poppins"/>
                <a:cs typeface="Poppins"/>
                <a:sym typeface="Poppins"/>
              </a:defRPr>
            </a:lvl8pPr>
            <a:lvl9pPr lvl="8" algn="l">
              <a:lnSpc>
                <a:spcPct val="90000"/>
              </a:lnSpc>
              <a:spcBef>
                <a:spcPts val="375"/>
              </a:spcBef>
              <a:spcAft>
                <a:spcPts val="0"/>
              </a:spcAft>
              <a:buSzPts val="1312"/>
              <a:buFont typeface="Poppins"/>
              <a:buNone/>
              <a:defRPr b="1" sz="1312">
                <a:latin typeface="Poppins"/>
                <a:ea typeface="Poppins"/>
                <a:cs typeface="Poppins"/>
                <a:sym typeface="Poppins"/>
              </a:defRPr>
            </a:lvl9pPr>
          </a:lstStyle>
          <a:p/>
        </p:txBody>
      </p:sp>
      <p:sp>
        <p:nvSpPr>
          <p:cNvPr id="8655" name="Google Shape;8655;g3d53bdb51f7_0_14584"/>
          <p:cNvSpPr txBox="1"/>
          <p:nvPr>
            <p:ph idx="8" type="subTitle"/>
          </p:nvPr>
        </p:nvSpPr>
        <p:spPr>
          <a:xfrm>
            <a:off x="4523730" y="4030453"/>
            <a:ext cx="32661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2pPr>
            <a:lvl3pPr lvl="2"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3pPr>
            <a:lvl4pPr lvl="3"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4pPr>
            <a:lvl5pPr lvl="4"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5pPr>
            <a:lvl6pPr lvl="5"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6pPr>
            <a:lvl7pPr lvl="6"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7pPr>
            <a:lvl8pPr lvl="7"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8pPr>
            <a:lvl9pPr lvl="8"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9pPr>
          </a:lstStyle>
          <a:p/>
        </p:txBody>
      </p:sp>
    </p:spTree>
  </p:cSld>
  <p:clrMapOvr>
    <a:masterClrMapping/>
  </p:clrMapOvr>
</p:sldLayout>
</file>

<file path=ppt/slideLayouts/slideLayout5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0_Custom Layout">
  <p:cSld name="30_Custom Layout">
    <p:bg>
      <p:bgPr>
        <a:blipFill>
          <a:blip r:embed="rId2">
            <a:alphaModFix/>
          </a:blip>
          <a:stretch>
            <a:fillRect/>
          </a:stretch>
        </a:blipFill>
      </p:bgPr>
    </p:bg>
    <p:spTree>
      <p:nvGrpSpPr>
        <p:cNvPr id="8656" name="Shape 8656"/>
        <p:cNvGrpSpPr/>
        <p:nvPr/>
      </p:nvGrpSpPr>
      <p:grpSpPr>
        <a:xfrm>
          <a:off x="0" y="0"/>
          <a:ext cx="0" cy="0"/>
          <a:chOff x="0" y="0"/>
          <a:chExt cx="0" cy="0"/>
        </a:xfrm>
      </p:grpSpPr>
      <p:sp>
        <p:nvSpPr>
          <p:cNvPr id="8657" name="Google Shape;8657;g3d53bdb51f7_0_14603"/>
          <p:cNvSpPr txBox="1"/>
          <p:nvPr>
            <p:ph type="title"/>
          </p:nvPr>
        </p:nvSpPr>
        <p:spPr>
          <a:xfrm>
            <a:off x="316371" y="1805745"/>
            <a:ext cx="3421800" cy="12141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658" name="Google Shape;8658;g3d53bdb51f7_0_1460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5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1_Custom Layout">
  <p:cSld name="31_Custom Layout">
    <p:bg>
      <p:bgPr>
        <a:blipFill>
          <a:blip r:embed="rId2">
            <a:alphaModFix/>
          </a:blip>
          <a:stretch>
            <a:fillRect/>
          </a:stretch>
        </a:blipFill>
      </p:bgPr>
    </p:bg>
    <p:spTree>
      <p:nvGrpSpPr>
        <p:cNvPr id="8659" name="Shape 8659"/>
        <p:cNvGrpSpPr/>
        <p:nvPr/>
      </p:nvGrpSpPr>
      <p:grpSpPr>
        <a:xfrm>
          <a:off x="0" y="0"/>
          <a:ext cx="0" cy="0"/>
          <a:chOff x="0" y="0"/>
          <a:chExt cx="0" cy="0"/>
        </a:xfrm>
      </p:grpSpPr>
      <p:sp>
        <p:nvSpPr>
          <p:cNvPr id="8660" name="Google Shape;8660;g3d53bdb51f7_0_14606"/>
          <p:cNvSpPr/>
          <p:nvPr/>
        </p:nvSpPr>
        <p:spPr>
          <a:xfrm>
            <a:off x="4124978" y="1670789"/>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61" name="Google Shape;8661;g3d53bdb51f7_0_14606"/>
          <p:cNvSpPr/>
          <p:nvPr/>
        </p:nvSpPr>
        <p:spPr>
          <a:xfrm>
            <a:off x="4124978" y="2624242"/>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62" name="Google Shape;8662;g3d53bdb51f7_0_14606"/>
          <p:cNvSpPr/>
          <p:nvPr/>
        </p:nvSpPr>
        <p:spPr>
          <a:xfrm>
            <a:off x="4124978" y="3577694"/>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63" name="Google Shape;8663;g3d53bdb51f7_0_14606"/>
          <p:cNvSpPr/>
          <p:nvPr/>
        </p:nvSpPr>
        <p:spPr>
          <a:xfrm>
            <a:off x="4124978" y="717337"/>
            <a:ext cx="3858900" cy="862800"/>
          </a:xfrm>
          <a:prstGeom prst="roundRect">
            <a:avLst>
              <a:gd fmla="val 2949" name="adj"/>
            </a:avLst>
          </a:prstGeom>
          <a:gradFill>
            <a:gsLst>
              <a:gs pos="0">
                <a:srgbClr val="FFFFFF"/>
              </a:gs>
              <a:gs pos="22000">
                <a:srgbClr val="FFFFFF"/>
              </a:gs>
              <a:gs pos="100000">
                <a:srgbClr val="E3E7FA">
                  <a:alpha val="80000"/>
                </a:srgbClr>
              </a:gs>
            </a:gsLst>
            <a:lin ang="540070"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64" name="Google Shape;8664;g3d53bdb51f7_0_14606"/>
          <p:cNvSpPr/>
          <p:nvPr/>
        </p:nvSpPr>
        <p:spPr>
          <a:xfrm rot="-5400000">
            <a:off x="3777578" y="1064798"/>
            <a:ext cx="862800" cy="168000"/>
          </a:xfrm>
          <a:prstGeom prst="round2SameRect">
            <a:avLst>
              <a:gd fmla="val 15604" name="adj1"/>
              <a:gd fmla="val 0" name="adj2"/>
            </a:avLst>
          </a:prstGeom>
          <a:solidFill>
            <a:srgbClr val="162CA6"/>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665" name="Google Shape;8665;g3d53bdb51f7_0_14606"/>
          <p:cNvSpPr txBox="1"/>
          <p:nvPr>
            <p:ph type="title"/>
          </p:nvPr>
        </p:nvSpPr>
        <p:spPr>
          <a:xfrm>
            <a:off x="316371" y="1805745"/>
            <a:ext cx="3421800" cy="12141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666" name="Google Shape;8666;g3d53bdb51f7_0_1460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667" name="Google Shape;8667;g3d53bdb51f7_0_14606"/>
          <p:cNvSpPr/>
          <p:nvPr/>
        </p:nvSpPr>
        <p:spPr>
          <a:xfrm rot="-5400000">
            <a:off x="3777578" y="2018250"/>
            <a:ext cx="862800" cy="168000"/>
          </a:xfrm>
          <a:prstGeom prst="round2SameRect">
            <a:avLst>
              <a:gd fmla="val 15604" name="adj1"/>
              <a:gd fmla="val 0" name="adj2"/>
            </a:avLst>
          </a:prstGeom>
          <a:solidFill>
            <a:srgbClr val="0370FF"/>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68" name="Google Shape;8668;g3d53bdb51f7_0_14606"/>
          <p:cNvSpPr/>
          <p:nvPr/>
        </p:nvSpPr>
        <p:spPr>
          <a:xfrm rot="-5400000">
            <a:off x="3777578" y="2971703"/>
            <a:ext cx="862800" cy="168000"/>
          </a:xfrm>
          <a:prstGeom prst="round2SameRect">
            <a:avLst>
              <a:gd fmla="val 15604" name="adj1"/>
              <a:gd fmla="val 0" name="adj2"/>
            </a:avLst>
          </a:prstGeom>
          <a:solidFill>
            <a:schemeClr val="accen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69" name="Google Shape;8669;g3d53bdb51f7_0_14606"/>
          <p:cNvSpPr/>
          <p:nvPr/>
        </p:nvSpPr>
        <p:spPr>
          <a:xfrm rot="-5400000">
            <a:off x="3777578" y="3925155"/>
            <a:ext cx="862800" cy="168000"/>
          </a:xfrm>
          <a:prstGeom prst="round2SameRect">
            <a:avLst>
              <a:gd fmla="val 15604" name="adj1"/>
              <a:gd fmla="val 0" name="adj2"/>
            </a:avLst>
          </a:prstGeom>
          <a:solidFill>
            <a:schemeClr val="accent3"/>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70" name="Google Shape;8670;g3d53bdb51f7_0_14606"/>
          <p:cNvSpPr txBox="1"/>
          <p:nvPr>
            <p:ph idx="1" type="subTitle"/>
          </p:nvPr>
        </p:nvSpPr>
        <p:spPr>
          <a:xfrm>
            <a:off x="4523730" y="950522"/>
            <a:ext cx="32394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1312"/>
              <a:buFont typeface="Poppins"/>
              <a:buNone/>
              <a:defRPr b="1" sz="1312">
                <a:latin typeface="Poppins"/>
                <a:ea typeface="Poppins"/>
                <a:cs typeface="Poppins"/>
                <a:sym typeface="Poppins"/>
              </a:defRPr>
            </a:lvl2pPr>
            <a:lvl3pPr lvl="2" algn="l">
              <a:lnSpc>
                <a:spcPct val="95000"/>
              </a:lnSpc>
              <a:spcBef>
                <a:spcPts val="1350"/>
              </a:spcBef>
              <a:spcAft>
                <a:spcPts val="0"/>
              </a:spcAft>
              <a:buSzPts val="1312"/>
              <a:buFont typeface="Poppins"/>
              <a:buNone/>
              <a:defRPr b="1" sz="1312">
                <a:latin typeface="Poppins"/>
                <a:ea typeface="Poppins"/>
                <a:cs typeface="Poppins"/>
                <a:sym typeface="Poppins"/>
              </a:defRPr>
            </a:lvl3pPr>
            <a:lvl4pPr lvl="3" algn="l">
              <a:lnSpc>
                <a:spcPct val="95000"/>
              </a:lnSpc>
              <a:spcBef>
                <a:spcPts val="1350"/>
              </a:spcBef>
              <a:spcAft>
                <a:spcPts val="0"/>
              </a:spcAft>
              <a:buSzPts val="1312"/>
              <a:buFont typeface="Poppins"/>
              <a:buNone/>
              <a:defRPr b="1" sz="1312">
                <a:latin typeface="Poppins"/>
                <a:ea typeface="Poppins"/>
                <a:cs typeface="Poppins"/>
                <a:sym typeface="Poppins"/>
              </a:defRPr>
            </a:lvl4pPr>
            <a:lvl5pPr lvl="4" algn="l">
              <a:lnSpc>
                <a:spcPct val="95000"/>
              </a:lnSpc>
              <a:spcBef>
                <a:spcPts val="1350"/>
              </a:spcBef>
              <a:spcAft>
                <a:spcPts val="0"/>
              </a:spcAft>
              <a:buSzPts val="1312"/>
              <a:buFont typeface="Poppins"/>
              <a:buNone/>
              <a:defRPr b="1" sz="1312">
                <a:latin typeface="Poppins"/>
                <a:ea typeface="Poppins"/>
                <a:cs typeface="Poppins"/>
                <a:sym typeface="Poppins"/>
              </a:defRPr>
            </a:lvl5pPr>
            <a:lvl6pPr lvl="5" algn="l">
              <a:lnSpc>
                <a:spcPct val="90000"/>
              </a:lnSpc>
              <a:spcBef>
                <a:spcPts val="375"/>
              </a:spcBef>
              <a:spcAft>
                <a:spcPts val="0"/>
              </a:spcAft>
              <a:buSzPts val="1312"/>
              <a:buFont typeface="Poppins"/>
              <a:buNone/>
              <a:defRPr b="1" sz="1312">
                <a:latin typeface="Poppins"/>
                <a:ea typeface="Poppins"/>
                <a:cs typeface="Poppins"/>
                <a:sym typeface="Poppins"/>
              </a:defRPr>
            </a:lvl6pPr>
            <a:lvl7pPr lvl="6" algn="l">
              <a:lnSpc>
                <a:spcPct val="90000"/>
              </a:lnSpc>
              <a:spcBef>
                <a:spcPts val="375"/>
              </a:spcBef>
              <a:spcAft>
                <a:spcPts val="0"/>
              </a:spcAft>
              <a:buSzPts val="1312"/>
              <a:buFont typeface="Poppins"/>
              <a:buNone/>
              <a:defRPr b="1" sz="1312">
                <a:latin typeface="Poppins"/>
                <a:ea typeface="Poppins"/>
                <a:cs typeface="Poppins"/>
                <a:sym typeface="Poppins"/>
              </a:defRPr>
            </a:lvl7pPr>
            <a:lvl8pPr lvl="7" algn="l">
              <a:lnSpc>
                <a:spcPct val="90000"/>
              </a:lnSpc>
              <a:spcBef>
                <a:spcPts val="375"/>
              </a:spcBef>
              <a:spcAft>
                <a:spcPts val="0"/>
              </a:spcAft>
              <a:buSzPts val="1312"/>
              <a:buFont typeface="Poppins"/>
              <a:buNone/>
              <a:defRPr b="1" sz="1312">
                <a:latin typeface="Poppins"/>
                <a:ea typeface="Poppins"/>
                <a:cs typeface="Poppins"/>
                <a:sym typeface="Poppins"/>
              </a:defRPr>
            </a:lvl8pPr>
            <a:lvl9pPr lvl="8" algn="l">
              <a:lnSpc>
                <a:spcPct val="90000"/>
              </a:lnSpc>
              <a:spcBef>
                <a:spcPts val="375"/>
              </a:spcBef>
              <a:spcAft>
                <a:spcPts val="0"/>
              </a:spcAft>
              <a:buSzPts val="1312"/>
              <a:buFont typeface="Poppins"/>
              <a:buNone/>
              <a:defRPr b="1" sz="1312">
                <a:latin typeface="Poppins"/>
                <a:ea typeface="Poppins"/>
                <a:cs typeface="Poppins"/>
                <a:sym typeface="Poppins"/>
              </a:defRPr>
            </a:lvl9pPr>
          </a:lstStyle>
          <a:p/>
        </p:txBody>
      </p:sp>
      <p:sp>
        <p:nvSpPr>
          <p:cNvPr id="8671" name="Google Shape;8671;g3d53bdb51f7_0_14606"/>
          <p:cNvSpPr txBox="1"/>
          <p:nvPr>
            <p:ph idx="2" type="subTitle"/>
          </p:nvPr>
        </p:nvSpPr>
        <p:spPr>
          <a:xfrm>
            <a:off x="4523730" y="1172710"/>
            <a:ext cx="32394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2pPr>
            <a:lvl3pPr lvl="2"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3pPr>
            <a:lvl4pPr lvl="3"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4pPr>
            <a:lvl5pPr lvl="4"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5pPr>
            <a:lvl6pPr lvl="5"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6pPr>
            <a:lvl7pPr lvl="6"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7pPr>
            <a:lvl8pPr lvl="7"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8pPr>
            <a:lvl9pPr lvl="8"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9pPr>
          </a:lstStyle>
          <a:p/>
        </p:txBody>
      </p:sp>
      <p:sp>
        <p:nvSpPr>
          <p:cNvPr id="8672" name="Google Shape;8672;g3d53bdb51f7_0_14606"/>
          <p:cNvSpPr txBox="1"/>
          <p:nvPr>
            <p:ph idx="3" type="subTitle"/>
          </p:nvPr>
        </p:nvSpPr>
        <p:spPr>
          <a:xfrm>
            <a:off x="4523730" y="1905606"/>
            <a:ext cx="32394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1312"/>
              <a:buFont typeface="Poppins"/>
              <a:buNone/>
              <a:defRPr b="1" sz="1312">
                <a:latin typeface="Poppins"/>
                <a:ea typeface="Poppins"/>
                <a:cs typeface="Poppins"/>
                <a:sym typeface="Poppins"/>
              </a:defRPr>
            </a:lvl2pPr>
            <a:lvl3pPr lvl="2" algn="l">
              <a:lnSpc>
                <a:spcPct val="95000"/>
              </a:lnSpc>
              <a:spcBef>
                <a:spcPts val="1350"/>
              </a:spcBef>
              <a:spcAft>
                <a:spcPts val="0"/>
              </a:spcAft>
              <a:buSzPts val="1312"/>
              <a:buFont typeface="Poppins"/>
              <a:buNone/>
              <a:defRPr b="1" sz="1312">
                <a:latin typeface="Poppins"/>
                <a:ea typeface="Poppins"/>
                <a:cs typeface="Poppins"/>
                <a:sym typeface="Poppins"/>
              </a:defRPr>
            </a:lvl3pPr>
            <a:lvl4pPr lvl="3" algn="l">
              <a:lnSpc>
                <a:spcPct val="95000"/>
              </a:lnSpc>
              <a:spcBef>
                <a:spcPts val="1350"/>
              </a:spcBef>
              <a:spcAft>
                <a:spcPts val="0"/>
              </a:spcAft>
              <a:buSzPts val="1312"/>
              <a:buFont typeface="Poppins"/>
              <a:buNone/>
              <a:defRPr b="1" sz="1312">
                <a:latin typeface="Poppins"/>
                <a:ea typeface="Poppins"/>
                <a:cs typeface="Poppins"/>
                <a:sym typeface="Poppins"/>
              </a:defRPr>
            </a:lvl4pPr>
            <a:lvl5pPr lvl="4" algn="l">
              <a:lnSpc>
                <a:spcPct val="95000"/>
              </a:lnSpc>
              <a:spcBef>
                <a:spcPts val="1350"/>
              </a:spcBef>
              <a:spcAft>
                <a:spcPts val="0"/>
              </a:spcAft>
              <a:buSzPts val="1312"/>
              <a:buFont typeface="Poppins"/>
              <a:buNone/>
              <a:defRPr b="1" sz="1312">
                <a:latin typeface="Poppins"/>
                <a:ea typeface="Poppins"/>
                <a:cs typeface="Poppins"/>
                <a:sym typeface="Poppins"/>
              </a:defRPr>
            </a:lvl5pPr>
            <a:lvl6pPr lvl="5" algn="l">
              <a:lnSpc>
                <a:spcPct val="90000"/>
              </a:lnSpc>
              <a:spcBef>
                <a:spcPts val="375"/>
              </a:spcBef>
              <a:spcAft>
                <a:spcPts val="0"/>
              </a:spcAft>
              <a:buSzPts val="1312"/>
              <a:buFont typeface="Poppins"/>
              <a:buNone/>
              <a:defRPr b="1" sz="1312">
                <a:latin typeface="Poppins"/>
                <a:ea typeface="Poppins"/>
                <a:cs typeface="Poppins"/>
                <a:sym typeface="Poppins"/>
              </a:defRPr>
            </a:lvl6pPr>
            <a:lvl7pPr lvl="6" algn="l">
              <a:lnSpc>
                <a:spcPct val="90000"/>
              </a:lnSpc>
              <a:spcBef>
                <a:spcPts val="375"/>
              </a:spcBef>
              <a:spcAft>
                <a:spcPts val="0"/>
              </a:spcAft>
              <a:buSzPts val="1312"/>
              <a:buFont typeface="Poppins"/>
              <a:buNone/>
              <a:defRPr b="1" sz="1312">
                <a:latin typeface="Poppins"/>
                <a:ea typeface="Poppins"/>
                <a:cs typeface="Poppins"/>
                <a:sym typeface="Poppins"/>
              </a:defRPr>
            </a:lvl7pPr>
            <a:lvl8pPr lvl="7" algn="l">
              <a:lnSpc>
                <a:spcPct val="90000"/>
              </a:lnSpc>
              <a:spcBef>
                <a:spcPts val="375"/>
              </a:spcBef>
              <a:spcAft>
                <a:spcPts val="0"/>
              </a:spcAft>
              <a:buSzPts val="1312"/>
              <a:buFont typeface="Poppins"/>
              <a:buNone/>
              <a:defRPr b="1" sz="1312">
                <a:latin typeface="Poppins"/>
                <a:ea typeface="Poppins"/>
                <a:cs typeface="Poppins"/>
                <a:sym typeface="Poppins"/>
              </a:defRPr>
            </a:lvl8pPr>
            <a:lvl9pPr lvl="8" algn="l">
              <a:lnSpc>
                <a:spcPct val="90000"/>
              </a:lnSpc>
              <a:spcBef>
                <a:spcPts val="375"/>
              </a:spcBef>
              <a:spcAft>
                <a:spcPts val="0"/>
              </a:spcAft>
              <a:buSzPts val="1312"/>
              <a:buFont typeface="Poppins"/>
              <a:buNone/>
              <a:defRPr b="1" sz="1312">
                <a:latin typeface="Poppins"/>
                <a:ea typeface="Poppins"/>
                <a:cs typeface="Poppins"/>
                <a:sym typeface="Poppins"/>
              </a:defRPr>
            </a:lvl9pPr>
          </a:lstStyle>
          <a:p/>
        </p:txBody>
      </p:sp>
      <p:sp>
        <p:nvSpPr>
          <p:cNvPr id="8673" name="Google Shape;8673;g3d53bdb51f7_0_14606"/>
          <p:cNvSpPr txBox="1"/>
          <p:nvPr>
            <p:ph idx="4" type="subTitle"/>
          </p:nvPr>
        </p:nvSpPr>
        <p:spPr>
          <a:xfrm>
            <a:off x="4523730" y="2127793"/>
            <a:ext cx="32394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2pPr>
            <a:lvl3pPr lvl="2"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3pPr>
            <a:lvl4pPr lvl="3"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4pPr>
            <a:lvl5pPr lvl="4"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5pPr>
            <a:lvl6pPr lvl="5"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6pPr>
            <a:lvl7pPr lvl="6"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7pPr>
            <a:lvl8pPr lvl="7"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8pPr>
            <a:lvl9pPr lvl="8"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9pPr>
          </a:lstStyle>
          <a:p/>
        </p:txBody>
      </p:sp>
      <p:sp>
        <p:nvSpPr>
          <p:cNvPr id="8674" name="Google Shape;8674;g3d53bdb51f7_0_14606"/>
          <p:cNvSpPr txBox="1"/>
          <p:nvPr>
            <p:ph idx="5" type="subTitle"/>
          </p:nvPr>
        </p:nvSpPr>
        <p:spPr>
          <a:xfrm>
            <a:off x="4523730" y="2859682"/>
            <a:ext cx="32394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1312"/>
              <a:buFont typeface="Poppins"/>
              <a:buNone/>
              <a:defRPr b="1" sz="1312">
                <a:latin typeface="Poppins"/>
                <a:ea typeface="Poppins"/>
                <a:cs typeface="Poppins"/>
                <a:sym typeface="Poppins"/>
              </a:defRPr>
            </a:lvl2pPr>
            <a:lvl3pPr lvl="2" algn="l">
              <a:lnSpc>
                <a:spcPct val="95000"/>
              </a:lnSpc>
              <a:spcBef>
                <a:spcPts val="1350"/>
              </a:spcBef>
              <a:spcAft>
                <a:spcPts val="0"/>
              </a:spcAft>
              <a:buSzPts val="1312"/>
              <a:buFont typeface="Poppins"/>
              <a:buNone/>
              <a:defRPr b="1" sz="1312">
                <a:latin typeface="Poppins"/>
                <a:ea typeface="Poppins"/>
                <a:cs typeface="Poppins"/>
                <a:sym typeface="Poppins"/>
              </a:defRPr>
            </a:lvl3pPr>
            <a:lvl4pPr lvl="3" algn="l">
              <a:lnSpc>
                <a:spcPct val="95000"/>
              </a:lnSpc>
              <a:spcBef>
                <a:spcPts val="1350"/>
              </a:spcBef>
              <a:spcAft>
                <a:spcPts val="0"/>
              </a:spcAft>
              <a:buSzPts val="1312"/>
              <a:buFont typeface="Poppins"/>
              <a:buNone/>
              <a:defRPr b="1" sz="1312">
                <a:latin typeface="Poppins"/>
                <a:ea typeface="Poppins"/>
                <a:cs typeface="Poppins"/>
                <a:sym typeface="Poppins"/>
              </a:defRPr>
            </a:lvl4pPr>
            <a:lvl5pPr lvl="4" algn="l">
              <a:lnSpc>
                <a:spcPct val="95000"/>
              </a:lnSpc>
              <a:spcBef>
                <a:spcPts val="1350"/>
              </a:spcBef>
              <a:spcAft>
                <a:spcPts val="0"/>
              </a:spcAft>
              <a:buSzPts val="1312"/>
              <a:buFont typeface="Poppins"/>
              <a:buNone/>
              <a:defRPr b="1" sz="1312">
                <a:latin typeface="Poppins"/>
                <a:ea typeface="Poppins"/>
                <a:cs typeface="Poppins"/>
                <a:sym typeface="Poppins"/>
              </a:defRPr>
            </a:lvl5pPr>
            <a:lvl6pPr lvl="5" algn="l">
              <a:lnSpc>
                <a:spcPct val="90000"/>
              </a:lnSpc>
              <a:spcBef>
                <a:spcPts val="375"/>
              </a:spcBef>
              <a:spcAft>
                <a:spcPts val="0"/>
              </a:spcAft>
              <a:buSzPts val="1312"/>
              <a:buFont typeface="Poppins"/>
              <a:buNone/>
              <a:defRPr b="1" sz="1312">
                <a:latin typeface="Poppins"/>
                <a:ea typeface="Poppins"/>
                <a:cs typeface="Poppins"/>
                <a:sym typeface="Poppins"/>
              </a:defRPr>
            </a:lvl6pPr>
            <a:lvl7pPr lvl="6" algn="l">
              <a:lnSpc>
                <a:spcPct val="90000"/>
              </a:lnSpc>
              <a:spcBef>
                <a:spcPts val="375"/>
              </a:spcBef>
              <a:spcAft>
                <a:spcPts val="0"/>
              </a:spcAft>
              <a:buSzPts val="1312"/>
              <a:buFont typeface="Poppins"/>
              <a:buNone/>
              <a:defRPr b="1" sz="1312">
                <a:latin typeface="Poppins"/>
                <a:ea typeface="Poppins"/>
                <a:cs typeface="Poppins"/>
                <a:sym typeface="Poppins"/>
              </a:defRPr>
            </a:lvl7pPr>
            <a:lvl8pPr lvl="7" algn="l">
              <a:lnSpc>
                <a:spcPct val="90000"/>
              </a:lnSpc>
              <a:spcBef>
                <a:spcPts val="375"/>
              </a:spcBef>
              <a:spcAft>
                <a:spcPts val="0"/>
              </a:spcAft>
              <a:buSzPts val="1312"/>
              <a:buFont typeface="Poppins"/>
              <a:buNone/>
              <a:defRPr b="1" sz="1312">
                <a:latin typeface="Poppins"/>
                <a:ea typeface="Poppins"/>
                <a:cs typeface="Poppins"/>
                <a:sym typeface="Poppins"/>
              </a:defRPr>
            </a:lvl8pPr>
            <a:lvl9pPr lvl="8" algn="l">
              <a:lnSpc>
                <a:spcPct val="90000"/>
              </a:lnSpc>
              <a:spcBef>
                <a:spcPts val="375"/>
              </a:spcBef>
              <a:spcAft>
                <a:spcPts val="0"/>
              </a:spcAft>
              <a:buSzPts val="1312"/>
              <a:buFont typeface="Poppins"/>
              <a:buNone/>
              <a:defRPr b="1" sz="1312">
                <a:latin typeface="Poppins"/>
                <a:ea typeface="Poppins"/>
                <a:cs typeface="Poppins"/>
                <a:sym typeface="Poppins"/>
              </a:defRPr>
            </a:lvl9pPr>
          </a:lstStyle>
          <a:p/>
        </p:txBody>
      </p:sp>
      <p:sp>
        <p:nvSpPr>
          <p:cNvPr id="8675" name="Google Shape;8675;g3d53bdb51f7_0_14606"/>
          <p:cNvSpPr txBox="1"/>
          <p:nvPr>
            <p:ph idx="6" type="subTitle"/>
          </p:nvPr>
        </p:nvSpPr>
        <p:spPr>
          <a:xfrm>
            <a:off x="4523730" y="3081870"/>
            <a:ext cx="32394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2pPr>
            <a:lvl3pPr lvl="2"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3pPr>
            <a:lvl4pPr lvl="3"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4pPr>
            <a:lvl5pPr lvl="4"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5pPr>
            <a:lvl6pPr lvl="5"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6pPr>
            <a:lvl7pPr lvl="6"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7pPr>
            <a:lvl8pPr lvl="7"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8pPr>
            <a:lvl9pPr lvl="8"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9pPr>
          </a:lstStyle>
          <a:p/>
        </p:txBody>
      </p:sp>
      <p:sp>
        <p:nvSpPr>
          <p:cNvPr id="8676" name="Google Shape;8676;g3d53bdb51f7_0_14606"/>
          <p:cNvSpPr txBox="1"/>
          <p:nvPr>
            <p:ph idx="7" type="subTitle"/>
          </p:nvPr>
        </p:nvSpPr>
        <p:spPr>
          <a:xfrm>
            <a:off x="4523730" y="3808265"/>
            <a:ext cx="32394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1312"/>
              <a:buFont typeface="Poppins"/>
              <a:buNone/>
              <a:defRPr b="1" sz="1312">
                <a:latin typeface="Poppins"/>
                <a:ea typeface="Poppins"/>
                <a:cs typeface="Poppins"/>
                <a:sym typeface="Poppins"/>
              </a:defRPr>
            </a:lvl2pPr>
            <a:lvl3pPr lvl="2" algn="l">
              <a:lnSpc>
                <a:spcPct val="95000"/>
              </a:lnSpc>
              <a:spcBef>
                <a:spcPts val="1350"/>
              </a:spcBef>
              <a:spcAft>
                <a:spcPts val="0"/>
              </a:spcAft>
              <a:buSzPts val="1312"/>
              <a:buFont typeface="Poppins"/>
              <a:buNone/>
              <a:defRPr b="1" sz="1312">
                <a:latin typeface="Poppins"/>
                <a:ea typeface="Poppins"/>
                <a:cs typeface="Poppins"/>
                <a:sym typeface="Poppins"/>
              </a:defRPr>
            </a:lvl3pPr>
            <a:lvl4pPr lvl="3" algn="l">
              <a:lnSpc>
                <a:spcPct val="95000"/>
              </a:lnSpc>
              <a:spcBef>
                <a:spcPts val="1350"/>
              </a:spcBef>
              <a:spcAft>
                <a:spcPts val="0"/>
              </a:spcAft>
              <a:buSzPts val="1312"/>
              <a:buFont typeface="Poppins"/>
              <a:buNone/>
              <a:defRPr b="1" sz="1312">
                <a:latin typeface="Poppins"/>
                <a:ea typeface="Poppins"/>
                <a:cs typeface="Poppins"/>
                <a:sym typeface="Poppins"/>
              </a:defRPr>
            </a:lvl4pPr>
            <a:lvl5pPr lvl="4" algn="l">
              <a:lnSpc>
                <a:spcPct val="95000"/>
              </a:lnSpc>
              <a:spcBef>
                <a:spcPts val="1350"/>
              </a:spcBef>
              <a:spcAft>
                <a:spcPts val="0"/>
              </a:spcAft>
              <a:buSzPts val="1312"/>
              <a:buFont typeface="Poppins"/>
              <a:buNone/>
              <a:defRPr b="1" sz="1312">
                <a:latin typeface="Poppins"/>
                <a:ea typeface="Poppins"/>
                <a:cs typeface="Poppins"/>
                <a:sym typeface="Poppins"/>
              </a:defRPr>
            </a:lvl5pPr>
            <a:lvl6pPr lvl="5" algn="l">
              <a:lnSpc>
                <a:spcPct val="90000"/>
              </a:lnSpc>
              <a:spcBef>
                <a:spcPts val="375"/>
              </a:spcBef>
              <a:spcAft>
                <a:spcPts val="0"/>
              </a:spcAft>
              <a:buSzPts val="1312"/>
              <a:buFont typeface="Poppins"/>
              <a:buNone/>
              <a:defRPr b="1" sz="1312">
                <a:latin typeface="Poppins"/>
                <a:ea typeface="Poppins"/>
                <a:cs typeface="Poppins"/>
                <a:sym typeface="Poppins"/>
              </a:defRPr>
            </a:lvl6pPr>
            <a:lvl7pPr lvl="6" algn="l">
              <a:lnSpc>
                <a:spcPct val="90000"/>
              </a:lnSpc>
              <a:spcBef>
                <a:spcPts val="375"/>
              </a:spcBef>
              <a:spcAft>
                <a:spcPts val="0"/>
              </a:spcAft>
              <a:buSzPts val="1312"/>
              <a:buFont typeface="Poppins"/>
              <a:buNone/>
              <a:defRPr b="1" sz="1312">
                <a:latin typeface="Poppins"/>
                <a:ea typeface="Poppins"/>
                <a:cs typeface="Poppins"/>
                <a:sym typeface="Poppins"/>
              </a:defRPr>
            </a:lvl7pPr>
            <a:lvl8pPr lvl="7" algn="l">
              <a:lnSpc>
                <a:spcPct val="90000"/>
              </a:lnSpc>
              <a:spcBef>
                <a:spcPts val="375"/>
              </a:spcBef>
              <a:spcAft>
                <a:spcPts val="0"/>
              </a:spcAft>
              <a:buSzPts val="1312"/>
              <a:buFont typeface="Poppins"/>
              <a:buNone/>
              <a:defRPr b="1" sz="1312">
                <a:latin typeface="Poppins"/>
                <a:ea typeface="Poppins"/>
                <a:cs typeface="Poppins"/>
                <a:sym typeface="Poppins"/>
              </a:defRPr>
            </a:lvl8pPr>
            <a:lvl9pPr lvl="8" algn="l">
              <a:lnSpc>
                <a:spcPct val="90000"/>
              </a:lnSpc>
              <a:spcBef>
                <a:spcPts val="375"/>
              </a:spcBef>
              <a:spcAft>
                <a:spcPts val="0"/>
              </a:spcAft>
              <a:buSzPts val="1312"/>
              <a:buFont typeface="Poppins"/>
              <a:buNone/>
              <a:defRPr b="1" sz="1312">
                <a:latin typeface="Poppins"/>
                <a:ea typeface="Poppins"/>
                <a:cs typeface="Poppins"/>
                <a:sym typeface="Poppins"/>
              </a:defRPr>
            </a:lvl9pPr>
          </a:lstStyle>
          <a:p/>
        </p:txBody>
      </p:sp>
      <p:sp>
        <p:nvSpPr>
          <p:cNvPr id="8677" name="Google Shape;8677;g3d53bdb51f7_0_14606"/>
          <p:cNvSpPr txBox="1"/>
          <p:nvPr>
            <p:ph idx="8" type="subTitle"/>
          </p:nvPr>
        </p:nvSpPr>
        <p:spPr>
          <a:xfrm>
            <a:off x="4523730" y="4030453"/>
            <a:ext cx="3239400" cy="213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2pPr>
            <a:lvl3pPr lvl="2"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3pPr>
            <a:lvl4pPr lvl="3"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4pPr>
            <a:lvl5pPr lvl="4"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5pPr>
            <a:lvl6pPr lvl="5"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6pPr>
            <a:lvl7pPr lvl="6"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7pPr>
            <a:lvl8pPr lvl="7"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8pPr>
            <a:lvl9pPr lvl="8" algn="l">
              <a:lnSpc>
                <a:spcPct val="90000"/>
              </a:lnSpc>
              <a:spcBef>
                <a:spcPts val="375"/>
              </a:spcBef>
              <a:spcAft>
                <a:spcPts val="0"/>
              </a:spcAft>
              <a:buClr>
                <a:schemeClr val="accent5"/>
              </a:buClr>
              <a:buSzPts val="1312"/>
              <a:buFont typeface="Poppins"/>
              <a:buNone/>
              <a:defRPr sz="1312">
                <a:solidFill>
                  <a:schemeClr val="accent5"/>
                </a:solidFill>
                <a:latin typeface="Poppins"/>
                <a:ea typeface="Poppins"/>
                <a:cs typeface="Poppins"/>
                <a:sym typeface="Poppins"/>
              </a:defRPr>
            </a:lvl9pPr>
          </a:lstStyle>
          <a:p/>
        </p:txBody>
      </p:sp>
    </p:spTree>
  </p:cSld>
  <p:clrMapOvr>
    <a:masterClrMapping/>
  </p:clrMapOvr>
</p:sldLayout>
</file>

<file path=ppt/slideLayouts/slideLayout5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3_Custom Layout" showMasterSp="0">
  <p:cSld name="33_Custom Layout">
    <p:bg>
      <p:bgPr>
        <a:gradFill>
          <a:gsLst>
            <a:gs pos="0">
              <a:srgbClr val="FF001A"/>
            </a:gs>
            <a:gs pos="70000">
              <a:srgbClr val="290051"/>
            </a:gs>
            <a:gs pos="100000">
              <a:srgbClr val="0C0024"/>
            </a:gs>
          </a:gsLst>
          <a:lin ang="13500032" scaled="0"/>
        </a:gradFill>
      </p:bgPr>
    </p:bg>
    <p:spTree>
      <p:nvGrpSpPr>
        <p:cNvPr id="8678" name="Shape 8678"/>
        <p:cNvGrpSpPr/>
        <p:nvPr/>
      </p:nvGrpSpPr>
      <p:grpSpPr>
        <a:xfrm>
          <a:off x="0" y="0"/>
          <a:ext cx="0" cy="0"/>
          <a:chOff x="0" y="0"/>
          <a:chExt cx="0" cy="0"/>
        </a:xfrm>
      </p:grpSpPr>
      <p:pic>
        <p:nvPicPr>
          <p:cNvPr descr="A black and blue background&#10;&#10;AI-generated content may be incorrect." id="8679" name="Google Shape;8679;g3d53bdb51f7_0_14625"/>
          <p:cNvPicPr preferRelativeResize="0"/>
          <p:nvPr/>
        </p:nvPicPr>
        <p:blipFill rotWithShape="1">
          <a:blip r:embed="rId2">
            <a:alphaModFix/>
          </a:blip>
          <a:srcRect b="100" l="0" r="0" t="100"/>
          <a:stretch/>
        </p:blipFill>
        <p:spPr>
          <a:xfrm>
            <a:off x="0" y="0"/>
            <a:ext cx="9144000" cy="5142832"/>
          </a:xfrm>
          <a:prstGeom prst="rect">
            <a:avLst/>
          </a:prstGeom>
          <a:noFill/>
          <a:ln>
            <a:noFill/>
          </a:ln>
        </p:spPr>
      </p:pic>
      <p:sp>
        <p:nvSpPr>
          <p:cNvPr id="8680" name="Google Shape;8680;g3d53bdb51f7_0_1462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8681" name="Google Shape;8681;g3d53bdb51f7_0_14625"/>
          <p:cNvGrpSpPr/>
          <p:nvPr/>
        </p:nvGrpSpPr>
        <p:grpSpPr>
          <a:xfrm>
            <a:off x="8381800" y="4822421"/>
            <a:ext cx="537710" cy="158585"/>
            <a:chOff x="22351457" y="12859799"/>
            <a:chExt cx="1433894" cy="422893"/>
          </a:xfrm>
        </p:grpSpPr>
        <p:grpSp>
          <p:nvGrpSpPr>
            <p:cNvPr id="8682" name="Google Shape;8682;g3d53bdb51f7_0_14625"/>
            <p:cNvGrpSpPr/>
            <p:nvPr/>
          </p:nvGrpSpPr>
          <p:grpSpPr>
            <a:xfrm>
              <a:off x="22351457" y="12859799"/>
              <a:ext cx="1379787" cy="422893"/>
              <a:chOff x="22351457" y="12859799"/>
              <a:chExt cx="1379787" cy="422893"/>
            </a:xfrm>
          </p:grpSpPr>
          <p:sp>
            <p:nvSpPr>
              <p:cNvPr id="8683" name="Google Shape;8683;g3d53bdb51f7_0_14625"/>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684" name="Google Shape;8684;g3d53bdb51f7_0_14625"/>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8685" name="Google Shape;8685;g3d53bdb51f7_0_14625"/>
              <p:cNvGrpSpPr/>
              <p:nvPr/>
            </p:nvGrpSpPr>
            <p:grpSpPr>
              <a:xfrm>
                <a:off x="23288552" y="12859801"/>
                <a:ext cx="442692" cy="422765"/>
                <a:chOff x="23288552" y="12859801"/>
                <a:chExt cx="442692" cy="422765"/>
              </a:xfrm>
            </p:grpSpPr>
            <p:grpSp>
              <p:nvGrpSpPr>
                <p:cNvPr id="8686" name="Google Shape;8686;g3d53bdb51f7_0_14625"/>
                <p:cNvGrpSpPr/>
                <p:nvPr/>
              </p:nvGrpSpPr>
              <p:grpSpPr>
                <a:xfrm>
                  <a:off x="23288552" y="12859801"/>
                  <a:ext cx="442692" cy="422765"/>
                  <a:chOff x="23288552" y="12859801"/>
                  <a:chExt cx="442692" cy="422765"/>
                </a:xfrm>
              </p:grpSpPr>
              <p:sp>
                <p:nvSpPr>
                  <p:cNvPr id="8687" name="Google Shape;8687;g3d53bdb51f7_0_14625"/>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688" name="Google Shape;8688;g3d53bdb51f7_0_14625"/>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8689" name="Google Shape;8689;g3d53bdb51f7_0_14625"/>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8690" name="Google Shape;8690;g3d53bdb51f7_0_14625"/>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8691" name="Google Shape;8691;g3d53bdb51f7_0_14625"/>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lt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sp>
        <p:nvSpPr>
          <p:cNvPr id="8692" name="Google Shape;8692;g3d53bdb51f7_0_14625"/>
          <p:cNvSpPr txBox="1"/>
          <p:nvPr>
            <p:ph type="title"/>
          </p:nvPr>
        </p:nvSpPr>
        <p:spPr>
          <a:xfrm>
            <a:off x="316371" y="1805745"/>
            <a:ext cx="3421800" cy="1214100"/>
          </a:xfrm>
          <a:prstGeom prst="rect">
            <a:avLst/>
          </a:prstGeom>
          <a:noFill/>
          <a:ln>
            <a:noFill/>
          </a:ln>
        </p:spPr>
        <p:txBody>
          <a:bodyPr anchorCtr="0" anchor="t" bIns="0" lIns="0" spcFirstLastPara="1" rIns="0" wrap="square" tIns="0">
            <a:noAutofit/>
          </a:bodyPr>
          <a:lstStyle>
            <a:lvl1pPr lvl="0" algn="l">
              <a:lnSpc>
                <a:spcPct val="102000"/>
              </a:lnSpc>
              <a:spcBef>
                <a:spcPts val="0"/>
              </a:spcBef>
              <a:spcAft>
                <a:spcPts val="0"/>
              </a:spcAft>
              <a:buClr>
                <a:schemeClr val="lt1"/>
              </a:buClr>
              <a:buSzPts val="2550"/>
              <a:buFont typeface="Poppins"/>
              <a:buNone/>
              <a:defRPr b="1" sz="2550">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Tree>
  </p:cSld>
  <p:clrMapOvr>
    <a:masterClrMapping/>
  </p:clrMapOvr>
</p:sldLayout>
</file>

<file path=ppt/slideLayouts/slideLayout5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4_Custom Layout">
  <p:cSld name="34_Custom Layout">
    <p:bg>
      <p:bgPr>
        <a:blipFill>
          <a:blip r:embed="rId2">
            <a:alphaModFix/>
          </a:blip>
          <a:stretch>
            <a:fillRect/>
          </a:stretch>
        </a:blipFill>
      </p:bgPr>
    </p:bg>
    <p:spTree>
      <p:nvGrpSpPr>
        <p:cNvPr id="8693" name="Shape 8693"/>
        <p:cNvGrpSpPr/>
        <p:nvPr/>
      </p:nvGrpSpPr>
      <p:grpSpPr>
        <a:xfrm>
          <a:off x="0" y="0"/>
          <a:ext cx="0" cy="0"/>
          <a:chOff x="0" y="0"/>
          <a:chExt cx="0" cy="0"/>
        </a:xfrm>
      </p:grpSpPr>
      <p:sp>
        <p:nvSpPr>
          <p:cNvPr id="8694" name="Google Shape;8694;g3d53bdb51f7_0_14640"/>
          <p:cNvSpPr/>
          <p:nvPr/>
        </p:nvSpPr>
        <p:spPr>
          <a:xfrm>
            <a:off x="1061772" y="571500"/>
            <a:ext cx="7068900" cy="862800"/>
          </a:xfrm>
          <a:prstGeom prst="roundRect">
            <a:avLst>
              <a:gd fmla="val 2949" name="adj"/>
            </a:avLst>
          </a:prstGeom>
          <a:gradFill>
            <a:gsLst>
              <a:gs pos="0">
                <a:srgbClr val="FFFFFF"/>
              </a:gs>
              <a:gs pos="22000">
                <a:srgbClr val="FFFFFF"/>
              </a:gs>
              <a:gs pos="100000">
                <a:srgbClr val="E3E7FA">
                  <a:alpha val="80000"/>
                </a:srgbClr>
              </a:gs>
            </a:gsLst>
            <a:lin ang="113999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95" name="Google Shape;8695;g3d53bdb51f7_0_14640"/>
          <p:cNvSpPr/>
          <p:nvPr/>
        </p:nvSpPr>
        <p:spPr>
          <a:xfrm>
            <a:off x="1061772" y="1526844"/>
            <a:ext cx="7068900" cy="862800"/>
          </a:xfrm>
          <a:prstGeom prst="roundRect">
            <a:avLst>
              <a:gd fmla="val 2949" name="adj"/>
            </a:avLst>
          </a:prstGeom>
          <a:gradFill>
            <a:gsLst>
              <a:gs pos="0">
                <a:srgbClr val="FFFFFF"/>
              </a:gs>
              <a:gs pos="22000">
                <a:srgbClr val="FFFFFF"/>
              </a:gs>
              <a:gs pos="100000">
                <a:srgbClr val="E3E7FA">
                  <a:alpha val="80000"/>
                </a:srgbClr>
              </a:gs>
            </a:gsLst>
            <a:lin ang="113999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96" name="Google Shape;8696;g3d53bdb51f7_0_14640"/>
          <p:cNvSpPr/>
          <p:nvPr/>
        </p:nvSpPr>
        <p:spPr>
          <a:xfrm>
            <a:off x="1061772" y="2482187"/>
            <a:ext cx="7068900" cy="862800"/>
          </a:xfrm>
          <a:prstGeom prst="roundRect">
            <a:avLst>
              <a:gd fmla="val 2949" name="adj"/>
            </a:avLst>
          </a:prstGeom>
          <a:gradFill>
            <a:gsLst>
              <a:gs pos="0">
                <a:srgbClr val="FFFFFF"/>
              </a:gs>
              <a:gs pos="22000">
                <a:srgbClr val="FFFFFF"/>
              </a:gs>
              <a:gs pos="100000">
                <a:srgbClr val="E3E7FA">
                  <a:alpha val="80000"/>
                </a:srgbClr>
              </a:gs>
            </a:gsLst>
            <a:lin ang="113999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97" name="Google Shape;8697;g3d53bdb51f7_0_14640"/>
          <p:cNvSpPr/>
          <p:nvPr/>
        </p:nvSpPr>
        <p:spPr>
          <a:xfrm>
            <a:off x="1061772" y="3437531"/>
            <a:ext cx="7068900" cy="862800"/>
          </a:xfrm>
          <a:prstGeom prst="roundRect">
            <a:avLst>
              <a:gd fmla="val 2949" name="adj"/>
            </a:avLst>
          </a:prstGeom>
          <a:gradFill>
            <a:gsLst>
              <a:gs pos="0">
                <a:srgbClr val="FFFFFF"/>
              </a:gs>
              <a:gs pos="22000">
                <a:srgbClr val="FFFFFF"/>
              </a:gs>
              <a:gs pos="100000">
                <a:srgbClr val="E3E7FA">
                  <a:alpha val="80000"/>
                </a:srgbClr>
              </a:gs>
            </a:gsLst>
            <a:lin ang="113999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98" name="Google Shape;8698;g3d53bdb51f7_0_14640"/>
          <p:cNvSpPr/>
          <p:nvPr/>
        </p:nvSpPr>
        <p:spPr>
          <a:xfrm rot="5400000">
            <a:off x="7143120" y="1404403"/>
            <a:ext cx="862800" cy="1112100"/>
          </a:xfrm>
          <a:prstGeom prst="round2SameRect">
            <a:avLst>
              <a:gd fmla="val 3587" name="adj1"/>
              <a:gd fmla="val 0" name="adj2"/>
            </a:avLst>
          </a:prstGeom>
          <a:gradFill>
            <a:gsLst>
              <a:gs pos="0">
                <a:srgbClr val="470050"/>
              </a:gs>
              <a:gs pos="22000">
                <a:srgbClr val="470050"/>
              </a:gs>
              <a:gs pos="100000">
                <a:srgbClr val="7A003A"/>
              </a:gs>
            </a:gsLst>
            <a:lin ang="11399912"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699" name="Google Shape;8699;g3d53bdb51f7_0_14640"/>
          <p:cNvSpPr/>
          <p:nvPr/>
        </p:nvSpPr>
        <p:spPr>
          <a:xfrm rot="5400000">
            <a:off x="7143120" y="2360174"/>
            <a:ext cx="862800" cy="1112100"/>
          </a:xfrm>
          <a:prstGeom prst="round2SameRect">
            <a:avLst>
              <a:gd fmla="val 3587" name="adj1"/>
              <a:gd fmla="val 0" name="adj2"/>
            </a:avLst>
          </a:prstGeom>
          <a:gradFill>
            <a:gsLst>
              <a:gs pos="0">
                <a:srgbClr val="240057"/>
              </a:gs>
              <a:gs pos="22000">
                <a:srgbClr val="240057"/>
              </a:gs>
              <a:gs pos="100000">
                <a:srgbClr val="3D004E"/>
              </a:gs>
            </a:gsLst>
            <a:lin ang="11399912"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700" name="Google Shape;8700;g3d53bdb51f7_0_14640"/>
          <p:cNvSpPr/>
          <p:nvPr/>
        </p:nvSpPr>
        <p:spPr>
          <a:xfrm rot="5400000">
            <a:off x="7143120" y="3315945"/>
            <a:ext cx="862800" cy="1112100"/>
          </a:xfrm>
          <a:prstGeom prst="round2SameRect">
            <a:avLst>
              <a:gd fmla="val 3587" name="adj1"/>
              <a:gd fmla="val 0" name="adj2"/>
            </a:avLst>
          </a:prstGeom>
          <a:gradFill>
            <a:gsLst>
              <a:gs pos="0">
                <a:srgbClr val="1A2797"/>
              </a:gs>
              <a:gs pos="22000">
                <a:srgbClr val="1A2797"/>
              </a:gs>
              <a:gs pos="100000">
                <a:srgbClr val="1E0056"/>
              </a:gs>
            </a:gsLst>
            <a:lin ang="11399912"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701" name="Google Shape;8701;g3d53bdb51f7_0_14640"/>
          <p:cNvSpPr/>
          <p:nvPr/>
        </p:nvSpPr>
        <p:spPr>
          <a:xfrm rot="5400000">
            <a:off x="7143120" y="448632"/>
            <a:ext cx="862800" cy="1112100"/>
          </a:xfrm>
          <a:prstGeom prst="round2SameRect">
            <a:avLst>
              <a:gd fmla="val 3587" name="adj1"/>
              <a:gd fmla="val 0" name="adj2"/>
            </a:avLst>
          </a:prstGeom>
          <a:gradFill>
            <a:gsLst>
              <a:gs pos="0">
                <a:srgbClr val="8E0038"/>
              </a:gs>
              <a:gs pos="22000">
                <a:srgbClr val="8E0038"/>
              </a:gs>
              <a:gs pos="100000">
                <a:srgbClr val="D70021"/>
              </a:gs>
            </a:gsLst>
            <a:lin ang="11399912"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702" name="Google Shape;8702;g3d53bdb51f7_0_1464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703" name="Google Shape;8703;g3d53bdb51f7_0_14640"/>
          <p:cNvSpPr/>
          <p:nvPr/>
        </p:nvSpPr>
        <p:spPr>
          <a:xfrm rot="-5400000">
            <a:off x="1188072" y="445260"/>
            <a:ext cx="862800" cy="1115400"/>
          </a:xfrm>
          <a:prstGeom prst="round2SameRect">
            <a:avLst>
              <a:gd fmla="val 3752" name="adj1"/>
              <a:gd fmla="val 0" name="adj2"/>
            </a:avLst>
          </a:prstGeom>
          <a:solidFill>
            <a:schemeClr val="lt1"/>
          </a:solidFill>
          <a:ln>
            <a:noFill/>
          </a:ln>
        </p:spPr>
        <p:txBody>
          <a:bodyPr anchorCtr="0" anchor="ctr" bIns="34275" lIns="34275" spcFirstLastPara="1" rIns="342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4" name="Google Shape;8704;g3d53bdb51f7_0_14640"/>
          <p:cNvSpPr txBox="1"/>
          <p:nvPr/>
        </p:nvSpPr>
        <p:spPr>
          <a:xfrm>
            <a:off x="1071246" y="580976"/>
            <a:ext cx="1105800" cy="843900"/>
          </a:xfrm>
          <a:prstGeom prst="rect">
            <a:avLst/>
          </a:prstGeom>
          <a:noFill/>
          <a:ln>
            <a:noFill/>
          </a:ln>
        </p:spPr>
        <p:txBody>
          <a:bodyPr anchorCtr="0" anchor="ctr" bIns="0" lIns="0" spcFirstLastPara="1" rIns="0" wrap="square" tIns="0">
            <a:noAutofit/>
          </a:bodyPr>
          <a:lstStyle/>
          <a:p>
            <a:pPr indent="-102861" lvl="0" marL="102861" marR="0" rtl="0" algn="ctr">
              <a:lnSpc>
                <a:spcPct val="107000"/>
              </a:lnSpc>
              <a:spcBef>
                <a:spcPts val="0"/>
              </a:spcBef>
              <a:spcAft>
                <a:spcPts val="0"/>
              </a:spcAft>
              <a:buClr>
                <a:srgbClr val="000000"/>
              </a:buClr>
              <a:buSzPts val="2887"/>
              <a:buFont typeface="Arial"/>
              <a:buNone/>
            </a:pPr>
            <a:r>
              <a:rPr b="1" i="0" lang="en" sz="2887" u="none" cap="none" strike="noStrike">
                <a:solidFill>
                  <a:srgbClr val="172DA0"/>
                </a:solidFill>
                <a:latin typeface="Poppins"/>
                <a:ea typeface="Poppins"/>
                <a:cs typeface="Poppins"/>
                <a:sym typeface="Poppins"/>
              </a:rPr>
              <a:t>S</a:t>
            </a:r>
            <a:endParaRPr b="0" i="0" sz="525" u="none" cap="none" strike="noStrike">
              <a:solidFill>
                <a:srgbClr val="000000"/>
              </a:solidFill>
              <a:latin typeface="Arial"/>
              <a:ea typeface="Arial"/>
              <a:cs typeface="Arial"/>
              <a:sym typeface="Arial"/>
            </a:endParaRPr>
          </a:p>
        </p:txBody>
      </p:sp>
      <p:sp>
        <p:nvSpPr>
          <p:cNvPr id="8705" name="Google Shape;8705;g3d53bdb51f7_0_14640"/>
          <p:cNvSpPr/>
          <p:nvPr/>
        </p:nvSpPr>
        <p:spPr>
          <a:xfrm rot="-5400000">
            <a:off x="1188072" y="1400605"/>
            <a:ext cx="862800" cy="1115400"/>
          </a:xfrm>
          <a:prstGeom prst="round2SameRect">
            <a:avLst>
              <a:gd fmla="val 3752" name="adj1"/>
              <a:gd fmla="val 0" name="adj2"/>
            </a:avLst>
          </a:prstGeom>
          <a:solidFill>
            <a:schemeClr val="lt1"/>
          </a:solidFill>
          <a:ln>
            <a:noFill/>
          </a:ln>
        </p:spPr>
        <p:txBody>
          <a:bodyPr anchorCtr="0" anchor="ctr" bIns="34275" lIns="34275" spcFirstLastPara="1" rIns="342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6" name="Google Shape;8706;g3d53bdb51f7_0_14640"/>
          <p:cNvSpPr txBox="1"/>
          <p:nvPr/>
        </p:nvSpPr>
        <p:spPr>
          <a:xfrm>
            <a:off x="1071246" y="1536326"/>
            <a:ext cx="1105800" cy="843900"/>
          </a:xfrm>
          <a:prstGeom prst="rect">
            <a:avLst/>
          </a:prstGeom>
          <a:noFill/>
          <a:ln>
            <a:noFill/>
          </a:ln>
        </p:spPr>
        <p:txBody>
          <a:bodyPr anchorCtr="0" anchor="ctr" bIns="0" lIns="0" spcFirstLastPara="1" rIns="0" wrap="square" tIns="0">
            <a:noAutofit/>
          </a:bodyPr>
          <a:lstStyle/>
          <a:p>
            <a:pPr indent="-102861" lvl="0" marL="102861" marR="0" rtl="0" algn="ctr">
              <a:lnSpc>
                <a:spcPct val="107000"/>
              </a:lnSpc>
              <a:spcBef>
                <a:spcPts val="0"/>
              </a:spcBef>
              <a:spcAft>
                <a:spcPts val="0"/>
              </a:spcAft>
              <a:buClr>
                <a:srgbClr val="000000"/>
              </a:buClr>
              <a:buSzPts val="2887"/>
              <a:buFont typeface="Arial"/>
              <a:buNone/>
            </a:pPr>
            <a:r>
              <a:rPr b="1" i="0" lang="en" sz="2887" u="none" cap="none" strike="noStrike">
                <a:solidFill>
                  <a:srgbClr val="172DA0"/>
                </a:solidFill>
                <a:latin typeface="Poppins"/>
                <a:ea typeface="Poppins"/>
                <a:cs typeface="Poppins"/>
                <a:sym typeface="Poppins"/>
              </a:rPr>
              <a:t>W</a:t>
            </a:r>
            <a:endParaRPr b="0" i="0" sz="525" u="none" cap="none" strike="noStrike">
              <a:solidFill>
                <a:srgbClr val="000000"/>
              </a:solidFill>
              <a:latin typeface="Arial"/>
              <a:ea typeface="Arial"/>
              <a:cs typeface="Arial"/>
              <a:sym typeface="Arial"/>
            </a:endParaRPr>
          </a:p>
        </p:txBody>
      </p:sp>
      <p:sp>
        <p:nvSpPr>
          <p:cNvPr id="8707" name="Google Shape;8707;g3d53bdb51f7_0_14640"/>
          <p:cNvSpPr/>
          <p:nvPr/>
        </p:nvSpPr>
        <p:spPr>
          <a:xfrm rot="-5400000">
            <a:off x="1188072" y="2355950"/>
            <a:ext cx="862800" cy="1115400"/>
          </a:xfrm>
          <a:prstGeom prst="round2SameRect">
            <a:avLst>
              <a:gd fmla="val 3752" name="adj1"/>
              <a:gd fmla="val 0" name="adj2"/>
            </a:avLst>
          </a:prstGeom>
          <a:solidFill>
            <a:schemeClr val="lt1"/>
          </a:solidFill>
          <a:ln>
            <a:noFill/>
          </a:ln>
        </p:spPr>
        <p:txBody>
          <a:bodyPr anchorCtr="0" anchor="ctr" bIns="34275" lIns="34275" spcFirstLastPara="1" rIns="342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8" name="Google Shape;8708;g3d53bdb51f7_0_14640"/>
          <p:cNvSpPr txBox="1"/>
          <p:nvPr/>
        </p:nvSpPr>
        <p:spPr>
          <a:xfrm>
            <a:off x="1071246" y="2491667"/>
            <a:ext cx="1105800" cy="843900"/>
          </a:xfrm>
          <a:prstGeom prst="rect">
            <a:avLst/>
          </a:prstGeom>
          <a:noFill/>
          <a:ln>
            <a:noFill/>
          </a:ln>
        </p:spPr>
        <p:txBody>
          <a:bodyPr anchorCtr="0" anchor="ctr" bIns="0" lIns="0" spcFirstLastPara="1" rIns="0" wrap="square" tIns="0">
            <a:noAutofit/>
          </a:bodyPr>
          <a:lstStyle/>
          <a:p>
            <a:pPr indent="-102861" lvl="0" marL="102861" marR="0" rtl="0" algn="ctr">
              <a:lnSpc>
                <a:spcPct val="107000"/>
              </a:lnSpc>
              <a:spcBef>
                <a:spcPts val="0"/>
              </a:spcBef>
              <a:spcAft>
                <a:spcPts val="0"/>
              </a:spcAft>
              <a:buClr>
                <a:srgbClr val="000000"/>
              </a:buClr>
              <a:buSzPts val="2887"/>
              <a:buFont typeface="Arial"/>
              <a:buNone/>
            </a:pPr>
            <a:r>
              <a:rPr b="1" i="0" lang="en" sz="2887" u="none" cap="none" strike="noStrike">
                <a:solidFill>
                  <a:srgbClr val="172DA0"/>
                </a:solidFill>
                <a:latin typeface="Poppins"/>
                <a:ea typeface="Poppins"/>
                <a:cs typeface="Poppins"/>
                <a:sym typeface="Poppins"/>
              </a:rPr>
              <a:t>O</a:t>
            </a:r>
            <a:endParaRPr b="0" i="0" sz="525" u="none" cap="none" strike="noStrike">
              <a:solidFill>
                <a:srgbClr val="000000"/>
              </a:solidFill>
              <a:latin typeface="Arial"/>
              <a:ea typeface="Arial"/>
              <a:cs typeface="Arial"/>
              <a:sym typeface="Arial"/>
            </a:endParaRPr>
          </a:p>
        </p:txBody>
      </p:sp>
      <p:sp>
        <p:nvSpPr>
          <p:cNvPr id="8709" name="Google Shape;8709;g3d53bdb51f7_0_14640"/>
          <p:cNvSpPr/>
          <p:nvPr/>
        </p:nvSpPr>
        <p:spPr>
          <a:xfrm rot="-5400000">
            <a:off x="1188072" y="3311296"/>
            <a:ext cx="862800" cy="1115400"/>
          </a:xfrm>
          <a:prstGeom prst="round2SameRect">
            <a:avLst>
              <a:gd fmla="val 3752" name="adj1"/>
              <a:gd fmla="val 0" name="adj2"/>
            </a:avLst>
          </a:prstGeom>
          <a:solidFill>
            <a:schemeClr val="lt1"/>
          </a:solidFill>
          <a:ln>
            <a:noFill/>
          </a:ln>
        </p:spPr>
        <p:txBody>
          <a:bodyPr anchorCtr="0" anchor="ctr" bIns="34275" lIns="34275" spcFirstLastPara="1" rIns="34275" wrap="square" tIns="3427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0" name="Google Shape;8710;g3d53bdb51f7_0_14640"/>
          <p:cNvSpPr txBox="1"/>
          <p:nvPr/>
        </p:nvSpPr>
        <p:spPr>
          <a:xfrm>
            <a:off x="1071246" y="3447017"/>
            <a:ext cx="1105800" cy="843900"/>
          </a:xfrm>
          <a:prstGeom prst="rect">
            <a:avLst/>
          </a:prstGeom>
          <a:noFill/>
          <a:ln>
            <a:noFill/>
          </a:ln>
        </p:spPr>
        <p:txBody>
          <a:bodyPr anchorCtr="0" anchor="ctr" bIns="0" lIns="0" spcFirstLastPara="1" rIns="0" wrap="square" tIns="0">
            <a:noAutofit/>
          </a:bodyPr>
          <a:lstStyle/>
          <a:p>
            <a:pPr indent="-102861" lvl="0" marL="102861" marR="0" rtl="0" algn="ctr">
              <a:lnSpc>
                <a:spcPct val="107000"/>
              </a:lnSpc>
              <a:spcBef>
                <a:spcPts val="0"/>
              </a:spcBef>
              <a:spcAft>
                <a:spcPts val="0"/>
              </a:spcAft>
              <a:buClr>
                <a:srgbClr val="000000"/>
              </a:buClr>
              <a:buSzPts val="2887"/>
              <a:buFont typeface="Arial"/>
              <a:buNone/>
            </a:pPr>
            <a:r>
              <a:rPr b="1" i="0" lang="en" sz="2887" u="none" cap="none" strike="noStrike">
                <a:solidFill>
                  <a:srgbClr val="172DA0"/>
                </a:solidFill>
                <a:latin typeface="Poppins"/>
                <a:ea typeface="Poppins"/>
                <a:cs typeface="Poppins"/>
                <a:sym typeface="Poppins"/>
              </a:rPr>
              <a:t>T</a:t>
            </a:r>
            <a:endParaRPr b="0" i="0" sz="525" u="none" cap="none" strike="noStrike">
              <a:solidFill>
                <a:srgbClr val="000000"/>
              </a:solidFill>
              <a:latin typeface="Arial"/>
              <a:ea typeface="Arial"/>
              <a:cs typeface="Arial"/>
              <a:sym typeface="Arial"/>
            </a:endParaRPr>
          </a:p>
        </p:txBody>
      </p:sp>
      <p:pic>
        <p:nvPicPr>
          <p:cNvPr id="8711" name="Google Shape;8711;g3d53bdb51f7_0_14640"/>
          <p:cNvPicPr preferRelativeResize="0"/>
          <p:nvPr/>
        </p:nvPicPr>
        <p:blipFill rotWithShape="1">
          <a:blip r:embed="rId3">
            <a:alphaModFix/>
          </a:blip>
          <a:srcRect b="0" l="0" r="0" t="0"/>
          <a:stretch/>
        </p:blipFill>
        <p:spPr>
          <a:xfrm>
            <a:off x="7383623" y="769138"/>
            <a:ext cx="430623" cy="425837"/>
          </a:xfrm>
          <a:prstGeom prst="rect">
            <a:avLst/>
          </a:prstGeom>
          <a:noFill/>
          <a:ln>
            <a:noFill/>
          </a:ln>
        </p:spPr>
      </p:pic>
      <p:pic>
        <p:nvPicPr>
          <p:cNvPr id="8712" name="Google Shape;8712;g3d53bdb51f7_0_14640"/>
          <p:cNvPicPr preferRelativeResize="0"/>
          <p:nvPr/>
        </p:nvPicPr>
        <p:blipFill rotWithShape="1">
          <a:blip r:embed="rId3">
            <a:alphaModFix/>
          </a:blip>
          <a:srcRect b="0" l="0" r="0" t="0"/>
          <a:stretch/>
        </p:blipFill>
        <p:spPr>
          <a:xfrm flipH="1" rot="10800000">
            <a:off x="7383623" y="1811450"/>
            <a:ext cx="430623" cy="425837"/>
          </a:xfrm>
          <a:prstGeom prst="rect">
            <a:avLst/>
          </a:prstGeom>
          <a:noFill/>
          <a:ln>
            <a:noFill/>
          </a:ln>
        </p:spPr>
      </p:pic>
      <p:pic>
        <p:nvPicPr>
          <p:cNvPr id="8713" name="Google Shape;8713;g3d53bdb51f7_0_14640"/>
          <p:cNvPicPr preferRelativeResize="0"/>
          <p:nvPr/>
        </p:nvPicPr>
        <p:blipFill rotWithShape="1">
          <a:blip r:embed="rId4">
            <a:alphaModFix/>
          </a:blip>
          <a:srcRect b="0" l="0" r="0" t="0"/>
          <a:stretch/>
        </p:blipFill>
        <p:spPr>
          <a:xfrm>
            <a:off x="7335317" y="2643188"/>
            <a:ext cx="481607" cy="515318"/>
          </a:xfrm>
          <a:prstGeom prst="rect">
            <a:avLst/>
          </a:prstGeom>
          <a:noFill/>
          <a:ln>
            <a:noFill/>
          </a:ln>
        </p:spPr>
      </p:pic>
      <p:pic>
        <p:nvPicPr>
          <p:cNvPr id="8714" name="Google Shape;8714;g3d53bdb51f7_0_14640"/>
          <p:cNvPicPr preferRelativeResize="0"/>
          <p:nvPr/>
        </p:nvPicPr>
        <p:blipFill rotWithShape="1">
          <a:blip r:embed="rId5">
            <a:alphaModFix/>
          </a:blip>
          <a:srcRect b="0" l="0" r="0" t="0"/>
          <a:stretch/>
        </p:blipFill>
        <p:spPr>
          <a:xfrm>
            <a:off x="7375869" y="3687351"/>
            <a:ext cx="399258" cy="355965"/>
          </a:xfrm>
          <a:prstGeom prst="rect">
            <a:avLst/>
          </a:prstGeom>
          <a:noFill/>
          <a:ln>
            <a:noFill/>
          </a:ln>
        </p:spPr>
      </p:pic>
      <p:sp>
        <p:nvSpPr>
          <p:cNvPr id="8715" name="Google Shape;8715;g3d53bdb51f7_0_14640"/>
          <p:cNvSpPr txBox="1"/>
          <p:nvPr>
            <p:ph idx="1" type="subTitle"/>
          </p:nvPr>
        </p:nvSpPr>
        <p:spPr>
          <a:xfrm>
            <a:off x="2414582" y="803841"/>
            <a:ext cx="4366200" cy="2406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716" name="Google Shape;8716;g3d53bdb51f7_0_14640"/>
          <p:cNvSpPr txBox="1"/>
          <p:nvPr>
            <p:ph idx="2" type="subTitle"/>
          </p:nvPr>
        </p:nvSpPr>
        <p:spPr>
          <a:xfrm>
            <a:off x="2414588" y="1045449"/>
            <a:ext cx="4366200" cy="2406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SzPts val="810"/>
              <a:buFont typeface="Poppins"/>
              <a:buNone/>
              <a:defRPr sz="900">
                <a:latin typeface="Poppins"/>
                <a:ea typeface="Poppins"/>
                <a:cs typeface="Poppins"/>
                <a:sym typeface="Poppins"/>
              </a:defRPr>
            </a:lvl2pPr>
            <a:lvl3pPr lvl="2" algn="l">
              <a:lnSpc>
                <a:spcPct val="95000"/>
              </a:lnSpc>
              <a:spcBef>
                <a:spcPts val="1350"/>
              </a:spcBef>
              <a:spcAft>
                <a:spcPts val="0"/>
              </a:spcAft>
              <a:buSzPts val="675"/>
              <a:buFont typeface="Poppins"/>
              <a:buNone/>
              <a:defRPr sz="750">
                <a:latin typeface="Poppins"/>
                <a:ea typeface="Poppins"/>
                <a:cs typeface="Poppins"/>
                <a:sym typeface="Poppins"/>
              </a:defRPr>
            </a:lvl3pPr>
            <a:lvl4pPr lvl="3" algn="l">
              <a:lnSpc>
                <a:spcPct val="95000"/>
              </a:lnSpc>
              <a:spcBef>
                <a:spcPts val="1350"/>
              </a:spcBef>
              <a:spcAft>
                <a:spcPts val="0"/>
              </a:spcAft>
              <a:buSzPts val="540"/>
              <a:buFont typeface="Poppins"/>
              <a:buNone/>
              <a:defRPr sz="600">
                <a:latin typeface="Poppins"/>
                <a:ea typeface="Poppins"/>
                <a:cs typeface="Poppins"/>
                <a:sym typeface="Poppins"/>
              </a:defRPr>
            </a:lvl4pPr>
            <a:lvl5pPr lvl="4" algn="l">
              <a:lnSpc>
                <a:spcPct val="95000"/>
              </a:lnSpc>
              <a:spcBef>
                <a:spcPts val="1350"/>
              </a:spcBef>
              <a:spcAft>
                <a:spcPts val="0"/>
              </a:spcAft>
              <a:buSzPts val="405"/>
              <a:buFont typeface="Poppins"/>
              <a:buNone/>
              <a:defRPr sz="450">
                <a:latin typeface="Poppins"/>
                <a:ea typeface="Poppins"/>
                <a:cs typeface="Poppins"/>
                <a:sym typeface="Poppins"/>
              </a:defRPr>
            </a:lvl5pPr>
            <a:lvl6pPr lvl="5" algn="l">
              <a:lnSpc>
                <a:spcPct val="90000"/>
              </a:lnSpc>
              <a:spcBef>
                <a:spcPts val="375"/>
              </a:spcBef>
              <a:spcAft>
                <a:spcPts val="0"/>
              </a:spcAft>
              <a:buSzPts val="187"/>
              <a:buFont typeface="Poppins"/>
              <a:buNone/>
              <a:defRPr sz="187">
                <a:latin typeface="Poppins"/>
                <a:ea typeface="Poppins"/>
                <a:cs typeface="Poppins"/>
                <a:sym typeface="Poppins"/>
              </a:defRPr>
            </a:lvl6pPr>
            <a:lvl7pPr lvl="6" algn="l">
              <a:lnSpc>
                <a:spcPct val="90000"/>
              </a:lnSpc>
              <a:spcBef>
                <a:spcPts val="375"/>
              </a:spcBef>
              <a:spcAft>
                <a:spcPts val="0"/>
              </a:spcAft>
              <a:buSzPts val="187"/>
              <a:buFont typeface="Poppins"/>
              <a:buNone/>
              <a:defRPr sz="187">
                <a:latin typeface="Poppins"/>
                <a:ea typeface="Poppins"/>
                <a:cs typeface="Poppins"/>
                <a:sym typeface="Poppins"/>
              </a:defRPr>
            </a:lvl7pPr>
            <a:lvl8pPr lvl="7" algn="l">
              <a:lnSpc>
                <a:spcPct val="90000"/>
              </a:lnSpc>
              <a:spcBef>
                <a:spcPts val="375"/>
              </a:spcBef>
              <a:spcAft>
                <a:spcPts val="0"/>
              </a:spcAft>
              <a:buSzPts val="187"/>
              <a:buFont typeface="Poppins"/>
              <a:buNone/>
              <a:defRPr sz="187">
                <a:latin typeface="Poppins"/>
                <a:ea typeface="Poppins"/>
                <a:cs typeface="Poppins"/>
                <a:sym typeface="Poppins"/>
              </a:defRPr>
            </a:lvl8pPr>
            <a:lvl9pPr lvl="8" algn="l">
              <a:lnSpc>
                <a:spcPct val="90000"/>
              </a:lnSpc>
              <a:spcBef>
                <a:spcPts val="375"/>
              </a:spcBef>
              <a:spcAft>
                <a:spcPts val="0"/>
              </a:spcAft>
              <a:buSzPts val="187"/>
              <a:buFont typeface="Poppins"/>
              <a:buNone/>
              <a:defRPr sz="187">
                <a:latin typeface="Poppins"/>
                <a:ea typeface="Poppins"/>
                <a:cs typeface="Poppins"/>
                <a:sym typeface="Poppins"/>
              </a:defRPr>
            </a:lvl9pPr>
          </a:lstStyle>
          <a:p/>
        </p:txBody>
      </p:sp>
      <p:sp>
        <p:nvSpPr>
          <p:cNvPr id="8717" name="Google Shape;8717;g3d53bdb51f7_0_14640"/>
          <p:cNvSpPr txBox="1"/>
          <p:nvPr>
            <p:ph idx="3" type="subTitle"/>
          </p:nvPr>
        </p:nvSpPr>
        <p:spPr>
          <a:xfrm>
            <a:off x="2414582" y="1770783"/>
            <a:ext cx="4366200" cy="2406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718" name="Google Shape;8718;g3d53bdb51f7_0_14640"/>
          <p:cNvSpPr txBox="1"/>
          <p:nvPr>
            <p:ph idx="4" type="subTitle"/>
          </p:nvPr>
        </p:nvSpPr>
        <p:spPr>
          <a:xfrm>
            <a:off x="2414588" y="2012391"/>
            <a:ext cx="4366200" cy="2406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SzPts val="810"/>
              <a:buFont typeface="Poppins"/>
              <a:buNone/>
              <a:defRPr sz="900">
                <a:latin typeface="Poppins"/>
                <a:ea typeface="Poppins"/>
                <a:cs typeface="Poppins"/>
                <a:sym typeface="Poppins"/>
              </a:defRPr>
            </a:lvl2pPr>
            <a:lvl3pPr lvl="2" algn="l">
              <a:lnSpc>
                <a:spcPct val="95000"/>
              </a:lnSpc>
              <a:spcBef>
                <a:spcPts val="1350"/>
              </a:spcBef>
              <a:spcAft>
                <a:spcPts val="0"/>
              </a:spcAft>
              <a:buSzPts val="675"/>
              <a:buFont typeface="Poppins"/>
              <a:buNone/>
              <a:defRPr sz="750">
                <a:latin typeface="Poppins"/>
                <a:ea typeface="Poppins"/>
                <a:cs typeface="Poppins"/>
                <a:sym typeface="Poppins"/>
              </a:defRPr>
            </a:lvl3pPr>
            <a:lvl4pPr lvl="3" algn="l">
              <a:lnSpc>
                <a:spcPct val="95000"/>
              </a:lnSpc>
              <a:spcBef>
                <a:spcPts val="1350"/>
              </a:spcBef>
              <a:spcAft>
                <a:spcPts val="0"/>
              </a:spcAft>
              <a:buSzPts val="540"/>
              <a:buFont typeface="Poppins"/>
              <a:buNone/>
              <a:defRPr sz="600">
                <a:latin typeface="Poppins"/>
                <a:ea typeface="Poppins"/>
                <a:cs typeface="Poppins"/>
                <a:sym typeface="Poppins"/>
              </a:defRPr>
            </a:lvl4pPr>
            <a:lvl5pPr lvl="4" algn="l">
              <a:lnSpc>
                <a:spcPct val="95000"/>
              </a:lnSpc>
              <a:spcBef>
                <a:spcPts val="1350"/>
              </a:spcBef>
              <a:spcAft>
                <a:spcPts val="0"/>
              </a:spcAft>
              <a:buSzPts val="405"/>
              <a:buFont typeface="Poppins"/>
              <a:buNone/>
              <a:defRPr sz="450">
                <a:latin typeface="Poppins"/>
                <a:ea typeface="Poppins"/>
                <a:cs typeface="Poppins"/>
                <a:sym typeface="Poppins"/>
              </a:defRPr>
            </a:lvl5pPr>
            <a:lvl6pPr lvl="5" algn="l">
              <a:lnSpc>
                <a:spcPct val="90000"/>
              </a:lnSpc>
              <a:spcBef>
                <a:spcPts val="375"/>
              </a:spcBef>
              <a:spcAft>
                <a:spcPts val="0"/>
              </a:spcAft>
              <a:buSzPts val="187"/>
              <a:buFont typeface="Poppins"/>
              <a:buNone/>
              <a:defRPr sz="187">
                <a:latin typeface="Poppins"/>
                <a:ea typeface="Poppins"/>
                <a:cs typeface="Poppins"/>
                <a:sym typeface="Poppins"/>
              </a:defRPr>
            </a:lvl6pPr>
            <a:lvl7pPr lvl="6" algn="l">
              <a:lnSpc>
                <a:spcPct val="90000"/>
              </a:lnSpc>
              <a:spcBef>
                <a:spcPts val="375"/>
              </a:spcBef>
              <a:spcAft>
                <a:spcPts val="0"/>
              </a:spcAft>
              <a:buSzPts val="187"/>
              <a:buFont typeface="Poppins"/>
              <a:buNone/>
              <a:defRPr sz="187">
                <a:latin typeface="Poppins"/>
                <a:ea typeface="Poppins"/>
                <a:cs typeface="Poppins"/>
                <a:sym typeface="Poppins"/>
              </a:defRPr>
            </a:lvl7pPr>
            <a:lvl8pPr lvl="7" algn="l">
              <a:lnSpc>
                <a:spcPct val="90000"/>
              </a:lnSpc>
              <a:spcBef>
                <a:spcPts val="375"/>
              </a:spcBef>
              <a:spcAft>
                <a:spcPts val="0"/>
              </a:spcAft>
              <a:buSzPts val="187"/>
              <a:buFont typeface="Poppins"/>
              <a:buNone/>
              <a:defRPr sz="187">
                <a:latin typeface="Poppins"/>
                <a:ea typeface="Poppins"/>
                <a:cs typeface="Poppins"/>
                <a:sym typeface="Poppins"/>
              </a:defRPr>
            </a:lvl8pPr>
            <a:lvl9pPr lvl="8" algn="l">
              <a:lnSpc>
                <a:spcPct val="90000"/>
              </a:lnSpc>
              <a:spcBef>
                <a:spcPts val="375"/>
              </a:spcBef>
              <a:spcAft>
                <a:spcPts val="0"/>
              </a:spcAft>
              <a:buSzPts val="187"/>
              <a:buFont typeface="Poppins"/>
              <a:buNone/>
              <a:defRPr sz="187">
                <a:latin typeface="Poppins"/>
                <a:ea typeface="Poppins"/>
                <a:cs typeface="Poppins"/>
                <a:sym typeface="Poppins"/>
              </a:defRPr>
            </a:lvl9pPr>
          </a:lstStyle>
          <a:p/>
        </p:txBody>
      </p:sp>
      <p:sp>
        <p:nvSpPr>
          <p:cNvPr id="8719" name="Google Shape;8719;g3d53bdb51f7_0_14640"/>
          <p:cNvSpPr txBox="1"/>
          <p:nvPr>
            <p:ph idx="5" type="subTitle"/>
          </p:nvPr>
        </p:nvSpPr>
        <p:spPr>
          <a:xfrm>
            <a:off x="2414582" y="2717198"/>
            <a:ext cx="4366200" cy="2406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720" name="Google Shape;8720;g3d53bdb51f7_0_14640"/>
          <p:cNvSpPr txBox="1"/>
          <p:nvPr>
            <p:ph idx="6" type="subTitle"/>
          </p:nvPr>
        </p:nvSpPr>
        <p:spPr>
          <a:xfrm>
            <a:off x="2414588" y="2958806"/>
            <a:ext cx="4366200" cy="2406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SzPts val="810"/>
              <a:buFont typeface="Poppins"/>
              <a:buNone/>
              <a:defRPr sz="900">
                <a:latin typeface="Poppins"/>
                <a:ea typeface="Poppins"/>
                <a:cs typeface="Poppins"/>
                <a:sym typeface="Poppins"/>
              </a:defRPr>
            </a:lvl2pPr>
            <a:lvl3pPr lvl="2" algn="l">
              <a:lnSpc>
                <a:spcPct val="95000"/>
              </a:lnSpc>
              <a:spcBef>
                <a:spcPts val="1350"/>
              </a:spcBef>
              <a:spcAft>
                <a:spcPts val="0"/>
              </a:spcAft>
              <a:buSzPts val="675"/>
              <a:buFont typeface="Poppins"/>
              <a:buNone/>
              <a:defRPr sz="750">
                <a:latin typeface="Poppins"/>
                <a:ea typeface="Poppins"/>
                <a:cs typeface="Poppins"/>
                <a:sym typeface="Poppins"/>
              </a:defRPr>
            </a:lvl3pPr>
            <a:lvl4pPr lvl="3" algn="l">
              <a:lnSpc>
                <a:spcPct val="95000"/>
              </a:lnSpc>
              <a:spcBef>
                <a:spcPts val="1350"/>
              </a:spcBef>
              <a:spcAft>
                <a:spcPts val="0"/>
              </a:spcAft>
              <a:buSzPts val="540"/>
              <a:buFont typeface="Poppins"/>
              <a:buNone/>
              <a:defRPr sz="600">
                <a:latin typeface="Poppins"/>
                <a:ea typeface="Poppins"/>
                <a:cs typeface="Poppins"/>
                <a:sym typeface="Poppins"/>
              </a:defRPr>
            </a:lvl4pPr>
            <a:lvl5pPr lvl="4" algn="l">
              <a:lnSpc>
                <a:spcPct val="95000"/>
              </a:lnSpc>
              <a:spcBef>
                <a:spcPts val="1350"/>
              </a:spcBef>
              <a:spcAft>
                <a:spcPts val="0"/>
              </a:spcAft>
              <a:buSzPts val="405"/>
              <a:buFont typeface="Poppins"/>
              <a:buNone/>
              <a:defRPr sz="450">
                <a:latin typeface="Poppins"/>
                <a:ea typeface="Poppins"/>
                <a:cs typeface="Poppins"/>
                <a:sym typeface="Poppins"/>
              </a:defRPr>
            </a:lvl5pPr>
            <a:lvl6pPr lvl="5" algn="l">
              <a:lnSpc>
                <a:spcPct val="90000"/>
              </a:lnSpc>
              <a:spcBef>
                <a:spcPts val="375"/>
              </a:spcBef>
              <a:spcAft>
                <a:spcPts val="0"/>
              </a:spcAft>
              <a:buSzPts val="187"/>
              <a:buFont typeface="Poppins"/>
              <a:buNone/>
              <a:defRPr sz="187">
                <a:latin typeface="Poppins"/>
                <a:ea typeface="Poppins"/>
                <a:cs typeface="Poppins"/>
                <a:sym typeface="Poppins"/>
              </a:defRPr>
            </a:lvl6pPr>
            <a:lvl7pPr lvl="6" algn="l">
              <a:lnSpc>
                <a:spcPct val="90000"/>
              </a:lnSpc>
              <a:spcBef>
                <a:spcPts val="375"/>
              </a:spcBef>
              <a:spcAft>
                <a:spcPts val="0"/>
              </a:spcAft>
              <a:buSzPts val="187"/>
              <a:buFont typeface="Poppins"/>
              <a:buNone/>
              <a:defRPr sz="187">
                <a:latin typeface="Poppins"/>
                <a:ea typeface="Poppins"/>
                <a:cs typeface="Poppins"/>
                <a:sym typeface="Poppins"/>
              </a:defRPr>
            </a:lvl7pPr>
            <a:lvl8pPr lvl="7" algn="l">
              <a:lnSpc>
                <a:spcPct val="90000"/>
              </a:lnSpc>
              <a:spcBef>
                <a:spcPts val="375"/>
              </a:spcBef>
              <a:spcAft>
                <a:spcPts val="0"/>
              </a:spcAft>
              <a:buSzPts val="187"/>
              <a:buFont typeface="Poppins"/>
              <a:buNone/>
              <a:defRPr sz="187">
                <a:latin typeface="Poppins"/>
                <a:ea typeface="Poppins"/>
                <a:cs typeface="Poppins"/>
                <a:sym typeface="Poppins"/>
              </a:defRPr>
            </a:lvl8pPr>
            <a:lvl9pPr lvl="8" algn="l">
              <a:lnSpc>
                <a:spcPct val="90000"/>
              </a:lnSpc>
              <a:spcBef>
                <a:spcPts val="375"/>
              </a:spcBef>
              <a:spcAft>
                <a:spcPts val="0"/>
              </a:spcAft>
              <a:buSzPts val="187"/>
              <a:buFont typeface="Poppins"/>
              <a:buNone/>
              <a:defRPr sz="187">
                <a:latin typeface="Poppins"/>
                <a:ea typeface="Poppins"/>
                <a:cs typeface="Poppins"/>
                <a:sym typeface="Poppins"/>
              </a:defRPr>
            </a:lvl9pPr>
          </a:lstStyle>
          <a:p/>
        </p:txBody>
      </p:sp>
      <p:sp>
        <p:nvSpPr>
          <p:cNvPr id="8721" name="Google Shape;8721;g3d53bdb51f7_0_14640"/>
          <p:cNvSpPr txBox="1"/>
          <p:nvPr>
            <p:ph idx="7" type="subTitle"/>
          </p:nvPr>
        </p:nvSpPr>
        <p:spPr>
          <a:xfrm>
            <a:off x="2414582" y="3681304"/>
            <a:ext cx="4366200" cy="2406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722" name="Google Shape;8722;g3d53bdb51f7_0_14640"/>
          <p:cNvSpPr txBox="1"/>
          <p:nvPr>
            <p:ph idx="8" type="subTitle"/>
          </p:nvPr>
        </p:nvSpPr>
        <p:spPr>
          <a:xfrm>
            <a:off x="2414588" y="3922913"/>
            <a:ext cx="4366200" cy="2406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accent5"/>
              </a:buClr>
              <a:buSzPts val="1312"/>
              <a:buFont typeface="Poppins"/>
              <a:buNone/>
              <a:defRPr sz="1312">
                <a:solidFill>
                  <a:schemeClr val="accent5"/>
                </a:solidFill>
                <a:latin typeface="Poppins"/>
                <a:ea typeface="Poppins"/>
                <a:cs typeface="Poppins"/>
                <a:sym typeface="Poppins"/>
              </a:defRPr>
            </a:lvl1pPr>
            <a:lvl2pPr lvl="1" algn="l">
              <a:lnSpc>
                <a:spcPct val="95000"/>
              </a:lnSpc>
              <a:spcBef>
                <a:spcPts val="1350"/>
              </a:spcBef>
              <a:spcAft>
                <a:spcPts val="0"/>
              </a:spcAft>
              <a:buSzPts val="810"/>
              <a:buFont typeface="Poppins"/>
              <a:buNone/>
              <a:defRPr sz="900">
                <a:latin typeface="Poppins"/>
                <a:ea typeface="Poppins"/>
                <a:cs typeface="Poppins"/>
                <a:sym typeface="Poppins"/>
              </a:defRPr>
            </a:lvl2pPr>
            <a:lvl3pPr lvl="2" algn="l">
              <a:lnSpc>
                <a:spcPct val="95000"/>
              </a:lnSpc>
              <a:spcBef>
                <a:spcPts val="1350"/>
              </a:spcBef>
              <a:spcAft>
                <a:spcPts val="0"/>
              </a:spcAft>
              <a:buSzPts val="675"/>
              <a:buFont typeface="Poppins"/>
              <a:buNone/>
              <a:defRPr sz="750">
                <a:latin typeface="Poppins"/>
                <a:ea typeface="Poppins"/>
                <a:cs typeface="Poppins"/>
                <a:sym typeface="Poppins"/>
              </a:defRPr>
            </a:lvl3pPr>
            <a:lvl4pPr lvl="3" algn="l">
              <a:lnSpc>
                <a:spcPct val="95000"/>
              </a:lnSpc>
              <a:spcBef>
                <a:spcPts val="1350"/>
              </a:spcBef>
              <a:spcAft>
                <a:spcPts val="0"/>
              </a:spcAft>
              <a:buSzPts val="540"/>
              <a:buFont typeface="Poppins"/>
              <a:buNone/>
              <a:defRPr sz="600">
                <a:latin typeface="Poppins"/>
                <a:ea typeface="Poppins"/>
                <a:cs typeface="Poppins"/>
                <a:sym typeface="Poppins"/>
              </a:defRPr>
            </a:lvl4pPr>
            <a:lvl5pPr lvl="4" algn="l">
              <a:lnSpc>
                <a:spcPct val="95000"/>
              </a:lnSpc>
              <a:spcBef>
                <a:spcPts val="1350"/>
              </a:spcBef>
              <a:spcAft>
                <a:spcPts val="0"/>
              </a:spcAft>
              <a:buSzPts val="405"/>
              <a:buFont typeface="Poppins"/>
              <a:buNone/>
              <a:defRPr sz="450">
                <a:latin typeface="Poppins"/>
                <a:ea typeface="Poppins"/>
                <a:cs typeface="Poppins"/>
                <a:sym typeface="Poppins"/>
              </a:defRPr>
            </a:lvl5pPr>
            <a:lvl6pPr lvl="5" algn="l">
              <a:lnSpc>
                <a:spcPct val="90000"/>
              </a:lnSpc>
              <a:spcBef>
                <a:spcPts val="375"/>
              </a:spcBef>
              <a:spcAft>
                <a:spcPts val="0"/>
              </a:spcAft>
              <a:buSzPts val="187"/>
              <a:buFont typeface="Poppins"/>
              <a:buNone/>
              <a:defRPr sz="187">
                <a:latin typeface="Poppins"/>
                <a:ea typeface="Poppins"/>
                <a:cs typeface="Poppins"/>
                <a:sym typeface="Poppins"/>
              </a:defRPr>
            </a:lvl6pPr>
            <a:lvl7pPr lvl="6" algn="l">
              <a:lnSpc>
                <a:spcPct val="90000"/>
              </a:lnSpc>
              <a:spcBef>
                <a:spcPts val="375"/>
              </a:spcBef>
              <a:spcAft>
                <a:spcPts val="0"/>
              </a:spcAft>
              <a:buSzPts val="187"/>
              <a:buFont typeface="Poppins"/>
              <a:buNone/>
              <a:defRPr sz="187">
                <a:latin typeface="Poppins"/>
                <a:ea typeface="Poppins"/>
                <a:cs typeface="Poppins"/>
                <a:sym typeface="Poppins"/>
              </a:defRPr>
            </a:lvl7pPr>
            <a:lvl8pPr lvl="7" algn="l">
              <a:lnSpc>
                <a:spcPct val="90000"/>
              </a:lnSpc>
              <a:spcBef>
                <a:spcPts val="375"/>
              </a:spcBef>
              <a:spcAft>
                <a:spcPts val="0"/>
              </a:spcAft>
              <a:buSzPts val="187"/>
              <a:buFont typeface="Poppins"/>
              <a:buNone/>
              <a:defRPr sz="187">
                <a:latin typeface="Poppins"/>
                <a:ea typeface="Poppins"/>
                <a:cs typeface="Poppins"/>
                <a:sym typeface="Poppins"/>
              </a:defRPr>
            </a:lvl8pPr>
            <a:lvl9pPr lvl="8" algn="l">
              <a:lnSpc>
                <a:spcPct val="90000"/>
              </a:lnSpc>
              <a:spcBef>
                <a:spcPts val="375"/>
              </a:spcBef>
              <a:spcAft>
                <a:spcPts val="0"/>
              </a:spcAft>
              <a:buSzPts val="187"/>
              <a:buFont typeface="Poppins"/>
              <a:buNone/>
              <a:defRPr sz="187">
                <a:latin typeface="Poppins"/>
                <a:ea typeface="Poppins"/>
                <a:cs typeface="Poppins"/>
                <a:sym typeface="Poppins"/>
              </a:defRPr>
            </a:lvl9pPr>
          </a:lstStyle>
          <a:p/>
        </p:txBody>
      </p:sp>
    </p:spTree>
  </p:cSld>
  <p:clrMapOvr>
    <a:masterClrMapping/>
  </p:clrMapOvr>
</p:sldLayout>
</file>

<file path=ppt/slideLayouts/slideLayout5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5_Custom Layout">
  <p:cSld name="35_Custom Layout">
    <p:bg>
      <p:bgPr>
        <a:blipFill>
          <a:blip r:embed="rId2">
            <a:alphaModFix/>
          </a:blip>
          <a:stretch>
            <a:fillRect/>
          </a:stretch>
        </a:blipFill>
      </p:bgPr>
    </p:bg>
    <p:spTree>
      <p:nvGrpSpPr>
        <p:cNvPr id="8723" name="Shape 8723"/>
        <p:cNvGrpSpPr/>
        <p:nvPr/>
      </p:nvGrpSpPr>
      <p:grpSpPr>
        <a:xfrm>
          <a:off x="0" y="0"/>
          <a:ext cx="0" cy="0"/>
          <a:chOff x="0" y="0"/>
          <a:chExt cx="0" cy="0"/>
        </a:xfrm>
      </p:grpSpPr>
      <p:sp>
        <p:nvSpPr>
          <p:cNvPr id="8724" name="Google Shape;8724;g3d53bdb51f7_0_14670"/>
          <p:cNvSpPr/>
          <p:nvPr/>
        </p:nvSpPr>
        <p:spPr>
          <a:xfrm>
            <a:off x="5054736" y="989409"/>
            <a:ext cx="3168000" cy="468000"/>
          </a:xfrm>
          <a:prstGeom prst="roundRect">
            <a:avLst>
              <a:gd fmla="val 11578" name="adj"/>
            </a:avLst>
          </a:prstGeom>
          <a:gradFill>
            <a:gsLst>
              <a:gs pos="0">
                <a:srgbClr val="9D0032"/>
              </a:gs>
              <a:gs pos="100000">
                <a:srgbClr val="D10025"/>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725" name="Google Shape;8725;g3d53bdb51f7_0_14670"/>
          <p:cNvSpPr/>
          <p:nvPr/>
        </p:nvSpPr>
        <p:spPr>
          <a:xfrm>
            <a:off x="5054736" y="1545907"/>
            <a:ext cx="3168000" cy="468000"/>
          </a:xfrm>
          <a:prstGeom prst="roundRect">
            <a:avLst>
              <a:gd fmla="val 11578" name="adj"/>
            </a:avLst>
          </a:prstGeom>
          <a:gradFill>
            <a:gsLst>
              <a:gs pos="0">
                <a:srgbClr val="640041"/>
              </a:gs>
              <a:gs pos="100000">
                <a:srgbClr val="880038"/>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726" name="Google Shape;8726;g3d53bdb51f7_0_14670"/>
          <p:cNvSpPr/>
          <p:nvPr/>
        </p:nvSpPr>
        <p:spPr>
          <a:xfrm>
            <a:off x="5054736" y="2102405"/>
            <a:ext cx="3168000" cy="468000"/>
          </a:xfrm>
          <a:prstGeom prst="roundRect">
            <a:avLst>
              <a:gd fmla="val 11578" name="adj"/>
            </a:avLst>
          </a:prstGeom>
          <a:gradFill>
            <a:gsLst>
              <a:gs pos="0">
                <a:srgbClr val="39004C"/>
              </a:gs>
              <a:gs pos="100000">
                <a:srgbClr val="550045"/>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727" name="Google Shape;8727;g3d53bdb51f7_0_14670"/>
          <p:cNvSpPr/>
          <p:nvPr/>
        </p:nvSpPr>
        <p:spPr>
          <a:xfrm>
            <a:off x="5054736" y="2658903"/>
            <a:ext cx="3168000" cy="468000"/>
          </a:xfrm>
          <a:prstGeom prst="roundRect">
            <a:avLst>
              <a:gd fmla="val 11578" name="adj"/>
            </a:avLst>
          </a:prstGeom>
          <a:gradFill>
            <a:gsLst>
              <a:gs pos="0">
                <a:srgbClr val="200052"/>
              </a:gs>
              <a:gs pos="100000">
                <a:srgbClr val="2E004F"/>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728" name="Google Shape;8728;g3d53bdb51f7_0_14670"/>
          <p:cNvSpPr/>
          <p:nvPr/>
        </p:nvSpPr>
        <p:spPr>
          <a:xfrm>
            <a:off x="5054736" y="3215402"/>
            <a:ext cx="3168000" cy="468000"/>
          </a:xfrm>
          <a:prstGeom prst="roundRect">
            <a:avLst>
              <a:gd fmla="val 11578" name="adj"/>
            </a:avLst>
          </a:prstGeom>
          <a:gradFill>
            <a:gsLst>
              <a:gs pos="0">
                <a:srgbClr val="1C0D68"/>
              </a:gs>
              <a:gs pos="100000">
                <a:srgbClr val="1D0053"/>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729" name="Google Shape;8729;g3d53bdb51f7_0_14670"/>
          <p:cNvSpPr/>
          <p:nvPr/>
        </p:nvSpPr>
        <p:spPr>
          <a:xfrm>
            <a:off x="5054736" y="3771900"/>
            <a:ext cx="3168000" cy="468000"/>
          </a:xfrm>
          <a:prstGeom prst="roundRect">
            <a:avLst>
              <a:gd fmla="val 11578" name="adj"/>
            </a:avLst>
          </a:prstGeom>
          <a:gradFill>
            <a:gsLst>
              <a:gs pos="0">
                <a:srgbClr val="1C63EE"/>
              </a:gs>
              <a:gs pos="100000">
                <a:srgbClr val="1C2188"/>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730" name="Google Shape;8730;g3d53bdb51f7_0_14670"/>
          <p:cNvSpPr txBox="1"/>
          <p:nvPr>
            <p:ph type="title"/>
          </p:nvPr>
        </p:nvSpPr>
        <p:spPr>
          <a:xfrm>
            <a:off x="314534" y="325636"/>
            <a:ext cx="3622800" cy="869100"/>
          </a:xfrm>
          <a:prstGeom prst="rect">
            <a:avLst/>
          </a:prstGeom>
          <a:noFill/>
          <a:ln>
            <a:noFill/>
          </a:ln>
        </p:spPr>
        <p:txBody>
          <a:bodyPr anchorCtr="0" anchor="t" bIns="0" lIns="0" spcFirstLastPara="1" rIns="0" wrap="square" tIns="0">
            <a:noAutofit/>
          </a:bodyPr>
          <a:lstStyle>
            <a:lvl1pPr lvl="0" algn="l">
              <a:lnSpc>
                <a:spcPct val="99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731" name="Google Shape;8731;g3d53bdb51f7_0_1467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732" name="Google Shape;8732;g3d53bdb51f7_0_14670"/>
          <p:cNvSpPr txBox="1"/>
          <p:nvPr>
            <p:ph idx="1" type="body"/>
          </p:nvPr>
        </p:nvSpPr>
        <p:spPr>
          <a:xfrm>
            <a:off x="292856" y="2417734"/>
            <a:ext cx="3644400" cy="2101500"/>
          </a:xfrm>
          <a:prstGeom prst="rect">
            <a:avLst/>
          </a:prstGeom>
          <a:noFill/>
          <a:ln>
            <a:noFill/>
          </a:ln>
        </p:spPr>
        <p:txBody>
          <a:bodyPr anchorCtr="0" anchor="t" bIns="0" lIns="0" spcFirstLastPara="1" rIns="0" wrap="square" tIns="0">
            <a:noAutofit/>
          </a:bodyPr>
          <a:lstStyle>
            <a:lvl1pPr indent="-284290" lvl="0" marL="457200" algn="l">
              <a:lnSpc>
                <a:spcPct val="91000"/>
              </a:lnSpc>
              <a:spcBef>
                <a:spcPts val="1350"/>
              </a:spcBef>
              <a:spcAft>
                <a:spcPts val="0"/>
              </a:spcAft>
              <a:buClr>
                <a:srgbClr val="FF0000"/>
              </a:buClr>
              <a:buSzPts val="877"/>
              <a:buChar char="●"/>
              <a:defRPr sz="975">
                <a:solidFill>
                  <a:schemeClr val="dk1"/>
                </a:solidFill>
              </a:defRPr>
            </a:lvl1pPr>
            <a:lvl2pPr indent="-271463" lvl="1" marL="914400" algn="l">
              <a:lnSpc>
                <a:spcPct val="91000"/>
              </a:lnSpc>
              <a:spcBef>
                <a:spcPts val="1350"/>
              </a:spcBef>
              <a:spcAft>
                <a:spcPts val="0"/>
              </a:spcAft>
              <a:buClr>
                <a:srgbClr val="FF0000"/>
              </a:buClr>
              <a:buSzPts val="675"/>
              <a:buChar char="●"/>
              <a:defRPr sz="750">
                <a:solidFill>
                  <a:schemeClr val="dk1"/>
                </a:solidFill>
              </a:defRPr>
            </a:lvl2pPr>
            <a:lvl3pPr indent="-267145" lvl="2" marL="1371600" algn="l">
              <a:lnSpc>
                <a:spcPct val="91000"/>
              </a:lnSpc>
              <a:spcBef>
                <a:spcPts val="1350"/>
              </a:spcBef>
              <a:spcAft>
                <a:spcPts val="0"/>
              </a:spcAft>
              <a:buClr>
                <a:srgbClr val="FF0000"/>
              </a:buClr>
              <a:buSzPts val="607"/>
              <a:buChar char="●"/>
              <a:defRPr sz="675">
                <a:solidFill>
                  <a:schemeClr val="dk1"/>
                </a:solidFill>
              </a:defRPr>
            </a:lvl3pPr>
            <a:lvl4pPr indent="-258572" lvl="3" marL="1828800" algn="l">
              <a:lnSpc>
                <a:spcPct val="91000"/>
              </a:lnSpc>
              <a:spcBef>
                <a:spcPts val="1350"/>
              </a:spcBef>
              <a:spcAft>
                <a:spcPts val="0"/>
              </a:spcAft>
              <a:buClr>
                <a:srgbClr val="FF0000"/>
              </a:buClr>
              <a:buSzPts val="472"/>
              <a:buChar char="●"/>
              <a:defRPr sz="525">
                <a:solidFill>
                  <a:schemeClr val="dk1"/>
                </a:solidFill>
              </a:defRPr>
            </a:lvl4pPr>
            <a:lvl5pPr indent="-252158" lvl="4" marL="2286000" algn="l">
              <a:lnSpc>
                <a:spcPct val="91000"/>
              </a:lnSpc>
              <a:spcBef>
                <a:spcPts val="1350"/>
              </a:spcBef>
              <a:spcAft>
                <a:spcPts val="0"/>
              </a:spcAft>
              <a:buClr>
                <a:srgbClr val="FF0000"/>
              </a:buClr>
              <a:buSzPts val="371"/>
              <a:buChar char="●"/>
              <a:defRPr sz="412">
                <a:solidFill>
                  <a:schemeClr val="dk1"/>
                </a:solidFill>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pic>
        <p:nvPicPr>
          <p:cNvPr id="8733" name="Google Shape;8733;g3d53bdb51f7_0_14670"/>
          <p:cNvPicPr preferRelativeResize="0"/>
          <p:nvPr/>
        </p:nvPicPr>
        <p:blipFill rotWithShape="1">
          <a:blip r:embed="rId3">
            <a:alphaModFix/>
          </a:blip>
          <a:srcRect b="0" l="0" r="0" t="0"/>
          <a:stretch/>
        </p:blipFill>
        <p:spPr>
          <a:xfrm>
            <a:off x="5296158" y="1094051"/>
            <a:ext cx="190719" cy="262238"/>
          </a:xfrm>
          <a:prstGeom prst="rect">
            <a:avLst/>
          </a:prstGeom>
          <a:noFill/>
          <a:ln>
            <a:noFill/>
          </a:ln>
        </p:spPr>
      </p:pic>
      <p:pic>
        <p:nvPicPr>
          <p:cNvPr id="8734" name="Google Shape;8734;g3d53bdb51f7_0_14670"/>
          <p:cNvPicPr preferRelativeResize="0"/>
          <p:nvPr/>
        </p:nvPicPr>
        <p:blipFill rotWithShape="1">
          <a:blip r:embed="rId3">
            <a:alphaModFix/>
          </a:blip>
          <a:srcRect b="0" l="0" r="0" t="0"/>
          <a:stretch/>
        </p:blipFill>
        <p:spPr>
          <a:xfrm>
            <a:off x="5296158" y="1650704"/>
            <a:ext cx="190719" cy="262238"/>
          </a:xfrm>
          <a:prstGeom prst="rect">
            <a:avLst/>
          </a:prstGeom>
          <a:noFill/>
          <a:ln>
            <a:noFill/>
          </a:ln>
        </p:spPr>
      </p:pic>
      <p:pic>
        <p:nvPicPr>
          <p:cNvPr id="8735" name="Google Shape;8735;g3d53bdb51f7_0_14670"/>
          <p:cNvPicPr preferRelativeResize="0"/>
          <p:nvPr/>
        </p:nvPicPr>
        <p:blipFill rotWithShape="1">
          <a:blip r:embed="rId3">
            <a:alphaModFix/>
          </a:blip>
          <a:srcRect b="0" l="0" r="0" t="0"/>
          <a:stretch/>
        </p:blipFill>
        <p:spPr>
          <a:xfrm>
            <a:off x="5296158" y="2207357"/>
            <a:ext cx="190719" cy="262238"/>
          </a:xfrm>
          <a:prstGeom prst="rect">
            <a:avLst/>
          </a:prstGeom>
          <a:noFill/>
          <a:ln>
            <a:noFill/>
          </a:ln>
        </p:spPr>
      </p:pic>
      <p:pic>
        <p:nvPicPr>
          <p:cNvPr id="8736" name="Google Shape;8736;g3d53bdb51f7_0_14670"/>
          <p:cNvPicPr preferRelativeResize="0"/>
          <p:nvPr/>
        </p:nvPicPr>
        <p:blipFill rotWithShape="1">
          <a:blip r:embed="rId3">
            <a:alphaModFix/>
          </a:blip>
          <a:srcRect b="0" l="0" r="0" t="0"/>
          <a:stretch/>
        </p:blipFill>
        <p:spPr>
          <a:xfrm>
            <a:off x="5296158" y="2764010"/>
            <a:ext cx="190719" cy="262238"/>
          </a:xfrm>
          <a:prstGeom prst="rect">
            <a:avLst/>
          </a:prstGeom>
          <a:noFill/>
          <a:ln>
            <a:noFill/>
          </a:ln>
        </p:spPr>
      </p:pic>
      <p:pic>
        <p:nvPicPr>
          <p:cNvPr id="8737" name="Google Shape;8737;g3d53bdb51f7_0_14670"/>
          <p:cNvPicPr preferRelativeResize="0"/>
          <p:nvPr/>
        </p:nvPicPr>
        <p:blipFill rotWithShape="1">
          <a:blip r:embed="rId3">
            <a:alphaModFix/>
          </a:blip>
          <a:srcRect b="0" l="0" r="0" t="0"/>
          <a:stretch/>
        </p:blipFill>
        <p:spPr>
          <a:xfrm>
            <a:off x="5296158" y="3320663"/>
            <a:ext cx="190719" cy="262238"/>
          </a:xfrm>
          <a:prstGeom prst="rect">
            <a:avLst/>
          </a:prstGeom>
          <a:noFill/>
          <a:ln>
            <a:noFill/>
          </a:ln>
        </p:spPr>
      </p:pic>
      <p:pic>
        <p:nvPicPr>
          <p:cNvPr id="8738" name="Google Shape;8738;g3d53bdb51f7_0_14670"/>
          <p:cNvPicPr preferRelativeResize="0"/>
          <p:nvPr/>
        </p:nvPicPr>
        <p:blipFill rotWithShape="1">
          <a:blip r:embed="rId3">
            <a:alphaModFix/>
          </a:blip>
          <a:srcRect b="0" l="0" r="0" t="0"/>
          <a:stretch/>
        </p:blipFill>
        <p:spPr>
          <a:xfrm>
            <a:off x="5296158" y="3877316"/>
            <a:ext cx="190719" cy="262238"/>
          </a:xfrm>
          <a:prstGeom prst="rect">
            <a:avLst/>
          </a:prstGeom>
          <a:noFill/>
          <a:ln>
            <a:noFill/>
          </a:ln>
        </p:spPr>
      </p:pic>
      <p:sp>
        <p:nvSpPr>
          <p:cNvPr id="8739" name="Google Shape;8739;g3d53bdb51f7_0_14670"/>
          <p:cNvSpPr txBox="1"/>
          <p:nvPr>
            <p:ph idx="2" type="subTitle"/>
          </p:nvPr>
        </p:nvSpPr>
        <p:spPr>
          <a:xfrm>
            <a:off x="315390" y="1782601"/>
            <a:ext cx="3348300" cy="4464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37"/>
              <a:buFont typeface="Poppins"/>
              <a:buNone/>
              <a:defRPr b="1" sz="1537">
                <a:latin typeface="Poppins"/>
                <a:ea typeface="Poppins"/>
                <a:cs typeface="Poppins"/>
                <a:sym typeface="Poppins"/>
              </a:defRPr>
            </a:lvl1pPr>
            <a:lvl2pPr lvl="1" algn="l">
              <a:lnSpc>
                <a:spcPct val="95000"/>
              </a:lnSpc>
              <a:spcBef>
                <a:spcPts val="0"/>
              </a:spcBef>
              <a:spcAft>
                <a:spcPts val="0"/>
              </a:spcAft>
              <a:buSzPts val="1537"/>
              <a:buFont typeface="Poppins"/>
              <a:buNone/>
              <a:defRPr b="1" sz="1537">
                <a:latin typeface="Poppins"/>
                <a:ea typeface="Poppins"/>
                <a:cs typeface="Poppins"/>
                <a:sym typeface="Poppins"/>
              </a:defRPr>
            </a:lvl2pPr>
            <a:lvl3pPr lvl="2" algn="l">
              <a:lnSpc>
                <a:spcPct val="95000"/>
              </a:lnSpc>
              <a:spcBef>
                <a:spcPts val="0"/>
              </a:spcBef>
              <a:spcAft>
                <a:spcPts val="0"/>
              </a:spcAft>
              <a:buSzPts val="1537"/>
              <a:buFont typeface="Poppins"/>
              <a:buNone/>
              <a:defRPr b="1" sz="1537">
                <a:latin typeface="Poppins"/>
                <a:ea typeface="Poppins"/>
                <a:cs typeface="Poppins"/>
                <a:sym typeface="Poppins"/>
              </a:defRPr>
            </a:lvl3pPr>
            <a:lvl4pPr lvl="3" algn="l">
              <a:lnSpc>
                <a:spcPct val="95000"/>
              </a:lnSpc>
              <a:spcBef>
                <a:spcPts val="0"/>
              </a:spcBef>
              <a:spcAft>
                <a:spcPts val="0"/>
              </a:spcAft>
              <a:buSzPts val="1537"/>
              <a:buFont typeface="Poppins"/>
              <a:buNone/>
              <a:defRPr b="1" sz="1537">
                <a:latin typeface="Poppins"/>
                <a:ea typeface="Poppins"/>
                <a:cs typeface="Poppins"/>
                <a:sym typeface="Poppins"/>
              </a:defRPr>
            </a:lvl4pPr>
            <a:lvl5pPr lvl="4" algn="l">
              <a:lnSpc>
                <a:spcPct val="95000"/>
              </a:lnSpc>
              <a:spcBef>
                <a:spcPts val="0"/>
              </a:spcBef>
              <a:spcAft>
                <a:spcPts val="0"/>
              </a:spcAft>
              <a:buSzPts val="1537"/>
              <a:buFont typeface="Poppins"/>
              <a:buNone/>
              <a:defRPr b="1" sz="1537">
                <a:latin typeface="Poppins"/>
                <a:ea typeface="Poppins"/>
                <a:cs typeface="Poppins"/>
                <a:sym typeface="Poppins"/>
              </a:defRPr>
            </a:lvl5pPr>
            <a:lvl6pPr lvl="5" algn="l">
              <a:lnSpc>
                <a:spcPct val="95000"/>
              </a:lnSpc>
              <a:spcBef>
                <a:spcPts val="0"/>
              </a:spcBef>
              <a:spcAft>
                <a:spcPts val="0"/>
              </a:spcAft>
              <a:buSzPts val="1537"/>
              <a:buFont typeface="Poppins"/>
              <a:buNone/>
              <a:defRPr b="1" sz="1537">
                <a:latin typeface="Poppins"/>
                <a:ea typeface="Poppins"/>
                <a:cs typeface="Poppins"/>
                <a:sym typeface="Poppins"/>
              </a:defRPr>
            </a:lvl6pPr>
            <a:lvl7pPr lvl="6" algn="l">
              <a:lnSpc>
                <a:spcPct val="95000"/>
              </a:lnSpc>
              <a:spcBef>
                <a:spcPts val="0"/>
              </a:spcBef>
              <a:spcAft>
                <a:spcPts val="0"/>
              </a:spcAft>
              <a:buSzPts val="1537"/>
              <a:buFont typeface="Poppins"/>
              <a:buNone/>
              <a:defRPr b="1" sz="1537">
                <a:latin typeface="Poppins"/>
                <a:ea typeface="Poppins"/>
                <a:cs typeface="Poppins"/>
                <a:sym typeface="Poppins"/>
              </a:defRPr>
            </a:lvl7pPr>
            <a:lvl8pPr lvl="7" algn="l">
              <a:lnSpc>
                <a:spcPct val="95000"/>
              </a:lnSpc>
              <a:spcBef>
                <a:spcPts val="0"/>
              </a:spcBef>
              <a:spcAft>
                <a:spcPts val="0"/>
              </a:spcAft>
              <a:buSzPts val="1537"/>
              <a:buFont typeface="Poppins"/>
              <a:buNone/>
              <a:defRPr b="1" sz="1537">
                <a:latin typeface="Poppins"/>
                <a:ea typeface="Poppins"/>
                <a:cs typeface="Poppins"/>
                <a:sym typeface="Poppins"/>
              </a:defRPr>
            </a:lvl8pPr>
            <a:lvl9pPr lvl="8" algn="l">
              <a:lnSpc>
                <a:spcPct val="95000"/>
              </a:lnSpc>
              <a:spcBef>
                <a:spcPts val="0"/>
              </a:spcBef>
              <a:spcAft>
                <a:spcPts val="0"/>
              </a:spcAft>
              <a:buSzPts val="1537"/>
              <a:buFont typeface="Poppins"/>
              <a:buNone/>
              <a:defRPr b="1" sz="1537">
                <a:latin typeface="Poppins"/>
                <a:ea typeface="Poppins"/>
                <a:cs typeface="Poppins"/>
                <a:sym typeface="Poppins"/>
              </a:defRPr>
            </a:lvl9pPr>
          </a:lstStyle>
          <a:p/>
        </p:txBody>
      </p:sp>
      <p:sp>
        <p:nvSpPr>
          <p:cNvPr id="8740" name="Google Shape;8740;g3d53bdb51f7_0_14670"/>
          <p:cNvSpPr txBox="1"/>
          <p:nvPr>
            <p:ph idx="3" type="subTitle"/>
          </p:nvPr>
        </p:nvSpPr>
        <p:spPr>
          <a:xfrm>
            <a:off x="5794833" y="1136644"/>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8741" name="Google Shape;8741;g3d53bdb51f7_0_14670"/>
          <p:cNvSpPr txBox="1"/>
          <p:nvPr>
            <p:ph idx="4" type="subTitle"/>
          </p:nvPr>
        </p:nvSpPr>
        <p:spPr>
          <a:xfrm>
            <a:off x="5794833" y="1686267"/>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8742" name="Google Shape;8742;g3d53bdb51f7_0_14670"/>
          <p:cNvSpPr txBox="1"/>
          <p:nvPr>
            <p:ph idx="5" type="subTitle"/>
          </p:nvPr>
        </p:nvSpPr>
        <p:spPr>
          <a:xfrm>
            <a:off x="5794833" y="2248253"/>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8743" name="Google Shape;8743;g3d53bdb51f7_0_14670"/>
          <p:cNvSpPr txBox="1"/>
          <p:nvPr>
            <p:ph idx="6" type="subTitle"/>
          </p:nvPr>
        </p:nvSpPr>
        <p:spPr>
          <a:xfrm>
            <a:off x="5794833" y="2788269"/>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8744" name="Google Shape;8744;g3d53bdb51f7_0_14670"/>
          <p:cNvSpPr txBox="1"/>
          <p:nvPr>
            <p:ph idx="7" type="subTitle"/>
          </p:nvPr>
        </p:nvSpPr>
        <p:spPr>
          <a:xfrm>
            <a:off x="5794833" y="3361256"/>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8745" name="Google Shape;8745;g3d53bdb51f7_0_14670"/>
          <p:cNvSpPr txBox="1"/>
          <p:nvPr>
            <p:ph idx="8" type="subTitle"/>
          </p:nvPr>
        </p:nvSpPr>
        <p:spPr>
          <a:xfrm>
            <a:off x="5794833" y="3917957"/>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Tree>
  </p:cSld>
  <p:clrMapOvr>
    <a:masterClrMapping/>
  </p:clrMapOvr>
</p:sldLayout>
</file>

<file path=ppt/slideLayouts/slideLayout5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6_Custom Layout">
  <p:cSld name="36_Custom Layout">
    <p:bg>
      <p:bgPr>
        <a:blipFill>
          <a:blip r:embed="rId2">
            <a:alphaModFix/>
          </a:blip>
          <a:stretch>
            <a:fillRect/>
          </a:stretch>
        </a:blipFill>
      </p:bgPr>
    </p:bg>
    <p:spTree>
      <p:nvGrpSpPr>
        <p:cNvPr id="8746" name="Shape 8746"/>
        <p:cNvGrpSpPr/>
        <p:nvPr/>
      </p:nvGrpSpPr>
      <p:grpSpPr>
        <a:xfrm>
          <a:off x="0" y="0"/>
          <a:ext cx="0" cy="0"/>
          <a:chOff x="0" y="0"/>
          <a:chExt cx="0" cy="0"/>
        </a:xfrm>
      </p:grpSpPr>
      <p:sp>
        <p:nvSpPr>
          <p:cNvPr id="8747" name="Google Shape;8747;g3d53bdb51f7_0_14693"/>
          <p:cNvSpPr txBox="1"/>
          <p:nvPr>
            <p:ph type="title"/>
          </p:nvPr>
        </p:nvSpPr>
        <p:spPr>
          <a:xfrm>
            <a:off x="314534" y="325636"/>
            <a:ext cx="3622800" cy="869100"/>
          </a:xfrm>
          <a:prstGeom prst="rect">
            <a:avLst/>
          </a:prstGeom>
          <a:noFill/>
          <a:ln>
            <a:noFill/>
          </a:ln>
        </p:spPr>
        <p:txBody>
          <a:bodyPr anchorCtr="0" anchor="t" bIns="0" lIns="0" spcFirstLastPara="1" rIns="0" wrap="square" tIns="0">
            <a:noAutofit/>
          </a:bodyPr>
          <a:lstStyle>
            <a:lvl1pPr lvl="0" algn="l">
              <a:lnSpc>
                <a:spcPct val="99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748" name="Google Shape;8748;g3d53bdb51f7_0_1469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749" name="Google Shape;8749;g3d53bdb51f7_0_14693"/>
          <p:cNvSpPr txBox="1"/>
          <p:nvPr>
            <p:ph idx="1" type="body"/>
          </p:nvPr>
        </p:nvSpPr>
        <p:spPr>
          <a:xfrm>
            <a:off x="292856" y="2417734"/>
            <a:ext cx="3644400" cy="2101500"/>
          </a:xfrm>
          <a:prstGeom prst="rect">
            <a:avLst/>
          </a:prstGeom>
          <a:noFill/>
          <a:ln>
            <a:noFill/>
          </a:ln>
        </p:spPr>
        <p:txBody>
          <a:bodyPr anchorCtr="0" anchor="t" bIns="0" lIns="0" spcFirstLastPara="1" rIns="0" wrap="square" tIns="0">
            <a:noAutofit/>
          </a:bodyPr>
          <a:lstStyle>
            <a:lvl1pPr indent="-284290" lvl="0" marL="457200" algn="l">
              <a:lnSpc>
                <a:spcPct val="91000"/>
              </a:lnSpc>
              <a:spcBef>
                <a:spcPts val="1350"/>
              </a:spcBef>
              <a:spcAft>
                <a:spcPts val="0"/>
              </a:spcAft>
              <a:buClr>
                <a:srgbClr val="FF0000"/>
              </a:buClr>
              <a:buSzPts val="877"/>
              <a:buChar char="●"/>
              <a:defRPr sz="975">
                <a:solidFill>
                  <a:schemeClr val="dk1"/>
                </a:solidFill>
              </a:defRPr>
            </a:lvl1pPr>
            <a:lvl2pPr indent="-271463" lvl="1" marL="914400" algn="l">
              <a:lnSpc>
                <a:spcPct val="91000"/>
              </a:lnSpc>
              <a:spcBef>
                <a:spcPts val="1350"/>
              </a:spcBef>
              <a:spcAft>
                <a:spcPts val="0"/>
              </a:spcAft>
              <a:buClr>
                <a:srgbClr val="FF0000"/>
              </a:buClr>
              <a:buSzPts val="675"/>
              <a:buChar char="●"/>
              <a:defRPr sz="750">
                <a:solidFill>
                  <a:schemeClr val="dk1"/>
                </a:solidFill>
              </a:defRPr>
            </a:lvl2pPr>
            <a:lvl3pPr indent="-267145" lvl="2" marL="1371600" algn="l">
              <a:lnSpc>
                <a:spcPct val="91000"/>
              </a:lnSpc>
              <a:spcBef>
                <a:spcPts val="1350"/>
              </a:spcBef>
              <a:spcAft>
                <a:spcPts val="0"/>
              </a:spcAft>
              <a:buClr>
                <a:srgbClr val="FF0000"/>
              </a:buClr>
              <a:buSzPts val="607"/>
              <a:buChar char="●"/>
              <a:defRPr sz="675">
                <a:solidFill>
                  <a:schemeClr val="dk1"/>
                </a:solidFill>
              </a:defRPr>
            </a:lvl3pPr>
            <a:lvl4pPr indent="-258572" lvl="3" marL="1828800" algn="l">
              <a:lnSpc>
                <a:spcPct val="91000"/>
              </a:lnSpc>
              <a:spcBef>
                <a:spcPts val="1350"/>
              </a:spcBef>
              <a:spcAft>
                <a:spcPts val="0"/>
              </a:spcAft>
              <a:buClr>
                <a:srgbClr val="FF0000"/>
              </a:buClr>
              <a:buSzPts val="472"/>
              <a:buChar char="●"/>
              <a:defRPr sz="525">
                <a:solidFill>
                  <a:schemeClr val="dk1"/>
                </a:solidFill>
              </a:defRPr>
            </a:lvl4pPr>
            <a:lvl5pPr indent="-252158" lvl="4" marL="2286000" algn="l">
              <a:lnSpc>
                <a:spcPct val="91000"/>
              </a:lnSpc>
              <a:spcBef>
                <a:spcPts val="1350"/>
              </a:spcBef>
              <a:spcAft>
                <a:spcPts val="0"/>
              </a:spcAft>
              <a:buClr>
                <a:srgbClr val="FF0000"/>
              </a:buClr>
              <a:buSzPts val="371"/>
              <a:buChar char="●"/>
              <a:defRPr sz="412">
                <a:solidFill>
                  <a:schemeClr val="dk1"/>
                </a:solidFill>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8750" name="Google Shape;8750;g3d53bdb51f7_0_14693"/>
          <p:cNvSpPr txBox="1"/>
          <p:nvPr>
            <p:ph idx="2" type="subTitle"/>
          </p:nvPr>
        </p:nvSpPr>
        <p:spPr>
          <a:xfrm>
            <a:off x="5794833" y="1136644"/>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8751" name="Google Shape;8751;g3d53bdb51f7_0_14693"/>
          <p:cNvSpPr txBox="1"/>
          <p:nvPr>
            <p:ph idx="3" type="subTitle"/>
          </p:nvPr>
        </p:nvSpPr>
        <p:spPr>
          <a:xfrm>
            <a:off x="5794833" y="1686267"/>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8752" name="Google Shape;8752;g3d53bdb51f7_0_14693"/>
          <p:cNvSpPr txBox="1"/>
          <p:nvPr>
            <p:ph idx="4" type="subTitle"/>
          </p:nvPr>
        </p:nvSpPr>
        <p:spPr>
          <a:xfrm>
            <a:off x="5794833" y="2248253"/>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8753" name="Google Shape;8753;g3d53bdb51f7_0_14693"/>
          <p:cNvSpPr txBox="1"/>
          <p:nvPr>
            <p:ph idx="5" type="subTitle"/>
          </p:nvPr>
        </p:nvSpPr>
        <p:spPr>
          <a:xfrm>
            <a:off x="5794833" y="2788269"/>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8754" name="Google Shape;8754;g3d53bdb51f7_0_14693"/>
          <p:cNvSpPr txBox="1"/>
          <p:nvPr>
            <p:ph idx="6" type="subTitle"/>
          </p:nvPr>
        </p:nvSpPr>
        <p:spPr>
          <a:xfrm>
            <a:off x="5794833" y="3361256"/>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8755" name="Google Shape;8755;g3d53bdb51f7_0_14693"/>
          <p:cNvSpPr txBox="1"/>
          <p:nvPr>
            <p:ph idx="7" type="subTitle"/>
          </p:nvPr>
        </p:nvSpPr>
        <p:spPr>
          <a:xfrm>
            <a:off x="5794833" y="3917957"/>
            <a:ext cx="2313300" cy="187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050"/>
              <a:buFont typeface="Poppins"/>
              <a:buNone/>
              <a:defRPr b="1" sz="105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810"/>
              <a:buNone/>
              <a:defRPr sz="900">
                <a:solidFill>
                  <a:schemeClr val="lt1"/>
                </a:solidFill>
              </a:defRPr>
            </a:lvl2pPr>
            <a:lvl3pPr lvl="2" algn="l">
              <a:lnSpc>
                <a:spcPct val="95000"/>
              </a:lnSpc>
              <a:spcBef>
                <a:spcPts val="1350"/>
              </a:spcBef>
              <a:spcAft>
                <a:spcPts val="0"/>
              </a:spcAft>
              <a:buClr>
                <a:schemeClr val="lt1"/>
              </a:buClr>
              <a:buSzPts val="675"/>
              <a:buNone/>
              <a:defRPr sz="750">
                <a:solidFill>
                  <a:schemeClr val="lt1"/>
                </a:solidFill>
              </a:defRPr>
            </a:lvl3pPr>
            <a:lvl4pPr lvl="3" algn="l">
              <a:lnSpc>
                <a:spcPct val="95000"/>
              </a:lnSpc>
              <a:spcBef>
                <a:spcPts val="1350"/>
              </a:spcBef>
              <a:spcAft>
                <a:spcPts val="0"/>
              </a:spcAft>
              <a:buClr>
                <a:schemeClr val="lt1"/>
              </a:buClr>
              <a:buSzPts val="540"/>
              <a:buNone/>
              <a:defRPr sz="600">
                <a:solidFill>
                  <a:schemeClr val="lt1"/>
                </a:solidFill>
              </a:defRPr>
            </a:lvl4pPr>
            <a:lvl5pPr lvl="4" algn="l">
              <a:lnSpc>
                <a:spcPct val="95000"/>
              </a:lnSpc>
              <a:spcBef>
                <a:spcPts val="1350"/>
              </a:spcBef>
              <a:spcAft>
                <a:spcPts val="0"/>
              </a:spcAft>
              <a:buClr>
                <a:schemeClr val="lt1"/>
              </a:buClr>
              <a:buSzPts val="405"/>
              <a:buNone/>
              <a:defRPr sz="450">
                <a:solidFill>
                  <a:schemeClr val="lt1"/>
                </a:solidFill>
              </a:defRPr>
            </a:lvl5pPr>
            <a:lvl6pPr lvl="5" algn="l">
              <a:lnSpc>
                <a:spcPct val="90000"/>
              </a:lnSpc>
              <a:spcBef>
                <a:spcPts val="375"/>
              </a:spcBef>
              <a:spcAft>
                <a:spcPts val="0"/>
              </a:spcAft>
              <a:buClr>
                <a:schemeClr val="lt1"/>
              </a:buClr>
              <a:buSzPts val="187"/>
              <a:buNone/>
              <a:defRPr sz="187">
                <a:solidFill>
                  <a:schemeClr val="lt1"/>
                </a:solidFill>
              </a:defRPr>
            </a:lvl6pPr>
            <a:lvl7pPr lvl="6" algn="l">
              <a:lnSpc>
                <a:spcPct val="90000"/>
              </a:lnSpc>
              <a:spcBef>
                <a:spcPts val="375"/>
              </a:spcBef>
              <a:spcAft>
                <a:spcPts val="0"/>
              </a:spcAft>
              <a:buClr>
                <a:schemeClr val="lt1"/>
              </a:buClr>
              <a:buSzPts val="187"/>
              <a:buNone/>
              <a:defRPr sz="187">
                <a:solidFill>
                  <a:schemeClr val="lt1"/>
                </a:solidFill>
              </a:defRPr>
            </a:lvl7pPr>
            <a:lvl8pPr lvl="7" algn="l">
              <a:lnSpc>
                <a:spcPct val="90000"/>
              </a:lnSpc>
              <a:spcBef>
                <a:spcPts val="375"/>
              </a:spcBef>
              <a:spcAft>
                <a:spcPts val="0"/>
              </a:spcAft>
              <a:buClr>
                <a:schemeClr val="lt1"/>
              </a:buClr>
              <a:buSzPts val="187"/>
              <a:buNone/>
              <a:defRPr sz="187">
                <a:solidFill>
                  <a:schemeClr val="lt1"/>
                </a:solidFill>
              </a:defRPr>
            </a:lvl8pPr>
            <a:lvl9pPr lvl="8" algn="l">
              <a:lnSpc>
                <a:spcPct val="90000"/>
              </a:lnSpc>
              <a:spcBef>
                <a:spcPts val="375"/>
              </a:spcBef>
              <a:spcAft>
                <a:spcPts val="0"/>
              </a:spcAft>
              <a:buClr>
                <a:schemeClr val="lt1"/>
              </a:buClr>
              <a:buSzPts val="187"/>
              <a:buNone/>
              <a:defRPr sz="187">
                <a:solidFill>
                  <a:schemeClr val="lt1"/>
                </a:solidFill>
              </a:defRPr>
            </a:lvl9pPr>
          </a:lstStyle>
          <a:p/>
        </p:txBody>
      </p:sp>
      <p:sp>
        <p:nvSpPr>
          <p:cNvPr id="8756" name="Google Shape;8756;g3d53bdb51f7_0_14693"/>
          <p:cNvSpPr txBox="1"/>
          <p:nvPr>
            <p:ph idx="8" type="subTitle"/>
          </p:nvPr>
        </p:nvSpPr>
        <p:spPr>
          <a:xfrm>
            <a:off x="315390" y="1782601"/>
            <a:ext cx="3348300" cy="4464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537"/>
              <a:buFont typeface="Poppins"/>
              <a:buNone/>
              <a:defRPr b="1" sz="1537">
                <a:latin typeface="Poppins"/>
                <a:ea typeface="Poppins"/>
                <a:cs typeface="Poppins"/>
                <a:sym typeface="Poppins"/>
              </a:defRPr>
            </a:lvl1pPr>
            <a:lvl2pPr lvl="1" algn="l">
              <a:lnSpc>
                <a:spcPct val="95000"/>
              </a:lnSpc>
              <a:spcBef>
                <a:spcPts val="1350"/>
              </a:spcBef>
              <a:spcAft>
                <a:spcPts val="0"/>
              </a:spcAft>
              <a:buSzPts val="1537"/>
              <a:buFont typeface="Poppins"/>
              <a:buNone/>
              <a:defRPr b="1" sz="1537">
                <a:latin typeface="Poppins"/>
                <a:ea typeface="Poppins"/>
                <a:cs typeface="Poppins"/>
                <a:sym typeface="Poppins"/>
              </a:defRPr>
            </a:lvl2pPr>
            <a:lvl3pPr lvl="2" algn="l">
              <a:lnSpc>
                <a:spcPct val="95000"/>
              </a:lnSpc>
              <a:spcBef>
                <a:spcPts val="1350"/>
              </a:spcBef>
              <a:spcAft>
                <a:spcPts val="0"/>
              </a:spcAft>
              <a:buSzPts val="1537"/>
              <a:buFont typeface="Poppins"/>
              <a:buNone/>
              <a:defRPr b="1" sz="1537">
                <a:latin typeface="Poppins"/>
                <a:ea typeface="Poppins"/>
                <a:cs typeface="Poppins"/>
                <a:sym typeface="Poppins"/>
              </a:defRPr>
            </a:lvl3pPr>
            <a:lvl4pPr lvl="3" algn="l">
              <a:lnSpc>
                <a:spcPct val="95000"/>
              </a:lnSpc>
              <a:spcBef>
                <a:spcPts val="1350"/>
              </a:spcBef>
              <a:spcAft>
                <a:spcPts val="0"/>
              </a:spcAft>
              <a:buSzPts val="1537"/>
              <a:buFont typeface="Poppins"/>
              <a:buNone/>
              <a:defRPr b="1" sz="1537">
                <a:latin typeface="Poppins"/>
                <a:ea typeface="Poppins"/>
                <a:cs typeface="Poppins"/>
                <a:sym typeface="Poppins"/>
              </a:defRPr>
            </a:lvl4pPr>
            <a:lvl5pPr lvl="4" algn="l">
              <a:lnSpc>
                <a:spcPct val="95000"/>
              </a:lnSpc>
              <a:spcBef>
                <a:spcPts val="1350"/>
              </a:spcBef>
              <a:spcAft>
                <a:spcPts val="0"/>
              </a:spcAft>
              <a:buSzPts val="1537"/>
              <a:buFont typeface="Poppins"/>
              <a:buNone/>
              <a:defRPr b="1" sz="1537">
                <a:latin typeface="Poppins"/>
                <a:ea typeface="Poppins"/>
                <a:cs typeface="Poppins"/>
                <a:sym typeface="Poppins"/>
              </a:defRPr>
            </a:lvl5pPr>
            <a:lvl6pPr lvl="5" algn="l">
              <a:lnSpc>
                <a:spcPct val="95000"/>
              </a:lnSpc>
              <a:spcBef>
                <a:spcPts val="1350"/>
              </a:spcBef>
              <a:spcAft>
                <a:spcPts val="0"/>
              </a:spcAft>
              <a:buSzPts val="1537"/>
              <a:buFont typeface="Poppins"/>
              <a:buNone/>
              <a:defRPr b="1" sz="1537">
                <a:latin typeface="Poppins"/>
                <a:ea typeface="Poppins"/>
                <a:cs typeface="Poppins"/>
                <a:sym typeface="Poppins"/>
              </a:defRPr>
            </a:lvl6pPr>
            <a:lvl7pPr lvl="6" algn="l">
              <a:lnSpc>
                <a:spcPct val="95000"/>
              </a:lnSpc>
              <a:spcBef>
                <a:spcPts val="1350"/>
              </a:spcBef>
              <a:spcAft>
                <a:spcPts val="0"/>
              </a:spcAft>
              <a:buSzPts val="1537"/>
              <a:buFont typeface="Poppins"/>
              <a:buNone/>
              <a:defRPr b="1" sz="1537">
                <a:latin typeface="Poppins"/>
                <a:ea typeface="Poppins"/>
                <a:cs typeface="Poppins"/>
                <a:sym typeface="Poppins"/>
              </a:defRPr>
            </a:lvl7pPr>
            <a:lvl8pPr lvl="7" algn="l">
              <a:lnSpc>
                <a:spcPct val="95000"/>
              </a:lnSpc>
              <a:spcBef>
                <a:spcPts val="1350"/>
              </a:spcBef>
              <a:spcAft>
                <a:spcPts val="0"/>
              </a:spcAft>
              <a:buSzPts val="1537"/>
              <a:buFont typeface="Poppins"/>
              <a:buNone/>
              <a:defRPr b="1" sz="1537">
                <a:latin typeface="Poppins"/>
                <a:ea typeface="Poppins"/>
                <a:cs typeface="Poppins"/>
                <a:sym typeface="Poppins"/>
              </a:defRPr>
            </a:lvl8pPr>
            <a:lvl9pPr lvl="8" algn="l">
              <a:lnSpc>
                <a:spcPct val="95000"/>
              </a:lnSpc>
              <a:spcBef>
                <a:spcPts val="1350"/>
              </a:spcBef>
              <a:spcAft>
                <a:spcPts val="0"/>
              </a:spcAft>
              <a:buSzPts val="1537"/>
              <a:buFont typeface="Poppins"/>
              <a:buNone/>
              <a:defRPr b="1" sz="1537">
                <a:latin typeface="Poppins"/>
                <a:ea typeface="Poppins"/>
                <a:cs typeface="Poppins"/>
                <a:sym typeface="Poppins"/>
              </a:defRPr>
            </a:lvl9pPr>
          </a:lstStyle>
          <a:p/>
        </p:txBody>
      </p:sp>
    </p:spTree>
  </p:cSld>
  <p:clrMapOvr>
    <a:masterClrMapping/>
  </p:clrMapOvr>
</p:sldLayout>
</file>

<file path=ppt/slideLayouts/slideLayout5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7_Custom Layout">
  <p:cSld name="37_Custom Layout">
    <p:bg>
      <p:bgPr>
        <a:blipFill>
          <a:blip r:embed="rId2">
            <a:alphaModFix/>
          </a:blip>
          <a:stretch>
            <a:fillRect/>
          </a:stretch>
        </a:blipFill>
      </p:bgPr>
    </p:bg>
    <p:spTree>
      <p:nvGrpSpPr>
        <p:cNvPr id="8757" name="Shape 8757"/>
        <p:cNvGrpSpPr/>
        <p:nvPr/>
      </p:nvGrpSpPr>
      <p:grpSpPr>
        <a:xfrm>
          <a:off x="0" y="0"/>
          <a:ext cx="0" cy="0"/>
          <a:chOff x="0" y="0"/>
          <a:chExt cx="0" cy="0"/>
        </a:xfrm>
      </p:grpSpPr>
      <p:sp>
        <p:nvSpPr>
          <p:cNvPr id="8758" name="Google Shape;8758;g3d53bdb51f7_0_14704"/>
          <p:cNvSpPr txBox="1"/>
          <p:nvPr>
            <p:ph type="title"/>
          </p:nvPr>
        </p:nvSpPr>
        <p:spPr>
          <a:xfrm>
            <a:off x="325593" y="34775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759" name="Google Shape;8759;g3d53bdb51f7_0_1470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760" name="Google Shape;8760;g3d53bdb51f7_0_14704"/>
          <p:cNvSpPr txBox="1"/>
          <p:nvPr>
            <p:ph idx="1" type="subTitle"/>
          </p:nvPr>
        </p:nvSpPr>
        <p:spPr>
          <a:xfrm>
            <a:off x="1694133" y="2200144"/>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8761" name="Google Shape;8761;g3d53bdb51f7_0_14704"/>
          <p:cNvSpPr txBox="1"/>
          <p:nvPr>
            <p:ph idx="2" type="subTitle"/>
          </p:nvPr>
        </p:nvSpPr>
        <p:spPr>
          <a:xfrm>
            <a:off x="1694133" y="2576432"/>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8762" name="Google Shape;8762;g3d53bdb51f7_0_14704"/>
          <p:cNvSpPr txBox="1"/>
          <p:nvPr>
            <p:ph idx="3" type="subTitle"/>
          </p:nvPr>
        </p:nvSpPr>
        <p:spPr>
          <a:xfrm>
            <a:off x="1694133" y="2949530"/>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8763" name="Google Shape;8763;g3d53bdb51f7_0_14704"/>
          <p:cNvSpPr txBox="1"/>
          <p:nvPr>
            <p:ph idx="4" type="subTitle"/>
          </p:nvPr>
        </p:nvSpPr>
        <p:spPr>
          <a:xfrm>
            <a:off x="1694133" y="3325818"/>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8764" name="Google Shape;8764;g3d53bdb51f7_0_14704"/>
          <p:cNvSpPr txBox="1"/>
          <p:nvPr>
            <p:ph idx="5" type="subTitle"/>
          </p:nvPr>
        </p:nvSpPr>
        <p:spPr>
          <a:xfrm>
            <a:off x="1694133" y="3708421"/>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8765" name="Google Shape;8765;g3d53bdb51f7_0_14704"/>
          <p:cNvSpPr txBox="1"/>
          <p:nvPr>
            <p:ph idx="6" type="subTitle"/>
          </p:nvPr>
        </p:nvSpPr>
        <p:spPr>
          <a:xfrm>
            <a:off x="1694133" y="4084710"/>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8766" name="Google Shape;8766;g3d53bdb51f7_0_14704"/>
          <p:cNvSpPr txBox="1"/>
          <p:nvPr>
            <p:ph idx="7" type="subTitle"/>
          </p:nvPr>
        </p:nvSpPr>
        <p:spPr>
          <a:xfrm>
            <a:off x="5012144" y="2200144"/>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8767" name="Google Shape;8767;g3d53bdb51f7_0_14704"/>
          <p:cNvSpPr txBox="1"/>
          <p:nvPr>
            <p:ph idx="8" type="subTitle"/>
          </p:nvPr>
        </p:nvSpPr>
        <p:spPr>
          <a:xfrm>
            <a:off x="5012144" y="2576432"/>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8768" name="Google Shape;8768;g3d53bdb51f7_0_14704"/>
          <p:cNvSpPr txBox="1"/>
          <p:nvPr>
            <p:ph idx="9" type="subTitle"/>
          </p:nvPr>
        </p:nvSpPr>
        <p:spPr>
          <a:xfrm>
            <a:off x="5012144" y="2949530"/>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8769" name="Google Shape;8769;g3d53bdb51f7_0_14704"/>
          <p:cNvSpPr txBox="1"/>
          <p:nvPr>
            <p:ph idx="13" type="subTitle"/>
          </p:nvPr>
        </p:nvSpPr>
        <p:spPr>
          <a:xfrm>
            <a:off x="5012144" y="3325818"/>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8770" name="Google Shape;8770;g3d53bdb51f7_0_14704"/>
          <p:cNvSpPr txBox="1"/>
          <p:nvPr>
            <p:ph idx="14" type="subTitle"/>
          </p:nvPr>
        </p:nvSpPr>
        <p:spPr>
          <a:xfrm>
            <a:off x="5012144" y="3708421"/>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8771" name="Google Shape;8771;g3d53bdb51f7_0_14704"/>
          <p:cNvSpPr txBox="1"/>
          <p:nvPr>
            <p:ph idx="15" type="subTitle"/>
          </p:nvPr>
        </p:nvSpPr>
        <p:spPr>
          <a:xfrm>
            <a:off x="5012144" y="4084710"/>
            <a:ext cx="2732100" cy="15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937"/>
              <a:buFont typeface="Poppins Medium"/>
              <a:buNone/>
              <a:defRPr sz="937"/>
            </a:lvl1pPr>
            <a:lvl2pPr lvl="1" algn="l">
              <a:lnSpc>
                <a:spcPct val="95000"/>
              </a:lnSpc>
              <a:spcBef>
                <a:spcPts val="1350"/>
              </a:spcBef>
              <a:spcAft>
                <a:spcPts val="0"/>
              </a:spcAft>
              <a:buSzPts val="937"/>
              <a:buNone/>
              <a:defRPr sz="937"/>
            </a:lvl2pPr>
            <a:lvl3pPr lvl="2" algn="l">
              <a:lnSpc>
                <a:spcPct val="95000"/>
              </a:lnSpc>
              <a:spcBef>
                <a:spcPts val="1350"/>
              </a:spcBef>
              <a:spcAft>
                <a:spcPts val="0"/>
              </a:spcAft>
              <a:buSzPts val="937"/>
              <a:buNone/>
              <a:defRPr sz="937"/>
            </a:lvl3pPr>
            <a:lvl4pPr lvl="3" algn="l">
              <a:lnSpc>
                <a:spcPct val="95000"/>
              </a:lnSpc>
              <a:spcBef>
                <a:spcPts val="1350"/>
              </a:spcBef>
              <a:spcAft>
                <a:spcPts val="0"/>
              </a:spcAft>
              <a:buSzPts val="937"/>
              <a:buNone/>
              <a:defRPr sz="937"/>
            </a:lvl4pPr>
            <a:lvl5pPr lvl="4" algn="l">
              <a:lnSpc>
                <a:spcPct val="95000"/>
              </a:lnSpc>
              <a:spcBef>
                <a:spcPts val="1350"/>
              </a:spcBef>
              <a:spcAft>
                <a:spcPts val="0"/>
              </a:spcAft>
              <a:buSzPts val="937"/>
              <a:buNone/>
              <a:defRPr sz="937"/>
            </a:lvl5pPr>
            <a:lvl6pPr lvl="5" algn="l">
              <a:lnSpc>
                <a:spcPct val="90000"/>
              </a:lnSpc>
              <a:spcBef>
                <a:spcPts val="375"/>
              </a:spcBef>
              <a:spcAft>
                <a:spcPts val="0"/>
              </a:spcAft>
              <a:buSzPts val="937"/>
              <a:buNone/>
              <a:defRPr sz="937"/>
            </a:lvl6pPr>
            <a:lvl7pPr lvl="6" algn="l">
              <a:lnSpc>
                <a:spcPct val="90000"/>
              </a:lnSpc>
              <a:spcBef>
                <a:spcPts val="375"/>
              </a:spcBef>
              <a:spcAft>
                <a:spcPts val="0"/>
              </a:spcAft>
              <a:buSzPts val="937"/>
              <a:buNone/>
              <a:defRPr sz="937"/>
            </a:lvl7pPr>
            <a:lvl8pPr lvl="7" algn="l">
              <a:lnSpc>
                <a:spcPct val="90000"/>
              </a:lnSpc>
              <a:spcBef>
                <a:spcPts val="375"/>
              </a:spcBef>
              <a:spcAft>
                <a:spcPts val="0"/>
              </a:spcAft>
              <a:buSzPts val="937"/>
              <a:buNone/>
              <a:defRPr sz="937"/>
            </a:lvl8pPr>
            <a:lvl9pPr lvl="8" algn="l">
              <a:lnSpc>
                <a:spcPct val="90000"/>
              </a:lnSpc>
              <a:spcBef>
                <a:spcPts val="375"/>
              </a:spcBef>
              <a:spcAft>
                <a:spcPts val="0"/>
              </a:spcAft>
              <a:buSzPts val="937"/>
              <a:buNone/>
              <a:defRPr sz="937"/>
            </a:lvl9pPr>
          </a:lstStyle>
          <a:p/>
        </p:txBody>
      </p:sp>
      <p:sp>
        <p:nvSpPr>
          <p:cNvPr id="8772" name="Google Shape;8772;g3d53bdb51f7_0_14704"/>
          <p:cNvSpPr txBox="1"/>
          <p:nvPr>
            <p:ph idx="16" type="subTitle"/>
          </p:nvPr>
        </p:nvSpPr>
        <p:spPr>
          <a:xfrm>
            <a:off x="1479196" y="1377767"/>
            <a:ext cx="2732100" cy="5526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1312"/>
              <a:buNone/>
              <a:defRPr sz="1312"/>
            </a:lvl2pPr>
            <a:lvl3pPr lvl="2" algn="l">
              <a:lnSpc>
                <a:spcPct val="95000"/>
              </a:lnSpc>
              <a:spcBef>
                <a:spcPts val="1350"/>
              </a:spcBef>
              <a:spcAft>
                <a:spcPts val="0"/>
              </a:spcAft>
              <a:buSzPts val="1312"/>
              <a:buNone/>
              <a:defRPr sz="1312"/>
            </a:lvl3pPr>
            <a:lvl4pPr lvl="3" algn="l">
              <a:lnSpc>
                <a:spcPct val="95000"/>
              </a:lnSpc>
              <a:spcBef>
                <a:spcPts val="1350"/>
              </a:spcBef>
              <a:spcAft>
                <a:spcPts val="0"/>
              </a:spcAft>
              <a:buSzPts val="1312"/>
              <a:buNone/>
              <a:defRPr sz="1312"/>
            </a:lvl4pPr>
            <a:lvl5pPr lvl="4" algn="l">
              <a:lnSpc>
                <a:spcPct val="95000"/>
              </a:lnSpc>
              <a:spcBef>
                <a:spcPts val="1350"/>
              </a:spcBef>
              <a:spcAft>
                <a:spcPts val="0"/>
              </a:spcAft>
              <a:buSzPts val="1312"/>
              <a:buNone/>
              <a:defRPr sz="1312"/>
            </a:lvl5pPr>
            <a:lvl6pPr lvl="5" algn="l">
              <a:lnSpc>
                <a:spcPct val="90000"/>
              </a:lnSpc>
              <a:spcBef>
                <a:spcPts val="375"/>
              </a:spcBef>
              <a:spcAft>
                <a:spcPts val="0"/>
              </a:spcAft>
              <a:buSzPts val="1312"/>
              <a:buNone/>
              <a:defRPr sz="1312"/>
            </a:lvl6pPr>
            <a:lvl7pPr lvl="6" algn="l">
              <a:lnSpc>
                <a:spcPct val="90000"/>
              </a:lnSpc>
              <a:spcBef>
                <a:spcPts val="375"/>
              </a:spcBef>
              <a:spcAft>
                <a:spcPts val="0"/>
              </a:spcAft>
              <a:buSzPts val="1312"/>
              <a:buNone/>
              <a:defRPr sz="1312"/>
            </a:lvl7pPr>
            <a:lvl8pPr lvl="7" algn="l">
              <a:lnSpc>
                <a:spcPct val="90000"/>
              </a:lnSpc>
              <a:spcBef>
                <a:spcPts val="375"/>
              </a:spcBef>
              <a:spcAft>
                <a:spcPts val="0"/>
              </a:spcAft>
              <a:buSzPts val="1312"/>
              <a:buNone/>
              <a:defRPr sz="1312"/>
            </a:lvl8pPr>
            <a:lvl9pPr lvl="8" algn="l">
              <a:lnSpc>
                <a:spcPct val="90000"/>
              </a:lnSpc>
              <a:spcBef>
                <a:spcPts val="375"/>
              </a:spcBef>
              <a:spcAft>
                <a:spcPts val="0"/>
              </a:spcAft>
              <a:buSzPts val="1312"/>
              <a:buNone/>
              <a:defRPr sz="1312"/>
            </a:lvl9pPr>
          </a:lstStyle>
          <a:p/>
        </p:txBody>
      </p:sp>
      <p:sp>
        <p:nvSpPr>
          <p:cNvPr id="8773" name="Google Shape;8773;g3d53bdb51f7_0_14704"/>
          <p:cNvSpPr txBox="1"/>
          <p:nvPr>
            <p:ph idx="17" type="subTitle"/>
          </p:nvPr>
        </p:nvSpPr>
        <p:spPr>
          <a:xfrm>
            <a:off x="4797346" y="1377767"/>
            <a:ext cx="2732100" cy="5526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312"/>
              <a:buFont typeface="Poppins"/>
              <a:buNone/>
              <a:defRPr b="1" sz="1312">
                <a:latin typeface="Poppins"/>
                <a:ea typeface="Poppins"/>
                <a:cs typeface="Poppins"/>
                <a:sym typeface="Poppins"/>
              </a:defRPr>
            </a:lvl1pPr>
            <a:lvl2pPr lvl="1" algn="l">
              <a:lnSpc>
                <a:spcPct val="95000"/>
              </a:lnSpc>
              <a:spcBef>
                <a:spcPts val="1350"/>
              </a:spcBef>
              <a:spcAft>
                <a:spcPts val="0"/>
              </a:spcAft>
              <a:buSzPts val="1312"/>
              <a:buNone/>
              <a:defRPr sz="1312"/>
            </a:lvl2pPr>
            <a:lvl3pPr lvl="2" algn="l">
              <a:lnSpc>
                <a:spcPct val="95000"/>
              </a:lnSpc>
              <a:spcBef>
                <a:spcPts val="1350"/>
              </a:spcBef>
              <a:spcAft>
                <a:spcPts val="0"/>
              </a:spcAft>
              <a:buSzPts val="1312"/>
              <a:buNone/>
              <a:defRPr sz="1312"/>
            </a:lvl3pPr>
            <a:lvl4pPr lvl="3" algn="l">
              <a:lnSpc>
                <a:spcPct val="95000"/>
              </a:lnSpc>
              <a:spcBef>
                <a:spcPts val="1350"/>
              </a:spcBef>
              <a:spcAft>
                <a:spcPts val="0"/>
              </a:spcAft>
              <a:buSzPts val="1312"/>
              <a:buNone/>
              <a:defRPr sz="1312"/>
            </a:lvl4pPr>
            <a:lvl5pPr lvl="4" algn="l">
              <a:lnSpc>
                <a:spcPct val="95000"/>
              </a:lnSpc>
              <a:spcBef>
                <a:spcPts val="1350"/>
              </a:spcBef>
              <a:spcAft>
                <a:spcPts val="0"/>
              </a:spcAft>
              <a:buSzPts val="1312"/>
              <a:buNone/>
              <a:defRPr sz="1312"/>
            </a:lvl5pPr>
            <a:lvl6pPr lvl="5" algn="l">
              <a:lnSpc>
                <a:spcPct val="90000"/>
              </a:lnSpc>
              <a:spcBef>
                <a:spcPts val="375"/>
              </a:spcBef>
              <a:spcAft>
                <a:spcPts val="0"/>
              </a:spcAft>
              <a:buSzPts val="1312"/>
              <a:buNone/>
              <a:defRPr sz="1312"/>
            </a:lvl6pPr>
            <a:lvl7pPr lvl="6" algn="l">
              <a:lnSpc>
                <a:spcPct val="90000"/>
              </a:lnSpc>
              <a:spcBef>
                <a:spcPts val="375"/>
              </a:spcBef>
              <a:spcAft>
                <a:spcPts val="0"/>
              </a:spcAft>
              <a:buSzPts val="1312"/>
              <a:buNone/>
              <a:defRPr sz="1312"/>
            </a:lvl7pPr>
            <a:lvl8pPr lvl="7" algn="l">
              <a:lnSpc>
                <a:spcPct val="90000"/>
              </a:lnSpc>
              <a:spcBef>
                <a:spcPts val="375"/>
              </a:spcBef>
              <a:spcAft>
                <a:spcPts val="0"/>
              </a:spcAft>
              <a:buSzPts val="1312"/>
              <a:buNone/>
              <a:defRPr sz="1312"/>
            </a:lvl8pPr>
            <a:lvl9pPr lvl="8" algn="l">
              <a:lnSpc>
                <a:spcPct val="90000"/>
              </a:lnSpc>
              <a:spcBef>
                <a:spcPts val="375"/>
              </a:spcBef>
              <a:spcAft>
                <a:spcPts val="0"/>
              </a:spcAft>
              <a:buSzPts val="1312"/>
              <a:buNone/>
              <a:defRPr sz="1312"/>
            </a:lvl9pPr>
          </a:lstStyle>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0_Custom Layout">
  <p:cSld name="40_Custom Layout">
    <p:bg>
      <p:bgPr>
        <a:blipFill>
          <a:blip r:embed="rId2">
            <a:alphaModFix/>
          </a:blip>
          <a:stretch>
            <a:fillRect/>
          </a:stretch>
        </a:blipFill>
      </p:bgPr>
    </p:bg>
    <p:spTree>
      <p:nvGrpSpPr>
        <p:cNvPr id="816" name="Shape 816"/>
        <p:cNvGrpSpPr/>
        <p:nvPr/>
      </p:nvGrpSpPr>
      <p:grpSpPr>
        <a:xfrm>
          <a:off x="0" y="0"/>
          <a:ext cx="0" cy="0"/>
          <a:chOff x="0" y="0"/>
          <a:chExt cx="0" cy="0"/>
        </a:xfrm>
      </p:grpSpPr>
      <p:sp>
        <p:nvSpPr>
          <p:cNvPr id="817" name="Google Shape;817;g3970249a880_0_12205"/>
          <p:cNvSpPr/>
          <p:nvPr/>
        </p:nvSpPr>
        <p:spPr>
          <a:xfrm>
            <a:off x="327294" y="2374978"/>
            <a:ext cx="8633400" cy="197700"/>
          </a:xfrm>
          <a:prstGeom prst="homePlate">
            <a:avLst>
              <a:gd fmla="val 50000" name="adj"/>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5000">
                <a:srgbClr val="1C0B66"/>
              </a:gs>
              <a:gs pos="86000">
                <a:srgbClr val="1C1A7D"/>
              </a:gs>
              <a:gs pos="91000">
                <a:srgbClr val="1C2F9D"/>
              </a:gs>
              <a:gs pos="95000">
                <a:srgbClr val="1C4AC7"/>
              </a:gs>
              <a:gs pos="100000">
                <a:srgbClr val="1C6AF9"/>
              </a:gs>
            </a:gsLst>
            <a:lin ang="10800025"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accent1"/>
              </a:solidFill>
              <a:latin typeface="Poppins Medium"/>
              <a:ea typeface="Poppins Medium"/>
              <a:cs typeface="Poppins Medium"/>
              <a:sym typeface="Poppins Medium"/>
            </a:endParaRPr>
          </a:p>
        </p:txBody>
      </p:sp>
      <p:sp>
        <p:nvSpPr>
          <p:cNvPr id="818" name="Google Shape;818;g3970249a880_0_12205"/>
          <p:cNvSpPr txBox="1"/>
          <p:nvPr>
            <p:ph type="title"/>
          </p:nvPr>
        </p:nvSpPr>
        <p:spPr>
          <a:xfrm>
            <a:off x="320151" y="34775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19" name="Google Shape;819;g3970249a880_0_1220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white arrow on a black background&#10;&#10;AI-generated content may be incorrect." id="820" name="Google Shape;820;g3970249a880_0_12205"/>
          <p:cNvPicPr preferRelativeResize="0"/>
          <p:nvPr/>
        </p:nvPicPr>
        <p:blipFill rotWithShape="1">
          <a:blip r:embed="rId3">
            <a:alphaModFix/>
          </a:blip>
          <a:srcRect b="0" l="0" r="0" t="0"/>
          <a:stretch/>
        </p:blipFill>
        <p:spPr>
          <a:xfrm>
            <a:off x="403439" y="2407683"/>
            <a:ext cx="82147" cy="132149"/>
          </a:xfrm>
          <a:prstGeom prst="rect">
            <a:avLst/>
          </a:prstGeom>
          <a:noFill/>
          <a:ln>
            <a:noFill/>
          </a:ln>
        </p:spPr>
      </p:pic>
      <p:pic>
        <p:nvPicPr>
          <p:cNvPr descr="A white arrow on a black background&#10;&#10;AI-generated content may be incorrect." id="821" name="Google Shape;821;g3970249a880_0_12205"/>
          <p:cNvPicPr preferRelativeResize="0"/>
          <p:nvPr/>
        </p:nvPicPr>
        <p:blipFill rotWithShape="1">
          <a:blip r:embed="rId3">
            <a:alphaModFix/>
          </a:blip>
          <a:srcRect b="0" l="0" r="0" t="0"/>
          <a:stretch/>
        </p:blipFill>
        <p:spPr>
          <a:xfrm>
            <a:off x="3778697" y="2407683"/>
            <a:ext cx="82147" cy="132149"/>
          </a:xfrm>
          <a:prstGeom prst="rect">
            <a:avLst/>
          </a:prstGeom>
          <a:noFill/>
          <a:ln>
            <a:noFill/>
          </a:ln>
        </p:spPr>
      </p:pic>
      <p:pic>
        <p:nvPicPr>
          <p:cNvPr descr="A white arrow on a black background&#10;&#10;AI-generated content may be incorrect." id="822" name="Google Shape;822;g3970249a880_0_12205"/>
          <p:cNvPicPr preferRelativeResize="0"/>
          <p:nvPr/>
        </p:nvPicPr>
        <p:blipFill rotWithShape="1">
          <a:blip r:embed="rId3">
            <a:alphaModFix/>
          </a:blip>
          <a:srcRect b="0" l="0" r="0" t="0"/>
          <a:stretch/>
        </p:blipFill>
        <p:spPr>
          <a:xfrm>
            <a:off x="5484794" y="2407683"/>
            <a:ext cx="82147" cy="132149"/>
          </a:xfrm>
          <a:prstGeom prst="rect">
            <a:avLst/>
          </a:prstGeom>
          <a:noFill/>
          <a:ln>
            <a:noFill/>
          </a:ln>
        </p:spPr>
      </p:pic>
      <p:pic>
        <p:nvPicPr>
          <p:cNvPr descr="A white arrow on a black background&#10;&#10;AI-generated content may be incorrect." id="823" name="Google Shape;823;g3970249a880_0_12205"/>
          <p:cNvPicPr preferRelativeResize="0"/>
          <p:nvPr/>
        </p:nvPicPr>
        <p:blipFill rotWithShape="1">
          <a:blip r:embed="rId3">
            <a:alphaModFix/>
          </a:blip>
          <a:srcRect b="0" l="0" r="0" t="0"/>
          <a:stretch/>
        </p:blipFill>
        <p:spPr>
          <a:xfrm>
            <a:off x="7166410" y="2407683"/>
            <a:ext cx="82147" cy="132149"/>
          </a:xfrm>
          <a:prstGeom prst="rect">
            <a:avLst/>
          </a:prstGeom>
          <a:noFill/>
          <a:ln>
            <a:noFill/>
          </a:ln>
        </p:spPr>
      </p:pic>
      <p:pic>
        <p:nvPicPr>
          <p:cNvPr descr="A white arrow on a black background&#10;&#10;AI-generated content may be incorrect." id="824" name="Google Shape;824;g3970249a880_0_12205"/>
          <p:cNvPicPr preferRelativeResize="0"/>
          <p:nvPr/>
        </p:nvPicPr>
        <p:blipFill rotWithShape="1">
          <a:blip r:embed="rId3">
            <a:alphaModFix/>
          </a:blip>
          <a:srcRect b="0" l="0" r="0" t="0"/>
          <a:stretch/>
        </p:blipFill>
        <p:spPr>
          <a:xfrm>
            <a:off x="2091068" y="2407683"/>
            <a:ext cx="82147" cy="132149"/>
          </a:xfrm>
          <a:prstGeom prst="rect">
            <a:avLst/>
          </a:prstGeom>
          <a:noFill/>
          <a:ln>
            <a:noFill/>
          </a:ln>
        </p:spPr>
      </p:pic>
      <p:sp>
        <p:nvSpPr>
          <p:cNvPr id="825" name="Google Shape;825;g3970249a880_0_12205"/>
          <p:cNvSpPr txBox="1"/>
          <p:nvPr>
            <p:ph idx="1" type="subTitle"/>
          </p:nvPr>
        </p:nvSpPr>
        <p:spPr>
          <a:xfrm>
            <a:off x="3755511" y="3614606"/>
            <a:ext cx="3321600" cy="460500"/>
          </a:xfrm>
          <a:prstGeom prst="rect">
            <a:avLst/>
          </a:prstGeom>
          <a:noFill/>
          <a:ln>
            <a:noFill/>
          </a:ln>
        </p:spPr>
        <p:txBody>
          <a:bodyPr anchorCtr="0" anchor="t" bIns="34275" lIns="34275" spcFirstLastPara="1" rIns="34275" wrap="square" tIns="34275">
            <a:noAutofit/>
          </a:bodyPr>
          <a:lstStyle>
            <a:lvl1pPr lvl="0" marR="0" algn="l">
              <a:lnSpc>
                <a:spcPct val="101000"/>
              </a:lnSpc>
              <a:spcBef>
                <a:spcPts val="0"/>
              </a:spcBef>
              <a:spcAft>
                <a:spcPts val="0"/>
              </a:spcAft>
              <a:buSzPts val="945"/>
              <a:buNone/>
              <a:defRPr sz="637"/>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26" name="Google Shape;826;g3970249a880_0_12205"/>
          <p:cNvSpPr txBox="1"/>
          <p:nvPr>
            <p:ph idx="2" type="subTitle"/>
          </p:nvPr>
        </p:nvSpPr>
        <p:spPr>
          <a:xfrm>
            <a:off x="315025" y="3614606"/>
            <a:ext cx="3315300" cy="460500"/>
          </a:xfrm>
          <a:prstGeom prst="rect">
            <a:avLst/>
          </a:prstGeom>
          <a:noFill/>
          <a:ln>
            <a:noFill/>
          </a:ln>
        </p:spPr>
        <p:txBody>
          <a:bodyPr anchorCtr="0" anchor="t" bIns="34275" lIns="34275" spcFirstLastPara="1" rIns="34275" wrap="square" tIns="34275">
            <a:noAutofit/>
          </a:bodyPr>
          <a:lstStyle>
            <a:lvl1pPr lvl="0" marR="0" algn="l">
              <a:lnSpc>
                <a:spcPct val="101000"/>
              </a:lnSpc>
              <a:spcBef>
                <a:spcPts val="0"/>
              </a:spcBef>
              <a:spcAft>
                <a:spcPts val="0"/>
              </a:spcAft>
              <a:buSzPts val="945"/>
              <a:buNone/>
              <a:defRPr sz="637"/>
            </a:lvl1pPr>
            <a:lvl2pPr lvl="1" algn="l">
              <a:lnSpc>
                <a:spcPct val="101000"/>
              </a:lnSpc>
              <a:spcBef>
                <a:spcPts val="0"/>
              </a:spcBef>
              <a:spcAft>
                <a:spcPts val="0"/>
              </a:spcAft>
              <a:buSzPts val="810"/>
              <a:buNone/>
              <a:defRPr sz="900"/>
            </a:lvl2pPr>
            <a:lvl3pPr lvl="2" algn="l">
              <a:lnSpc>
                <a:spcPct val="101000"/>
              </a:lnSpc>
              <a:spcBef>
                <a:spcPts val="0"/>
              </a:spcBef>
              <a:spcAft>
                <a:spcPts val="0"/>
              </a:spcAft>
              <a:buSzPts val="675"/>
              <a:buNone/>
              <a:defRPr sz="750"/>
            </a:lvl3pPr>
            <a:lvl4pPr lvl="3" algn="l">
              <a:lnSpc>
                <a:spcPct val="101000"/>
              </a:lnSpc>
              <a:spcBef>
                <a:spcPts val="0"/>
              </a:spcBef>
              <a:spcAft>
                <a:spcPts val="0"/>
              </a:spcAft>
              <a:buSzPts val="540"/>
              <a:buNone/>
              <a:defRPr sz="600"/>
            </a:lvl4pPr>
            <a:lvl5pPr lvl="4" algn="l">
              <a:lnSpc>
                <a:spcPct val="101000"/>
              </a:lnSpc>
              <a:spcBef>
                <a:spcPts val="0"/>
              </a:spcBef>
              <a:spcAft>
                <a:spcPts val="0"/>
              </a:spcAft>
              <a:buSzPts val="405"/>
              <a:buNone/>
              <a:defRPr sz="450"/>
            </a:lvl5pPr>
            <a:lvl6pPr lvl="5" algn="l">
              <a:lnSpc>
                <a:spcPct val="101000"/>
              </a:lnSpc>
              <a:spcBef>
                <a:spcPts val="0"/>
              </a:spcBef>
              <a:spcAft>
                <a:spcPts val="0"/>
              </a:spcAft>
              <a:buSzPts val="187"/>
              <a:buNone/>
              <a:defRPr sz="187"/>
            </a:lvl6pPr>
            <a:lvl7pPr lvl="6" algn="l">
              <a:lnSpc>
                <a:spcPct val="101000"/>
              </a:lnSpc>
              <a:spcBef>
                <a:spcPts val="0"/>
              </a:spcBef>
              <a:spcAft>
                <a:spcPts val="0"/>
              </a:spcAft>
              <a:buSzPts val="187"/>
              <a:buNone/>
              <a:defRPr sz="187"/>
            </a:lvl7pPr>
            <a:lvl8pPr lvl="7" algn="l">
              <a:lnSpc>
                <a:spcPct val="101000"/>
              </a:lnSpc>
              <a:spcBef>
                <a:spcPts val="0"/>
              </a:spcBef>
              <a:spcAft>
                <a:spcPts val="0"/>
              </a:spcAft>
              <a:buSzPts val="187"/>
              <a:buNone/>
              <a:defRPr sz="187"/>
            </a:lvl8pPr>
            <a:lvl9pPr lvl="8" algn="l">
              <a:lnSpc>
                <a:spcPct val="101000"/>
              </a:lnSpc>
              <a:spcBef>
                <a:spcPts val="0"/>
              </a:spcBef>
              <a:spcAft>
                <a:spcPts val="0"/>
              </a:spcAft>
              <a:buSzPts val="187"/>
              <a:buNone/>
              <a:defRPr sz="187"/>
            </a:lvl9pPr>
          </a:lstStyle>
          <a:p/>
        </p:txBody>
      </p:sp>
      <p:sp>
        <p:nvSpPr>
          <p:cNvPr id="827" name="Google Shape;827;g3970249a880_0_12205"/>
          <p:cNvSpPr txBox="1"/>
          <p:nvPr>
            <p:ph idx="3" type="subTitle"/>
          </p:nvPr>
        </p:nvSpPr>
        <p:spPr>
          <a:xfrm>
            <a:off x="2056560" y="1748138"/>
            <a:ext cx="3321600" cy="460500"/>
          </a:xfrm>
          <a:prstGeom prst="rect">
            <a:avLst/>
          </a:prstGeom>
          <a:noFill/>
          <a:ln>
            <a:noFill/>
          </a:ln>
        </p:spPr>
        <p:txBody>
          <a:bodyPr anchorCtr="0" anchor="t" bIns="34275" lIns="34275" spcFirstLastPara="1" rIns="34275" wrap="square" tIns="34275">
            <a:noAutofit/>
          </a:bodyPr>
          <a:lstStyle>
            <a:lvl1pPr lvl="0" marR="0" algn="l">
              <a:lnSpc>
                <a:spcPct val="101000"/>
              </a:lnSpc>
              <a:spcBef>
                <a:spcPts val="0"/>
              </a:spcBef>
              <a:spcAft>
                <a:spcPts val="0"/>
              </a:spcAft>
              <a:buSzPts val="945"/>
              <a:buNone/>
              <a:defRPr sz="637"/>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28" name="Google Shape;828;g3970249a880_0_12205"/>
          <p:cNvSpPr txBox="1"/>
          <p:nvPr>
            <p:ph idx="4" type="subTitle"/>
          </p:nvPr>
        </p:nvSpPr>
        <p:spPr>
          <a:xfrm>
            <a:off x="5465101" y="1748138"/>
            <a:ext cx="3321600" cy="460500"/>
          </a:xfrm>
          <a:prstGeom prst="rect">
            <a:avLst/>
          </a:prstGeom>
          <a:noFill/>
          <a:ln>
            <a:noFill/>
          </a:ln>
        </p:spPr>
        <p:txBody>
          <a:bodyPr anchorCtr="0" anchor="t" bIns="34275" lIns="34275" spcFirstLastPara="1" rIns="34275" wrap="square" tIns="34275">
            <a:noAutofit/>
          </a:bodyPr>
          <a:lstStyle>
            <a:lvl1pPr lvl="0" marR="0" algn="l">
              <a:lnSpc>
                <a:spcPct val="101000"/>
              </a:lnSpc>
              <a:spcBef>
                <a:spcPts val="0"/>
              </a:spcBef>
              <a:spcAft>
                <a:spcPts val="0"/>
              </a:spcAft>
              <a:buSzPts val="945"/>
              <a:buNone/>
              <a:defRPr sz="637"/>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29" name="Google Shape;829;g3970249a880_0_12205"/>
          <p:cNvSpPr txBox="1"/>
          <p:nvPr>
            <p:ph idx="5" type="subTitle"/>
          </p:nvPr>
        </p:nvSpPr>
        <p:spPr>
          <a:xfrm>
            <a:off x="7172094" y="3614606"/>
            <a:ext cx="1802700" cy="460500"/>
          </a:xfrm>
          <a:prstGeom prst="rect">
            <a:avLst/>
          </a:prstGeom>
          <a:noFill/>
          <a:ln>
            <a:noFill/>
          </a:ln>
        </p:spPr>
        <p:txBody>
          <a:bodyPr anchorCtr="0" anchor="t" bIns="34275" lIns="34275" spcFirstLastPara="1" rIns="34275" wrap="square" tIns="34275">
            <a:noAutofit/>
          </a:bodyPr>
          <a:lstStyle>
            <a:lvl1pPr lvl="0" marR="0" algn="l">
              <a:lnSpc>
                <a:spcPct val="101000"/>
              </a:lnSpc>
              <a:spcBef>
                <a:spcPts val="0"/>
              </a:spcBef>
              <a:spcAft>
                <a:spcPts val="0"/>
              </a:spcAft>
              <a:buSzPts val="945"/>
              <a:buNone/>
              <a:defRPr sz="637"/>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30" name="Google Shape;830;g3970249a880_0_12205"/>
          <p:cNvSpPr txBox="1"/>
          <p:nvPr>
            <p:ph idx="6" type="subTitle"/>
          </p:nvPr>
        </p:nvSpPr>
        <p:spPr>
          <a:xfrm>
            <a:off x="2064284" y="1222959"/>
            <a:ext cx="3321600" cy="4605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37"/>
              <a:buFont typeface="Poppins"/>
              <a:buNone/>
              <a:defRPr b="1" sz="15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31" name="Google Shape;831;g3970249a880_0_12205"/>
          <p:cNvSpPr txBox="1"/>
          <p:nvPr>
            <p:ph idx="7" type="subTitle"/>
          </p:nvPr>
        </p:nvSpPr>
        <p:spPr>
          <a:xfrm>
            <a:off x="5467941" y="1222959"/>
            <a:ext cx="3321600" cy="4605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37"/>
              <a:buFont typeface="Poppins"/>
              <a:buNone/>
              <a:defRPr b="1" sz="15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32" name="Google Shape;832;g3970249a880_0_12205"/>
          <p:cNvSpPr txBox="1"/>
          <p:nvPr>
            <p:ph idx="8" type="subTitle"/>
          </p:nvPr>
        </p:nvSpPr>
        <p:spPr>
          <a:xfrm>
            <a:off x="5467941" y="966095"/>
            <a:ext cx="3321600" cy="197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Clr>
                <a:schemeClr val="accent2"/>
              </a:buClr>
              <a:buSzPts val="1125"/>
              <a:buFont typeface="Poppins"/>
              <a:buNone/>
              <a:defRPr b="1" sz="1125">
                <a:solidFill>
                  <a:schemeClr val="accent2"/>
                </a:solidFill>
                <a:latin typeface="Poppins"/>
                <a:ea typeface="Poppins"/>
                <a:cs typeface="Poppins"/>
                <a:sym typeface="Poppins"/>
              </a:defRPr>
            </a:lvl1pPr>
            <a:lvl2pPr lvl="1" algn="l">
              <a:lnSpc>
                <a:spcPct val="95000"/>
              </a:lnSpc>
              <a:spcBef>
                <a:spcPts val="1350"/>
              </a:spcBef>
              <a:spcAft>
                <a:spcPts val="0"/>
              </a:spcAft>
              <a:buSzPts val="810"/>
              <a:buFont typeface="Poppins"/>
              <a:buNone/>
              <a:defRPr b="1" sz="900">
                <a:latin typeface="Poppins"/>
                <a:ea typeface="Poppins"/>
                <a:cs typeface="Poppins"/>
                <a:sym typeface="Poppins"/>
              </a:defRPr>
            </a:lvl2pPr>
            <a:lvl3pPr lvl="2" algn="l">
              <a:lnSpc>
                <a:spcPct val="95000"/>
              </a:lnSpc>
              <a:spcBef>
                <a:spcPts val="1350"/>
              </a:spcBef>
              <a:spcAft>
                <a:spcPts val="0"/>
              </a:spcAft>
              <a:buSzPts val="675"/>
              <a:buFont typeface="Poppins"/>
              <a:buNone/>
              <a:defRPr b="1" sz="750">
                <a:latin typeface="Poppins"/>
                <a:ea typeface="Poppins"/>
                <a:cs typeface="Poppins"/>
                <a:sym typeface="Poppins"/>
              </a:defRPr>
            </a:lvl3pPr>
            <a:lvl4pPr lvl="3" algn="l">
              <a:lnSpc>
                <a:spcPct val="95000"/>
              </a:lnSpc>
              <a:spcBef>
                <a:spcPts val="1350"/>
              </a:spcBef>
              <a:spcAft>
                <a:spcPts val="0"/>
              </a:spcAft>
              <a:buSzPts val="540"/>
              <a:buFont typeface="Poppins"/>
              <a:buNone/>
              <a:defRPr b="1" sz="600">
                <a:latin typeface="Poppins"/>
                <a:ea typeface="Poppins"/>
                <a:cs typeface="Poppins"/>
                <a:sym typeface="Poppins"/>
              </a:defRPr>
            </a:lvl4pPr>
            <a:lvl5pPr lvl="4" algn="l">
              <a:lnSpc>
                <a:spcPct val="95000"/>
              </a:lnSpc>
              <a:spcBef>
                <a:spcPts val="1350"/>
              </a:spcBef>
              <a:spcAft>
                <a:spcPts val="0"/>
              </a:spcAft>
              <a:buSzPts val="405"/>
              <a:buFont typeface="Poppins"/>
              <a:buNone/>
              <a:defRPr b="1" sz="450">
                <a:latin typeface="Poppins"/>
                <a:ea typeface="Poppins"/>
                <a:cs typeface="Poppins"/>
                <a:sym typeface="Poppins"/>
              </a:defRPr>
            </a:lvl5pPr>
            <a:lvl6pPr lvl="5" algn="l">
              <a:lnSpc>
                <a:spcPct val="90000"/>
              </a:lnSpc>
              <a:spcBef>
                <a:spcPts val="375"/>
              </a:spcBef>
              <a:spcAft>
                <a:spcPts val="0"/>
              </a:spcAft>
              <a:buSzPts val="187"/>
              <a:buFont typeface="Poppins"/>
              <a:buNone/>
              <a:defRPr b="1" sz="187">
                <a:latin typeface="Poppins"/>
                <a:ea typeface="Poppins"/>
                <a:cs typeface="Poppins"/>
                <a:sym typeface="Poppins"/>
              </a:defRPr>
            </a:lvl6pPr>
            <a:lvl7pPr lvl="6" algn="l">
              <a:lnSpc>
                <a:spcPct val="90000"/>
              </a:lnSpc>
              <a:spcBef>
                <a:spcPts val="375"/>
              </a:spcBef>
              <a:spcAft>
                <a:spcPts val="0"/>
              </a:spcAft>
              <a:buSzPts val="187"/>
              <a:buFont typeface="Poppins"/>
              <a:buNone/>
              <a:defRPr b="1" sz="187">
                <a:latin typeface="Poppins"/>
                <a:ea typeface="Poppins"/>
                <a:cs typeface="Poppins"/>
                <a:sym typeface="Poppins"/>
              </a:defRPr>
            </a:lvl7pPr>
            <a:lvl8pPr lvl="7" algn="l">
              <a:lnSpc>
                <a:spcPct val="90000"/>
              </a:lnSpc>
              <a:spcBef>
                <a:spcPts val="375"/>
              </a:spcBef>
              <a:spcAft>
                <a:spcPts val="0"/>
              </a:spcAft>
              <a:buSzPts val="187"/>
              <a:buFont typeface="Poppins"/>
              <a:buNone/>
              <a:defRPr b="1" sz="187">
                <a:latin typeface="Poppins"/>
                <a:ea typeface="Poppins"/>
                <a:cs typeface="Poppins"/>
                <a:sym typeface="Poppins"/>
              </a:defRPr>
            </a:lvl8pPr>
            <a:lvl9pPr lvl="8" algn="l">
              <a:lnSpc>
                <a:spcPct val="90000"/>
              </a:lnSpc>
              <a:spcBef>
                <a:spcPts val="375"/>
              </a:spcBef>
              <a:spcAft>
                <a:spcPts val="0"/>
              </a:spcAft>
              <a:buSzPts val="187"/>
              <a:buFont typeface="Poppins"/>
              <a:buNone/>
              <a:defRPr b="1" sz="187">
                <a:latin typeface="Poppins"/>
                <a:ea typeface="Poppins"/>
                <a:cs typeface="Poppins"/>
                <a:sym typeface="Poppins"/>
              </a:defRPr>
            </a:lvl9pPr>
          </a:lstStyle>
          <a:p/>
        </p:txBody>
      </p:sp>
      <p:sp>
        <p:nvSpPr>
          <p:cNvPr id="833" name="Google Shape;833;g3970249a880_0_12205"/>
          <p:cNvSpPr txBox="1"/>
          <p:nvPr>
            <p:ph idx="9" type="subTitle"/>
          </p:nvPr>
        </p:nvSpPr>
        <p:spPr>
          <a:xfrm>
            <a:off x="312295" y="2830647"/>
            <a:ext cx="3321600" cy="197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Clr>
                <a:schemeClr val="accent2"/>
              </a:buClr>
              <a:buSzPts val="1125"/>
              <a:buFont typeface="Poppins"/>
              <a:buNone/>
              <a:defRPr b="1" sz="1125">
                <a:solidFill>
                  <a:schemeClr val="accent2"/>
                </a:solidFill>
                <a:latin typeface="Poppins"/>
                <a:ea typeface="Poppins"/>
                <a:cs typeface="Poppins"/>
                <a:sym typeface="Poppins"/>
              </a:defRPr>
            </a:lvl1pPr>
            <a:lvl2pPr lvl="1" algn="l">
              <a:lnSpc>
                <a:spcPct val="95000"/>
              </a:lnSpc>
              <a:spcBef>
                <a:spcPts val="1350"/>
              </a:spcBef>
              <a:spcAft>
                <a:spcPts val="0"/>
              </a:spcAft>
              <a:buSzPts val="810"/>
              <a:buFont typeface="Poppins"/>
              <a:buNone/>
              <a:defRPr b="1" sz="900">
                <a:latin typeface="Poppins"/>
                <a:ea typeface="Poppins"/>
                <a:cs typeface="Poppins"/>
                <a:sym typeface="Poppins"/>
              </a:defRPr>
            </a:lvl2pPr>
            <a:lvl3pPr lvl="2" algn="l">
              <a:lnSpc>
                <a:spcPct val="95000"/>
              </a:lnSpc>
              <a:spcBef>
                <a:spcPts val="1350"/>
              </a:spcBef>
              <a:spcAft>
                <a:spcPts val="0"/>
              </a:spcAft>
              <a:buSzPts val="675"/>
              <a:buFont typeface="Poppins"/>
              <a:buNone/>
              <a:defRPr b="1" sz="750">
                <a:latin typeface="Poppins"/>
                <a:ea typeface="Poppins"/>
                <a:cs typeface="Poppins"/>
                <a:sym typeface="Poppins"/>
              </a:defRPr>
            </a:lvl3pPr>
            <a:lvl4pPr lvl="3" algn="l">
              <a:lnSpc>
                <a:spcPct val="95000"/>
              </a:lnSpc>
              <a:spcBef>
                <a:spcPts val="1350"/>
              </a:spcBef>
              <a:spcAft>
                <a:spcPts val="0"/>
              </a:spcAft>
              <a:buSzPts val="540"/>
              <a:buFont typeface="Poppins"/>
              <a:buNone/>
              <a:defRPr b="1" sz="600">
                <a:latin typeface="Poppins"/>
                <a:ea typeface="Poppins"/>
                <a:cs typeface="Poppins"/>
                <a:sym typeface="Poppins"/>
              </a:defRPr>
            </a:lvl4pPr>
            <a:lvl5pPr lvl="4" algn="l">
              <a:lnSpc>
                <a:spcPct val="95000"/>
              </a:lnSpc>
              <a:spcBef>
                <a:spcPts val="1350"/>
              </a:spcBef>
              <a:spcAft>
                <a:spcPts val="0"/>
              </a:spcAft>
              <a:buSzPts val="405"/>
              <a:buFont typeface="Poppins"/>
              <a:buNone/>
              <a:defRPr b="1" sz="450">
                <a:latin typeface="Poppins"/>
                <a:ea typeface="Poppins"/>
                <a:cs typeface="Poppins"/>
                <a:sym typeface="Poppins"/>
              </a:defRPr>
            </a:lvl5pPr>
            <a:lvl6pPr lvl="5" algn="l">
              <a:lnSpc>
                <a:spcPct val="90000"/>
              </a:lnSpc>
              <a:spcBef>
                <a:spcPts val="375"/>
              </a:spcBef>
              <a:spcAft>
                <a:spcPts val="0"/>
              </a:spcAft>
              <a:buSzPts val="187"/>
              <a:buFont typeface="Poppins"/>
              <a:buNone/>
              <a:defRPr b="1" sz="187">
                <a:latin typeface="Poppins"/>
                <a:ea typeface="Poppins"/>
                <a:cs typeface="Poppins"/>
                <a:sym typeface="Poppins"/>
              </a:defRPr>
            </a:lvl6pPr>
            <a:lvl7pPr lvl="6" algn="l">
              <a:lnSpc>
                <a:spcPct val="90000"/>
              </a:lnSpc>
              <a:spcBef>
                <a:spcPts val="375"/>
              </a:spcBef>
              <a:spcAft>
                <a:spcPts val="0"/>
              </a:spcAft>
              <a:buSzPts val="187"/>
              <a:buFont typeface="Poppins"/>
              <a:buNone/>
              <a:defRPr b="1" sz="187">
                <a:latin typeface="Poppins"/>
                <a:ea typeface="Poppins"/>
                <a:cs typeface="Poppins"/>
                <a:sym typeface="Poppins"/>
              </a:defRPr>
            </a:lvl7pPr>
            <a:lvl8pPr lvl="7" algn="l">
              <a:lnSpc>
                <a:spcPct val="90000"/>
              </a:lnSpc>
              <a:spcBef>
                <a:spcPts val="375"/>
              </a:spcBef>
              <a:spcAft>
                <a:spcPts val="0"/>
              </a:spcAft>
              <a:buSzPts val="187"/>
              <a:buFont typeface="Poppins"/>
              <a:buNone/>
              <a:defRPr b="1" sz="187">
                <a:latin typeface="Poppins"/>
                <a:ea typeface="Poppins"/>
                <a:cs typeface="Poppins"/>
                <a:sym typeface="Poppins"/>
              </a:defRPr>
            </a:lvl8pPr>
            <a:lvl9pPr lvl="8" algn="l">
              <a:lnSpc>
                <a:spcPct val="90000"/>
              </a:lnSpc>
              <a:spcBef>
                <a:spcPts val="375"/>
              </a:spcBef>
              <a:spcAft>
                <a:spcPts val="0"/>
              </a:spcAft>
              <a:buSzPts val="187"/>
              <a:buFont typeface="Poppins"/>
              <a:buNone/>
              <a:defRPr b="1" sz="187">
                <a:latin typeface="Poppins"/>
                <a:ea typeface="Poppins"/>
                <a:cs typeface="Poppins"/>
                <a:sym typeface="Poppins"/>
              </a:defRPr>
            </a:lvl9pPr>
          </a:lstStyle>
          <a:p/>
        </p:txBody>
      </p:sp>
      <p:sp>
        <p:nvSpPr>
          <p:cNvPr id="834" name="Google Shape;834;g3970249a880_0_12205"/>
          <p:cNvSpPr txBox="1"/>
          <p:nvPr>
            <p:ph idx="13" type="subTitle"/>
          </p:nvPr>
        </p:nvSpPr>
        <p:spPr>
          <a:xfrm>
            <a:off x="3758584" y="2836142"/>
            <a:ext cx="3321600" cy="197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Clr>
                <a:schemeClr val="accent2"/>
              </a:buClr>
              <a:buSzPts val="1125"/>
              <a:buFont typeface="Poppins"/>
              <a:buNone/>
              <a:defRPr b="1" sz="1125">
                <a:solidFill>
                  <a:schemeClr val="accent2"/>
                </a:solidFill>
                <a:latin typeface="Poppins"/>
                <a:ea typeface="Poppins"/>
                <a:cs typeface="Poppins"/>
                <a:sym typeface="Poppins"/>
              </a:defRPr>
            </a:lvl1pPr>
            <a:lvl2pPr lvl="1" algn="l">
              <a:lnSpc>
                <a:spcPct val="95000"/>
              </a:lnSpc>
              <a:spcBef>
                <a:spcPts val="1350"/>
              </a:spcBef>
              <a:spcAft>
                <a:spcPts val="0"/>
              </a:spcAft>
              <a:buSzPts val="810"/>
              <a:buFont typeface="Poppins"/>
              <a:buNone/>
              <a:defRPr b="1" sz="900">
                <a:latin typeface="Poppins"/>
                <a:ea typeface="Poppins"/>
                <a:cs typeface="Poppins"/>
                <a:sym typeface="Poppins"/>
              </a:defRPr>
            </a:lvl2pPr>
            <a:lvl3pPr lvl="2" algn="l">
              <a:lnSpc>
                <a:spcPct val="95000"/>
              </a:lnSpc>
              <a:spcBef>
                <a:spcPts val="1350"/>
              </a:spcBef>
              <a:spcAft>
                <a:spcPts val="0"/>
              </a:spcAft>
              <a:buSzPts val="675"/>
              <a:buFont typeface="Poppins"/>
              <a:buNone/>
              <a:defRPr b="1" sz="750">
                <a:latin typeface="Poppins"/>
                <a:ea typeface="Poppins"/>
                <a:cs typeface="Poppins"/>
                <a:sym typeface="Poppins"/>
              </a:defRPr>
            </a:lvl3pPr>
            <a:lvl4pPr lvl="3" algn="l">
              <a:lnSpc>
                <a:spcPct val="95000"/>
              </a:lnSpc>
              <a:spcBef>
                <a:spcPts val="1350"/>
              </a:spcBef>
              <a:spcAft>
                <a:spcPts val="0"/>
              </a:spcAft>
              <a:buSzPts val="540"/>
              <a:buFont typeface="Poppins"/>
              <a:buNone/>
              <a:defRPr b="1" sz="600">
                <a:latin typeface="Poppins"/>
                <a:ea typeface="Poppins"/>
                <a:cs typeface="Poppins"/>
                <a:sym typeface="Poppins"/>
              </a:defRPr>
            </a:lvl4pPr>
            <a:lvl5pPr lvl="4" algn="l">
              <a:lnSpc>
                <a:spcPct val="95000"/>
              </a:lnSpc>
              <a:spcBef>
                <a:spcPts val="1350"/>
              </a:spcBef>
              <a:spcAft>
                <a:spcPts val="0"/>
              </a:spcAft>
              <a:buSzPts val="405"/>
              <a:buFont typeface="Poppins"/>
              <a:buNone/>
              <a:defRPr b="1" sz="450">
                <a:latin typeface="Poppins"/>
                <a:ea typeface="Poppins"/>
                <a:cs typeface="Poppins"/>
                <a:sym typeface="Poppins"/>
              </a:defRPr>
            </a:lvl5pPr>
            <a:lvl6pPr lvl="5" algn="l">
              <a:lnSpc>
                <a:spcPct val="90000"/>
              </a:lnSpc>
              <a:spcBef>
                <a:spcPts val="375"/>
              </a:spcBef>
              <a:spcAft>
                <a:spcPts val="0"/>
              </a:spcAft>
              <a:buSzPts val="187"/>
              <a:buFont typeface="Poppins"/>
              <a:buNone/>
              <a:defRPr b="1" sz="187">
                <a:latin typeface="Poppins"/>
                <a:ea typeface="Poppins"/>
                <a:cs typeface="Poppins"/>
                <a:sym typeface="Poppins"/>
              </a:defRPr>
            </a:lvl6pPr>
            <a:lvl7pPr lvl="6" algn="l">
              <a:lnSpc>
                <a:spcPct val="90000"/>
              </a:lnSpc>
              <a:spcBef>
                <a:spcPts val="375"/>
              </a:spcBef>
              <a:spcAft>
                <a:spcPts val="0"/>
              </a:spcAft>
              <a:buSzPts val="187"/>
              <a:buFont typeface="Poppins"/>
              <a:buNone/>
              <a:defRPr b="1" sz="187">
                <a:latin typeface="Poppins"/>
                <a:ea typeface="Poppins"/>
                <a:cs typeface="Poppins"/>
                <a:sym typeface="Poppins"/>
              </a:defRPr>
            </a:lvl7pPr>
            <a:lvl8pPr lvl="7" algn="l">
              <a:lnSpc>
                <a:spcPct val="90000"/>
              </a:lnSpc>
              <a:spcBef>
                <a:spcPts val="375"/>
              </a:spcBef>
              <a:spcAft>
                <a:spcPts val="0"/>
              </a:spcAft>
              <a:buSzPts val="187"/>
              <a:buFont typeface="Poppins"/>
              <a:buNone/>
              <a:defRPr b="1" sz="187">
                <a:latin typeface="Poppins"/>
                <a:ea typeface="Poppins"/>
                <a:cs typeface="Poppins"/>
                <a:sym typeface="Poppins"/>
              </a:defRPr>
            </a:lvl8pPr>
            <a:lvl9pPr lvl="8" algn="l">
              <a:lnSpc>
                <a:spcPct val="90000"/>
              </a:lnSpc>
              <a:spcBef>
                <a:spcPts val="375"/>
              </a:spcBef>
              <a:spcAft>
                <a:spcPts val="0"/>
              </a:spcAft>
              <a:buSzPts val="187"/>
              <a:buFont typeface="Poppins"/>
              <a:buNone/>
              <a:defRPr b="1" sz="187">
                <a:latin typeface="Poppins"/>
                <a:ea typeface="Poppins"/>
                <a:cs typeface="Poppins"/>
                <a:sym typeface="Poppins"/>
              </a:defRPr>
            </a:lvl9pPr>
          </a:lstStyle>
          <a:p/>
        </p:txBody>
      </p:sp>
      <p:sp>
        <p:nvSpPr>
          <p:cNvPr id="835" name="Google Shape;835;g3970249a880_0_12205"/>
          <p:cNvSpPr txBox="1"/>
          <p:nvPr>
            <p:ph idx="14" type="subTitle"/>
          </p:nvPr>
        </p:nvSpPr>
        <p:spPr>
          <a:xfrm>
            <a:off x="7176645" y="2836144"/>
            <a:ext cx="1802700" cy="197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Clr>
                <a:schemeClr val="accent2"/>
              </a:buClr>
              <a:buSzPts val="1125"/>
              <a:buFont typeface="Poppins"/>
              <a:buNone/>
              <a:defRPr b="1" sz="1125">
                <a:solidFill>
                  <a:schemeClr val="accent2"/>
                </a:solidFill>
                <a:latin typeface="Poppins"/>
                <a:ea typeface="Poppins"/>
                <a:cs typeface="Poppins"/>
                <a:sym typeface="Poppins"/>
              </a:defRPr>
            </a:lvl1pPr>
            <a:lvl2pPr lvl="1" algn="l">
              <a:lnSpc>
                <a:spcPct val="95000"/>
              </a:lnSpc>
              <a:spcBef>
                <a:spcPts val="1350"/>
              </a:spcBef>
              <a:spcAft>
                <a:spcPts val="0"/>
              </a:spcAft>
              <a:buSzPts val="810"/>
              <a:buFont typeface="Poppins"/>
              <a:buNone/>
              <a:defRPr b="1" sz="900">
                <a:latin typeface="Poppins"/>
                <a:ea typeface="Poppins"/>
                <a:cs typeface="Poppins"/>
                <a:sym typeface="Poppins"/>
              </a:defRPr>
            </a:lvl2pPr>
            <a:lvl3pPr lvl="2" algn="l">
              <a:lnSpc>
                <a:spcPct val="95000"/>
              </a:lnSpc>
              <a:spcBef>
                <a:spcPts val="1350"/>
              </a:spcBef>
              <a:spcAft>
                <a:spcPts val="0"/>
              </a:spcAft>
              <a:buSzPts val="675"/>
              <a:buFont typeface="Poppins"/>
              <a:buNone/>
              <a:defRPr b="1" sz="750">
                <a:latin typeface="Poppins"/>
                <a:ea typeface="Poppins"/>
                <a:cs typeface="Poppins"/>
                <a:sym typeface="Poppins"/>
              </a:defRPr>
            </a:lvl3pPr>
            <a:lvl4pPr lvl="3" algn="l">
              <a:lnSpc>
                <a:spcPct val="95000"/>
              </a:lnSpc>
              <a:spcBef>
                <a:spcPts val="1350"/>
              </a:spcBef>
              <a:spcAft>
                <a:spcPts val="0"/>
              </a:spcAft>
              <a:buSzPts val="540"/>
              <a:buFont typeface="Poppins"/>
              <a:buNone/>
              <a:defRPr b="1" sz="600">
                <a:latin typeface="Poppins"/>
                <a:ea typeface="Poppins"/>
                <a:cs typeface="Poppins"/>
                <a:sym typeface="Poppins"/>
              </a:defRPr>
            </a:lvl4pPr>
            <a:lvl5pPr lvl="4" algn="l">
              <a:lnSpc>
                <a:spcPct val="95000"/>
              </a:lnSpc>
              <a:spcBef>
                <a:spcPts val="1350"/>
              </a:spcBef>
              <a:spcAft>
                <a:spcPts val="0"/>
              </a:spcAft>
              <a:buSzPts val="405"/>
              <a:buFont typeface="Poppins"/>
              <a:buNone/>
              <a:defRPr b="1" sz="450">
                <a:latin typeface="Poppins"/>
                <a:ea typeface="Poppins"/>
                <a:cs typeface="Poppins"/>
                <a:sym typeface="Poppins"/>
              </a:defRPr>
            </a:lvl5pPr>
            <a:lvl6pPr lvl="5" algn="l">
              <a:lnSpc>
                <a:spcPct val="90000"/>
              </a:lnSpc>
              <a:spcBef>
                <a:spcPts val="375"/>
              </a:spcBef>
              <a:spcAft>
                <a:spcPts val="0"/>
              </a:spcAft>
              <a:buSzPts val="187"/>
              <a:buFont typeface="Poppins"/>
              <a:buNone/>
              <a:defRPr b="1" sz="187">
                <a:latin typeface="Poppins"/>
                <a:ea typeface="Poppins"/>
                <a:cs typeface="Poppins"/>
                <a:sym typeface="Poppins"/>
              </a:defRPr>
            </a:lvl6pPr>
            <a:lvl7pPr lvl="6" algn="l">
              <a:lnSpc>
                <a:spcPct val="90000"/>
              </a:lnSpc>
              <a:spcBef>
                <a:spcPts val="375"/>
              </a:spcBef>
              <a:spcAft>
                <a:spcPts val="0"/>
              </a:spcAft>
              <a:buSzPts val="187"/>
              <a:buFont typeface="Poppins"/>
              <a:buNone/>
              <a:defRPr b="1" sz="187">
                <a:latin typeface="Poppins"/>
                <a:ea typeface="Poppins"/>
                <a:cs typeface="Poppins"/>
                <a:sym typeface="Poppins"/>
              </a:defRPr>
            </a:lvl7pPr>
            <a:lvl8pPr lvl="7" algn="l">
              <a:lnSpc>
                <a:spcPct val="90000"/>
              </a:lnSpc>
              <a:spcBef>
                <a:spcPts val="375"/>
              </a:spcBef>
              <a:spcAft>
                <a:spcPts val="0"/>
              </a:spcAft>
              <a:buSzPts val="187"/>
              <a:buFont typeface="Poppins"/>
              <a:buNone/>
              <a:defRPr b="1" sz="187">
                <a:latin typeface="Poppins"/>
                <a:ea typeface="Poppins"/>
                <a:cs typeface="Poppins"/>
                <a:sym typeface="Poppins"/>
              </a:defRPr>
            </a:lvl8pPr>
            <a:lvl9pPr lvl="8" algn="l">
              <a:lnSpc>
                <a:spcPct val="90000"/>
              </a:lnSpc>
              <a:spcBef>
                <a:spcPts val="375"/>
              </a:spcBef>
              <a:spcAft>
                <a:spcPts val="0"/>
              </a:spcAft>
              <a:buSzPts val="187"/>
              <a:buFont typeface="Poppins"/>
              <a:buNone/>
              <a:defRPr b="1" sz="187">
                <a:latin typeface="Poppins"/>
                <a:ea typeface="Poppins"/>
                <a:cs typeface="Poppins"/>
                <a:sym typeface="Poppins"/>
              </a:defRPr>
            </a:lvl9pPr>
          </a:lstStyle>
          <a:p/>
        </p:txBody>
      </p:sp>
      <p:sp>
        <p:nvSpPr>
          <p:cNvPr id="836" name="Google Shape;836;g3970249a880_0_12205"/>
          <p:cNvSpPr txBox="1"/>
          <p:nvPr>
            <p:ph idx="15" type="subTitle"/>
          </p:nvPr>
        </p:nvSpPr>
        <p:spPr>
          <a:xfrm>
            <a:off x="308979" y="3090515"/>
            <a:ext cx="3321600" cy="4605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37"/>
              <a:buFont typeface="Poppins"/>
              <a:buNone/>
              <a:defRPr b="1" sz="1537">
                <a:latin typeface="Poppins"/>
                <a:ea typeface="Poppins"/>
                <a:cs typeface="Poppins"/>
                <a:sym typeface="Poppins"/>
              </a:defRPr>
            </a:lvl1pPr>
            <a:lvl2pPr lvl="1" algn="l">
              <a:lnSpc>
                <a:spcPct val="95000"/>
              </a:lnSpc>
              <a:spcBef>
                <a:spcPts val="1350"/>
              </a:spcBef>
              <a:spcAft>
                <a:spcPts val="0"/>
              </a:spcAft>
              <a:buSzPts val="810"/>
              <a:buFont typeface="Poppins"/>
              <a:buNone/>
              <a:defRPr b="1" sz="900">
                <a:latin typeface="Poppins"/>
                <a:ea typeface="Poppins"/>
                <a:cs typeface="Poppins"/>
                <a:sym typeface="Poppins"/>
              </a:defRPr>
            </a:lvl2pPr>
            <a:lvl3pPr lvl="2" algn="l">
              <a:lnSpc>
                <a:spcPct val="95000"/>
              </a:lnSpc>
              <a:spcBef>
                <a:spcPts val="1350"/>
              </a:spcBef>
              <a:spcAft>
                <a:spcPts val="0"/>
              </a:spcAft>
              <a:buSzPts val="675"/>
              <a:buFont typeface="Poppins"/>
              <a:buNone/>
              <a:defRPr b="1" sz="750">
                <a:latin typeface="Poppins"/>
                <a:ea typeface="Poppins"/>
                <a:cs typeface="Poppins"/>
                <a:sym typeface="Poppins"/>
              </a:defRPr>
            </a:lvl3pPr>
            <a:lvl4pPr lvl="3" algn="l">
              <a:lnSpc>
                <a:spcPct val="95000"/>
              </a:lnSpc>
              <a:spcBef>
                <a:spcPts val="1350"/>
              </a:spcBef>
              <a:spcAft>
                <a:spcPts val="0"/>
              </a:spcAft>
              <a:buSzPts val="540"/>
              <a:buFont typeface="Poppins"/>
              <a:buNone/>
              <a:defRPr b="1" sz="600">
                <a:latin typeface="Poppins"/>
                <a:ea typeface="Poppins"/>
                <a:cs typeface="Poppins"/>
                <a:sym typeface="Poppins"/>
              </a:defRPr>
            </a:lvl4pPr>
            <a:lvl5pPr lvl="4" algn="l">
              <a:lnSpc>
                <a:spcPct val="95000"/>
              </a:lnSpc>
              <a:spcBef>
                <a:spcPts val="1350"/>
              </a:spcBef>
              <a:spcAft>
                <a:spcPts val="0"/>
              </a:spcAft>
              <a:buSzPts val="405"/>
              <a:buFont typeface="Poppins"/>
              <a:buNone/>
              <a:defRPr b="1" sz="450">
                <a:latin typeface="Poppins"/>
                <a:ea typeface="Poppins"/>
                <a:cs typeface="Poppins"/>
                <a:sym typeface="Poppins"/>
              </a:defRPr>
            </a:lvl5pPr>
            <a:lvl6pPr lvl="5" algn="l">
              <a:lnSpc>
                <a:spcPct val="90000"/>
              </a:lnSpc>
              <a:spcBef>
                <a:spcPts val="375"/>
              </a:spcBef>
              <a:spcAft>
                <a:spcPts val="0"/>
              </a:spcAft>
              <a:buSzPts val="187"/>
              <a:buFont typeface="Poppins"/>
              <a:buNone/>
              <a:defRPr b="1" sz="187">
                <a:latin typeface="Poppins"/>
                <a:ea typeface="Poppins"/>
                <a:cs typeface="Poppins"/>
                <a:sym typeface="Poppins"/>
              </a:defRPr>
            </a:lvl6pPr>
            <a:lvl7pPr lvl="6" algn="l">
              <a:lnSpc>
                <a:spcPct val="90000"/>
              </a:lnSpc>
              <a:spcBef>
                <a:spcPts val="375"/>
              </a:spcBef>
              <a:spcAft>
                <a:spcPts val="0"/>
              </a:spcAft>
              <a:buSzPts val="187"/>
              <a:buFont typeface="Poppins"/>
              <a:buNone/>
              <a:defRPr b="1" sz="187">
                <a:latin typeface="Poppins"/>
                <a:ea typeface="Poppins"/>
                <a:cs typeface="Poppins"/>
                <a:sym typeface="Poppins"/>
              </a:defRPr>
            </a:lvl7pPr>
            <a:lvl8pPr lvl="7" algn="l">
              <a:lnSpc>
                <a:spcPct val="90000"/>
              </a:lnSpc>
              <a:spcBef>
                <a:spcPts val="375"/>
              </a:spcBef>
              <a:spcAft>
                <a:spcPts val="0"/>
              </a:spcAft>
              <a:buSzPts val="187"/>
              <a:buFont typeface="Poppins"/>
              <a:buNone/>
              <a:defRPr b="1" sz="187">
                <a:latin typeface="Poppins"/>
                <a:ea typeface="Poppins"/>
                <a:cs typeface="Poppins"/>
                <a:sym typeface="Poppins"/>
              </a:defRPr>
            </a:lvl8pPr>
            <a:lvl9pPr lvl="8" algn="l">
              <a:lnSpc>
                <a:spcPct val="90000"/>
              </a:lnSpc>
              <a:spcBef>
                <a:spcPts val="375"/>
              </a:spcBef>
              <a:spcAft>
                <a:spcPts val="0"/>
              </a:spcAft>
              <a:buSzPts val="187"/>
              <a:buFont typeface="Poppins"/>
              <a:buNone/>
              <a:defRPr b="1" sz="187">
                <a:latin typeface="Poppins"/>
                <a:ea typeface="Poppins"/>
                <a:cs typeface="Poppins"/>
                <a:sym typeface="Poppins"/>
              </a:defRPr>
            </a:lvl9pPr>
          </a:lstStyle>
          <a:p/>
        </p:txBody>
      </p:sp>
      <p:sp>
        <p:nvSpPr>
          <p:cNvPr id="837" name="Google Shape;837;g3970249a880_0_12205"/>
          <p:cNvSpPr txBox="1"/>
          <p:nvPr>
            <p:ph idx="16" type="subTitle"/>
          </p:nvPr>
        </p:nvSpPr>
        <p:spPr>
          <a:xfrm>
            <a:off x="3758586" y="3090515"/>
            <a:ext cx="3321600" cy="4605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37"/>
              <a:buFont typeface="Poppins"/>
              <a:buNone/>
              <a:defRPr b="1" sz="1537">
                <a:latin typeface="Poppins"/>
                <a:ea typeface="Poppins"/>
                <a:cs typeface="Poppins"/>
                <a:sym typeface="Poppins"/>
              </a:defRPr>
            </a:lvl1pPr>
            <a:lvl2pPr lvl="1" algn="l">
              <a:lnSpc>
                <a:spcPct val="95000"/>
              </a:lnSpc>
              <a:spcBef>
                <a:spcPts val="1350"/>
              </a:spcBef>
              <a:spcAft>
                <a:spcPts val="0"/>
              </a:spcAft>
              <a:buSzPts val="810"/>
              <a:buFont typeface="Poppins"/>
              <a:buNone/>
              <a:defRPr b="1" sz="900">
                <a:latin typeface="Poppins"/>
                <a:ea typeface="Poppins"/>
                <a:cs typeface="Poppins"/>
                <a:sym typeface="Poppins"/>
              </a:defRPr>
            </a:lvl2pPr>
            <a:lvl3pPr lvl="2" algn="l">
              <a:lnSpc>
                <a:spcPct val="95000"/>
              </a:lnSpc>
              <a:spcBef>
                <a:spcPts val="1350"/>
              </a:spcBef>
              <a:spcAft>
                <a:spcPts val="0"/>
              </a:spcAft>
              <a:buSzPts val="675"/>
              <a:buFont typeface="Poppins"/>
              <a:buNone/>
              <a:defRPr b="1" sz="750">
                <a:latin typeface="Poppins"/>
                <a:ea typeface="Poppins"/>
                <a:cs typeface="Poppins"/>
                <a:sym typeface="Poppins"/>
              </a:defRPr>
            </a:lvl3pPr>
            <a:lvl4pPr lvl="3" algn="l">
              <a:lnSpc>
                <a:spcPct val="95000"/>
              </a:lnSpc>
              <a:spcBef>
                <a:spcPts val="1350"/>
              </a:spcBef>
              <a:spcAft>
                <a:spcPts val="0"/>
              </a:spcAft>
              <a:buSzPts val="540"/>
              <a:buFont typeface="Poppins"/>
              <a:buNone/>
              <a:defRPr b="1" sz="600">
                <a:latin typeface="Poppins"/>
                <a:ea typeface="Poppins"/>
                <a:cs typeface="Poppins"/>
                <a:sym typeface="Poppins"/>
              </a:defRPr>
            </a:lvl4pPr>
            <a:lvl5pPr lvl="4" algn="l">
              <a:lnSpc>
                <a:spcPct val="95000"/>
              </a:lnSpc>
              <a:spcBef>
                <a:spcPts val="1350"/>
              </a:spcBef>
              <a:spcAft>
                <a:spcPts val="0"/>
              </a:spcAft>
              <a:buSzPts val="405"/>
              <a:buFont typeface="Poppins"/>
              <a:buNone/>
              <a:defRPr b="1" sz="450">
                <a:latin typeface="Poppins"/>
                <a:ea typeface="Poppins"/>
                <a:cs typeface="Poppins"/>
                <a:sym typeface="Poppins"/>
              </a:defRPr>
            </a:lvl5pPr>
            <a:lvl6pPr lvl="5" algn="l">
              <a:lnSpc>
                <a:spcPct val="90000"/>
              </a:lnSpc>
              <a:spcBef>
                <a:spcPts val="375"/>
              </a:spcBef>
              <a:spcAft>
                <a:spcPts val="0"/>
              </a:spcAft>
              <a:buSzPts val="187"/>
              <a:buFont typeface="Poppins"/>
              <a:buNone/>
              <a:defRPr b="1" sz="187">
                <a:latin typeface="Poppins"/>
                <a:ea typeface="Poppins"/>
                <a:cs typeface="Poppins"/>
                <a:sym typeface="Poppins"/>
              </a:defRPr>
            </a:lvl6pPr>
            <a:lvl7pPr lvl="6" algn="l">
              <a:lnSpc>
                <a:spcPct val="90000"/>
              </a:lnSpc>
              <a:spcBef>
                <a:spcPts val="375"/>
              </a:spcBef>
              <a:spcAft>
                <a:spcPts val="0"/>
              </a:spcAft>
              <a:buSzPts val="187"/>
              <a:buFont typeface="Poppins"/>
              <a:buNone/>
              <a:defRPr b="1" sz="187">
                <a:latin typeface="Poppins"/>
                <a:ea typeface="Poppins"/>
                <a:cs typeface="Poppins"/>
                <a:sym typeface="Poppins"/>
              </a:defRPr>
            </a:lvl7pPr>
            <a:lvl8pPr lvl="7" algn="l">
              <a:lnSpc>
                <a:spcPct val="90000"/>
              </a:lnSpc>
              <a:spcBef>
                <a:spcPts val="375"/>
              </a:spcBef>
              <a:spcAft>
                <a:spcPts val="0"/>
              </a:spcAft>
              <a:buSzPts val="187"/>
              <a:buFont typeface="Poppins"/>
              <a:buNone/>
              <a:defRPr b="1" sz="187">
                <a:latin typeface="Poppins"/>
                <a:ea typeface="Poppins"/>
                <a:cs typeface="Poppins"/>
                <a:sym typeface="Poppins"/>
              </a:defRPr>
            </a:lvl8pPr>
            <a:lvl9pPr lvl="8" algn="l">
              <a:lnSpc>
                <a:spcPct val="90000"/>
              </a:lnSpc>
              <a:spcBef>
                <a:spcPts val="375"/>
              </a:spcBef>
              <a:spcAft>
                <a:spcPts val="0"/>
              </a:spcAft>
              <a:buSzPts val="187"/>
              <a:buFont typeface="Poppins"/>
              <a:buNone/>
              <a:defRPr b="1" sz="187">
                <a:latin typeface="Poppins"/>
                <a:ea typeface="Poppins"/>
                <a:cs typeface="Poppins"/>
                <a:sym typeface="Poppins"/>
              </a:defRPr>
            </a:lvl9pPr>
          </a:lstStyle>
          <a:p/>
        </p:txBody>
      </p:sp>
      <p:sp>
        <p:nvSpPr>
          <p:cNvPr id="838" name="Google Shape;838;g3970249a880_0_12205"/>
          <p:cNvSpPr txBox="1"/>
          <p:nvPr>
            <p:ph idx="17" type="subTitle"/>
          </p:nvPr>
        </p:nvSpPr>
        <p:spPr>
          <a:xfrm>
            <a:off x="7174935" y="3090517"/>
            <a:ext cx="1802700" cy="4605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37"/>
              <a:buFont typeface="Poppins"/>
              <a:buNone/>
              <a:defRPr b="1" sz="1537">
                <a:latin typeface="Poppins"/>
                <a:ea typeface="Poppins"/>
                <a:cs typeface="Poppins"/>
                <a:sym typeface="Poppins"/>
              </a:defRPr>
            </a:lvl1pPr>
            <a:lvl2pPr lvl="1" algn="l">
              <a:lnSpc>
                <a:spcPct val="95000"/>
              </a:lnSpc>
              <a:spcBef>
                <a:spcPts val="1350"/>
              </a:spcBef>
              <a:spcAft>
                <a:spcPts val="0"/>
              </a:spcAft>
              <a:buSzPts val="810"/>
              <a:buFont typeface="Poppins"/>
              <a:buNone/>
              <a:defRPr b="1" sz="900">
                <a:latin typeface="Poppins"/>
                <a:ea typeface="Poppins"/>
                <a:cs typeface="Poppins"/>
                <a:sym typeface="Poppins"/>
              </a:defRPr>
            </a:lvl2pPr>
            <a:lvl3pPr lvl="2" algn="l">
              <a:lnSpc>
                <a:spcPct val="95000"/>
              </a:lnSpc>
              <a:spcBef>
                <a:spcPts val="1350"/>
              </a:spcBef>
              <a:spcAft>
                <a:spcPts val="0"/>
              </a:spcAft>
              <a:buSzPts val="675"/>
              <a:buFont typeface="Poppins"/>
              <a:buNone/>
              <a:defRPr b="1" sz="750">
                <a:latin typeface="Poppins"/>
                <a:ea typeface="Poppins"/>
                <a:cs typeface="Poppins"/>
                <a:sym typeface="Poppins"/>
              </a:defRPr>
            </a:lvl3pPr>
            <a:lvl4pPr lvl="3" algn="l">
              <a:lnSpc>
                <a:spcPct val="95000"/>
              </a:lnSpc>
              <a:spcBef>
                <a:spcPts val="1350"/>
              </a:spcBef>
              <a:spcAft>
                <a:spcPts val="0"/>
              </a:spcAft>
              <a:buSzPts val="540"/>
              <a:buFont typeface="Poppins"/>
              <a:buNone/>
              <a:defRPr b="1" sz="600">
                <a:latin typeface="Poppins"/>
                <a:ea typeface="Poppins"/>
                <a:cs typeface="Poppins"/>
                <a:sym typeface="Poppins"/>
              </a:defRPr>
            </a:lvl4pPr>
            <a:lvl5pPr lvl="4" algn="l">
              <a:lnSpc>
                <a:spcPct val="95000"/>
              </a:lnSpc>
              <a:spcBef>
                <a:spcPts val="1350"/>
              </a:spcBef>
              <a:spcAft>
                <a:spcPts val="0"/>
              </a:spcAft>
              <a:buSzPts val="405"/>
              <a:buFont typeface="Poppins"/>
              <a:buNone/>
              <a:defRPr b="1" sz="450">
                <a:latin typeface="Poppins"/>
                <a:ea typeface="Poppins"/>
                <a:cs typeface="Poppins"/>
                <a:sym typeface="Poppins"/>
              </a:defRPr>
            </a:lvl5pPr>
            <a:lvl6pPr lvl="5" algn="l">
              <a:lnSpc>
                <a:spcPct val="90000"/>
              </a:lnSpc>
              <a:spcBef>
                <a:spcPts val="375"/>
              </a:spcBef>
              <a:spcAft>
                <a:spcPts val="0"/>
              </a:spcAft>
              <a:buSzPts val="187"/>
              <a:buFont typeface="Poppins"/>
              <a:buNone/>
              <a:defRPr b="1" sz="187">
                <a:latin typeface="Poppins"/>
                <a:ea typeface="Poppins"/>
                <a:cs typeface="Poppins"/>
                <a:sym typeface="Poppins"/>
              </a:defRPr>
            </a:lvl6pPr>
            <a:lvl7pPr lvl="6" algn="l">
              <a:lnSpc>
                <a:spcPct val="90000"/>
              </a:lnSpc>
              <a:spcBef>
                <a:spcPts val="375"/>
              </a:spcBef>
              <a:spcAft>
                <a:spcPts val="0"/>
              </a:spcAft>
              <a:buSzPts val="187"/>
              <a:buFont typeface="Poppins"/>
              <a:buNone/>
              <a:defRPr b="1" sz="187">
                <a:latin typeface="Poppins"/>
                <a:ea typeface="Poppins"/>
                <a:cs typeface="Poppins"/>
                <a:sym typeface="Poppins"/>
              </a:defRPr>
            </a:lvl7pPr>
            <a:lvl8pPr lvl="7" algn="l">
              <a:lnSpc>
                <a:spcPct val="90000"/>
              </a:lnSpc>
              <a:spcBef>
                <a:spcPts val="375"/>
              </a:spcBef>
              <a:spcAft>
                <a:spcPts val="0"/>
              </a:spcAft>
              <a:buSzPts val="187"/>
              <a:buFont typeface="Poppins"/>
              <a:buNone/>
              <a:defRPr b="1" sz="187">
                <a:latin typeface="Poppins"/>
                <a:ea typeface="Poppins"/>
                <a:cs typeface="Poppins"/>
                <a:sym typeface="Poppins"/>
              </a:defRPr>
            </a:lvl8pPr>
            <a:lvl9pPr lvl="8" algn="l">
              <a:lnSpc>
                <a:spcPct val="90000"/>
              </a:lnSpc>
              <a:spcBef>
                <a:spcPts val="375"/>
              </a:spcBef>
              <a:spcAft>
                <a:spcPts val="0"/>
              </a:spcAft>
              <a:buSzPts val="187"/>
              <a:buFont typeface="Poppins"/>
              <a:buNone/>
              <a:defRPr b="1" sz="187">
                <a:latin typeface="Poppins"/>
                <a:ea typeface="Poppins"/>
                <a:cs typeface="Poppins"/>
                <a:sym typeface="Poppins"/>
              </a:defRPr>
            </a:lvl9pPr>
          </a:lstStyle>
          <a:p/>
        </p:txBody>
      </p:sp>
      <p:sp>
        <p:nvSpPr>
          <p:cNvPr id="839" name="Google Shape;839;g3970249a880_0_12205"/>
          <p:cNvSpPr txBox="1"/>
          <p:nvPr>
            <p:ph idx="18" type="subTitle"/>
          </p:nvPr>
        </p:nvSpPr>
        <p:spPr>
          <a:xfrm>
            <a:off x="2057479" y="966095"/>
            <a:ext cx="3321600" cy="197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Clr>
                <a:schemeClr val="accent2"/>
              </a:buClr>
              <a:buSzPts val="1125"/>
              <a:buFont typeface="Poppins"/>
              <a:buNone/>
              <a:defRPr b="1" sz="1125">
                <a:solidFill>
                  <a:schemeClr val="accent2"/>
                </a:solidFill>
                <a:latin typeface="Poppins"/>
                <a:ea typeface="Poppins"/>
                <a:cs typeface="Poppins"/>
                <a:sym typeface="Poppins"/>
              </a:defRPr>
            </a:lvl1pPr>
            <a:lvl2pPr lvl="1" algn="l">
              <a:lnSpc>
                <a:spcPct val="95000"/>
              </a:lnSpc>
              <a:spcBef>
                <a:spcPts val="1350"/>
              </a:spcBef>
              <a:spcAft>
                <a:spcPts val="0"/>
              </a:spcAft>
              <a:buSzPts val="810"/>
              <a:buFont typeface="Poppins"/>
              <a:buNone/>
              <a:defRPr b="1" sz="900">
                <a:latin typeface="Poppins"/>
                <a:ea typeface="Poppins"/>
                <a:cs typeface="Poppins"/>
                <a:sym typeface="Poppins"/>
              </a:defRPr>
            </a:lvl2pPr>
            <a:lvl3pPr lvl="2" algn="l">
              <a:lnSpc>
                <a:spcPct val="95000"/>
              </a:lnSpc>
              <a:spcBef>
                <a:spcPts val="1350"/>
              </a:spcBef>
              <a:spcAft>
                <a:spcPts val="0"/>
              </a:spcAft>
              <a:buSzPts val="675"/>
              <a:buFont typeface="Poppins"/>
              <a:buNone/>
              <a:defRPr b="1" sz="750">
                <a:latin typeface="Poppins"/>
                <a:ea typeface="Poppins"/>
                <a:cs typeface="Poppins"/>
                <a:sym typeface="Poppins"/>
              </a:defRPr>
            </a:lvl3pPr>
            <a:lvl4pPr lvl="3" algn="l">
              <a:lnSpc>
                <a:spcPct val="95000"/>
              </a:lnSpc>
              <a:spcBef>
                <a:spcPts val="1350"/>
              </a:spcBef>
              <a:spcAft>
                <a:spcPts val="0"/>
              </a:spcAft>
              <a:buSzPts val="540"/>
              <a:buFont typeface="Poppins"/>
              <a:buNone/>
              <a:defRPr b="1" sz="600">
                <a:latin typeface="Poppins"/>
                <a:ea typeface="Poppins"/>
                <a:cs typeface="Poppins"/>
                <a:sym typeface="Poppins"/>
              </a:defRPr>
            </a:lvl4pPr>
            <a:lvl5pPr lvl="4" algn="l">
              <a:lnSpc>
                <a:spcPct val="95000"/>
              </a:lnSpc>
              <a:spcBef>
                <a:spcPts val="1350"/>
              </a:spcBef>
              <a:spcAft>
                <a:spcPts val="0"/>
              </a:spcAft>
              <a:buSzPts val="405"/>
              <a:buFont typeface="Poppins"/>
              <a:buNone/>
              <a:defRPr b="1" sz="450">
                <a:latin typeface="Poppins"/>
                <a:ea typeface="Poppins"/>
                <a:cs typeface="Poppins"/>
                <a:sym typeface="Poppins"/>
              </a:defRPr>
            </a:lvl5pPr>
            <a:lvl6pPr lvl="5" algn="l">
              <a:lnSpc>
                <a:spcPct val="90000"/>
              </a:lnSpc>
              <a:spcBef>
                <a:spcPts val="375"/>
              </a:spcBef>
              <a:spcAft>
                <a:spcPts val="0"/>
              </a:spcAft>
              <a:buSzPts val="187"/>
              <a:buFont typeface="Poppins"/>
              <a:buNone/>
              <a:defRPr b="1" sz="187">
                <a:latin typeface="Poppins"/>
                <a:ea typeface="Poppins"/>
                <a:cs typeface="Poppins"/>
                <a:sym typeface="Poppins"/>
              </a:defRPr>
            </a:lvl6pPr>
            <a:lvl7pPr lvl="6" algn="l">
              <a:lnSpc>
                <a:spcPct val="90000"/>
              </a:lnSpc>
              <a:spcBef>
                <a:spcPts val="375"/>
              </a:spcBef>
              <a:spcAft>
                <a:spcPts val="0"/>
              </a:spcAft>
              <a:buSzPts val="187"/>
              <a:buFont typeface="Poppins"/>
              <a:buNone/>
              <a:defRPr b="1" sz="187">
                <a:latin typeface="Poppins"/>
                <a:ea typeface="Poppins"/>
                <a:cs typeface="Poppins"/>
                <a:sym typeface="Poppins"/>
              </a:defRPr>
            </a:lvl7pPr>
            <a:lvl8pPr lvl="7" algn="l">
              <a:lnSpc>
                <a:spcPct val="90000"/>
              </a:lnSpc>
              <a:spcBef>
                <a:spcPts val="375"/>
              </a:spcBef>
              <a:spcAft>
                <a:spcPts val="0"/>
              </a:spcAft>
              <a:buSzPts val="187"/>
              <a:buFont typeface="Poppins"/>
              <a:buNone/>
              <a:defRPr b="1" sz="187">
                <a:latin typeface="Poppins"/>
                <a:ea typeface="Poppins"/>
                <a:cs typeface="Poppins"/>
                <a:sym typeface="Poppins"/>
              </a:defRPr>
            </a:lvl8pPr>
            <a:lvl9pPr lvl="8" algn="l">
              <a:lnSpc>
                <a:spcPct val="90000"/>
              </a:lnSpc>
              <a:spcBef>
                <a:spcPts val="375"/>
              </a:spcBef>
              <a:spcAft>
                <a:spcPts val="0"/>
              </a:spcAft>
              <a:buSzPts val="187"/>
              <a:buFont typeface="Poppins"/>
              <a:buNone/>
              <a:defRPr b="1" sz="187">
                <a:latin typeface="Poppins"/>
                <a:ea typeface="Poppins"/>
                <a:cs typeface="Poppins"/>
                <a:sym typeface="Poppins"/>
              </a:defRPr>
            </a:lvl9pPr>
          </a:lstStyle>
          <a:p/>
        </p:txBody>
      </p:sp>
    </p:spTree>
  </p:cSld>
  <p:clrMapOvr>
    <a:masterClrMapping/>
  </p:clrMapOvr>
</p:sldLayout>
</file>

<file path=ppt/slideLayouts/slideLayout5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8_Custom Layout" showMasterSp="0">
  <p:cSld name="38_Custom Layout">
    <p:bg>
      <p:bgPr>
        <a:blipFill>
          <a:blip r:embed="rId2">
            <a:alphaModFix/>
          </a:blip>
          <a:stretch>
            <a:fillRect/>
          </a:stretch>
        </a:blipFill>
      </p:bgPr>
    </p:bg>
    <p:spTree>
      <p:nvGrpSpPr>
        <p:cNvPr id="8774" name="Shape 8774"/>
        <p:cNvGrpSpPr/>
        <p:nvPr/>
      </p:nvGrpSpPr>
      <p:grpSpPr>
        <a:xfrm>
          <a:off x="0" y="0"/>
          <a:ext cx="0" cy="0"/>
          <a:chOff x="0" y="0"/>
          <a:chExt cx="0" cy="0"/>
        </a:xfrm>
      </p:grpSpPr>
      <p:sp>
        <p:nvSpPr>
          <p:cNvPr id="8775" name="Google Shape;8775;g3d53bdb51f7_0_14721"/>
          <p:cNvSpPr txBox="1"/>
          <p:nvPr>
            <p:ph type="title"/>
          </p:nvPr>
        </p:nvSpPr>
        <p:spPr>
          <a:xfrm>
            <a:off x="314540" y="347756"/>
            <a:ext cx="85032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2550"/>
              <a:buFont typeface="Poppins"/>
              <a:buNone/>
              <a:defRPr b="1" sz="2550">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776" name="Google Shape;8776;g3d53bdb51f7_0_1472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8777" name="Google Shape;8777;g3d53bdb51f7_0_14721"/>
          <p:cNvGrpSpPr/>
          <p:nvPr/>
        </p:nvGrpSpPr>
        <p:grpSpPr>
          <a:xfrm>
            <a:off x="8381800" y="4822421"/>
            <a:ext cx="537710" cy="158585"/>
            <a:chOff x="22351457" y="12859799"/>
            <a:chExt cx="1433894" cy="422893"/>
          </a:xfrm>
        </p:grpSpPr>
        <p:grpSp>
          <p:nvGrpSpPr>
            <p:cNvPr id="8778" name="Google Shape;8778;g3d53bdb51f7_0_14721"/>
            <p:cNvGrpSpPr/>
            <p:nvPr/>
          </p:nvGrpSpPr>
          <p:grpSpPr>
            <a:xfrm>
              <a:off x="22351457" y="12859799"/>
              <a:ext cx="1379787" cy="422893"/>
              <a:chOff x="22351457" y="12859799"/>
              <a:chExt cx="1379787" cy="422893"/>
            </a:xfrm>
          </p:grpSpPr>
          <p:sp>
            <p:nvSpPr>
              <p:cNvPr id="8779" name="Google Shape;8779;g3d53bdb51f7_0_14721"/>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780" name="Google Shape;8780;g3d53bdb51f7_0_14721"/>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8781" name="Google Shape;8781;g3d53bdb51f7_0_14721"/>
              <p:cNvGrpSpPr/>
              <p:nvPr/>
            </p:nvGrpSpPr>
            <p:grpSpPr>
              <a:xfrm>
                <a:off x="23288552" y="12859801"/>
                <a:ext cx="442692" cy="422765"/>
                <a:chOff x="23288552" y="12859801"/>
                <a:chExt cx="442692" cy="422765"/>
              </a:xfrm>
            </p:grpSpPr>
            <p:grpSp>
              <p:nvGrpSpPr>
                <p:cNvPr id="8782" name="Google Shape;8782;g3d53bdb51f7_0_14721"/>
                <p:cNvGrpSpPr/>
                <p:nvPr/>
              </p:nvGrpSpPr>
              <p:grpSpPr>
                <a:xfrm>
                  <a:off x="23288552" y="12859801"/>
                  <a:ext cx="442692" cy="422765"/>
                  <a:chOff x="23288552" y="12859801"/>
                  <a:chExt cx="442692" cy="422765"/>
                </a:xfrm>
              </p:grpSpPr>
              <p:sp>
                <p:nvSpPr>
                  <p:cNvPr id="8783" name="Google Shape;8783;g3d53bdb51f7_0_14721"/>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784" name="Google Shape;8784;g3d53bdb51f7_0_14721"/>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8785" name="Google Shape;8785;g3d53bdb51f7_0_14721"/>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8786" name="Google Shape;8786;g3d53bdb51f7_0_14721"/>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8787" name="Google Shape;8787;g3d53bdb51f7_0_14721"/>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lt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sp>
        <p:nvSpPr>
          <p:cNvPr id="8788" name="Google Shape;8788;g3d53bdb51f7_0_14721"/>
          <p:cNvSpPr txBox="1"/>
          <p:nvPr>
            <p:ph idx="2" type="title"/>
          </p:nvPr>
        </p:nvSpPr>
        <p:spPr>
          <a:xfrm>
            <a:off x="0" y="1366166"/>
            <a:ext cx="1028100" cy="621600"/>
          </a:xfrm>
          <a:prstGeom prst="rect">
            <a:avLst/>
          </a:prstGeom>
          <a:noFill/>
          <a:ln>
            <a:noFill/>
          </a:ln>
        </p:spPr>
        <p:txBody>
          <a:bodyPr anchorCtr="0" anchor="t" bIns="34275" lIns="34275" spcFirstLastPara="1" rIns="34275" wrap="square" tIns="34275">
            <a:noAutofit/>
          </a:bodyPr>
          <a:lstStyle>
            <a:lvl1pPr lvl="0" marR="0" algn="ctr">
              <a:lnSpc>
                <a:spcPct val="94000"/>
              </a:lnSpc>
              <a:spcBef>
                <a:spcPts val="0"/>
              </a:spcBef>
              <a:spcAft>
                <a:spcPts val="0"/>
              </a:spcAft>
              <a:buSzPts val="2550"/>
              <a:buNone/>
              <a:defRPr b="0" sz="4275">
                <a:solidFill>
                  <a:schemeClr val="accent1"/>
                </a:solidFill>
                <a:latin typeface="Poppins Medium"/>
                <a:ea typeface="Poppins Medium"/>
                <a:cs typeface="Poppins Medium"/>
                <a:sym typeface="Poppins Medium"/>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789" name="Google Shape;8789;g3d53bdb51f7_0_14721"/>
          <p:cNvSpPr txBox="1"/>
          <p:nvPr>
            <p:ph idx="3" type="title"/>
          </p:nvPr>
        </p:nvSpPr>
        <p:spPr>
          <a:xfrm>
            <a:off x="0" y="2381990"/>
            <a:ext cx="1028100" cy="621600"/>
          </a:xfrm>
          <a:prstGeom prst="rect">
            <a:avLst/>
          </a:prstGeom>
          <a:noFill/>
          <a:ln>
            <a:noFill/>
          </a:ln>
        </p:spPr>
        <p:txBody>
          <a:bodyPr anchorCtr="0" anchor="t" bIns="34275" lIns="34275" spcFirstLastPara="1" rIns="34275" wrap="square" tIns="34275">
            <a:noAutofit/>
          </a:bodyPr>
          <a:lstStyle>
            <a:lvl1pPr lvl="0" marR="0" algn="ctr">
              <a:lnSpc>
                <a:spcPct val="94000"/>
              </a:lnSpc>
              <a:spcBef>
                <a:spcPts val="0"/>
              </a:spcBef>
              <a:spcAft>
                <a:spcPts val="0"/>
              </a:spcAft>
              <a:buSzPts val="2550"/>
              <a:buNone/>
              <a:defRPr b="0" sz="4275">
                <a:solidFill>
                  <a:schemeClr val="accent1"/>
                </a:solidFill>
                <a:latin typeface="Poppins Medium"/>
                <a:ea typeface="Poppins Medium"/>
                <a:cs typeface="Poppins Medium"/>
                <a:sym typeface="Poppins Medium"/>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790" name="Google Shape;8790;g3d53bdb51f7_0_14721"/>
          <p:cNvSpPr txBox="1"/>
          <p:nvPr>
            <p:ph idx="4" type="title"/>
          </p:nvPr>
        </p:nvSpPr>
        <p:spPr>
          <a:xfrm>
            <a:off x="0" y="3324890"/>
            <a:ext cx="1028100" cy="621600"/>
          </a:xfrm>
          <a:prstGeom prst="rect">
            <a:avLst/>
          </a:prstGeom>
          <a:noFill/>
          <a:ln>
            <a:noFill/>
          </a:ln>
        </p:spPr>
        <p:txBody>
          <a:bodyPr anchorCtr="0" anchor="t" bIns="34275" lIns="34275" spcFirstLastPara="1" rIns="34275" wrap="square" tIns="34275">
            <a:noAutofit/>
          </a:bodyPr>
          <a:lstStyle>
            <a:lvl1pPr lvl="0" marR="0" algn="ctr">
              <a:lnSpc>
                <a:spcPct val="94000"/>
              </a:lnSpc>
              <a:spcBef>
                <a:spcPts val="0"/>
              </a:spcBef>
              <a:spcAft>
                <a:spcPts val="0"/>
              </a:spcAft>
              <a:buSzPts val="2550"/>
              <a:buNone/>
              <a:defRPr b="0" sz="4275">
                <a:solidFill>
                  <a:schemeClr val="accent1"/>
                </a:solidFill>
                <a:latin typeface="Poppins Medium"/>
                <a:ea typeface="Poppins Medium"/>
                <a:cs typeface="Poppins Medium"/>
                <a:sym typeface="Poppins Medium"/>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791" name="Google Shape;8791;g3d53bdb51f7_0_14721"/>
          <p:cNvSpPr txBox="1"/>
          <p:nvPr>
            <p:ph idx="1" type="subTitle"/>
          </p:nvPr>
        </p:nvSpPr>
        <p:spPr>
          <a:xfrm>
            <a:off x="943218" y="1419300"/>
            <a:ext cx="4091400" cy="51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Clr>
                <a:schemeClr val="lt1"/>
              </a:buClr>
              <a:buSzPts val="1687"/>
              <a:buFont typeface="Poppins"/>
              <a:buNone/>
              <a:defRPr b="1" sz="1687">
                <a:solidFill>
                  <a:schemeClr val="lt1"/>
                </a:solidFill>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792" name="Google Shape;8792;g3d53bdb51f7_0_14721"/>
          <p:cNvSpPr txBox="1"/>
          <p:nvPr>
            <p:ph idx="5" type="subTitle"/>
          </p:nvPr>
        </p:nvSpPr>
        <p:spPr>
          <a:xfrm>
            <a:off x="943218" y="2437116"/>
            <a:ext cx="4091400" cy="51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Clr>
                <a:schemeClr val="lt1"/>
              </a:buClr>
              <a:buSzPts val="1687"/>
              <a:buFont typeface="Poppins"/>
              <a:buNone/>
              <a:defRPr b="1" sz="1687">
                <a:solidFill>
                  <a:schemeClr val="lt1"/>
                </a:solidFill>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793" name="Google Shape;8793;g3d53bdb51f7_0_14721"/>
          <p:cNvSpPr txBox="1"/>
          <p:nvPr>
            <p:ph idx="6" type="subTitle"/>
          </p:nvPr>
        </p:nvSpPr>
        <p:spPr>
          <a:xfrm>
            <a:off x="943218" y="3380953"/>
            <a:ext cx="4091400" cy="51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Clr>
                <a:schemeClr val="lt1"/>
              </a:buClr>
              <a:buSzPts val="1687"/>
              <a:buFont typeface="Poppins"/>
              <a:buNone/>
              <a:defRPr b="1" sz="1687">
                <a:solidFill>
                  <a:schemeClr val="lt1"/>
                </a:solidFill>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Tree>
  </p:cSld>
  <p:clrMapOvr>
    <a:masterClrMapping/>
  </p:clrMapOvr>
</p:sldLayout>
</file>

<file path=ppt/slideLayouts/slideLayout5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9_Custom Layout">
  <p:cSld name="39_Custom Layout">
    <p:bg>
      <p:bgPr>
        <a:blipFill>
          <a:blip r:embed="rId2">
            <a:alphaModFix/>
          </a:blip>
          <a:stretch>
            <a:fillRect/>
          </a:stretch>
        </a:blipFill>
      </p:bgPr>
    </p:bg>
    <p:spTree>
      <p:nvGrpSpPr>
        <p:cNvPr id="8794" name="Shape 8794"/>
        <p:cNvGrpSpPr/>
        <p:nvPr/>
      </p:nvGrpSpPr>
      <p:grpSpPr>
        <a:xfrm>
          <a:off x="0" y="0"/>
          <a:ext cx="0" cy="0"/>
          <a:chOff x="0" y="0"/>
          <a:chExt cx="0" cy="0"/>
        </a:xfrm>
      </p:grpSpPr>
      <p:sp>
        <p:nvSpPr>
          <p:cNvPr id="8795" name="Google Shape;8795;g3d53bdb51f7_0_14741"/>
          <p:cNvSpPr/>
          <p:nvPr/>
        </p:nvSpPr>
        <p:spPr>
          <a:xfrm>
            <a:off x="320151" y="2453559"/>
            <a:ext cx="8633400" cy="197700"/>
          </a:xfrm>
          <a:prstGeom prst="homePlate">
            <a:avLst>
              <a:gd fmla="val 50000" name="adj"/>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5000">
                <a:srgbClr val="1C0B66"/>
              </a:gs>
              <a:gs pos="86000">
                <a:srgbClr val="1C1A7D"/>
              </a:gs>
              <a:gs pos="91000">
                <a:srgbClr val="1C2F9D"/>
              </a:gs>
              <a:gs pos="95000">
                <a:srgbClr val="1C4AC7"/>
              </a:gs>
              <a:gs pos="100000">
                <a:srgbClr val="1C6AF9"/>
              </a:gs>
            </a:gsLst>
            <a:lin ang="10800025"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796" name="Google Shape;8796;g3d53bdb51f7_0_14741"/>
          <p:cNvSpPr txBox="1"/>
          <p:nvPr>
            <p:ph type="title"/>
          </p:nvPr>
        </p:nvSpPr>
        <p:spPr>
          <a:xfrm>
            <a:off x="320151" y="369882"/>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797" name="Google Shape;8797;g3d53bdb51f7_0_1474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white arrow on a black background&#10;&#10;AI-generated content may be incorrect." id="8798" name="Google Shape;8798;g3d53bdb51f7_0_14741"/>
          <p:cNvPicPr preferRelativeResize="0"/>
          <p:nvPr/>
        </p:nvPicPr>
        <p:blipFill rotWithShape="1">
          <a:blip r:embed="rId3">
            <a:alphaModFix/>
          </a:blip>
          <a:srcRect b="0" l="0" r="0" t="0"/>
          <a:stretch/>
        </p:blipFill>
        <p:spPr>
          <a:xfrm>
            <a:off x="396296" y="2486264"/>
            <a:ext cx="82147" cy="132149"/>
          </a:xfrm>
          <a:prstGeom prst="rect">
            <a:avLst/>
          </a:prstGeom>
          <a:noFill/>
          <a:ln>
            <a:noFill/>
          </a:ln>
        </p:spPr>
      </p:pic>
      <p:pic>
        <p:nvPicPr>
          <p:cNvPr descr="A white arrow on a black background&#10;&#10;AI-generated content may be incorrect." id="8799" name="Google Shape;8799;g3d53bdb51f7_0_14741"/>
          <p:cNvPicPr preferRelativeResize="0"/>
          <p:nvPr/>
        </p:nvPicPr>
        <p:blipFill rotWithShape="1">
          <a:blip r:embed="rId3">
            <a:alphaModFix/>
          </a:blip>
          <a:srcRect b="0" l="0" r="0" t="0"/>
          <a:stretch/>
        </p:blipFill>
        <p:spPr>
          <a:xfrm>
            <a:off x="2637412" y="2486264"/>
            <a:ext cx="82147" cy="132149"/>
          </a:xfrm>
          <a:prstGeom prst="rect">
            <a:avLst/>
          </a:prstGeom>
          <a:noFill/>
          <a:ln>
            <a:noFill/>
          </a:ln>
        </p:spPr>
      </p:pic>
      <p:pic>
        <p:nvPicPr>
          <p:cNvPr descr="A white arrow on a black background&#10;&#10;AI-generated content may be incorrect." id="8800" name="Google Shape;8800;g3d53bdb51f7_0_14741"/>
          <p:cNvPicPr preferRelativeResize="0"/>
          <p:nvPr/>
        </p:nvPicPr>
        <p:blipFill rotWithShape="1">
          <a:blip r:embed="rId3">
            <a:alphaModFix/>
          </a:blip>
          <a:srcRect b="0" l="0" r="0" t="0"/>
          <a:stretch/>
        </p:blipFill>
        <p:spPr>
          <a:xfrm>
            <a:off x="4879250" y="2486264"/>
            <a:ext cx="82147" cy="132149"/>
          </a:xfrm>
          <a:prstGeom prst="rect">
            <a:avLst/>
          </a:prstGeom>
          <a:noFill/>
          <a:ln>
            <a:noFill/>
          </a:ln>
        </p:spPr>
      </p:pic>
      <p:pic>
        <p:nvPicPr>
          <p:cNvPr descr="A white arrow on a black background&#10;&#10;AI-generated content may be incorrect." id="8801" name="Google Shape;8801;g3d53bdb51f7_0_14741"/>
          <p:cNvPicPr preferRelativeResize="0"/>
          <p:nvPr/>
        </p:nvPicPr>
        <p:blipFill rotWithShape="1">
          <a:blip r:embed="rId3">
            <a:alphaModFix/>
          </a:blip>
          <a:srcRect b="0" l="0" r="0" t="0"/>
          <a:stretch/>
        </p:blipFill>
        <p:spPr>
          <a:xfrm>
            <a:off x="7121172" y="2486264"/>
            <a:ext cx="82147" cy="132149"/>
          </a:xfrm>
          <a:prstGeom prst="rect">
            <a:avLst/>
          </a:prstGeom>
          <a:noFill/>
          <a:ln>
            <a:noFill/>
          </a:ln>
        </p:spPr>
      </p:pic>
      <p:sp>
        <p:nvSpPr>
          <p:cNvPr id="8802" name="Google Shape;8802;g3d53bdb51f7_0_14741"/>
          <p:cNvSpPr txBox="1"/>
          <p:nvPr>
            <p:ph idx="1" type="subTitle"/>
          </p:nvPr>
        </p:nvSpPr>
        <p:spPr>
          <a:xfrm>
            <a:off x="7107865" y="1617572"/>
            <a:ext cx="1896300" cy="502200"/>
          </a:xfrm>
          <a:prstGeom prst="rect">
            <a:avLst/>
          </a:prstGeom>
          <a:noFill/>
          <a:ln>
            <a:noFill/>
          </a:ln>
        </p:spPr>
        <p:txBody>
          <a:bodyPr anchorCtr="0" anchor="t" bIns="34275" lIns="34275" spcFirstLastPara="1" rIns="34275" wrap="square" tIns="34275">
            <a:noAutofit/>
          </a:bodyPr>
          <a:lstStyle>
            <a:lvl1pPr lvl="0" marR="0" algn="l">
              <a:lnSpc>
                <a:spcPct val="101000"/>
              </a:lnSpc>
              <a:spcBef>
                <a:spcPts val="0"/>
              </a:spcBef>
              <a:spcAft>
                <a:spcPts val="0"/>
              </a:spcAft>
              <a:buSzPts val="945"/>
              <a:buNone/>
              <a:defRPr sz="637"/>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803" name="Google Shape;8803;g3d53bdb51f7_0_14741"/>
          <p:cNvSpPr txBox="1"/>
          <p:nvPr>
            <p:ph idx="2" type="subTitle"/>
          </p:nvPr>
        </p:nvSpPr>
        <p:spPr>
          <a:xfrm>
            <a:off x="2614825" y="1784784"/>
            <a:ext cx="3321600" cy="502200"/>
          </a:xfrm>
          <a:prstGeom prst="rect">
            <a:avLst/>
          </a:prstGeom>
          <a:noFill/>
          <a:ln>
            <a:noFill/>
          </a:ln>
        </p:spPr>
        <p:txBody>
          <a:bodyPr anchorCtr="0" anchor="t" bIns="34275" lIns="34275" spcFirstLastPara="1" rIns="34275" wrap="square" tIns="34275">
            <a:noAutofit/>
          </a:bodyPr>
          <a:lstStyle>
            <a:lvl1pPr lvl="0" marR="0" algn="l">
              <a:lnSpc>
                <a:spcPct val="101000"/>
              </a:lnSpc>
              <a:spcBef>
                <a:spcPts val="0"/>
              </a:spcBef>
              <a:spcAft>
                <a:spcPts val="0"/>
              </a:spcAft>
              <a:buSzPts val="945"/>
              <a:buNone/>
              <a:defRPr sz="637"/>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804" name="Google Shape;8804;g3d53bdb51f7_0_14741"/>
          <p:cNvSpPr txBox="1"/>
          <p:nvPr>
            <p:ph idx="3" type="subTitle"/>
          </p:nvPr>
        </p:nvSpPr>
        <p:spPr>
          <a:xfrm>
            <a:off x="4847069" y="3486516"/>
            <a:ext cx="3321600" cy="502200"/>
          </a:xfrm>
          <a:prstGeom prst="rect">
            <a:avLst/>
          </a:prstGeom>
          <a:noFill/>
          <a:ln>
            <a:noFill/>
          </a:ln>
        </p:spPr>
        <p:txBody>
          <a:bodyPr anchorCtr="0" anchor="t" bIns="34275" lIns="34275" spcFirstLastPara="1" rIns="34275" wrap="square" tIns="34275">
            <a:noAutofit/>
          </a:bodyPr>
          <a:lstStyle>
            <a:lvl1pPr lvl="0" marR="0" algn="l">
              <a:lnSpc>
                <a:spcPct val="101000"/>
              </a:lnSpc>
              <a:spcBef>
                <a:spcPts val="0"/>
              </a:spcBef>
              <a:spcAft>
                <a:spcPts val="0"/>
              </a:spcAft>
              <a:buSzPts val="945"/>
              <a:buNone/>
              <a:defRPr sz="637"/>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805" name="Google Shape;8805;g3d53bdb51f7_0_14741"/>
          <p:cNvSpPr txBox="1"/>
          <p:nvPr>
            <p:ph idx="4" type="subTitle"/>
          </p:nvPr>
        </p:nvSpPr>
        <p:spPr>
          <a:xfrm>
            <a:off x="2624386" y="1310306"/>
            <a:ext cx="3321600" cy="2490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37"/>
              <a:buFont typeface="Poppins"/>
              <a:buNone/>
              <a:defRPr b="1" sz="15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806" name="Google Shape;8806;g3d53bdb51f7_0_14741"/>
          <p:cNvSpPr txBox="1"/>
          <p:nvPr>
            <p:ph idx="5" type="subTitle"/>
          </p:nvPr>
        </p:nvSpPr>
        <p:spPr>
          <a:xfrm>
            <a:off x="7107865" y="1310306"/>
            <a:ext cx="1896300" cy="3720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37"/>
              <a:buFont typeface="Poppins"/>
              <a:buNone/>
              <a:defRPr b="1" sz="15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807" name="Google Shape;8807;g3d53bdb51f7_0_14741"/>
          <p:cNvSpPr txBox="1"/>
          <p:nvPr>
            <p:ph idx="6" type="subTitle"/>
          </p:nvPr>
        </p:nvSpPr>
        <p:spPr>
          <a:xfrm>
            <a:off x="4847069" y="2986425"/>
            <a:ext cx="3321600" cy="4491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37"/>
              <a:buFont typeface="Poppins"/>
              <a:buNone/>
              <a:defRPr b="1" sz="15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Tree>
  </p:cSld>
  <p:clrMapOvr>
    <a:masterClrMapping/>
  </p:clrMapOvr>
</p:sldLayout>
</file>

<file path=ppt/slideLayouts/slideLayout5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0_Custom Layout">
  <p:cSld name="40_Custom Layout">
    <p:bg>
      <p:bgPr>
        <a:blipFill>
          <a:blip r:embed="rId2">
            <a:alphaModFix/>
          </a:blip>
          <a:stretch>
            <a:fillRect/>
          </a:stretch>
        </a:blipFill>
      </p:bgPr>
    </p:bg>
    <p:spTree>
      <p:nvGrpSpPr>
        <p:cNvPr id="8808" name="Shape 8808"/>
        <p:cNvGrpSpPr/>
        <p:nvPr/>
      </p:nvGrpSpPr>
      <p:grpSpPr>
        <a:xfrm>
          <a:off x="0" y="0"/>
          <a:ext cx="0" cy="0"/>
          <a:chOff x="0" y="0"/>
          <a:chExt cx="0" cy="0"/>
        </a:xfrm>
      </p:grpSpPr>
      <p:sp>
        <p:nvSpPr>
          <p:cNvPr id="8809" name="Google Shape;8809;g3d53bdb51f7_0_14755"/>
          <p:cNvSpPr/>
          <p:nvPr/>
        </p:nvSpPr>
        <p:spPr>
          <a:xfrm>
            <a:off x="327294" y="2374978"/>
            <a:ext cx="8633400" cy="197700"/>
          </a:xfrm>
          <a:prstGeom prst="homePlate">
            <a:avLst>
              <a:gd fmla="val 50000" name="adj"/>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5000">
                <a:srgbClr val="1C0B66"/>
              </a:gs>
              <a:gs pos="86000">
                <a:srgbClr val="1C1A7D"/>
              </a:gs>
              <a:gs pos="91000">
                <a:srgbClr val="1C2F9D"/>
              </a:gs>
              <a:gs pos="95000">
                <a:srgbClr val="1C4AC7"/>
              </a:gs>
              <a:gs pos="100000">
                <a:srgbClr val="1C6AF9"/>
              </a:gs>
            </a:gsLst>
            <a:lin ang="10800025"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accent1"/>
              </a:solidFill>
              <a:latin typeface="Poppins Medium"/>
              <a:ea typeface="Poppins Medium"/>
              <a:cs typeface="Poppins Medium"/>
              <a:sym typeface="Poppins Medium"/>
            </a:endParaRPr>
          </a:p>
        </p:txBody>
      </p:sp>
      <p:sp>
        <p:nvSpPr>
          <p:cNvPr id="8810" name="Google Shape;8810;g3d53bdb51f7_0_14755"/>
          <p:cNvSpPr txBox="1"/>
          <p:nvPr>
            <p:ph type="title"/>
          </p:nvPr>
        </p:nvSpPr>
        <p:spPr>
          <a:xfrm>
            <a:off x="320151" y="34775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811" name="Google Shape;8811;g3d53bdb51f7_0_1475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white arrow on a black background&#10;&#10;AI-generated content may be incorrect." id="8812" name="Google Shape;8812;g3d53bdb51f7_0_14755"/>
          <p:cNvPicPr preferRelativeResize="0"/>
          <p:nvPr/>
        </p:nvPicPr>
        <p:blipFill rotWithShape="1">
          <a:blip r:embed="rId3">
            <a:alphaModFix/>
          </a:blip>
          <a:srcRect b="0" l="0" r="0" t="0"/>
          <a:stretch/>
        </p:blipFill>
        <p:spPr>
          <a:xfrm>
            <a:off x="403439" y="2407683"/>
            <a:ext cx="82147" cy="132149"/>
          </a:xfrm>
          <a:prstGeom prst="rect">
            <a:avLst/>
          </a:prstGeom>
          <a:noFill/>
          <a:ln>
            <a:noFill/>
          </a:ln>
        </p:spPr>
      </p:pic>
      <p:pic>
        <p:nvPicPr>
          <p:cNvPr descr="A white arrow on a black background&#10;&#10;AI-generated content may be incorrect." id="8813" name="Google Shape;8813;g3d53bdb51f7_0_14755"/>
          <p:cNvPicPr preferRelativeResize="0"/>
          <p:nvPr/>
        </p:nvPicPr>
        <p:blipFill rotWithShape="1">
          <a:blip r:embed="rId3">
            <a:alphaModFix/>
          </a:blip>
          <a:srcRect b="0" l="0" r="0" t="0"/>
          <a:stretch/>
        </p:blipFill>
        <p:spPr>
          <a:xfrm>
            <a:off x="3778697" y="2407683"/>
            <a:ext cx="82147" cy="132149"/>
          </a:xfrm>
          <a:prstGeom prst="rect">
            <a:avLst/>
          </a:prstGeom>
          <a:noFill/>
          <a:ln>
            <a:noFill/>
          </a:ln>
        </p:spPr>
      </p:pic>
      <p:pic>
        <p:nvPicPr>
          <p:cNvPr descr="A white arrow on a black background&#10;&#10;AI-generated content may be incorrect." id="8814" name="Google Shape;8814;g3d53bdb51f7_0_14755"/>
          <p:cNvPicPr preferRelativeResize="0"/>
          <p:nvPr/>
        </p:nvPicPr>
        <p:blipFill rotWithShape="1">
          <a:blip r:embed="rId3">
            <a:alphaModFix/>
          </a:blip>
          <a:srcRect b="0" l="0" r="0" t="0"/>
          <a:stretch/>
        </p:blipFill>
        <p:spPr>
          <a:xfrm>
            <a:off x="5484794" y="2407683"/>
            <a:ext cx="82147" cy="132149"/>
          </a:xfrm>
          <a:prstGeom prst="rect">
            <a:avLst/>
          </a:prstGeom>
          <a:noFill/>
          <a:ln>
            <a:noFill/>
          </a:ln>
        </p:spPr>
      </p:pic>
      <p:pic>
        <p:nvPicPr>
          <p:cNvPr descr="A white arrow on a black background&#10;&#10;AI-generated content may be incorrect." id="8815" name="Google Shape;8815;g3d53bdb51f7_0_14755"/>
          <p:cNvPicPr preferRelativeResize="0"/>
          <p:nvPr/>
        </p:nvPicPr>
        <p:blipFill rotWithShape="1">
          <a:blip r:embed="rId3">
            <a:alphaModFix/>
          </a:blip>
          <a:srcRect b="0" l="0" r="0" t="0"/>
          <a:stretch/>
        </p:blipFill>
        <p:spPr>
          <a:xfrm>
            <a:off x="7166410" y="2407683"/>
            <a:ext cx="82147" cy="132149"/>
          </a:xfrm>
          <a:prstGeom prst="rect">
            <a:avLst/>
          </a:prstGeom>
          <a:noFill/>
          <a:ln>
            <a:noFill/>
          </a:ln>
        </p:spPr>
      </p:pic>
      <p:pic>
        <p:nvPicPr>
          <p:cNvPr descr="A white arrow on a black background&#10;&#10;AI-generated content may be incorrect." id="8816" name="Google Shape;8816;g3d53bdb51f7_0_14755"/>
          <p:cNvPicPr preferRelativeResize="0"/>
          <p:nvPr/>
        </p:nvPicPr>
        <p:blipFill rotWithShape="1">
          <a:blip r:embed="rId3">
            <a:alphaModFix/>
          </a:blip>
          <a:srcRect b="0" l="0" r="0" t="0"/>
          <a:stretch/>
        </p:blipFill>
        <p:spPr>
          <a:xfrm>
            <a:off x="2091068" y="2407683"/>
            <a:ext cx="82147" cy="132149"/>
          </a:xfrm>
          <a:prstGeom prst="rect">
            <a:avLst/>
          </a:prstGeom>
          <a:noFill/>
          <a:ln>
            <a:noFill/>
          </a:ln>
        </p:spPr>
      </p:pic>
      <p:sp>
        <p:nvSpPr>
          <p:cNvPr id="8817" name="Google Shape;8817;g3d53bdb51f7_0_14755"/>
          <p:cNvSpPr txBox="1"/>
          <p:nvPr>
            <p:ph idx="1" type="subTitle"/>
          </p:nvPr>
        </p:nvSpPr>
        <p:spPr>
          <a:xfrm>
            <a:off x="3755511" y="3614606"/>
            <a:ext cx="3321600" cy="460500"/>
          </a:xfrm>
          <a:prstGeom prst="rect">
            <a:avLst/>
          </a:prstGeom>
          <a:noFill/>
          <a:ln>
            <a:noFill/>
          </a:ln>
        </p:spPr>
        <p:txBody>
          <a:bodyPr anchorCtr="0" anchor="t" bIns="34275" lIns="34275" spcFirstLastPara="1" rIns="34275" wrap="square" tIns="34275">
            <a:noAutofit/>
          </a:bodyPr>
          <a:lstStyle>
            <a:lvl1pPr lvl="0" marR="0" algn="l">
              <a:lnSpc>
                <a:spcPct val="101000"/>
              </a:lnSpc>
              <a:spcBef>
                <a:spcPts val="0"/>
              </a:spcBef>
              <a:spcAft>
                <a:spcPts val="0"/>
              </a:spcAft>
              <a:buSzPts val="945"/>
              <a:buNone/>
              <a:defRPr sz="637"/>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818" name="Google Shape;8818;g3d53bdb51f7_0_14755"/>
          <p:cNvSpPr txBox="1"/>
          <p:nvPr>
            <p:ph idx="2" type="subTitle"/>
          </p:nvPr>
        </p:nvSpPr>
        <p:spPr>
          <a:xfrm>
            <a:off x="315025" y="3614606"/>
            <a:ext cx="3315300" cy="460500"/>
          </a:xfrm>
          <a:prstGeom prst="rect">
            <a:avLst/>
          </a:prstGeom>
          <a:noFill/>
          <a:ln>
            <a:noFill/>
          </a:ln>
        </p:spPr>
        <p:txBody>
          <a:bodyPr anchorCtr="0" anchor="t" bIns="34275" lIns="34275" spcFirstLastPara="1" rIns="34275" wrap="square" tIns="34275">
            <a:noAutofit/>
          </a:bodyPr>
          <a:lstStyle>
            <a:lvl1pPr lvl="0" marR="0" algn="l">
              <a:lnSpc>
                <a:spcPct val="101000"/>
              </a:lnSpc>
              <a:spcBef>
                <a:spcPts val="0"/>
              </a:spcBef>
              <a:spcAft>
                <a:spcPts val="0"/>
              </a:spcAft>
              <a:buSzPts val="945"/>
              <a:buNone/>
              <a:defRPr sz="637"/>
            </a:lvl1pPr>
            <a:lvl2pPr lvl="1" algn="l">
              <a:lnSpc>
                <a:spcPct val="101000"/>
              </a:lnSpc>
              <a:spcBef>
                <a:spcPts val="0"/>
              </a:spcBef>
              <a:spcAft>
                <a:spcPts val="0"/>
              </a:spcAft>
              <a:buSzPts val="810"/>
              <a:buNone/>
              <a:defRPr sz="900"/>
            </a:lvl2pPr>
            <a:lvl3pPr lvl="2" algn="l">
              <a:lnSpc>
                <a:spcPct val="101000"/>
              </a:lnSpc>
              <a:spcBef>
                <a:spcPts val="0"/>
              </a:spcBef>
              <a:spcAft>
                <a:spcPts val="0"/>
              </a:spcAft>
              <a:buSzPts val="675"/>
              <a:buNone/>
              <a:defRPr sz="750"/>
            </a:lvl3pPr>
            <a:lvl4pPr lvl="3" algn="l">
              <a:lnSpc>
                <a:spcPct val="101000"/>
              </a:lnSpc>
              <a:spcBef>
                <a:spcPts val="0"/>
              </a:spcBef>
              <a:spcAft>
                <a:spcPts val="0"/>
              </a:spcAft>
              <a:buSzPts val="540"/>
              <a:buNone/>
              <a:defRPr sz="600"/>
            </a:lvl4pPr>
            <a:lvl5pPr lvl="4" algn="l">
              <a:lnSpc>
                <a:spcPct val="101000"/>
              </a:lnSpc>
              <a:spcBef>
                <a:spcPts val="0"/>
              </a:spcBef>
              <a:spcAft>
                <a:spcPts val="0"/>
              </a:spcAft>
              <a:buSzPts val="405"/>
              <a:buNone/>
              <a:defRPr sz="450"/>
            </a:lvl5pPr>
            <a:lvl6pPr lvl="5" algn="l">
              <a:lnSpc>
                <a:spcPct val="101000"/>
              </a:lnSpc>
              <a:spcBef>
                <a:spcPts val="0"/>
              </a:spcBef>
              <a:spcAft>
                <a:spcPts val="0"/>
              </a:spcAft>
              <a:buSzPts val="187"/>
              <a:buNone/>
              <a:defRPr sz="187"/>
            </a:lvl6pPr>
            <a:lvl7pPr lvl="6" algn="l">
              <a:lnSpc>
                <a:spcPct val="101000"/>
              </a:lnSpc>
              <a:spcBef>
                <a:spcPts val="0"/>
              </a:spcBef>
              <a:spcAft>
                <a:spcPts val="0"/>
              </a:spcAft>
              <a:buSzPts val="187"/>
              <a:buNone/>
              <a:defRPr sz="187"/>
            </a:lvl7pPr>
            <a:lvl8pPr lvl="7" algn="l">
              <a:lnSpc>
                <a:spcPct val="101000"/>
              </a:lnSpc>
              <a:spcBef>
                <a:spcPts val="0"/>
              </a:spcBef>
              <a:spcAft>
                <a:spcPts val="0"/>
              </a:spcAft>
              <a:buSzPts val="187"/>
              <a:buNone/>
              <a:defRPr sz="187"/>
            </a:lvl8pPr>
            <a:lvl9pPr lvl="8" algn="l">
              <a:lnSpc>
                <a:spcPct val="101000"/>
              </a:lnSpc>
              <a:spcBef>
                <a:spcPts val="0"/>
              </a:spcBef>
              <a:spcAft>
                <a:spcPts val="0"/>
              </a:spcAft>
              <a:buSzPts val="187"/>
              <a:buNone/>
              <a:defRPr sz="187"/>
            </a:lvl9pPr>
          </a:lstStyle>
          <a:p/>
        </p:txBody>
      </p:sp>
      <p:sp>
        <p:nvSpPr>
          <p:cNvPr id="8819" name="Google Shape;8819;g3d53bdb51f7_0_14755"/>
          <p:cNvSpPr txBox="1"/>
          <p:nvPr>
            <p:ph idx="3" type="subTitle"/>
          </p:nvPr>
        </p:nvSpPr>
        <p:spPr>
          <a:xfrm>
            <a:off x="2056560" y="1748138"/>
            <a:ext cx="3321600" cy="460500"/>
          </a:xfrm>
          <a:prstGeom prst="rect">
            <a:avLst/>
          </a:prstGeom>
          <a:noFill/>
          <a:ln>
            <a:noFill/>
          </a:ln>
        </p:spPr>
        <p:txBody>
          <a:bodyPr anchorCtr="0" anchor="t" bIns="34275" lIns="34275" spcFirstLastPara="1" rIns="34275" wrap="square" tIns="34275">
            <a:noAutofit/>
          </a:bodyPr>
          <a:lstStyle>
            <a:lvl1pPr lvl="0" marR="0" algn="l">
              <a:lnSpc>
                <a:spcPct val="101000"/>
              </a:lnSpc>
              <a:spcBef>
                <a:spcPts val="0"/>
              </a:spcBef>
              <a:spcAft>
                <a:spcPts val="0"/>
              </a:spcAft>
              <a:buSzPts val="945"/>
              <a:buNone/>
              <a:defRPr sz="637"/>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820" name="Google Shape;8820;g3d53bdb51f7_0_14755"/>
          <p:cNvSpPr txBox="1"/>
          <p:nvPr>
            <p:ph idx="4" type="subTitle"/>
          </p:nvPr>
        </p:nvSpPr>
        <p:spPr>
          <a:xfrm>
            <a:off x="5465101" y="1748138"/>
            <a:ext cx="3321600" cy="460500"/>
          </a:xfrm>
          <a:prstGeom prst="rect">
            <a:avLst/>
          </a:prstGeom>
          <a:noFill/>
          <a:ln>
            <a:noFill/>
          </a:ln>
        </p:spPr>
        <p:txBody>
          <a:bodyPr anchorCtr="0" anchor="t" bIns="34275" lIns="34275" spcFirstLastPara="1" rIns="34275" wrap="square" tIns="34275">
            <a:noAutofit/>
          </a:bodyPr>
          <a:lstStyle>
            <a:lvl1pPr lvl="0" marR="0" algn="l">
              <a:lnSpc>
                <a:spcPct val="101000"/>
              </a:lnSpc>
              <a:spcBef>
                <a:spcPts val="0"/>
              </a:spcBef>
              <a:spcAft>
                <a:spcPts val="0"/>
              </a:spcAft>
              <a:buSzPts val="945"/>
              <a:buNone/>
              <a:defRPr sz="637"/>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821" name="Google Shape;8821;g3d53bdb51f7_0_14755"/>
          <p:cNvSpPr txBox="1"/>
          <p:nvPr>
            <p:ph idx="5" type="subTitle"/>
          </p:nvPr>
        </p:nvSpPr>
        <p:spPr>
          <a:xfrm>
            <a:off x="7172094" y="3614606"/>
            <a:ext cx="1802700" cy="460500"/>
          </a:xfrm>
          <a:prstGeom prst="rect">
            <a:avLst/>
          </a:prstGeom>
          <a:noFill/>
          <a:ln>
            <a:noFill/>
          </a:ln>
        </p:spPr>
        <p:txBody>
          <a:bodyPr anchorCtr="0" anchor="t" bIns="34275" lIns="34275" spcFirstLastPara="1" rIns="34275" wrap="square" tIns="34275">
            <a:noAutofit/>
          </a:bodyPr>
          <a:lstStyle>
            <a:lvl1pPr lvl="0" marR="0" algn="l">
              <a:lnSpc>
                <a:spcPct val="101000"/>
              </a:lnSpc>
              <a:spcBef>
                <a:spcPts val="0"/>
              </a:spcBef>
              <a:spcAft>
                <a:spcPts val="0"/>
              </a:spcAft>
              <a:buSzPts val="945"/>
              <a:buNone/>
              <a:defRPr sz="637"/>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822" name="Google Shape;8822;g3d53bdb51f7_0_14755"/>
          <p:cNvSpPr txBox="1"/>
          <p:nvPr>
            <p:ph idx="6" type="subTitle"/>
          </p:nvPr>
        </p:nvSpPr>
        <p:spPr>
          <a:xfrm>
            <a:off x="2064284" y="1222959"/>
            <a:ext cx="3321600" cy="4605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37"/>
              <a:buFont typeface="Poppins"/>
              <a:buNone/>
              <a:defRPr b="1" sz="15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823" name="Google Shape;8823;g3d53bdb51f7_0_14755"/>
          <p:cNvSpPr txBox="1"/>
          <p:nvPr>
            <p:ph idx="7" type="subTitle"/>
          </p:nvPr>
        </p:nvSpPr>
        <p:spPr>
          <a:xfrm>
            <a:off x="5467941" y="1222959"/>
            <a:ext cx="3321600" cy="4605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37"/>
              <a:buFont typeface="Poppins"/>
              <a:buNone/>
              <a:defRPr b="1" sz="153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824" name="Google Shape;8824;g3d53bdb51f7_0_14755"/>
          <p:cNvSpPr txBox="1"/>
          <p:nvPr>
            <p:ph idx="8" type="subTitle"/>
          </p:nvPr>
        </p:nvSpPr>
        <p:spPr>
          <a:xfrm>
            <a:off x="5467941" y="966095"/>
            <a:ext cx="3321600" cy="197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Clr>
                <a:schemeClr val="accent2"/>
              </a:buClr>
              <a:buSzPts val="1125"/>
              <a:buFont typeface="Poppins"/>
              <a:buNone/>
              <a:defRPr b="1" sz="1125">
                <a:solidFill>
                  <a:schemeClr val="accent2"/>
                </a:solidFill>
                <a:latin typeface="Poppins"/>
                <a:ea typeface="Poppins"/>
                <a:cs typeface="Poppins"/>
                <a:sym typeface="Poppins"/>
              </a:defRPr>
            </a:lvl1pPr>
            <a:lvl2pPr lvl="1" algn="l">
              <a:lnSpc>
                <a:spcPct val="95000"/>
              </a:lnSpc>
              <a:spcBef>
                <a:spcPts val="1350"/>
              </a:spcBef>
              <a:spcAft>
                <a:spcPts val="0"/>
              </a:spcAft>
              <a:buSzPts val="810"/>
              <a:buFont typeface="Poppins"/>
              <a:buNone/>
              <a:defRPr b="1" sz="900">
                <a:latin typeface="Poppins"/>
                <a:ea typeface="Poppins"/>
                <a:cs typeface="Poppins"/>
                <a:sym typeface="Poppins"/>
              </a:defRPr>
            </a:lvl2pPr>
            <a:lvl3pPr lvl="2" algn="l">
              <a:lnSpc>
                <a:spcPct val="95000"/>
              </a:lnSpc>
              <a:spcBef>
                <a:spcPts val="1350"/>
              </a:spcBef>
              <a:spcAft>
                <a:spcPts val="0"/>
              </a:spcAft>
              <a:buSzPts val="675"/>
              <a:buFont typeface="Poppins"/>
              <a:buNone/>
              <a:defRPr b="1" sz="750">
                <a:latin typeface="Poppins"/>
                <a:ea typeface="Poppins"/>
                <a:cs typeface="Poppins"/>
                <a:sym typeface="Poppins"/>
              </a:defRPr>
            </a:lvl3pPr>
            <a:lvl4pPr lvl="3" algn="l">
              <a:lnSpc>
                <a:spcPct val="95000"/>
              </a:lnSpc>
              <a:spcBef>
                <a:spcPts val="1350"/>
              </a:spcBef>
              <a:spcAft>
                <a:spcPts val="0"/>
              </a:spcAft>
              <a:buSzPts val="540"/>
              <a:buFont typeface="Poppins"/>
              <a:buNone/>
              <a:defRPr b="1" sz="600">
                <a:latin typeface="Poppins"/>
                <a:ea typeface="Poppins"/>
                <a:cs typeface="Poppins"/>
                <a:sym typeface="Poppins"/>
              </a:defRPr>
            </a:lvl4pPr>
            <a:lvl5pPr lvl="4" algn="l">
              <a:lnSpc>
                <a:spcPct val="95000"/>
              </a:lnSpc>
              <a:spcBef>
                <a:spcPts val="1350"/>
              </a:spcBef>
              <a:spcAft>
                <a:spcPts val="0"/>
              </a:spcAft>
              <a:buSzPts val="405"/>
              <a:buFont typeface="Poppins"/>
              <a:buNone/>
              <a:defRPr b="1" sz="450">
                <a:latin typeface="Poppins"/>
                <a:ea typeface="Poppins"/>
                <a:cs typeface="Poppins"/>
                <a:sym typeface="Poppins"/>
              </a:defRPr>
            </a:lvl5pPr>
            <a:lvl6pPr lvl="5" algn="l">
              <a:lnSpc>
                <a:spcPct val="90000"/>
              </a:lnSpc>
              <a:spcBef>
                <a:spcPts val="375"/>
              </a:spcBef>
              <a:spcAft>
                <a:spcPts val="0"/>
              </a:spcAft>
              <a:buSzPts val="187"/>
              <a:buFont typeface="Poppins"/>
              <a:buNone/>
              <a:defRPr b="1" sz="187">
                <a:latin typeface="Poppins"/>
                <a:ea typeface="Poppins"/>
                <a:cs typeface="Poppins"/>
                <a:sym typeface="Poppins"/>
              </a:defRPr>
            </a:lvl6pPr>
            <a:lvl7pPr lvl="6" algn="l">
              <a:lnSpc>
                <a:spcPct val="90000"/>
              </a:lnSpc>
              <a:spcBef>
                <a:spcPts val="375"/>
              </a:spcBef>
              <a:spcAft>
                <a:spcPts val="0"/>
              </a:spcAft>
              <a:buSzPts val="187"/>
              <a:buFont typeface="Poppins"/>
              <a:buNone/>
              <a:defRPr b="1" sz="187">
                <a:latin typeface="Poppins"/>
                <a:ea typeface="Poppins"/>
                <a:cs typeface="Poppins"/>
                <a:sym typeface="Poppins"/>
              </a:defRPr>
            </a:lvl7pPr>
            <a:lvl8pPr lvl="7" algn="l">
              <a:lnSpc>
                <a:spcPct val="90000"/>
              </a:lnSpc>
              <a:spcBef>
                <a:spcPts val="375"/>
              </a:spcBef>
              <a:spcAft>
                <a:spcPts val="0"/>
              </a:spcAft>
              <a:buSzPts val="187"/>
              <a:buFont typeface="Poppins"/>
              <a:buNone/>
              <a:defRPr b="1" sz="187">
                <a:latin typeface="Poppins"/>
                <a:ea typeface="Poppins"/>
                <a:cs typeface="Poppins"/>
                <a:sym typeface="Poppins"/>
              </a:defRPr>
            </a:lvl8pPr>
            <a:lvl9pPr lvl="8" algn="l">
              <a:lnSpc>
                <a:spcPct val="90000"/>
              </a:lnSpc>
              <a:spcBef>
                <a:spcPts val="375"/>
              </a:spcBef>
              <a:spcAft>
                <a:spcPts val="0"/>
              </a:spcAft>
              <a:buSzPts val="187"/>
              <a:buFont typeface="Poppins"/>
              <a:buNone/>
              <a:defRPr b="1" sz="187">
                <a:latin typeface="Poppins"/>
                <a:ea typeface="Poppins"/>
                <a:cs typeface="Poppins"/>
                <a:sym typeface="Poppins"/>
              </a:defRPr>
            </a:lvl9pPr>
          </a:lstStyle>
          <a:p/>
        </p:txBody>
      </p:sp>
      <p:sp>
        <p:nvSpPr>
          <p:cNvPr id="8825" name="Google Shape;8825;g3d53bdb51f7_0_14755"/>
          <p:cNvSpPr txBox="1"/>
          <p:nvPr>
            <p:ph idx="9" type="subTitle"/>
          </p:nvPr>
        </p:nvSpPr>
        <p:spPr>
          <a:xfrm>
            <a:off x="312295" y="2830647"/>
            <a:ext cx="3321600" cy="197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Clr>
                <a:schemeClr val="accent2"/>
              </a:buClr>
              <a:buSzPts val="1125"/>
              <a:buFont typeface="Poppins"/>
              <a:buNone/>
              <a:defRPr b="1" sz="1125">
                <a:solidFill>
                  <a:schemeClr val="accent2"/>
                </a:solidFill>
                <a:latin typeface="Poppins"/>
                <a:ea typeface="Poppins"/>
                <a:cs typeface="Poppins"/>
                <a:sym typeface="Poppins"/>
              </a:defRPr>
            </a:lvl1pPr>
            <a:lvl2pPr lvl="1" algn="l">
              <a:lnSpc>
                <a:spcPct val="95000"/>
              </a:lnSpc>
              <a:spcBef>
                <a:spcPts val="1350"/>
              </a:spcBef>
              <a:spcAft>
                <a:spcPts val="0"/>
              </a:spcAft>
              <a:buSzPts val="810"/>
              <a:buFont typeface="Poppins"/>
              <a:buNone/>
              <a:defRPr b="1" sz="900">
                <a:latin typeface="Poppins"/>
                <a:ea typeface="Poppins"/>
                <a:cs typeface="Poppins"/>
                <a:sym typeface="Poppins"/>
              </a:defRPr>
            </a:lvl2pPr>
            <a:lvl3pPr lvl="2" algn="l">
              <a:lnSpc>
                <a:spcPct val="95000"/>
              </a:lnSpc>
              <a:spcBef>
                <a:spcPts val="1350"/>
              </a:spcBef>
              <a:spcAft>
                <a:spcPts val="0"/>
              </a:spcAft>
              <a:buSzPts val="675"/>
              <a:buFont typeface="Poppins"/>
              <a:buNone/>
              <a:defRPr b="1" sz="750">
                <a:latin typeface="Poppins"/>
                <a:ea typeface="Poppins"/>
                <a:cs typeface="Poppins"/>
                <a:sym typeface="Poppins"/>
              </a:defRPr>
            </a:lvl3pPr>
            <a:lvl4pPr lvl="3" algn="l">
              <a:lnSpc>
                <a:spcPct val="95000"/>
              </a:lnSpc>
              <a:spcBef>
                <a:spcPts val="1350"/>
              </a:spcBef>
              <a:spcAft>
                <a:spcPts val="0"/>
              </a:spcAft>
              <a:buSzPts val="540"/>
              <a:buFont typeface="Poppins"/>
              <a:buNone/>
              <a:defRPr b="1" sz="600">
                <a:latin typeface="Poppins"/>
                <a:ea typeface="Poppins"/>
                <a:cs typeface="Poppins"/>
                <a:sym typeface="Poppins"/>
              </a:defRPr>
            </a:lvl4pPr>
            <a:lvl5pPr lvl="4" algn="l">
              <a:lnSpc>
                <a:spcPct val="95000"/>
              </a:lnSpc>
              <a:spcBef>
                <a:spcPts val="1350"/>
              </a:spcBef>
              <a:spcAft>
                <a:spcPts val="0"/>
              </a:spcAft>
              <a:buSzPts val="405"/>
              <a:buFont typeface="Poppins"/>
              <a:buNone/>
              <a:defRPr b="1" sz="450">
                <a:latin typeface="Poppins"/>
                <a:ea typeface="Poppins"/>
                <a:cs typeface="Poppins"/>
                <a:sym typeface="Poppins"/>
              </a:defRPr>
            </a:lvl5pPr>
            <a:lvl6pPr lvl="5" algn="l">
              <a:lnSpc>
                <a:spcPct val="90000"/>
              </a:lnSpc>
              <a:spcBef>
                <a:spcPts val="375"/>
              </a:spcBef>
              <a:spcAft>
                <a:spcPts val="0"/>
              </a:spcAft>
              <a:buSzPts val="187"/>
              <a:buFont typeface="Poppins"/>
              <a:buNone/>
              <a:defRPr b="1" sz="187">
                <a:latin typeface="Poppins"/>
                <a:ea typeface="Poppins"/>
                <a:cs typeface="Poppins"/>
                <a:sym typeface="Poppins"/>
              </a:defRPr>
            </a:lvl6pPr>
            <a:lvl7pPr lvl="6" algn="l">
              <a:lnSpc>
                <a:spcPct val="90000"/>
              </a:lnSpc>
              <a:spcBef>
                <a:spcPts val="375"/>
              </a:spcBef>
              <a:spcAft>
                <a:spcPts val="0"/>
              </a:spcAft>
              <a:buSzPts val="187"/>
              <a:buFont typeface="Poppins"/>
              <a:buNone/>
              <a:defRPr b="1" sz="187">
                <a:latin typeface="Poppins"/>
                <a:ea typeface="Poppins"/>
                <a:cs typeface="Poppins"/>
                <a:sym typeface="Poppins"/>
              </a:defRPr>
            </a:lvl7pPr>
            <a:lvl8pPr lvl="7" algn="l">
              <a:lnSpc>
                <a:spcPct val="90000"/>
              </a:lnSpc>
              <a:spcBef>
                <a:spcPts val="375"/>
              </a:spcBef>
              <a:spcAft>
                <a:spcPts val="0"/>
              </a:spcAft>
              <a:buSzPts val="187"/>
              <a:buFont typeface="Poppins"/>
              <a:buNone/>
              <a:defRPr b="1" sz="187">
                <a:latin typeface="Poppins"/>
                <a:ea typeface="Poppins"/>
                <a:cs typeface="Poppins"/>
                <a:sym typeface="Poppins"/>
              </a:defRPr>
            </a:lvl8pPr>
            <a:lvl9pPr lvl="8" algn="l">
              <a:lnSpc>
                <a:spcPct val="90000"/>
              </a:lnSpc>
              <a:spcBef>
                <a:spcPts val="375"/>
              </a:spcBef>
              <a:spcAft>
                <a:spcPts val="0"/>
              </a:spcAft>
              <a:buSzPts val="187"/>
              <a:buFont typeface="Poppins"/>
              <a:buNone/>
              <a:defRPr b="1" sz="187">
                <a:latin typeface="Poppins"/>
                <a:ea typeface="Poppins"/>
                <a:cs typeface="Poppins"/>
                <a:sym typeface="Poppins"/>
              </a:defRPr>
            </a:lvl9pPr>
          </a:lstStyle>
          <a:p/>
        </p:txBody>
      </p:sp>
      <p:sp>
        <p:nvSpPr>
          <p:cNvPr id="8826" name="Google Shape;8826;g3d53bdb51f7_0_14755"/>
          <p:cNvSpPr txBox="1"/>
          <p:nvPr>
            <p:ph idx="13" type="subTitle"/>
          </p:nvPr>
        </p:nvSpPr>
        <p:spPr>
          <a:xfrm>
            <a:off x="3758584" y="2836142"/>
            <a:ext cx="3321600" cy="197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Clr>
                <a:schemeClr val="accent2"/>
              </a:buClr>
              <a:buSzPts val="1125"/>
              <a:buFont typeface="Poppins"/>
              <a:buNone/>
              <a:defRPr b="1" sz="1125">
                <a:solidFill>
                  <a:schemeClr val="accent2"/>
                </a:solidFill>
                <a:latin typeface="Poppins"/>
                <a:ea typeface="Poppins"/>
                <a:cs typeface="Poppins"/>
                <a:sym typeface="Poppins"/>
              </a:defRPr>
            </a:lvl1pPr>
            <a:lvl2pPr lvl="1" algn="l">
              <a:lnSpc>
                <a:spcPct val="95000"/>
              </a:lnSpc>
              <a:spcBef>
                <a:spcPts val="1350"/>
              </a:spcBef>
              <a:spcAft>
                <a:spcPts val="0"/>
              </a:spcAft>
              <a:buSzPts val="810"/>
              <a:buFont typeface="Poppins"/>
              <a:buNone/>
              <a:defRPr b="1" sz="900">
                <a:latin typeface="Poppins"/>
                <a:ea typeface="Poppins"/>
                <a:cs typeface="Poppins"/>
                <a:sym typeface="Poppins"/>
              </a:defRPr>
            </a:lvl2pPr>
            <a:lvl3pPr lvl="2" algn="l">
              <a:lnSpc>
                <a:spcPct val="95000"/>
              </a:lnSpc>
              <a:spcBef>
                <a:spcPts val="1350"/>
              </a:spcBef>
              <a:spcAft>
                <a:spcPts val="0"/>
              </a:spcAft>
              <a:buSzPts val="675"/>
              <a:buFont typeface="Poppins"/>
              <a:buNone/>
              <a:defRPr b="1" sz="750">
                <a:latin typeface="Poppins"/>
                <a:ea typeface="Poppins"/>
                <a:cs typeface="Poppins"/>
                <a:sym typeface="Poppins"/>
              </a:defRPr>
            </a:lvl3pPr>
            <a:lvl4pPr lvl="3" algn="l">
              <a:lnSpc>
                <a:spcPct val="95000"/>
              </a:lnSpc>
              <a:spcBef>
                <a:spcPts val="1350"/>
              </a:spcBef>
              <a:spcAft>
                <a:spcPts val="0"/>
              </a:spcAft>
              <a:buSzPts val="540"/>
              <a:buFont typeface="Poppins"/>
              <a:buNone/>
              <a:defRPr b="1" sz="600">
                <a:latin typeface="Poppins"/>
                <a:ea typeface="Poppins"/>
                <a:cs typeface="Poppins"/>
                <a:sym typeface="Poppins"/>
              </a:defRPr>
            </a:lvl4pPr>
            <a:lvl5pPr lvl="4" algn="l">
              <a:lnSpc>
                <a:spcPct val="95000"/>
              </a:lnSpc>
              <a:spcBef>
                <a:spcPts val="1350"/>
              </a:spcBef>
              <a:spcAft>
                <a:spcPts val="0"/>
              </a:spcAft>
              <a:buSzPts val="405"/>
              <a:buFont typeface="Poppins"/>
              <a:buNone/>
              <a:defRPr b="1" sz="450">
                <a:latin typeface="Poppins"/>
                <a:ea typeface="Poppins"/>
                <a:cs typeface="Poppins"/>
                <a:sym typeface="Poppins"/>
              </a:defRPr>
            </a:lvl5pPr>
            <a:lvl6pPr lvl="5" algn="l">
              <a:lnSpc>
                <a:spcPct val="90000"/>
              </a:lnSpc>
              <a:spcBef>
                <a:spcPts val="375"/>
              </a:spcBef>
              <a:spcAft>
                <a:spcPts val="0"/>
              </a:spcAft>
              <a:buSzPts val="187"/>
              <a:buFont typeface="Poppins"/>
              <a:buNone/>
              <a:defRPr b="1" sz="187">
                <a:latin typeface="Poppins"/>
                <a:ea typeface="Poppins"/>
                <a:cs typeface="Poppins"/>
                <a:sym typeface="Poppins"/>
              </a:defRPr>
            </a:lvl6pPr>
            <a:lvl7pPr lvl="6" algn="l">
              <a:lnSpc>
                <a:spcPct val="90000"/>
              </a:lnSpc>
              <a:spcBef>
                <a:spcPts val="375"/>
              </a:spcBef>
              <a:spcAft>
                <a:spcPts val="0"/>
              </a:spcAft>
              <a:buSzPts val="187"/>
              <a:buFont typeface="Poppins"/>
              <a:buNone/>
              <a:defRPr b="1" sz="187">
                <a:latin typeface="Poppins"/>
                <a:ea typeface="Poppins"/>
                <a:cs typeface="Poppins"/>
                <a:sym typeface="Poppins"/>
              </a:defRPr>
            </a:lvl7pPr>
            <a:lvl8pPr lvl="7" algn="l">
              <a:lnSpc>
                <a:spcPct val="90000"/>
              </a:lnSpc>
              <a:spcBef>
                <a:spcPts val="375"/>
              </a:spcBef>
              <a:spcAft>
                <a:spcPts val="0"/>
              </a:spcAft>
              <a:buSzPts val="187"/>
              <a:buFont typeface="Poppins"/>
              <a:buNone/>
              <a:defRPr b="1" sz="187">
                <a:latin typeface="Poppins"/>
                <a:ea typeface="Poppins"/>
                <a:cs typeface="Poppins"/>
                <a:sym typeface="Poppins"/>
              </a:defRPr>
            </a:lvl8pPr>
            <a:lvl9pPr lvl="8" algn="l">
              <a:lnSpc>
                <a:spcPct val="90000"/>
              </a:lnSpc>
              <a:spcBef>
                <a:spcPts val="375"/>
              </a:spcBef>
              <a:spcAft>
                <a:spcPts val="0"/>
              </a:spcAft>
              <a:buSzPts val="187"/>
              <a:buFont typeface="Poppins"/>
              <a:buNone/>
              <a:defRPr b="1" sz="187">
                <a:latin typeface="Poppins"/>
                <a:ea typeface="Poppins"/>
                <a:cs typeface="Poppins"/>
                <a:sym typeface="Poppins"/>
              </a:defRPr>
            </a:lvl9pPr>
          </a:lstStyle>
          <a:p/>
        </p:txBody>
      </p:sp>
      <p:sp>
        <p:nvSpPr>
          <p:cNvPr id="8827" name="Google Shape;8827;g3d53bdb51f7_0_14755"/>
          <p:cNvSpPr txBox="1"/>
          <p:nvPr>
            <p:ph idx="14" type="subTitle"/>
          </p:nvPr>
        </p:nvSpPr>
        <p:spPr>
          <a:xfrm>
            <a:off x="7176645" y="2836144"/>
            <a:ext cx="1802700" cy="197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Clr>
                <a:schemeClr val="accent2"/>
              </a:buClr>
              <a:buSzPts val="1125"/>
              <a:buFont typeface="Poppins"/>
              <a:buNone/>
              <a:defRPr b="1" sz="1125">
                <a:solidFill>
                  <a:schemeClr val="accent2"/>
                </a:solidFill>
                <a:latin typeface="Poppins"/>
                <a:ea typeface="Poppins"/>
                <a:cs typeface="Poppins"/>
                <a:sym typeface="Poppins"/>
              </a:defRPr>
            </a:lvl1pPr>
            <a:lvl2pPr lvl="1" algn="l">
              <a:lnSpc>
                <a:spcPct val="95000"/>
              </a:lnSpc>
              <a:spcBef>
                <a:spcPts val="1350"/>
              </a:spcBef>
              <a:spcAft>
                <a:spcPts val="0"/>
              </a:spcAft>
              <a:buSzPts val="810"/>
              <a:buFont typeface="Poppins"/>
              <a:buNone/>
              <a:defRPr b="1" sz="900">
                <a:latin typeface="Poppins"/>
                <a:ea typeface="Poppins"/>
                <a:cs typeface="Poppins"/>
                <a:sym typeface="Poppins"/>
              </a:defRPr>
            </a:lvl2pPr>
            <a:lvl3pPr lvl="2" algn="l">
              <a:lnSpc>
                <a:spcPct val="95000"/>
              </a:lnSpc>
              <a:spcBef>
                <a:spcPts val="1350"/>
              </a:spcBef>
              <a:spcAft>
                <a:spcPts val="0"/>
              </a:spcAft>
              <a:buSzPts val="675"/>
              <a:buFont typeface="Poppins"/>
              <a:buNone/>
              <a:defRPr b="1" sz="750">
                <a:latin typeface="Poppins"/>
                <a:ea typeface="Poppins"/>
                <a:cs typeface="Poppins"/>
                <a:sym typeface="Poppins"/>
              </a:defRPr>
            </a:lvl3pPr>
            <a:lvl4pPr lvl="3" algn="l">
              <a:lnSpc>
                <a:spcPct val="95000"/>
              </a:lnSpc>
              <a:spcBef>
                <a:spcPts val="1350"/>
              </a:spcBef>
              <a:spcAft>
                <a:spcPts val="0"/>
              </a:spcAft>
              <a:buSzPts val="540"/>
              <a:buFont typeface="Poppins"/>
              <a:buNone/>
              <a:defRPr b="1" sz="600">
                <a:latin typeface="Poppins"/>
                <a:ea typeface="Poppins"/>
                <a:cs typeface="Poppins"/>
                <a:sym typeface="Poppins"/>
              </a:defRPr>
            </a:lvl4pPr>
            <a:lvl5pPr lvl="4" algn="l">
              <a:lnSpc>
                <a:spcPct val="95000"/>
              </a:lnSpc>
              <a:spcBef>
                <a:spcPts val="1350"/>
              </a:spcBef>
              <a:spcAft>
                <a:spcPts val="0"/>
              </a:spcAft>
              <a:buSzPts val="405"/>
              <a:buFont typeface="Poppins"/>
              <a:buNone/>
              <a:defRPr b="1" sz="450">
                <a:latin typeface="Poppins"/>
                <a:ea typeface="Poppins"/>
                <a:cs typeface="Poppins"/>
                <a:sym typeface="Poppins"/>
              </a:defRPr>
            </a:lvl5pPr>
            <a:lvl6pPr lvl="5" algn="l">
              <a:lnSpc>
                <a:spcPct val="90000"/>
              </a:lnSpc>
              <a:spcBef>
                <a:spcPts val="375"/>
              </a:spcBef>
              <a:spcAft>
                <a:spcPts val="0"/>
              </a:spcAft>
              <a:buSzPts val="187"/>
              <a:buFont typeface="Poppins"/>
              <a:buNone/>
              <a:defRPr b="1" sz="187">
                <a:latin typeface="Poppins"/>
                <a:ea typeface="Poppins"/>
                <a:cs typeface="Poppins"/>
                <a:sym typeface="Poppins"/>
              </a:defRPr>
            </a:lvl6pPr>
            <a:lvl7pPr lvl="6" algn="l">
              <a:lnSpc>
                <a:spcPct val="90000"/>
              </a:lnSpc>
              <a:spcBef>
                <a:spcPts val="375"/>
              </a:spcBef>
              <a:spcAft>
                <a:spcPts val="0"/>
              </a:spcAft>
              <a:buSzPts val="187"/>
              <a:buFont typeface="Poppins"/>
              <a:buNone/>
              <a:defRPr b="1" sz="187">
                <a:latin typeface="Poppins"/>
                <a:ea typeface="Poppins"/>
                <a:cs typeface="Poppins"/>
                <a:sym typeface="Poppins"/>
              </a:defRPr>
            </a:lvl7pPr>
            <a:lvl8pPr lvl="7" algn="l">
              <a:lnSpc>
                <a:spcPct val="90000"/>
              </a:lnSpc>
              <a:spcBef>
                <a:spcPts val="375"/>
              </a:spcBef>
              <a:spcAft>
                <a:spcPts val="0"/>
              </a:spcAft>
              <a:buSzPts val="187"/>
              <a:buFont typeface="Poppins"/>
              <a:buNone/>
              <a:defRPr b="1" sz="187">
                <a:latin typeface="Poppins"/>
                <a:ea typeface="Poppins"/>
                <a:cs typeface="Poppins"/>
                <a:sym typeface="Poppins"/>
              </a:defRPr>
            </a:lvl8pPr>
            <a:lvl9pPr lvl="8" algn="l">
              <a:lnSpc>
                <a:spcPct val="90000"/>
              </a:lnSpc>
              <a:spcBef>
                <a:spcPts val="375"/>
              </a:spcBef>
              <a:spcAft>
                <a:spcPts val="0"/>
              </a:spcAft>
              <a:buSzPts val="187"/>
              <a:buFont typeface="Poppins"/>
              <a:buNone/>
              <a:defRPr b="1" sz="187">
                <a:latin typeface="Poppins"/>
                <a:ea typeface="Poppins"/>
                <a:cs typeface="Poppins"/>
                <a:sym typeface="Poppins"/>
              </a:defRPr>
            </a:lvl9pPr>
          </a:lstStyle>
          <a:p/>
        </p:txBody>
      </p:sp>
      <p:sp>
        <p:nvSpPr>
          <p:cNvPr id="8828" name="Google Shape;8828;g3d53bdb51f7_0_14755"/>
          <p:cNvSpPr txBox="1"/>
          <p:nvPr>
            <p:ph idx="15" type="subTitle"/>
          </p:nvPr>
        </p:nvSpPr>
        <p:spPr>
          <a:xfrm>
            <a:off x="308979" y="3090515"/>
            <a:ext cx="3321600" cy="4605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37"/>
              <a:buFont typeface="Poppins"/>
              <a:buNone/>
              <a:defRPr b="1" sz="1537">
                <a:latin typeface="Poppins"/>
                <a:ea typeface="Poppins"/>
                <a:cs typeface="Poppins"/>
                <a:sym typeface="Poppins"/>
              </a:defRPr>
            </a:lvl1pPr>
            <a:lvl2pPr lvl="1" algn="l">
              <a:lnSpc>
                <a:spcPct val="95000"/>
              </a:lnSpc>
              <a:spcBef>
                <a:spcPts val="1350"/>
              </a:spcBef>
              <a:spcAft>
                <a:spcPts val="0"/>
              </a:spcAft>
              <a:buSzPts val="810"/>
              <a:buFont typeface="Poppins"/>
              <a:buNone/>
              <a:defRPr b="1" sz="900">
                <a:latin typeface="Poppins"/>
                <a:ea typeface="Poppins"/>
                <a:cs typeface="Poppins"/>
                <a:sym typeface="Poppins"/>
              </a:defRPr>
            </a:lvl2pPr>
            <a:lvl3pPr lvl="2" algn="l">
              <a:lnSpc>
                <a:spcPct val="95000"/>
              </a:lnSpc>
              <a:spcBef>
                <a:spcPts val="1350"/>
              </a:spcBef>
              <a:spcAft>
                <a:spcPts val="0"/>
              </a:spcAft>
              <a:buSzPts val="675"/>
              <a:buFont typeface="Poppins"/>
              <a:buNone/>
              <a:defRPr b="1" sz="750">
                <a:latin typeface="Poppins"/>
                <a:ea typeface="Poppins"/>
                <a:cs typeface="Poppins"/>
                <a:sym typeface="Poppins"/>
              </a:defRPr>
            </a:lvl3pPr>
            <a:lvl4pPr lvl="3" algn="l">
              <a:lnSpc>
                <a:spcPct val="95000"/>
              </a:lnSpc>
              <a:spcBef>
                <a:spcPts val="1350"/>
              </a:spcBef>
              <a:spcAft>
                <a:spcPts val="0"/>
              </a:spcAft>
              <a:buSzPts val="540"/>
              <a:buFont typeface="Poppins"/>
              <a:buNone/>
              <a:defRPr b="1" sz="600">
                <a:latin typeface="Poppins"/>
                <a:ea typeface="Poppins"/>
                <a:cs typeface="Poppins"/>
                <a:sym typeface="Poppins"/>
              </a:defRPr>
            </a:lvl4pPr>
            <a:lvl5pPr lvl="4" algn="l">
              <a:lnSpc>
                <a:spcPct val="95000"/>
              </a:lnSpc>
              <a:spcBef>
                <a:spcPts val="1350"/>
              </a:spcBef>
              <a:spcAft>
                <a:spcPts val="0"/>
              </a:spcAft>
              <a:buSzPts val="405"/>
              <a:buFont typeface="Poppins"/>
              <a:buNone/>
              <a:defRPr b="1" sz="450">
                <a:latin typeface="Poppins"/>
                <a:ea typeface="Poppins"/>
                <a:cs typeface="Poppins"/>
                <a:sym typeface="Poppins"/>
              </a:defRPr>
            </a:lvl5pPr>
            <a:lvl6pPr lvl="5" algn="l">
              <a:lnSpc>
                <a:spcPct val="90000"/>
              </a:lnSpc>
              <a:spcBef>
                <a:spcPts val="375"/>
              </a:spcBef>
              <a:spcAft>
                <a:spcPts val="0"/>
              </a:spcAft>
              <a:buSzPts val="187"/>
              <a:buFont typeface="Poppins"/>
              <a:buNone/>
              <a:defRPr b="1" sz="187">
                <a:latin typeface="Poppins"/>
                <a:ea typeface="Poppins"/>
                <a:cs typeface="Poppins"/>
                <a:sym typeface="Poppins"/>
              </a:defRPr>
            </a:lvl6pPr>
            <a:lvl7pPr lvl="6" algn="l">
              <a:lnSpc>
                <a:spcPct val="90000"/>
              </a:lnSpc>
              <a:spcBef>
                <a:spcPts val="375"/>
              </a:spcBef>
              <a:spcAft>
                <a:spcPts val="0"/>
              </a:spcAft>
              <a:buSzPts val="187"/>
              <a:buFont typeface="Poppins"/>
              <a:buNone/>
              <a:defRPr b="1" sz="187">
                <a:latin typeface="Poppins"/>
                <a:ea typeface="Poppins"/>
                <a:cs typeface="Poppins"/>
                <a:sym typeface="Poppins"/>
              </a:defRPr>
            </a:lvl7pPr>
            <a:lvl8pPr lvl="7" algn="l">
              <a:lnSpc>
                <a:spcPct val="90000"/>
              </a:lnSpc>
              <a:spcBef>
                <a:spcPts val="375"/>
              </a:spcBef>
              <a:spcAft>
                <a:spcPts val="0"/>
              </a:spcAft>
              <a:buSzPts val="187"/>
              <a:buFont typeface="Poppins"/>
              <a:buNone/>
              <a:defRPr b="1" sz="187">
                <a:latin typeface="Poppins"/>
                <a:ea typeface="Poppins"/>
                <a:cs typeface="Poppins"/>
                <a:sym typeface="Poppins"/>
              </a:defRPr>
            </a:lvl8pPr>
            <a:lvl9pPr lvl="8" algn="l">
              <a:lnSpc>
                <a:spcPct val="90000"/>
              </a:lnSpc>
              <a:spcBef>
                <a:spcPts val="375"/>
              </a:spcBef>
              <a:spcAft>
                <a:spcPts val="0"/>
              </a:spcAft>
              <a:buSzPts val="187"/>
              <a:buFont typeface="Poppins"/>
              <a:buNone/>
              <a:defRPr b="1" sz="187">
                <a:latin typeface="Poppins"/>
                <a:ea typeface="Poppins"/>
                <a:cs typeface="Poppins"/>
                <a:sym typeface="Poppins"/>
              </a:defRPr>
            </a:lvl9pPr>
          </a:lstStyle>
          <a:p/>
        </p:txBody>
      </p:sp>
      <p:sp>
        <p:nvSpPr>
          <p:cNvPr id="8829" name="Google Shape;8829;g3d53bdb51f7_0_14755"/>
          <p:cNvSpPr txBox="1"/>
          <p:nvPr>
            <p:ph idx="16" type="subTitle"/>
          </p:nvPr>
        </p:nvSpPr>
        <p:spPr>
          <a:xfrm>
            <a:off x="3758586" y="3090515"/>
            <a:ext cx="3321600" cy="4605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37"/>
              <a:buFont typeface="Poppins"/>
              <a:buNone/>
              <a:defRPr b="1" sz="1537">
                <a:latin typeface="Poppins"/>
                <a:ea typeface="Poppins"/>
                <a:cs typeface="Poppins"/>
                <a:sym typeface="Poppins"/>
              </a:defRPr>
            </a:lvl1pPr>
            <a:lvl2pPr lvl="1" algn="l">
              <a:lnSpc>
                <a:spcPct val="95000"/>
              </a:lnSpc>
              <a:spcBef>
                <a:spcPts val="1350"/>
              </a:spcBef>
              <a:spcAft>
                <a:spcPts val="0"/>
              </a:spcAft>
              <a:buSzPts val="810"/>
              <a:buFont typeface="Poppins"/>
              <a:buNone/>
              <a:defRPr b="1" sz="900">
                <a:latin typeface="Poppins"/>
                <a:ea typeface="Poppins"/>
                <a:cs typeface="Poppins"/>
                <a:sym typeface="Poppins"/>
              </a:defRPr>
            </a:lvl2pPr>
            <a:lvl3pPr lvl="2" algn="l">
              <a:lnSpc>
                <a:spcPct val="95000"/>
              </a:lnSpc>
              <a:spcBef>
                <a:spcPts val="1350"/>
              </a:spcBef>
              <a:spcAft>
                <a:spcPts val="0"/>
              </a:spcAft>
              <a:buSzPts val="675"/>
              <a:buFont typeface="Poppins"/>
              <a:buNone/>
              <a:defRPr b="1" sz="750">
                <a:latin typeface="Poppins"/>
                <a:ea typeface="Poppins"/>
                <a:cs typeface="Poppins"/>
                <a:sym typeface="Poppins"/>
              </a:defRPr>
            </a:lvl3pPr>
            <a:lvl4pPr lvl="3" algn="l">
              <a:lnSpc>
                <a:spcPct val="95000"/>
              </a:lnSpc>
              <a:spcBef>
                <a:spcPts val="1350"/>
              </a:spcBef>
              <a:spcAft>
                <a:spcPts val="0"/>
              </a:spcAft>
              <a:buSzPts val="540"/>
              <a:buFont typeface="Poppins"/>
              <a:buNone/>
              <a:defRPr b="1" sz="600">
                <a:latin typeface="Poppins"/>
                <a:ea typeface="Poppins"/>
                <a:cs typeface="Poppins"/>
                <a:sym typeface="Poppins"/>
              </a:defRPr>
            </a:lvl4pPr>
            <a:lvl5pPr lvl="4" algn="l">
              <a:lnSpc>
                <a:spcPct val="95000"/>
              </a:lnSpc>
              <a:spcBef>
                <a:spcPts val="1350"/>
              </a:spcBef>
              <a:spcAft>
                <a:spcPts val="0"/>
              </a:spcAft>
              <a:buSzPts val="405"/>
              <a:buFont typeface="Poppins"/>
              <a:buNone/>
              <a:defRPr b="1" sz="450">
                <a:latin typeface="Poppins"/>
                <a:ea typeface="Poppins"/>
                <a:cs typeface="Poppins"/>
                <a:sym typeface="Poppins"/>
              </a:defRPr>
            </a:lvl5pPr>
            <a:lvl6pPr lvl="5" algn="l">
              <a:lnSpc>
                <a:spcPct val="90000"/>
              </a:lnSpc>
              <a:spcBef>
                <a:spcPts val="375"/>
              </a:spcBef>
              <a:spcAft>
                <a:spcPts val="0"/>
              </a:spcAft>
              <a:buSzPts val="187"/>
              <a:buFont typeface="Poppins"/>
              <a:buNone/>
              <a:defRPr b="1" sz="187">
                <a:latin typeface="Poppins"/>
                <a:ea typeface="Poppins"/>
                <a:cs typeface="Poppins"/>
                <a:sym typeface="Poppins"/>
              </a:defRPr>
            </a:lvl6pPr>
            <a:lvl7pPr lvl="6" algn="l">
              <a:lnSpc>
                <a:spcPct val="90000"/>
              </a:lnSpc>
              <a:spcBef>
                <a:spcPts val="375"/>
              </a:spcBef>
              <a:spcAft>
                <a:spcPts val="0"/>
              </a:spcAft>
              <a:buSzPts val="187"/>
              <a:buFont typeface="Poppins"/>
              <a:buNone/>
              <a:defRPr b="1" sz="187">
                <a:latin typeface="Poppins"/>
                <a:ea typeface="Poppins"/>
                <a:cs typeface="Poppins"/>
                <a:sym typeface="Poppins"/>
              </a:defRPr>
            </a:lvl7pPr>
            <a:lvl8pPr lvl="7" algn="l">
              <a:lnSpc>
                <a:spcPct val="90000"/>
              </a:lnSpc>
              <a:spcBef>
                <a:spcPts val="375"/>
              </a:spcBef>
              <a:spcAft>
                <a:spcPts val="0"/>
              </a:spcAft>
              <a:buSzPts val="187"/>
              <a:buFont typeface="Poppins"/>
              <a:buNone/>
              <a:defRPr b="1" sz="187">
                <a:latin typeface="Poppins"/>
                <a:ea typeface="Poppins"/>
                <a:cs typeface="Poppins"/>
                <a:sym typeface="Poppins"/>
              </a:defRPr>
            </a:lvl8pPr>
            <a:lvl9pPr lvl="8" algn="l">
              <a:lnSpc>
                <a:spcPct val="90000"/>
              </a:lnSpc>
              <a:spcBef>
                <a:spcPts val="375"/>
              </a:spcBef>
              <a:spcAft>
                <a:spcPts val="0"/>
              </a:spcAft>
              <a:buSzPts val="187"/>
              <a:buFont typeface="Poppins"/>
              <a:buNone/>
              <a:defRPr b="1" sz="187">
                <a:latin typeface="Poppins"/>
                <a:ea typeface="Poppins"/>
                <a:cs typeface="Poppins"/>
                <a:sym typeface="Poppins"/>
              </a:defRPr>
            </a:lvl9pPr>
          </a:lstStyle>
          <a:p/>
        </p:txBody>
      </p:sp>
      <p:sp>
        <p:nvSpPr>
          <p:cNvPr id="8830" name="Google Shape;8830;g3d53bdb51f7_0_14755"/>
          <p:cNvSpPr txBox="1"/>
          <p:nvPr>
            <p:ph idx="17" type="subTitle"/>
          </p:nvPr>
        </p:nvSpPr>
        <p:spPr>
          <a:xfrm>
            <a:off x="7174935" y="3090517"/>
            <a:ext cx="1802700" cy="4605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37"/>
              <a:buFont typeface="Poppins"/>
              <a:buNone/>
              <a:defRPr b="1" sz="1537">
                <a:latin typeface="Poppins"/>
                <a:ea typeface="Poppins"/>
                <a:cs typeface="Poppins"/>
                <a:sym typeface="Poppins"/>
              </a:defRPr>
            </a:lvl1pPr>
            <a:lvl2pPr lvl="1" algn="l">
              <a:lnSpc>
                <a:spcPct val="95000"/>
              </a:lnSpc>
              <a:spcBef>
                <a:spcPts val="1350"/>
              </a:spcBef>
              <a:spcAft>
                <a:spcPts val="0"/>
              </a:spcAft>
              <a:buSzPts val="810"/>
              <a:buFont typeface="Poppins"/>
              <a:buNone/>
              <a:defRPr b="1" sz="900">
                <a:latin typeface="Poppins"/>
                <a:ea typeface="Poppins"/>
                <a:cs typeface="Poppins"/>
                <a:sym typeface="Poppins"/>
              </a:defRPr>
            </a:lvl2pPr>
            <a:lvl3pPr lvl="2" algn="l">
              <a:lnSpc>
                <a:spcPct val="95000"/>
              </a:lnSpc>
              <a:spcBef>
                <a:spcPts val="1350"/>
              </a:spcBef>
              <a:spcAft>
                <a:spcPts val="0"/>
              </a:spcAft>
              <a:buSzPts val="675"/>
              <a:buFont typeface="Poppins"/>
              <a:buNone/>
              <a:defRPr b="1" sz="750">
                <a:latin typeface="Poppins"/>
                <a:ea typeface="Poppins"/>
                <a:cs typeface="Poppins"/>
                <a:sym typeface="Poppins"/>
              </a:defRPr>
            </a:lvl3pPr>
            <a:lvl4pPr lvl="3" algn="l">
              <a:lnSpc>
                <a:spcPct val="95000"/>
              </a:lnSpc>
              <a:spcBef>
                <a:spcPts val="1350"/>
              </a:spcBef>
              <a:spcAft>
                <a:spcPts val="0"/>
              </a:spcAft>
              <a:buSzPts val="540"/>
              <a:buFont typeface="Poppins"/>
              <a:buNone/>
              <a:defRPr b="1" sz="600">
                <a:latin typeface="Poppins"/>
                <a:ea typeface="Poppins"/>
                <a:cs typeface="Poppins"/>
                <a:sym typeface="Poppins"/>
              </a:defRPr>
            </a:lvl4pPr>
            <a:lvl5pPr lvl="4" algn="l">
              <a:lnSpc>
                <a:spcPct val="95000"/>
              </a:lnSpc>
              <a:spcBef>
                <a:spcPts val="1350"/>
              </a:spcBef>
              <a:spcAft>
                <a:spcPts val="0"/>
              </a:spcAft>
              <a:buSzPts val="405"/>
              <a:buFont typeface="Poppins"/>
              <a:buNone/>
              <a:defRPr b="1" sz="450">
                <a:latin typeface="Poppins"/>
                <a:ea typeface="Poppins"/>
                <a:cs typeface="Poppins"/>
                <a:sym typeface="Poppins"/>
              </a:defRPr>
            </a:lvl5pPr>
            <a:lvl6pPr lvl="5" algn="l">
              <a:lnSpc>
                <a:spcPct val="90000"/>
              </a:lnSpc>
              <a:spcBef>
                <a:spcPts val="375"/>
              </a:spcBef>
              <a:spcAft>
                <a:spcPts val="0"/>
              </a:spcAft>
              <a:buSzPts val="187"/>
              <a:buFont typeface="Poppins"/>
              <a:buNone/>
              <a:defRPr b="1" sz="187">
                <a:latin typeface="Poppins"/>
                <a:ea typeface="Poppins"/>
                <a:cs typeface="Poppins"/>
                <a:sym typeface="Poppins"/>
              </a:defRPr>
            </a:lvl6pPr>
            <a:lvl7pPr lvl="6" algn="l">
              <a:lnSpc>
                <a:spcPct val="90000"/>
              </a:lnSpc>
              <a:spcBef>
                <a:spcPts val="375"/>
              </a:spcBef>
              <a:spcAft>
                <a:spcPts val="0"/>
              </a:spcAft>
              <a:buSzPts val="187"/>
              <a:buFont typeface="Poppins"/>
              <a:buNone/>
              <a:defRPr b="1" sz="187">
                <a:latin typeface="Poppins"/>
                <a:ea typeface="Poppins"/>
                <a:cs typeface="Poppins"/>
                <a:sym typeface="Poppins"/>
              </a:defRPr>
            </a:lvl7pPr>
            <a:lvl8pPr lvl="7" algn="l">
              <a:lnSpc>
                <a:spcPct val="90000"/>
              </a:lnSpc>
              <a:spcBef>
                <a:spcPts val="375"/>
              </a:spcBef>
              <a:spcAft>
                <a:spcPts val="0"/>
              </a:spcAft>
              <a:buSzPts val="187"/>
              <a:buFont typeface="Poppins"/>
              <a:buNone/>
              <a:defRPr b="1" sz="187">
                <a:latin typeface="Poppins"/>
                <a:ea typeface="Poppins"/>
                <a:cs typeface="Poppins"/>
                <a:sym typeface="Poppins"/>
              </a:defRPr>
            </a:lvl8pPr>
            <a:lvl9pPr lvl="8" algn="l">
              <a:lnSpc>
                <a:spcPct val="90000"/>
              </a:lnSpc>
              <a:spcBef>
                <a:spcPts val="375"/>
              </a:spcBef>
              <a:spcAft>
                <a:spcPts val="0"/>
              </a:spcAft>
              <a:buSzPts val="187"/>
              <a:buFont typeface="Poppins"/>
              <a:buNone/>
              <a:defRPr b="1" sz="187">
                <a:latin typeface="Poppins"/>
                <a:ea typeface="Poppins"/>
                <a:cs typeface="Poppins"/>
                <a:sym typeface="Poppins"/>
              </a:defRPr>
            </a:lvl9pPr>
          </a:lstStyle>
          <a:p/>
        </p:txBody>
      </p:sp>
      <p:sp>
        <p:nvSpPr>
          <p:cNvPr id="8831" name="Google Shape;8831;g3d53bdb51f7_0_14755"/>
          <p:cNvSpPr txBox="1"/>
          <p:nvPr>
            <p:ph idx="18" type="subTitle"/>
          </p:nvPr>
        </p:nvSpPr>
        <p:spPr>
          <a:xfrm>
            <a:off x="2057479" y="966095"/>
            <a:ext cx="3321600" cy="197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Clr>
                <a:schemeClr val="accent2"/>
              </a:buClr>
              <a:buSzPts val="1125"/>
              <a:buFont typeface="Poppins"/>
              <a:buNone/>
              <a:defRPr b="1" sz="1125">
                <a:solidFill>
                  <a:schemeClr val="accent2"/>
                </a:solidFill>
                <a:latin typeface="Poppins"/>
                <a:ea typeface="Poppins"/>
                <a:cs typeface="Poppins"/>
                <a:sym typeface="Poppins"/>
              </a:defRPr>
            </a:lvl1pPr>
            <a:lvl2pPr lvl="1" algn="l">
              <a:lnSpc>
                <a:spcPct val="95000"/>
              </a:lnSpc>
              <a:spcBef>
                <a:spcPts val="1350"/>
              </a:spcBef>
              <a:spcAft>
                <a:spcPts val="0"/>
              </a:spcAft>
              <a:buSzPts val="810"/>
              <a:buFont typeface="Poppins"/>
              <a:buNone/>
              <a:defRPr b="1" sz="900">
                <a:latin typeface="Poppins"/>
                <a:ea typeface="Poppins"/>
                <a:cs typeface="Poppins"/>
                <a:sym typeface="Poppins"/>
              </a:defRPr>
            </a:lvl2pPr>
            <a:lvl3pPr lvl="2" algn="l">
              <a:lnSpc>
                <a:spcPct val="95000"/>
              </a:lnSpc>
              <a:spcBef>
                <a:spcPts val="1350"/>
              </a:spcBef>
              <a:spcAft>
                <a:spcPts val="0"/>
              </a:spcAft>
              <a:buSzPts val="675"/>
              <a:buFont typeface="Poppins"/>
              <a:buNone/>
              <a:defRPr b="1" sz="750">
                <a:latin typeface="Poppins"/>
                <a:ea typeface="Poppins"/>
                <a:cs typeface="Poppins"/>
                <a:sym typeface="Poppins"/>
              </a:defRPr>
            </a:lvl3pPr>
            <a:lvl4pPr lvl="3" algn="l">
              <a:lnSpc>
                <a:spcPct val="95000"/>
              </a:lnSpc>
              <a:spcBef>
                <a:spcPts val="1350"/>
              </a:spcBef>
              <a:spcAft>
                <a:spcPts val="0"/>
              </a:spcAft>
              <a:buSzPts val="540"/>
              <a:buFont typeface="Poppins"/>
              <a:buNone/>
              <a:defRPr b="1" sz="600">
                <a:latin typeface="Poppins"/>
                <a:ea typeface="Poppins"/>
                <a:cs typeface="Poppins"/>
                <a:sym typeface="Poppins"/>
              </a:defRPr>
            </a:lvl4pPr>
            <a:lvl5pPr lvl="4" algn="l">
              <a:lnSpc>
                <a:spcPct val="95000"/>
              </a:lnSpc>
              <a:spcBef>
                <a:spcPts val="1350"/>
              </a:spcBef>
              <a:spcAft>
                <a:spcPts val="0"/>
              </a:spcAft>
              <a:buSzPts val="405"/>
              <a:buFont typeface="Poppins"/>
              <a:buNone/>
              <a:defRPr b="1" sz="450">
                <a:latin typeface="Poppins"/>
                <a:ea typeface="Poppins"/>
                <a:cs typeface="Poppins"/>
                <a:sym typeface="Poppins"/>
              </a:defRPr>
            </a:lvl5pPr>
            <a:lvl6pPr lvl="5" algn="l">
              <a:lnSpc>
                <a:spcPct val="90000"/>
              </a:lnSpc>
              <a:spcBef>
                <a:spcPts val="375"/>
              </a:spcBef>
              <a:spcAft>
                <a:spcPts val="0"/>
              </a:spcAft>
              <a:buSzPts val="187"/>
              <a:buFont typeface="Poppins"/>
              <a:buNone/>
              <a:defRPr b="1" sz="187">
                <a:latin typeface="Poppins"/>
                <a:ea typeface="Poppins"/>
                <a:cs typeface="Poppins"/>
                <a:sym typeface="Poppins"/>
              </a:defRPr>
            </a:lvl6pPr>
            <a:lvl7pPr lvl="6" algn="l">
              <a:lnSpc>
                <a:spcPct val="90000"/>
              </a:lnSpc>
              <a:spcBef>
                <a:spcPts val="375"/>
              </a:spcBef>
              <a:spcAft>
                <a:spcPts val="0"/>
              </a:spcAft>
              <a:buSzPts val="187"/>
              <a:buFont typeface="Poppins"/>
              <a:buNone/>
              <a:defRPr b="1" sz="187">
                <a:latin typeface="Poppins"/>
                <a:ea typeface="Poppins"/>
                <a:cs typeface="Poppins"/>
                <a:sym typeface="Poppins"/>
              </a:defRPr>
            </a:lvl7pPr>
            <a:lvl8pPr lvl="7" algn="l">
              <a:lnSpc>
                <a:spcPct val="90000"/>
              </a:lnSpc>
              <a:spcBef>
                <a:spcPts val="375"/>
              </a:spcBef>
              <a:spcAft>
                <a:spcPts val="0"/>
              </a:spcAft>
              <a:buSzPts val="187"/>
              <a:buFont typeface="Poppins"/>
              <a:buNone/>
              <a:defRPr b="1" sz="187">
                <a:latin typeface="Poppins"/>
                <a:ea typeface="Poppins"/>
                <a:cs typeface="Poppins"/>
                <a:sym typeface="Poppins"/>
              </a:defRPr>
            </a:lvl8pPr>
            <a:lvl9pPr lvl="8" algn="l">
              <a:lnSpc>
                <a:spcPct val="90000"/>
              </a:lnSpc>
              <a:spcBef>
                <a:spcPts val="375"/>
              </a:spcBef>
              <a:spcAft>
                <a:spcPts val="0"/>
              </a:spcAft>
              <a:buSzPts val="187"/>
              <a:buFont typeface="Poppins"/>
              <a:buNone/>
              <a:defRPr b="1" sz="187">
                <a:latin typeface="Poppins"/>
                <a:ea typeface="Poppins"/>
                <a:cs typeface="Poppins"/>
                <a:sym typeface="Poppins"/>
              </a:defRPr>
            </a:lvl9pPr>
          </a:lstStyle>
          <a:p/>
        </p:txBody>
      </p:sp>
    </p:spTree>
  </p:cSld>
  <p:clrMapOvr>
    <a:masterClrMapping/>
  </p:clrMapOvr>
</p:sldLayout>
</file>

<file path=ppt/slideLayouts/slideLayout5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1_Custom Layout">
  <p:cSld name="41_Custom Layout">
    <p:bg>
      <p:bgPr>
        <a:blipFill>
          <a:blip r:embed="rId2">
            <a:alphaModFix/>
          </a:blip>
          <a:stretch>
            <a:fillRect/>
          </a:stretch>
        </a:blipFill>
      </p:bgPr>
    </p:bg>
    <p:spTree>
      <p:nvGrpSpPr>
        <p:cNvPr id="8832" name="Shape 8832"/>
        <p:cNvGrpSpPr/>
        <p:nvPr/>
      </p:nvGrpSpPr>
      <p:grpSpPr>
        <a:xfrm>
          <a:off x="0" y="0"/>
          <a:ext cx="0" cy="0"/>
          <a:chOff x="0" y="0"/>
          <a:chExt cx="0" cy="0"/>
        </a:xfrm>
      </p:grpSpPr>
      <p:sp>
        <p:nvSpPr>
          <p:cNvPr id="8833" name="Google Shape;8833;g3d53bdb51f7_0_14779"/>
          <p:cNvSpPr/>
          <p:nvPr/>
        </p:nvSpPr>
        <p:spPr>
          <a:xfrm>
            <a:off x="664279" y="359228"/>
            <a:ext cx="3564600" cy="3580500"/>
          </a:xfrm>
          <a:prstGeom prst="roundRect">
            <a:avLst>
              <a:gd fmla="val 94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834" name="Google Shape;8834;g3d53bdb51f7_0_14779"/>
          <p:cNvSpPr/>
          <p:nvPr/>
        </p:nvSpPr>
        <p:spPr>
          <a:xfrm>
            <a:off x="5011714" y="359228"/>
            <a:ext cx="3564600" cy="3580500"/>
          </a:xfrm>
          <a:prstGeom prst="roundRect">
            <a:avLst>
              <a:gd fmla="val 94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835" name="Google Shape;8835;g3d53bdb51f7_0_14779"/>
          <p:cNvSpPr/>
          <p:nvPr/>
        </p:nvSpPr>
        <p:spPr>
          <a:xfrm>
            <a:off x="3648196" y="576858"/>
            <a:ext cx="891000" cy="889500"/>
          </a:xfrm>
          <a:prstGeom prst="roundRect">
            <a:avLst>
              <a:gd fmla="val 5845" name="adj"/>
            </a:avLst>
          </a:prstGeom>
          <a:gradFill>
            <a:gsLst>
              <a:gs pos="0">
                <a:srgbClr val="251377"/>
              </a:gs>
              <a:gs pos="100000">
                <a:srgbClr val="172CA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836" name="Google Shape;8836;g3d53bdb51f7_0_14779"/>
          <p:cNvSpPr/>
          <p:nvPr/>
        </p:nvSpPr>
        <p:spPr>
          <a:xfrm>
            <a:off x="329675" y="3283295"/>
            <a:ext cx="891000" cy="889500"/>
          </a:xfrm>
          <a:prstGeom prst="roundRect">
            <a:avLst>
              <a:gd fmla="val 5845" name="adj"/>
            </a:avLst>
          </a:prstGeom>
          <a:gradFill>
            <a:gsLst>
              <a:gs pos="0">
                <a:srgbClr val="251377"/>
              </a:gs>
              <a:gs pos="100000">
                <a:srgbClr val="172CA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837" name="Google Shape;8837;g3d53bdb51f7_0_1477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838" name="Google Shape;8838;g3d53bdb51f7_0_14779"/>
          <p:cNvSpPr/>
          <p:nvPr/>
        </p:nvSpPr>
        <p:spPr>
          <a:xfrm>
            <a:off x="2543289" y="4278870"/>
            <a:ext cx="4099500" cy="434700"/>
          </a:xfrm>
          <a:prstGeom prst="roundRect">
            <a:avLst>
              <a:gd fmla="val 16667" name="adj"/>
            </a:avLst>
          </a:prstGeom>
          <a:gradFill>
            <a:gsLst>
              <a:gs pos="0">
                <a:srgbClr val="EF0016"/>
              </a:gs>
              <a:gs pos="100000">
                <a:srgbClr val="380057"/>
              </a:gs>
            </a:gsLst>
            <a:lin ang="540070" scaled="0"/>
          </a:gradFill>
          <a:ln>
            <a:noFill/>
          </a:ln>
        </p:spPr>
        <p:txBody>
          <a:bodyPr anchorCtr="0" anchor="ctr" bIns="0" lIns="0" spcFirstLastPara="1" rIns="0" wrap="square" tIns="0">
            <a:noAutofit/>
          </a:bodyPr>
          <a:lstStyle/>
          <a:p>
            <a:pPr indent="-102861" lvl="0" marL="102861" marR="0" rtl="0" algn="l">
              <a:lnSpc>
                <a:spcPct val="91000"/>
              </a:lnSpc>
              <a:spcBef>
                <a:spcPts val="0"/>
              </a:spcBef>
              <a:spcAft>
                <a:spcPts val="0"/>
              </a:spcAft>
              <a:buClr>
                <a:srgbClr val="000000"/>
              </a:buClr>
              <a:buSzPts val="525"/>
              <a:buFont typeface="Arial"/>
              <a:buNone/>
            </a:pPr>
            <a:r>
              <a:t/>
            </a:r>
            <a:endParaRPr b="0" i="0" sz="525" u="none" cap="none" strike="noStrike">
              <a:solidFill>
                <a:srgbClr val="000000"/>
              </a:solidFill>
              <a:latin typeface="Arial"/>
              <a:ea typeface="Arial"/>
              <a:cs typeface="Arial"/>
              <a:sym typeface="Arial"/>
            </a:endParaRPr>
          </a:p>
        </p:txBody>
      </p:sp>
      <p:pic>
        <p:nvPicPr>
          <p:cNvPr descr="A black and white logo&#10;&#10;AI-generated content may be incorrect." id="8839" name="Google Shape;8839;g3d53bdb51f7_0_14779"/>
          <p:cNvPicPr preferRelativeResize="0"/>
          <p:nvPr/>
        </p:nvPicPr>
        <p:blipFill rotWithShape="1">
          <a:blip r:embed="rId3">
            <a:alphaModFix/>
          </a:blip>
          <a:srcRect b="0" l="0" r="0" t="0"/>
          <a:stretch/>
        </p:blipFill>
        <p:spPr>
          <a:xfrm>
            <a:off x="2232208" y="2200742"/>
            <a:ext cx="403074" cy="134742"/>
          </a:xfrm>
          <a:prstGeom prst="rect">
            <a:avLst/>
          </a:prstGeom>
          <a:noFill/>
          <a:ln>
            <a:noFill/>
          </a:ln>
        </p:spPr>
      </p:pic>
      <p:pic>
        <p:nvPicPr>
          <p:cNvPr descr="A black and grey text&#10;&#10;AI-generated content may be incorrect." id="8840" name="Google Shape;8840;g3d53bdb51f7_0_14779"/>
          <p:cNvPicPr preferRelativeResize="0"/>
          <p:nvPr/>
        </p:nvPicPr>
        <p:blipFill rotWithShape="1">
          <a:blip r:embed="rId4">
            <a:alphaModFix/>
          </a:blip>
          <a:srcRect b="0" l="0" r="0" t="0"/>
          <a:stretch/>
        </p:blipFill>
        <p:spPr>
          <a:xfrm>
            <a:off x="2333738" y="2356727"/>
            <a:ext cx="242868" cy="122625"/>
          </a:xfrm>
          <a:prstGeom prst="rect">
            <a:avLst/>
          </a:prstGeom>
          <a:noFill/>
          <a:ln>
            <a:noFill/>
          </a:ln>
        </p:spPr>
      </p:pic>
      <p:pic>
        <p:nvPicPr>
          <p:cNvPr descr="A black and white text&#10;&#10;AI-generated content may be incorrect." id="8841" name="Google Shape;8841;g3d53bdb51f7_0_14779"/>
          <p:cNvPicPr preferRelativeResize="0"/>
          <p:nvPr/>
        </p:nvPicPr>
        <p:blipFill rotWithShape="1">
          <a:blip r:embed="rId5">
            <a:alphaModFix/>
          </a:blip>
          <a:srcRect b="0" l="0" r="0" t="0"/>
          <a:stretch/>
        </p:blipFill>
        <p:spPr>
          <a:xfrm>
            <a:off x="1806240" y="2702702"/>
            <a:ext cx="355355" cy="96471"/>
          </a:xfrm>
          <a:prstGeom prst="rect">
            <a:avLst/>
          </a:prstGeom>
          <a:noFill/>
          <a:ln>
            <a:noFill/>
          </a:ln>
        </p:spPr>
      </p:pic>
      <p:pic>
        <p:nvPicPr>
          <p:cNvPr descr="A black background with a black square&#10;&#10;AI-generated content may be incorrect." id="8842" name="Google Shape;8842;g3d53bdb51f7_0_14779"/>
          <p:cNvPicPr preferRelativeResize="0"/>
          <p:nvPr/>
        </p:nvPicPr>
        <p:blipFill rotWithShape="1">
          <a:blip r:embed="rId6">
            <a:alphaModFix/>
          </a:blip>
          <a:srcRect b="0" l="0" r="0" t="0"/>
          <a:stretch/>
        </p:blipFill>
        <p:spPr>
          <a:xfrm>
            <a:off x="1729055" y="2915031"/>
            <a:ext cx="418255" cy="70126"/>
          </a:xfrm>
          <a:prstGeom prst="rect">
            <a:avLst/>
          </a:prstGeom>
          <a:noFill/>
          <a:ln>
            <a:noFill/>
          </a:ln>
        </p:spPr>
      </p:pic>
      <p:pic>
        <p:nvPicPr>
          <p:cNvPr id="8843" name="Google Shape;8843;g3d53bdb51f7_0_14779"/>
          <p:cNvPicPr preferRelativeResize="0"/>
          <p:nvPr/>
        </p:nvPicPr>
        <p:blipFill rotWithShape="1">
          <a:blip r:embed="rId7">
            <a:alphaModFix/>
          </a:blip>
          <a:srcRect b="0" l="0" r="0" t="0"/>
          <a:stretch/>
        </p:blipFill>
        <p:spPr>
          <a:xfrm>
            <a:off x="2890811" y="1421592"/>
            <a:ext cx="355600" cy="63326"/>
          </a:xfrm>
          <a:prstGeom prst="rect">
            <a:avLst/>
          </a:prstGeom>
          <a:noFill/>
          <a:ln>
            <a:noFill/>
          </a:ln>
        </p:spPr>
      </p:pic>
      <p:pic>
        <p:nvPicPr>
          <p:cNvPr descr="A black and white text&#10;&#10;AI-generated content may be incorrect." id="8844" name="Google Shape;8844;g3d53bdb51f7_0_14779"/>
          <p:cNvPicPr preferRelativeResize="0"/>
          <p:nvPr/>
        </p:nvPicPr>
        <p:blipFill rotWithShape="1">
          <a:blip r:embed="rId8">
            <a:alphaModFix/>
          </a:blip>
          <a:srcRect b="0" l="0" r="0" t="0"/>
          <a:stretch/>
        </p:blipFill>
        <p:spPr>
          <a:xfrm>
            <a:off x="2756692" y="1626452"/>
            <a:ext cx="321863" cy="108107"/>
          </a:xfrm>
          <a:prstGeom prst="rect">
            <a:avLst/>
          </a:prstGeom>
          <a:noFill/>
          <a:ln>
            <a:noFill/>
          </a:ln>
        </p:spPr>
      </p:pic>
      <p:pic>
        <p:nvPicPr>
          <p:cNvPr descr="A black and grey text&#10;&#10;AI-generated content may be incorrect." id="8845" name="Google Shape;8845;g3d53bdb51f7_0_14779"/>
          <p:cNvPicPr preferRelativeResize="0"/>
          <p:nvPr/>
        </p:nvPicPr>
        <p:blipFill rotWithShape="1">
          <a:blip r:embed="rId9">
            <a:alphaModFix/>
          </a:blip>
          <a:srcRect b="0" l="0" r="0" t="0"/>
          <a:stretch/>
        </p:blipFill>
        <p:spPr>
          <a:xfrm>
            <a:off x="3150219" y="1694910"/>
            <a:ext cx="358350" cy="98814"/>
          </a:xfrm>
          <a:prstGeom prst="rect">
            <a:avLst/>
          </a:prstGeom>
          <a:noFill/>
          <a:ln>
            <a:noFill/>
          </a:ln>
        </p:spPr>
      </p:pic>
      <p:pic>
        <p:nvPicPr>
          <p:cNvPr descr="A black and grey pixelated logo&#10;&#10;AI-generated content may be incorrect." id="8846" name="Google Shape;8846;g3d53bdb51f7_0_14779"/>
          <p:cNvPicPr preferRelativeResize="0"/>
          <p:nvPr/>
        </p:nvPicPr>
        <p:blipFill rotWithShape="1">
          <a:blip r:embed="rId10">
            <a:alphaModFix/>
          </a:blip>
          <a:srcRect b="0" l="0" r="0" t="0"/>
          <a:stretch/>
        </p:blipFill>
        <p:spPr>
          <a:xfrm>
            <a:off x="2681526" y="1903514"/>
            <a:ext cx="317872" cy="85718"/>
          </a:xfrm>
          <a:prstGeom prst="rect">
            <a:avLst/>
          </a:prstGeom>
          <a:noFill/>
          <a:ln>
            <a:noFill/>
          </a:ln>
        </p:spPr>
      </p:pic>
      <p:pic>
        <p:nvPicPr>
          <p:cNvPr descr="A black and white logo&#10;&#10;AI-generated content may be incorrect." id="8847" name="Google Shape;8847;g3d53bdb51f7_0_14779"/>
          <p:cNvPicPr preferRelativeResize="0"/>
          <p:nvPr/>
        </p:nvPicPr>
        <p:blipFill rotWithShape="1">
          <a:blip r:embed="rId11">
            <a:alphaModFix/>
          </a:blip>
          <a:srcRect b="0" l="0" r="0" t="0"/>
          <a:stretch/>
        </p:blipFill>
        <p:spPr>
          <a:xfrm>
            <a:off x="2535684" y="2061966"/>
            <a:ext cx="332159" cy="121434"/>
          </a:xfrm>
          <a:prstGeom prst="rect">
            <a:avLst/>
          </a:prstGeom>
          <a:noFill/>
          <a:ln>
            <a:noFill/>
          </a:ln>
        </p:spPr>
      </p:pic>
      <p:pic>
        <p:nvPicPr>
          <p:cNvPr descr="A black and white text&#10;&#10;AI-generated content may be incorrect." id="8848" name="Google Shape;8848;g3d53bdb51f7_0_14779"/>
          <p:cNvPicPr preferRelativeResize="0"/>
          <p:nvPr/>
        </p:nvPicPr>
        <p:blipFill rotWithShape="1">
          <a:blip r:embed="rId12">
            <a:alphaModFix/>
          </a:blip>
          <a:srcRect b="0" l="0" r="0" t="0"/>
          <a:stretch/>
        </p:blipFill>
        <p:spPr>
          <a:xfrm>
            <a:off x="2126021" y="2549052"/>
            <a:ext cx="345394" cy="84511"/>
          </a:xfrm>
          <a:prstGeom prst="rect">
            <a:avLst/>
          </a:prstGeom>
          <a:noFill/>
          <a:ln>
            <a:noFill/>
          </a:ln>
        </p:spPr>
      </p:pic>
      <p:pic>
        <p:nvPicPr>
          <p:cNvPr descr="A black and white image of letters&#10;&#10;AI-generated content may be incorrect." id="8849" name="Google Shape;8849;g3d53bdb51f7_0_14779"/>
          <p:cNvPicPr preferRelativeResize="0"/>
          <p:nvPr/>
        </p:nvPicPr>
        <p:blipFill rotWithShape="1">
          <a:blip r:embed="rId13">
            <a:alphaModFix/>
          </a:blip>
          <a:srcRect b="0" l="0" r="0" t="0"/>
          <a:stretch/>
        </p:blipFill>
        <p:spPr>
          <a:xfrm>
            <a:off x="2229529" y="2783173"/>
            <a:ext cx="372243" cy="101628"/>
          </a:xfrm>
          <a:prstGeom prst="rect">
            <a:avLst/>
          </a:prstGeom>
          <a:noFill/>
          <a:ln>
            <a:noFill/>
          </a:ln>
        </p:spPr>
      </p:pic>
      <p:pic>
        <p:nvPicPr>
          <p:cNvPr descr="A close up of a logo&#10;&#10;AI-generated content may be incorrect." id="8850" name="Google Shape;8850;g3d53bdb51f7_0_14779"/>
          <p:cNvPicPr preferRelativeResize="0"/>
          <p:nvPr/>
        </p:nvPicPr>
        <p:blipFill rotWithShape="1">
          <a:blip r:embed="rId14">
            <a:alphaModFix/>
          </a:blip>
          <a:srcRect b="0" l="0" r="0" t="0"/>
          <a:stretch/>
        </p:blipFill>
        <p:spPr>
          <a:xfrm>
            <a:off x="1549345" y="3027407"/>
            <a:ext cx="513791" cy="140749"/>
          </a:xfrm>
          <a:prstGeom prst="rect">
            <a:avLst/>
          </a:prstGeom>
          <a:noFill/>
          <a:ln>
            <a:noFill/>
          </a:ln>
        </p:spPr>
      </p:pic>
      <p:pic>
        <p:nvPicPr>
          <p:cNvPr descr="A red and black letter e&#10;&#10;AI-generated content may be incorrect." id="8851" name="Google Shape;8851;g3d53bdb51f7_0_14779"/>
          <p:cNvPicPr preferRelativeResize="0"/>
          <p:nvPr/>
        </p:nvPicPr>
        <p:blipFill rotWithShape="1">
          <a:blip r:embed="rId15">
            <a:alphaModFix/>
          </a:blip>
          <a:srcRect b="0" l="0" r="0" t="0"/>
          <a:stretch/>
        </p:blipFill>
        <p:spPr>
          <a:xfrm>
            <a:off x="1971626" y="2388623"/>
            <a:ext cx="311920" cy="88099"/>
          </a:xfrm>
          <a:prstGeom prst="rect">
            <a:avLst/>
          </a:prstGeom>
          <a:noFill/>
          <a:ln>
            <a:noFill/>
          </a:ln>
        </p:spPr>
      </p:pic>
      <p:pic>
        <p:nvPicPr>
          <p:cNvPr descr="A logo with a black circle&#10;&#10;AI-generated content may be incorrect." id="8852" name="Google Shape;8852;g3d53bdb51f7_0_14779"/>
          <p:cNvPicPr preferRelativeResize="0"/>
          <p:nvPr/>
        </p:nvPicPr>
        <p:blipFill rotWithShape="1">
          <a:blip r:embed="rId16">
            <a:alphaModFix/>
          </a:blip>
          <a:srcRect b="0" l="0" r="0" t="0"/>
          <a:stretch/>
        </p:blipFill>
        <p:spPr>
          <a:xfrm>
            <a:off x="1739916" y="2105333"/>
            <a:ext cx="279775" cy="179770"/>
          </a:xfrm>
          <a:prstGeom prst="rect">
            <a:avLst/>
          </a:prstGeom>
          <a:noFill/>
          <a:ln>
            <a:noFill/>
          </a:ln>
        </p:spPr>
      </p:pic>
      <p:pic>
        <p:nvPicPr>
          <p:cNvPr descr="A blue line on a black background&#10;&#10;AI-generated content may be incorrect." id="8853" name="Google Shape;8853;g3d53bdb51f7_0_14779"/>
          <p:cNvPicPr preferRelativeResize="0"/>
          <p:nvPr/>
        </p:nvPicPr>
        <p:blipFill rotWithShape="1">
          <a:blip r:embed="rId17">
            <a:alphaModFix/>
          </a:blip>
          <a:srcRect b="0" l="0" r="0" t="0"/>
          <a:stretch/>
        </p:blipFill>
        <p:spPr>
          <a:xfrm>
            <a:off x="851263" y="2432116"/>
            <a:ext cx="1042904" cy="853610"/>
          </a:xfrm>
          <a:prstGeom prst="rect">
            <a:avLst/>
          </a:prstGeom>
          <a:noFill/>
          <a:ln>
            <a:noFill/>
          </a:ln>
        </p:spPr>
      </p:pic>
      <p:pic>
        <p:nvPicPr>
          <p:cNvPr descr="A blue line on a black background&#10;&#10;AI-generated content may be incorrect." id="8854" name="Google Shape;8854;g3d53bdb51f7_0_14779"/>
          <p:cNvPicPr preferRelativeResize="0"/>
          <p:nvPr/>
        </p:nvPicPr>
        <p:blipFill rotWithShape="1">
          <a:blip r:embed="rId18">
            <a:alphaModFix/>
          </a:blip>
          <a:srcRect b="0" l="0" r="0" t="0"/>
          <a:stretch/>
        </p:blipFill>
        <p:spPr>
          <a:xfrm>
            <a:off x="3340444" y="909139"/>
            <a:ext cx="305967" cy="172627"/>
          </a:xfrm>
          <a:prstGeom prst="rect">
            <a:avLst/>
          </a:prstGeom>
          <a:noFill/>
          <a:ln>
            <a:noFill/>
          </a:ln>
        </p:spPr>
      </p:pic>
      <p:sp>
        <p:nvSpPr>
          <p:cNvPr id="8855" name="Google Shape;8855;g3d53bdb51f7_0_14779"/>
          <p:cNvSpPr/>
          <p:nvPr/>
        </p:nvSpPr>
        <p:spPr>
          <a:xfrm>
            <a:off x="4365309" y="2031374"/>
            <a:ext cx="522000" cy="69300"/>
          </a:xfrm>
          <a:prstGeom prst="rect">
            <a:avLst/>
          </a:prstGeom>
          <a:solidFill>
            <a:srgbClr val="25146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856" name="Google Shape;8856;g3d53bdb51f7_0_14779"/>
          <p:cNvSpPr/>
          <p:nvPr/>
        </p:nvSpPr>
        <p:spPr>
          <a:xfrm>
            <a:off x="4365309" y="2213389"/>
            <a:ext cx="522000" cy="69300"/>
          </a:xfrm>
          <a:prstGeom prst="rect">
            <a:avLst/>
          </a:prstGeom>
          <a:solidFill>
            <a:srgbClr val="25146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857" name="Google Shape;8857;g3d53bdb51f7_0_14779"/>
          <p:cNvSpPr/>
          <p:nvPr/>
        </p:nvSpPr>
        <p:spPr>
          <a:xfrm rot="-2700000">
            <a:off x="4342212" y="2121922"/>
            <a:ext cx="568090" cy="69155"/>
          </a:xfrm>
          <a:prstGeom prst="rect">
            <a:avLst/>
          </a:prstGeom>
          <a:solidFill>
            <a:srgbClr val="25146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858" name="Google Shape;8858;g3d53bdb51f7_0_14779"/>
          <p:cNvSpPr/>
          <p:nvPr/>
        </p:nvSpPr>
        <p:spPr>
          <a:xfrm>
            <a:off x="4629578" y="2376654"/>
            <a:ext cx="4857" cy="1940474"/>
          </a:xfrm>
          <a:custGeom>
            <a:rect b="b" l="l" r="r" t="t"/>
            <a:pathLst>
              <a:path extrusionOk="0" h="5174597" w="12953">
                <a:moveTo>
                  <a:pt x="0" y="0"/>
                </a:moveTo>
                <a:lnTo>
                  <a:pt x="0" y="5174598"/>
                </a:lnTo>
              </a:path>
            </a:pathLst>
          </a:custGeom>
          <a:noFill/>
          <a:ln cap="flat" cmpd="sng" w="9525">
            <a:solidFill>
              <a:srgbClr val="172DA1"/>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859" name="Google Shape;8859;g3d53bdb51f7_0_14779"/>
          <p:cNvSpPr txBox="1"/>
          <p:nvPr>
            <p:ph type="title"/>
          </p:nvPr>
        </p:nvSpPr>
        <p:spPr>
          <a:xfrm>
            <a:off x="873383" y="499220"/>
            <a:ext cx="2693700" cy="2838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1762"/>
              <a:buFont typeface="Poppins"/>
              <a:buNone/>
              <a:defRPr b="1" sz="1762">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860" name="Google Shape;8860;g3d53bdb51f7_0_14779"/>
          <p:cNvSpPr txBox="1"/>
          <p:nvPr>
            <p:ph idx="1" type="subTitle"/>
          </p:nvPr>
        </p:nvSpPr>
        <p:spPr>
          <a:xfrm>
            <a:off x="5201807" y="495243"/>
            <a:ext cx="2975700" cy="2868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586"/>
              <a:buNone/>
              <a:defRPr b="1" sz="1762">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
        <p:nvSpPr>
          <p:cNvPr id="8861" name="Google Shape;8861;g3d53bdb51f7_0_14779"/>
          <p:cNvSpPr txBox="1"/>
          <p:nvPr>
            <p:ph idx="2" type="title"/>
          </p:nvPr>
        </p:nvSpPr>
        <p:spPr>
          <a:xfrm>
            <a:off x="5196701" y="1678781"/>
            <a:ext cx="7389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862" name="Google Shape;8862;g3d53bdb51f7_0_14779"/>
          <p:cNvSpPr txBox="1"/>
          <p:nvPr>
            <p:ph idx="3" type="title"/>
          </p:nvPr>
        </p:nvSpPr>
        <p:spPr>
          <a:xfrm>
            <a:off x="6918862" y="1678781"/>
            <a:ext cx="7389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863" name="Google Shape;8863;g3d53bdb51f7_0_14779"/>
          <p:cNvSpPr txBox="1"/>
          <p:nvPr>
            <p:ph idx="4" type="title"/>
          </p:nvPr>
        </p:nvSpPr>
        <p:spPr>
          <a:xfrm>
            <a:off x="5196701" y="2809856"/>
            <a:ext cx="7389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864" name="Google Shape;8864;g3d53bdb51f7_0_14779"/>
          <p:cNvSpPr txBox="1"/>
          <p:nvPr>
            <p:ph idx="5" type="title"/>
          </p:nvPr>
        </p:nvSpPr>
        <p:spPr>
          <a:xfrm>
            <a:off x="6918862" y="2809856"/>
            <a:ext cx="7389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865" name="Google Shape;8865;g3d53bdb51f7_0_14779"/>
          <p:cNvSpPr txBox="1"/>
          <p:nvPr>
            <p:ph idx="6" type="subTitle"/>
          </p:nvPr>
        </p:nvSpPr>
        <p:spPr>
          <a:xfrm>
            <a:off x="1761999" y="3407648"/>
            <a:ext cx="1307400" cy="99000"/>
          </a:xfrm>
          <a:prstGeom prst="rect">
            <a:avLst/>
          </a:prstGeom>
          <a:noFill/>
          <a:ln>
            <a:noFill/>
          </a:ln>
        </p:spPr>
        <p:txBody>
          <a:bodyPr anchorCtr="0" anchor="ctr" bIns="34275" lIns="34275" spcFirstLastPara="1" rIns="34275" wrap="square" tIns="34275">
            <a:noAutofit/>
          </a:bodyPr>
          <a:lstStyle>
            <a:lvl1pPr lvl="0" marR="0" algn="ctr">
              <a:lnSpc>
                <a:spcPct val="103000"/>
              </a:lnSpc>
              <a:spcBef>
                <a:spcPts val="0"/>
              </a:spcBef>
              <a:spcAft>
                <a:spcPts val="0"/>
              </a:spcAft>
              <a:buSzPts val="945"/>
              <a:buNone/>
              <a:defRPr b="1" sz="506">
                <a:latin typeface="Poppins"/>
                <a:ea typeface="Poppins"/>
                <a:cs typeface="Poppins"/>
                <a:sym typeface="Poppins"/>
              </a:defRPr>
            </a:lvl1pPr>
            <a:lvl2pPr lvl="1" algn="ctr">
              <a:lnSpc>
                <a:spcPct val="95000"/>
              </a:lnSpc>
              <a:spcBef>
                <a:spcPts val="1350"/>
              </a:spcBef>
              <a:spcAft>
                <a:spcPts val="0"/>
              </a:spcAft>
              <a:buSzPts val="810"/>
              <a:buNone/>
              <a:defRPr sz="900"/>
            </a:lvl2pPr>
            <a:lvl3pPr lvl="2" algn="ctr">
              <a:lnSpc>
                <a:spcPct val="95000"/>
              </a:lnSpc>
              <a:spcBef>
                <a:spcPts val="1350"/>
              </a:spcBef>
              <a:spcAft>
                <a:spcPts val="0"/>
              </a:spcAft>
              <a:buSzPts val="675"/>
              <a:buNone/>
              <a:defRPr sz="750"/>
            </a:lvl3pPr>
            <a:lvl4pPr lvl="3" algn="ctr">
              <a:lnSpc>
                <a:spcPct val="95000"/>
              </a:lnSpc>
              <a:spcBef>
                <a:spcPts val="1350"/>
              </a:spcBef>
              <a:spcAft>
                <a:spcPts val="0"/>
              </a:spcAft>
              <a:buSzPts val="540"/>
              <a:buNone/>
              <a:defRPr sz="600"/>
            </a:lvl4pPr>
            <a:lvl5pPr lvl="4" algn="ctr">
              <a:lnSpc>
                <a:spcPct val="95000"/>
              </a:lnSpc>
              <a:spcBef>
                <a:spcPts val="1350"/>
              </a:spcBef>
              <a:spcAft>
                <a:spcPts val="0"/>
              </a:spcAft>
              <a:buSzPts val="405"/>
              <a:buNone/>
              <a:defRPr sz="450"/>
            </a:lvl5pPr>
            <a:lvl6pPr lvl="5" algn="ctr">
              <a:lnSpc>
                <a:spcPct val="90000"/>
              </a:lnSpc>
              <a:spcBef>
                <a:spcPts val="375"/>
              </a:spcBef>
              <a:spcAft>
                <a:spcPts val="0"/>
              </a:spcAft>
              <a:buSzPts val="187"/>
              <a:buNone/>
              <a:defRPr sz="187"/>
            </a:lvl6pPr>
            <a:lvl7pPr lvl="6" algn="ctr">
              <a:lnSpc>
                <a:spcPct val="90000"/>
              </a:lnSpc>
              <a:spcBef>
                <a:spcPts val="375"/>
              </a:spcBef>
              <a:spcAft>
                <a:spcPts val="0"/>
              </a:spcAft>
              <a:buSzPts val="187"/>
              <a:buNone/>
              <a:defRPr sz="187"/>
            </a:lvl7pPr>
            <a:lvl8pPr lvl="7" algn="ctr">
              <a:lnSpc>
                <a:spcPct val="90000"/>
              </a:lnSpc>
              <a:spcBef>
                <a:spcPts val="375"/>
              </a:spcBef>
              <a:spcAft>
                <a:spcPts val="0"/>
              </a:spcAft>
              <a:buSzPts val="187"/>
              <a:buNone/>
              <a:defRPr sz="187"/>
            </a:lvl8pPr>
            <a:lvl9pPr lvl="8" algn="ctr">
              <a:lnSpc>
                <a:spcPct val="90000"/>
              </a:lnSpc>
              <a:spcBef>
                <a:spcPts val="375"/>
              </a:spcBef>
              <a:spcAft>
                <a:spcPts val="0"/>
              </a:spcAft>
              <a:buSzPts val="187"/>
              <a:buNone/>
              <a:defRPr sz="187"/>
            </a:lvl9pPr>
          </a:lstStyle>
          <a:p/>
        </p:txBody>
      </p:sp>
      <p:sp>
        <p:nvSpPr>
          <p:cNvPr id="8866" name="Google Shape;8866;g3d53bdb51f7_0_14779"/>
          <p:cNvSpPr txBox="1"/>
          <p:nvPr>
            <p:ph idx="7" type="subTitle"/>
          </p:nvPr>
        </p:nvSpPr>
        <p:spPr>
          <a:xfrm rot="-5400000">
            <a:off x="562015" y="2257556"/>
            <a:ext cx="1307400" cy="99000"/>
          </a:xfrm>
          <a:prstGeom prst="rect">
            <a:avLst/>
          </a:prstGeom>
          <a:noFill/>
          <a:ln>
            <a:noFill/>
          </a:ln>
        </p:spPr>
        <p:txBody>
          <a:bodyPr anchorCtr="0" anchor="ctr" bIns="34275" lIns="34275" spcFirstLastPara="1" rIns="34275" wrap="square" tIns="34275">
            <a:noAutofit/>
          </a:bodyPr>
          <a:lstStyle>
            <a:lvl1pPr lvl="0" marR="0" algn="ctr">
              <a:lnSpc>
                <a:spcPct val="103000"/>
              </a:lnSpc>
              <a:spcBef>
                <a:spcPts val="0"/>
              </a:spcBef>
              <a:spcAft>
                <a:spcPts val="0"/>
              </a:spcAft>
              <a:buSzPts val="945"/>
              <a:buNone/>
              <a:defRPr b="1" sz="506">
                <a:latin typeface="Poppins"/>
                <a:ea typeface="Poppins"/>
                <a:cs typeface="Poppins"/>
                <a:sym typeface="Poppins"/>
              </a:defRPr>
            </a:lvl1pPr>
            <a:lvl2pPr lvl="1" algn="ctr">
              <a:lnSpc>
                <a:spcPct val="95000"/>
              </a:lnSpc>
              <a:spcBef>
                <a:spcPts val="1350"/>
              </a:spcBef>
              <a:spcAft>
                <a:spcPts val="0"/>
              </a:spcAft>
              <a:buSzPts val="810"/>
              <a:buNone/>
              <a:defRPr sz="900"/>
            </a:lvl2pPr>
            <a:lvl3pPr lvl="2" algn="ctr">
              <a:lnSpc>
                <a:spcPct val="95000"/>
              </a:lnSpc>
              <a:spcBef>
                <a:spcPts val="1350"/>
              </a:spcBef>
              <a:spcAft>
                <a:spcPts val="0"/>
              </a:spcAft>
              <a:buSzPts val="675"/>
              <a:buNone/>
              <a:defRPr sz="750"/>
            </a:lvl3pPr>
            <a:lvl4pPr lvl="3" algn="ctr">
              <a:lnSpc>
                <a:spcPct val="95000"/>
              </a:lnSpc>
              <a:spcBef>
                <a:spcPts val="1350"/>
              </a:spcBef>
              <a:spcAft>
                <a:spcPts val="0"/>
              </a:spcAft>
              <a:buSzPts val="540"/>
              <a:buNone/>
              <a:defRPr sz="600"/>
            </a:lvl4pPr>
            <a:lvl5pPr lvl="4" algn="ctr">
              <a:lnSpc>
                <a:spcPct val="95000"/>
              </a:lnSpc>
              <a:spcBef>
                <a:spcPts val="1350"/>
              </a:spcBef>
              <a:spcAft>
                <a:spcPts val="0"/>
              </a:spcAft>
              <a:buSzPts val="405"/>
              <a:buNone/>
              <a:defRPr sz="450"/>
            </a:lvl5pPr>
            <a:lvl6pPr lvl="5" algn="ctr">
              <a:lnSpc>
                <a:spcPct val="90000"/>
              </a:lnSpc>
              <a:spcBef>
                <a:spcPts val="375"/>
              </a:spcBef>
              <a:spcAft>
                <a:spcPts val="0"/>
              </a:spcAft>
              <a:buSzPts val="187"/>
              <a:buNone/>
              <a:defRPr sz="187"/>
            </a:lvl6pPr>
            <a:lvl7pPr lvl="6" algn="ctr">
              <a:lnSpc>
                <a:spcPct val="90000"/>
              </a:lnSpc>
              <a:spcBef>
                <a:spcPts val="375"/>
              </a:spcBef>
              <a:spcAft>
                <a:spcPts val="0"/>
              </a:spcAft>
              <a:buSzPts val="187"/>
              <a:buNone/>
              <a:defRPr sz="187"/>
            </a:lvl7pPr>
            <a:lvl8pPr lvl="7" algn="ctr">
              <a:lnSpc>
                <a:spcPct val="90000"/>
              </a:lnSpc>
              <a:spcBef>
                <a:spcPts val="375"/>
              </a:spcBef>
              <a:spcAft>
                <a:spcPts val="0"/>
              </a:spcAft>
              <a:buSzPts val="187"/>
              <a:buNone/>
              <a:defRPr sz="187"/>
            </a:lvl8pPr>
            <a:lvl9pPr lvl="8" algn="ctr">
              <a:lnSpc>
                <a:spcPct val="90000"/>
              </a:lnSpc>
              <a:spcBef>
                <a:spcPts val="375"/>
              </a:spcBef>
              <a:spcAft>
                <a:spcPts val="0"/>
              </a:spcAft>
              <a:buSzPts val="187"/>
              <a:buNone/>
              <a:defRPr sz="187"/>
            </a:lvl9pPr>
          </a:lstStyle>
          <a:p/>
        </p:txBody>
      </p:sp>
      <p:pic>
        <p:nvPicPr>
          <p:cNvPr id="8867" name="Google Shape;8867;g3d53bdb51f7_0_14779"/>
          <p:cNvPicPr preferRelativeResize="0"/>
          <p:nvPr/>
        </p:nvPicPr>
        <p:blipFill rotWithShape="1">
          <a:blip r:embed="rId19">
            <a:alphaModFix/>
          </a:blip>
          <a:srcRect b="0" l="0" r="0" t="0"/>
          <a:stretch/>
        </p:blipFill>
        <p:spPr>
          <a:xfrm>
            <a:off x="1291918" y="1120529"/>
            <a:ext cx="2275316" cy="2275316"/>
          </a:xfrm>
          <a:prstGeom prst="rect">
            <a:avLst/>
          </a:prstGeom>
          <a:noFill/>
          <a:ln>
            <a:noFill/>
          </a:ln>
        </p:spPr>
      </p:pic>
      <p:sp>
        <p:nvSpPr>
          <p:cNvPr id="8868" name="Google Shape;8868;g3d53bdb51f7_0_14779"/>
          <p:cNvSpPr txBox="1"/>
          <p:nvPr>
            <p:ph idx="8" type="subTitle"/>
          </p:nvPr>
        </p:nvSpPr>
        <p:spPr>
          <a:xfrm>
            <a:off x="2576608" y="4320113"/>
            <a:ext cx="4066200" cy="3657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945"/>
              <a:buNone/>
              <a:defRPr b="1" sz="1162">
                <a:solidFill>
                  <a:schemeClr val="lt1"/>
                </a:solidFill>
                <a:latin typeface="Poppins"/>
                <a:ea typeface="Poppins"/>
                <a:cs typeface="Poppins"/>
                <a:sym typeface="Poppins"/>
              </a:defRPr>
            </a:lvl1pPr>
            <a:lvl2pPr lvl="1" algn="ctr">
              <a:lnSpc>
                <a:spcPct val="95000"/>
              </a:lnSpc>
              <a:spcBef>
                <a:spcPts val="1350"/>
              </a:spcBef>
              <a:spcAft>
                <a:spcPts val="0"/>
              </a:spcAft>
              <a:buSzPts val="810"/>
              <a:buNone/>
              <a:defRPr sz="900"/>
            </a:lvl2pPr>
            <a:lvl3pPr lvl="2" algn="ctr">
              <a:lnSpc>
                <a:spcPct val="95000"/>
              </a:lnSpc>
              <a:spcBef>
                <a:spcPts val="1350"/>
              </a:spcBef>
              <a:spcAft>
                <a:spcPts val="0"/>
              </a:spcAft>
              <a:buSzPts val="675"/>
              <a:buNone/>
              <a:defRPr sz="750"/>
            </a:lvl3pPr>
            <a:lvl4pPr lvl="3" algn="ctr">
              <a:lnSpc>
                <a:spcPct val="95000"/>
              </a:lnSpc>
              <a:spcBef>
                <a:spcPts val="1350"/>
              </a:spcBef>
              <a:spcAft>
                <a:spcPts val="0"/>
              </a:spcAft>
              <a:buSzPts val="540"/>
              <a:buNone/>
              <a:defRPr sz="600"/>
            </a:lvl4pPr>
            <a:lvl5pPr lvl="4" algn="ctr">
              <a:lnSpc>
                <a:spcPct val="95000"/>
              </a:lnSpc>
              <a:spcBef>
                <a:spcPts val="1350"/>
              </a:spcBef>
              <a:spcAft>
                <a:spcPts val="0"/>
              </a:spcAft>
              <a:buSzPts val="405"/>
              <a:buNone/>
              <a:defRPr sz="450"/>
            </a:lvl5pPr>
            <a:lvl6pPr lvl="5" algn="ctr">
              <a:lnSpc>
                <a:spcPct val="90000"/>
              </a:lnSpc>
              <a:spcBef>
                <a:spcPts val="375"/>
              </a:spcBef>
              <a:spcAft>
                <a:spcPts val="0"/>
              </a:spcAft>
              <a:buSzPts val="187"/>
              <a:buNone/>
              <a:defRPr sz="187"/>
            </a:lvl6pPr>
            <a:lvl7pPr lvl="6" algn="ctr">
              <a:lnSpc>
                <a:spcPct val="90000"/>
              </a:lnSpc>
              <a:spcBef>
                <a:spcPts val="375"/>
              </a:spcBef>
              <a:spcAft>
                <a:spcPts val="0"/>
              </a:spcAft>
              <a:buSzPts val="187"/>
              <a:buNone/>
              <a:defRPr sz="187"/>
            </a:lvl7pPr>
            <a:lvl8pPr lvl="7" algn="ctr">
              <a:lnSpc>
                <a:spcPct val="90000"/>
              </a:lnSpc>
              <a:spcBef>
                <a:spcPts val="375"/>
              </a:spcBef>
              <a:spcAft>
                <a:spcPts val="0"/>
              </a:spcAft>
              <a:buSzPts val="187"/>
              <a:buNone/>
              <a:defRPr sz="187"/>
            </a:lvl8pPr>
            <a:lvl9pPr lvl="8" algn="ctr">
              <a:lnSpc>
                <a:spcPct val="90000"/>
              </a:lnSpc>
              <a:spcBef>
                <a:spcPts val="375"/>
              </a:spcBef>
              <a:spcAft>
                <a:spcPts val="0"/>
              </a:spcAft>
              <a:buSzPts val="187"/>
              <a:buNone/>
              <a:defRPr sz="187"/>
            </a:lvl9pPr>
          </a:lstStyle>
          <a:p/>
        </p:txBody>
      </p:sp>
      <p:sp>
        <p:nvSpPr>
          <p:cNvPr id="8869" name="Google Shape;8869;g3d53bdb51f7_0_14779"/>
          <p:cNvSpPr txBox="1"/>
          <p:nvPr>
            <p:ph idx="9" type="subTitle"/>
          </p:nvPr>
        </p:nvSpPr>
        <p:spPr>
          <a:xfrm>
            <a:off x="5209497" y="2152566"/>
            <a:ext cx="1587300" cy="6573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8870" name="Google Shape;8870;g3d53bdb51f7_0_14779"/>
          <p:cNvSpPr txBox="1"/>
          <p:nvPr>
            <p:ph idx="13" type="subTitle"/>
          </p:nvPr>
        </p:nvSpPr>
        <p:spPr>
          <a:xfrm>
            <a:off x="6903376" y="2152566"/>
            <a:ext cx="1587300" cy="6573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8871" name="Google Shape;8871;g3d53bdb51f7_0_14779"/>
          <p:cNvSpPr txBox="1"/>
          <p:nvPr>
            <p:ph idx="14" type="subTitle"/>
          </p:nvPr>
        </p:nvSpPr>
        <p:spPr>
          <a:xfrm>
            <a:off x="5206095" y="3267392"/>
            <a:ext cx="1587300" cy="6573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8872" name="Google Shape;8872;g3d53bdb51f7_0_14779"/>
          <p:cNvSpPr txBox="1"/>
          <p:nvPr>
            <p:ph idx="15" type="subTitle"/>
          </p:nvPr>
        </p:nvSpPr>
        <p:spPr>
          <a:xfrm>
            <a:off x="6899975" y="3267392"/>
            <a:ext cx="1587300" cy="6573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8873" name="Google Shape;8873;g3d53bdb51f7_0_14779"/>
          <p:cNvSpPr txBox="1"/>
          <p:nvPr>
            <p:ph idx="16" type="subTitle"/>
          </p:nvPr>
        </p:nvSpPr>
        <p:spPr>
          <a:xfrm>
            <a:off x="2945063" y="1123247"/>
            <a:ext cx="619200" cy="88200"/>
          </a:xfrm>
          <a:prstGeom prst="rect">
            <a:avLst/>
          </a:prstGeom>
          <a:solidFill>
            <a:srgbClr val="E3E7FA"/>
          </a:solidFill>
          <a:ln>
            <a:noFill/>
          </a:ln>
        </p:spPr>
        <p:txBody>
          <a:bodyPr anchorCtr="0" anchor="ctr" bIns="34275" lIns="34275" spcFirstLastPara="1" rIns="34275" wrap="square" tIns="34275">
            <a:noAutofit/>
          </a:bodyPr>
          <a:lstStyle>
            <a:lvl1pPr lvl="0" algn="ctr">
              <a:lnSpc>
                <a:spcPct val="95000"/>
              </a:lnSpc>
              <a:spcBef>
                <a:spcPts val="0"/>
              </a:spcBef>
              <a:spcAft>
                <a:spcPts val="0"/>
              </a:spcAft>
              <a:buSzPts val="262"/>
              <a:buFont typeface="Poppins"/>
              <a:buNone/>
              <a:defRPr b="1" sz="26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874" name="Google Shape;8874;g3d53bdb51f7_0_14779"/>
          <p:cNvSpPr txBox="1"/>
          <p:nvPr>
            <p:ph idx="17" type="subTitle"/>
          </p:nvPr>
        </p:nvSpPr>
        <p:spPr>
          <a:xfrm>
            <a:off x="1298606" y="1123247"/>
            <a:ext cx="619200" cy="88200"/>
          </a:xfrm>
          <a:prstGeom prst="rect">
            <a:avLst/>
          </a:prstGeom>
          <a:solidFill>
            <a:srgbClr val="E3E7FA"/>
          </a:solidFill>
          <a:ln>
            <a:noFill/>
          </a:ln>
        </p:spPr>
        <p:txBody>
          <a:bodyPr anchorCtr="0" anchor="ctr" bIns="34275" lIns="34275" spcFirstLastPara="1" rIns="34275" wrap="square" tIns="34275">
            <a:noAutofit/>
          </a:bodyPr>
          <a:lstStyle>
            <a:lvl1pPr lvl="0" algn="ctr">
              <a:lnSpc>
                <a:spcPct val="95000"/>
              </a:lnSpc>
              <a:spcBef>
                <a:spcPts val="0"/>
              </a:spcBef>
              <a:spcAft>
                <a:spcPts val="0"/>
              </a:spcAft>
              <a:buSzPts val="262"/>
              <a:buFont typeface="Poppins"/>
              <a:buNone/>
              <a:defRPr b="1" sz="26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875" name="Google Shape;8875;g3d53bdb51f7_0_14779"/>
          <p:cNvSpPr txBox="1"/>
          <p:nvPr>
            <p:ph idx="18" type="subTitle"/>
          </p:nvPr>
        </p:nvSpPr>
        <p:spPr>
          <a:xfrm>
            <a:off x="2945063" y="3306483"/>
            <a:ext cx="619200" cy="88200"/>
          </a:xfrm>
          <a:prstGeom prst="rect">
            <a:avLst/>
          </a:prstGeom>
          <a:solidFill>
            <a:srgbClr val="E3E7FA"/>
          </a:solidFill>
          <a:ln>
            <a:noFill/>
          </a:ln>
        </p:spPr>
        <p:txBody>
          <a:bodyPr anchorCtr="0" anchor="ctr" bIns="34275" lIns="34275" spcFirstLastPara="1" rIns="34275" wrap="square" tIns="34275">
            <a:noAutofit/>
          </a:bodyPr>
          <a:lstStyle>
            <a:lvl1pPr lvl="0" algn="ctr">
              <a:lnSpc>
                <a:spcPct val="95000"/>
              </a:lnSpc>
              <a:spcBef>
                <a:spcPts val="0"/>
              </a:spcBef>
              <a:spcAft>
                <a:spcPts val="0"/>
              </a:spcAft>
              <a:buSzPts val="262"/>
              <a:buFont typeface="Poppins"/>
              <a:buNone/>
              <a:defRPr b="1" sz="26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876" name="Google Shape;8876;g3d53bdb51f7_0_14779"/>
          <p:cNvSpPr txBox="1"/>
          <p:nvPr>
            <p:ph idx="19" type="subTitle"/>
          </p:nvPr>
        </p:nvSpPr>
        <p:spPr>
          <a:xfrm>
            <a:off x="1298606" y="3306483"/>
            <a:ext cx="619200" cy="88200"/>
          </a:xfrm>
          <a:prstGeom prst="rect">
            <a:avLst/>
          </a:prstGeom>
          <a:solidFill>
            <a:srgbClr val="E3E7FA"/>
          </a:solidFill>
          <a:ln>
            <a:noFill/>
          </a:ln>
        </p:spPr>
        <p:txBody>
          <a:bodyPr anchorCtr="0" anchor="ctr" bIns="34275" lIns="34275" spcFirstLastPara="1" rIns="34275" wrap="square" tIns="34275">
            <a:noAutofit/>
          </a:bodyPr>
          <a:lstStyle>
            <a:lvl1pPr lvl="0" algn="ctr">
              <a:lnSpc>
                <a:spcPct val="95000"/>
              </a:lnSpc>
              <a:spcBef>
                <a:spcPts val="0"/>
              </a:spcBef>
              <a:spcAft>
                <a:spcPts val="0"/>
              </a:spcAft>
              <a:buSzPts val="262"/>
              <a:buFont typeface="Poppins"/>
              <a:buNone/>
              <a:defRPr b="1" sz="26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877" name="Google Shape;8877;g3d53bdb51f7_0_14779"/>
          <p:cNvSpPr txBox="1"/>
          <p:nvPr>
            <p:ph idx="20" type="subTitle"/>
          </p:nvPr>
        </p:nvSpPr>
        <p:spPr>
          <a:xfrm>
            <a:off x="363524" y="3513947"/>
            <a:ext cx="819900" cy="365700"/>
          </a:xfrm>
          <a:prstGeom prst="rect">
            <a:avLst/>
          </a:prstGeom>
          <a:noFill/>
          <a:ln>
            <a:noFill/>
          </a:ln>
        </p:spPr>
        <p:txBody>
          <a:bodyPr anchorCtr="0" anchor="t" bIns="34275" lIns="34275" spcFirstLastPara="1" rIns="34275" wrap="square" tIns="34275">
            <a:noAutofit/>
          </a:bodyPr>
          <a:lstStyle>
            <a:lvl1pPr lvl="0" algn="ctr">
              <a:lnSpc>
                <a:spcPct val="95000"/>
              </a:lnSpc>
              <a:spcBef>
                <a:spcPts val="1350"/>
              </a:spcBef>
              <a:spcAft>
                <a:spcPts val="0"/>
              </a:spcAft>
              <a:buClr>
                <a:schemeClr val="lt1"/>
              </a:buClr>
              <a:buSzPts val="487"/>
              <a:buFont typeface="Poppins Medium"/>
              <a:buNone/>
              <a:defRPr sz="487">
                <a:solidFill>
                  <a:schemeClr val="lt1"/>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878" name="Google Shape;8878;g3d53bdb51f7_0_14779"/>
          <p:cNvSpPr txBox="1"/>
          <p:nvPr>
            <p:ph idx="21" type="subTitle"/>
          </p:nvPr>
        </p:nvSpPr>
        <p:spPr>
          <a:xfrm>
            <a:off x="3683830" y="733060"/>
            <a:ext cx="819900" cy="528600"/>
          </a:xfrm>
          <a:prstGeom prst="rect">
            <a:avLst/>
          </a:prstGeom>
          <a:noFill/>
          <a:ln>
            <a:noFill/>
          </a:ln>
        </p:spPr>
        <p:txBody>
          <a:bodyPr anchorCtr="0" anchor="t" bIns="34275" lIns="34275" spcFirstLastPara="1" rIns="34275" wrap="square" tIns="34275">
            <a:noAutofit/>
          </a:bodyPr>
          <a:lstStyle>
            <a:lvl1pPr lvl="0" algn="ctr">
              <a:lnSpc>
                <a:spcPct val="95000"/>
              </a:lnSpc>
              <a:spcBef>
                <a:spcPts val="1350"/>
              </a:spcBef>
              <a:spcAft>
                <a:spcPts val="0"/>
              </a:spcAft>
              <a:buClr>
                <a:schemeClr val="lt1"/>
              </a:buClr>
              <a:buSzPts val="487"/>
              <a:buFont typeface="Poppins Medium"/>
              <a:buNone/>
              <a:defRPr sz="487">
                <a:solidFill>
                  <a:schemeClr val="lt1"/>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879" name="Google Shape;8879;g3d53bdb51f7_0_14779"/>
          <p:cNvSpPr txBox="1"/>
          <p:nvPr>
            <p:ph idx="22" type="subTitle"/>
          </p:nvPr>
        </p:nvSpPr>
        <p:spPr>
          <a:xfrm>
            <a:off x="5209497" y="1138566"/>
            <a:ext cx="3080400" cy="5286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012"/>
              <a:buFont typeface="Poppins Medium"/>
              <a:buNone/>
              <a:defRPr sz="1012"/>
            </a:lvl1pPr>
            <a:lvl2pPr lvl="1" algn="l">
              <a:lnSpc>
                <a:spcPct val="95000"/>
              </a:lnSpc>
              <a:spcBef>
                <a:spcPts val="1350"/>
              </a:spcBef>
              <a:spcAft>
                <a:spcPts val="0"/>
              </a:spcAft>
              <a:buSzPts val="1012"/>
              <a:buFont typeface="Poppins Medium"/>
              <a:buNone/>
              <a:defRPr sz="1012"/>
            </a:lvl2pPr>
            <a:lvl3pPr lvl="2" algn="l">
              <a:lnSpc>
                <a:spcPct val="95000"/>
              </a:lnSpc>
              <a:spcBef>
                <a:spcPts val="1350"/>
              </a:spcBef>
              <a:spcAft>
                <a:spcPts val="0"/>
              </a:spcAft>
              <a:buSzPts val="1012"/>
              <a:buFont typeface="Poppins Medium"/>
              <a:buNone/>
              <a:defRPr sz="1012"/>
            </a:lvl3pPr>
            <a:lvl4pPr lvl="3" algn="l">
              <a:lnSpc>
                <a:spcPct val="95000"/>
              </a:lnSpc>
              <a:spcBef>
                <a:spcPts val="1350"/>
              </a:spcBef>
              <a:spcAft>
                <a:spcPts val="0"/>
              </a:spcAft>
              <a:buSzPts val="1012"/>
              <a:buFont typeface="Poppins Medium"/>
              <a:buNone/>
              <a:defRPr sz="1012"/>
            </a:lvl4pPr>
            <a:lvl5pPr lvl="4" algn="l">
              <a:lnSpc>
                <a:spcPct val="95000"/>
              </a:lnSpc>
              <a:spcBef>
                <a:spcPts val="1350"/>
              </a:spcBef>
              <a:spcAft>
                <a:spcPts val="0"/>
              </a:spcAft>
              <a:buSzPts val="1012"/>
              <a:buFont typeface="Poppins Medium"/>
              <a:buNone/>
              <a:defRPr sz="1012"/>
            </a:lvl5pPr>
            <a:lvl6pPr lvl="5" algn="l">
              <a:lnSpc>
                <a:spcPct val="90000"/>
              </a:lnSpc>
              <a:spcBef>
                <a:spcPts val="375"/>
              </a:spcBef>
              <a:spcAft>
                <a:spcPts val="0"/>
              </a:spcAft>
              <a:buSzPts val="1012"/>
              <a:buFont typeface="Poppins Medium"/>
              <a:buNone/>
              <a:defRPr sz="1012"/>
            </a:lvl6pPr>
            <a:lvl7pPr lvl="6" algn="l">
              <a:lnSpc>
                <a:spcPct val="90000"/>
              </a:lnSpc>
              <a:spcBef>
                <a:spcPts val="375"/>
              </a:spcBef>
              <a:spcAft>
                <a:spcPts val="0"/>
              </a:spcAft>
              <a:buSzPts val="1012"/>
              <a:buFont typeface="Poppins Medium"/>
              <a:buNone/>
              <a:defRPr sz="1012"/>
            </a:lvl7pPr>
            <a:lvl8pPr lvl="7" algn="l">
              <a:lnSpc>
                <a:spcPct val="90000"/>
              </a:lnSpc>
              <a:spcBef>
                <a:spcPts val="375"/>
              </a:spcBef>
              <a:spcAft>
                <a:spcPts val="0"/>
              </a:spcAft>
              <a:buSzPts val="1012"/>
              <a:buFont typeface="Poppins Medium"/>
              <a:buNone/>
              <a:defRPr sz="1012"/>
            </a:lvl8pPr>
            <a:lvl9pPr lvl="8" algn="l">
              <a:lnSpc>
                <a:spcPct val="90000"/>
              </a:lnSpc>
              <a:spcBef>
                <a:spcPts val="375"/>
              </a:spcBef>
              <a:spcAft>
                <a:spcPts val="0"/>
              </a:spcAft>
              <a:buSzPts val="1012"/>
              <a:buFont typeface="Poppins Medium"/>
              <a:buNone/>
              <a:defRPr sz="1012"/>
            </a:lvl9pPr>
          </a:lstStyle>
          <a:p/>
        </p:txBody>
      </p:sp>
    </p:spTree>
  </p:cSld>
  <p:clrMapOvr>
    <a:masterClrMapping/>
  </p:clrMapOvr>
</p:sldLayout>
</file>

<file path=ppt/slideLayouts/slideLayout5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2_Custom Layout">
  <p:cSld name="42_Custom Layout">
    <p:bg>
      <p:bgPr>
        <a:blipFill>
          <a:blip r:embed="rId2">
            <a:alphaModFix/>
          </a:blip>
          <a:stretch>
            <a:fillRect/>
          </a:stretch>
        </a:blipFill>
      </p:bgPr>
    </p:bg>
    <p:spTree>
      <p:nvGrpSpPr>
        <p:cNvPr id="8880" name="Shape 8880"/>
        <p:cNvGrpSpPr/>
        <p:nvPr/>
      </p:nvGrpSpPr>
      <p:grpSpPr>
        <a:xfrm>
          <a:off x="0" y="0"/>
          <a:ext cx="0" cy="0"/>
          <a:chOff x="0" y="0"/>
          <a:chExt cx="0" cy="0"/>
        </a:xfrm>
      </p:grpSpPr>
      <p:sp>
        <p:nvSpPr>
          <p:cNvPr id="8881" name="Google Shape;8881;g3d53bdb51f7_0_14827"/>
          <p:cNvSpPr/>
          <p:nvPr/>
        </p:nvSpPr>
        <p:spPr>
          <a:xfrm>
            <a:off x="4725642" y="358704"/>
            <a:ext cx="3735900" cy="3591900"/>
          </a:xfrm>
          <a:prstGeom prst="roundRect">
            <a:avLst>
              <a:gd fmla="val 94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882" name="Google Shape;8882;g3d53bdb51f7_0_14827"/>
          <p:cNvSpPr/>
          <p:nvPr/>
        </p:nvSpPr>
        <p:spPr>
          <a:xfrm>
            <a:off x="777963" y="358704"/>
            <a:ext cx="3735900" cy="3591900"/>
          </a:xfrm>
          <a:prstGeom prst="roundRect">
            <a:avLst>
              <a:gd fmla="val 94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883" name="Google Shape;8883;g3d53bdb51f7_0_1482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884" name="Google Shape;8884;g3d53bdb51f7_0_14827"/>
          <p:cNvSpPr/>
          <p:nvPr/>
        </p:nvSpPr>
        <p:spPr>
          <a:xfrm>
            <a:off x="785817" y="4142136"/>
            <a:ext cx="7675800" cy="434700"/>
          </a:xfrm>
          <a:prstGeom prst="roundRect">
            <a:avLst>
              <a:gd fmla="val 16667" name="adj"/>
            </a:avLst>
          </a:prstGeom>
          <a:gradFill>
            <a:gsLst>
              <a:gs pos="0">
                <a:srgbClr val="EF0016"/>
              </a:gs>
              <a:gs pos="91000">
                <a:srgbClr val="380057"/>
              </a:gs>
              <a:gs pos="100000">
                <a:srgbClr val="380057"/>
              </a:gs>
            </a:gsLst>
            <a:lin ang="540070" scaled="0"/>
          </a:gradFill>
          <a:ln>
            <a:noFill/>
          </a:ln>
        </p:spPr>
        <p:txBody>
          <a:bodyPr anchorCtr="0" anchor="ctr" bIns="0" lIns="0" spcFirstLastPara="1" rIns="0" wrap="square" tIns="0">
            <a:noAutofit/>
          </a:bodyPr>
          <a:lstStyle/>
          <a:p>
            <a:pPr indent="-102861" lvl="0" marL="102861" marR="0" rtl="0" algn="l">
              <a:lnSpc>
                <a:spcPct val="91000"/>
              </a:lnSpc>
              <a:spcBef>
                <a:spcPts val="0"/>
              </a:spcBef>
              <a:spcAft>
                <a:spcPts val="0"/>
              </a:spcAft>
              <a:buClr>
                <a:srgbClr val="000000"/>
              </a:buClr>
              <a:buSzPts val="525"/>
              <a:buFont typeface="Arial"/>
              <a:buNone/>
            </a:pPr>
            <a:r>
              <a:t/>
            </a:r>
            <a:endParaRPr b="0" i="0" sz="525" u="none" cap="none" strike="noStrike">
              <a:solidFill>
                <a:srgbClr val="000000"/>
              </a:solidFill>
              <a:latin typeface="Arial"/>
              <a:ea typeface="Arial"/>
              <a:cs typeface="Arial"/>
              <a:sym typeface="Arial"/>
            </a:endParaRPr>
          </a:p>
        </p:txBody>
      </p:sp>
      <p:pic>
        <p:nvPicPr>
          <p:cNvPr id="8885" name="Google Shape;8885;g3d53bdb51f7_0_14827"/>
          <p:cNvPicPr preferRelativeResize="0"/>
          <p:nvPr/>
        </p:nvPicPr>
        <p:blipFill rotWithShape="1">
          <a:blip r:embed="rId3">
            <a:alphaModFix/>
          </a:blip>
          <a:srcRect b="0" l="0" r="0" t="0"/>
          <a:stretch/>
        </p:blipFill>
        <p:spPr>
          <a:xfrm>
            <a:off x="785817" y="2621740"/>
            <a:ext cx="3751363" cy="8334"/>
          </a:xfrm>
          <a:prstGeom prst="rect">
            <a:avLst/>
          </a:prstGeom>
          <a:noFill/>
          <a:ln>
            <a:noFill/>
          </a:ln>
        </p:spPr>
      </p:pic>
      <p:pic>
        <p:nvPicPr>
          <p:cNvPr id="8886" name="Google Shape;8886;g3d53bdb51f7_0_14827"/>
          <p:cNvPicPr preferRelativeResize="0"/>
          <p:nvPr/>
        </p:nvPicPr>
        <p:blipFill rotWithShape="1">
          <a:blip r:embed="rId3">
            <a:alphaModFix/>
          </a:blip>
          <a:srcRect b="0" l="0" r="0" t="0"/>
          <a:stretch/>
        </p:blipFill>
        <p:spPr>
          <a:xfrm>
            <a:off x="4732698" y="2621740"/>
            <a:ext cx="3751363" cy="8334"/>
          </a:xfrm>
          <a:prstGeom prst="rect">
            <a:avLst/>
          </a:prstGeom>
          <a:noFill/>
          <a:ln>
            <a:noFill/>
          </a:ln>
        </p:spPr>
      </p:pic>
      <p:sp>
        <p:nvSpPr>
          <p:cNvPr id="8887" name="Google Shape;8887;g3d53bdb51f7_0_14827"/>
          <p:cNvSpPr txBox="1"/>
          <p:nvPr>
            <p:ph type="title"/>
          </p:nvPr>
        </p:nvSpPr>
        <p:spPr>
          <a:xfrm>
            <a:off x="1009425" y="532941"/>
            <a:ext cx="3080400" cy="2838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1912"/>
              <a:buFont typeface="Poppins"/>
              <a:buNone/>
              <a:defRPr b="1" sz="1912">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888" name="Google Shape;8888;g3d53bdb51f7_0_14827"/>
          <p:cNvSpPr txBox="1"/>
          <p:nvPr>
            <p:ph idx="1" type="subTitle"/>
          </p:nvPr>
        </p:nvSpPr>
        <p:spPr>
          <a:xfrm>
            <a:off x="4966341" y="530100"/>
            <a:ext cx="3080400" cy="2868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721"/>
              <a:buNone/>
              <a:defRPr b="1" sz="1912">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
        <p:nvSpPr>
          <p:cNvPr id="8889" name="Google Shape;8889;g3d53bdb51f7_0_14827"/>
          <p:cNvSpPr txBox="1"/>
          <p:nvPr>
            <p:ph idx="2" type="subTitle"/>
          </p:nvPr>
        </p:nvSpPr>
        <p:spPr>
          <a:xfrm>
            <a:off x="1912823" y="4176572"/>
            <a:ext cx="5506800" cy="3657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945"/>
              <a:buNone/>
              <a:defRPr b="1" sz="1162">
                <a:solidFill>
                  <a:schemeClr val="lt1"/>
                </a:solidFill>
                <a:latin typeface="Poppins"/>
                <a:ea typeface="Poppins"/>
                <a:cs typeface="Poppins"/>
                <a:sym typeface="Poppins"/>
              </a:defRPr>
            </a:lvl1pPr>
            <a:lvl2pPr lvl="1" algn="ctr">
              <a:lnSpc>
                <a:spcPct val="95000"/>
              </a:lnSpc>
              <a:spcBef>
                <a:spcPts val="1350"/>
              </a:spcBef>
              <a:spcAft>
                <a:spcPts val="0"/>
              </a:spcAft>
              <a:buSzPts val="810"/>
              <a:buNone/>
              <a:defRPr sz="900"/>
            </a:lvl2pPr>
            <a:lvl3pPr lvl="2" algn="ctr">
              <a:lnSpc>
                <a:spcPct val="95000"/>
              </a:lnSpc>
              <a:spcBef>
                <a:spcPts val="1350"/>
              </a:spcBef>
              <a:spcAft>
                <a:spcPts val="0"/>
              </a:spcAft>
              <a:buSzPts val="675"/>
              <a:buNone/>
              <a:defRPr sz="750"/>
            </a:lvl3pPr>
            <a:lvl4pPr lvl="3" algn="ctr">
              <a:lnSpc>
                <a:spcPct val="95000"/>
              </a:lnSpc>
              <a:spcBef>
                <a:spcPts val="1350"/>
              </a:spcBef>
              <a:spcAft>
                <a:spcPts val="0"/>
              </a:spcAft>
              <a:buSzPts val="540"/>
              <a:buNone/>
              <a:defRPr sz="600"/>
            </a:lvl4pPr>
            <a:lvl5pPr lvl="4" algn="ctr">
              <a:lnSpc>
                <a:spcPct val="95000"/>
              </a:lnSpc>
              <a:spcBef>
                <a:spcPts val="1350"/>
              </a:spcBef>
              <a:spcAft>
                <a:spcPts val="0"/>
              </a:spcAft>
              <a:buSzPts val="405"/>
              <a:buNone/>
              <a:defRPr sz="450"/>
            </a:lvl5pPr>
            <a:lvl6pPr lvl="5" algn="ctr">
              <a:lnSpc>
                <a:spcPct val="90000"/>
              </a:lnSpc>
              <a:spcBef>
                <a:spcPts val="375"/>
              </a:spcBef>
              <a:spcAft>
                <a:spcPts val="0"/>
              </a:spcAft>
              <a:buSzPts val="187"/>
              <a:buNone/>
              <a:defRPr sz="187"/>
            </a:lvl6pPr>
            <a:lvl7pPr lvl="6" algn="ctr">
              <a:lnSpc>
                <a:spcPct val="90000"/>
              </a:lnSpc>
              <a:spcBef>
                <a:spcPts val="375"/>
              </a:spcBef>
              <a:spcAft>
                <a:spcPts val="0"/>
              </a:spcAft>
              <a:buSzPts val="187"/>
              <a:buNone/>
              <a:defRPr sz="187"/>
            </a:lvl7pPr>
            <a:lvl8pPr lvl="7" algn="ctr">
              <a:lnSpc>
                <a:spcPct val="90000"/>
              </a:lnSpc>
              <a:spcBef>
                <a:spcPts val="375"/>
              </a:spcBef>
              <a:spcAft>
                <a:spcPts val="0"/>
              </a:spcAft>
              <a:buSzPts val="187"/>
              <a:buNone/>
              <a:defRPr sz="187"/>
            </a:lvl8pPr>
            <a:lvl9pPr lvl="8" algn="ctr">
              <a:lnSpc>
                <a:spcPct val="90000"/>
              </a:lnSpc>
              <a:spcBef>
                <a:spcPts val="375"/>
              </a:spcBef>
              <a:spcAft>
                <a:spcPts val="0"/>
              </a:spcAft>
              <a:buSzPts val="187"/>
              <a:buNone/>
              <a:defRPr sz="187"/>
            </a:lvl9pPr>
          </a:lstStyle>
          <a:p/>
        </p:txBody>
      </p:sp>
      <p:sp>
        <p:nvSpPr>
          <p:cNvPr id="8890" name="Google Shape;8890;g3d53bdb51f7_0_14827"/>
          <p:cNvSpPr txBox="1"/>
          <p:nvPr>
            <p:ph idx="3" type="title"/>
          </p:nvPr>
        </p:nvSpPr>
        <p:spPr>
          <a:xfrm>
            <a:off x="4955620" y="1678775"/>
            <a:ext cx="13308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891" name="Google Shape;8891;g3d53bdb51f7_0_14827"/>
          <p:cNvSpPr txBox="1"/>
          <p:nvPr>
            <p:ph idx="4" type="title"/>
          </p:nvPr>
        </p:nvSpPr>
        <p:spPr>
          <a:xfrm>
            <a:off x="6677806" y="1678775"/>
            <a:ext cx="12786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892" name="Google Shape;8892;g3d53bdb51f7_0_14827"/>
          <p:cNvSpPr txBox="1"/>
          <p:nvPr>
            <p:ph idx="5" type="title"/>
          </p:nvPr>
        </p:nvSpPr>
        <p:spPr>
          <a:xfrm>
            <a:off x="4955620" y="2809850"/>
            <a:ext cx="12786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893" name="Google Shape;8893;g3d53bdb51f7_0_14827"/>
          <p:cNvSpPr txBox="1"/>
          <p:nvPr>
            <p:ph idx="6" type="title"/>
          </p:nvPr>
        </p:nvSpPr>
        <p:spPr>
          <a:xfrm>
            <a:off x="6677806" y="2809850"/>
            <a:ext cx="12786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894" name="Google Shape;8894;g3d53bdb51f7_0_14827"/>
          <p:cNvSpPr txBox="1"/>
          <p:nvPr>
            <p:ph idx="7" type="subTitle"/>
          </p:nvPr>
        </p:nvSpPr>
        <p:spPr>
          <a:xfrm>
            <a:off x="4968431" y="2152566"/>
            <a:ext cx="1587300" cy="434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8895" name="Google Shape;8895;g3d53bdb51f7_0_14827"/>
          <p:cNvSpPr txBox="1"/>
          <p:nvPr>
            <p:ph idx="8" type="subTitle"/>
          </p:nvPr>
        </p:nvSpPr>
        <p:spPr>
          <a:xfrm>
            <a:off x="6662311" y="2152566"/>
            <a:ext cx="1587300" cy="434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8896" name="Google Shape;8896;g3d53bdb51f7_0_14827"/>
          <p:cNvSpPr txBox="1"/>
          <p:nvPr>
            <p:ph idx="9" type="subTitle"/>
          </p:nvPr>
        </p:nvSpPr>
        <p:spPr>
          <a:xfrm>
            <a:off x="4965029" y="3267394"/>
            <a:ext cx="1587300" cy="54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8897" name="Google Shape;8897;g3d53bdb51f7_0_14827"/>
          <p:cNvSpPr txBox="1"/>
          <p:nvPr>
            <p:ph idx="13" type="subTitle"/>
          </p:nvPr>
        </p:nvSpPr>
        <p:spPr>
          <a:xfrm>
            <a:off x="6658908" y="3267394"/>
            <a:ext cx="1587300" cy="54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8898" name="Google Shape;8898;g3d53bdb51f7_0_14827"/>
          <p:cNvSpPr txBox="1"/>
          <p:nvPr>
            <p:ph idx="14" type="title"/>
          </p:nvPr>
        </p:nvSpPr>
        <p:spPr>
          <a:xfrm>
            <a:off x="1025757" y="1678775"/>
            <a:ext cx="12144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899" name="Google Shape;8899;g3d53bdb51f7_0_14827"/>
          <p:cNvSpPr txBox="1"/>
          <p:nvPr>
            <p:ph idx="15" type="title"/>
          </p:nvPr>
        </p:nvSpPr>
        <p:spPr>
          <a:xfrm>
            <a:off x="2747900" y="1678775"/>
            <a:ext cx="12786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900" name="Google Shape;8900;g3d53bdb51f7_0_14827"/>
          <p:cNvSpPr txBox="1"/>
          <p:nvPr>
            <p:ph idx="16" type="title"/>
          </p:nvPr>
        </p:nvSpPr>
        <p:spPr>
          <a:xfrm>
            <a:off x="1025758" y="2809850"/>
            <a:ext cx="13308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901" name="Google Shape;8901;g3d53bdb51f7_0_14827"/>
          <p:cNvSpPr txBox="1"/>
          <p:nvPr>
            <p:ph idx="17" type="title"/>
          </p:nvPr>
        </p:nvSpPr>
        <p:spPr>
          <a:xfrm>
            <a:off x="2747900" y="2809850"/>
            <a:ext cx="13308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902" name="Google Shape;8902;g3d53bdb51f7_0_14827"/>
          <p:cNvSpPr txBox="1"/>
          <p:nvPr>
            <p:ph idx="18" type="subTitle"/>
          </p:nvPr>
        </p:nvSpPr>
        <p:spPr>
          <a:xfrm>
            <a:off x="1038540" y="2152566"/>
            <a:ext cx="1587300" cy="434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8903" name="Google Shape;8903;g3d53bdb51f7_0_14827"/>
          <p:cNvSpPr txBox="1"/>
          <p:nvPr>
            <p:ph idx="19" type="subTitle"/>
          </p:nvPr>
        </p:nvSpPr>
        <p:spPr>
          <a:xfrm>
            <a:off x="2732419" y="2152566"/>
            <a:ext cx="1587300" cy="434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8904" name="Google Shape;8904;g3d53bdb51f7_0_14827"/>
          <p:cNvSpPr txBox="1"/>
          <p:nvPr>
            <p:ph idx="20" type="subTitle"/>
          </p:nvPr>
        </p:nvSpPr>
        <p:spPr>
          <a:xfrm>
            <a:off x="1035137" y="3267394"/>
            <a:ext cx="1587300" cy="54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8905" name="Google Shape;8905;g3d53bdb51f7_0_14827"/>
          <p:cNvSpPr txBox="1"/>
          <p:nvPr>
            <p:ph idx="21" type="subTitle"/>
          </p:nvPr>
        </p:nvSpPr>
        <p:spPr>
          <a:xfrm>
            <a:off x="2729017" y="3267394"/>
            <a:ext cx="1587300" cy="54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8906" name="Google Shape;8906;g3d53bdb51f7_0_14827"/>
          <p:cNvSpPr txBox="1"/>
          <p:nvPr>
            <p:ph idx="22" type="subTitle"/>
          </p:nvPr>
        </p:nvSpPr>
        <p:spPr>
          <a:xfrm>
            <a:off x="1020683" y="1166550"/>
            <a:ext cx="3080400" cy="2868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012"/>
              <a:buFont typeface="Poppins Medium"/>
              <a:buNone/>
              <a:defRPr sz="1012"/>
            </a:lvl1pPr>
            <a:lvl2pPr lvl="1" algn="l">
              <a:lnSpc>
                <a:spcPct val="95000"/>
              </a:lnSpc>
              <a:spcBef>
                <a:spcPts val="1350"/>
              </a:spcBef>
              <a:spcAft>
                <a:spcPts val="0"/>
              </a:spcAft>
              <a:buSzPts val="1012"/>
              <a:buFont typeface="Poppins Medium"/>
              <a:buNone/>
              <a:defRPr sz="1012"/>
            </a:lvl2pPr>
            <a:lvl3pPr lvl="2" algn="l">
              <a:lnSpc>
                <a:spcPct val="95000"/>
              </a:lnSpc>
              <a:spcBef>
                <a:spcPts val="1350"/>
              </a:spcBef>
              <a:spcAft>
                <a:spcPts val="0"/>
              </a:spcAft>
              <a:buSzPts val="1012"/>
              <a:buFont typeface="Poppins Medium"/>
              <a:buNone/>
              <a:defRPr sz="1012"/>
            </a:lvl3pPr>
            <a:lvl4pPr lvl="3" algn="l">
              <a:lnSpc>
                <a:spcPct val="95000"/>
              </a:lnSpc>
              <a:spcBef>
                <a:spcPts val="1350"/>
              </a:spcBef>
              <a:spcAft>
                <a:spcPts val="0"/>
              </a:spcAft>
              <a:buSzPts val="1012"/>
              <a:buFont typeface="Poppins Medium"/>
              <a:buNone/>
              <a:defRPr sz="1012"/>
            </a:lvl4pPr>
            <a:lvl5pPr lvl="4" algn="l">
              <a:lnSpc>
                <a:spcPct val="95000"/>
              </a:lnSpc>
              <a:spcBef>
                <a:spcPts val="1350"/>
              </a:spcBef>
              <a:spcAft>
                <a:spcPts val="0"/>
              </a:spcAft>
              <a:buSzPts val="1012"/>
              <a:buFont typeface="Poppins Medium"/>
              <a:buNone/>
              <a:defRPr sz="1012"/>
            </a:lvl5pPr>
            <a:lvl6pPr lvl="5" algn="l">
              <a:lnSpc>
                <a:spcPct val="90000"/>
              </a:lnSpc>
              <a:spcBef>
                <a:spcPts val="375"/>
              </a:spcBef>
              <a:spcAft>
                <a:spcPts val="0"/>
              </a:spcAft>
              <a:buSzPts val="1012"/>
              <a:buFont typeface="Poppins Medium"/>
              <a:buNone/>
              <a:defRPr sz="1012"/>
            </a:lvl6pPr>
            <a:lvl7pPr lvl="6" algn="l">
              <a:lnSpc>
                <a:spcPct val="90000"/>
              </a:lnSpc>
              <a:spcBef>
                <a:spcPts val="375"/>
              </a:spcBef>
              <a:spcAft>
                <a:spcPts val="0"/>
              </a:spcAft>
              <a:buSzPts val="1012"/>
              <a:buFont typeface="Poppins Medium"/>
              <a:buNone/>
              <a:defRPr sz="1012"/>
            </a:lvl7pPr>
            <a:lvl8pPr lvl="7" algn="l">
              <a:lnSpc>
                <a:spcPct val="90000"/>
              </a:lnSpc>
              <a:spcBef>
                <a:spcPts val="375"/>
              </a:spcBef>
              <a:spcAft>
                <a:spcPts val="0"/>
              </a:spcAft>
              <a:buSzPts val="1012"/>
              <a:buFont typeface="Poppins Medium"/>
              <a:buNone/>
              <a:defRPr sz="1012"/>
            </a:lvl8pPr>
            <a:lvl9pPr lvl="8" algn="l">
              <a:lnSpc>
                <a:spcPct val="90000"/>
              </a:lnSpc>
              <a:spcBef>
                <a:spcPts val="375"/>
              </a:spcBef>
              <a:spcAft>
                <a:spcPts val="0"/>
              </a:spcAft>
              <a:buSzPts val="1012"/>
              <a:buFont typeface="Poppins Medium"/>
              <a:buNone/>
              <a:defRPr sz="1012"/>
            </a:lvl9pPr>
          </a:lstStyle>
          <a:p/>
        </p:txBody>
      </p:sp>
      <p:sp>
        <p:nvSpPr>
          <p:cNvPr id="8907" name="Google Shape;8907;g3d53bdb51f7_0_14827"/>
          <p:cNvSpPr txBox="1"/>
          <p:nvPr>
            <p:ph idx="23" type="subTitle"/>
          </p:nvPr>
        </p:nvSpPr>
        <p:spPr>
          <a:xfrm>
            <a:off x="4958678" y="1166550"/>
            <a:ext cx="3080400" cy="2868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012"/>
              <a:buFont typeface="Poppins Medium"/>
              <a:buNone/>
              <a:defRPr sz="1012"/>
            </a:lvl1pPr>
            <a:lvl2pPr lvl="1" algn="l">
              <a:lnSpc>
                <a:spcPct val="95000"/>
              </a:lnSpc>
              <a:spcBef>
                <a:spcPts val="1350"/>
              </a:spcBef>
              <a:spcAft>
                <a:spcPts val="0"/>
              </a:spcAft>
              <a:buSzPts val="1012"/>
              <a:buFont typeface="Poppins Medium"/>
              <a:buNone/>
              <a:defRPr sz="1012"/>
            </a:lvl2pPr>
            <a:lvl3pPr lvl="2" algn="l">
              <a:lnSpc>
                <a:spcPct val="95000"/>
              </a:lnSpc>
              <a:spcBef>
                <a:spcPts val="1350"/>
              </a:spcBef>
              <a:spcAft>
                <a:spcPts val="0"/>
              </a:spcAft>
              <a:buSzPts val="1012"/>
              <a:buFont typeface="Poppins Medium"/>
              <a:buNone/>
              <a:defRPr sz="1012"/>
            </a:lvl3pPr>
            <a:lvl4pPr lvl="3" algn="l">
              <a:lnSpc>
                <a:spcPct val="95000"/>
              </a:lnSpc>
              <a:spcBef>
                <a:spcPts val="1350"/>
              </a:spcBef>
              <a:spcAft>
                <a:spcPts val="0"/>
              </a:spcAft>
              <a:buSzPts val="1012"/>
              <a:buFont typeface="Poppins Medium"/>
              <a:buNone/>
              <a:defRPr sz="1012"/>
            </a:lvl4pPr>
            <a:lvl5pPr lvl="4" algn="l">
              <a:lnSpc>
                <a:spcPct val="95000"/>
              </a:lnSpc>
              <a:spcBef>
                <a:spcPts val="1350"/>
              </a:spcBef>
              <a:spcAft>
                <a:spcPts val="0"/>
              </a:spcAft>
              <a:buSzPts val="1012"/>
              <a:buFont typeface="Poppins Medium"/>
              <a:buNone/>
              <a:defRPr sz="1012"/>
            </a:lvl5pPr>
            <a:lvl6pPr lvl="5" algn="l">
              <a:lnSpc>
                <a:spcPct val="90000"/>
              </a:lnSpc>
              <a:spcBef>
                <a:spcPts val="375"/>
              </a:spcBef>
              <a:spcAft>
                <a:spcPts val="0"/>
              </a:spcAft>
              <a:buSzPts val="1012"/>
              <a:buFont typeface="Poppins Medium"/>
              <a:buNone/>
              <a:defRPr sz="1012"/>
            </a:lvl6pPr>
            <a:lvl7pPr lvl="6" algn="l">
              <a:lnSpc>
                <a:spcPct val="90000"/>
              </a:lnSpc>
              <a:spcBef>
                <a:spcPts val="375"/>
              </a:spcBef>
              <a:spcAft>
                <a:spcPts val="0"/>
              </a:spcAft>
              <a:buSzPts val="1012"/>
              <a:buFont typeface="Poppins Medium"/>
              <a:buNone/>
              <a:defRPr sz="1012"/>
            </a:lvl7pPr>
            <a:lvl8pPr lvl="7" algn="l">
              <a:lnSpc>
                <a:spcPct val="90000"/>
              </a:lnSpc>
              <a:spcBef>
                <a:spcPts val="375"/>
              </a:spcBef>
              <a:spcAft>
                <a:spcPts val="0"/>
              </a:spcAft>
              <a:buSzPts val="1012"/>
              <a:buFont typeface="Poppins Medium"/>
              <a:buNone/>
              <a:defRPr sz="1012"/>
            </a:lvl8pPr>
            <a:lvl9pPr lvl="8" algn="l">
              <a:lnSpc>
                <a:spcPct val="90000"/>
              </a:lnSpc>
              <a:spcBef>
                <a:spcPts val="375"/>
              </a:spcBef>
              <a:spcAft>
                <a:spcPts val="0"/>
              </a:spcAft>
              <a:buSzPts val="1012"/>
              <a:buFont typeface="Poppins Medium"/>
              <a:buNone/>
              <a:defRPr sz="1012"/>
            </a:lvl9pPr>
          </a:lstStyle>
          <a:p/>
        </p:txBody>
      </p:sp>
    </p:spTree>
  </p:cSld>
  <p:clrMapOvr>
    <a:masterClrMapping/>
  </p:clrMapOvr>
</p:sldLayout>
</file>

<file path=ppt/slideLayouts/slideLayout5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3_Custom Layout">
  <p:cSld name="43_Custom Layout">
    <p:bg>
      <p:bgPr>
        <a:blipFill>
          <a:blip r:embed="rId2">
            <a:alphaModFix/>
          </a:blip>
          <a:stretch>
            <a:fillRect/>
          </a:stretch>
        </a:blipFill>
      </p:bgPr>
    </p:bg>
    <p:spTree>
      <p:nvGrpSpPr>
        <p:cNvPr id="8908" name="Shape 8908"/>
        <p:cNvGrpSpPr/>
        <p:nvPr/>
      </p:nvGrpSpPr>
      <p:grpSpPr>
        <a:xfrm>
          <a:off x="0" y="0"/>
          <a:ext cx="0" cy="0"/>
          <a:chOff x="0" y="0"/>
          <a:chExt cx="0" cy="0"/>
        </a:xfrm>
      </p:grpSpPr>
      <p:sp>
        <p:nvSpPr>
          <p:cNvPr id="8909" name="Google Shape;8909;g3d53bdb51f7_0_14855"/>
          <p:cNvSpPr/>
          <p:nvPr/>
        </p:nvSpPr>
        <p:spPr>
          <a:xfrm>
            <a:off x="4670344" y="2803788"/>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910" name="Google Shape;8910;g3d53bdb51f7_0_14855"/>
          <p:cNvSpPr/>
          <p:nvPr/>
        </p:nvSpPr>
        <p:spPr>
          <a:xfrm>
            <a:off x="339879" y="864394"/>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911" name="Google Shape;8911;g3d53bdb51f7_0_14855"/>
          <p:cNvSpPr/>
          <p:nvPr/>
        </p:nvSpPr>
        <p:spPr>
          <a:xfrm>
            <a:off x="4670344" y="864394"/>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912" name="Google Shape;8912;g3d53bdb51f7_0_14855"/>
          <p:cNvSpPr/>
          <p:nvPr/>
        </p:nvSpPr>
        <p:spPr>
          <a:xfrm>
            <a:off x="339879" y="2803788"/>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913" name="Google Shape;8913;g3d53bdb51f7_0_14855"/>
          <p:cNvSpPr txBox="1"/>
          <p:nvPr>
            <p:ph type="title"/>
          </p:nvPr>
        </p:nvSpPr>
        <p:spPr>
          <a:xfrm>
            <a:off x="325594" y="369882"/>
            <a:ext cx="84048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914" name="Google Shape;8914;g3d53bdb51f7_0_1485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915" name="Google Shape;8915;g3d53bdb51f7_0_14855"/>
          <p:cNvSpPr txBox="1"/>
          <p:nvPr>
            <p:ph idx="1" type="body"/>
          </p:nvPr>
        </p:nvSpPr>
        <p:spPr>
          <a:xfrm>
            <a:off x="4782282" y="3264250"/>
            <a:ext cx="3956100" cy="1343700"/>
          </a:xfrm>
          <a:prstGeom prst="rect">
            <a:avLst/>
          </a:prstGeom>
          <a:noFill/>
          <a:ln>
            <a:noFill/>
          </a:ln>
        </p:spPr>
        <p:txBody>
          <a:bodyPr anchorCtr="0" anchor="t" bIns="0" lIns="0" spcFirstLastPara="1" rIns="0" wrap="square" tIns="0">
            <a:noAutofit/>
          </a:bodyPr>
          <a:lstStyle>
            <a:lvl1pPr indent="-288608" lvl="0" marL="457200" algn="l">
              <a:lnSpc>
                <a:spcPct val="95000"/>
              </a:lnSpc>
              <a:spcBef>
                <a:spcPts val="1350"/>
              </a:spcBef>
              <a:spcAft>
                <a:spcPts val="0"/>
              </a:spcAft>
              <a:buSzPts val="945"/>
              <a:buChar char="●"/>
              <a:defRPr sz="1050"/>
            </a:lvl1pPr>
            <a:lvl2pPr indent="-280035" lvl="1" marL="914400" algn="l">
              <a:lnSpc>
                <a:spcPct val="95000"/>
              </a:lnSpc>
              <a:spcBef>
                <a:spcPts val="1350"/>
              </a:spcBef>
              <a:spcAft>
                <a:spcPts val="0"/>
              </a:spcAft>
              <a:buSzPts val="810"/>
              <a:buChar char="●"/>
              <a:defRPr sz="900"/>
            </a:lvl2pPr>
            <a:lvl3pPr indent="-271463" lvl="2" marL="1371600" algn="l">
              <a:lnSpc>
                <a:spcPct val="95000"/>
              </a:lnSpc>
              <a:spcBef>
                <a:spcPts val="1350"/>
              </a:spcBef>
              <a:spcAft>
                <a:spcPts val="0"/>
              </a:spcAft>
              <a:buSzPts val="675"/>
              <a:buChar char="●"/>
              <a:defRPr sz="750"/>
            </a:lvl3pPr>
            <a:lvl4pPr indent="-262890" lvl="3" marL="1828800" algn="l">
              <a:lnSpc>
                <a:spcPct val="95000"/>
              </a:lnSpc>
              <a:spcBef>
                <a:spcPts val="1350"/>
              </a:spcBef>
              <a:spcAft>
                <a:spcPts val="0"/>
              </a:spcAft>
              <a:buSzPts val="540"/>
              <a:buChar char="●"/>
              <a:defRPr sz="100"/>
            </a:lvl4pPr>
            <a:lvl5pPr indent="-254317" lvl="4" marL="2286000" algn="l">
              <a:lnSpc>
                <a:spcPct val="95000"/>
              </a:lnSpc>
              <a:spcBef>
                <a:spcPts val="1350"/>
              </a:spcBef>
              <a:spcAft>
                <a:spcPts val="0"/>
              </a:spcAft>
              <a:buSzPts val="405"/>
              <a:buChar char="●"/>
              <a:defRPr sz="100"/>
            </a:lvl5pPr>
            <a:lvl6pPr indent="-240474" lvl="5" marL="2743200" algn="l">
              <a:lnSpc>
                <a:spcPct val="90000"/>
              </a:lnSpc>
              <a:spcBef>
                <a:spcPts val="375"/>
              </a:spcBef>
              <a:spcAft>
                <a:spcPts val="0"/>
              </a:spcAft>
              <a:buSzPts val="187"/>
              <a:buChar char="•"/>
              <a:defRPr sz="100"/>
            </a:lvl6pPr>
            <a:lvl7pPr indent="-240474" lvl="6" marL="3200400" algn="l">
              <a:lnSpc>
                <a:spcPct val="90000"/>
              </a:lnSpc>
              <a:spcBef>
                <a:spcPts val="375"/>
              </a:spcBef>
              <a:spcAft>
                <a:spcPts val="0"/>
              </a:spcAft>
              <a:buSzPts val="187"/>
              <a:buChar char="•"/>
              <a:defRPr sz="100"/>
            </a:lvl7pPr>
            <a:lvl8pPr indent="-240474" lvl="7" marL="3657600" algn="l">
              <a:lnSpc>
                <a:spcPct val="90000"/>
              </a:lnSpc>
              <a:spcBef>
                <a:spcPts val="375"/>
              </a:spcBef>
              <a:spcAft>
                <a:spcPts val="0"/>
              </a:spcAft>
              <a:buSzPts val="187"/>
              <a:buChar char="•"/>
              <a:defRPr sz="100"/>
            </a:lvl8pPr>
            <a:lvl9pPr indent="-240474" lvl="8" marL="4114800" algn="l">
              <a:lnSpc>
                <a:spcPct val="90000"/>
              </a:lnSpc>
              <a:spcBef>
                <a:spcPts val="375"/>
              </a:spcBef>
              <a:spcAft>
                <a:spcPts val="0"/>
              </a:spcAft>
              <a:buSzPts val="187"/>
              <a:buChar char="•"/>
              <a:defRPr sz="100"/>
            </a:lvl9pPr>
          </a:lstStyle>
          <a:p/>
        </p:txBody>
      </p:sp>
      <p:sp>
        <p:nvSpPr>
          <p:cNvPr id="8916" name="Google Shape;8916;g3d53bdb51f7_0_14855"/>
          <p:cNvSpPr txBox="1"/>
          <p:nvPr>
            <p:ph idx="2" type="subTitle"/>
          </p:nvPr>
        </p:nvSpPr>
        <p:spPr>
          <a:xfrm>
            <a:off x="453925" y="966947"/>
            <a:ext cx="4000500" cy="274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200"/>
              <a:buFont typeface="Poppins"/>
              <a:buNone/>
              <a:defRPr b="1" sz="1200">
                <a:latin typeface="Poppins"/>
                <a:ea typeface="Poppins"/>
                <a:cs typeface="Poppins"/>
                <a:sym typeface="Poppins"/>
              </a:defRPr>
            </a:lvl1pPr>
            <a:lvl2pPr lvl="1" algn="l">
              <a:lnSpc>
                <a:spcPct val="95000"/>
              </a:lnSpc>
              <a:spcBef>
                <a:spcPts val="1350"/>
              </a:spcBef>
              <a:spcAft>
                <a:spcPts val="0"/>
              </a:spcAft>
              <a:buSzPts val="1200"/>
              <a:buFont typeface="Poppins"/>
              <a:buNone/>
              <a:defRPr sz="1200"/>
            </a:lvl2pPr>
            <a:lvl3pPr lvl="2" algn="l">
              <a:lnSpc>
                <a:spcPct val="95000"/>
              </a:lnSpc>
              <a:spcBef>
                <a:spcPts val="1350"/>
              </a:spcBef>
              <a:spcAft>
                <a:spcPts val="0"/>
              </a:spcAft>
              <a:buSzPts val="1200"/>
              <a:buFont typeface="Poppins"/>
              <a:buNone/>
              <a:defRPr sz="1200"/>
            </a:lvl3pPr>
            <a:lvl4pPr lvl="3" algn="l">
              <a:lnSpc>
                <a:spcPct val="95000"/>
              </a:lnSpc>
              <a:spcBef>
                <a:spcPts val="1350"/>
              </a:spcBef>
              <a:spcAft>
                <a:spcPts val="0"/>
              </a:spcAft>
              <a:buSzPts val="1200"/>
              <a:buFont typeface="Poppins"/>
              <a:buNone/>
              <a:defRPr sz="1200"/>
            </a:lvl4pPr>
            <a:lvl5pPr lvl="4" algn="l">
              <a:lnSpc>
                <a:spcPct val="95000"/>
              </a:lnSpc>
              <a:spcBef>
                <a:spcPts val="1350"/>
              </a:spcBef>
              <a:spcAft>
                <a:spcPts val="0"/>
              </a:spcAft>
              <a:buSzPts val="1200"/>
              <a:buFont typeface="Poppins"/>
              <a:buNone/>
              <a:defRPr sz="1200"/>
            </a:lvl5pPr>
            <a:lvl6pPr lvl="5" algn="l">
              <a:lnSpc>
                <a:spcPct val="95000"/>
              </a:lnSpc>
              <a:spcBef>
                <a:spcPts val="1350"/>
              </a:spcBef>
              <a:spcAft>
                <a:spcPts val="0"/>
              </a:spcAft>
              <a:buSzPts val="1200"/>
              <a:buFont typeface="Poppins"/>
              <a:buNone/>
              <a:defRPr sz="1200"/>
            </a:lvl6pPr>
            <a:lvl7pPr lvl="6" algn="l">
              <a:lnSpc>
                <a:spcPct val="95000"/>
              </a:lnSpc>
              <a:spcBef>
                <a:spcPts val="1350"/>
              </a:spcBef>
              <a:spcAft>
                <a:spcPts val="0"/>
              </a:spcAft>
              <a:buSzPts val="1200"/>
              <a:buFont typeface="Poppins"/>
              <a:buNone/>
              <a:defRPr sz="1200"/>
            </a:lvl7pPr>
            <a:lvl8pPr lvl="7" algn="l">
              <a:lnSpc>
                <a:spcPct val="95000"/>
              </a:lnSpc>
              <a:spcBef>
                <a:spcPts val="1350"/>
              </a:spcBef>
              <a:spcAft>
                <a:spcPts val="0"/>
              </a:spcAft>
              <a:buSzPts val="1200"/>
              <a:buFont typeface="Poppins"/>
              <a:buNone/>
              <a:defRPr sz="1200"/>
            </a:lvl8pPr>
            <a:lvl9pPr lvl="8" algn="l">
              <a:lnSpc>
                <a:spcPct val="95000"/>
              </a:lnSpc>
              <a:spcBef>
                <a:spcPts val="1350"/>
              </a:spcBef>
              <a:spcAft>
                <a:spcPts val="0"/>
              </a:spcAft>
              <a:buSzPts val="1200"/>
              <a:buFont typeface="Poppins"/>
              <a:buNone/>
              <a:defRPr sz="1200"/>
            </a:lvl9pPr>
          </a:lstStyle>
          <a:p/>
        </p:txBody>
      </p:sp>
      <p:sp>
        <p:nvSpPr>
          <p:cNvPr id="8917" name="Google Shape;8917;g3d53bdb51f7_0_14855"/>
          <p:cNvSpPr txBox="1"/>
          <p:nvPr>
            <p:ph idx="3" type="subTitle"/>
          </p:nvPr>
        </p:nvSpPr>
        <p:spPr>
          <a:xfrm>
            <a:off x="4768400" y="966950"/>
            <a:ext cx="3939600" cy="274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200"/>
              <a:buFont typeface="Poppins"/>
              <a:buNone/>
              <a:defRPr b="1" sz="1200">
                <a:latin typeface="Poppins"/>
                <a:ea typeface="Poppins"/>
                <a:cs typeface="Poppins"/>
                <a:sym typeface="Poppins"/>
              </a:defRPr>
            </a:lvl1pPr>
            <a:lvl2pPr lvl="1" algn="l">
              <a:lnSpc>
                <a:spcPct val="95000"/>
              </a:lnSpc>
              <a:spcBef>
                <a:spcPts val="1350"/>
              </a:spcBef>
              <a:spcAft>
                <a:spcPts val="0"/>
              </a:spcAft>
              <a:buSzPts val="1200"/>
              <a:buFont typeface="Poppins"/>
              <a:buNone/>
              <a:defRPr sz="1200"/>
            </a:lvl2pPr>
            <a:lvl3pPr lvl="2" algn="l">
              <a:lnSpc>
                <a:spcPct val="95000"/>
              </a:lnSpc>
              <a:spcBef>
                <a:spcPts val="1350"/>
              </a:spcBef>
              <a:spcAft>
                <a:spcPts val="0"/>
              </a:spcAft>
              <a:buSzPts val="1200"/>
              <a:buFont typeface="Poppins"/>
              <a:buNone/>
              <a:defRPr sz="1200"/>
            </a:lvl3pPr>
            <a:lvl4pPr lvl="3" algn="l">
              <a:lnSpc>
                <a:spcPct val="95000"/>
              </a:lnSpc>
              <a:spcBef>
                <a:spcPts val="1350"/>
              </a:spcBef>
              <a:spcAft>
                <a:spcPts val="0"/>
              </a:spcAft>
              <a:buSzPts val="1200"/>
              <a:buFont typeface="Poppins"/>
              <a:buNone/>
              <a:defRPr sz="1200"/>
            </a:lvl4pPr>
            <a:lvl5pPr lvl="4" algn="l">
              <a:lnSpc>
                <a:spcPct val="95000"/>
              </a:lnSpc>
              <a:spcBef>
                <a:spcPts val="1350"/>
              </a:spcBef>
              <a:spcAft>
                <a:spcPts val="0"/>
              </a:spcAft>
              <a:buSzPts val="1200"/>
              <a:buFont typeface="Poppins"/>
              <a:buNone/>
              <a:defRPr sz="1200"/>
            </a:lvl5pPr>
            <a:lvl6pPr lvl="5" algn="l">
              <a:lnSpc>
                <a:spcPct val="95000"/>
              </a:lnSpc>
              <a:spcBef>
                <a:spcPts val="1350"/>
              </a:spcBef>
              <a:spcAft>
                <a:spcPts val="0"/>
              </a:spcAft>
              <a:buSzPts val="1200"/>
              <a:buFont typeface="Poppins"/>
              <a:buNone/>
              <a:defRPr sz="1200"/>
            </a:lvl6pPr>
            <a:lvl7pPr lvl="6" algn="l">
              <a:lnSpc>
                <a:spcPct val="95000"/>
              </a:lnSpc>
              <a:spcBef>
                <a:spcPts val="1350"/>
              </a:spcBef>
              <a:spcAft>
                <a:spcPts val="0"/>
              </a:spcAft>
              <a:buSzPts val="1200"/>
              <a:buFont typeface="Poppins"/>
              <a:buNone/>
              <a:defRPr sz="1200"/>
            </a:lvl7pPr>
            <a:lvl8pPr lvl="7" algn="l">
              <a:lnSpc>
                <a:spcPct val="95000"/>
              </a:lnSpc>
              <a:spcBef>
                <a:spcPts val="1350"/>
              </a:spcBef>
              <a:spcAft>
                <a:spcPts val="0"/>
              </a:spcAft>
              <a:buSzPts val="1200"/>
              <a:buFont typeface="Poppins"/>
              <a:buNone/>
              <a:defRPr sz="1200"/>
            </a:lvl8pPr>
            <a:lvl9pPr lvl="8" algn="l">
              <a:lnSpc>
                <a:spcPct val="95000"/>
              </a:lnSpc>
              <a:spcBef>
                <a:spcPts val="1350"/>
              </a:spcBef>
              <a:spcAft>
                <a:spcPts val="0"/>
              </a:spcAft>
              <a:buSzPts val="1200"/>
              <a:buFont typeface="Poppins"/>
              <a:buNone/>
              <a:defRPr sz="1200"/>
            </a:lvl9pPr>
          </a:lstStyle>
          <a:p/>
        </p:txBody>
      </p:sp>
      <p:sp>
        <p:nvSpPr>
          <p:cNvPr id="8918" name="Google Shape;8918;g3d53bdb51f7_0_14855"/>
          <p:cNvSpPr txBox="1"/>
          <p:nvPr>
            <p:ph idx="4" type="subTitle"/>
          </p:nvPr>
        </p:nvSpPr>
        <p:spPr>
          <a:xfrm>
            <a:off x="453925" y="2911753"/>
            <a:ext cx="4000500" cy="274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200"/>
              <a:buFont typeface="Poppins"/>
              <a:buNone/>
              <a:defRPr b="1" sz="1200">
                <a:latin typeface="Poppins"/>
                <a:ea typeface="Poppins"/>
                <a:cs typeface="Poppins"/>
                <a:sym typeface="Poppins"/>
              </a:defRPr>
            </a:lvl1pPr>
            <a:lvl2pPr lvl="1" algn="l">
              <a:lnSpc>
                <a:spcPct val="95000"/>
              </a:lnSpc>
              <a:spcBef>
                <a:spcPts val="1350"/>
              </a:spcBef>
              <a:spcAft>
                <a:spcPts val="0"/>
              </a:spcAft>
              <a:buSzPts val="1200"/>
              <a:buFont typeface="Poppins"/>
              <a:buNone/>
              <a:defRPr sz="1200"/>
            </a:lvl2pPr>
            <a:lvl3pPr lvl="2" algn="l">
              <a:lnSpc>
                <a:spcPct val="95000"/>
              </a:lnSpc>
              <a:spcBef>
                <a:spcPts val="1350"/>
              </a:spcBef>
              <a:spcAft>
                <a:spcPts val="0"/>
              </a:spcAft>
              <a:buSzPts val="1200"/>
              <a:buFont typeface="Poppins"/>
              <a:buNone/>
              <a:defRPr sz="1200"/>
            </a:lvl3pPr>
            <a:lvl4pPr lvl="3" algn="l">
              <a:lnSpc>
                <a:spcPct val="95000"/>
              </a:lnSpc>
              <a:spcBef>
                <a:spcPts val="1350"/>
              </a:spcBef>
              <a:spcAft>
                <a:spcPts val="0"/>
              </a:spcAft>
              <a:buSzPts val="1200"/>
              <a:buFont typeface="Poppins"/>
              <a:buNone/>
              <a:defRPr sz="1200"/>
            </a:lvl4pPr>
            <a:lvl5pPr lvl="4" algn="l">
              <a:lnSpc>
                <a:spcPct val="95000"/>
              </a:lnSpc>
              <a:spcBef>
                <a:spcPts val="1350"/>
              </a:spcBef>
              <a:spcAft>
                <a:spcPts val="0"/>
              </a:spcAft>
              <a:buSzPts val="1200"/>
              <a:buFont typeface="Poppins"/>
              <a:buNone/>
              <a:defRPr sz="1200"/>
            </a:lvl5pPr>
            <a:lvl6pPr lvl="5" algn="l">
              <a:lnSpc>
                <a:spcPct val="95000"/>
              </a:lnSpc>
              <a:spcBef>
                <a:spcPts val="1350"/>
              </a:spcBef>
              <a:spcAft>
                <a:spcPts val="0"/>
              </a:spcAft>
              <a:buSzPts val="1200"/>
              <a:buFont typeface="Poppins"/>
              <a:buNone/>
              <a:defRPr sz="1200"/>
            </a:lvl6pPr>
            <a:lvl7pPr lvl="6" algn="l">
              <a:lnSpc>
                <a:spcPct val="95000"/>
              </a:lnSpc>
              <a:spcBef>
                <a:spcPts val="1350"/>
              </a:spcBef>
              <a:spcAft>
                <a:spcPts val="0"/>
              </a:spcAft>
              <a:buSzPts val="1200"/>
              <a:buFont typeface="Poppins"/>
              <a:buNone/>
              <a:defRPr sz="1200"/>
            </a:lvl7pPr>
            <a:lvl8pPr lvl="7" algn="l">
              <a:lnSpc>
                <a:spcPct val="95000"/>
              </a:lnSpc>
              <a:spcBef>
                <a:spcPts val="1350"/>
              </a:spcBef>
              <a:spcAft>
                <a:spcPts val="0"/>
              </a:spcAft>
              <a:buSzPts val="1200"/>
              <a:buFont typeface="Poppins"/>
              <a:buNone/>
              <a:defRPr sz="1200"/>
            </a:lvl8pPr>
            <a:lvl9pPr lvl="8" algn="l">
              <a:lnSpc>
                <a:spcPct val="95000"/>
              </a:lnSpc>
              <a:spcBef>
                <a:spcPts val="1350"/>
              </a:spcBef>
              <a:spcAft>
                <a:spcPts val="0"/>
              </a:spcAft>
              <a:buSzPts val="1200"/>
              <a:buFont typeface="Poppins"/>
              <a:buNone/>
              <a:defRPr sz="1200"/>
            </a:lvl9pPr>
          </a:lstStyle>
          <a:p/>
        </p:txBody>
      </p:sp>
      <p:sp>
        <p:nvSpPr>
          <p:cNvPr id="8919" name="Google Shape;8919;g3d53bdb51f7_0_14855"/>
          <p:cNvSpPr txBox="1"/>
          <p:nvPr>
            <p:ph idx="5" type="subTitle"/>
          </p:nvPr>
        </p:nvSpPr>
        <p:spPr>
          <a:xfrm>
            <a:off x="4774356" y="2911753"/>
            <a:ext cx="3956100" cy="274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200"/>
              <a:buFont typeface="Poppins"/>
              <a:buNone/>
              <a:defRPr b="1" sz="1200">
                <a:latin typeface="Poppins"/>
                <a:ea typeface="Poppins"/>
                <a:cs typeface="Poppins"/>
                <a:sym typeface="Poppins"/>
              </a:defRPr>
            </a:lvl1pPr>
            <a:lvl2pPr lvl="1" algn="l">
              <a:lnSpc>
                <a:spcPct val="95000"/>
              </a:lnSpc>
              <a:spcBef>
                <a:spcPts val="1350"/>
              </a:spcBef>
              <a:spcAft>
                <a:spcPts val="0"/>
              </a:spcAft>
              <a:buClr>
                <a:schemeClr val="lt1"/>
              </a:buClr>
              <a:buSzPts val="1200"/>
              <a:buFont typeface="Poppins"/>
              <a:buNone/>
              <a:defRPr sz="1200">
                <a:solidFill>
                  <a:schemeClr val="lt1"/>
                </a:solidFill>
              </a:defRPr>
            </a:lvl2pPr>
            <a:lvl3pPr lvl="2" algn="l">
              <a:lnSpc>
                <a:spcPct val="95000"/>
              </a:lnSpc>
              <a:spcBef>
                <a:spcPts val="1350"/>
              </a:spcBef>
              <a:spcAft>
                <a:spcPts val="0"/>
              </a:spcAft>
              <a:buClr>
                <a:schemeClr val="lt1"/>
              </a:buClr>
              <a:buSzPts val="1200"/>
              <a:buFont typeface="Poppins"/>
              <a:buNone/>
              <a:defRPr sz="1200">
                <a:solidFill>
                  <a:schemeClr val="lt1"/>
                </a:solidFill>
              </a:defRPr>
            </a:lvl3pPr>
            <a:lvl4pPr lvl="3" algn="l">
              <a:lnSpc>
                <a:spcPct val="95000"/>
              </a:lnSpc>
              <a:spcBef>
                <a:spcPts val="1350"/>
              </a:spcBef>
              <a:spcAft>
                <a:spcPts val="0"/>
              </a:spcAft>
              <a:buClr>
                <a:schemeClr val="lt1"/>
              </a:buClr>
              <a:buSzPts val="1200"/>
              <a:buFont typeface="Poppins"/>
              <a:buNone/>
              <a:defRPr sz="1200">
                <a:solidFill>
                  <a:schemeClr val="lt1"/>
                </a:solidFill>
              </a:defRPr>
            </a:lvl4pPr>
            <a:lvl5pPr lvl="4" algn="l">
              <a:lnSpc>
                <a:spcPct val="95000"/>
              </a:lnSpc>
              <a:spcBef>
                <a:spcPts val="1350"/>
              </a:spcBef>
              <a:spcAft>
                <a:spcPts val="0"/>
              </a:spcAft>
              <a:buClr>
                <a:schemeClr val="lt1"/>
              </a:buClr>
              <a:buSzPts val="1200"/>
              <a:buFont typeface="Poppins"/>
              <a:buNone/>
              <a:defRPr sz="1200">
                <a:solidFill>
                  <a:schemeClr val="lt1"/>
                </a:solidFill>
              </a:defRPr>
            </a:lvl5pPr>
            <a:lvl6pPr lvl="5" algn="l">
              <a:lnSpc>
                <a:spcPct val="95000"/>
              </a:lnSpc>
              <a:spcBef>
                <a:spcPts val="1350"/>
              </a:spcBef>
              <a:spcAft>
                <a:spcPts val="0"/>
              </a:spcAft>
              <a:buClr>
                <a:schemeClr val="lt1"/>
              </a:buClr>
              <a:buSzPts val="1200"/>
              <a:buFont typeface="Poppins"/>
              <a:buNone/>
              <a:defRPr sz="1200">
                <a:solidFill>
                  <a:schemeClr val="lt1"/>
                </a:solidFill>
              </a:defRPr>
            </a:lvl6pPr>
            <a:lvl7pPr lvl="6" algn="l">
              <a:lnSpc>
                <a:spcPct val="95000"/>
              </a:lnSpc>
              <a:spcBef>
                <a:spcPts val="1350"/>
              </a:spcBef>
              <a:spcAft>
                <a:spcPts val="0"/>
              </a:spcAft>
              <a:buClr>
                <a:schemeClr val="lt1"/>
              </a:buClr>
              <a:buSzPts val="1200"/>
              <a:buFont typeface="Poppins"/>
              <a:buNone/>
              <a:defRPr sz="1200">
                <a:solidFill>
                  <a:schemeClr val="lt1"/>
                </a:solidFill>
              </a:defRPr>
            </a:lvl7pPr>
            <a:lvl8pPr lvl="7" algn="l">
              <a:lnSpc>
                <a:spcPct val="95000"/>
              </a:lnSpc>
              <a:spcBef>
                <a:spcPts val="1350"/>
              </a:spcBef>
              <a:spcAft>
                <a:spcPts val="0"/>
              </a:spcAft>
              <a:buClr>
                <a:schemeClr val="lt1"/>
              </a:buClr>
              <a:buSzPts val="1200"/>
              <a:buFont typeface="Poppins"/>
              <a:buNone/>
              <a:defRPr sz="1200">
                <a:solidFill>
                  <a:schemeClr val="lt1"/>
                </a:solidFill>
              </a:defRPr>
            </a:lvl8pPr>
            <a:lvl9pPr lvl="8" algn="l">
              <a:lnSpc>
                <a:spcPct val="95000"/>
              </a:lnSpc>
              <a:spcBef>
                <a:spcPts val="1350"/>
              </a:spcBef>
              <a:spcAft>
                <a:spcPts val="0"/>
              </a:spcAft>
              <a:buClr>
                <a:schemeClr val="lt1"/>
              </a:buClr>
              <a:buSzPts val="1200"/>
              <a:buFont typeface="Poppins"/>
              <a:buNone/>
              <a:defRPr sz="1200">
                <a:solidFill>
                  <a:schemeClr val="lt1"/>
                </a:solidFill>
              </a:defRPr>
            </a:lvl9pPr>
          </a:lstStyle>
          <a:p/>
        </p:txBody>
      </p:sp>
      <p:sp>
        <p:nvSpPr>
          <p:cNvPr id="8920" name="Google Shape;8920;g3d53bdb51f7_0_14855"/>
          <p:cNvSpPr txBox="1"/>
          <p:nvPr>
            <p:ph idx="6" type="body"/>
          </p:nvPr>
        </p:nvSpPr>
        <p:spPr>
          <a:xfrm>
            <a:off x="485075" y="3264250"/>
            <a:ext cx="3956100" cy="1343700"/>
          </a:xfrm>
          <a:prstGeom prst="rect">
            <a:avLst/>
          </a:prstGeom>
          <a:noFill/>
          <a:ln>
            <a:noFill/>
          </a:ln>
        </p:spPr>
        <p:txBody>
          <a:bodyPr anchorCtr="0" anchor="t" bIns="0" lIns="0" spcFirstLastPara="1" rIns="0" wrap="square" tIns="0">
            <a:noAutofit/>
          </a:bodyPr>
          <a:lstStyle>
            <a:lvl1pPr indent="-288608" lvl="0" marL="457200" algn="l">
              <a:lnSpc>
                <a:spcPct val="95000"/>
              </a:lnSpc>
              <a:spcBef>
                <a:spcPts val="1350"/>
              </a:spcBef>
              <a:spcAft>
                <a:spcPts val="0"/>
              </a:spcAft>
              <a:buSzPts val="945"/>
              <a:buChar char="●"/>
              <a:defRPr sz="1050"/>
            </a:lvl1pPr>
            <a:lvl2pPr indent="-280035" lvl="1" marL="914400" algn="l">
              <a:lnSpc>
                <a:spcPct val="95000"/>
              </a:lnSpc>
              <a:spcBef>
                <a:spcPts val="1350"/>
              </a:spcBef>
              <a:spcAft>
                <a:spcPts val="0"/>
              </a:spcAft>
              <a:buSzPts val="810"/>
              <a:buChar char="●"/>
              <a:defRPr sz="900"/>
            </a:lvl2pPr>
            <a:lvl3pPr indent="-271463" lvl="2" marL="1371600" algn="l">
              <a:lnSpc>
                <a:spcPct val="95000"/>
              </a:lnSpc>
              <a:spcBef>
                <a:spcPts val="1350"/>
              </a:spcBef>
              <a:spcAft>
                <a:spcPts val="0"/>
              </a:spcAft>
              <a:buSzPts val="675"/>
              <a:buChar char="●"/>
              <a:defRPr sz="750"/>
            </a:lvl3pPr>
            <a:lvl4pPr indent="-262890" lvl="3" marL="1828800" algn="l">
              <a:lnSpc>
                <a:spcPct val="95000"/>
              </a:lnSpc>
              <a:spcBef>
                <a:spcPts val="1350"/>
              </a:spcBef>
              <a:spcAft>
                <a:spcPts val="0"/>
              </a:spcAft>
              <a:buSzPts val="540"/>
              <a:buChar char="●"/>
              <a:defRPr sz="100"/>
            </a:lvl4pPr>
            <a:lvl5pPr indent="-254317" lvl="4" marL="2286000" algn="l">
              <a:lnSpc>
                <a:spcPct val="95000"/>
              </a:lnSpc>
              <a:spcBef>
                <a:spcPts val="1350"/>
              </a:spcBef>
              <a:spcAft>
                <a:spcPts val="0"/>
              </a:spcAft>
              <a:buSzPts val="405"/>
              <a:buChar char="●"/>
              <a:defRPr sz="100"/>
            </a:lvl5pPr>
            <a:lvl6pPr indent="-240474" lvl="5" marL="2743200" algn="l">
              <a:lnSpc>
                <a:spcPct val="90000"/>
              </a:lnSpc>
              <a:spcBef>
                <a:spcPts val="375"/>
              </a:spcBef>
              <a:spcAft>
                <a:spcPts val="0"/>
              </a:spcAft>
              <a:buSzPts val="187"/>
              <a:buChar char="•"/>
              <a:defRPr sz="100"/>
            </a:lvl6pPr>
            <a:lvl7pPr indent="-240474" lvl="6" marL="3200400" algn="l">
              <a:lnSpc>
                <a:spcPct val="90000"/>
              </a:lnSpc>
              <a:spcBef>
                <a:spcPts val="375"/>
              </a:spcBef>
              <a:spcAft>
                <a:spcPts val="0"/>
              </a:spcAft>
              <a:buSzPts val="187"/>
              <a:buChar char="•"/>
              <a:defRPr sz="100"/>
            </a:lvl7pPr>
            <a:lvl8pPr indent="-240474" lvl="7" marL="3657600" algn="l">
              <a:lnSpc>
                <a:spcPct val="90000"/>
              </a:lnSpc>
              <a:spcBef>
                <a:spcPts val="375"/>
              </a:spcBef>
              <a:spcAft>
                <a:spcPts val="0"/>
              </a:spcAft>
              <a:buSzPts val="187"/>
              <a:buChar char="•"/>
              <a:defRPr sz="100"/>
            </a:lvl8pPr>
            <a:lvl9pPr indent="-240474" lvl="8" marL="4114800" algn="l">
              <a:lnSpc>
                <a:spcPct val="90000"/>
              </a:lnSpc>
              <a:spcBef>
                <a:spcPts val="375"/>
              </a:spcBef>
              <a:spcAft>
                <a:spcPts val="0"/>
              </a:spcAft>
              <a:buSzPts val="187"/>
              <a:buChar char="•"/>
              <a:defRPr sz="100"/>
            </a:lvl9pPr>
          </a:lstStyle>
          <a:p/>
        </p:txBody>
      </p:sp>
      <p:sp>
        <p:nvSpPr>
          <p:cNvPr id="8921" name="Google Shape;8921;g3d53bdb51f7_0_14855"/>
          <p:cNvSpPr txBox="1"/>
          <p:nvPr>
            <p:ph idx="7" type="body"/>
          </p:nvPr>
        </p:nvSpPr>
        <p:spPr>
          <a:xfrm>
            <a:off x="4782282" y="1299600"/>
            <a:ext cx="3956100" cy="1343700"/>
          </a:xfrm>
          <a:prstGeom prst="rect">
            <a:avLst/>
          </a:prstGeom>
          <a:noFill/>
          <a:ln>
            <a:noFill/>
          </a:ln>
        </p:spPr>
        <p:txBody>
          <a:bodyPr anchorCtr="0" anchor="t" bIns="0" lIns="0" spcFirstLastPara="1" rIns="0" wrap="square" tIns="0">
            <a:noAutofit/>
          </a:bodyPr>
          <a:lstStyle>
            <a:lvl1pPr indent="-288608" lvl="0" marL="457200" algn="l">
              <a:lnSpc>
                <a:spcPct val="95000"/>
              </a:lnSpc>
              <a:spcBef>
                <a:spcPts val="1350"/>
              </a:spcBef>
              <a:spcAft>
                <a:spcPts val="0"/>
              </a:spcAft>
              <a:buSzPts val="945"/>
              <a:buChar char="●"/>
              <a:defRPr sz="1050"/>
            </a:lvl1pPr>
            <a:lvl2pPr indent="-280035" lvl="1" marL="914400" algn="l">
              <a:lnSpc>
                <a:spcPct val="95000"/>
              </a:lnSpc>
              <a:spcBef>
                <a:spcPts val="1350"/>
              </a:spcBef>
              <a:spcAft>
                <a:spcPts val="0"/>
              </a:spcAft>
              <a:buSzPts val="810"/>
              <a:buChar char="●"/>
              <a:defRPr sz="900"/>
            </a:lvl2pPr>
            <a:lvl3pPr indent="-271463" lvl="2" marL="1371600" algn="l">
              <a:lnSpc>
                <a:spcPct val="95000"/>
              </a:lnSpc>
              <a:spcBef>
                <a:spcPts val="1350"/>
              </a:spcBef>
              <a:spcAft>
                <a:spcPts val="0"/>
              </a:spcAft>
              <a:buSzPts val="675"/>
              <a:buChar char="●"/>
              <a:defRPr sz="750"/>
            </a:lvl3pPr>
            <a:lvl4pPr indent="-262890" lvl="3" marL="1828800" algn="l">
              <a:lnSpc>
                <a:spcPct val="95000"/>
              </a:lnSpc>
              <a:spcBef>
                <a:spcPts val="1350"/>
              </a:spcBef>
              <a:spcAft>
                <a:spcPts val="0"/>
              </a:spcAft>
              <a:buSzPts val="540"/>
              <a:buChar char="●"/>
              <a:defRPr sz="100"/>
            </a:lvl4pPr>
            <a:lvl5pPr indent="-254317" lvl="4" marL="2286000" algn="l">
              <a:lnSpc>
                <a:spcPct val="95000"/>
              </a:lnSpc>
              <a:spcBef>
                <a:spcPts val="1350"/>
              </a:spcBef>
              <a:spcAft>
                <a:spcPts val="0"/>
              </a:spcAft>
              <a:buSzPts val="405"/>
              <a:buChar char="●"/>
              <a:defRPr sz="100"/>
            </a:lvl5pPr>
            <a:lvl6pPr indent="-240474" lvl="5" marL="2743200" algn="l">
              <a:lnSpc>
                <a:spcPct val="90000"/>
              </a:lnSpc>
              <a:spcBef>
                <a:spcPts val="375"/>
              </a:spcBef>
              <a:spcAft>
                <a:spcPts val="0"/>
              </a:spcAft>
              <a:buSzPts val="187"/>
              <a:buChar char="•"/>
              <a:defRPr sz="100"/>
            </a:lvl6pPr>
            <a:lvl7pPr indent="-240474" lvl="6" marL="3200400" algn="l">
              <a:lnSpc>
                <a:spcPct val="90000"/>
              </a:lnSpc>
              <a:spcBef>
                <a:spcPts val="375"/>
              </a:spcBef>
              <a:spcAft>
                <a:spcPts val="0"/>
              </a:spcAft>
              <a:buSzPts val="187"/>
              <a:buChar char="•"/>
              <a:defRPr sz="100"/>
            </a:lvl7pPr>
            <a:lvl8pPr indent="-240474" lvl="7" marL="3657600" algn="l">
              <a:lnSpc>
                <a:spcPct val="90000"/>
              </a:lnSpc>
              <a:spcBef>
                <a:spcPts val="375"/>
              </a:spcBef>
              <a:spcAft>
                <a:spcPts val="0"/>
              </a:spcAft>
              <a:buSzPts val="187"/>
              <a:buChar char="•"/>
              <a:defRPr sz="100"/>
            </a:lvl8pPr>
            <a:lvl9pPr indent="-240474" lvl="8" marL="4114800" algn="l">
              <a:lnSpc>
                <a:spcPct val="90000"/>
              </a:lnSpc>
              <a:spcBef>
                <a:spcPts val="375"/>
              </a:spcBef>
              <a:spcAft>
                <a:spcPts val="0"/>
              </a:spcAft>
              <a:buSzPts val="187"/>
              <a:buChar char="•"/>
              <a:defRPr sz="100"/>
            </a:lvl9pPr>
          </a:lstStyle>
          <a:p/>
        </p:txBody>
      </p:sp>
      <p:sp>
        <p:nvSpPr>
          <p:cNvPr id="8922" name="Google Shape;8922;g3d53bdb51f7_0_14855"/>
          <p:cNvSpPr txBox="1"/>
          <p:nvPr>
            <p:ph idx="8" type="body"/>
          </p:nvPr>
        </p:nvSpPr>
        <p:spPr>
          <a:xfrm>
            <a:off x="485075" y="1299600"/>
            <a:ext cx="3956100" cy="1343700"/>
          </a:xfrm>
          <a:prstGeom prst="rect">
            <a:avLst/>
          </a:prstGeom>
          <a:noFill/>
          <a:ln>
            <a:noFill/>
          </a:ln>
        </p:spPr>
        <p:txBody>
          <a:bodyPr anchorCtr="0" anchor="t" bIns="0" lIns="0" spcFirstLastPara="1" rIns="0" wrap="square" tIns="0">
            <a:noAutofit/>
          </a:bodyPr>
          <a:lstStyle>
            <a:lvl1pPr indent="-288608" lvl="0" marL="457200" algn="l">
              <a:lnSpc>
                <a:spcPct val="95000"/>
              </a:lnSpc>
              <a:spcBef>
                <a:spcPts val="1350"/>
              </a:spcBef>
              <a:spcAft>
                <a:spcPts val="0"/>
              </a:spcAft>
              <a:buSzPts val="945"/>
              <a:buChar char="●"/>
              <a:defRPr sz="1050"/>
            </a:lvl1pPr>
            <a:lvl2pPr indent="-280035" lvl="1" marL="914400" algn="l">
              <a:lnSpc>
                <a:spcPct val="95000"/>
              </a:lnSpc>
              <a:spcBef>
                <a:spcPts val="1350"/>
              </a:spcBef>
              <a:spcAft>
                <a:spcPts val="0"/>
              </a:spcAft>
              <a:buSzPts val="810"/>
              <a:buChar char="●"/>
              <a:defRPr sz="900"/>
            </a:lvl2pPr>
            <a:lvl3pPr indent="-271463" lvl="2" marL="1371600" algn="l">
              <a:lnSpc>
                <a:spcPct val="95000"/>
              </a:lnSpc>
              <a:spcBef>
                <a:spcPts val="1350"/>
              </a:spcBef>
              <a:spcAft>
                <a:spcPts val="0"/>
              </a:spcAft>
              <a:buSzPts val="675"/>
              <a:buChar char="●"/>
              <a:defRPr sz="750"/>
            </a:lvl3pPr>
            <a:lvl4pPr indent="-262890" lvl="3" marL="1828800" algn="l">
              <a:lnSpc>
                <a:spcPct val="95000"/>
              </a:lnSpc>
              <a:spcBef>
                <a:spcPts val="1350"/>
              </a:spcBef>
              <a:spcAft>
                <a:spcPts val="0"/>
              </a:spcAft>
              <a:buSzPts val="540"/>
              <a:buChar char="●"/>
              <a:defRPr sz="100"/>
            </a:lvl4pPr>
            <a:lvl5pPr indent="-254317" lvl="4" marL="2286000" algn="l">
              <a:lnSpc>
                <a:spcPct val="95000"/>
              </a:lnSpc>
              <a:spcBef>
                <a:spcPts val="1350"/>
              </a:spcBef>
              <a:spcAft>
                <a:spcPts val="0"/>
              </a:spcAft>
              <a:buSzPts val="405"/>
              <a:buChar char="●"/>
              <a:defRPr sz="100"/>
            </a:lvl5pPr>
            <a:lvl6pPr indent="-240474" lvl="5" marL="2743200" algn="l">
              <a:lnSpc>
                <a:spcPct val="90000"/>
              </a:lnSpc>
              <a:spcBef>
                <a:spcPts val="375"/>
              </a:spcBef>
              <a:spcAft>
                <a:spcPts val="0"/>
              </a:spcAft>
              <a:buSzPts val="187"/>
              <a:buChar char="•"/>
              <a:defRPr sz="100"/>
            </a:lvl6pPr>
            <a:lvl7pPr indent="-240474" lvl="6" marL="3200400" algn="l">
              <a:lnSpc>
                <a:spcPct val="90000"/>
              </a:lnSpc>
              <a:spcBef>
                <a:spcPts val="375"/>
              </a:spcBef>
              <a:spcAft>
                <a:spcPts val="0"/>
              </a:spcAft>
              <a:buSzPts val="187"/>
              <a:buChar char="•"/>
              <a:defRPr sz="100"/>
            </a:lvl7pPr>
            <a:lvl8pPr indent="-240474" lvl="7" marL="3657600" algn="l">
              <a:lnSpc>
                <a:spcPct val="90000"/>
              </a:lnSpc>
              <a:spcBef>
                <a:spcPts val="375"/>
              </a:spcBef>
              <a:spcAft>
                <a:spcPts val="0"/>
              </a:spcAft>
              <a:buSzPts val="187"/>
              <a:buChar char="•"/>
              <a:defRPr sz="100"/>
            </a:lvl8pPr>
            <a:lvl9pPr indent="-240474" lvl="8" marL="4114800" algn="l">
              <a:lnSpc>
                <a:spcPct val="90000"/>
              </a:lnSpc>
              <a:spcBef>
                <a:spcPts val="375"/>
              </a:spcBef>
              <a:spcAft>
                <a:spcPts val="0"/>
              </a:spcAft>
              <a:buSzPts val="187"/>
              <a:buChar char="•"/>
              <a:defRPr sz="100"/>
            </a:lvl9pPr>
          </a:lstStyle>
          <a:p/>
        </p:txBody>
      </p:sp>
    </p:spTree>
  </p:cSld>
  <p:clrMapOvr>
    <a:masterClrMapping/>
  </p:clrMapOvr>
</p:sldLayout>
</file>

<file path=ppt/slideLayouts/slideLayout5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4_Custom Layout">
  <p:cSld name="44_Custom Layout">
    <p:bg>
      <p:bgPr>
        <a:blipFill>
          <a:blip r:embed="rId2">
            <a:alphaModFix/>
          </a:blip>
          <a:stretch>
            <a:fillRect/>
          </a:stretch>
        </a:blipFill>
      </p:bgPr>
    </p:bg>
    <p:spTree>
      <p:nvGrpSpPr>
        <p:cNvPr id="8923" name="Shape 8923"/>
        <p:cNvGrpSpPr/>
        <p:nvPr/>
      </p:nvGrpSpPr>
      <p:grpSpPr>
        <a:xfrm>
          <a:off x="0" y="0"/>
          <a:ext cx="0" cy="0"/>
          <a:chOff x="0" y="0"/>
          <a:chExt cx="0" cy="0"/>
        </a:xfrm>
      </p:grpSpPr>
      <p:sp>
        <p:nvSpPr>
          <p:cNvPr id="8924" name="Google Shape;8924;g3d53bdb51f7_0_14870"/>
          <p:cNvSpPr/>
          <p:nvPr/>
        </p:nvSpPr>
        <p:spPr>
          <a:xfrm>
            <a:off x="4670344" y="2803788"/>
            <a:ext cx="4246500" cy="1855200"/>
          </a:xfrm>
          <a:prstGeom prst="roundRect">
            <a:avLst>
              <a:gd fmla="val 2420" name="adj"/>
            </a:avLst>
          </a:prstGeom>
          <a:gradFill>
            <a:gsLst>
              <a:gs pos="0">
                <a:srgbClr val="EF0016"/>
              </a:gs>
              <a:gs pos="72000">
                <a:schemeClr val="dk1"/>
              </a:gs>
              <a:gs pos="100000">
                <a:schemeClr val="dk1"/>
              </a:gs>
            </a:gsLst>
            <a:lin ang="18900044"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pic>
        <p:nvPicPr>
          <p:cNvPr descr="A black and blue background&#10;&#10;AI-generated content may be incorrect." id="8925" name="Google Shape;8925;g3d53bdb51f7_0_14870"/>
          <p:cNvPicPr preferRelativeResize="0"/>
          <p:nvPr/>
        </p:nvPicPr>
        <p:blipFill rotWithShape="1">
          <a:blip r:embed="rId3">
            <a:alphaModFix/>
          </a:blip>
          <a:srcRect b="0" l="0" r="0" t="0"/>
          <a:stretch/>
        </p:blipFill>
        <p:spPr>
          <a:xfrm>
            <a:off x="4660257" y="2804991"/>
            <a:ext cx="4245431" cy="1866756"/>
          </a:xfrm>
          <a:prstGeom prst="rect">
            <a:avLst/>
          </a:prstGeom>
          <a:noFill/>
          <a:ln>
            <a:noFill/>
          </a:ln>
        </p:spPr>
      </p:pic>
      <p:sp>
        <p:nvSpPr>
          <p:cNvPr id="8926" name="Google Shape;8926;g3d53bdb51f7_0_14870"/>
          <p:cNvSpPr/>
          <p:nvPr/>
        </p:nvSpPr>
        <p:spPr>
          <a:xfrm>
            <a:off x="339879" y="864394"/>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927" name="Google Shape;8927;g3d53bdb51f7_0_14870"/>
          <p:cNvSpPr/>
          <p:nvPr/>
        </p:nvSpPr>
        <p:spPr>
          <a:xfrm>
            <a:off x="4670344" y="864394"/>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928" name="Google Shape;8928;g3d53bdb51f7_0_14870"/>
          <p:cNvSpPr/>
          <p:nvPr/>
        </p:nvSpPr>
        <p:spPr>
          <a:xfrm>
            <a:off x="339879" y="2803788"/>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929" name="Google Shape;8929;g3d53bdb51f7_0_14870"/>
          <p:cNvSpPr txBox="1"/>
          <p:nvPr>
            <p:ph type="title"/>
          </p:nvPr>
        </p:nvSpPr>
        <p:spPr>
          <a:xfrm>
            <a:off x="325594" y="369882"/>
            <a:ext cx="84048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930" name="Google Shape;8930;g3d53bdb51f7_0_1487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931" name="Google Shape;8931;g3d53bdb51f7_0_14870"/>
          <p:cNvSpPr txBox="1"/>
          <p:nvPr>
            <p:ph idx="1" type="body"/>
          </p:nvPr>
        </p:nvSpPr>
        <p:spPr>
          <a:xfrm>
            <a:off x="4751767" y="3714750"/>
            <a:ext cx="3956100" cy="893100"/>
          </a:xfrm>
          <a:prstGeom prst="rect">
            <a:avLst/>
          </a:prstGeom>
          <a:noFill/>
          <a:ln>
            <a:noFill/>
          </a:ln>
        </p:spPr>
        <p:txBody>
          <a:bodyPr anchorCtr="0" anchor="t" bIns="0" lIns="0" spcFirstLastPara="1" rIns="0" wrap="square" tIns="0">
            <a:noAutofit/>
          </a:bodyPr>
          <a:lstStyle>
            <a:lvl1pPr indent="-288608" lvl="0" marL="457200" algn="l">
              <a:lnSpc>
                <a:spcPct val="95000"/>
              </a:lnSpc>
              <a:spcBef>
                <a:spcPts val="1350"/>
              </a:spcBef>
              <a:spcAft>
                <a:spcPts val="0"/>
              </a:spcAft>
              <a:buClr>
                <a:srgbClr val="FFC000"/>
              </a:buClr>
              <a:buSzPts val="945"/>
              <a:buChar char="●"/>
              <a:defRPr sz="1050">
                <a:solidFill>
                  <a:schemeClr val="lt1"/>
                </a:solidFill>
              </a:defRPr>
            </a:lvl1pPr>
            <a:lvl2pPr indent="-280035" lvl="1" marL="914400" algn="l">
              <a:lnSpc>
                <a:spcPct val="95000"/>
              </a:lnSpc>
              <a:spcBef>
                <a:spcPts val="1350"/>
              </a:spcBef>
              <a:spcAft>
                <a:spcPts val="0"/>
              </a:spcAft>
              <a:buClr>
                <a:srgbClr val="FFC000"/>
              </a:buClr>
              <a:buSzPts val="810"/>
              <a:buChar char="●"/>
              <a:defRPr sz="900">
                <a:solidFill>
                  <a:schemeClr val="lt1"/>
                </a:solidFill>
              </a:defRPr>
            </a:lvl2pPr>
            <a:lvl3pPr indent="-271463" lvl="2" marL="1371600" algn="l">
              <a:lnSpc>
                <a:spcPct val="95000"/>
              </a:lnSpc>
              <a:spcBef>
                <a:spcPts val="1350"/>
              </a:spcBef>
              <a:spcAft>
                <a:spcPts val="0"/>
              </a:spcAft>
              <a:buClr>
                <a:srgbClr val="FFC000"/>
              </a:buClr>
              <a:buSzPts val="675"/>
              <a:buChar char="●"/>
              <a:defRPr sz="750">
                <a:solidFill>
                  <a:schemeClr val="lt1"/>
                </a:solidFill>
              </a:defRPr>
            </a:lvl3pPr>
            <a:lvl4pPr indent="-262890" lvl="3" marL="1828800" algn="l">
              <a:lnSpc>
                <a:spcPct val="95000"/>
              </a:lnSpc>
              <a:spcBef>
                <a:spcPts val="1350"/>
              </a:spcBef>
              <a:spcAft>
                <a:spcPts val="0"/>
              </a:spcAft>
              <a:buClr>
                <a:schemeClr val="dk1"/>
              </a:buClr>
              <a:buSzPts val="540"/>
              <a:buChar char="●"/>
              <a:defRPr sz="100"/>
            </a:lvl4pPr>
            <a:lvl5pPr indent="-254317" lvl="4" marL="2286000" algn="l">
              <a:lnSpc>
                <a:spcPct val="95000"/>
              </a:lnSpc>
              <a:spcBef>
                <a:spcPts val="1350"/>
              </a:spcBef>
              <a:spcAft>
                <a:spcPts val="0"/>
              </a:spcAft>
              <a:buClr>
                <a:schemeClr val="dk1"/>
              </a:buClr>
              <a:buSzPts val="405"/>
              <a:buChar char="●"/>
              <a:defRPr sz="100"/>
            </a:lvl5pPr>
            <a:lvl6pPr indent="-240474" lvl="5" marL="2743200" algn="l">
              <a:lnSpc>
                <a:spcPct val="90000"/>
              </a:lnSpc>
              <a:spcBef>
                <a:spcPts val="375"/>
              </a:spcBef>
              <a:spcAft>
                <a:spcPts val="0"/>
              </a:spcAft>
              <a:buClr>
                <a:schemeClr val="dk1"/>
              </a:buClr>
              <a:buSzPts val="187"/>
              <a:buChar char="•"/>
              <a:defRPr sz="100"/>
            </a:lvl6pPr>
            <a:lvl7pPr indent="-240474" lvl="6" marL="3200400" algn="l">
              <a:lnSpc>
                <a:spcPct val="90000"/>
              </a:lnSpc>
              <a:spcBef>
                <a:spcPts val="375"/>
              </a:spcBef>
              <a:spcAft>
                <a:spcPts val="0"/>
              </a:spcAft>
              <a:buClr>
                <a:schemeClr val="dk1"/>
              </a:buClr>
              <a:buSzPts val="187"/>
              <a:buChar char="•"/>
              <a:defRPr sz="100"/>
            </a:lvl7pPr>
            <a:lvl8pPr indent="-240474" lvl="7" marL="3657600" algn="l">
              <a:lnSpc>
                <a:spcPct val="90000"/>
              </a:lnSpc>
              <a:spcBef>
                <a:spcPts val="375"/>
              </a:spcBef>
              <a:spcAft>
                <a:spcPts val="0"/>
              </a:spcAft>
              <a:buClr>
                <a:schemeClr val="dk1"/>
              </a:buClr>
              <a:buSzPts val="187"/>
              <a:buChar char="•"/>
              <a:defRPr sz="100"/>
            </a:lvl8pPr>
            <a:lvl9pPr indent="-240474" lvl="8" marL="4114800" algn="l">
              <a:lnSpc>
                <a:spcPct val="90000"/>
              </a:lnSpc>
              <a:spcBef>
                <a:spcPts val="375"/>
              </a:spcBef>
              <a:spcAft>
                <a:spcPts val="0"/>
              </a:spcAft>
              <a:buClr>
                <a:schemeClr val="dk1"/>
              </a:buClr>
              <a:buSzPts val="187"/>
              <a:buChar char="•"/>
              <a:defRPr sz="100"/>
            </a:lvl9pPr>
          </a:lstStyle>
          <a:p/>
        </p:txBody>
      </p:sp>
      <p:pic>
        <p:nvPicPr>
          <p:cNvPr id="8932" name="Google Shape;8932;g3d53bdb51f7_0_14870"/>
          <p:cNvPicPr preferRelativeResize="0"/>
          <p:nvPr/>
        </p:nvPicPr>
        <p:blipFill rotWithShape="1">
          <a:blip r:embed="rId4">
            <a:alphaModFix/>
          </a:blip>
          <a:srcRect b="0" l="0" r="0" t="0"/>
          <a:stretch/>
        </p:blipFill>
        <p:spPr>
          <a:xfrm>
            <a:off x="4670214" y="3186504"/>
            <a:ext cx="4239481" cy="5953"/>
          </a:xfrm>
          <a:prstGeom prst="rect">
            <a:avLst/>
          </a:prstGeom>
          <a:noFill/>
          <a:ln>
            <a:noFill/>
          </a:ln>
        </p:spPr>
      </p:pic>
      <p:sp>
        <p:nvSpPr>
          <p:cNvPr id="8933" name="Google Shape;8933;g3d53bdb51f7_0_14870"/>
          <p:cNvSpPr txBox="1"/>
          <p:nvPr>
            <p:ph idx="2" type="subTitle"/>
          </p:nvPr>
        </p:nvSpPr>
        <p:spPr>
          <a:xfrm>
            <a:off x="453925" y="966947"/>
            <a:ext cx="3992700" cy="274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200"/>
              <a:buFont typeface="Poppins"/>
              <a:buNone/>
              <a:defRPr b="1" sz="1200">
                <a:latin typeface="Poppins"/>
                <a:ea typeface="Poppins"/>
                <a:cs typeface="Poppins"/>
                <a:sym typeface="Poppins"/>
              </a:defRPr>
            </a:lvl1pPr>
            <a:lvl2pPr lvl="1" algn="l">
              <a:lnSpc>
                <a:spcPct val="95000"/>
              </a:lnSpc>
              <a:spcBef>
                <a:spcPts val="1350"/>
              </a:spcBef>
              <a:spcAft>
                <a:spcPts val="0"/>
              </a:spcAft>
              <a:buSzPts val="1200"/>
              <a:buFont typeface="Poppins"/>
              <a:buNone/>
              <a:defRPr sz="1200"/>
            </a:lvl2pPr>
            <a:lvl3pPr lvl="2" algn="l">
              <a:lnSpc>
                <a:spcPct val="95000"/>
              </a:lnSpc>
              <a:spcBef>
                <a:spcPts val="1350"/>
              </a:spcBef>
              <a:spcAft>
                <a:spcPts val="0"/>
              </a:spcAft>
              <a:buSzPts val="1200"/>
              <a:buFont typeface="Poppins"/>
              <a:buNone/>
              <a:defRPr sz="1200"/>
            </a:lvl3pPr>
            <a:lvl4pPr lvl="3" algn="l">
              <a:lnSpc>
                <a:spcPct val="95000"/>
              </a:lnSpc>
              <a:spcBef>
                <a:spcPts val="1350"/>
              </a:spcBef>
              <a:spcAft>
                <a:spcPts val="0"/>
              </a:spcAft>
              <a:buSzPts val="1200"/>
              <a:buFont typeface="Poppins"/>
              <a:buNone/>
              <a:defRPr sz="1200"/>
            </a:lvl4pPr>
            <a:lvl5pPr lvl="4" algn="l">
              <a:lnSpc>
                <a:spcPct val="95000"/>
              </a:lnSpc>
              <a:spcBef>
                <a:spcPts val="1350"/>
              </a:spcBef>
              <a:spcAft>
                <a:spcPts val="0"/>
              </a:spcAft>
              <a:buSzPts val="1200"/>
              <a:buFont typeface="Poppins"/>
              <a:buNone/>
              <a:defRPr sz="1200"/>
            </a:lvl5pPr>
            <a:lvl6pPr lvl="5" algn="l">
              <a:lnSpc>
                <a:spcPct val="95000"/>
              </a:lnSpc>
              <a:spcBef>
                <a:spcPts val="1350"/>
              </a:spcBef>
              <a:spcAft>
                <a:spcPts val="0"/>
              </a:spcAft>
              <a:buSzPts val="1200"/>
              <a:buFont typeface="Poppins"/>
              <a:buNone/>
              <a:defRPr sz="1200"/>
            </a:lvl6pPr>
            <a:lvl7pPr lvl="6" algn="l">
              <a:lnSpc>
                <a:spcPct val="95000"/>
              </a:lnSpc>
              <a:spcBef>
                <a:spcPts val="1350"/>
              </a:spcBef>
              <a:spcAft>
                <a:spcPts val="0"/>
              </a:spcAft>
              <a:buSzPts val="1200"/>
              <a:buFont typeface="Poppins"/>
              <a:buNone/>
              <a:defRPr sz="1200"/>
            </a:lvl7pPr>
            <a:lvl8pPr lvl="7" algn="l">
              <a:lnSpc>
                <a:spcPct val="95000"/>
              </a:lnSpc>
              <a:spcBef>
                <a:spcPts val="1350"/>
              </a:spcBef>
              <a:spcAft>
                <a:spcPts val="0"/>
              </a:spcAft>
              <a:buSzPts val="1200"/>
              <a:buFont typeface="Poppins"/>
              <a:buNone/>
              <a:defRPr sz="1200"/>
            </a:lvl8pPr>
            <a:lvl9pPr lvl="8" algn="l">
              <a:lnSpc>
                <a:spcPct val="95000"/>
              </a:lnSpc>
              <a:spcBef>
                <a:spcPts val="1350"/>
              </a:spcBef>
              <a:spcAft>
                <a:spcPts val="0"/>
              </a:spcAft>
              <a:buSzPts val="1200"/>
              <a:buFont typeface="Poppins"/>
              <a:buNone/>
              <a:defRPr sz="1200"/>
            </a:lvl9pPr>
          </a:lstStyle>
          <a:p/>
        </p:txBody>
      </p:sp>
      <p:sp>
        <p:nvSpPr>
          <p:cNvPr id="8934" name="Google Shape;8934;g3d53bdb51f7_0_14870"/>
          <p:cNvSpPr txBox="1"/>
          <p:nvPr>
            <p:ph idx="3" type="subTitle"/>
          </p:nvPr>
        </p:nvSpPr>
        <p:spPr>
          <a:xfrm>
            <a:off x="4768404" y="966947"/>
            <a:ext cx="1684500" cy="4017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200"/>
              <a:buFont typeface="Poppins"/>
              <a:buNone/>
              <a:defRPr b="1" sz="1200">
                <a:latin typeface="Poppins"/>
                <a:ea typeface="Poppins"/>
                <a:cs typeface="Poppins"/>
                <a:sym typeface="Poppins"/>
              </a:defRPr>
            </a:lvl1pPr>
            <a:lvl2pPr lvl="1" algn="l">
              <a:lnSpc>
                <a:spcPct val="95000"/>
              </a:lnSpc>
              <a:spcBef>
                <a:spcPts val="1350"/>
              </a:spcBef>
              <a:spcAft>
                <a:spcPts val="0"/>
              </a:spcAft>
              <a:buSzPts val="1200"/>
              <a:buFont typeface="Poppins"/>
              <a:buNone/>
              <a:defRPr sz="1200"/>
            </a:lvl2pPr>
            <a:lvl3pPr lvl="2" algn="l">
              <a:lnSpc>
                <a:spcPct val="95000"/>
              </a:lnSpc>
              <a:spcBef>
                <a:spcPts val="1350"/>
              </a:spcBef>
              <a:spcAft>
                <a:spcPts val="0"/>
              </a:spcAft>
              <a:buSzPts val="1200"/>
              <a:buFont typeface="Poppins"/>
              <a:buNone/>
              <a:defRPr sz="1200"/>
            </a:lvl3pPr>
            <a:lvl4pPr lvl="3" algn="l">
              <a:lnSpc>
                <a:spcPct val="95000"/>
              </a:lnSpc>
              <a:spcBef>
                <a:spcPts val="1350"/>
              </a:spcBef>
              <a:spcAft>
                <a:spcPts val="0"/>
              </a:spcAft>
              <a:buSzPts val="1200"/>
              <a:buFont typeface="Poppins"/>
              <a:buNone/>
              <a:defRPr sz="1200"/>
            </a:lvl4pPr>
            <a:lvl5pPr lvl="4" algn="l">
              <a:lnSpc>
                <a:spcPct val="95000"/>
              </a:lnSpc>
              <a:spcBef>
                <a:spcPts val="1350"/>
              </a:spcBef>
              <a:spcAft>
                <a:spcPts val="0"/>
              </a:spcAft>
              <a:buSzPts val="1200"/>
              <a:buFont typeface="Poppins"/>
              <a:buNone/>
              <a:defRPr sz="1200"/>
            </a:lvl5pPr>
            <a:lvl6pPr lvl="5" algn="l">
              <a:lnSpc>
                <a:spcPct val="95000"/>
              </a:lnSpc>
              <a:spcBef>
                <a:spcPts val="1350"/>
              </a:spcBef>
              <a:spcAft>
                <a:spcPts val="0"/>
              </a:spcAft>
              <a:buSzPts val="1200"/>
              <a:buFont typeface="Poppins"/>
              <a:buNone/>
              <a:defRPr sz="1200"/>
            </a:lvl6pPr>
            <a:lvl7pPr lvl="6" algn="l">
              <a:lnSpc>
                <a:spcPct val="95000"/>
              </a:lnSpc>
              <a:spcBef>
                <a:spcPts val="1350"/>
              </a:spcBef>
              <a:spcAft>
                <a:spcPts val="0"/>
              </a:spcAft>
              <a:buSzPts val="1200"/>
              <a:buFont typeface="Poppins"/>
              <a:buNone/>
              <a:defRPr sz="1200"/>
            </a:lvl7pPr>
            <a:lvl8pPr lvl="7" algn="l">
              <a:lnSpc>
                <a:spcPct val="95000"/>
              </a:lnSpc>
              <a:spcBef>
                <a:spcPts val="1350"/>
              </a:spcBef>
              <a:spcAft>
                <a:spcPts val="0"/>
              </a:spcAft>
              <a:buSzPts val="1200"/>
              <a:buFont typeface="Poppins"/>
              <a:buNone/>
              <a:defRPr sz="1200"/>
            </a:lvl8pPr>
            <a:lvl9pPr lvl="8" algn="l">
              <a:lnSpc>
                <a:spcPct val="95000"/>
              </a:lnSpc>
              <a:spcBef>
                <a:spcPts val="1350"/>
              </a:spcBef>
              <a:spcAft>
                <a:spcPts val="0"/>
              </a:spcAft>
              <a:buSzPts val="1200"/>
              <a:buFont typeface="Poppins"/>
              <a:buNone/>
              <a:defRPr sz="1200"/>
            </a:lvl9pPr>
          </a:lstStyle>
          <a:p/>
        </p:txBody>
      </p:sp>
      <p:sp>
        <p:nvSpPr>
          <p:cNvPr id="8935" name="Google Shape;8935;g3d53bdb51f7_0_14870"/>
          <p:cNvSpPr txBox="1"/>
          <p:nvPr>
            <p:ph idx="4" type="subTitle"/>
          </p:nvPr>
        </p:nvSpPr>
        <p:spPr>
          <a:xfrm>
            <a:off x="453925" y="2911753"/>
            <a:ext cx="3992700" cy="274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200"/>
              <a:buFont typeface="Poppins"/>
              <a:buNone/>
              <a:defRPr b="1" sz="1200">
                <a:latin typeface="Poppins"/>
                <a:ea typeface="Poppins"/>
                <a:cs typeface="Poppins"/>
                <a:sym typeface="Poppins"/>
              </a:defRPr>
            </a:lvl1pPr>
            <a:lvl2pPr lvl="1" algn="l">
              <a:lnSpc>
                <a:spcPct val="95000"/>
              </a:lnSpc>
              <a:spcBef>
                <a:spcPts val="1350"/>
              </a:spcBef>
              <a:spcAft>
                <a:spcPts val="0"/>
              </a:spcAft>
              <a:buSzPts val="1200"/>
              <a:buFont typeface="Poppins"/>
              <a:buNone/>
              <a:defRPr sz="1200"/>
            </a:lvl2pPr>
            <a:lvl3pPr lvl="2" algn="l">
              <a:lnSpc>
                <a:spcPct val="95000"/>
              </a:lnSpc>
              <a:spcBef>
                <a:spcPts val="1350"/>
              </a:spcBef>
              <a:spcAft>
                <a:spcPts val="0"/>
              </a:spcAft>
              <a:buSzPts val="1200"/>
              <a:buFont typeface="Poppins"/>
              <a:buNone/>
              <a:defRPr sz="1200"/>
            </a:lvl3pPr>
            <a:lvl4pPr lvl="3" algn="l">
              <a:lnSpc>
                <a:spcPct val="95000"/>
              </a:lnSpc>
              <a:spcBef>
                <a:spcPts val="1350"/>
              </a:spcBef>
              <a:spcAft>
                <a:spcPts val="0"/>
              </a:spcAft>
              <a:buSzPts val="1200"/>
              <a:buFont typeface="Poppins"/>
              <a:buNone/>
              <a:defRPr sz="1200"/>
            </a:lvl4pPr>
            <a:lvl5pPr lvl="4" algn="l">
              <a:lnSpc>
                <a:spcPct val="95000"/>
              </a:lnSpc>
              <a:spcBef>
                <a:spcPts val="1350"/>
              </a:spcBef>
              <a:spcAft>
                <a:spcPts val="0"/>
              </a:spcAft>
              <a:buSzPts val="1200"/>
              <a:buFont typeface="Poppins"/>
              <a:buNone/>
              <a:defRPr sz="1200"/>
            </a:lvl5pPr>
            <a:lvl6pPr lvl="5" algn="l">
              <a:lnSpc>
                <a:spcPct val="95000"/>
              </a:lnSpc>
              <a:spcBef>
                <a:spcPts val="1350"/>
              </a:spcBef>
              <a:spcAft>
                <a:spcPts val="0"/>
              </a:spcAft>
              <a:buSzPts val="1200"/>
              <a:buFont typeface="Poppins"/>
              <a:buNone/>
              <a:defRPr sz="1200"/>
            </a:lvl6pPr>
            <a:lvl7pPr lvl="6" algn="l">
              <a:lnSpc>
                <a:spcPct val="95000"/>
              </a:lnSpc>
              <a:spcBef>
                <a:spcPts val="1350"/>
              </a:spcBef>
              <a:spcAft>
                <a:spcPts val="0"/>
              </a:spcAft>
              <a:buSzPts val="1200"/>
              <a:buFont typeface="Poppins"/>
              <a:buNone/>
              <a:defRPr sz="1200"/>
            </a:lvl7pPr>
            <a:lvl8pPr lvl="7" algn="l">
              <a:lnSpc>
                <a:spcPct val="95000"/>
              </a:lnSpc>
              <a:spcBef>
                <a:spcPts val="1350"/>
              </a:spcBef>
              <a:spcAft>
                <a:spcPts val="0"/>
              </a:spcAft>
              <a:buSzPts val="1200"/>
              <a:buFont typeface="Poppins"/>
              <a:buNone/>
              <a:defRPr sz="1200"/>
            </a:lvl8pPr>
            <a:lvl9pPr lvl="8" algn="l">
              <a:lnSpc>
                <a:spcPct val="95000"/>
              </a:lnSpc>
              <a:spcBef>
                <a:spcPts val="1350"/>
              </a:spcBef>
              <a:spcAft>
                <a:spcPts val="0"/>
              </a:spcAft>
              <a:buSzPts val="1200"/>
              <a:buFont typeface="Poppins"/>
              <a:buNone/>
              <a:defRPr sz="1200"/>
            </a:lvl9pPr>
          </a:lstStyle>
          <a:p/>
        </p:txBody>
      </p:sp>
      <p:sp>
        <p:nvSpPr>
          <p:cNvPr id="8936" name="Google Shape;8936;g3d53bdb51f7_0_14870"/>
          <p:cNvSpPr txBox="1"/>
          <p:nvPr>
            <p:ph idx="5" type="subTitle"/>
          </p:nvPr>
        </p:nvSpPr>
        <p:spPr>
          <a:xfrm>
            <a:off x="4774356" y="2911753"/>
            <a:ext cx="3956100" cy="274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200"/>
              <a:buFont typeface="Poppins"/>
              <a:buNone/>
              <a:defRPr b="1" sz="120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1200"/>
              <a:buFont typeface="Poppins"/>
              <a:buNone/>
              <a:defRPr sz="1200">
                <a:solidFill>
                  <a:schemeClr val="lt1"/>
                </a:solidFill>
              </a:defRPr>
            </a:lvl2pPr>
            <a:lvl3pPr lvl="2" algn="l">
              <a:lnSpc>
                <a:spcPct val="95000"/>
              </a:lnSpc>
              <a:spcBef>
                <a:spcPts val="1350"/>
              </a:spcBef>
              <a:spcAft>
                <a:spcPts val="0"/>
              </a:spcAft>
              <a:buClr>
                <a:schemeClr val="lt1"/>
              </a:buClr>
              <a:buSzPts val="1200"/>
              <a:buFont typeface="Poppins"/>
              <a:buNone/>
              <a:defRPr sz="1200">
                <a:solidFill>
                  <a:schemeClr val="lt1"/>
                </a:solidFill>
              </a:defRPr>
            </a:lvl3pPr>
            <a:lvl4pPr lvl="3" algn="l">
              <a:lnSpc>
                <a:spcPct val="95000"/>
              </a:lnSpc>
              <a:spcBef>
                <a:spcPts val="1350"/>
              </a:spcBef>
              <a:spcAft>
                <a:spcPts val="0"/>
              </a:spcAft>
              <a:buClr>
                <a:schemeClr val="lt1"/>
              </a:buClr>
              <a:buSzPts val="1200"/>
              <a:buFont typeface="Poppins"/>
              <a:buNone/>
              <a:defRPr sz="1200">
                <a:solidFill>
                  <a:schemeClr val="lt1"/>
                </a:solidFill>
              </a:defRPr>
            </a:lvl4pPr>
            <a:lvl5pPr lvl="4" algn="l">
              <a:lnSpc>
                <a:spcPct val="95000"/>
              </a:lnSpc>
              <a:spcBef>
                <a:spcPts val="1350"/>
              </a:spcBef>
              <a:spcAft>
                <a:spcPts val="0"/>
              </a:spcAft>
              <a:buClr>
                <a:schemeClr val="lt1"/>
              </a:buClr>
              <a:buSzPts val="1200"/>
              <a:buFont typeface="Poppins"/>
              <a:buNone/>
              <a:defRPr sz="1200">
                <a:solidFill>
                  <a:schemeClr val="lt1"/>
                </a:solidFill>
              </a:defRPr>
            </a:lvl5pPr>
            <a:lvl6pPr lvl="5" algn="l">
              <a:lnSpc>
                <a:spcPct val="95000"/>
              </a:lnSpc>
              <a:spcBef>
                <a:spcPts val="1350"/>
              </a:spcBef>
              <a:spcAft>
                <a:spcPts val="0"/>
              </a:spcAft>
              <a:buClr>
                <a:schemeClr val="lt1"/>
              </a:buClr>
              <a:buSzPts val="1200"/>
              <a:buFont typeface="Poppins"/>
              <a:buNone/>
              <a:defRPr sz="1200">
                <a:solidFill>
                  <a:schemeClr val="lt1"/>
                </a:solidFill>
              </a:defRPr>
            </a:lvl6pPr>
            <a:lvl7pPr lvl="6" algn="l">
              <a:lnSpc>
                <a:spcPct val="95000"/>
              </a:lnSpc>
              <a:spcBef>
                <a:spcPts val="1350"/>
              </a:spcBef>
              <a:spcAft>
                <a:spcPts val="0"/>
              </a:spcAft>
              <a:buClr>
                <a:schemeClr val="lt1"/>
              </a:buClr>
              <a:buSzPts val="1200"/>
              <a:buFont typeface="Poppins"/>
              <a:buNone/>
              <a:defRPr sz="1200">
                <a:solidFill>
                  <a:schemeClr val="lt1"/>
                </a:solidFill>
              </a:defRPr>
            </a:lvl7pPr>
            <a:lvl8pPr lvl="7" algn="l">
              <a:lnSpc>
                <a:spcPct val="95000"/>
              </a:lnSpc>
              <a:spcBef>
                <a:spcPts val="1350"/>
              </a:spcBef>
              <a:spcAft>
                <a:spcPts val="0"/>
              </a:spcAft>
              <a:buClr>
                <a:schemeClr val="lt1"/>
              </a:buClr>
              <a:buSzPts val="1200"/>
              <a:buFont typeface="Poppins"/>
              <a:buNone/>
              <a:defRPr sz="1200">
                <a:solidFill>
                  <a:schemeClr val="lt1"/>
                </a:solidFill>
              </a:defRPr>
            </a:lvl8pPr>
            <a:lvl9pPr lvl="8" algn="l">
              <a:lnSpc>
                <a:spcPct val="95000"/>
              </a:lnSpc>
              <a:spcBef>
                <a:spcPts val="1350"/>
              </a:spcBef>
              <a:spcAft>
                <a:spcPts val="0"/>
              </a:spcAft>
              <a:buClr>
                <a:schemeClr val="lt1"/>
              </a:buClr>
              <a:buSzPts val="1200"/>
              <a:buFont typeface="Poppins"/>
              <a:buNone/>
              <a:defRPr sz="1200">
                <a:solidFill>
                  <a:schemeClr val="lt1"/>
                </a:solidFill>
              </a:defRPr>
            </a:lvl9pPr>
          </a:lstStyle>
          <a:p/>
        </p:txBody>
      </p:sp>
    </p:spTree>
  </p:cSld>
  <p:clrMapOvr>
    <a:masterClrMapping/>
  </p:clrMapOvr>
</p:sldLayout>
</file>

<file path=ppt/slideLayouts/slideLayout5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5_Custom Layout">
  <p:cSld name="45_Custom Layout">
    <p:spTree>
      <p:nvGrpSpPr>
        <p:cNvPr id="8937" name="Shape 8937"/>
        <p:cNvGrpSpPr/>
        <p:nvPr/>
      </p:nvGrpSpPr>
      <p:grpSpPr>
        <a:xfrm>
          <a:off x="0" y="0"/>
          <a:ext cx="0" cy="0"/>
          <a:chOff x="0" y="0"/>
          <a:chExt cx="0" cy="0"/>
        </a:xfrm>
      </p:grpSpPr>
      <p:sp>
        <p:nvSpPr>
          <p:cNvPr id="8938" name="Google Shape;8938;g3d53bdb51f7_0_14884"/>
          <p:cNvSpPr/>
          <p:nvPr/>
        </p:nvSpPr>
        <p:spPr>
          <a:xfrm>
            <a:off x="2318273" y="2154147"/>
            <a:ext cx="4489500" cy="1199100"/>
          </a:xfrm>
          <a:prstGeom prst="roundRect">
            <a:avLst>
              <a:gd fmla="val 7531" name="adj"/>
            </a:avLst>
          </a:prstGeom>
          <a:gradFill>
            <a:gsLst>
              <a:gs pos="0">
                <a:srgbClr val="E6EDFF"/>
              </a:gs>
              <a:gs pos="84000">
                <a:srgbClr val="C8DAFF"/>
              </a:gs>
              <a:gs pos="100000">
                <a:srgbClr val="C8DAFF"/>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939" name="Google Shape;8939;g3d53bdb51f7_0_14884"/>
          <p:cNvSpPr/>
          <p:nvPr/>
        </p:nvSpPr>
        <p:spPr>
          <a:xfrm>
            <a:off x="322022" y="896847"/>
            <a:ext cx="4489500" cy="1199100"/>
          </a:xfrm>
          <a:prstGeom prst="roundRect">
            <a:avLst>
              <a:gd fmla="val 7531" name="adj"/>
            </a:avLst>
          </a:prstGeom>
          <a:gradFill>
            <a:gsLst>
              <a:gs pos="0">
                <a:srgbClr val="E9F1FE"/>
              </a:gs>
              <a:gs pos="84000">
                <a:srgbClr val="E0E8FF"/>
              </a:gs>
              <a:gs pos="100000">
                <a:srgbClr val="E0E8FF"/>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940" name="Google Shape;8940;g3d53bdb51f7_0_14884"/>
          <p:cNvSpPr/>
          <p:nvPr/>
        </p:nvSpPr>
        <p:spPr>
          <a:xfrm>
            <a:off x="4318096" y="3423108"/>
            <a:ext cx="4489500" cy="1199100"/>
          </a:xfrm>
          <a:prstGeom prst="roundRect">
            <a:avLst>
              <a:gd fmla="val 7531" name="adj"/>
            </a:avLst>
          </a:prstGeom>
          <a:gradFill>
            <a:gsLst>
              <a:gs pos="0">
                <a:srgbClr val="D9E6FF"/>
              </a:gs>
              <a:gs pos="100000">
                <a:srgbClr val="C1D4FF"/>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941" name="Google Shape;8941;g3d53bdb51f7_0_14884"/>
          <p:cNvSpPr txBox="1"/>
          <p:nvPr>
            <p:ph type="title"/>
          </p:nvPr>
        </p:nvSpPr>
        <p:spPr>
          <a:xfrm>
            <a:off x="325593" y="36849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942" name="Google Shape;8942;g3d53bdb51f7_0_1488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8943" name="Google Shape;8943;g3d53bdb51f7_0_14884"/>
          <p:cNvPicPr preferRelativeResize="0"/>
          <p:nvPr/>
        </p:nvPicPr>
        <p:blipFill rotWithShape="1">
          <a:blip r:embed="rId2">
            <a:alphaModFix/>
          </a:blip>
          <a:srcRect b="0" l="0" r="0" t="0"/>
          <a:stretch/>
        </p:blipFill>
        <p:spPr>
          <a:xfrm>
            <a:off x="315022" y="1272183"/>
            <a:ext cx="4489492" cy="5953"/>
          </a:xfrm>
          <a:prstGeom prst="rect">
            <a:avLst/>
          </a:prstGeom>
          <a:noFill/>
          <a:ln>
            <a:noFill/>
          </a:ln>
        </p:spPr>
      </p:pic>
      <p:pic>
        <p:nvPicPr>
          <p:cNvPr id="8944" name="Google Shape;8944;g3d53bdb51f7_0_14884"/>
          <p:cNvPicPr preferRelativeResize="0"/>
          <p:nvPr/>
        </p:nvPicPr>
        <p:blipFill rotWithShape="1">
          <a:blip r:embed="rId2">
            <a:alphaModFix/>
          </a:blip>
          <a:srcRect b="0" l="0" r="0" t="0"/>
          <a:stretch/>
        </p:blipFill>
        <p:spPr>
          <a:xfrm>
            <a:off x="2318273" y="2536031"/>
            <a:ext cx="4489492" cy="5953"/>
          </a:xfrm>
          <a:prstGeom prst="rect">
            <a:avLst/>
          </a:prstGeom>
          <a:noFill/>
          <a:ln>
            <a:noFill/>
          </a:ln>
        </p:spPr>
      </p:pic>
      <p:pic>
        <p:nvPicPr>
          <p:cNvPr id="8945" name="Google Shape;8945;g3d53bdb51f7_0_14884"/>
          <p:cNvPicPr preferRelativeResize="0"/>
          <p:nvPr/>
        </p:nvPicPr>
        <p:blipFill rotWithShape="1">
          <a:blip r:embed="rId2">
            <a:alphaModFix/>
          </a:blip>
          <a:srcRect b="0" l="0" r="0" t="0"/>
          <a:stretch/>
        </p:blipFill>
        <p:spPr>
          <a:xfrm>
            <a:off x="4313810" y="3799522"/>
            <a:ext cx="4489492" cy="5953"/>
          </a:xfrm>
          <a:prstGeom prst="rect">
            <a:avLst/>
          </a:prstGeom>
          <a:noFill/>
          <a:ln>
            <a:noFill/>
          </a:ln>
        </p:spPr>
      </p:pic>
      <p:pic>
        <p:nvPicPr>
          <p:cNvPr id="8946" name="Google Shape;8946;g3d53bdb51f7_0_14884"/>
          <p:cNvPicPr preferRelativeResize="0"/>
          <p:nvPr/>
        </p:nvPicPr>
        <p:blipFill rotWithShape="1">
          <a:blip r:embed="rId3">
            <a:alphaModFix/>
          </a:blip>
          <a:srcRect b="0" l="0" r="0" t="0"/>
          <a:stretch/>
        </p:blipFill>
        <p:spPr>
          <a:xfrm>
            <a:off x="1201758" y="1076271"/>
            <a:ext cx="45240" cy="107148"/>
          </a:xfrm>
          <a:prstGeom prst="rect">
            <a:avLst/>
          </a:prstGeom>
          <a:noFill/>
          <a:ln>
            <a:noFill/>
          </a:ln>
        </p:spPr>
      </p:pic>
      <p:pic>
        <p:nvPicPr>
          <p:cNvPr id="8947" name="Google Shape;8947;g3d53bdb51f7_0_14884"/>
          <p:cNvPicPr preferRelativeResize="0"/>
          <p:nvPr/>
        </p:nvPicPr>
        <p:blipFill rotWithShape="1">
          <a:blip r:embed="rId3">
            <a:alphaModFix/>
          </a:blip>
          <a:srcRect b="0" l="0" r="0" t="0"/>
          <a:stretch/>
        </p:blipFill>
        <p:spPr>
          <a:xfrm>
            <a:off x="3058337" y="2298992"/>
            <a:ext cx="45240" cy="107148"/>
          </a:xfrm>
          <a:prstGeom prst="rect">
            <a:avLst/>
          </a:prstGeom>
          <a:noFill/>
          <a:ln>
            <a:noFill/>
          </a:ln>
        </p:spPr>
      </p:pic>
      <p:pic>
        <p:nvPicPr>
          <p:cNvPr id="8948" name="Google Shape;8948;g3d53bdb51f7_0_14884"/>
          <p:cNvPicPr preferRelativeResize="0"/>
          <p:nvPr/>
        </p:nvPicPr>
        <p:blipFill rotWithShape="1">
          <a:blip r:embed="rId3">
            <a:alphaModFix/>
          </a:blip>
          <a:srcRect b="0" l="0" r="0" t="0"/>
          <a:stretch/>
        </p:blipFill>
        <p:spPr>
          <a:xfrm>
            <a:off x="5151439" y="3594109"/>
            <a:ext cx="45240" cy="107148"/>
          </a:xfrm>
          <a:prstGeom prst="rect">
            <a:avLst/>
          </a:prstGeom>
          <a:noFill/>
          <a:ln>
            <a:noFill/>
          </a:ln>
        </p:spPr>
      </p:pic>
      <p:sp>
        <p:nvSpPr>
          <p:cNvPr id="8949" name="Google Shape;8949;g3d53bdb51f7_0_14884"/>
          <p:cNvSpPr txBox="1"/>
          <p:nvPr>
            <p:ph idx="1" type="subTitle"/>
          </p:nvPr>
        </p:nvSpPr>
        <p:spPr>
          <a:xfrm>
            <a:off x="1324159" y="1051439"/>
            <a:ext cx="3093600" cy="156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012"/>
              <a:buNone/>
              <a:defRPr sz="1012"/>
            </a:lvl1pPr>
            <a:lvl2pPr lvl="1" algn="l">
              <a:lnSpc>
                <a:spcPct val="95000"/>
              </a:lnSpc>
              <a:spcBef>
                <a:spcPts val="1350"/>
              </a:spcBef>
              <a:spcAft>
                <a:spcPts val="0"/>
              </a:spcAft>
              <a:buSzPts val="1012"/>
              <a:buNone/>
              <a:defRPr sz="1012"/>
            </a:lvl2pPr>
            <a:lvl3pPr lvl="2" algn="l">
              <a:lnSpc>
                <a:spcPct val="95000"/>
              </a:lnSpc>
              <a:spcBef>
                <a:spcPts val="1350"/>
              </a:spcBef>
              <a:spcAft>
                <a:spcPts val="0"/>
              </a:spcAft>
              <a:buSzPts val="1012"/>
              <a:buNone/>
              <a:defRPr sz="1012"/>
            </a:lvl3pPr>
            <a:lvl4pPr lvl="3" algn="l">
              <a:lnSpc>
                <a:spcPct val="95000"/>
              </a:lnSpc>
              <a:spcBef>
                <a:spcPts val="1350"/>
              </a:spcBef>
              <a:spcAft>
                <a:spcPts val="0"/>
              </a:spcAft>
              <a:buSzPts val="1012"/>
              <a:buNone/>
              <a:defRPr sz="1012"/>
            </a:lvl4pPr>
            <a:lvl5pPr lvl="4" algn="l">
              <a:lnSpc>
                <a:spcPct val="95000"/>
              </a:lnSpc>
              <a:spcBef>
                <a:spcPts val="1350"/>
              </a:spcBef>
              <a:spcAft>
                <a:spcPts val="0"/>
              </a:spcAft>
              <a:buSzPts val="1012"/>
              <a:buNone/>
              <a:defRPr sz="1012"/>
            </a:lvl5pPr>
            <a:lvl6pPr lvl="5" algn="l">
              <a:lnSpc>
                <a:spcPct val="90000"/>
              </a:lnSpc>
              <a:spcBef>
                <a:spcPts val="375"/>
              </a:spcBef>
              <a:spcAft>
                <a:spcPts val="0"/>
              </a:spcAft>
              <a:buSzPts val="1012"/>
              <a:buNone/>
              <a:defRPr sz="1012"/>
            </a:lvl6pPr>
            <a:lvl7pPr lvl="6" algn="l">
              <a:lnSpc>
                <a:spcPct val="90000"/>
              </a:lnSpc>
              <a:spcBef>
                <a:spcPts val="375"/>
              </a:spcBef>
              <a:spcAft>
                <a:spcPts val="0"/>
              </a:spcAft>
              <a:buSzPts val="1012"/>
              <a:buNone/>
              <a:defRPr sz="1012"/>
            </a:lvl7pPr>
            <a:lvl8pPr lvl="7" algn="l">
              <a:lnSpc>
                <a:spcPct val="90000"/>
              </a:lnSpc>
              <a:spcBef>
                <a:spcPts val="375"/>
              </a:spcBef>
              <a:spcAft>
                <a:spcPts val="0"/>
              </a:spcAft>
              <a:buSzPts val="1012"/>
              <a:buNone/>
              <a:defRPr sz="1012"/>
            </a:lvl8pPr>
            <a:lvl9pPr lvl="8" algn="l">
              <a:lnSpc>
                <a:spcPct val="90000"/>
              </a:lnSpc>
              <a:spcBef>
                <a:spcPts val="375"/>
              </a:spcBef>
              <a:spcAft>
                <a:spcPts val="0"/>
              </a:spcAft>
              <a:buSzPts val="1012"/>
              <a:buNone/>
              <a:defRPr sz="1012"/>
            </a:lvl9pPr>
          </a:lstStyle>
          <a:p/>
        </p:txBody>
      </p:sp>
      <p:sp>
        <p:nvSpPr>
          <p:cNvPr id="8950" name="Google Shape;8950;g3d53bdb51f7_0_14884"/>
          <p:cNvSpPr txBox="1"/>
          <p:nvPr>
            <p:ph idx="2" type="subTitle"/>
          </p:nvPr>
        </p:nvSpPr>
        <p:spPr>
          <a:xfrm>
            <a:off x="3347958" y="2274160"/>
            <a:ext cx="3093600" cy="156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012"/>
              <a:buNone/>
              <a:defRPr sz="1012"/>
            </a:lvl1pPr>
            <a:lvl2pPr lvl="1" algn="l">
              <a:lnSpc>
                <a:spcPct val="95000"/>
              </a:lnSpc>
              <a:spcBef>
                <a:spcPts val="1350"/>
              </a:spcBef>
              <a:spcAft>
                <a:spcPts val="0"/>
              </a:spcAft>
              <a:buSzPts val="1012"/>
              <a:buNone/>
              <a:defRPr sz="1012"/>
            </a:lvl2pPr>
            <a:lvl3pPr lvl="2" algn="l">
              <a:lnSpc>
                <a:spcPct val="95000"/>
              </a:lnSpc>
              <a:spcBef>
                <a:spcPts val="1350"/>
              </a:spcBef>
              <a:spcAft>
                <a:spcPts val="0"/>
              </a:spcAft>
              <a:buSzPts val="1012"/>
              <a:buNone/>
              <a:defRPr sz="1012"/>
            </a:lvl3pPr>
            <a:lvl4pPr lvl="3" algn="l">
              <a:lnSpc>
                <a:spcPct val="95000"/>
              </a:lnSpc>
              <a:spcBef>
                <a:spcPts val="1350"/>
              </a:spcBef>
              <a:spcAft>
                <a:spcPts val="0"/>
              </a:spcAft>
              <a:buSzPts val="1012"/>
              <a:buNone/>
              <a:defRPr sz="1012"/>
            </a:lvl4pPr>
            <a:lvl5pPr lvl="4" algn="l">
              <a:lnSpc>
                <a:spcPct val="95000"/>
              </a:lnSpc>
              <a:spcBef>
                <a:spcPts val="1350"/>
              </a:spcBef>
              <a:spcAft>
                <a:spcPts val="0"/>
              </a:spcAft>
              <a:buSzPts val="1012"/>
              <a:buNone/>
              <a:defRPr sz="1012"/>
            </a:lvl5pPr>
            <a:lvl6pPr lvl="5" algn="l">
              <a:lnSpc>
                <a:spcPct val="90000"/>
              </a:lnSpc>
              <a:spcBef>
                <a:spcPts val="375"/>
              </a:spcBef>
              <a:spcAft>
                <a:spcPts val="0"/>
              </a:spcAft>
              <a:buSzPts val="1012"/>
              <a:buNone/>
              <a:defRPr sz="1012"/>
            </a:lvl6pPr>
            <a:lvl7pPr lvl="6" algn="l">
              <a:lnSpc>
                <a:spcPct val="90000"/>
              </a:lnSpc>
              <a:spcBef>
                <a:spcPts val="375"/>
              </a:spcBef>
              <a:spcAft>
                <a:spcPts val="0"/>
              </a:spcAft>
              <a:buSzPts val="1012"/>
              <a:buNone/>
              <a:defRPr sz="1012"/>
            </a:lvl7pPr>
            <a:lvl8pPr lvl="7" algn="l">
              <a:lnSpc>
                <a:spcPct val="90000"/>
              </a:lnSpc>
              <a:spcBef>
                <a:spcPts val="375"/>
              </a:spcBef>
              <a:spcAft>
                <a:spcPts val="0"/>
              </a:spcAft>
              <a:buSzPts val="1012"/>
              <a:buNone/>
              <a:defRPr sz="1012"/>
            </a:lvl8pPr>
            <a:lvl9pPr lvl="8" algn="l">
              <a:lnSpc>
                <a:spcPct val="90000"/>
              </a:lnSpc>
              <a:spcBef>
                <a:spcPts val="375"/>
              </a:spcBef>
              <a:spcAft>
                <a:spcPts val="0"/>
              </a:spcAft>
              <a:buSzPts val="1012"/>
              <a:buNone/>
              <a:defRPr sz="1012"/>
            </a:lvl9pPr>
          </a:lstStyle>
          <a:p/>
        </p:txBody>
      </p:sp>
      <p:sp>
        <p:nvSpPr>
          <p:cNvPr id="8951" name="Google Shape;8951;g3d53bdb51f7_0_14884"/>
          <p:cNvSpPr txBox="1"/>
          <p:nvPr>
            <p:ph idx="3" type="subTitle"/>
          </p:nvPr>
        </p:nvSpPr>
        <p:spPr>
          <a:xfrm>
            <a:off x="5364605" y="3569278"/>
            <a:ext cx="3093600" cy="156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012"/>
              <a:buNone/>
              <a:defRPr sz="1012"/>
            </a:lvl1pPr>
            <a:lvl2pPr lvl="1" algn="l">
              <a:lnSpc>
                <a:spcPct val="95000"/>
              </a:lnSpc>
              <a:spcBef>
                <a:spcPts val="1350"/>
              </a:spcBef>
              <a:spcAft>
                <a:spcPts val="0"/>
              </a:spcAft>
              <a:buSzPts val="1012"/>
              <a:buNone/>
              <a:defRPr sz="1012"/>
            </a:lvl2pPr>
            <a:lvl3pPr lvl="2" algn="l">
              <a:lnSpc>
                <a:spcPct val="95000"/>
              </a:lnSpc>
              <a:spcBef>
                <a:spcPts val="1350"/>
              </a:spcBef>
              <a:spcAft>
                <a:spcPts val="0"/>
              </a:spcAft>
              <a:buSzPts val="1012"/>
              <a:buNone/>
              <a:defRPr sz="1012"/>
            </a:lvl3pPr>
            <a:lvl4pPr lvl="3" algn="l">
              <a:lnSpc>
                <a:spcPct val="95000"/>
              </a:lnSpc>
              <a:spcBef>
                <a:spcPts val="1350"/>
              </a:spcBef>
              <a:spcAft>
                <a:spcPts val="0"/>
              </a:spcAft>
              <a:buSzPts val="1012"/>
              <a:buNone/>
              <a:defRPr sz="1012"/>
            </a:lvl4pPr>
            <a:lvl5pPr lvl="4" algn="l">
              <a:lnSpc>
                <a:spcPct val="95000"/>
              </a:lnSpc>
              <a:spcBef>
                <a:spcPts val="1350"/>
              </a:spcBef>
              <a:spcAft>
                <a:spcPts val="0"/>
              </a:spcAft>
              <a:buSzPts val="1012"/>
              <a:buNone/>
              <a:defRPr sz="1012"/>
            </a:lvl5pPr>
            <a:lvl6pPr lvl="5" algn="l">
              <a:lnSpc>
                <a:spcPct val="90000"/>
              </a:lnSpc>
              <a:spcBef>
                <a:spcPts val="375"/>
              </a:spcBef>
              <a:spcAft>
                <a:spcPts val="0"/>
              </a:spcAft>
              <a:buSzPts val="1012"/>
              <a:buNone/>
              <a:defRPr sz="1012"/>
            </a:lvl6pPr>
            <a:lvl7pPr lvl="6" algn="l">
              <a:lnSpc>
                <a:spcPct val="90000"/>
              </a:lnSpc>
              <a:spcBef>
                <a:spcPts val="375"/>
              </a:spcBef>
              <a:spcAft>
                <a:spcPts val="0"/>
              </a:spcAft>
              <a:buSzPts val="1012"/>
              <a:buNone/>
              <a:defRPr sz="1012"/>
            </a:lvl7pPr>
            <a:lvl8pPr lvl="7" algn="l">
              <a:lnSpc>
                <a:spcPct val="90000"/>
              </a:lnSpc>
              <a:spcBef>
                <a:spcPts val="375"/>
              </a:spcBef>
              <a:spcAft>
                <a:spcPts val="0"/>
              </a:spcAft>
              <a:buSzPts val="1012"/>
              <a:buNone/>
              <a:defRPr sz="1012"/>
            </a:lvl8pPr>
            <a:lvl9pPr lvl="8" algn="l">
              <a:lnSpc>
                <a:spcPct val="90000"/>
              </a:lnSpc>
              <a:spcBef>
                <a:spcPts val="375"/>
              </a:spcBef>
              <a:spcAft>
                <a:spcPts val="0"/>
              </a:spcAft>
              <a:buSzPts val="1012"/>
              <a:buNone/>
              <a:defRPr sz="1012"/>
            </a:lvl9pPr>
          </a:lstStyle>
          <a:p/>
        </p:txBody>
      </p:sp>
      <p:sp>
        <p:nvSpPr>
          <p:cNvPr id="8952" name="Google Shape;8952;g3d53bdb51f7_0_14884"/>
          <p:cNvSpPr txBox="1"/>
          <p:nvPr>
            <p:ph idx="4" type="subTitle"/>
          </p:nvPr>
        </p:nvSpPr>
        <p:spPr>
          <a:xfrm>
            <a:off x="516008" y="1051439"/>
            <a:ext cx="608400" cy="156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012"/>
              <a:buFont typeface="Poppins"/>
              <a:buNone/>
              <a:defRPr b="1" sz="1012">
                <a:latin typeface="Poppins"/>
                <a:ea typeface="Poppins"/>
                <a:cs typeface="Poppins"/>
                <a:sym typeface="Poppins"/>
              </a:defRPr>
            </a:lvl1pPr>
            <a:lvl2pPr lvl="1" algn="l">
              <a:lnSpc>
                <a:spcPct val="95000"/>
              </a:lnSpc>
              <a:spcBef>
                <a:spcPts val="1350"/>
              </a:spcBef>
              <a:spcAft>
                <a:spcPts val="0"/>
              </a:spcAft>
              <a:buSzPts val="1012"/>
              <a:buNone/>
              <a:defRPr sz="1012"/>
            </a:lvl2pPr>
            <a:lvl3pPr lvl="2" algn="l">
              <a:lnSpc>
                <a:spcPct val="95000"/>
              </a:lnSpc>
              <a:spcBef>
                <a:spcPts val="1350"/>
              </a:spcBef>
              <a:spcAft>
                <a:spcPts val="0"/>
              </a:spcAft>
              <a:buSzPts val="1012"/>
              <a:buNone/>
              <a:defRPr sz="1012"/>
            </a:lvl3pPr>
            <a:lvl4pPr lvl="3" algn="l">
              <a:lnSpc>
                <a:spcPct val="95000"/>
              </a:lnSpc>
              <a:spcBef>
                <a:spcPts val="1350"/>
              </a:spcBef>
              <a:spcAft>
                <a:spcPts val="0"/>
              </a:spcAft>
              <a:buSzPts val="1012"/>
              <a:buNone/>
              <a:defRPr sz="1012"/>
            </a:lvl4pPr>
            <a:lvl5pPr lvl="4" algn="l">
              <a:lnSpc>
                <a:spcPct val="95000"/>
              </a:lnSpc>
              <a:spcBef>
                <a:spcPts val="1350"/>
              </a:spcBef>
              <a:spcAft>
                <a:spcPts val="0"/>
              </a:spcAft>
              <a:buSzPts val="1012"/>
              <a:buNone/>
              <a:defRPr sz="1012"/>
            </a:lvl5pPr>
            <a:lvl6pPr lvl="5" algn="l">
              <a:lnSpc>
                <a:spcPct val="90000"/>
              </a:lnSpc>
              <a:spcBef>
                <a:spcPts val="375"/>
              </a:spcBef>
              <a:spcAft>
                <a:spcPts val="0"/>
              </a:spcAft>
              <a:buSzPts val="1012"/>
              <a:buNone/>
              <a:defRPr sz="1012"/>
            </a:lvl6pPr>
            <a:lvl7pPr lvl="6" algn="l">
              <a:lnSpc>
                <a:spcPct val="90000"/>
              </a:lnSpc>
              <a:spcBef>
                <a:spcPts val="375"/>
              </a:spcBef>
              <a:spcAft>
                <a:spcPts val="0"/>
              </a:spcAft>
              <a:buSzPts val="1012"/>
              <a:buNone/>
              <a:defRPr sz="1012"/>
            </a:lvl7pPr>
            <a:lvl8pPr lvl="7" algn="l">
              <a:lnSpc>
                <a:spcPct val="90000"/>
              </a:lnSpc>
              <a:spcBef>
                <a:spcPts val="375"/>
              </a:spcBef>
              <a:spcAft>
                <a:spcPts val="0"/>
              </a:spcAft>
              <a:buSzPts val="1012"/>
              <a:buNone/>
              <a:defRPr sz="1012"/>
            </a:lvl8pPr>
            <a:lvl9pPr lvl="8" algn="l">
              <a:lnSpc>
                <a:spcPct val="90000"/>
              </a:lnSpc>
              <a:spcBef>
                <a:spcPts val="375"/>
              </a:spcBef>
              <a:spcAft>
                <a:spcPts val="0"/>
              </a:spcAft>
              <a:buSzPts val="1012"/>
              <a:buNone/>
              <a:defRPr sz="1012"/>
            </a:lvl9pPr>
          </a:lstStyle>
          <a:p/>
        </p:txBody>
      </p:sp>
      <p:sp>
        <p:nvSpPr>
          <p:cNvPr id="8953" name="Google Shape;8953;g3d53bdb51f7_0_14884"/>
          <p:cNvSpPr txBox="1"/>
          <p:nvPr>
            <p:ph idx="5" type="subTitle"/>
          </p:nvPr>
        </p:nvSpPr>
        <p:spPr>
          <a:xfrm>
            <a:off x="4556444" y="3569278"/>
            <a:ext cx="608400" cy="156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012"/>
              <a:buFont typeface="Poppins"/>
              <a:buNone/>
              <a:defRPr b="1" sz="1012">
                <a:latin typeface="Poppins"/>
                <a:ea typeface="Poppins"/>
                <a:cs typeface="Poppins"/>
                <a:sym typeface="Poppins"/>
              </a:defRPr>
            </a:lvl1pPr>
            <a:lvl2pPr lvl="1" algn="l">
              <a:lnSpc>
                <a:spcPct val="95000"/>
              </a:lnSpc>
              <a:spcBef>
                <a:spcPts val="1350"/>
              </a:spcBef>
              <a:spcAft>
                <a:spcPts val="0"/>
              </a:spcAft>
              <a:buSzPts val="1012"/>
              <a:buNone/>
              <a:defRPr sz="1012"/>
            </a:lvl2pPr>
            <a:lvl3pPr lvl="2" algn="l">
              <a:lnSpc>
                <a:spcPct val="95000"/>
              </a:lnSpc>
              <a:spcBef>
                <a:spcPts val="1350"/>
              </a:spcBef>
              <a:spcAft>
                <a:spcPts val="0"/>
              </a:spcAft>
              <a:buSzPts val="1012"/>
              <a:buNone/>
              <a:defRPr sz="1012"/>
            </a:lvl3pPr>
            <a:lvl4pPr lvl="3" algn="l">
              <a:lnSpc>
                <a:spcPct val="95000"/>
              </a:lnSpc>
              <a:spcBef>
                <a:spcPts val="1350"/>
              </a:spcBef>
              <a:spcAft>
                <a:spcPts val="0"/>
              </a:spcAft>
              <a:buSzPts val="1012"/>
              <a:buNone/>
              <a:defRPr sz="1012"/>
            </a:lvl4pPr>
            <a:lvl5pPr lvl="4" algn="l">
              <a:lnSpc>
                <a:spcPct val="95000"/>
              </a:lnSpc>
              <a:spcBef>
                <a:spcPts val="1350"/>
              </a:spcBef>
              <a:spcAft>
                <a:spcPts val="0"/>
              </a:spcAft>
              <a:buSzPts val="1012"/>
              <a:buNone/>
              <a:defRPr sz="1012"/>
            </a:lvl5pPr>
            <a:lvl6pPr lvl="5" algn="l">
              <a:lnSpc>
                <a:spcPct val="90000"/>
              </a:lnSpc>
              <a:spcBef>
                <a:spcPts val="375"/>
              </a:spcBef>
              <a:spcAft>
                <a:spcPts val="0"/>
              </a:spcAft>
              <a:buSzPts val="1012"/>
              <a:buNone/>
              <a:defRPr sz="1012"/>
            </a:lvl6pPr>
            <a:lvl7pPr lvl="6" algn="l">
              <a:lnSpc>
                <a:spcPct val="90000"/>
              </a:lnSpc>
              <a:spcBef>
                <a:spcPts val="375"/>
              </a:spcBef>
              <a:spcAft>
                <a:spcPts val="0"/>
              </a:spcAft>
              <a:buSzPts val="1012"/>
              <a:buNone/>
              <a:defRPr sz="1012"/>
            </a:lvl7pPr>
            <a:lvl8pPr lvl="7" algn="l">
              <a:lnSpc>
                <a:spcPct val="90000"/>
              </a:lnSpc>
              <a:spcBef>
                <a:spcPts val="375"/>
              </a:spcBef>
              <a:spcAft>
                <a:spcPts val="0"/>
              </a:spcAft>
              <a:buSzPts val="1012"/>
              <a:buNone/>
              <a:defRPr sz="1012"/>
            </a:lvl8pPr>
            <a:lvl9pPr lvl="8" algn="l">
              <a:lnSpc>
                <a:spcPct val="90000"/>
              </a:lnSpc>
              <a:spcBef>
                <a:spcPts val="375"/>
              </a:spcBef>
              <a:spcAft>
                <a:spcPts val="0"/>
              </a:spcAft>
              <a:buSzPts val="1012"/>
              <a:buNone/>
              <a:defRPr sz="1012"/>
            </a:lvl9pPr>
          </a:lstStyle>
          <a:p/>
        </p:txBody>
      </p:sp>
      <p:sp>
        <p:nvSpPr>
          <p:cNvPr id="8954" name="Google Shape;8954;g3d53bdb51f7_0_14884"/>
          <p:cNvSpPr txBox="1"/>
          <p:nvPr>
            <p:ph idx="6" type="subTitle"/>
          </p:nvPr>
        </p:nvSpPr>
        <p:spPr>
          <a:xfrm>
            <a:off x="582665" y="1451503"/>
            <a:ext cx="3835200" cy="445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462"/>
              <a:buNone/>
              <a:defRPr sz="1462"/>
            </a:lvl1pPr>
            <a:lvl2pPr lvl="1" algn="l">
              <a:lnSpc>
                <a:spcPct val="95000"/>
              </a:lnSpc>
              <a:spcBef>
                <a:spcPts val="0"/>
              </a:spcBef>
              <a:spcAft>
                <a:spcPts val="0"/>
              </a:spcAft>
              <a:buSzPts val="1462"/>
              <a:buNone/>
              <a:defRPr sz="1462"/>
            </a:lvl2pPr>
            <a:lvl3pPr lvl="2" algn="l">
              <a:lnSpc>
                <a:spcPct val="95000"/>
              </a:lnSpc>
              <a:spcBef>
                <a:spcPts val="0"/>
              </a:spcBef>
              <a:spcAft>
                <a:spcPts val="0"/>
              </a:spcAft>
              <a:buSzPts val="1462"/>
              <a:buNone/>
              <a:defRPr sz="1462"/>
            </a:lvl3pPr>
            <a:lvl4pPr lvl="3" algn="l">
              <a:lnSpc>
                <a:spcPct val="95000"/>
              </a:lnSpc>
              <a:spcBef>
                <a:spcPts val="0"/>
              </a:spcBef>
              <a:spcAft>
                <a:spcPts val="0"/>
              </a:spcAft>
              <a:buSzPts val="1462"/>
              <a:buNone/>
              <a:defRPr sz="1462"/>
            </a:lvl4pPr>
            <a:lvl5pPr lvl="4" algn="l">
              <a:lnSpc>
                <a:spcPct val="95000"/>
              </a:lnSpc>
              <a:spcBef>
                <a:spcPts val="0"/>
              </a:spcBef>
              <a:spcAft>
                <a:spcPts val="0"/>
              </a:spcAft>
              <a:buSzPts val="1462"/>
              <a:buNone/>
              <a:defRPr sz="1462"/>
            </a:lvl5pPr>
            <a:lvl6pPr lvl="5" algn="l">
              <a:lnSpc>
                <a:spcPct val="95000"/>
              </a:lnSpc>
              <a:spcBef>
                <a:spcPts val="0"/>
              </a:spcBef>
              <a:spcAft>
                <a:spcPts val="0"/>
              </a:spcAft>
              <a:buSzPts val="1462"/>
              <a:buNone/>
              <a:defRPr sz="1462"/>
            </a:lvl6pPr>
            <a:lvl7pPr lvl="6" algn="l">
              <a:lnSpc>
                <a:spcPct val="95000"/>
              </a:lnSpc>
              <a:spcBef>
                <a:spcPts val="0"/>
              </a:spcBef>
              <a:spcAft>
                <a:spcPts val="0"/>
              </a:spcAft>
              <a:buSzPts val="1462"/>
              <a:buNone/>
              <a:defRPr sz="1462"/>
            </a:lvl7pPr>
            <a:lvl8pPr lvl="7" algn="l">
              <a:lnSpc>
                <a:spcPct val="95000"/>
              </a:lnSpc>
              <a:spcBef>
                <a:spcPts val="0"/>
              </a:spcBef>
              <a:spcAft>
                <a:spcPts val="0"/>
              </a:spcAft>
              <a:buSzPts val="1462"/>
              <a:buNone/>
              <a:defRPr sz="1462"/>
            </a:lvl8pPr>
            <a:lvl9pPr lvl="8" algn="l">
              <a:lnSpc>
                <a:spcPct val="95000"/>
              </a:lnSpc>
              <a:spcBef>
                <a:spcPts val="0"/>
              </a:spcBef>
              <a:spcAft>
                <a:spcPts val="0"/>
              </a:spcAft>
              <a:buSzPts val="1462"/>
              <a:buNone/>
              <a:defRPr sz="1462"/>
            </a:lvl9pPr>
          </a:lstStyle>
          <a:p/>
        </p:txBody>
      </p:sp>
      <p:sp>
        <p:nvSpPr>
          <p:cNvPr id="8955" name="Google Shape;8955;g3d53bdb51f7_0_14884"/>
          <p:cNvSpPr txBox="1"/>
          <p:nvPr>
            <p:ph idx="7" type="subTitle"/>
          </p:nvPr>
        </p:nvSpPr>
        <p:spPr>
          <a:xfrm>
            <a:off x="2607017" y="2674262"/>
            <a:ext cx="3835200" cy="476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462"/>
              <a:buNone/>
              <a:defRPr sz="1462"/>
            </a:lvl1pPr>
            <a:lvl2pPr lvl="1" algn="l">
              <a:lnSpc>
                <a:spcPct val="95000"/>
              </a:lnSpc>
              <a:spcBef>
                <a:spcPts val="0"/>
              </a:spcBef>
              <a:spcAft>
                <a:spcPts val="0"/>
              </a:spcAft>
              <a:buSzPts val="1462"/>
              <a:buNone/>
              <a:defRPr sz="1462"/>
            </a:lvl2pPr>
            <a:lvl3pPr lvl="2" algn="l">
              <a:lnSpc>
                <a:spcPct val="95000"/>
              </a:lnSpc>
              <a:spcBef>
                <a:spcPts val="0"/>
              </a:spcBef>
              <a:spcAft>
                <a:spcPts val="0"/>
              </a:spcAft>
              <a:buSzPts val="1462"/>
              <a:buNone/>
              <a:defRPr sz="1462"/>
            </a:lvl3pPr>
            <a:lvl4pPr lvl="3" algn="l">
              <a:lnSpc>
                <a:spcPct val="95000"/>
              </a:lnSpc>
              <a:spcBef>
                <a:spcPts val="0"/>
              </a:spcBef>
              <a:spcAft>
                <a:spcPts val="0"/>
              </a:spcAft>
              <a:buSzPts val="1462"/>
              <a:buNone/>
              <a:defRPr sz="1462"/>
            </a:lvl4pPr>
            <a:lvl5pPr lvl="4" algn="l">
              <a:lnSpc>
                <a:spcPct val="95000"/>
              </a:lnSpc>
              <a:spcBef>
                <a:spcPts val="0"/>
              </a:spcBef>
              <a:spcAft>
                <a:spcPts val="0"/>
              </a:spcAft>
              <a:buSzPts val="1462"/>
              <a:buNone/>
              <a:defRPr sz="1462"/>
            </a:lvl5pPr>
            <a:lvl6pPr lvl="5" algn="l">
              <a:lnSpc>
                <a:spcPct val="95000"/>
              </a:lnSpc>
              <a:spcBef>
                <a:spcPts val="0"/>
              </a:spcBef>
              <a:spcAft>
                <a:spcPts val="0"/>
              </a:spcAft>
              <a:buSzPts val="1462"/>
              <a:buNone/>
              <a:defRPr sz="1462"/>
            </a:lvl6pPr>
            <a:lvl7pPr lvl="6" algn="l">
              <a:lnSpc>
                <a:spcPct val="95000"/>
              </a:lnSpc>
              <a:spcBef>
                <a:spcPts val="0"/>
              </a:spcBef>
              <a:spcAft>
                <a:spcPts val="0"/>
              </a:spcAft>
              <a:buSzPts val="1462"/>
              <a:buNone/>
              <a:defRPr sz="1462"/>
            </a:lvl7pPr>
            <a:lvl8pPr lvl="7" algn="l">
              <a:lnSpc>
                <a:spcPct val="95000"/>
              </a:lnSpc>
              <a:spcBef>
                <a:spcPts val="0"/>
              </a:spcBef>
              <a:spcAft>
                <a:spcPts val="0"/>
              </a:spcAft>
              <a:buSzPts val="1462"/>
              <a:buNone/>
              <a:defRPr sz="1462"/>
            </a:lvl8pPr>
            <a:lvl9pPr lvl="8" algn="l">
              <a:lnSpc>
                <a:spcPct val="95000"/>
              </a:lnSpc>
              <a:spcBef>
                <a:spcPts val="0"/>
              </a:spcBef>
              <a:spcAft>
                <a:spcPts val="0"/>
              </a:spcAft>
              <a:buSzPts val="1462"/>
              <a:buNone/>
              <a:defRPr sz="1462"/>
            </a:lvl9pPr>
          </a:lstStyle>
          <a:p/>
        </p:txBody>
      </p:sp>
      <p:sp>
        <p:nvSpPr>
          <p:cNvPr id="8956" name="Google Shape;8956;g3d53bdb51f7_0_14884"/>
          <p:cNvSpPr txBox="1"/>
          <p:nvPr>
            <p:ph idx="8" type="subTitle"/>
          </p:nvPr>
        </p:nvSpPr>
        <p:spPr>
          <a:xfrm>
            <a:off x="4624217" y="3968500"/>
            <a:ext cx="3835200" cy="476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462"/>
              <a:buNone/>
              <a:defRPr sz="1462"/>
            </a:lvl1pPr>
            <a:lvl2pPr lvl="1" algn="l">
              <a:lnSpc>
                <a:spcPct val="95000"/>
              </a:lnSpc>
              <a:spcBef>
                <a:spcPts val="0"/>
              </a:spcBef>
              <a:spcAft>
                <a:spcPts val="0"/>
              </a:spcAft>
              <a:buSzPts val="1462"/>
              <a:buNone/>
              <a:defRPr sz="1462"/>
            </a:lvl2pPr>
            <a:lvl3pPr lvl="2" algn="l">
              <a:lnSpc>
                <a:spcPct val="95000"/>
              </a:lnSpc>
              <a:spcBef>
                <a:spcPts val="0"/>
              </a:spcBef>
              <a:spcAft>
                <a:spcPts val="0"/>
              </a:spcAft>
              <a:buSzPts val="1462"/>
              <a:buNone/>
              <a:defRPr sz="1462"/>
            </a:lvl3pPr>
            <a:lvl4pPr lvl="3" algn="l">
              <a:lnSpc>
                <a:spcPct val="95000"/>
              </a:lnSpc>
              <a:spcBef>
                <a:spcPts val="0"/>
              </a:spcBef>
              <a:spcAft>
                <a:spcPts val="0"/>
              </a:spcAft>
              <a:buSzPts val="1462"/>
              <a:buNone/>
              <a:defRPr sz="1462"/>
            </a:lvl4pPr>
            <a:lvl5pPr lvl="4" algn="l">
              <a:lnSpc>
                <a:spcPct val="95000"/>
              </a:lnSpc>
              <a:spcBef>
                <a:spcPts val="0"/>
              </a:spcBef>
              <a:spcAft>
                <a:spcPts val="0"/>
              </a:spcAft>
              <a:buSzPts val="1462"/>
              <a:buNone/>
              <a:defRPr sz="1462"/>
            </a:lvl5pPr>
            <a:lvl6pPr lvl="5" algn="l">
              <a:lnSpc>
                <a:spcPct val="95000"/>
              </a:lnSpc>
              <a:spcBef>
                <a:spcPts val="0"/>
              </a:spcBef>
              <a:spcAft>
                <a:spcPts val="0"/>
              </a:spcAft>
              <a:buSzPts val="1462"/>
              <a:buNone/>
              <a:defRPr sz="1462"/>
            </a:lvl6pPr>
            <a:lvl7pPr lvl="6" algn="l">
              <a:lnSpc>
                <a:spcPct val="95000"/>
              </a:lnSpc>
              <a:spcBef>
                <a:spcPts val="0"/>
              </a:spcBef>
              <a:spcAft>
                <a:spcPts val="0"/>
              </a:spcAft>
              <a:buSzPts val="1462"/>
              <a:buNone/>
              <a:defRPr sz="1462"/>
            </a:lvl7pPr>
            <a:lvl8pPr lvl="7" algn="l">
              <a:lnSpc>
                <a:spcPct val="95000"/>
              </a:lnSpc>
              <a:spcBef>
                <a:spcPts val="0"/>
              </a:spcBef>
              <a:spcAft>
                <a:spcPts val="0"/>
              </a:spcAft>
              <a:buSzPts val="1462"/>
              <a:buNone/>
              <a:defRPr sz="1462"/>
            </a:lvl8pPr>
            <a:lvl9pPr lvl="8" algn="l">
              <a:lnSpc>
                <a:spcPct val="95000"/>
              </a:lnSpc>
              <a:spcBef>
                <a:spcPts val="0"/>
              </a:spcBef>
              <a:spcAft>
                <a:spcPts val="0"/>
              </a:spcAft>
              <a:buSzPts val="1462"/>
              <a:buNone/>
              <a:defRPr sz="1462"/>
            </a:lvl9pPr>
          </a:lstStyle>
          <a:p/>
        </p:txBody>
      </p:sp>
      <p:sp>
        <p:nvSpPr>
          <p:cNvPr id="8957" name="Google Shape;8957;g3d53bdb51f7_0_14884"/>
          <p:cNvSpPr txBox="1"/>
          <p:nvPr>
            <p:ph idx="9" type="subTitle"/>
          </p:nvPr>
        </p:nvSpPr>
        <p:spPr>
          <a:xfrm>
            <a:off x="2539807" y="2274159"/>
            <a:ext cx="518700" cy="156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012"/>
              <a:buFont typeface="Poppins"/>
              <a:buNone/>
              <a:defRPr b="1" sz="1012">
                <a:latin typeface="Poppins"/>
                <a:ea typeface="Poppins"/>
                <a:cs typeface="Poppins"/>
                <a:sym typeface="Poppins"/>
              </a:defRPr>
            </a:lvl1pPr>
            <a:lvl2pPr lvl="1" algn="l">
              <a:lnSpc>
                <a:spcPct val="95000"/>
              </a:lnSpc>
              <a:spcBef>
                <a:spcPts val="1350"/>
              </a:spcBef>
              <a:spcAft>
                <a:spcPts val="0"/>
              </a:spcAft>
              <a:buSzPts val="1012"/>
              <a:buNone/>
              <a:defRPr sz="1012"/>
            </a:lvl2pPr>
            <a:lvl3pPr lvl="2" algn="l">
              <a:lnSpc>
                <a:spcPct val="95000"/>
              </a:lnSpc>
              <a:spcBef>
                <a:spcPts val="1350"/>
              </a:spcBef>
              <a:spcAft>
                <a:spcPts val="0"/>
              </a:spcAft>
              <a:buSzPts val="1012"/>
              <a:buNone/>
              <a:defRPr sz="1012"/>
            </a:lvl3pPr>
            <a:lvl4pPr lvl="3" algn="l">
              <a:lnSpc>
                <a:spcPct val="95000"/>
              </a:lnSpc>
              <a:spcBef>
                <a:spcPts val="1350"/>
              </a:spcBef>
              <a:spcAft>
                <a:spcPts val="0"/>
              </a:spcAft>
              <a:buSzPts val="1012"/>
              <a:buNone/>
              <a:defRPr sz="1012"/>
            </a:lvl4pPr>
            <a:lvl5pPr lvl="4" algn="l">
              <a:lnSpc>
                <a:spcPct val="95000"/>
              </a:lnSpc>
              <a:spcBef>
                <a:spcPts val="1350"/>
              </a:spcBef>
              <a:spcAft>
                <a:spcPts val="0"/>
              </a:spcAft>
              <a:buSzPts val="1012"/>
              <a:buNone/>
              <a:defRPr sz="1012"/>
            </a:lvl5pPr>
            <a:lvl6pPr lvl="5" algn="l">
              <a:lnSpc>
                <a:spcPct val="90000"/>
              </a:lnSpc>
              <a:spcBef>
                <a:spcPts val="375"/>
              </a:spcBef>
              <a:spcAft>
                <a:spcPts val="0"/>
              </a:spcAft>
              <a:buSzPts val="1012"/>
              <a:buNone/>
              <a:defRPr sz="1012"/>
            </a:lvl6pPr>
            <a:lvl7pPr lvl="6" algn="l">
              <a:lnSpc>
                <a:spcPct val="90000"/>
              </a:lnSpc>
              <a:spcBef>
                <a:spcPts val="375"/>
              </a:spcBef>
              <a:spcAft>
                <a:spcPts val="0"/>
              </a:spcAft>
              <a:buSzPts val="1012"/>
              <a:buNone/>
              <a:defRPr sz="1012"/>
            </a:lvl7pPr>
            <a:lvl8pPr lvl="7" algn="l">
              <a:lnSpc>
                <a:spcPct val="90000"/>
              </a:lnSpc>
              <a:spcBef>
                <a:spcPts val="375"/>
              </a:spcBef>
              <a:spcAft>
                <a:spcPts val="0"/>
              </a:spcAft>
              <a:buSzPts val="1012"/>
              <a:buNone/>
              <a:defRPr sz="1012"/>
            </a:lvl8pPr>
            <a:lvl9pPr lvl="8" algn="l">
              <a:lnSpc>
                <a:spcPct val="90000"/>
              </a:lnSpc>
              <a:spcBef>
                <a:spcPts val="375"/>
              </a:spcBef>
              <a:spcAft>
                <a:spcPts val="0"/>
              </a:spcAft>
              <a:buSzPts val="1012"/>
              <a:buNone/>
              <a:defRPr sz="1012"/>
            </a:lvl9pPr>
          </a:lstStyle>
          <a:p/>
        </p:txBody>
      </p:sp>
    </p:spTree>
  </p:cSld>
  <p:clrMapOvr>
    <a:masterClrMapping/>
  </p:clrMapOvr>
</p:sldLayout>
</file>

<file path=ppt/slideLayouts/slideLayout5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6_Custom Layout">
  <p:cSld name="46_Custom Layout">
    <p:spTree>
      <p:nvGrpSpPr>
        <p:cNvPr id="8958" name="Shape 8958"/>
        <p:cNvGrpSpPr/>
        <p:nvPr/>
      </p:nvGrpSpPr>
      <p:grpSpPr>
        <a:xfrm>
          <a:off x="0" y="0"/>
          <a:ext cx="0" cy="0"/>
          <a:chOff x="0" y="0"/>
          <a:chExt cx="0" cy="0"/>
        </a:xfrm>
      </p:grpSpPr>
      <p:sp>
        <p:nvSpPr>
          <p:cNvPr id="8959" name="Google Shape;8959;g3d53bdb51f7_0_14905"/>
          <p:cNvSpPr/>
          <p:nvPr/>
        </p:nvSpPr>
        <p:spPr>
          <a:xfrm>
            <a:off x="3539152" y="895965"/>
            <a:ext cx="5386200" cy="3687300"/>
          </a:xfrm>
          <a:prstGeom prst="roundRect">
            <a:avLst>
              <a:gd fmla="val 1368" name="adj"/>
            </a:avLst>
          </a:prstGeom>
          <a:gradFill>
            <a:gsLst>
              <a:gs pos="0">
                <a:srgbClr val="EBF0FF"/>
              </a:gs>
              <a:gs pos="28000">
                <a:srgbClr val="E7EDFF"/>
              </a:gs>
              <a:gs pos="53000">
                <a:srgbClr val="DCE5FF"/>
              </a:gs>
              <a:gs pos="77000">
                <a:srgbClr val="CAD7FF"/>
              </a:gs>
              <a:gs pos="85000">
                <a:srgbClr val="C3D2FF"/>
              </a:gs>
              <a:gs pos="100000">
                <a:srgbClr val="C3D2FF"/>
              </a:gs>
            </a:gsLst>
            <a:lin ang="404279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960" name="Google Shape;8960;g3d53bdb51f7_0_1490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8961" name="Google Shape;8961;g3d53bdb51f7_0_14905"/>
          <p:cNvPicPr preferRelativeResize="0"/>
          <p:nvPr/>
        </p:nvPicPr>
        <p:blipFill rotWithShape="1">
          <a:blip r:embed="rId2">
            <a:alphaModFix/>
          </a:blip>
          <a:srcRect b="0" l="0" r="0" t="0"/>
          <a:stretch/>
        </p:blipFill>
        <p:spPr>
          <a:xfrm>
            <a:off x="3671983" y="1362122"/>
            <a:ext cx="51808" cy="122703"/>
          </a:xfrm>
          <a:prstGeom prst="rect">
            <a:avLst/>
          </a:prstGeom>
          <a:noFill/>
          <a:ln>
            <a:noFill/>
          </a:ln>
        </p:spPr>
      </p:pic>
      <p:pic>
        <p:nvPicPr>
          <p:cNvPr id="8962" name="Google Shape;8962;g3d53bdb51f7_0_14905"/>
          <p:cNvPicPr preferRelativeResize="0"/>
          <p:nvPr/>
        </p:nvPicPr>
        <p:blipFill rotWithShape="1">
          <a:blip r:embed="rId2">
            <a:alphaModFix/>
          </a:blip>
          <a:srcRect b="0" l="0" r="0" t="0"/>
          <a:stretch/>
        </p:blipFill>
        <p:spPr>
          <a:xfrm>
            <a:off x="3671983" y="2519235"/>
            <a:ext cx="51808" cy="122703"/>
          </a:xfrm>
          <a:prstGeom prst="rect">
            <a:avLst/>
          </a:prstGeom>
          <a:noFill/>
          <a:ln>
            <a:noFill/>
          </a:ln>
        </p:spPr>
      </p:pic>
      <p:pic>
        <p:nvPicPr>
          <p:cNvPr id="8963" name="Google Shape;8963;g3d53bdb51f7_0_14905"/>
          <p:cNvPicPr preferRelativeResize="0"/>
          <p:nvPr/>
        </p:nvPicPr>
        <p:blipFill rotWithShape="1">
          <a:blip r:embed="rId2">
            <a:alphaModFix/>
          </a:blip>
          <a:srcRect b="0" l="0" r="0" t="0"/>
          <a:stretch/>
        </p:blipFill>
        <p:spPr>
          <a:xfrm>
            <a:off x="3671983" y="3713850"/>
            <a:ext cx="51808" cy="122703"/>
          </a:xfrm>
          <a:prstGeom prst="rect">
            <a:avLst/>
          </a:prstGeom>
          <a:noFill/>
          <a:ln>
            <a:noFill/>
          </a:ln>
        </p:spPr>
      </p:pic>
      <p:pic>
        <p:nvPicPr>
          <p:cNvPr id="8964" name="Google Shape;8964;g3d53bdb51f7_0_14905"/>
          <p:cNvPicPr preferRelativeResize="0"/>
          <p:nvPr/>
        </p:nvPicPr>
        <p:blipFill rotWithShape="1">
          <a:blip r:embed="rId3">
            <a:alphaModFix/>
          </a:blip>
          <a:srcRect b="0" l="0" r="0" t="0"/>
          <a:stretch/>
        </p:blipFill>
        <p:spPr>
          <a:xfrm>
            <a:off x="314533" y="1193772"/>
            <a:ext cx="8845668" cy="5707"/>
          </a:xfrm>
          <a:prstGeom prst="rect">
            <a:avLst/>
          </a:prstGeom>
          <a:noFill/>
          <a:ln>
            <a:noFill/>
          </a:ln>
        </p:spPr>
      </p:pic>
      <p:pic>
        <p:nvPicPr>
          <p:cNvPr id="8965" name="Google Shape;8965;g3d53bdb51f7_0_14905"/>
          <p:cNvPicPr preferRelativeResize="0"/>
          <p:nvPr/>
        </p:nvPicPr>
        <p:blipFill rotWithShape="1">
          <a:blip r:embed="rId3">
            <a:alphaModFix/>
          </a:blip>
          <a:srcRect b="0" l="0" r="0" t="0"/>
          <a:stretch/>
        </p:blipFill>
        <p:spPr>
          <a:xfrm>
            <a:off x="314533" y="2359352"/>
            <a:ext cx="8845668" cy="5707"/>
          </a:xfrm>
          <a:prstGeom prst="rect">
            <a:avLst/>
          </a:prstGeom>
          <a:noFill/>
          <a:ln>
            <a:noFill/>
          </a:ln>
        </p:spPr>
      </p:pic>
      <p:pic>
        <p:nvPicPr>
          <p:cNvPr id="8966" name="Google Shape;8966;g3d53bdb51f7_0_14905"/>
          <p:cNvPicPr preferRelativeResize="0"/>
          <p:nvPr/>
        </p:nvPicPr>
        <p:blipFill rotWithShape="1">
          <a:blip r:embed="rId3">
            <a:alphaModFix/>
          </a:blip>
          <a:srcRect b="0" l="0" r="0" t="0"/>
          <a:stretch/>
        </p:blipFill>
        <p:spPr>
          <a:xfrm>
            <a:off x="314533" y="3517788"/>
            <a:ext cx="8845668" cy="5707"/>
          </a:xfrm>
          <a:prstGeom prst="rect">
            <a:avLst/>
          </a:prstGeom>
          <a:noFill/>
          <a:ln>
            <a:noFill/>
          </a:ln>
        </p:spPr>
      </p:pic>
      <p:sp>
        <p:nvSpPr>
          <p:cNvPr id="8967" name="Google Shape;8967;g3d53bdb51f7_0_14905"/>
          <p:cNvSpPr txBox="1"/>
          <p:nvPr>
            <p:ph idx="1" type="subTitle"/>
          </p:nvPr>
        </p:nvSpPr>
        <p:spPr>
          <a:xfrm>
            <a:off x="318727" y="1296188"/>
            <a:ext cx="2869500" cy="1515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125"/>
              <a:buFont typeface="Poppins"/>
              <a:buNone/>
              <a:defRPr b="1" sz="1125">
                <a:latin typeface="Poppins"/>
                <a:ea typeface="Poppins"/>
                <a:cs typeface="Poppins"/>
                <a:sym typeface="Poppins"/>
              </a:defRPr>
            </a:lvl1pPr>
            <a:lvl2pPr lvl="1" algn="l">
              <a:lnSpc>
                <a:spcPct val="95000"/>
              </a:lnSpc>
              <a:spcBef>
                <a:spcPts val="1350"/>
              </a:spcBef>
              <a:spcAft>
                <a:spcPts val="0"/>
              </a:spcAft>
              <a:buSzPts val="1125"/>
              <a:buNone/>
              <a:defRPr sz="1125"/>
            </a:lvl2pPr>
            <a:lvl3pPr lvl="2" algn="l">
              <a:lnSpc>
                <a:spcPct val="95000"/>
              </a:lnSpc>
              <a:spcBef>
                <a:spcPts val="1350"/>
              </a:spcBef>
              <a:spcAft>
                <a:spcPts val="0"/>
              </a:spcAft>
              <a:buSzPts val="1125"/>
              <a:buNone/>
              <a:defRPr sz="1125"/>
            </a:lvl3pPr>
            <a:lvl4pPr lvl="3" algn="l">
              <a:lnSpc>
                <a:spcPct val="95000"/>
              </a:lnSpc>
              <a:spcBef>
                <a:spcPts val="1350"/>
              </a:spcBef>
              <a:spcAft>
                <a:spcPts val="0"/>
              </a:spcAft>
              <a:buSzPts val="1125"/>
              <a:buNone/>
              <a:defRPr sz="1125"/>
            </a:lvl4pPr>
            <a:lvl5pPr lvl="4" algn="l">
              <a:lnSpc>
                <a:spcPct val="95000"/>
              </a:lnSpc>
              <a:spcBef>
                <a:spcPts val="1350"/>
              </a:spcBef>
              <a:spcAft>
                <a:spcPts val="0"/>
              </a:spcAft>
              <a:buSzPts val="1125"/>
              <a:buNone/>
              <a:defRPr sz="1125"/>
            </a:lvl5pPr>
            <a:lvl6pPr lvl="5" algn="l">
              <a:lnSpc>
                <a:spcPct val="90000"/>
              </a:lnSpc>
              <a:spcBef>
                <a:spcPts val="375"/>
              </a:spcBef>
              <a:spcAft>
                <a:spcPts val="0"/>
              </a:spcAft>
              <a:buSzPts val="1125"/>
              <a:buNone/>
              <a:defRPr sz="1125"/>
            </a:lvl6pPr>
            <a:lvl7pPr lvl="6" algn="l">
              <a:lnSpc>
                <a:spcPct val="90000"/>
              </a:lnSpc>
              <a:spcBef>
                <a:spcPts val="375"/>
              </a:spcBef>
              <a:spcAft>
                <a:spcPts val="0"/>
              </a:spcAft>
              <a:buSzPts val="1125"/>
              <a:buNone/>
              <a:defRPr sz="1125"/>
            </a:lvl7pPr>
            <a:lvl8pPr lvl="7" algn="l">
              <a:lnSpc>
                <a:spcPct val="90000"/>
              </a:lnSpc>
              <a:spcBef>
                <a:spcPts val="375"/>
              </a:spcBef>
              <a:spcAft>
                <a:spcPts val="0"/>
              </a:spcAft>
              <a:buSzPts val="1125"/>
              <a:buNone/>
              <a:defRPr sz="1125"/>
            </a:lvl8pPr>
            <a:lvl9pPr lvl="8" algn="l">
              <a:lnSpc>
                <a:spcPct val="90000"/>
              </a:lnSpc>
              <a:spcBef>
                <a:spcPts val="375"/>
              </a:spcBef>
              <a:spcAft>
                <a:spcPts val="0"/>
              </a:spcAft>
              <a:buSzPts val="1125"/>
              <a:buNone/>
              <a:defRPr sz="1125"/>
            </a:lvl9pPr>
          </a:lstStyle>
          <a:p/>
        </p:txBody>
      </p:sp>
      <p:sp>
        <p:nvSpPr>
          <p:cNvPr id="8968" name="Google Shape;8968;g3d53bdb51f7_0_14905"/>
          <p:cNvSpPr txBox="1"/>
          <p:nvPr>
            <p:ph idx="2" type="subTitle"/>
          </p:nvPr>
        </p:nvSpPr>
        <p:spPr>
          <a:xfrm>
            <a:off x="314537" y="1549173"/>
            <a:ext cx="2869500" cy="156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125"/>
              <a:buNone/>
              <a:defRPr sz="1125"/>
            </a:lvl1pPr>
            <a:lvl2pPr lvl="1" algn="l">
              <a:lnSpc>
                <a:spcPct val="95000"/>
              </a:lnSpc>
              <a:spcBef>
                <a:spcPts val="1350"/>
              </a:spcBef>
              <a:spcAft>
                <a:spcPts val="0"/>
              </a:spcAft>
              <a:buSzPts val="1125"/>
              <a:buNone/>
              <a:defRPr sz="1125"/>
            </a:lvl2pPr>
            <a:lvl3pPr lvl="2" algn="l">
              <a:lnSpc>
                <a:spcPct val="95000"/>
              </a:lnSpc>
              <a:spcBef>
                <a:spcPts val="1350"/>
              </a:spcBef>
              <a:spcAft>
                <a:spcPts val="0"/>
              </a:spcAft>
              <a:buSzPts val="1125"/>
              <a:buNone/>
              <a:defRPr sz="1125"/>
            </a:lvl3pPr>
            <a:lvl4pPr lvl="3" algn="l">
              <a:lnSpc>
                <a:spcPct val="95000"/>
              </a:lnSpc>
              <a:spcBef>
                <a:spcPts val="1350"/>
              </a:spcBef>
              <a:spcAft>
                <a:spcPts val="0"/>
              </a:spcAft>
              <a:buSzPts val="1125"/>
              <a:buNone/>
              <a:defRPr sz="1125"/>
            </a:lvl4pPr>
            <a:lvl5pPr lvl="4" algn="l">
              <a:lnSpc>
                <a:spcPct val="95000"/>
              </a:lnSpc>
              <a:spcBef>
                <a:spcPts val="1350"/>
              </a:spcBef>
              <a:spcAft>
                <a:spcPts val="0"/>
              </a:spcAft>
              <a:buSzPts val="1125"/>
              <a:buNone/>
              <a:defRPr sz="1125"/>
            </a:lvl5pPr>
            <a:lvl6pPr lvl="5" algn="l">
              <a:lnSpc>
                <a:spcPct val="90000"/>
              </a:lnSpc>
              <a:spcBef>
                <a:spcPts val="375"/>
              </a:spcBef>
              <a:spcAft>
                <a:spcPts val="0"/>
              </a:spcAft>
              <a:buSzPts val="1125"/>
              <a:buNone/>
              <a:defRPr sz="1125"/>
            </a:lvl6pPr>
            <a:lvl7pPr lvl="6" algn="l">
              <a:lnSpc>
                <a:spcPct val="90000"/>
              </a:lnSpc>
              <a:spcBef>
                <a:spcPts val="375"/>
              </a:spcBef>
              <a:spcAft>
                <a:spcPts val="0"/>
              </a:spcAft>
              <a:buSzPts val="1125"/>
              <a:buNone/>
              <a:defRPr sz="1125"/>
            </a:lvl7pPr>
            <a:lvl8pPr lvl="7" algn="l">
              <a:lnSpc>
                <a:spcPct val="90000"/>
              </a:lnSpc>
              <a:spcBef>
                <a:spcPts val="375"/>
              </a:spcBef>
              <a:spcAft>
                <a:spcPts val="0"/>
              </a:spcAft>
              <a:buSzPts val="1125"/>
              <a:buNone/>
              <a:defRPr sz="1125"/>
            </a:lvl8pPr>
            <a:lvl9pPr lvl="8" algn="l">
              <a:lnSpc>
                <a:spcPct val="90000"/>
              </a:lnSpc>
              <a:spcBef>
                <a:spcPts val="375"/>
              </a:spcBef>
              <a:spcAft>
                <a:spcPts val="0"/>
              </a:spcAft>
              <a:buSzPts val="1125"/>
              <a:buNone/>
              <a:defRPr sz="1125"/>
            </a:lvl9pPr>
          </a:lstStyle>
          <a:p/>
        </p:txBody>
      </p:sp>
      <p:sp>
        <p:nvSpPr>
          <p:cNvPr id="8969" name="Google Shape;8969;g3d53bdb51f7_0_14905"/>
          <p:cNvSpPr txBox="1"/>
          <p:nvPr>
            <p:ph idx="3" type="subTitle"/>
          </p:nvPr>
        </p:nvSpPr>
        <p:spPr>
          <a:xfrm>
            <a:off x="3789726" y="1296188"/>
            <a:ext cx="4824900" cy="445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00"/>
              <a:buNone/>
              <a:defRPr sz="1500"/>
            </a:lvl1pPr>
            <a:lvl2pPr lvl="1" algn="l">
              <a:lnSpc>
                <a:spcPct val="95000"/>
              </a:lnSpc>
              <a:spcBef>
                <a:spcPts val="0"/>
              </a:spcBef>
              <a:spcAft>
                <a:spcPts val="0"/>
              </a:spcAft>
              <a:buSzPts val="1500"/>
              <a:buNone/>
              <a:defRPr sz="1500"/>
            </a:lvl2pPr>
            <a:lvl3pPr lvl="2" algn="l">
              <a:lnSpc>
                <a:spcPct val="95000"/>
              </a:lnSpc>
              <a:spcBef>
                <a:spcPts val="0"/>
              </a:spcBef>
              <a:spcAft>
                <a:spcPts val="0"/>
              </a:spcAft>
              <a:buSzPts val="1500"/>
              <a:buNone/>
              <a:defRPr sz="1500"/>
            </a:lvl3pPr>
            <a:lvl4pPr lvl="3" algn="l">
              <a:lnSpc>
                <a:spcPct val="95000"/>
              </a:lnSpc>
              <a:spcBef>
                <a:spcPts val="0"/>
              </a:spcBef>
              <a:spcAft>
                <a:spcPts val="0"/>
              </a:spcAft>
              <a:buSzPts val="1500"/>
              <a:buNone/>
              <a:defRPr sz="1500"/>
            </a:lvl4pPr>
            <a:lvl5pPr lvl="4" algn="l">
              <a:lnSpc>
                <a:spcPct val="95000"/>
              </a:lnSpc>
              <a:spcBef>
                <a:spcPts val="0"/>
              </a:spcBef>
              <a:spcAft>
                <a:spcPts val="0"/>
              </a:spcAft>
              <a:buSzPts val="1500"/>
              <a:buNone/>
              <a:defRPr sz="1500"/>
            </a:lvl5pPr>
            <a:lvl6pPr lvl="5" algn="l">
              <a:lnSpc>
                <a:spcPct val="95000"/>
              </a:lnSpc>
              <a:spcBef>
                <a:spcPts val="0"/>
              </a:spcBef>
              <a:spcAft>
                <a:spcPts val="0"/>
              </a:spcAft>
              <a:buSzPts val="1500"/>
              <a:buNone/>
              <a:defRPr sz="1500"/>
            </a:lvl6pPr>
            <a:lvl7pPr lvl="6" algn="l">
              <a:lnSpc>
                <a:spcPct val="95000"/>
              </a:lnSpc>
              <a:spcBef>
                <a:spcPts val="0"/>
              </a:spcBef>
              <a:spcAft>
                <a:spcPts val="0"/>
              </a:spcAft>
              <a:buSzPts val="1500"/>
              <a:buNone/>
              <a:defRPr sz="1500"/>
            </a:lvl7pPr>
            <a:lvl8pPr lvl="7" algn="l">
              <a:lnSpc>
                <a:spcPct val="95000"/>
              </a:lnSpc>
              <a:spcBef>
                <a:spcPts val="0"/>
              </a:spcBef>
              <a:spcAft>
                <a:spcPts val="0"/>
              </a:spcAft>
              <a:buSzPts val="1500"/>
              <a:buNone/>
              <a:defRPr sz="1500"/>
            </a:lvl8pPr>
            <a:lvl9pPr lvl="8" algn="l">
              <a:lnSpc>
                <a:spcPct val="95000"/>
              </a:lnSpc>
              <a:spcBef>
                <a:spcPts val="0"/>
              </a:spcBef>
              <a:spcAft>
                <a:spcPts val="0"/>
              </a:spcAft>
              <a:buSzPts val="1500"/>
              <a:buNone/>
              <a:defRPr sz="1500"/>
            </a:lvl9pPr>
          </a:lstStyle>
          <a:p/>
        </p:txBody>
      </p:sp>
      <p:sp>
        <p:nvSpPr>
          <p:cNvPr id="8970" name="Google Shape;8970;g3d53bdb51f7_0_14905"/>
          <p:cNvSpPr txBox="1"/>
          <p:nvPr>
            <p:ph idx="4" type="subTitle"/>
          </p:nvPr>
        </p:nvSpPr>
        <p:spPr>
          <a:xfrm>
            <a:off x="318727" y="2468863"/>
            <a:ext cx="2869500" cy="1515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125"/>
              <a:buFont typeface="Poppins"/>
              <a:buNone/>
              <a:defRPr b="1" sz="1125">
                <a:latin typeface="Poppins"/>
                <a:ea typeface="Poppins"/>
                <a:cs typeface="Poppins"/>
                <a:sym typeface="Poppins"/>
              </a:defRPr>
            </a:lvl1pPr>
            <a:lvl2pPr lvl="1" algn="l">
              <a:lnSpc>
                <a:spcPct val="95000"/>
              </a:lnSpc>
              <a:spcBef>
                <a:spcPts val="1350"/>
              </a:spcBef>
              <a:spcAft>
                <a:spcPts val="0"/>
              </a:spcAft>
              <a:buSzPts val="1125"/>
              <a:buNone/>
              <a:defRPr sz="1125"/>
            </a:lvl2pPr>
            <a:lvl3pPr lvl="2" algn="l">
              <a:lnSpc>
                <a:spcPct val="95000"/>
              </a:lnSpc>
              <a:spcBef>
                <a:spcPts val="1350"/>
              </a:spcBef>
              <a:spcAft>
                <a:spcPts val="0"/>
              </a:spcAft>
              <a:buSzPts val="1125"/>
              <a:buNone/>
              <a:defRPr sz="1125"/>
            </a:lvl3pPr>
            <a:lvl4pPr lvl="3" algn="l">
              <a:lnSpc>
                <a:spcPct val="95000"/>
              </a:lnSpc>
              <a:spcBef>
                <a:spcPts val="1350"/>
              </a:spcBef>
              <a:spcAft>
                <a:spcPts val="0"/>
              </a:spcAft>
              <a:buSzPts val="1125"/>
              <a:buNone/>
              <a:defRPr sz="1125"/>
            </a:lvl4pPr>
            <a:lvl5pPr lvl="4" algn="l">
              <a:lnSpc>
                <a:spcPct val="95000"/>
              </a:lnSpc>
              <a:spcBef>
                <a:spcPts val="1350"/>
              </a:spcBef>
              <a:spcAft>
                <a:spcPts val="0"/>
              </a:spcAft>
              <a:buSzPts val="1125"/>
              <a:buNone/>
              <a:defRPr sz="1125"/>
            </a:lvl5pPr>
            <a:lvl6pPr lvl="5" algn="l">
              <a:lnSpc>
                <a:spcPct val="90000"/>
              </a:lnSpc>
              <a:spcBef>
                <a:spcPts val="375"/>
              </a:spcBef>
              <a:spcAft>
                <a:spcPts val="0"/>
              </a:spcAft>
              <a:buSzPts val="1125"/>
              <a:buNone/>
              <a:defRPr sz="1125"/>
            </a:lvl6pPr>
            <a:lvl7pPr lvl="6" algn="l">
              <a:lnSpc>
                <a:spcPct val="90000"/>
              </a:lnSpc>
              <a:spcBef>
                <a:spcPts val="375"/>
              </a:spcBef>
              <a:spcAft>
                <a:spcPts val="0"/>
              </a:spcAft>
              <a:buSzPts val="1125"/>
              <a:buNone/>
              <a:defRPr sz="1125"/>
            </a:lvl7pPr>
            <a:lvl8pPr lvl="7" algn="l">
              <a:lnSpc>
                <a:spcPct val="90000"/>
              </a:lnSpc>
              <a:spcBef>
                <a:spcPts val="375"/>
              </a:spcBef>
              <a:spcAft>
                <a:spcPts val="0"/>
              </a:spcAft>
              <a:buSzPts val="1125"/>
              <a:buNone/>
              <a:defRPr sz="1125"/>
            </a:lvl8pPr>
            <a:lvl9pPr lvl="8" algn="l">
              <a:lnSpc>
                <a:spcPct val="90000"/>
              </a:lnSpc>
              <a:spcBef>
                <a:spcPts val="375"/>
              </a:spcBef>
              <a:spcAft>
                <a:spcPts val="0"/>
              </a:spcAft>
              <a:buSzPts val="1125"/>
              <a:buNone/>
              <a:defRPr sz="1125"/>
            </a:lvl9pPr>
          </a:lstStyle>
          <a:p/>
        </p:txBody>
      </p:sp>
      <p:sp>
        <p:nvSpPr>
          <p:cNvPr id="8971" name="Google Shape;8971;g3d53bdb51f7_0_14905"/>
          <p:cNvSpPr txBox="1"/>
          <p:nvPr>
            <p:ph idx="5" type="subTitle"/>
          </p:nvPr>
        </p:nvSpPr>
        <p:spPr>
          <a:xfrm>
            <a:off x="314537" y="2677028"/>
            <a:ext cx="2869500" cy="156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125"/>
              <a:buNone/>
              <a:defRPr sz="1125"/>
            </a:lvl1pPr>
            <a:lvl2pPr lvl="1" algn="l">
              <a:lnSpc>
                <a:spcPct val="95000"/>
              </a:lnSpc>
              <a:spcBef>
                <a:spcPts val="1350"/>
              </a:spcBef>
              <a:spcAft>
                <a:spcPts val="0"/>
              </a:spcAft>
              <a:buSzPts val="1125"/>
              <a:buNone/>
              <a:defRPr sz="1125"/>
            </a:lvl2pPr>
            <a:lvl3pPr lvl="2" algn="l">
              <a:lnSpc>
                <a:spcPct val="95000"/>
              </a:lnSpc>
              <a:spcBef>
                <a:spcPts val="1350"/>
              </a:spcBef>
              <a:spcAft>
                <a:spcPts val="0"/>
              </a:spcAft>
              <a:buSzPts val="1125"/>
              <a:buNone/>
              <a:defRPr sz="1125"/>
            </a:lvl3pPr>
            <a:lvl4pPr lvl="3" algn="l">
              <a:lnSpc>
                <a:spcPct val="95000"/>
              </a:lnSpc>
              <a:spcBef>
                <a:spcPts val="1350"/>
              </a:spcBef>
              <a:spcAft>
                <a:spcPts val="0"/>
              </a:spcAft>
              <a:buSzPts val="1125"/>
              <a:buNone/>
              <a:defRPr sz="1125"/>
            </a:lvl4pPr>
            <a:lvl5pPr lvl="4" algn="l">
              <a:lnSpc>
                <a:spcPct val="95000"/>
              </a:lnSpc>
              <a:spcBef>
                <a:spcPts val="1350"/>
              </a:spcBef>
              <a:spcAft>
                <a:spcPts val="0"/>
              </a:spcAft>
              <a:buSzPts val="1125"/>
              <a:buNone/>
              <a:defRPr sz="1125"/>
            </a:lvl5pPr>
            <a:lvl6pPr lvl="5" algn="l">
              <a:lnSpc>
                <a:spcPct val="90000"/>
              </a:lnSpc>
              <a:spcBef>
                <a:spcPts val="375"/>
              </a:spcBef>
              <a:spcAft>
                <a:spcPts val="0"/>
              </a:spcAft>
              <a:buSzPts val="1125"/>
              <a:buNone/>
              <a:defRPr sz="1125"/>
            </a:lvl6pPr>
            <a:lvl7pPr lvl="6" algn="l">
              <a:lnSpc>
                <a:spcPct val="90000"/>
              </a:lnSpc>
              <a:spcBef>
                <a:spcPts val="375"/>
              </a:spcBef>
              <a:spcAft>
                <a:spcPts val="0"/>
              </a:spcAft>
              <a:buSzPts val="1125"/>
              <a:buNone/>
              <a:defRPr sz="1125"/>
            </a:lvl7pPr>
            <a:lvl8pPr lvl="7" algn="l">
              <a:lnSpc>
                <a:spcPct val="90000"/>
              </a:lnSpc>
              <a:spcBef>
                <a:spcPts val="375"/>
              </a:spcBef>
              <a:spcAft>
                <a:spcPts val="0"/>
              </a:spcAft>
              <a:buSzPts val="1125"/>
              <a:buNone/>
              <a:defRPr sz="1125"/>
            </a:lvl8pPr>
            <a:lvl9pPr lvl="8" algn="l">
              <a:lnSpc>
                <a:spcPct val="90000"/>
              </a:lnSpc>
              <a:spcBef>
                <a:spcPts val="375"/>
              </a:spcBef>
              <a:spcAft>
                <a:spcPts val="0"/>
              </a:spcAft>
              <a:buSzPts val="1125"/>
              <a:buNone/>
              <a:defRPr sz="1125"/>
            </a:lvl9pPr>
          </a:lstStyle>
          <a:p/>
        </p:txBody>
      </p:sp>
      <p:sp>
        <p:nvSpPr>
          <p:cNvPr id="8972" name="Google Shape;8972;g3d53bdb51f7_0_14905"/>
          <p:cNvSpPr txBox="1"/>
          <p:nvPr>
            <p:ph idx="6" type="subTitle"/>
          </p:nvPr>
        </p:nvSpPr>
        <p:spPr>
          <a:xfrm>
            <a:off x="3789726" y="2468863"/>
            <a:ext cx="4824900" cy="445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00"/>
              <a:buNone/>
              <a:defRPr sz="1500"/>
            </a:lvl1pPr>
            <a:lvl2pPr lvl="1" algn="l">
              <a:lnSpc>
                <a:spcPct val="95000"/>
              </a:lnSpc>
              <a:spcBef>
                <a:spcPts val="0"/>
              </a:spcBef>
              <a:spcAft>
                <a:spcPts val="0"/>
              </a:spcAft>
              <a:buSzPts val="1500"/>
              <a:buNone/>
              <a:defRPr sz="1500"/>
            </a:lvl2pPr>
            <a:lvl3pPr lvl="2" algn="l">
              <a:lnSpc>
                <a:spcPct val="95000"/>
              </a:lnSpc>
              <a:spcBef>
                <a:spcPts val="0"/>
              </a:spcBef>
              <a:spcAft>
                <a:spcPts val="0"/>
              </a:spcAft>
              <a:buSzPts val="1500"/>
              <a:buNone/>
              <a:defRPr sz="1500"/>
            </a:lvl3pPr>
            <a:lvl4pPr lvl="3" algn="l">
              <a:lnSpc>
                <a:spcPct val="95000"/>
              </a:lnSpc>
              <a:spcBef>
                <a:spcPts val="0"/>
              </a:spcBef>
              <a:spcAft>
                <a:spcPts val="0"/>
              </a:spcAft>
              <a:buSzPts val="1500"/>
              <a:buNone/>
              <a:defRPr sz="1500"/>
            </a:lvl4pPr>
            <a:lvl5pPr lvl="4" algn="l">
              <a:lnSpc>
                <a:spcPct val="95000"/>
              </a:lnSpc>
              <a:spcBef>
                <a:spcPts val="0"/>
              </a:spcBef>
              <a:spcAft>
                <a:spcPts val="0"/>
              </a:spcAft>
              <a:buSzPts val="1500"/>
              <a:buNone/>
              <a:defRPr sz="1500"/>
            </a:lvl5pPr>
            <a:lvl6pPr lvl="5" algn="l">
              <a:lnSpc>
                <a:spcPct val="95000"/>
              </a:lnSpc>
              <a:spcBef>
                <a:spcPts val="0"/>
              </a:spcBef>
              <a:spcAft>
                <a:spcPts val="0"/>
              </a:spcAft>
              <a:buSzPts val="1500"/>
              <a:buNone/>
              <a:defRPr sz="1500"/>
            </a:lvl6pPr>
            <a:lvl7pPr lvl="6" algn="l">
              <a:lnSpc>
                <a:spcPct val="95000"/>
              </a:lnSpc>
              <a:spcBef>
                <a:spcPts val="0"/>
              </a:spcBef>
              <a:spcAft>
                <a:spcPts val="0"/>
              </a:spcAft>
              <a:buSzPts val="1500"/>
              <a:buNone/>
              <a:defRPr sz="1500"/>
            </a:lvl7pPr>
            <a:lvl8pPr lvl="7" algn="l">
              <a:lnSpc>
                <a:spcPct val="95000"/>
              </a:lnSpc>
              <a:spcBef>
                <a:spcPts val="0"/>
              </a:spcBef>
              <a:spcAft>
                <a:spcPts val="0"/>
              </a:spcAft>
              <a:buSzPts val="1500"/>
              <a:buNone/>
              <a:defRPr sz="1500"/>
            </a:lvl8pPr>
            <a:lvl9pPr lvl="8" algn="l">
              <a:lnSpc>
                <a:spcPct val="95000"/>
              </a:lnSpc>
              <a:spcBef>
                <a:spcPts val="0"/>
              </a:spcBef>
              <a:spcAft>
                <a:spcPts val="0"/>
              </a:spcAft>
              <a:buSzPts val="1500"/>
              <a:buNone/>
              <a:defRPr sz="1500"/>
            </a:lvl9pPr>
          </a:lstStyle>
          <a:p/>
        </p:txBody>
      </p:sp>
      <p:sp>
        <p:nvSpPr>
          <p:cNvPr id="8973" name="Google Shape;8973;g3d53bdb51f7_0_14905"/>
          <p:cNvSpPr txBox="1"/>
          <p:nvPr>
            <p:ph idx="7" type="subTitle"/>
          </p:nvPr>
        </p:nvSpPr>
        <p:spPr>
          <a:xfrm>
            <a:off x="318727" y="3661988"/>
            <a:ext cx="2869500" cy="1515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125"/>
              <a:buFont typeface="Poppins"/>
              <a:buNone/>
              <a:defRPr b="1" sz="1125">
                <a:latin typeface="Poppins"/>
                <a:ea typeface="Poppins"/>
                <a:cs typeface="Poppins"/>
                <a:sym typeface="Poppins"/>
              </a:defRPr>
            </a:lvl1pPr>
            <a:lvl2pPr lvl="1" algn="l">
              <a:lnSpc>
                <a:spcPct val="95000"/>
              </a:lnSpc>
              <a:spcBef>
                <a:spcPts val="1350"/>
              </a:spcBef>
              <a:spcAft>
                <a:spcPts val="0"/>
              </a:spcAft>
              <a:buSzPts val="1125"/>
              <a:buNone/>
              <a:defRPr sz="1125"/>
            </a:lvl2pPr>
            <a:lvl3pPr lvl="2" algn="l">
              <a:lnSpc>
                <a:spcPct val="95000"/>
              </a:lnSpc>
              <a:spcBef>
                <a:spcPts val="1350"/>
              </a:spcBef>
              <a:spcAft>
                <a:spcPts val="0"/>
              </a:spcAft>
              <a:buSzPts val="1125"/>
              <a:buNone/>
              <a:defRPr sz="1125"/>
            </a:lvl3pPr>
            <a:lvl4pPr lvl="3" algn="l">
              <a:lnSpc>
                <a:spcPct val="95000"/>
              </a:lnSpc>
              <a:spcBef>
                <a:spcPts val="1350"/>
              </a:spcBef>
              <a:spcAft>
                <a:spcPts val="0"/>
              </a:spcAft>
              <a:buSzPts val="1125"/>
              <a:buNone/>
              <a:defRPr sz="1125"/>
            </a:lvl4pPr>
            <a:lvl5pPr lvl="4" algn="l">
              <a:lnSpc>
                <a:spcPct val="95000"/>
              </a:lnSpc>
              <a:spcBef>
                <a:spcPts val="1350"/>
              </a:spcBef>
              <a:spcAft>
                <a:spcPts val="0"/>
              </a:spcAft>
              <a:buSzPts val="1125"/>
              <a:buNone/>
              <a:defRPr sz="1125"/>
            </a:lvl5pPr>
            <a:lvl6pPr lvl="5" algn="l">
              <a:lnSpc>
                <a:spcPct val="90000"/>
              </a:lnSpc>
              <a:spcBef>
                <a:spcPts val="375"/>
              </a:spcBef>
              <a:spcAft>
                <a:spcPts val="0"/>
              </a:spcAft>
              <a:buSzPts val="1125"/>
              <a:buNone/>
              <a:defRPr sz="1125"/>
            </a:lvl6pPr>
            <a:lvl7pPr lvl="6" algn="l">
              <a:lnSpc>
                <a:spcPct val="90000"/>
              </a:lnSpc>
              <a:spcBef>
                <a:spcPts val="375"/>
              </a:spcBef>
              <a:spcAft>
                <a:spcPts val="0"/>
              </a:spcAft>
              <a:buSzPts val="1125"/>
              <a:buNone/>
              <a:defRPr sz="1125"/>
            </a:lvl7pPr>
            <a:lvl8pPr lvl="7" algn="l">
              <a:lnSpc>
                <a:spcPct val="90000"/>
              </a:lnSpc>
              <a:spcBef>
                <a:spcPts val="375"/>
              </a:spcBef>
              <a:spcAft>
                <a:spcPts val="0"/>
              </a:spcAft>
              <a:buSzPts val="1125"/>
              <a:buNone/>
              <a:defRPr sz="1125"/>
            </a:lvl8pPr>
            <a:lvl9pPr lvl="8" algn="l">
              <a:lnSpc>
                <a:spcPct val="90000"/>
              </a:lnSpc>
              <a:spcBef>
                <a:spcPts val="375"/>
              </a:spcBef>
              <a:spcAft>
                <a:spcPts val="0"/>
              </a:spcAft>
              <a:buSzPts val="1125"/>
              <a:buNone/>
              <a:defRPr sz="1125"/>
            </a:lvl9pPr>
          </a:lstStyle>
          <a:p/>
        </p:txBody>
      </p:sp>
      <p:sp>
        <p:nvSpPr>
          <p:cNvPr id="8974" name="Google Shape;8974;g3d53bdb51f7_0_14905"/>
          <p:cNvSpPr txBox="1"/>
          <p:nvPr>
            <p:ph idx="8" type="subTitle"/>
          </p:nvPr>
        </p:nvSpPr>
        <p:spPr>
          <a:xfrm>
            <a:off x="314537" y="3871600"/>
            <a:ext cx="2869500" cy="156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125"/>
              <a:buNone/>
              <a:defRPr sz="1125"/>
            </a:lvl1pPr>
            <a:lvl2pPr lvl="1" algn="l">
              <a:lnSpc>
                <a:spcPct val="95000"/>
              </a:lnSpc>
              <a:spcBef>
                <a:spcPts val="1350"/>
              </a:spcBef>
              <a:spcAft>
                <a:spcPts val="0"/>
              </a:spcAft>
              <a:buSzPts val="1125"/>
              <a:buNone/>
              <a:defRPr sz="1125"/>
            </a:lvl2pPr>
            <a:lvl3pPr lvl="2" algn="l">
              <a:lnSpc>
                <a:spcPct val="95000"/>
              </a:lnSpc>
              <a:spcBef>
                <a:spcPts val="1350"/>
              </a:spcBef>
              <a:spcAft>
                <a:spcPts val="0"/>
              </a:spcAft>
              <a:buSzPts val="1125"/>
              <a:buNone/>
              <a:defRPr sz="1125"/>
            </a:lvl3pPr>
            <a:lvl4pPr lvl="3" algn="l">
              <a:lnSpc>
                <a:spcPct val="95000"/>
              </a:lnSpc>
              <a:spcBef>
                <a:spcPts val="1350"/>
              </a:spcBef>
              <a:spcAft>
                <a:spcPts val="0"/>
              </a:spcAft>
              <a:buSzPts val="1125"/>
              <a:buNone/>
              <a:defRPr sz="1125"/>
            </a:lvl4pPr>
            <a:lvl5pPr lvl="4" algn="l">
              <a:lnSpc>
                <a:spcPct val="95000"/>
              </a:lnSpc>
              <a:spcBef>
                <a:spcPts val="1350"/>
              </a:spcBef>
              <a:spcAft>
                <a:spcPts val="0"/>
              </a:spcAft>
              <a:buSzPts val="1125"/>
              <a:buNone/>
              <a:defRPr sz="1125"/>
            </a:lvl5pPr>
            <a:lvl6pPr lvl="5" algn="l">
              <a:lnSpc>
                <a:spcPct val="90000"/>
              </a:lnSpc>
              <a:spcBef>
                <a:spcPts val="375"/>
              </a:spcBef>
              <a:spcAft>
                <a:spcPts val="0"/>
              </a:spcAft>
              <a:buSzPts val="1125"/>
              <a:buNone/>
              <a:defRPr sz="1125"/>
            </a:lvl6pPr>
            <a:lvl7pPr lvl="6" algn="l">
              <a:lnSpc>
                <a:spcPct val="90000"/>
              </a:lnSpc>
              <a:spcBef>
                <a:spcPts val="375"/>
              </a:spcBef>
              <a:spcAft>
                <a:spcPts val="0"/>
              </a:spcAft>
              <a:buSzPts val="1125"/>
              <a:buNone/>
              <a:defRPr sz="1125"/>
            </a:lvl7pPr>
            <a:lvl8pPr lvl="7" algn="l">
              <a:lnSpc>
                <a:spcPct val="90000"/>
              </a:lnSpc>
              <a:spcBef>
                <a:spcPts val="375"/>
              </a:spcBef>
              <a:spcAft>
                <a:spcPts val="0"/>
              </a:spcAft>
              <a:buSzPts val="1125"/>
              <a:buNone/>
              <a:defRPr sz="1125"/>
            </a:lvl8pPr>
            <a:lvl9pPr lvl="8" algn="l">
              <a:lnSpc>
                <a:spcPct val="90000"/>
              </a:lnSpc>
              <a:spcBef>
                <a:spcPts val="375"/>
              </a:spcBef>
              <a:spcAft>
                <a:spcPts val="0"/>
              </a:spcAft>
              <a:buSzPts val="1125"/>
              <a:buNone/>
              <a:defRPr sz="1125"/>
            </a:lvl9pPr>
          </a:lstStyle>
          <a:p/>
        </p:txBody>
      </p:sp>
      <p:sp>
        <p:nvSpPr>
          <p:cNvPr id="8975" name="Google Shape;8975;g3d53bdb51f7_0_14905"/>
          <p:cNvSpPr txBox="1"/>
          <p:nvPr>
            <p:ph idx="9" type="subTitle"/>
          </p:nvPr>
        </p:nvSpPr>
        <p:spPr>
          <a:xfrm>
            <a:off x="3789726" y="3661988"/>
            <a:ext cx="4824900" cy="445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00"/>
              <a:buNone/>
              <a:defRPr sz="1500"/>
            </a:lvl1pPr>
            <a:lvl2pPr lvl="1" algn="l">
              <a:lnSpc>
                <a:spcPct val="95000"/>
              </a:lnSpc>
              <a:spcBef>
                <a:spcPts val="0"/>
              </a:spcBef>
              <a:spcAft>
                <a:spcPts val="0"/>
              </a:spcAft>
              <a:buSzPts val="1500"/>
              <a:buNone/>
              <a:defRPr sz="1500"/>
            </a:lvl2pPr>
            <a:lvl3pPr lvl="2" algn="l">
              <a:lnSpc>
                <a:spcPct val="95000"/>
              </a:lnSpc>
              <a:spcBef>
                <a:spcPts val="0"/>
              </a:spcBef>
              <a:spcAft>
                <a:spcPts val="0"/>
              </a:spcAft>
              <a:buSzPts val="1500"/>
              <a:buNone/>
              <a:defRPr sz="1500"/>
            </a:lvl3pPr>
            <a:lvl4pPr lvl="3" algn="l">
              <a:lnSpc>
                <a:spcPct val="95000"/>
              </a:lnSpc>
              <a:spcBef>
                <a:spcPts val="0"/>
              </a:spcBef>
              <a:spcAft>
                <a:spcPts val="0"/>
              </a:spcAft>
              <a:buSzPts val="1500"/>
              <a:buNone/>
              <a:defRPr sz="1500"/>
            </a:lvl4pPr>
            <a:lvl5pPr lvl="4" algn="l">
              <a:lnSpc>
                <a:spcPct val="95000"/>
              </a:lnSpc>
              <a:spcBef>
                <a:spcPts val="0"/>
              </a:spcBef>
              <a:spcAft>
                <a:spcPts val="0"/>
              </a:spcAft>
              <a:buSzPts val="1500"/>
              <a:buNone/>
              <a:defRPr sz="1500"/>
            </a:lvl5pPr>
            <a:lvl6pPr lvl="5" algn="l">
              <a:lnSpc>
                <a:spcPct val="95000"/>
              </a:lnSpc>
              <a:spcBef>
                <a:spcPts val="0"/>
              </a:spcBef>
              <a:spcAft>
                <a:spcPts val="0"/>
              </a:spcAft>
              <a:buSzPts val="1500"/>
              <a:buNone/>
              <a:defRPr sz="1500"/>
            </a:lvl6pPr>
            <a:lvl7pPr lvl="6" algn="l">
              <a:lnSpc>
                <a:spcPct val="95000"/>
              </a:lnSpc>
              <a:spcBef>
                <a:spcPts val="0"/>
              </a:spcBef>
              <a:spcAft>
                <a:spcPts val="0"/>
              </a:spcAft>
              <a:buSzPts val="1500"/>
              <a:buNone/>
              <a:defRPr sz="1500"/>
            </a:lvl7pPr>
            <a:lvl8pPr lvl="7" algn="l">
              <a:lnSpc>
                <a:spcPct val="95000"/>
              </a:lnSpc>
              <a:spcBef>
                <a:spcPts val="0"/>
              </a:spcBef>
              <a:spcAft>
                <a:spcPts val="0"/>
              </a:spcAft>
              <a:buSzPts val="1500"/>
              <a:buNone/>
              <a:defRPr sz="1500"/>
            </a:lvl8pPr>
            <a:lvl9pPr lvl="8" algn="l">
              <a:lnSpc>
                <a:spcPct val="95000"/>
              </a:lnSpc>
              <a:spcBef>
                <a:spcPts val="0"/>
              </a:spcBef>
              <a:spcAft>
                <a:spcPts val="0"/>
              </a:spcAft>
              <a:buSzPts val="1500"/>
              <a:buNone/>
              <a:defRPr sz="1500"/>
            </a:lvl9pPr>
          </a:lstStyle>
          <a:p/>
        </p:txBody>
      </p:sp>
      <p:sp>
        <p:nvSpPr>
          <p:cNvPr id="8976" name="Google Shape;8976;g3d53bdb51f7_0_14905"/>
          <p:cNvSpPr txBox="1"/>
          <p:nvPr>
            <p:ph type="title"/>
          </p:nvPr>
        </p:nvSpPr>
        <p:spPr>
          <a:xfrm>
            <a:off x="325593" y="36849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Tree>
  </p:cSld>
  <p:clrMapOvr>
    <a:masterClrMapping/>
  </p:clrMapOvr>
</p:sldLayout>
</file>

<file path=ppt/slideLayouts/slideLayout5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7_Custom Layout">
  <p:cSld name="47_Custom Layout">
    <p:spTree>
      <p:nvGrpSpPr>
        <p:cNvPr id="8977" name="Shape 8977"/>
        <p:cNvGrpSpPr/>
        <p:nvPr/>
      </p:nvGrpSpPr>
      <p:grpSpPr>
        <a:xfrm>
          <a:off x="0" y="0"/>
          <a:ext cx="0" cy="0"/>
          <a:chOff x="0" y="0"/>
          <a:chExt cx="0" cy="0"/>
        </a:xfrm>
      </p:grpSpPr>
      <p:sp>
        <p:nvSpPr>
          <p:cNvPr id="8978" name="Google Shape;8978;g3d53bdb51f7_0_14924"/>
          <p:cNvSpPr/>
          <p:nvPr/>
        </p:nvSpPr>
        <p:spPr>
          <a:xfrm>
            <a:off x="316070" y="1252924"/>
            <a:ext cx="4419000" cy="3321600"/>
          </a:xfrm>
          <a:prstGeom prst="roundRect">
            <a:avLst>
              <a:gd fmla="val 2802" name="adj"/>
            </a:avLst>
          </a:prstGeom>
          <a:gradFill>
            <a:gsLst>
              <a:gs pos="0">
                <a:srgbClr val="EBF0FF"/>
              </a:gs>
              <a:gs pos="28000">
                <a:srgbClr val="E7EDFF"/>
              </a:gs>
              <a:gs pos="53000">
                <a:srgbClr val="DCE5FF"/>
              </a:gs>
              <a:gs pos="77000">
                <a:srgbClr val="CAD7FF"/>
              </a:gs>
              <a:gs pos="85000">
                <a:srgbClr val="C3D2FF"/>
              </a:gs>
              <a:gs pos="100000">
                <a:srgbClr val="C3D2FF"/>
              </a:gs>
            </a:gsLst>
            <a:lin ang="404279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979" name="Google Shape;8979;g3d53bdb51f7_0_14924"/>
          <p:cNvSpPr txBox="1"/>
          <p:nvPr>
            <p:ph type="title"/>
          </p:nvPr>
        </p:nvSpPr>
        <p:spPr>
          <a:xfrm>
            <a:off x="314709" y="336522"/>
            <a:ext cx="4409700" cy="739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980" name="Google Shape;8980;g3d53bdb51f7_0_1492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981" name="Google Shape;8981;g3d53bdb51f7_0_14924"/>
          <p:cNvSpPr txBox="1"/>
          <p:nvPr>
            <p:ph idx="1" type="body"/>
          </p:nvPr>
        </p:nvSpPr>
        <p:spPr>
          <a:xfrm>
            <a:off x="487498" y="1740694"/>
            <a:ext cx="3826800" cy="2610300"/>
          </a:xfrm>
          <a:prstGeom prst="rect">
            <a:avLst/>
          </a:prstGeom>
          <a:noFill/>
          <a:ln>
            <a:noFill/>
          </a:ln>
        </p:spPr>
        <p:txBody>
          <a:bodyPr anchorCtr="0" anchor="t" bIns="0" lIns="0" spcFirstLastPara="1" rIns="0" wrap="square" tIns="0">
            <a:noAutofit/>
          </a:bodyPr>
          <a:lstStyle>
            <a:lvl1pPr indent="-288608" lvl="0" marL="457200" algn="l">
              <a:lnSpc>
                <a:spcPct val="89000"/>
              </a:lnSpc>
              <a:spcBef>
                <a:spcPts val="1350"/>
              </a:spcBef>
              <a:spcAft>
                <a:spcPts val="0"/>
              </a:spcAft>
              <a:buClr>
                <a:srgbClr val="DA0025"/>
              </a:buClr>
              <a:buSzPts val="945"/>
              <a:buChar char="●"/>
              <a:defRPr sz="1050"/>
            </a:lvl1pPr>
            <a:lvl2pPr indent="-280035" lvl="1" marL="914400" algn="l">
              <a:lnSpc>
                <a:spcPct val="89000"/>
              </a:lnSpc>
              <a:spcBef>
                <a:spcPts val="1350"/>
              </a:spcBef>
              <a:spcAft>
                <a:spcPts val="0"/>
              </a:spcAft>
              <a:buClr>
                <a:srgbClr val="DA0025"/>
              </a:buClr>
              <a:buSzPts val="810"/>
              <a:buChar char="●"/>
              <a:defRPr sz="900"/>
            </a:lvl2pPr>
            <a:lvl3pPr indent="-271463" lvl="2" marL="1371600" algn="l">
              <a:lnSpc>
                <a:spcPct val="89000"/>
              </a:lnSpc>
              <a:spcBef>
                <a:spcPts val="1350"/>
              </a:spcBef>
              <a:spcAft>
                <a:spcPts val="0"/>
              </a:spcAft>
              <a:buClr>
                <a:srgbClr val="DA0025"/>
              </a:buClr>
              <a:buSzPts val="675"/>
              <a:buChar char="●"/>
              <a:defRPr sz="750"/>
            </a:lvl3pPr>
            <a:lvl4pPr indent="-262890" lvl="3" marL="1828800" algn="l">
              <a:lnSpc>
                <a:spcPct val="89000"/>
              </a:lnSpc>
              <a:spcBef>
                <a:spcPts val="1350"/>
              </a:spcBef>
              <a:spcAft>
                <a:spcPts val="0"/>
              </a:spcAft>
              <a:buClr>
                <a:srgbClr val="DA0025"/>
              </a:buClr>
              <a:buSzPts val="540"/>
              <a:buChar char="●"/>
              <a:defRPr sz="600"/>
            </a:lvl4pPr>
            <a:lvl5pPr indent="-254317" lvl="4" marL="2286000" algn="l">
              <a:lnSpc>
                <a:spcPct val="89000"/>
              </a:lnSpc>
              <a:spcBef>
                <a:spcPts val="1350"/>
              </a:spcBef>
              <a:spcAft>
                <a:spcPts val="0"/>
              </a:spcAft>
              <a:buClr>
                <a:srgbClr val="DA0025"/>
              </a:buClr>
              <a:buSzPts val="405"/>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1_Custom Layout">
  <p:cSld name="41_Custom Layout">
    <p:bg>
      <p:bgPr>
        <a:blipFill>
          <a:blip r:embed="rId2">
            <a:alphaModFix/>
          </a:blip>
          <a:stretch>
            <a:fillRect/>
          </a:stretch>
        </a:blipFill>
      </p:bgPr>
    </p:bg>
    <p:spTree>
      <p:nvGrpSpPr>
        <p:cNvPr id="840" name="Shape 840"/>
        <p:cNvGrpSpPr/>
        <p:nvPr/>
      </p:nvGrpSpPr>
      <p:grpSpPr>
        <a:xfrm>
          <a:off x="0" y="0"/>
          <a:ext cx="0" cy="0"/>
          <a:chOff x="0" y="0"/>
          <a:chExt cx="0" cy="0"/>
        </a:xfrm>
      </p:grpSpPr>
      <p:sp>
        <p:nvSpPr>
          <p:cNvPr id="841" name="Google Shape;841;g3970249a880_0_12229"/>
          <p:cNvSpPr/>
          <p:nvPr/>
        </p:nvSpPr>
        <p:spPr>
          <a:xfrm>
            <a:off x="664279" y="359228"/>
            <a:ext cx="3564600" cy="3580500"/>
          </a:xfrm>
          <a:prstGeom prst="roundRect">
            <a:avLst>
              <a:gd fmla="val 94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42" name="Google Shape;842;g3970249a880_0_12229"/>
          <p:cNvSpPr/>
          <p:nvPr/>
        </p:nvSpPr>
        <p:spPr>
          <a:xfrm>
            <a:off x="5011714" y="359228"/>
            <a:ext cx="3564600" cy="3580500"/>
          </a:xfrm>
          <a:prstGeom prst="roundRect">
            <a:avLst>
              <a:gd fmla="val 94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43" name="Google Shape;843;g3970249a880_0_12229"/>
          <p:cNvSpPr/>
          <p:nvPr/>
        </p:nvSpPr>
        <p:spPr>
          <a:xfrm>
            <a:off x="3648196" y="576858"/>
            <a:ext cx="891000" cy="889500"/>
          </a:xfrm>
          <a:prstGeom prst="roundRect">
            <a:avLst>
              <a:gd fmla="val 5845" name="adj"/>
            </a:avLst>
          </a:prstGeom>
          <a:gradFill>
            <a:gsLst>
              <a:gs pos="0">
                <a:srgbClr val="251377"/>
              </a:gs>
              <a:gs pos="100000">
                <a:srgbClr val="172CA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44" name="Google Shape;844;g3970249a880_0_12229"/>
          <p:cNvSpPr/>
          <p:nvPr/>
        </p:nvSpPr>
        <p:spPr>
          <a:xfrm>
            <a:off x="329675" y="3283295"/>
            <a:ext cx="891000" cy="889500"/>
          </a:xfrm>
          <a:prstGeom prst="roundRect">
            <a:avLst>
              <a:gd fmla="val 5845" name="adj"/>
            </a:avLst>
          </a:prstGeom>
          <a:gradFill>
            <a:gsLst>
              <a:gs pos="0">
                <a:srgbClr val="251377"/>
              </a:gs>
              <a:gs pos="100000">
                <a:srgbClr val="172CA6"/>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45" name="Google Shape;845;g3970249a880_0_1222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46" name="Google Shape;846;g3970249a880_0_12229"/>
          <p:cNvSpPr/>
          <p:nvPr/>
        </p:nvSpPr>
        <p:spPr>
          <a:xfrm>
            <a:off x="2543289" y="4278870"/>
            <a:ext cx="4099500" cy="434700"/>
          </a:xfrm>
          <a:prstGeom prst="roundRect">
            <a:avLst>
              <a:gd fmla="val 16667" name="adj"/>
            </a:avLst>
          </a:prstGeom>
          <a:gradFill>
            <a:gsLst>
              <a:gs pos="0">
                <a:srgbClr val="EF0016"/>
              </a:gs>
              <a:gs pos="100000">
                <a:srgbClr val="380057"/>
              </a:gs>
            </a:gsLst>
            <a:lin ang="540070" scaled="0"/>
          </a:gradFill>
          <a:ln>
            <a:noFill/>
          </a:ln>
        </p:spPr>
        <p:txBody>
          <a:bodyPr anchorCtr="0" anchor="ctr" bIns="0" lIns="0" spcFirstLastPara="1" rIns="0" wrap="square" tIns="0">
            <a:noAutofit/>
          </a:bodyPr>
          <a:lstStyle/>
          <a:p>
            <a:pPr indent="-102861" lvl="0" marL="102861" marR="0" rtl="0" algn="l">
              <a:lnSpc>
                <a:spcPct val="91000"/>
              </a:lnSpc>
              <a:spcBef>
                <a:spcPts val="0"/>
              </a:spcBef>
              <a:spcAft>
                <a:spcPts val="0"/>
              </a:spcAft>
              <a:buClr>
                <a:srgbClr val="000000"/>
              </a:buClr>
              <a:buSzPts val="525"/>
              <a:buFont typeface="Arial"/>
              <a:buNone/>
            </a:pPr>
            <a:r>
              <a:t/>
            </a:r>
            <a:endParaRPr b="0" i="0" sz="525" u="none" cap="none" strike="noStrike">
              <a:solidFill>
                <a:srgbClr val="000000"/>
              </a:solidFill>
              <a:latin typeface="Arial"/>
              <a:ea typeface="Arial"/>
              <a:cs typeface="Arial"/>
              <a:sym typeface="Arial"/>
            </a:endParaRPr>
          </a:p>
        </p:txBody>
      </p:sp>
      <p:pic>
        <p:nvPicPr>
          <p:cNvPr descr="A black and white logo&#10;&#10;AI-generated content may be incorrect." id="847" name="Google Shape;847;g3970249a880_0_12229"/>
          <p:cNvPicPr preferRelativeResize="0"/>
          <p:nvPr/>
        </p:nvPicPr>
        <p:blipFill rotWithShape="1">
          <a:blip r:embed="rId3">
            <a:alphaModFix/>
          </a:blip>
          <a:srcRect b="0" l="0" r="0" t="0"/>
          <a:stretch/>
        </p:blipFill>
        <p:spPr>
          <a:xfrm>
            <a:off x="2232208" y="2200742"/>
            <a:ext cx="403074" cy="134742"/>
          </a:xfrm>
          <a:prstGeom prst="rect">
            <a:avLst/>
          </a:prstGeom>
          <a:noFill/>
          <a:ln>
            <a:noFill/>
          </a:ln>
        </p:spPr>
      </p:pic>
      <p:pic>
        <p:nvPicPr>
          <p:cNvPr descr="A black and grey text&#10;&#10;AI-generated content may be incorrect." id="848" name="Google Shape;848;g3970249a880_0_12229"/>
          <p:cNvPicPr preferRelativeResize="0"/>
          <p:nvPr/>
        </p:nvPicPr>
        <p:blipFill rotWithShape="1">
          <a:blip r:embed="rId4">
            <a:alphaModFix/>
          </a:blip>
          <a:srcRect b="0" l="0" r="0" t="0"/>
          <a:stretch/>
        </p:blipFill>
        <p:spPr>
          <a:xfrm>
            <a:off x="2333738" y="2356727"/>
            <a:ext cx="242868" cy="122625"/>
          </a:xfrm>
          <a:prstGeom prst="rect">
            <a:avLst/>
          </a:prstGeom>
          <a:noFill/>
          <a:ln>
            <a:noFill/>
          </a:ln>
        </p:spPr>
      </p:pic>
      <p:pic>
        <p:nvPicPr>
          <p:cNvPr descr="A black and white text&#10;&#10;AI-generated content may be incorrect." id="849" name="Google Shape;849;g3970249a880_0_12229"/>
          <p:cNvPicPr preferRelativeResize="0"/>
          <p:nvPr/>
        </p:nvPicPr>
        <p:blipFill rotWithShape="1">
          <a:blip r:embed="rId5">
            <a:alphaModFix/>
          </a:blip>
          <a:srcRect b="0" l="0" r="0" t="0"/>
          <a:stretch/>
        </p:blipFill>
        <p:spPr>
          <a:xfrm>
            <a:off x="1806240" y="2702702"/>
            <a:ext cx="355355" cy="96471"/>
          </a:xfrm>
          <a:prstGeom prst="rect">
            <a:avLst/>
          </a:prstGeom>
          <a:noFill/>
          <a:ln>
            <a:noFill/>
          </a:ln>
        </p:spPr>
      </p:pic>
      <p:pic>
        <p:nvPicPr>
          <p:cNvPr descr="A black background with a black square&#10;&#10;AI-generated content may be incorrect." id="850" name="Google Shape;850;g3970249a880_0_12229"/>
          <p:cNvPicPr preferRelativeResize="0"/>
          <p:nvPr/>
        </p:nvPicPr>
        <p:blipFill rotWithShape="1">
          <a:blip r:embed="rId6">
            <a:alphaModFix/>
          </a:blip>
          <a:srcRect b="0" l="0" r="0" t="0"/>
          <a:stretch/>
        </p:blipFill>
        <p:spPr>
          <a:xfrm>
            <a:off x="1729055" y="2915031"/>
            <a:ext cx="418255" cy="70126"/>
          </a:xfrm>
          <a:prstGeom prst="rect">
            <a:avLst/>
          </a:prstGeom>
          <a:noFill/>
          <a:ln>
            <a:noFill/>
          </a:ln>
        </p:spPr>
      </p:pic>
      <p:pic>
        <p:nvPicPr>
          <p:cNvPr id="851" name="Google Shape;851;g3970249a880_0_12229"/>
          <p:cNvPicPr preferRelativeResize="0"/>
          <p:nvPr/>
        </p:nvPicPr>
        <p:blipFill rotWithShape="1">
          <a:blip r:embed="rId7">
            <a:alphaModFix/>
          </a:blip>
          <a:srcRect b="0" l="0" r="0" t="0"/>
          <a:stretch/>
        </p:blipFill>
        <p:spPr>
          <a:xfrm>
            <a:off x="2890811" y="1421592"/>
            <a:ext cx="355600" cy="63326"/>
          </a:xfrm>
          <a:prstGeom prst="rect">
            <a:avLst/>
          </a:prstGeom>
          <a:noFill/>
          <a:ln>
            <a:noFill/>
          </a:ln>
        </p:spPr>
      </p:pic>
      <p:pic>
        <p:nvPicPr>
          <p:cNvPr descr="A black and white text&#10;&#10;AI-generated content may be incorrect." id="852" name="Google Shape;852;g3970249a880_0_12229"/>
          <p:cNvPicPr preferRelativeResize="0"/>
          <p:nvPr/>
        </p:nvPicPr>
        <p:blipFill rotWithShape="1">
          <a:blip r:embed="rId8">
            <a:alphaModFix/>
          </a:blip>
          <a:srcRect b="0" l="0" r="0" t="0"/>
          <a:stretch/>
        </p:blipFill>
        <p:spPr>
          <a:xfrm>
            <a:off x="2756692" y="1626452"/>
            <a:ext cx="321863" cy="108107"/>
          </a:xfrm>
          <a:prstGeom prst="rect">
            <a:avLst/>
          </a:prstGeom>
          <a:noFill/>
          <a:ln>
            <a:noFill/>
          </a:ln>
        </p:spPr>
      </p:pic>
      <p:pic>
        <p:nvPicPr>
          <p:cNvPr descr="A black and grey text&#10;&#10;AI-generated content may be incorrect." id="853" name="Google Shape;853;g3970249a880_0_12229"/>
          <p:cNvPicPr preferRelativeResize="0"/>
          <p:nvPr/>
        </p:nvPicPr>
        <p:blipFill rotWithShape="1">
          <a:blip r:embed="rId9">
            <a:alphaModFix/>
          </a:blip>
          <a:srcRect b="0" l="0" r="0" t="0"/>
          <a:stretch/>
        </p:blipFill>
        <p:spPr>
          <a:xfrm>
            <a:off x="3150219" y="1694910"/>
            <a:ext cx="358350" cy="98814"/>
          </a:xfrm>
          <a:prstGeom prst="rect">
            <a:avLst/>
          </a:prstGeom>
          <a:noFill/>
          <a:ln>
            <a:noFill/>
          </a:ln>
        </p:spPr>
      </p:pic>
      <p:pic>
        <p:nvPicPr>
          <p:cNvPr descr="A black and grey pixelated logo&#10;&#10;AI-generated content may be incorrect." id="854" name="Google Shape;854;g3970249a880_0_12229"/>
          <p:cNvPicPr preferRelativeResize="0"/>
          <p:nvPr/>
        </p:nvPicPr>
        <p:blipFill rotWithShape="1">
          <a:blip r:embed="rId10">
            <a:alphaModFix/>
          </a:blip>
          <a:srcRect b="0" l="0" r="0" t="0"/>
          <a:stretch/>
        </p:blipFill>
        <p:spPr>
          <a:xfrm>
            <a:off x="2681526" y="1903514"/>
            <a:ext cx="317872" cy="85718"/>
          </a:xfrm>
          <a:prstGeom prst="rect">
            <a:avLst/>
          </a:prstGeom>
          <a:noFill/>
          <a:ln>
            <a:noFill/>
          </a:ln>
        </p:spPr>
      </p:pic>
      <p:pic>
        <p:nvPicPr>
          <p:cNvPr descr="A black and white logo&#10;&#10;AI-generated content may be incorrect." id="855" name="Google Shape;855;g3970249a880_0_12229"/>
          <p:cNvPicPr preferRelativeResize="0"/>
          <p:nvPr/>
        </p:nvPicPr>
        <p:blipFill rotWithShape="1">
          <a:blip r:embed="rId11">
            <a:alphaModFix/>
          </a:blip>
          <a:srcRect b="0" l="0" r="0" t="0"/>
          <a:stretch/>
        </p:blipFill>
        <p:spPr>
          <a:xfrm>
            <a:off x="2535684" y="2061966"/>
            <a:ext cx="332159" cy="121434"/>
          </a:xfrm>
          <a:prstGeom prst="rect">
            <a:avLst/>
          </a:prstGeom>
          <a:noFill/>
          <a:ln>
            <a:noFill/>
          </a:ln>
        </p:spPr>
      </p:pic>
      <p:pic>
        <p:nvPicPr>
          <p:cNvPr descr="A black and white text&#10;&#10;AI-generated content may be incorrect." id="856" name="Google Shape;856;g3970249a880_0_12229"/>
          <p:cNvPicPr preferRelativeResize="0"/>
          <p:nvPr/>
        </p:nvPicPr>
        <p:blipFill rotWithShape="1">
          <a:blip r:embed="rId12">
            <a:alphaModFix/>
          </a:blip>
          <a:srcRect b="0" l="0" r="0" t="0"/>
          <a:stretch/>
        </p:blipFill>
        <p:spPr>
          <a:xfrm>
            <a:off x="2126021" y="2549052"/>
            <a:ext cx="345394" cy="84511"/>
          </a:xfrm>
          <a:prstGeom prst="rect">
            <a:avLst/>
          </a:prstGeom>
          <a:noFill/>
          <a:ln>
            <a:noFill/>
          </a:ln>
        </p:spPr>
      </p:pic>
      <p:pic>
        <p:nvPicPr>
          <p:cNvPr descr="A black and white image of letters&#10;&#10;AI-generated content may be incorrect." id="857" name="Google Shape;857;g3970249a880_0_12229"/>
          <p:cNvPicPr preferRelativeResize="0"/>
          <p:nvPr/>
        </p:nvPicPr>
        <p:blipFill rotWithShape="1">
          <a:blip r:embed="rId13">
            <a:alphaModFix/>
          </a:blip>
          <a:srcRect b="0" l="0" r="0" t="0"/>
          <a:stretch/>
        </p:blipFill>
        <p:spPr>
          <a:xfrm>
            <a:off x="2229529" y="2783173"/>
            <a:ext cx="372243" cy="101628"/>
          </a:xfrm>
          <a:prstGeom prst="rect">
            <a:avLst/>
          </a:prstGeom>
          <a:noFill/>
          <a:ln>
            <a:noFill/>
          </a:ln>
        </p:spPr>
      </p:pic>
      <p:pic>
        <p:nvPicPr>
          <p:cNvPr descr="A close up of a logo&#10;&#10;AI-generated content may be incorrect." id="858" name="Google Shape;858;g3970249a880_0_12229"/>
          <p:cNvPicPr preferRelativeResize="0"/>
          <p:nvPr/>
        </p:nvPicPr>
        <p:blipFill rotWithShape="1">
          <a:blip r:embed="rId14">
            <a:alphaModFix/>
          </a:blip>
          <a:srcRect b="0" l="0" r="0" t="0"/>
          <a:stretch/>
        </p:blipFill>
        <p:spPr>
          <a:xfrm>
            <a:off x="1549345" y="3027407"/>
            <a:ext cx="513791" cy="140749"/>
          </a:xfrm>
          <a:prstGeom prst="rect">
            <a:avLst/>
          </a:prstGeom>
          <a:noFill/>
          <a:ln>
            <a:noFill/>
          </a:ln>
        </p:spPr>
      </p:pic>
      <p:pic>
        <p:nvPicPr>
          <p:cNvPr descr="A red and black letter e&#10;&#10;AI-generated content may be incorrect." id="859" name="Google Shape;859;g3970249a880_0_12229"/>
          <p:cNvPicPr preferRelativeResize="0"/>
          <p:nvPr/>
        </p:nvPicPr>
        <p:blipFill rotWithShape="1">
          <a:blip r:embed="rId15">
            <a:alphaModFix/>
          </a:blip>
          <a:srcRect b="0" l="0" r="0" t="0"/>
          <a:stretch/>
        </p:blipFill>
        <p:spPr>
          <a:xfrm>
            <a:off x="1971626" y="2388623"/>
            <a:ext cx="311920" cy="88099"/>
          </a:xfrm>
          <a:prstGeom prst="rect">
            <a:avLst/>
          </a:prstGeom>
          <a:noFill/>
          <a:ln>
            <a:noFill/>
          </a:ln>
        </p:spPr>
      </p:pic>
      <p:pic>
        <p:nvPicPr>
          <p:cNvPr descr="A logo with a black circle&#10;&#10;AI-generated content may be incorrect." id="860" name="Google Shape;860;g3970249a880_0_12229"/>
          <p:cNvPicPr preferRelativeResize="0"/>
          <p:nvPr/>
        </p:nvPicPr>
        <p:blipFill rotWithShape="1">
          <a:blip r:embed="rId16">
            <a:alphaModFix/>
          </a:blip>
          <a:srcRect b="0" l="0" r="0" t="0"/>
          <a:stretch/>
        </p:blipFill>
        <p:spPr>
          <a:xfrm>
            <a:off x="1739916" y="2105333"/>
            <a:ext cx="279775" cy="179770"/>
          </a:xfrm>
          <a:prstGeom prst="rect">
            <a:avLst/>
          </a:prstGeom>
          <a:noFill/>
          <a:ln>
            <a:noFill/>
          </a:ln>
        </p:spPr>
      </p:pic>
      <p:pic>
        <p:nvPicPr>
          <p:cNvPr descr="A blue line on a black background&#10;&#10;AI-generated content may be incorrect." id="861" name="Google Shape;861;g3970249a880_0_12229"/>
          <p:cNvPicPr preferRelativeResize="0"/>
          <p:nvPr/>
        </p:nvPicPr>
        <p:blipFill rotWithShape="1">
          <a:blip r:embed="rId17">
            <a:alphaModFix/>
          </a:blip>
          <a:srcRect b="0" l="0" r="0" t="0"/>
          <a:stretch/>
        </p:blipFill>
        <p:spPr>
          <a:xfrm>
            <a:off x="851263" y="2432116"/>
            <a:ext cx="1042904" cy="853610"/>
          </a:xfrm>
          <a:prstGeom prst="rect">
            <a:avLst/>
          </a:prstGeom>
          <a:noFill/>
          <a:ln>
            <a:noFill/>
          </a:ln>
        </p:spPr>
      </p:pic>
      <p:pic>
        <p:nvPicPr>
          <p:cNvPr descr="A blue line on a black background&#10;&#10;AI-generated content may be incorrect." id="862" name="Google Shape;862;g3970249a880_0_12229"/>
          <p:cNvPicPr preferRelativeResize="0"/>
          <p:nvPr/>
        </p:nvPicPr>
        <p:blipFill rotWithShape="1">
          <a:blip r:embed="rId18">
            <a:alphaModFix/>
          </a:blip>
          <a:srcRect b="0" l="0" r="0" t="0"/>
          <a:stretch/>
        </p:blipFill>
        <p:spPr>
          <a:xfrm>
            <a:off x="3340444" y="909139"/>
            <a:ext cx="305967" cy="172627"/>
          </a:xfrm>
          <a:prstGeom prst="rect">
            <a:avLst/>
          </a:prstGeom>
          <a:noFill/>
          <a:ln>
            <a:noFill/>
          </a:ln>
        </p:spPr>
      </p:pic>
      <p:sp>
        <p:nvSpPr>
          <p:cNvPr id="863" name="Google Shape;863;g3970249a880_0_12229"/>
          <p:cNvSpPr/>
          <p:nvPr/>
        </p:nvSpPr>
        <p:spPr>
          <a:xfrm>
            <a:off x="4365309" y="2031374"/>
            <a:ext cx="522000" cy="69300"/>
          </a:xfrm>
          <a:prstGeom prst="rect">
            <a:avLst/>
          </a:prstGeom>
          <a:solidFill>
            <a:srgbClr val="25146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64" name="Google Shape;864;g3970249a880_0_12229"/>
          <p:cNvSpPr/>
          <p:nvPr/>
        </p:nvSpPr>
        <p:spPr>
          <a:xfrm>
            <a:off x="4365309" y="2213389"/>
            <a:ext cx="522000" cy="69300"/>
          </a:xfrm>
          <a:prstGeom prst="rect">
            <a:avLst/>
          </a:prstGeom>
          <a:solidFill>
            <a:srgbClr val="25146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65" name="Google Shape;865;g3970249a880_0_12229"/>
          <p:cNvSpPr/>
          <p:nvPr/>
        </p:nvSpPr>
        <p:spPr>
          <a:xfrm rot="-2700000">
            <a:off x="4342212" y="2121922"/>
            <a:ext cx="568090" cy="69155"/>
          </a:xfrm>
          <a:prstGeom prst="rect">
            <a:avLst/>
          </a:prstGeom>
          <a:solidFill>
            <a:srgbClr val="25146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66" name="Google Shape;866;g3970249a880_0_12229"/>
          <p:cNvSpPr/>
          <p:nvPr/>
        </p:nvSpPr>
        <p:spPr>
          <a:xfrm>
            <a:off x="4629578" y="2376654"/>
            <a:ext cx="4857" cy="1940474"/>
          </a:xfrm>
          <a:custGeom>
            <a:rect b="b" l="l" r="r" t="t"/>
            <a:pathLst>
              <a:path extrusionOk="0" h="5174597" w="12953">
                <a:moveTo>
                  <a:pt x="0" y="0"/>
                </a:moveTo>
                <a:lnTo>
                  <a:pt x="0" y="5174598"/>
                </a:lnTo>
              </a:path>
            </a:pathLst>
          </a:custGeom>
          <a:noFill/>
          <a:ln cap="flat" cmpd="sng" w="9525">
            <a:solidFill>
              <a:srgbClr val="172DA1"/>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867" name="Google Shape;867;g3970249a880_0_12229"/>
          <p:cNvSpPr txBox="1"/>
          <p:nvPr>
            <p:ph type="title"/>
          </p:nvPr>
        </p:nvSpPr>
        <p:spPr>
          <a:xfrm>
            <a:off x="873383" y="499220"/>
            <a:ext cx="2693700" cy="2838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1762"/>
              <a:buFont typeface="Poppins"/>
              <a:buNone/>
              <a:defRPr b="1" sz="1762">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68" name="Google Shape;868;g3970249a880_0_12229"/>
          <p:cNvSpPr txBox="1"/>
          <p:nvPr>
            <p:ph idx="1" type="subTitle"/>
          </p:nvPr>
        </p:nvSpPr>
        <p:spPr>
          <a:xfrm>
            <a:off x="5201807" y="495243"/>
            <a:ext cx="2975700" cy="2868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586"/>
              <a:buNone/>
              <a:defRPr b="1" sz="1762">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
        <p:nvSpPr>
          <p:cNvPr id="869" name="Google Shape;869;g3970249a880_0_12229"/>
          <p:cNvSpPr txBox="1"/>
          <p:nvPr>
            <p:ph idx="2" type="title"/>
          </p:nvPr>
        </p:nvSpPr>
        <p:spPr>
          <a:xfrm>
            <a:off x="5196701" y="1678781"/>
            <a:ext cx="7389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70" name="Google Shape;870;g3970249a880_0_12229"/>
          <p:cNvSpPr txBox="1"/>
          <p:nvPr>
            <p:ph idx="3" type="title"/>
          </p:nvPr>
        </p:nvSpPr>
        <p:spPr>
          <a:xfrm>
            <a:off x="6918862" y="1678781"/>
            <a:ext cx="7389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71" name="Google Shape;871;g3970249a880_0_12229"/>
          <p:cNvSpPr txBox="1"/>
          <p:nvPr>
            <p:ph idx="4" type="title"/>
          </p:nvPr>
        </p:nvSpPr>
        <p:spPr>
          <a:xfrm>
            <a:off x="5196701" y="2809856"/>
            <a:ext cx="7389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72" name="Google Shape;872;g3970249a880_0_12229"/>
          <p:cNvSpPr txBox="1"/>
          <p:nvPr>
            <p:ph idx="5" type="title"/>
          </p:nvPr>
        </p:nvSpPr>
        <p:spPr>
          <a:xfrm>
            <a:off x="6918862" y="2809856"/>
            <a:ext cx="7389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73" name="Google Shape;873;g3970249a880_0_12229"/>
          <p:cNvSpPr txBox="1"/>
          <p:nvPr>
            <p:ph idx="6" type="subTitle"/>
          </p:nvPr>
        </p:nvSpPr>
        <p:spPr>
          <a:xfrm>
            <a:off x="1761999" y="3407648"/>
            <a:ext cx="1307400" cy="99000"/>
          </a:xfrm>
          <a:prstGeom prst="rect">
            <a:avLst/>
          </a:prstGeom>
          <a:noFill/>
          <a:ln>
            <a:noFill/>
          </a:ln>
        </p:spPr>
        <p:txBody>
          <a:bodyPr anchorCtr="0" anchor="ctr" bIns="34275" lIns="34275" spcFirstLastPara="1" rIns="34275" wrap="square" tIns="34275">
            <a:noAutofit/>
          </a:bodyPr>
          <a:lstStyle>
            <a:lvl1pPr lvl="0" marR="0" algn="ctr">
              <a:lnSpc>
                <a:spcPct val="103000"/>
              </a:lnSpc>
              <a:spcBef>
                <a:spcPts val="0"/>
              </a:spcBef>
              <a:spcAft>
                <a:spcPts val="0"/>
              </a:spcAft>
              <a:buSzPts val="945"/>
              <a:buNone/>
              <a:defRPr b="1" sz="506">
                <a:latin typeface="Poppins"/>
                <a:ea typeface="Poppins"/>
                <a:cs typeface="Poppins"/>
                <a:sym typeface="Poppins"/>
              </a:defRPr>
            </a:lvl1pPr>
            <a:lvl2pPr lvl="1" algn="ctr">
              <a:lnSpc>
                <a:spcPct val="95000"/>
              </a:lnSpc>
              <a:spcBef>
                <a:spcPts val="1350"/>
              </a:spcBef>
              <a:spcAft>
                <a:spcPts val="0"/>
              </a:spcAft>
              <a:buSzPts val="810"/>
              <a:buNone/>
              <a:defRPr sz="900"/>
            </a:lvl2pPr>
            <a:lvl3pPr lvl="2" algn="ctr">
              <a:lnSpc>
                <a:spcPct val="95000"/>
              </a:lnSpc>
              <a:spcBef>
                <a:spcPts val="1350"/>
              </a:spcBef>
              <a:spcAft>
                <a:spcPts val="0"/>
              </a:spcAft>
              <a:buSzPts val="675"/>
              <a:buNone/>
              <a:defRPr sz="750"/>
            </a:lvl3pPr>
            <a:lvl4pPr lvl="3" algn="ctr">
              <a:lnSpc>
                <a:spcPct val="95000"/>
              </a:lnSpc>
              <a:spcBef>
                <a:spcPts val="1350"/>
              </a:spcBef>
              <a:spcAft>
                <a:spcPts val="0"/>
              </a:spcAft>
              <a:buSzPts val="540"/>
              <a:buNone/>
              <a:defRPr sz="600"/>
            </a:lvl4pPr>
            <a:lvl5pPr lvl="4" algn="ctr">
              <a:lnSpc>
                <a:spcPct val="95000"/>
              </a:lnSpc>
              <a:spcBef>
                <a:spcPts val="1350"/>
              </a:spcBef>
              <a:spcAft>
                <a:spcPts val="0"/>
              </a:spcAft>
              <a:buSzPts val="405"/>
              <a:buNone/>
              <a:defRPr sz="450"/>
            </a:lvl5pPr>
            <a:lvl6pPr lvl="5" algn="ctr">
              <a:lnSpc>
                <a:spcPct val="90000"/>
              </a:lnSpc>
              <a:spcBef>
                <a:spcPts val="375"/>
              </a:spcBef>
              <a:spcAft>
                <a:spcPts val="0"/>
              </a:spcAft>
              <a:buSzPts val="187"/>
              <a:buNone/>
              <a:defRPr sz="187"/>
            </a:lvl6pPr>
            <a:lvl7pPr lvl="6" algn="ctr">
              <a:lnSpc>
                <a:spcPct val="90000"/>
              </a:lnSpc>
              <a:spcBef>
                <a:spcPts val="375"/>
              </a:spcBef>
              <a:spcAft>
                <a:spcPts val="0"/>
              </a:spcAft>
              <a:buSzPts val="187"/>
              <a:buNone/>
              <a:defRPr sz="187"/>
            </a:lvl7pPr>
            <a:lvl8pPr lvl="7" algn="ctr">
              <a:lnSpc>
                <a:spcPct val="90000"/>
              </a:lnSpc>
              <a:spcBef>
                <a:spcPts val="375"/>
              </a:spcBef>
              <a:spcAft>
                <a:spcPts val="0"/>
              </a:spcAft>
              <a:buSzPts val="187"/>
              <a:buNone/>
              <a:defRPr sz="187"/>
            </a:lvl8pPr>
            <a:lvl9pPr lvl="8" algn="ctr">
              <a:lnSpc>
                <a:spcPct val="90000"/>
              </a:lnSpc>
              <a:spcBef>
                <a:spcPts val="375"/>
              </a:spcBef>
              <a:spcAft>
                <a:spcPts val="0"/>
              </a:spcAft>
              <a:buSzPts val="187"/>
              <a:buNone/>
              <a:defRPr sz="187"/>
            </a:lvl9pPr>
          </a:lstStyle>
          <a:p/>
        </p:txBody>
      </p:sp>
      <p:sp>
        <p:nvSpPr>
          <p:cNvPr id="874" name="Google Shape;874;g3970249a880_0_12229"/>
          <p:cNvSpPr txBox="1"/>
          <p:nvPr>
            <p:ph idx="7" type="subTitle"/>
          </p:nvPr>
        </p:nvSpPr>
        <p:spPr>
          <a:xfrm rot="-5400000">
            <a:off x="562015" y="2257556"/>
            <a:ext cx="1307400" cy="99000"/>
          </a:xfrm>
          <a:prstGeom prst="rect">
            <a:avLst/>
          </a:prstGeom>
          <a:noFill/>
          <a:ln>
            <a:noFill/>
          </a:ln>
        </p:spPr>
        <p:txBody>
          <a:bodyPr anchorCtr="0" anchor="ctr" bIns="34275" lIns="34275" spcFirstLastPara="1" rIns="34275" wrap="square" tIns="34275">
            <a:noAutofit/>
          </a:bodyPr>
          <a:lstStyle>
            <a:lvl1pPr lvl="0" marR="0" algn="ctr">
              <a:lnSpc>
                <a:spcPct val="103000"/>
              </a:lnSpc>
              <a:spcBef>
                <a:spcPts val="0"/>
              </a:spcBef>
              <a:spcAft>
                <a:spcPts val="0"/>
              </a:spcAft>
              <a:buSzPts val="945"/>
              <a:buNone/>
              <a:defRPr b="1" sz="506">
                <a:latin typeface="Poppins"/>
                <a:ea typeface="Poppins"/>
                <a:cs typeface="Poppins"/>
                <a:sym typeface="Poppins"/>
              </a:defRPr>
            </a:lvl1pPr>
            <a:lvl2pPr lvl="1" algn="ctr">
              <a:lnSpc>
                <a:spcPct val="95000"/>
              </a:lnSpc>
              <a:spcBef>
                <a:spcPts val="1350"/>
              </a:spcBef>
              <a:spcAft>
                <a:spcPts val="0"/>
              </a:spcAft>
              <a:buSzPts val="810"/>
              <a:buNone/>
              <a:defRPr sz="900"/>
            </a:lvl2pPr>
            <a:lvl3pPr lvl="2" algn="ctr">
              <a:lnSpc>
                <a:spcPct val="95000"/>
              </a:lnSpc>
              <a:spcBef>
                <a:spcPts val="1350"/>
              </a:spcBef>
              <a:spcAft>
                <a:spcPts val="0"/>
              </a:spcAft>
              <a:buSzPts val="675"/>
              <a:buNone/>
              <a:defRPr sz="750"/>
            </a:lvl3pPr>
            <a:lvl4pPr lvl="3" algn="ctr">
              <a:lnSpc>
                <a:spcPct val="95000"/>
              </a:lnSpc>
              <a:spcBef>
                <a:spcPts val="1350"/>
              </a:spcBef>
              <a:spcAft>
                <a:spcPts val="0"/>
              </a:spcAft>
              <a:buSzPts val="540"/>
              <a:buNone/>
              <a:defRPr sz="600"/>
            </a:lvl4pPr>
            <a:lvl5pPr lvl="4" algn="ctr">
              <a:lnSpc>
                <a:spcPct val="95000"/>
              </a:lnSpc>
              <a:spcBef>
                <a:spcPts val="1350"/>
              </a:spcBef>
              <a:spcAft>
                <a:spcPts val="0"/>
              </a:spcAft>
              <a:buSzPts val="405"/>
              <a:buNone/>
              <a:defRPr sz="450"/>
            </a:lvl5pPr>
            <a:lvl6pPr lvl="5" algn="ctr">
              <a:lnSpc>
                <a:spcPct val="90000"/>
              </a:lnSpc>
              <a:spcBef>
                <a:spcPts val="375"/>
              </a:spcBef>
              <a:spcAft>
                <a:spcPts val="0"/>
              </a:spcAft>
              <a:buSzPts val="187"/>
              <a:buNone/>
              <a:defRPr sz="187"/>
            </a:lvl6pPr>
            <a:lvl7pPr lvl="6" algn="ctr">
              <a:lnSpc>
                <a:spcPct val="90000"/>
              </a:lnSpc>
              <a:spcBef>
                <a:spcPts val="375"/>
              </a:spcBef>
              <a:spcAft>
                <a:spcPts val="0"/>
              </a:spcAft>
              <a:buSzPts val="187"/>
              <a:buNone/>
              <a:defRPr sz="187"/>
            </a:lvl7pPr>
            <a:lvl8pPr lvl="7" algn="ctr">
              <a:lnSpc>
                <a:spcPct val="90000"/>
              </a:lnSpc>
              <a:spcBef>
                <a:spcPts val="375"/>
              </a:spcBef>
              <a:spcAft>
                <a:spcPts val="0"/>
              </a:spcAft>
              <a:buSzPts val="187"/>
              <a:buNone/>
              <a:defRPr sz="187"/>
            </a:lvl8pPr>
            <a:lvl9pPr lvl="8" algn="ctr">
              <a:lnSpc>
                <a:spcPct val="90000"/>
              </a:lnSpc>
              <a:spcBef>
                <a:spcPts val="375"/>
              </a:spcBef>
              <a:spcAft>
                <a:spcPts val="0"/>
              </a:spcAft>
              <a:buSzPts val="187"/>
              <a:buNone/>
              <a:defRPr sz="187"/>
            </a:lvl9pPr>
          </a:lstStyle>
          <a:p/>
        </p:txBody>
      </p:sp>
      <p:pic>
        <p:nvPicPr>
          <p:cNvPr id="875" name="Google Shape;875;g3970249a880_0_12229"/>
          <p:cNvPicPr preferRelativeResize="0"/>
          <p:nvPr/>
        </p:nvPicPr>
        <p:blipFill rotWithShape="1">
          <a:blip r:embed="rId19">
            <a:alphaModFix/>
          </a:blip>
          <a:srcRect b="0" l="0" r="0" t="0"/>
          <a:stretch/>
        </p:blipFill>
        <p:spPr>
          <a:xfrm>
            <a:off x="1291918" y="1120529"/>
            <a:ext cx="2275316" cy="2275316"/>
          </a:xfrm>
          <a:prstGeom prst="rect">
            <a:avLst/>
          </a:prstGeom>
          <a:noFill/>
          <a:ln>
            <a:noFill/>
          </a:ln>
        </p:spPr>
      </p:pic>
      <p:sp>
        <p:nvSpPr>
          <p:cNvPr id="876" name="Google Shape;876;g3970249a880_0_12229"/>
          <p:cNvSpPr txBox="1"/>
          <p:nvPr>
            <p:ph idx="8" type="subTitle"/>
          </p:nvPr>
        </p:nvSpPr>
        <p:spPr>
          <a:xfrm>
            <a:off x="2576608" y="4320113"/>
            <a:ext cx="4066200" cy="3657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945"/>
              <a:buNone/>
              <a:defRPr b="1" sz="1162">
                <a:solidFill>
                  <a:schemeClr val="lt1"/>
                </a:solidFill>
                <a:latin typeface="Poppins"/>
                <a:ea typeface="Poppins"/>
                <a:cs typeface="Poppins"/>
                <a:sym typeface="Poppins"/>
              </a:defRPr>
            </a:lvl1pPr>
            <a:lvl2pPr lvl="1" algn="ctr">
              <a:lnSpc>
                <a:spcPct val="95000"/>
              </a:lnSpc>
              <a:spcBef>
                <a:spcPts val="1350"/>
              </a:spcBef>
              <a:spcAft>
                <a:spcPts val="0"/>
              </a:spcAft>
              <a:buSzPts val="810"/>
              <a:buNone/>
              <a:defRPr sz="900"/>
            </a:lvl2pPr>
            <a:lvl3pPr lvl="2" algn="ctr">
              <a:lnSpc>
                <a:spcPct val="95000"/>
              </a:lnSpc>
              <a:spcBef>
                <a:spcPts val="1350"/>
              </a:spcBef>
              <a:spcAft>
                <a:spcPts val="0"/>
              </a:spcAft>
              <a:buSzPts val="675"/>
              <a:buNone/>
              <a:defRPr sz="750"/>
            </a:lvl3pPr>
            <a:lvl4pPr lvl="3" algn="ctr">
              <a:lnSpc>
                <a:spcPct val="95000"/>
              </a:lnSpc>
              <a:spcBef>
                <a:spcPts val="1350"/>
              </a:spcBef>
              <a:spcAft>
                <a:spcPts val="0"/>
              </a:spcAft>
              <a:buSzPts val="540"/>
              <a:buNone/>
              <a:defRPr sz="600"/>
            </a:lvl4pPr>
            <a:lvl5pPr lvl="4" algn="ctr">
              <a:lnSpc>
                <a:spcPct val="95000"/>
              </a:lnSpc>
              <a:spcBef>
                <a:spcPts val="1350"/>
              </a:spcBef>
              <a:spcAft>
                <a:spcPts val="0"/>
              </a:spcAft>
              <a:buSzPts val="405"/>
              <a:buNone/>
              <a:defRPr sz="450"/>
            </a:lvl5pPr>
            <a:lvl6pPr lvl="5" algn="ctr">
              <a:lnSpc>
                <a:spcPct val="90000"/>
              </a:lnSpc>
              <a:spcBef>
                <a:spcPts val="375"/>
              </a:spcBef>
              <a:spcAft>
                <a:spcPts val="0"/>
              </a:spcAft>
              <a:buSzPts val="187"/>
              <a:buNone/>
              <a:defRPr sz="187"/>
            </a:lvl6pPr>
            <a:lvl7pPr lvl="6" algn="ctr">
              <a:lnSpc>
                <a:spcPct val="90000"/>
              </a:lnSpc>
              <a:spcBef>
                <a:spcPts val="375"/>
              </a:spcBef>
              <a:spcAft>
                <a:spcPts val="0"/>
              </a:spcAft>
              <a:buSzPts val="187"/>
              <a:buNone/>
              <a:defRPr sz="187"/>
            </a:lvl7pPr>
            <a:lvl8pPr lvl="7" algn="ctr">
              <a:lnSpc>
                <a:spcPct val="90000"/>
              </a:lnSpc>
              <a:spcBef>
                <a:spcPts val="375"/>
              </a:spcBef>
              <a:spcAft>
                <a:spcPts val="0"/>
              </a:spcAft>
              <a:buSzPts val="187"/>
              <a:buNone/>
              <a:defRPr sz="187"/>
            </a:lvl8pPr>
            <a:lvl9pPr lvl="8" algn="ctr">
              <a:lnSpc>
                <a:spcPct val="90000"/>
              </a:lnSpc>
              <a:spcBef>
                <a:spcPts val="375"/>
              </a:spcBef>
              <a:spcAft>
                <a:spcPts val="0"/>
              </a:spcAft>
              <a:buSzPts val="187"/>
              <a:buNone/>
              <a:defRPr sz="187"/>
            </a:lvl9pPr>
          </a:lstStyle>
          <a:p/>
        </p:txBody>
      </p:sp>
      <p:sp>
        <p:nvSpPr>
          <p:cNvPr id="877" name="Google Shape;877;g3970249a880_0_12229"/>
          <p:cNvSpPr txBox="1"/>
          <p:nvPr>
            <p:ph idx="9" type="subTitle"/>
          </p:nvPr>
        </p:nvSpPr>
        <p:spPr>
          <a:xfrm>
            <a:off x="5209497" y="2152566"/>
            <a:ext cx="1587300" cy="6573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878" name="Google Shape;878;g3970249a880_0_12229"/>
          <p:cNvSpPr txBox="1"/>
          <p:nvPr>
            <p:ph idx="13" type="subTitle"/>
          </p:nvPr>
        </p:nvSpPr>
        <p:spPr>
          <a:xfrm>
            <a:off x="6903376" y="2152566"/>
            <a:ext cx="1587300" cy="6573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879" name="Google Shape;879;g3970249a880_0_12229"/>
          <p:cNvSpPr txBox="1"/>
          <p:nvPr>
            <p:ph idx="14" type="subTitle"/>
          </p:nvPr>
        </p:nvSpPr>
        <p:spPr>
          <a:xfrm>
            <a:off x="5206095" y="3267392"/>
            <a:ext cx="1587300" cy="6573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880" name="Google Shape;880;g3970249a880_0_12229"/>
          <p:cNvSpPr txBox="1"/>
          <p:nvPr>
            <p:ph idx="15" type="subTitle"/>
          </p:nvPr>
        </p:nvSpPr>
        <p:spPr>
          <a:xfrm>
            <a:off x="6899975" y="3267392"/>
            <a:ext cx="1587300" cy="6573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881" name="Google Shape;881;g3970249a880_0_12229"/>
          <p:cNvSpPr txBox="1"/>
          <p:nvPr>
            <p:ph idx="16" type="subTitle"/>
          </p:nvPr>
        </p:nvSpPr>
        <p:spPr>
          <a:xfrm>
            <a:off x="2945063" y="1123247"/>
            <a:ext cx="619200" cy="88200"/>
          </a:xfrm>
          <a:prstGeom prst="rect">
            <a:avLst/>
          </a:prstGeom>
          <a:solidFill>
            <a:srgbClr val="E3E7FA"/>
          </a:solidFill>
          <a:ln>
            <a:noFill/>
          </a:ln>
        </p:spPr>
        <p:txBody>
          <a:bodyPr anchorCtr="0" anchor="ctr" bIns="34275" lIns="34275" spcFirstLastPara="1" rIns="34275" wrap="square" tIns="34275">
            <a:noAutofit/>
          </a:bodyPr>
          <a:lstStyle>
            <a:lvl1pPr lvl="0" algn="ctr">
              <a:lnSpc>
                <a:spcPct val="95000"/>
              </a:lnSpc>
              <a:spcBef>
                <a:spcPts val="0"/>
              </a:spcBef>
              <a:spcAft>
                <a:spcPts val="0"/>
              </a:spcAft>
              <a:buSzPts val="262"/>
              <a:buFont typeface="Poppins"/>
              <a:buNone/>
              <a:defRPr b="1" sz="26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82" name="Google Shape;882;g3970249a880_0_12229"/>
          <p:cNvSpPr txBox="1"/>
          <p:nvPr>
            <p:ph idx="17" type="subTitle"/>
          </p:nvPr>
        </p:nvSpPr>
        <p:spPr>
          <a:xfrm>
            <a:off x="1298606" y="1123247"/>
            <a:ext cx="619200" cy="88200"/>
          </a:xfrm>
          <a:prstGeom prst="rect">
            <a:avLst/>
          </a:prstGeom>
          <a:solidFill>
            <a:srgbClr val="E3E7FA"/>
          </a:solidFill>
          <a:ln>
            <a:noFill/>
          </a:ln>
        </p:spPr>
        <p:txBody>
          <a:bodyPr anchorCtr="0" anchor="ctr" bIns="34275" lIns="34275" spcFirstLastPara="1" rIns="34275" wrap="square" tIns="34275">
            <a:noAutofit/>
          </a:bodyPr>
          <a:lstStyle>
            <a:lvl1pPr lvl="0" algn="ctr">
              <a:lnSpc>
                <a:spcPct val="95000"/>
              </a:lnSpc>
              <a:spcBef>
                <a:spcPts val="0"/>
              </a:spcBef>
              <a:spcAft>
                <a:spcPts val="0"/>
              </a:spcAft>
              <a:buSzPts val="262"/>
              <a:buFont typeface="Poppins"/>
              <a:buNone/>
              <a:defRPr b="1" sz="26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83" name="Google Shape;883;g3970249a880_0_12229"/>
          <p:cNvSpPr txBox="1"/>
          <p:nvPr>
            <p:ph idx="18" type="subTitle"/>
          </p:nvPr>
        </p:nvSpPr>
        <p:spPr>
          <a:xfrm>
            <a:off x="2945063" y="3306483"/>
            <a:ext cx="619200" cy="88200"/>
          </a:xfrm>
          <a:prstGeom prst="rect">
            <a:avLst/>
          </a:prstGeom>
          <a:solidFill>
            <a:srgbClr val="E3E7FA"/>
          </a:solidFill>
          <a:ln>
            <a:noFill/>
          </a:ln>
        </p:spPr>
        <p:txBody>
          <a:bodyPr anchorCtr="0" anchor="ctr" bIns="34275" lIns="34275" spcFirstLastPara="1" rIns="34275" wrap="square" tIns="34275">
            <a:noAutofit/>
          </a:bodyPr>
          <a:lstStyle>
            <a:lvl1pPr lvl="0" algn="ctr">
              <a:lnSpc>
                <a:spcPct val="95000"/>
              </a:lnSpc>
              <a:spcBef>
                <a:spcPts val="0"/>
              </a:spcBef>
              <a:spcAft>
                <a:spcPts val="0"/>
              </a:spcAft>
              <a:buSzPts val="262"/>
              <a:buFont typeface="Poppins"/>
              <a:buNone/>
              <a:defRPr b="1" sz="26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84" name="Google Shape;884;g3970249a880_0_12229"/>
          <p:cNvSpPr txBox="1"/>
          <p:nvPr>
            <p:ph idx="19" type="subTitle"/>
          </p:nvPr>
        </p:nvSpPr>
        <p:spPr>
          <a:xfrm>
            <a:off x="1298606" y="3306483"/>
            <a:ext cx="619200" cy="88200"/>
          </a:xfrm>
          <a:prstGeom prst="rect">
            <a:avLst/>
          </a:prstGeom>
          <a:solidFill>
            <a:srgbClr val="E3E7FA"/>
          </a:solidFill>
          <a:ln>
            <a:noFill/>
          </a:ln>
        </p:spPr>
        <p:txBody>
          <a:bodyPr anchorCtr="0" anchor="ctr" bIns="34275" lIns="34275" spcFirstLastPara="1" rIns="34275" wrap="square" tIns="34275">
            <a:noAutofit/>
          </a:bodyPr>
          <a:lstStyle>
            <a:lvl1pPr lvl="0" algn="ctr">
              <a:lnSpc>
                <a:spcPct val="95000"/>
              </a:lnSpc>
              <a:spcBef>
                <a:spcPts val="0"/>
              </a:spcBef>
              <a:spcAft>
                <a:spcPts val="0"/>
              </a:spcAft>
              <a:buSzPts val="262"/>
              <a:buFont typeface="Poppins"/>
              <a:buNone/>
              <a:defRPr b="1" sz="26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85" name="Google Shape;885;g3970249a880_0_12229"/>
          <p:cNvSpPr txBox="1"/>
          <p:nvPr>
            <p:ph idx="20" type="subTitle"/>
          </p:nvPr>
        </p:nvSpPr>
        <p:spPr>
          <a:xfrm>
            <a:off x="363524" y="3513947"/>
            <a:ext cx="819900" cy="365700"/>
          </a:xfrm>
          <a:prstGeom prst="rect">
            <a:avLst/>
          </a:prstGeom>
          <a:noFill/>
          <a:ln>
            <a:noFill/>
          </a:ln>
        </p:spPr>
        <p:txBody>
          <a:bodyPr anchorCtr="0" anchor="t" bIns="34275" lIns="34275" spcFirstLastPara="1" rIns="34275" wrap="square" tIns="34275">
            <a:noAutofit/>
          </a:bodyPr>
          <a:lstStyle>
            <a:lvl1pPr lvl="0" algn="ctr">
              <a:lnSpc>
                <a:spcPct val="95000"/>
              </a:lnSpc>
              <a:spcBef>
                <a:spcPts val="1350"/>
              </a:spcBef>
              <a:spcAft>
                <a:spcPts val="0"/>
              </a:spcAft>
              <a:buClr>
                <a:schemeClr val="lt1"/>
              </a:buClr>
              <a:buSzPts val="487"/>
              <a:buFont typeface="Poppins Medium"/>
              <a:buNone/>
              <a:defRPr sz="487">
                <a:solidFill>
                  <a:schemeClr val="lt1"/>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86" name="Google Shape;886;g3970249a880_0_12229"/>
          <p:cNvSpPr txBox="1"/>
          <p:nvPr>
            <p:ph idx="21" type="subTitle"/>
          </p:nvPr>
        </p:nvSpPr>
        <p:spPr>
          <a:xfrm>
            <a:off x="3683830" y="733060"/>
            <a:ext cx="819900" cy="528600"/>
          </a:xfrm>
          <a:prstGeom prst="rect">
            <a:avLst/>
          </a:prstGeom>
          <a:noFill/>
          <a:ln>
            <a:noFill/>
          </a:ln>
        </p:spPr>
        <p:txBody>
          <a:bodyPr anchorCtr="0" anchor="t" bIns="34275" lIns="34275" spcFirstLastPara="1" rIns="34275" wrap="square" tIns="34275">
            <a:noAutofit/>
          </a:bodyPr>
          <a:lstStyle>
            <a:lvl1pPr lvl="0" algn="ctr">
              <a:lnSpc>
                <a:spcPct val="95000"/>
              </a:lnSpc>
              <a:spcBef>
                <a:spcPts val="1350"/>
              </a:spcBef>
              <a:spcAft>
                <a:spcPts val="0"/>
              </a:spcAft>
              <a:buClr>
                <a:schemeClr val="lt1"/>
              </a:buClr>
              <a:buSzPts val="487"/>
              <a:buFont typeface="Poppins Medium"/>
              <a:buNone/>
              <a:defRPr sz="487">
                <a:solidFill>
                  <a:schemeClr val="lt1"/>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887" name="Google Shape;887;g3970249a880_0_12229"/>
          <p:cNvSpPr txBox="1"/>
          <p:nvPr>
            <p:ph idx="22" type="subTitle"/>
          </p:nvPr>
        </p:nvSpPr>
        <p:spPr>
          <a:xfrm>
            <a:off x="5209497" y="1138566"/>
            <a:ext cx="3080400" cy="5286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012"/>
              <a:buFont typeface="Poppins Medium"/>
              <a:buNone/>
              <a:defRPr sz="1012"/>
            </a:lvl1pPr>
            <a:lvl2pPr lvl="1" algn="l">
              <a:lnSpc>
                <a:spcPct val="95000"/>
              </a:lnSpc>
              <a:spcBef>
                <a:spcPts val="1350"/>
              </a:spcBef>
              <a:spcAft>
                <a:spcPts val="0"/>
              </a:spcAft>
              <a:buSzPts val="1012"/>
              <a:buFont typeface="Poppins Medium"/>
              <a:buNone/>
              <a:defRPr sz="1012"/>
            </a:lvl2pPr>
            <a:lvl3pPr lvl="2" algn="l">
              <a:lnSpc>
                <a:spcPct val="95000"/>
              </a:lnSpc>
              <a:spcBef>
                <a:spcPts val="1350"/>
              </a:spcBef>
              <a:spcAft>
                <a:spcPts val="0"/>
              </a:spcAft>
              <a:buSzPts val="1012"/>
              <a:buFont typeface="Poppins Medium"/>
              <a:buNone/>
              <a:defRPr sz="1012"/>
            </a:lvl3pPr>
            <a:lvl4pPr lvl="3" algn="l">
              <a:lnSpc>
                <a:spcPct val="95000"/>
              </a:lnSpc>
              <a:spcBef>
                <a:spcPts val="1350"/>
              </a:spcBef>
              <a:spcAft>
                <a:spcPts val="0"/>
              </a:spcAft>
              <a:buSzPts val="1012"/>
              <a:buFont typeface="Poppins Medium"/>
              <a:buNone/>
              <a:defRPr sz="1012"/>
            </a:lvl4pPr>
            <a:lvl5pPr lvl="4" algn="l">
              <a:lnSpc>
                <a:spcPct val="95000"/>
              </a:lnSpc>
              <a:spcBef>
                <a:spcPts val="1350"/>
              </a:spcBef>
              <a:spcAft>
                <a:spcPts val="0"/>
              </a:spcAft>
              <a:buSzPts val="1012"/>
              <a:buFont typeface="Poppins Medium"/>
              <a:buNone/>
              <a:defRPr sz="1012"/>
            </a:lvl5pPr>
            <a:lvl6pPr lvl="5" algn="l">
              <a:lnSpc>
                <a:spcPct val="90000"/>
              </a:lnSpc>
              <a:spcBef>
                <a:spcPts val="375"/>
              </a:spcBef>
              <a:spcAft>
                <a:spcPts val="0"/>
              </a:spcAft>
              <a:buSzPts val="1012"/>
              <a:buFont typeface="Poppins Medium"/>
              <a:buNone/>
              <a:defRPr sz="1012"/>
            </a:lvl6pPr>
            <a:lvl7pPr lvl="6" algn="l">
              <a:lnSpc>
                <a:spcPct val="90000"/>
              </a:lnSpc>
              <a:spcBef>
                <a:spcPts val="375"/>
              </a:spcBef>
              <a:spcAft>
                <a:spcPts val="0"/>
              </a:spcAft>
              <a:buSzPts val="1012"/>
              <a:buFont typeface="Poppins Medium"/>
              <a:buNone/>
              <a:defRPr sz="1012"/>
            </a:lvl7pPr>
            <a:lvl8pPr lvl="7" algn="l">
              <a:lnSpc>
                <a:spcPct val="90000"/>
              </a:lnSpc>
              <a:spcBef>
                <a:spcPts val="375"/>
              </a:spcBef>
              <a:spcAft>
                <a:spcPts val="0"/>
              </a:spcAft>
              <a:buSzPts val="1012"/>
              <a:buFont typeface="Poppins Medium"/>
              <a:buNone/>
              <a:defRPr sz="1012"/>
            </a:lvl8pPr>
            <a:lvl9pPr lvl="8" algn="l">
              <a:lnSpc>
                <a:spcPct val="90000"/>
              </a:lnSpc>
              <a:spcBef>
                <a:spcPts val="375"/>
              </a:spcBef>
              <a:spcAft>
                <a:spcPts val="0"/>
              </a:spcAft>
              <a:buSzPts val="1012"/>
              <a:buFont typeface="Poppins Medium"/>
              <a:buNone/>
              <a:defRPr sz="1012"/>
            </a:lvl9pPr>
          </a:lstStyle>
          <a:p/>
        </p:txBody>
      </p:sp>
    </p:spTree>
  </p:cSld>
  <p:clrMapOvr>
    <a:masterClrMapping/>
  </p:clrMapOvr>
</p:sldLayout>
</file>

<file path=ppt/slideLayouts/slideLayout5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8_Custom Layout">
  <p:cSld name="48_Custom Layout">
    <p:bg>
      <p:bgPr>
        <a:blipFill>
          <a:blip r:embed="rId2">
            <a:alphaModFix/>
          </a:blip>
          <a:stretch>
            <a:fillRect/>
          </a:stretch>
        </a:blipFill>
      </p:bgPr>
    </p:bg>
    <p:spTree>
      <p:nvGrpSpPr>
        <p:cNvPr id="8982" name="Shape 8982"/>
        <p:cNvGrpSpPr/>
        <p:nvPr/>
      </p:nvGrpSpPr>
      <p:grpSpPr>
        <a:xfrm>
          <a:off x="0" y="0"/>
          <a:ext cx="0" cy="0"/>
          <a:chOff x="0" y="0"/>
          <a:chExt cx="0" cy="0"/>
        </a:xfrm>
      </p:grpSpPr>
      <p:sp>
        <p:nvSpPr>
          <p:cNvPr id="8983" name="Google Shape;8983;g3d53bdb51f7_0_14929"/>
          <p:cNvSpPr txBox="1"/>
          <p:nvPr>
            <p:ph type="title"/>
          </p:nvPr>
        </p:nvSpPr>
        <p:spPr>
          <a:xfrm>
            <a:off x="314709" y="336522"/>
            <a:ext cx="4409700" cy="739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984" name="Google Shape;8984;g3d53bdb51f7_0_1492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985" name="Google Shape;8985;g3d53bdb51f7_0_14929"/>
          <p:cNvSpPr txBox="1"/>
          <p:nvPr>
            <p:ph idx="1" type="body"/>
          </p:nvPr>
        </p:nvSpPr>
        <p:spPr>
          <a:xfrm>
            <a:off x="298208" y="2797765"/>
            <a:ext cx="2992200" cy="1731900"/>
          </a:xfrm>
          <a:prstGeom prst="rect">
            <a:avLst/>
          </a:prstGeom>
          <a:noFill/>
          <a:ln>
            <a:noFill/>
          </a:ln>
        </p:spPr>
        <p:txBody>
          <a:bodyPr anchorCtr="0" anchor="t" bIns="0" lIns="0" spcFirstLastPara="1" rIns="0" wrap="square" tIns="0">
            <a:noAutofit/>
          </a:bodyPr>
          <a:lstStyle>
            <a:lvl1pPr indent="-288608" lvl="0" marL="457200" algn="l">
              <a:lnSpc>
                <a:spcPct val="105000"/>
              </a:lnSpc>
              <a:spcBef>
                <a:spcPts val="1350"/>
              </a:spcBef>
              <a:spcAft>
                <a:spcPts val="0"/>
              </a:spcAft>
              <a:buClr>
                <a:srgbClr val="DA0025"/>
              </a:buClr>
              <a:buSzPts val="945"/>
              <a:buChar char="●"/>
              <a:defRPr sz="1050"/>
            </a:lvl1pPr>
            <a:lvl2pPr indent="-280035" lvl="1" marL="914400" algn="l">
              <a:lnSpc>
                <a:spcPct val="105000"/>
              </a:lnSpc>
              <a:spcBef>
                <a:spcPts val="1350"/>
              </a:spcBef>
              <a:spcAft>
                <a:spcPts val="0"/>
              </a:spcAft>
              <a:buClr>
                <a:srgbClr val="DA0025"/>
              </a:buClr>
              <a:buSzPts val="810"/>
              <a:buChar char="●"/>
              <a:defRPr sz="900"/>
            </a:lvl2pPr>
            <a:lvl3pPr indent="-271463" lvl="2" marL="1371600" algn="l">
              <a:lnSpc>
                <a:spcPct val="105000"/>
              </a:lnSpc>
              <a:spcBef>
                <a:spcPts val="1350"/>
              </a:spcBef>
              <a:spcAft>
                <a:spcPts val="0"/>
              </a:spcAft>
              <a:buClr>
                <a:srgbClr val="DA0025"/>
              </a:buClr>
              <a:buSzPts val="675"/>
              <a:buChar char="●"/>
              <a:defRPr sz="750"/>
            </a:lvl3pPr>
            <a:lvl4pPr indent="-262890" lvl="3" marL="1828800" algn="l">
              <a:lnSpc>
                <a:spcPct val="105000"/>
              </a:lnSpc>
              <a:spcBef>
                <a:spcPts val="1350"/>
              </a:spcBef>
              <a:spcAft>
                <a:spcPts val="0"/>
              </a:spcAft>
              <a:buClr>
                <a:srgbClr val="DA0025"/>
              </a:buClr>
              <a:buSzPts val="540"/>
              <a:buChar char="●"/>
              <a:defRPr sz="600"/>
            </a:lvl4pPr>
            <a:lvl5pPr indent="-254317" lvl="4" marL="2286000" algn="l">
              <a:lnSpc>
                <a:spcPct val="105000"/>
              </a:lnSpc>
              <a:spcBef>
                <a:spcPts val="1350"/>
              </a:spcBef>
              <a:spcAft>
                <a:spcPts val="0"/>
              </a:spcAft>
              <a:buClr>
                <a:srgbClr val="DA0025"/>
              </a:buClr>
              <a:buSzPts val="405"/>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pic>
        <p:nvPicPr>
          <p:cNvPr descr="A computer with a blank screen&#10;&#10;AI-generated content may be incorrect." id="8986" name="Google Shape;8986;g3d53bdb51f7_0_14929"/>
          <p:cNvPicPr preferRelativeResize="0"/>
          <p:nvPr/>
        </p:nvPicPr>
        <p:blipFill rotWithShape="1">
          <a:blip r:embed="rId3">
            <a:alphaModFix/>
          </a:blip>
          <a:srcRect b="0" l="0" r="0" t="0"/>
          <a:stretch/>
        </p:blipFill>
        <p:spPr>
          <a:xfrm>
            <a:off x="3202582" y="1058187"/>
            <a:ext cx="5941419" cy="3822747"/>
          </a:xfrm>
          <a:prstGeom prst="rect">
            <a:avLst/>
          </a:prstGeom>
          <a:noFill/>
          <a:ln>
            <a:noFill/>
          </a:ln>
        </p:spPr>
      </p:pic>
      <p:sp>
        <p:nvSpPr>
          <p:cNvPr id="8987" name="Google Shape;8987;g3d53bdb51f7_0_14929"/>
          <p:cNvSpPr/>
          <p:nvPr>
            <p:ph idx="2" type="pic"/>
          </p:nvPr>
        </p:nvSpPr>
        <p:spPr>
          <a:xfrm>
            <a:off x="4149978" y="1378744"/>
            <a:ext cx="4497600" cy="2766900"/>
          </a:xfrm>
          <a:prstGeom prst="rect">
            <a:avLst/>
          </a:prstGeom>
          <a:noFill/>
          <a:ln>
            <a:noFill/>
          </a:ln>
        </p:spPr>
      </p:sp>
      <p:sp>
        <p:nvSpPr>
          <p:cNvPr id="8988" name="Google Shape;8988;g3d53bdb51f7_0_14929"/>
          <p:cNvSpPr txBox="1"/>
          <p:nvPr>
            <p:ph idx="3" type="subTitle"/>
          </p:nvPr>
        </p:nvSpPr>
        <p:spPr>
          <a:xfrm>
            <a:off x="314709" y="2388803"/>
            <a:ext cx="29757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384"/>
              <a:buNone/>
              <a:defRPr b="1" sz="1537">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5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9_Custom Layout">
  <p:cSld name="49_Custom Layout">
    <p:bg>
      <p:bgPr>
        <a:blipFill>
          <a:blip r:embed="rId2">
            <a:alphaModFix/>
          </a:blip>
          <a:stretch>
            <a:fillRect/>
          </a:stretch>
        </a:blipFill>
      </p:bgPr>
    </p:bg>
    <p:spTree>
      <p:nvGrpSpPr>
        <p:cNvPr id="8989" name="Shape 8989"/>
        <p:cNvGrpSpPr/>
        <p:nvPr/>
      </p:nvGrpSpPr>
      <p:grpSpPr>
        <a:xfrm>
          <a:off x="0" y="0"/>
          <a:ext cx="0" cy="0"/>
          <a:chOff x="0" y="0"/>
          <a:chExt cx="0" cy="0"/>
        </a:xfrm>
      </p:grpSpPr>
      <p:sp>
        <p:nvSpPr>
          <p:cNvPr id="8990" name="Google Shape;8990;g3d53bdb51f7_0_14936"/>
          <p:cNvSpPr txBox="1"/>
          <p:nvPr>
            <p:ph type="title"/>
          </p:nvPr>
        </p:nvSpPr>
        <p:spPr>
          <a:xfrm>
            <a:off x="314709" y="336522"/>
            <a:ext cx="4409700" cy="739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SemiBold"/>
              <a:buNone/>
              <a:defRPr sz="2550">
                <a:solidFill>
                  <a:schemeClr val="dk1"/>
                </a:solidFill>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991" name="Google Shape;8991;g3d53bdb51f7_0_1493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992" name="Google Shape;8992;g3d53bdb51f7_0_14936"/>
          <p:cNvSpPr txBox="1"/>
          <p:nvPr>
            <p:ph idx="1" type="body"/>
          </p:nvPr>
        </p:nvSpPr>
        <p:spPr>
          <a:xfrm>
            <a:off x="298208" y="2797765"/>
            <a:ext cx="2992200" cy="1731900"/>
          </a:xfrm>
          <a:prstGeom prst="rect">
            <a:avLst/>
          </a:prstGeom>
          <a:noFill/>
          <a:ln>
            <a:noFill/>
          </a:ln>
        </p:spPr>
        <p:txBody>
          <a:bodyPr anchorCtr="0" anchor="t" bIns="0" lIns="0" spcFirstLastPara="1" rIns="0" wrap="square" tIns="0">
            <a:noAutofit/>
          </a:bodyPr>
          <a:lstStyle>
            <a:lvl1pPr indent="-288608" lvl="0" marL="457200" algn="l">
              <a:lnSpc>
                <a:spcPct val="105000"/>
              </a:lnSpc>
              <a:spcBef>
                <a:spcPts val="1350"/>
              </a:spcBef>
              <a:spcAft>
                <a:spcPts val="0"/>
              </a:spcAft>
              <a:buClr>
                <a:srgbClr val="DA0025"/>
              </a:buClr>
              <a:buSzPts val="945"/>
              <a:buChar char="●"/>
              <a:defRPr sz="1050"/>
            </a:lvl1pPr>
            <a:lvl2pPr indent="-280035" lvl="1" marL="914400" algn="l">
              <a:lnSpc>
                <a:spcPct val="105000"/>
              </a:lnSpc>
              <a:spcBef>
                <a:spcPts val="1350"/>
              </a:spcBef>
              <a:spcAft>
                <a:spcPts val="0"/>
              </a:spcAft>
              <a:buClr>
                <a:srgbClr val="DA0025"/>
              </a:buClr>
              <a:buSzPts val="810"/>
              <a:buChar char="●"/>
              <a:defRPr sz="900"/>
            </a:lvl2pPr>
            <a:lvl3pPr indent="-271463" lvl="2" marL="1371600" algn="l">
              <a:lnSpc>
                <a:spcPct val="105000"/>
              </a:lnSpc>
              <a:spcBef>
                <a:spcPts val="1350"/>
              </a:spcBef>
              <a:spcAft>
                <a:spcPts val="0"/>
              </a:spcAft>
              <a:buClr>
                <a:srgbClr val="DA0025"/>
              </a:buClr>
              <a:buSzPts val="675"/>
              <a:buChar char="●"/>
              <a:defRPr sz="750"/>
            </a:lvl3pPr>
            <a:lvl4pPr indent="-262890" lvl="3" marL="1828800" algn="l">
              <a:lnSpc>
                <a:spcPct val="105000"/>
              </a:lnSpc>
              <a:spcBef>
                <a:spcPts val="1350"/>
              </a:spcBef>
              <a:spcAft>
                <a:spcPts val="0"/>
              </a:spcAft>
              <a:buClr>
                <a:srgbClr val="DA0025"/>
              </a:buClr>
              <a:buSzPts val="540"/>
              <a:buChar char="●"/>
              <a:defRPr sz="600"/>
            </a:lvl4pPr>
            <a:lvl5pPr indent="-254317" lvl="4" marL="2286000" algn="l">
              <a:lnSpc>
                <a:spcPct val="105000"/>
              </a:lnSpc>
              <a:spcBef>
                <a:spcPts val="1350"/>
              </a:spcBef>
              <a:spcAft>
                <a:spcPts val="0"/>
              </a:spcAft>
              <a:buClr>
                <a:srgbClr val="DA0025"/>
              </a:buClr>
              <a:buSzPts val="405"/>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pic>
        <p:nvPicPr>
          <p:cNvPr descr="A cell phone with a white screen&#10;&#10;AI-generated content may be incorrect." id="8993" name="Google Shape;8993;g3d53bdb51f7_0_14936"/>
          <p:cNvPicPr preferRelativeResize="0"/>
          <p:nvPr/>
        </p:nvPicPr>
        <p:blipFill rotWithShape="1">
          <a:blip r:embed="rId3">
            <a:alphaModFix/>
          </a:blip>
          <a:srcRect b="13284" l="47208" r="37149" t="15374"/>
          <a:stretch/>
        </p:blipFill>
        <p:spPr>
          <a:xfrm>
            <a:off x="5414258" y="728186"/>
            <a:ext cx="1999994" cy="3958113"/>
          </a:xfrm>
          <a:prstGeom prst="rect">
            <a:avLst/>
          </a:prstGeom>
          <a:noFill/>
          <a:ln>
            <a:noFill/>
          </a:ln>
          <a:effectLst>
            <a:outerShdw blurRad="47621" sx="101000" rotWithShape="0" algn="tl" dir="1800000" dist="185721" sy="101000">
              <a:srgbClr val="8097BB"/>
            </a:outerShdw>
          </a:effectLst>
        </p:spPr>
      </p:pic>
      <p:pic>
        <p:nvPicPr>
          <p:cNvPr descr="A cell phone with a white screen&#10;&#10;AI-generated content may be incorrect." id="8994" name="Google Shape;8994;g3d53bdb51f7_0_14936"/>
          <p:cNvPicPr preferRelativeResize="0"/>
          <p:nvPr/>
        </p:nvPicPr>
        <p:blipFill rotWithShape="1">
          <a:blip r:embed="rId4">
            <a:alphaModFix/>
          </a:blip>
          <a:srcRect b="0" l="0" r="0" t="0"/>
          <a:stretch/>
        </p:blipFill>
        <p:spPr>
          <a:xfrm>
            <a:off x="4985332" y="508408"/>
            <a:ext cx="3011778" cy="4524809"/>
          </a:xfrm>
          <a:prstGeom prst="rect">
            <a:avLst/>
          </a:prstGeom>
          <a:noFill/>
          <a:ln>
            <a:noFill/>
          </a:ln>
        </p:spPr>
      </p:pic>
      <p:sp>
        <p:nvSpPr>
          <p:cNvPr id="8995" name="Google Shape;8995;g3d53bdb51f7_0_14936"/>
          <p:cNvSpPr/>
          <p:nvPr>
            <p:ph idx="2" type="pic"/>
          </p:nvPr>
        </p:nvSpPr>
        <p:spPr>
          <a:xfrm>
            <a:off x="5539980" y="842963"/>
            <a:ext cx="1726500" cy="3743400"/>
          </a:xfrm>
          <a:prstGeom prst="roundRect">
            <a:avLst>
              <a:gd fmla="val 10452" name="adj"/>
            </a:avLst>
          </a:prstGeom>
          <a:noFill/>
          <a:ln>
            <a:noFill/>
          </a:ln>
        </p:spPr>
      </p:sp>
      <p:sp>
        <p:nvSpPr>
          <p:cNvPr id="8996" name="Google Shape;8996;g3d53bdb51f7_0_14936"/>
          <p:cNvSpPr txBox="1"/>
          <p:nvPr>
            <p:ph idx="3" type="subTitle"/>
          </p:nvPr>
        </p:nvSpPr>
        <p:spPr>
          <a:xfrm>
            <a:off x="314709" y="2388803"/>
            <a:ext cx="2975700" cy="2658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384"/>
              <a:buNone/>
              <a:defRPr b="1" sz="1537">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5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1_Custom Layout" showMasterSp="0">
  <p:cSld name="51_Custom Layout">
    <p:bg>
      <p:bgPr>
        <a:gradFill>
          <a:gsLst>
            <a:gs pos="0">
              <a:srgbClr val="FF001A"/>
            </a:gs>
            <a:gs pos="70000">
              <a:srgbClr val="290051"/>
            </a:gs>
            <a:gs pos="100000">
              <a:srgbClr val="0C0024"/>
            </a:gs>
          </a:gsLst>
          <a:lin ang="13500032" scaled="0"/>
        </a:gradFill>
      </p:bgPr>
    </p:bg>
    <p:spTree>
      <p:nvGrpSpPr>
        <p:cNvPr id="8997" name="Shape 8997"/>
        <p:cNvGrpSpPr/>
        <p:nvPr/>
      </p:nvGrpSpPr>
      <p:grpSpPr>
        <a:xfrm>
          <a:off x="0" y="0"/>
          <a:ext cx="0" cy="0"/>
          <a:chOff x="0" y="0"/>
          <a:chExt cx="0" cy="0"/>
        </a:xfrm>
      </p:grpSpPr>
      <p:pic>
        <p:nvPicPr>
          <p:cNvPr descr="A black and blue background&#10;&#10;AI-generated content may be incorrect." id="8998" name="Google Shape;8998;g3d53bdb51f7_0_14944"/>
          <p:cNvPicPr preferRelativeResize="0"/>
          <p:nvPr/>
        </p:nvPicPr>
        <p:blipFill rotWithShape="1">
          <a:blip r:embed="rId2">
            <a:alphaModFix/>
          </a:blip>
          <a:srcRect b="100" l="0" r="0" t="100"/>
          <a:stretch/>
        </p:blipFill>
        <p:spPr>
          <a:xfrm>
            <a:off x="0" y="0"/>
            <a:ext cx="9144000" cy="5142829"/>
          </a:xfrm>
          <a:prstGeom prst="rect">
            <a:avLst/>
          </a:prstGeom>
          <a:noFill/>
          <a:ln>
            <a:noFill/>
          </a:ln>
        </p:spPr>
      </p:pic>
      <p:sp>
        <p:nvSpPr>
          <p:cNvPr id="8999" name="Google Shape;8999;g3d53bdb51f7_0_14944"/>
          <p:cNvSpPr/>
          <p:nvPr/>
        </p:nvSpPr>
        <p:spPr>
          <a:xfrm>
            <a:off x="309948" y="1304925"/>
            <a:ext cx="3423300" cy="2743200"/>
          </a:xfrm>
          <a:prstGeom prst="roundRect">
            <a:avLst>
              <a:gd fmla="val 3171" name="adj"/>
            </a:avLst>
          </a:prstGeom>
          <a:gradFill>
            <a:gsLst>
              <a:gs pos="0">
                <a:srgbClr val="FFFFFF"/>
              </a:gs>
              <a:gs pos="5000">
                <a:srgbClr val="FFFFFF"/>
              </a:gs>
              <a:gs pos="100000">
                <a:srgbClr val="BFBADE">
                  <a:alpha val="80000"/>
                </a:srgbClr>
              </a:gs>
            </a:gsLst>
            <a:lin ang="54000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000" name="Google Shape;9000;g3d53bdb51f7_0_1494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9001" name="Google Shape;9001;g3d53bdb51f7_0_14944"/>
          <p:cNvGrpSpPr/>
          <p:nvPr/>
        </p:nvGrpSpPr>
        <p:grpSpPr>
          <a:xfrm>
            <a:off x="8381800" y="4822421"/>
            <a:ext cx="537710" cy="158585"/>
            <a:chOff x="22351457" y="12859799"/>
            <a:chExt cx="1433894" cy="422893"/>
          </a:xfrm>
        </p:grpSpPr>
        <p:grpSp>
          <p:nvGrpSpPr>
            <p:cNvPr id="9002" name="Google Shape;9002;g3d53bdb51f7_0_14944"/>
            <p:cNvGrpSpPr/>
            <p:nvPr/>
          </p:nvGrpSpPr>
          <p:grpSpPr>
            <a:xfrm>
              <a:off x="22351457" y="12859799"/>
              <a:ext cx="1379787" cy="422893"/>
              <a:chOff x="22351457" y="12859799"/>
              <a:chExt cx="1379787" cy="422893"/>
            </a:xfrm>
          </p:grpSpPr>
          <p:sp>
            <p:nvSpPr>
              <p:cNvPr id="9003" name="Google Shape;9003;g3d53bdb51f7_0_14944"/>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004" name="Google Shape;9004;g3d53bdb51f7_0_14944"/>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9005" name="Google Shape;9005;g3d53bdb51f7_0_14944"/>
              <p:cNvGrpSpPr/>
              <p:nvPr/>
            </p:nvGrpSpPr>
            <p:grpSpPr>
              <a:xfrm>
                <a:off x="23288552" y="12859801"/>
                <a:ext cx="442692" cy="422765"/>
                <a:chOff x="23288552" y="12859801"/>
                <a:chExt cx="442692" cy="422765"/>
              </a:xfrm>
            </p:grpSpPr>
            <p:grpSp>
              <p:nvGrpSpPr>
                <p:cNvPr id="9006" name="Google Shape;9006;g3d53bdb51f7_0_14944"/>
                <p:cNvGrpSpPr/>
                <p:nvPr/>
              </p:nvGrpSpPr>
              <p:grpSpPr>
                <a:xfrm>
                  <a:off x="23288552" y="12859801"/>
                  <a:ext cx="442692" cy="422765"/>
                  <a:chOff x="23288552" y="12859801"/>
                  <a:chExt cx="442692" cy="422765"/>
                </a:xfrm>
              </p:grpSpPr>
              <p:sp>
                <p:nvSpPr>
                  <p:cNvPr id="9007" name="Google Shape;9007;g3d53bdb51f7_0_14944"/>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008" name="Google Shape;9008;g3d53bdb51f7_0_14944"/>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9009" name="Google Shape;9009;g3d53bdb51f7_0_14944"/>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9010" name="Google Shape;9010;g3d53bdb51f7_0_14944"/>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9011" name="Google Shape;9011;g3d53bdb51f7_0_14944"/>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lt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sp>
        <p:nvSpPr>
          <p:cNvPr id="9012" name="Google Shape;9012;g3d53bdb51f7_0_14944"/>
          <p:cNvSpPr txBox="1"/>
          <p:nvPr>
            <p:ph type="title"/>
          </p:nvPr>
        </p:nvSpPr>
        <p:spPr>
          <a:xfrm>
            <a:off x="314704" y="347588"/>
            <a:ext cx="8503200" cy="4959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lt1"/>
              </a:buClr>
              <a:buSzPts val="2550"/>
              <a:buFont typeface="Poppins SemiBold"/>
              <a:buNone/>
              <a:defRPr sz="2550">
                <a:solidFill>
                  <a:schemeClr val="lt1"/>
                </a:solidFill>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013" name="Google Shape;9013;g3d53bdb51f7_0_14944"/>
          <p:cNvSpPr txBox="1"/>
          <p:nvPr>
            <p:ph idx="1" type="body"/>
          </p:nvPr>
        </p:nvSpPr>
        <p:spPr>
          <a:xfrm>
            <a:off x="526366" y="1919081"/>
            <a:ext cx="3087300" cy="2065200"/>
          </a:xfrm>
          <a:prstGeom prst="rect">
            <a:avLst/>
          </a:prstGeom>
          <a:noFill/>
          <a:ln>
            <a:noFill/>
          </a:ln>
        </p:spPr>
        <p:txBody>
          <a:bodyPr anchorCtr="0" anchor="t" bIns="0" lIns="0" spcFirstLastPara="1" rIns="0" wrap="square" tIns="0">
            <a:noAutofit/>
          </a:bodyPr>
          <a:lstStyle>
            <a:lvl1pPr indent="-284290" lvl="0" marL="457200" algn="l">
              <a:lnSpc>
                <a:spcPct val="105000"/>
              </a:lnSpc>
              <a:spcBef>
                <a:spcPts val="1350"/>
              </a:spcBef>
              <a:spcAft>
                <a:spcPts val="0"/>
              </a:spcAft>
              <a:buClr>
                <a:srgbClr val="DA0025"/>
              </a:buClr>
              <a:buSzPts val="877"/>
              <a:buChar char="●"/>
              <a:defRPr sz="975"/>
            </a:lvl1pPr>
            <a:lvl2pPr indent="-271463" lvl="1" marL="914400" algn="l">
              <a:lnSpc>
                <a:spcPct val="105000"/>
              </a:lnSpc>
              <a:spcBef>
                <a:spcPts val="1350"/>
              </a:spcBef>
              <a:spcAft>
                <a:spcPts val="0"/>
              </a:spcAft>
              <a:buClr>
                <a:srgbClr val="DA0025"/>
              </a:buClr>
              <a:buSzPts val="675"/>
              <a:buChar char="●"/>
              <a:defRPr sz="750"/>
            </a:lvl2pPr>
            <a:lvl3pPr indent="-267145" lvl="2" marL="1371600" algn="l">
              <a:lnSpc>
                <a:spcPct val="105000"/>
              </a:lnSpc>
              <a:spcBef>
                <a:spcPts val="1350"/>
              </a:spcBef>
              <a:spcAft>
                <a:spcPts val="0"/>
              </a:spcAft>
              <a:buClr>
                <a:srgbClr val="DA0025"/>
              </a:buClr>
              <a:buSzPts val="607"/>
              <a:buChar char="●"/>
              <a:defRPr sz="675"/>
            </a:lvl3pPr>
            <a:lvl4pPr indent="-258572" lvl="3" marL="1828800" algn="l">
              <a:lnSpc>
                <a:spcPct val="105000"/>
              </a:lnSpc>
              <a:spcBef>
                <a:spcPts val="1350"/>
              </a:spcBef>
              <a:spcAft>
                <a:spcPts val="0"/>
              </a:spcAft>
              <a:buClr>
                <a:srgbClr val="DA0025"/>
              </a:buClr>
              <a:buSzPts val="472"/>
              <a:buChar char="●"/>
              <a:defRPr sz="525"/>
            </a:lvl4pPr>
            <a:lvl5pPr indent="-252158" lvl="4" marL="2286000" algn="l">
              <a:lnSpc>
                <a:spcPct val="105000"/>
              </a:lnSpc>
              <a:spcBef>
                <a:spcPts val="1350"/>
              </a:spcBef>
              <a:spcAft>
                <a:spcPts val="0"/>
              </a:spcAft>
              <a:buClr>
                <a:srgbClr val="DA0025"/>
              </a:buClr>
              <a:buSzPts val="371"/>
              <a:buChar char="●"/>
              <a:defRPr sz="412"/>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cxnSp>
        <p:nvCxnSpPr>
          <p:cNvPr id="9014" name="Google Shape;9014;g3d53bdb51f7_0_14944"/>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pic>
        <p:nvPicPr>
          <p:cNvPr descr="A computer with a blank screen&#10;&#10;AI-generated content may be incorrect." id="9015" name="Google Shape;9015;g3d53bdb51f7_0_14944"/>
          <p:cNvPicPr preferRelativeResize="0"/>
          <p:nvPr/>
        </p:nvPicPr>
        <p:blipFill rotWithShape="1">
          <a:blip r:embed="rId3">
            <a:alphaModFix/>
          </a:blip>
          <a:srcRect b="0" l="0" r="0" t="0"/>
          <a:stretch/>
        </p:blipFill>
        <p:spPr>
          <a:xfrm>
            <a:off x="3202582" y="1058187"/>
            <a:ext cx="5941419" cy="3822747"/>
          </a:xfrm>
          <a:prstGeom prst="rect">
            <a:avLst/>
          </a:prstGeom>
          <a:noFill/>
          <a:ln>
            <a:noFill/>
          </a:ln>
        </p:spPr>
      </p:pic>
      <p:sp>
        <p:nvSpPr>
          <p:cNvPr id="9016" name="Google Shape;9016;g3d53bdb51f7_0_14944"/>
          <p:cNvSpPr/>
          <p:nvPr>
            <p:ph idx="2" type="pic"/>
          </p:nvPr>
        </p:nvSpPr>
        <p:spPr>
          <a:xfrm>
            <a:off x="4149978" y="1378744"/>
            <a:ext cx="4497600" cy="2766900"/>
          </a:xfrm>
          <a:prstGeom prst="rect">
            <a:avLst/>
          </a:prstGeom>
          <a:noFill/>
          <a:ln>
            <a:noFill/>
          </a:ln>
        </p:spPr>
      </p:sp>
      <p:sp>
        <p:nvSpPr>
          <p:cNvPr id="9017" name="Google Shape;9017;g3d53bdb51f7_0_14944"/>
          <p:cNvSpPr txBox="1"/>
          <p:nvPr>
            <p:ph idx="3" type="subTitle"/>
          </p:nvPr>
        </p:nvSpPr>
        <p:spPr>
          <a:xfrm>
            <a:off x="544095" y="1536731"/>
            <a:ext cx="3087300" cy="2661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rgbClr val="172DA0"/>
              </a:buClr>
              <a:buSzPts val="1384"/>
              <a:buNone/>
              <a:defRPr b="1" sz="1537">
                <a:solidFill>
                  <a:srgbClr val="172DA0"/>
                </a:solidFill>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5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2_Custom Layout" showMasterSp="0">
  <p:cSld name="52_Custom Layout">
    <p:bg>
      <p:bgPr>
        <a:gradFill>
          <a:gsLst>
            <a:gs pos="0">
              <a:srgbClr val="FF001A"/>
            </a:gs>
            <a:gs pos="70000">
              <a:srgbClr val="290051"/>
            </a:gs>
            <a:gs pos="100000">
              <a:srgbClr val="0C0024"/>
            </a:gs>
          </a:gsLst>
          <a:lin ang="13500032" scaled="0"/>
        </a:gradFill>
      </p:bgPr>
    </p:bg>
    <p:spTree>
      <p:nvGrpSpPr>
        <p:cNvPr id="9018" name="Shape 9018"/>
        <p:cNvGrpSpPr/>
        <p:nvPr/>
      </p:nvGrpSpPr>
      <p:grpSpPr>
        <a:xfrm>
          <a:off x="0" y="0"/>
          <a:ext cx="0" cy="0"/>
          <a:chOff x="0" y="0"/>
          <a:chExt cx="0" cy="0"/>
        </a:xfrm>
      </p:grpSpPr>
      <p:pic>
        <p:nvPicPr>
          <p:cNvPr id="9019" name="Google Shape;9019;g3d53bdb51f7_0_14965" title="2-8.png"/>
          <p:cNvPicPr preferRelativeResize="0"/>
          <p:nvPr/>
        </p:nvPicPr>
        <p:blipFill rotWithShape="1">
          <a:blip r:embed="rId2">
            <a:alphaModFix/>
          </a:blip>
          <a:srcRect b="0" l="0" r="0" t="0"/>
          <a:stretch/>
        </p:blipFill>
        <p:spPr>
          <a:xfrm>
            <a:off x="5070212" y="599597"/>
            <a:ext cx="2825611" cy="4342211"/>
          </a:xfrm>
          <a:prstGeom prst="rect">
            <a:avLst/>
          </a:prstGeom>
          <a:noFill/>
          <a:ln>
            <a:noFill/>
          </a:ln>
        </p:spPr>
      </p:pic>
      <p:pic>
        <p:nvPicPr>
          <p:cNvPr descr="A black and blue background&#10;&#10;AI-generated content may be incorrect." id="9020" name="Google Shape;9020;g3d53bdb51f7_0_14965"/>
          <p:cNvPicPr preferRelativeResize="0"/>
          <p:nvPr/>
        </p:nvPicPr>
        <p:blipFill rotWithShape="1">
          <a:blip r:embed="rId3">
            <a:alphaModFix/>
          </a:blip>
          <a:srcRect b="100" l="0" r="0" t="100"/>
          <a:stretch/>
        </p:blipFill>
        <p:spPr>
          <a:xfrm>
            <a:off x="0" y="0"/>
            <a:ext cx="9144000" cy="5142829"/>
          </a:xfrm>
          <a:prstGeom prst="rect">
            <a:avLst/>
          </a:prstGeom>
          <a:noFill/>
          <a:ln>
            <a:noFill/>
          </a:ln>
        </p:spPr>
      </p:pic>
      <p:sp>
        <p:nvSpPr>
          <p:cNvPr id="9021" name="Google Shape;9021;g3d53bdb51f7_0_14965"/>
          <p:cNvSpPr/>
          <p:nvPr/>
        </p:nvSpPr>
        <p:spPr>
          <a:xfrm>
            <a:off x="309948" y="1304925"/>
            <a:ext cx="3423300" cy="2743200"/>
          </a:xfrm>
          <a:prstGeom prst="roundRect">
            <a:avLst>
              <a:gd fmla="val 3171" name="adj"/>
            </a:avLst>
          </a:prstGeom>
          <a:gradFill>
            <a:gsLst>
              <a:gs pos="0">
                <a:srgbClr val="FFFFFF"/>
              </a:gs>
              <a:gs pos="5000">
                <a:srgbClr val="FFFFFF"/>
              </a:gs>
              <a:gs pos="100000">
                <a:srgbClr val="BFBADE">
                  <a:alpha val="80000"/>
                </a:srgbClr>
              </a:gs>
            </a:gsLst>
            <a:lin ang="54000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022" name="Google Shape;9022;g3d53bdb51f7_0_1496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9023" name="Google Shape;9023;g3d53bdb51f7_0_14965"/>
          <p:cNvGrpSpPr/>
          <p:nvPr/>
        </p:nvGrpSpPr>
        <p:grpSpPr>
          <a:xfrm>
            <a:off x="8381800" y="4822421"/>
            <a:ext cx="537710" cy="158585"/>
            <a:chOff x="22351457" y="12859799"/>
            <a:chExt cx="1433894" cy="422893"/>
          </a:xfrm>
        </p:grpSpPr>
        <p:grpSp>
          <p:nvGrpSpPr>
            <p:cNvPr id="9024" name="Google Shape;9024;g3d53bdb51f7_0_14965"/>
            <p:cNvGrpSpPr/>
            <p:nvPr/>
          </p:nvGrpSpPr>
          <p:grpSpPr>
            <a:xfrm>
              <a:off x="22351457" y="12859799"/>
              <a:ext cx="1379787" cy="422893"/>
              <a:chOff x="22351457" y="12859799"/>
              <a:chExt cx="1379787" cy="422893"/>
            </a:xfrm>
          </p:grpSpPr>
          <p:sp>
            <p:nvSpPr>
              <p:cNvPr id="9025" name="Google Shape;9025;g3d53bdb51f7_0_14965"/>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026" name="Google Shape;9026;g3d53bdb51f7_0_14965"/>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9027" name="Google Shape;9027;g3d53bdb51f7_0_14965"/>
              <p:cNvGrpSpPr/>
              <p:nvPr/>
            </p:nvGrpSpPr>
            <p:grpSpPr>
              <a:xfrm>
                <a:off x="23288552" y="12859801"/>
                <a:ext cx="442692" cy="422765"/>
                <a:chOff x="23288552" y="12859801"/>
                <a:chExt cx="442692" cy="422765"/>
              </a:xfrm>
            </p:grpSpPr>
            <p:grpSp>
              <p:nvGrpSpPr>
                <p:cNvPr id="9028" name="Google Shape;9028;g3d53bdb51f7_0_14965"/>
                <p:cNvGrpSpPr/>
                <p:nvPr/>
              </p:nvGrpSpPr>
              <p:grpSpPr>
                <a:xfrm>
                  <a:off x="23288552" y="12859801"/>
                  <a:ext cx="442692" cy="422765"/>
                  <a:chOff x="23288552" y="12859801"/>
                  <a:chExt cx="442692" cy="422765"/>
                </a:xfrm>
              </p:grpSpPr>
              <p:sp>
                <p:nvSpPr>
                  <p:cNvPr id="9029" name="Google Shape;9029;g3d53bdb51f7_0_14965"/>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030" name="Google Shape;9030;g3d53bdb51f7_0_14965"/>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9031" name="Google Shape;9031;g3d53bdb51f7_0_14965"/>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9032" name="Google Shape;9032;g3d53bdb51f7_0_14965"/>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9033" name="Google Shape;9033;g3d53bdb51f7_0_14965"/>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lt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sp>
        <p:nvSpPr>
          <p:cNvPr id="9034" name="Google Shape;9034;g3d53bdb51f7_0_14965"/>
          <p:cNvSpPr txBox="1"/>
          <p:nvPr>
            <p:ph type="title"/>
          </p:nvPr>
        </p:nvSpPr>
        <p:spPr>
          <a:xfrm>
            <a:off x="314709" y="347583"/>
            <a:ext cx="5878800" cy="3807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lt1"/>
              </a:buClr>
              <a:buSzPts val="2550"/>
              <a:buFont typeface="Poppins SemiBold"/>
              <a:buNone/>
              <a:defRPr sz="2550">
                <a:solidFill>
                  <a:schemeClr val="lt1"/>
                </a:solidFill>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035" name="Google Shape;9035;g3d53bdb51f7_0_14965"/>
          <p:cNvSpPr txBox="1"/>
          <p:nvPr>
            <p:ph idx="1" type="body"/>
          </p:nvPr>
        </p:nvSpPr>
        <p:spPr>
          <a:xfrm>
            <a:off x="526366" y="1919084"/>
            <a:ext cx="3120600" cy="2065200"/>
          </a:xfrm>
          <a:prstGeom prst="rect">
            <a:avLst/>
          </a:prstGeom>
          <a:noFill/>
          <a:ln>
            <a:noFill/>
          </a:ln>
        </p:spPr>
        <p:txBody>
          <a:bodyPr anchorCtr="0" anchor="t" bIns="0" lIns="0" spcFirstLastPara="1" rIns="0" wrap="square" tIns="0">
            <a:noAutofit/>
          </a:bodyPr>
          <a:lstStyle>
            <a:lvl1pPr indent="-284290" lvl="0" marL="457200" algn="l">
              <a:lnSpc>
                <a:spcPct val="105000"/>
              </a:lnSpc>
              <a:spcBef>
                <a:spcPts val="1350"/>
              </a:spcBef>
              <a:spcAft>
                <a:spcPts val="0"/>
              </a:spcAft>
              <a:buClr>
                <a:srgbClr val="DA0025"/>
              </a:buClr>
              <a:buSzPts val="877"/>
              <a:buChar char="●"/>
              <a:defRPr sz="975"/>
            </a:lvl1pPr>
            <a:lvl2pPr indent="-271463" lvl="1" marL="914400" algn="l">
              <a:lnSpc>
                <a:spcPct val="105000"/>
              </a:lnSpc>
              <a:spcBef>
                <a:spcPts val="1350"/>
              </a:spcBef>
              <a:spcAft>
                <a:spcPts val="0"/>
              </a:spcAft>
              <a:buClr>
                <a:srgbClr val="DA0025"/>
              </a:buClr>
              <a:buSzPts val="675"/>
              <a:buChar char="●"/>
              <a:defRPr sz="750"/>
            </a:lvl2pPr>
            <a:lvl3pPr indent="-267145" lvl="2" marL="1371600" algn="l">
              <a:lnSpc>
                <a:spcPct val="105000"/>
              </a:lnSpc>
              <a:spcBef>
                <a:spcPts val="1350"/>
              </a:spcBef>
              <a:spcAft>
                <a:spcPts val="0"/>
              </a:spcAft>
              <a:buClr>
                <a:srgbClr val="DA0025"/>
              </a:buClr>
              <a:buSzPts val="607"/>
              <a:buChar char="●"/>
              <a:defRPr sz="675"/>
            </a:lvl3pPr>
            <a:lvl4pPr indent="-258572" lvl="3" marL="1828800" algn="l">
              <a:lnSpc>
                <a:spcPct val="105000"/>
              </a:lnSpc>
              <a:spcBef>
                <a:spcPts val="1350"/>
              </a:spcBef>
              <a:spcAft>
                <a:spcPts val="0"/>
              </a:spcAft>
              <a:buClr>
                <a:srgbClr val="DA0025"/>
              </a:buClr>
              <a:buSzPts val="472"/>
              <a:buChar char="●"/>
              <a:defRPr sz="525"/>
            </a:lvl4pPr>
            <a:lvl5pPr indent="-252158" lvl="4" marL="2286000" algn="l">
              <a:lnSpc>
                <a:spcPct val="105000"/>
              </a:lnSpc>
              <a:spcBef>
                <a:spcPts val="1350"/>
              </a:spcBef>
              <a:spcAft>
                <a:spcPts val="0"/>
              </a:spcAft>
              <a:buClr>
                <a:srgbClr val="DA0025"/>
              </a:buClr>
              <a:buSzPts val="371"/>
              <a:buChar char="●"/>
              <a:defRPr sz="412"/>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cxnSp>
        <p:nvCxnSpPr>
          <p:cNvPr id="9036" name="Google Shape;9036;g3d53bdb51f7_0_14965"/>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sp>
        <p:nvSpPr>
          <p:cNvPr id="9037" name="Google Shape;9037;g3d53bdb51f7_0_14965"/>
          <p:cNvSpPr/>
          <p:nvPr>
            <p:ph idx="2" type="pic"/>
          </p:nvPr>
        </p:nvSpPr>
        <p:spPr>
          <a:xfrm>
            <a:off x="5591478" y="926991"/>
            <a:ext cx="1622400" cy="3592800"/>
          </a:xfrm>
          <a:prstGeom prst="roundRect">
            <a:avLst>
              <a:gd fmla="val 10452" name="adj"/>
            </a:avLst>
          </a:prstGeom>
          <a:noFill/>
          <a:ln>
            <a:noFill/>
          </a:ln>
        </p:spPr>
      </p:sp>
      <p:sp>
        <p:nvSpPr>
          <p:cNvPr id="9038" name="Google Shape;9038;g3d53bdb51f7_0_14965"/>
          <p:cNvSpPr txBox="1"/>
          <p:nvPr>
            <p:ph idx="3" type="subTitle"/>
          </p:nvPr>
        </p:nvSpPr>
        <p:spPr>
          <a:xfrm>
            <a:off x="544286" y="1536731"/>
            <a:ext cx="3120600" cy="2661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rgbClr val="172DA0"/>
              </a:buClr>
              <a:buSzPts val="1384"/>
              <a:buNone/>
              <a:defRPr b="1" sz="1537">
                <a:solidFill>
                  <a:srgbClr val="172DA0"/>
                </a:solidFill>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5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0_Custom Layout">
  <p:cSld name="50_Custom Layout">
    <p:spTree>
      <p:nvGrpSpPr>
        <p:cNvPr id="9039" name="Shape 9039"/>
        <p:cNvGrpSpPr/>
        <p:nvPr/>
      </p:nvGrpSpPr>
      <p:grpSpPr>
        <a:xfrm>
          <a:off x="0" y="0"/>
          <a:ext cx="0" cy="0"/>
          <a:chOff x="0" y="0"/>
          <a:chExt cx="0" cy="0"/>
        </a:xfrm>
      </p:grpSpPr>
      <p:sp>
        <p:nvSpPr>
          <p:cNvPr id="9040" name="Google Shape;9040;g3d53bdb51f7_0_14986"/>
          <p:cNvSpPr/>
          <p:nvPr/>
        </p:nvSpPr>
        <p:spPr>
          <a:xfrm>
            <a:off x="336654" y="1043217"/>
            <a:ext cx="3622800" cy="3503100"/>
          </a:xfrm>
          <a:prstGeom prst="roundRect">
            <a:avLst>
              <a:gd fmla="val 2420" name="adj"/>
            </a:avLst>
          </a:prstGeom>
          <a:gradFill>
            <a:gsLst>
              <a:gs pos="0">
                <a:srgbClr val="FF0103"/>
              </a:gs>
              <a:gs pos="78000">
                <a:schemeClr val="dk1"/>
              </a:gs>
              <a:gs pos="100000">
                <a:schemeClr val="dk1"/>
              </a:gs>
            </a:gsLst>
            <a:lin ang="2700006"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041" name="Google Shape;9041;g3d53bdb51f7_0_14986"/>
          <p:cNvSpPr txBox="1"/>
          <p:nvPr>
            <p:ph type="title"/>
          </p:nvPr>
        </p:nvSpPr>
        <p:spPr>
          <a:xfrm>
            <a:off x="391953" y="34775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042" name="Google Shape;9042;g3d53bdb51f7_0_1498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9043" name="Google Shape;9043;g3d53bdb51f7_0_14986"/>
          <p:cNvSpPr/>
          <p:nvPr>
            <p:ph idx="2" type="pic"/>
          </p:nvPr>
        </p:nvSpPr>
        <p:spPr>
          <a:xfrm>
            <a:off x="4049979" y="1050131"/>
            <a:ext cx="4778700" cy="3503400"/>
          </a:xfrm>
          <a:prstGeom prst="roundRect">
            <a:avLst>
              <a:gd fmla="val 2712" name="adj"/>
            </a:avLst>
          </a:prstGeom>
          <a:noFill/>
          <a:ln>
            <a:noFill/>
          </a:ln>
        </p:spPr>
      </p:sp>
      <p:sp>
        <p:nvSpPr>
          <p:cNvPr id="9044" name="Google Shape;9044;g3d53bdb51f7_0_14986"/>
          <p:cNvSpPr txBox="1"/>
          <p:nvPr>
            <p:ph idx="1" type="body"/>
          </p:nvPr>
        </p:nvSpPr>
        <p:spPr>
          <a:xfrm>
            <a:off x="589995" y="2860575"/>
            <a:ext cx="3234900" cy="1461300"/>
          </a:xfrm>
          <a:prstGeom prst="rect">
            <a:avLst/>
          </a:prstGeom>
          <a:noFill/>
          <a:ln>
            <a:noFill/>
          </a:ln>
        </p:spPr>
        <p:txBody>
          <a:bodyPr anchorCtr="0" anchor="t" bIns="0" lIns="0" spcFirstLastPara="1" rIns="0" wrap="square" tIns="0">
            <a:noAutofit/>
          </a:bodyPr>
          <a:lstStyle>
            <a:lvl1pPr indent="-288608" lvl="0" marL="457200" algn="l">
              <a:lnSpc>
                <a:spcPct val="105000"/>
              </a:lnSpc>
              <a:spcBef>
                <a:spcPts val="1350"/>
              </a:spcBef>
              <a:spcAft>
                <a:spcPts val="0"/>
              </a:spcAft>
              <a:buClr>
                <a:srgbClr val="DA0025"/>
              </a:buClr>
              <a:buSzPts val="945"/>
              <a:buChar char="●"/>
              <a:defRPr sz="1050">
                <a:solidFill>
                  <a:schemeClr val="lt1"/>
                </a:solidFill>
              </a:defRPr>
            </a:lvl1pPr>
            <a:lvl2pPr indent="-280035" lvl="1" marL="914400" algn="l">
              <a:lnSpc>
                <a:spcPct val="105000"/>
              </a:lnSpc>
              <a:spcBef>
                <a:spcPts val="1350"/>
              </a:spcBef>
              <a:spcAft>
                <a:spcPts val="0"/>
              </a:spcAft>
              <a:buClr>
                <a:srgbClr val="DA0025"/>
              </a:buClr>
              <a:buSzPts val="810"/>
              <a:buChar char="●"/>
              <a:defRPr sz="900">
                <a:solidFill>
                  <a:schemeClr val="lt1"/>
                </a:solidFill>
              </a:defRPr>
            </a:lvl2pPr>
            <a:lvl3pPr indent="-271463" lvl="2" marL="1371600" algn="l">
              <a:lnSpc>
                <a:spcPct val="105000"/>
              </a:lnSpc>
              <a:spcBef>
                <a:spcPts val="1350"/>
              </a:spcBef>
              <a:spcAft>
                <a:spcPts val="0"/>
              </a:spcAft>
              <a:buClr>
                <a:srgbClr val="DA0025"/>
              </a:buClr>
              <a:buSzPts val="675"/>
              <a:buChar char="●"/>
              <a:defRPr sz="750">
                <a:solidFill>
                  <a:schemeClr val="lt1"/>
                </a:solidFill>
              </a:defRPr>
            </a:lvl3pPr>
            <a:lvl4pPr indent="-262890" lvl="3" marL="1828800" algn="l">
              <a:lnSpc>
                <a:spcPct val="105000"/>
              </a:lnSpc>
              <a:spcBef>
                <a:spcPts val="1350"/>
              </a:spcBef>
              <a:spcAft>
                <a:spcPts val="0"/>
              </a:spcAft>
              <a:buClr>
                <a:srgbClr val="DA0025"/>
              </a:buClr>
              <a:buSzPts val="540"/>
              <a:buChar char="●"/>
              <a:defRPr sz="600">
                <a:solidFill>
                  <a:schemeClr val="lt1"/>
                </a:solidFill>
              </a:defRPr>
            </a:lvl4pPr>
            <a:lvl5pPr indent="-254317" lvl="4" marL="2286000" algn="l">
              <a:lnSpc>
                <a:spcPct val="105000"/>
              </a:lnSpc>
              <a:spcBef>
                <a:spcPts val="1350"/>
              </a:spcBef>
              <a:spcAft>
                <a:spcPts val="0"/>
              </a:spcAft>
              <a:buClr>
                <a:srgbClr val="DA0025"/>
              </a:buClr>
              <a:buSzPts val="405"/>
              <a:buChar char="●"/>
              <a:defRPr sz="100">
                <a:solidFill>
                  <a:schemeClr val="lt1"/>
                </a:solidFill>
              </a:defRPr>
            </a:lvl5pPr>
            <a:lvl6pPr indent="-240474" lvl="5" marL="2743200" algn="l">
              <a:lnSpc>
                <a:spcPct val="90000"/>
              </a:lnSpc>
              <a:spcBef>
                <a:spcPts val="375"/>
              </a:spcBef>
              <a:spcAft>
                <a:spcPts val="0"/>
              </a:spcAft>
              <a:buClr>
                <a:schemeClr val="dk1"/>
              </a:buClr>
              <a:buSzPts val="187"/>
              <a:buChar char="•"/>
              <a:defRPr sz="100"/>
            </a:lvl6pPr>
            <a:lvl7pPr indent="-240474" lvl="6" marL="3200400" algn="l">
              <a:lnSpc>
                <a:spcPct val="90000"/>
              </a:lnSpc>
              <a:spcBef>
                <a:spcPts val="375"/>
              </a:spcBef>
              <a:spcAft>
                <a:spcPts val="0"/>
              </a:spcAft>
              <a:buClr>
                <a:schemeClr val="dk1"/>
              </a:buClr>
              <a:buSzPts val="187"/>
              <a:buChar char="•"/>
              <a:defRPr sz="100"/>
            </a:lvl7pPr>
            <a:lvl8pPr indent="-240474" lvl="7" marL="3657600" algn="l">
              <a:lnSpc>
                <a:spcPct val="90000"/>
              </a:lnSpc>
              <a:spcBef>
                <a:spcPts val="375"/>
              </a:spcBef>
              <a:spcAft>
                <a:spcPts val="0"/>
              </a:spcAft>
              <a:buClr>
                <a:schemeClr val="dk1"/>
              </a:buClr>
              <a:buSzPts val="187"/>
              <a:buChar char="•"/>
              <a:defRPr sz="100"/>
            </a:lvl8pPr>
            <a:lvl9pPr indent="-240474" lvl="8" marL="4114800" algn="l">
              <a:lnSpc>
                <a:spcPct val="90000"/>
              </a:lnSpc>
              <a:spcBef>
                <a:spcPts val="375"/>
              </a:spcBef>
              <a:spcAft>
                <a:spcPts val="0"/>
              </a:spcAft>
              <a:buClr>
                <a:schemeClr val="dk1"/>
              </a:buClr>
              <a:buSzPts val="187"/>
              <a:buChar char="•"/>
              <a:defRPr sz="100"/>
            </a:lvl9pPr>
          </a:lstStyle>
          <a:p/>
        </p:txBody>
      </p:sp>
      <p:sp>
        <p:nvSpPr>
          <p:cNvPr id="9045" name="Google Shape;9045;g3d53bdb51f7_0_14986"/>
          <p:cNvSpPr txBox="1"/>
          <p:nvPr>
            <p:ph idx="3" type="subTitle"/>
          </p:nvPr>
        </p:nvSpPr>
        <p:spPr>
          <a:xfrm>
            <a:off x="608528" y="2245781"/>
            <a:ext cx="3234900" cy="4737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lt1"/>
              </a:buClr>
              <a:buSzPts val="2329"/>
              <a:buNone/>
              <a:defRPr b="1" sz="2587">
                <a:solidFill>
                  <a:schemeClr val="lt1"/>
                </a:solidFill>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5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3_Custom Layout">
  <p:cSld name="53_Custom Layout">
    <p:bg>
      <p:bgPr>
        <a:blipFill>
          <a:blip r:embed="rId2">
            <a:alphaModFix/>
          </a:blip>
          <a:stretch>
            <a:fillRect/>
          </a:stretch>
        </a:blipFill>
      </p:bgPr>
    </p:bg>
    <p:spTree>
      <p:nvGrpSpPr>
        <p:cNvPr id="9046" name="Shape 9046"/>
        <p:cNvGrpSpPr/>
        <p:nvPr/>
      </p:nvGrpSpPr>
      <p:grpSpPr>
        <a:xfrm>
          <a:off x="0" y="0"/>
          <a:ext cx="0" cy="0"/>
          <a:chOff x="0" y="0"/>
          <a:chExt cx="0" cy="0"/>
        </a:xfrm>
      </p:grpSpPr>
      <p:sp>
        <p:nvSpPr>
          <p:cNvPr id="9047" name="Google Shape;9047;g3d53bdb51f7_0_14993"/>
          <p:cNvSpPr/>
          <p:nvPr/>
        </p:nvSpPr>
        <p:spPr>
          <a:xfrm rot="10800000">
            <a:off x="4022638" y="1051975"/>
            <a:ext cx="4811602" cy="3503914"/>
          </a:xfrm>
          <a:custGeom>
            <a:rect b="b" l="l" r="r" t="t"/>
            <a:pathLst>
              <a:path extrusionOk="0" h="7007828" w="9623203">
                <a:moveTo>
                  <a:pt x="165354" y="0"/>
                </a:moveTo>
                <a:lnTo>
                  <a:pt x="9457849" y="0"/>
                </a:lnTo>
                <a:cubicBezTo>
                  <a:pt x="9549098" y="0"/>
                  <a:pt x="9623203" y="74105"/>
                  <a:pt x="9623203" y="165354"/>
                </a:cubicBezTo>
                <a:lnTo>
                  <a:pt x="9623203" y="6842475"/>
                </a:lnTo>
                <a:cubicBezTo>
                  <a:pt x="9623203" y="6933724"/>
                  <a:pt x="9549098" y="7007829"/>
                  <a:pt x="9457849" y="7007829"/>
                </a:cubicBezTo>
                <a:lnTo>
                  <a:pt x="190500" y="7007829"/>
                </a:lnTo>
                <a:cubicBezTo>
                  <a:pt x="85344" y="7007829"/>
                  <a:pt x="0" y="6922484"/>
                  <a:pt x="0" y="6817329"/>
                </a:cubicBezTo>
                <a:lnTo>
                  <a:pt x="0" y="165354"/>
                </a:lnTo>
                <a:cubicBezTo>
                  <a:pt x="0" y="74105"/>
                  <a:pt x="74105" y="0"/>
                  <a:pt x="165354" y="0"/>
                </a:cubicBezTo>
                <a:close/>
              </a:path>
            </a:pathLst>
          </a:custGeom>
          <a:gradFill>
            <a:gsLst>
              <a:gs pos="0">
                <a:srgbClr val="FFFFFF"/>
              </a:gs>
              <a:gs pos="23000">
                <a:srgbClr val="FFFFFF"/>
              </a:gs>
              <a:gs pos="51000">
                <a:srgbClr val="F2F4FC">
                  <a:alpha val="90588"/>
                </a:srgbClr>
              </a:gs>
              <a:gs pos="82000">
                <a:srgbClr val="E7EAFA">
                  <a:alpha val="82352"/>
                </a:srgbClr>
              </a:gs>
              <a:gs pos="100000">
                <a:srgbClr val="E3E7FA">
                  <a:alpha val="80000"/>
                </a:srgbClr>
              </a:gs>
            </a:gsLst>
            <a:lin ang="16200038"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048" name="Google Shape;9048;g3d53bdb51f7_0_14993"/>
          <p:cNvSpPr/>
          <p:nvPr>
            <p:ph idx="2" type="pic"/>
          </p:nvPr>
        </p:nvSpPr>
        <p:spPr>
          <a:xfrm>
            <a:off x="348885" y="1050131"/>
            <a:ext cx="3610500" cy="3503400"/>
          </a:xfrm>
          <a:prstGeom prst="roundRect">
            <a:avLst>
              <a:gd fmla="val 2189" name="adj"/>
            </a:avLst>
          </a:prstGeom>
          <a:noFill/>
          <a:ln>
            <a:noFill/>
          </a:ln>
        </p:spPr>
      </p:sp>
      <p:sp>
        <p:nvSpPr>
          <p:cNvPr id="9049" name="Google Shape;9049;g3d53bdb51f7_0_14993"/>
          <p:cNvSpPr txBox="1"/>
          <p:nvPr>
            <p:ph type="title"/>
          </p:nvPr>
        </p:nvSpPr>
        <p:spPr>
          <a:xfrm>
            <a:off x="391953" y="34775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050" name="Google Shape;9050;g3d53bdb51f7_0_1499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9051" name="Google Shape;9051;g3d53bdb51f7_0_14993"/>
          <p:cNvSpPr txBox="1"/>
          <p:nvPr>
            <p:ph idx="1" type="body"/>
          </p:nvPr>
        </p:nvSpPr>
        <p:spPr>
          <a:xfrm>
            <a:off x="4269784" y="2860581"/>
            <a:ext cx="4356900" cy="1461300"/>
          </a:xfrm>
          <a:prstGeom prst="rect">
            <a:avLst/>
          </a:prstGeom>
          <a:noFill/>
          <a:ln>
            <a:noFill/>
          </a:ln>
        </p:spPr>
        <p:txBody>
          <a:bodyPr anchorCtr="0" anchor="t" bIns="0" lIns="0" spcFirstLastPara="1" rIns="0" wrap="square" tIns="0">
            <a:noAutofit/>
          </a:bodyPr>
          <a:lstStyle>
            <a:lvl1pPr indent="-288608" lvl="0" marL="457200" algn="l">
              <a:lnSpc>
                <a:spcPct val="105000"/>
              </a:lnSpc>
              <a:spcBef>
                <a:spcPts val="1350"/>
              </a:spcBef>
              <a:spcAft>
                <a:spcPts val="0"/>
              </a:spcAft>
              <a:buClr>
                <a:srgbClr val="DA0025"/>
              </a:buClr>
              <a:buSzPts val="945"/>
              <a:buChar char="●"/>
              <a:defRPr sz="1050">
                <a:solidFill>
                  <a:schemeClr val="dk1"/>
                </a:solidFill>
              </a:defRPr>
            </a:lvl1pPr>
            <a:lvl2pPr indent="-280035" lvl="1" marL="914400" algn="l">
              <a:lnSpc>
                <a:spcPct val="105000"/>
              </a:lnSpc>
              <a:spcBef>
                <a:spcPts val="1350"/>
              </a:spcBef>
              <a:spcAft>
                <a:spcPts val="0"/>
              </a:spcAft>
              <a:buClr>
                <a:srgbClr val="DA0025"/>
              </a:buClr>
              <a:buSzPts val="810"/>
              <a:buChar char="●"/>
              <a:defRPr sz="900">
                <a:solidFill>
                  <a:schemeClr val="dk1"/>
                </a:solidFill>
              </a:defRPr>
            </a:lvl2pPr>
            <a:lvl3pPr indent="-271463" lvl="2" marL="1371600" algn="l">
              <a:lnSpc>
                <a:spcPct val="105000"/>
              </a:lnSpc>
              <a:spcBef>
                <a:spcPts val="1350"/>
              </a:spcBef>
              <a:spcAft>
                <a:spcPts val="0"/>
              </a:spcAft>
              <a:buClr>
                <a:srgbClr val="DA0025"/>
              </a:buClr>
              <a:buSzPts val="675"/>
              <a:buChar char="●"/>
              <a:defRPr sz="750">
                <a:solidFill>
                  <a:schemeClr val="dk1"/>
                </a:solidFill>
              </a:defRPr>
            </a:lvl3pPr>
            <a:lvl4pPr indent="-262890" lvl="3" marL="1828800" algn="l">
              <a:lnSpc>
                <a:spcPct val="105000"/>
              </a:lnSpc>
              <a:spcBef>
                <a:spcPts val="1350"/>
              </a:spcBef>
              <a:spcAft>
                <a:spcPts val="0"/>
              </a:spcAft>
              <a:buClr>
                <a:srgbClr val="DA0025"/>
              </a:buClr>
              <a:buSzPts val="540"/>
              <a:buChar char="●"/>
              <a:defRPr sz="600">
                <a:solidFill>
                  <a:schemeClr val="dk1"/>
                </a:solidFill>
              </a:defRPr>
            </a:lvl4pPr>
            <a:lvl5pPr indent="-254317" lvl="4" marL="2286000" algn="l">
              <a:lnSpc>
                <a:spcPct val="105000"/>
              </a:lnSpc>
              <a:spcBef>
                <a:spcPts val="1350"/>
              </a:spcBef>
              <a:spcAft>
                <a:spcPts val="0"/>
              </a:spcAft>
              <a:buClr>
                <a:srgbClr val="DA0025"/>
              </a:buClr>
              <a:buSzPts val="405"/>
              <a:buChar char="●"/>
              <a:defRPr sz="450">
                <a:solidFill>
                  <a:schemeClr val="dk1"/>
                </a:solidFill>
              </a:defRPr>
            </a:lvl5pPr>
            <a:lvl6pPr indent="-271463" lvl="5" marL="2743200" algn="l">
              <a:lnSpc>
                <a:spcPct val="90000"/>
              </a:lnSpc>
              <a:spcBef>
                <a:spcPts val="375"/>
              </a:spcBef>
              <a:spcAft>
                <a:spcPts val="0"/>
              </a:spcAft>
              <a:buClr>
                <a:schemeClr val="dk1"/>
              </a:buClr>
              <a:buSzPts val="675"/>
              <a:buChar char="•"/>
              <a:defRPr sz="187"/>
            </a:lvl6pPr>
            <a:lvl7pPr indent="-240474" lvl="6" marL="3200400" algn="l">
              <a:lnSpc>
                <a:spcPct val="90000"/>
              </a:lnSpc>
              <a:spcBef>
                <a:spcPts val="375"/>
              </a:spcBef>
              <a:spcAft>
                <a:spcPts val="0"/>
              </a:spcAft>
              <a:buClr>
                <a:schemeClr val="dk1"/>
              </a:buClr>
              <a:buSzPts val="187"/>
              <a:buChar char="•"/>
              <a:defRPr sz="100"/>
            </a:lvl7pPr>
            <a:lvl8pPr indent="-240474" lvl="7" marL="3657600" algn="l">
              <a:lnSpc>
                <a:spcPct val="90000"/>
              </a:lnSpc>
              <a:spcBef>
                <a:spcPts val="375"/>
              </a:spcBef>
              <a:spcAft>
                <a:spcPts val="0"/>
              </a:spcAft>
              <a:buClr>
                <a:schemeClr val="dk1"/>
              </a:buClr>
              <a:buSzPts val="187"/>
              <a:buChar char="•"/>
              <a:defRPr sz="100"/>
            </a:lvl8pPr>
            <a:lvl9pPr indent="-240474" lvl="8" marL="4114800" algn="l">
              <a:lnSpc>
                <a:spcPct val="90000"/>
              </a:lnSpc>
              <a:spcBef>
                <a:spcPts val="375"/>
              </a:spcBef>
              <a:spcAft>
                <a:spcPts val="0"/>
              </a:spcAft>
              <a:buClr>
                <a:schemeClr val="dk1"/>
              </a:buClr>
              <a:buSzPts val="187"/>
              <a:buChar char="•"/>
              <a:defRPr sz="100"/>
            </a:lvl9pPr>
          </a:lstStyle>
          <a:p/>
        </p:txBody>
      </p:sp>
      <p:sp>
        <p:nvSpPr>
          <p:cNvPr id="9052" name="Google Shape;9052;g3d53bdb51f7_0_14993"/>
          <p:cNvSpPr txBox="1"/>
          <p:nvPr>
            <p:ph idx="3" type="subTitle"/>
          </p:nvPr>
        </p:nvSpPr>
        <p:spPr>
          <a:xfrm>
            <a:off x="4285633" y="2255269"/>
            <a:ext cx="4356900" cy="4737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2329"/>
              <a:buNone/>
              <a:defRPr b="1" sz="2587">
                <a:solidFill>
                  <a:schemeClr val="dk1"/>
                </a:solidFill>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5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4_Custom Layout">
  <p:cSld name="54_Custom Layout">
    <p:bg>
      <p:bgPr>
        <a:blipFill>
          <a:blip r:embed="rId2">
            <a:alphaModFix/>
          </a:blip>
          <a:stretch>
            <a:fillRect/>
          </a:stretch>
        </a:blipFill>
      </p:bgPr>
    </p:bg>
    <p:spTree>
      <p:nvGrpSpPr>
        <p:cNvPr id="9053" name="Shape 9053"/>
        <p:cNvGrpSpPr/>
        <p:nvPr/>
      </p:nvGrpSpPr>
      <p:grpSpPr>
        <a:xfrm>
          <a:off x="0" y="0"/>
          <a:ext cx="0" cy="0"/>
          <a:chOff x="0" y="0"/>
          <a:chExt cx="0" cy="0"/>
        </a:xfrm>
      </p:grpSpPr>
      <p:sp>
        <p:nvSpPr>
          <p:cNvPr id="9054" name="Google Shape;9054;g3d53bdb51f7_0_15000"/>
          <p:cNvSpPr/>
          <p:nvPr/>
        </p:nvSpPr>
        <p:spPr>
          <a:xfrm rot="10800000">
            <a:off x="4022638" y="1051975"/>
            <a:ext cx="4811602" cy="3503914"/>
          </a:xfrm>
          <a:custGeom>
            <a:rect b="b" l="l" r="r" t="t"/>
            <a:pathLst>
              <a:path extrusionOk="0" h="7007828" w="9623203">
                <a:moveTo>
                  <a:pt x="165354" y="0"/>
                </a:moveTo>
                <a:lnTo>
                  <a:pt x="9457849" y="0"/>
                </a:lnTo>
                <a:cubicBezTo>
                  <a:pt x="9549098" y="0"/>
                  <a:pt x="9623203" y="74105"/>
                  <a:pt x="9623203" y="165354"/>
                </a:cubicBezTo>
                <a:lnTo>
                  <a:pt x="9623203" y="6842475"/>
                </a:lnTo>
                <a:cubicBezTo>
                  <a:pt x="9623203" y="6933724"/>
                  <a:pt x="9549098" y="7007829"/>
                  <a:pt x="9457849" y="7007829"/>
                </a:cubicBezTo>
                <a:lnTo>
                  <a:pt x="190500" y="7007829"/>
                </a:lnTo>
                <a:cubicBezTo>
                  <a:pt x="85344" y="7007829"/>
                  <a:pt x="0" y="6922484"/>
                  <a:pt x="0" y="6817329"/>
                </a:cubicBezTo>
                <a:lnTo>
                  <a:pt x="0" y="165354"/>
                </a:lnTo>
                <a:cubicBezTo>
                  <a:pt x="0" y="74105"/>
                  <a:pt x="74105" y="0"/>
                  <a:pt x="165354" y="0"/>
                </a:cubicBezTo>
                <a:close/>
              </a:path>
            </a:pathLst>
          </a:custGeom>
          <a:gradFill>
            <a:gsLst>
              <a:gs pos="0">
                <a:srgbClr val="FFFFFF"/>
              </a:gs>
              <a:gs pos="23000">
                <a:srgbClr val="FFFFFF"/>
              </a:gs>
              <a:gs pos="51000">
                <a:srgbClr val="F2F4FC">
                  <a:alpha val="90588"/>
                </a:srgbClr>
              </a:gs>
              <a:gs pos="82000">
                <a:srgbClr val="E7EAFA">
                  <a:alpha val="82352"/>
                </a:srgbClr>
              </a:gs>
              <a:gs pos="100000">
                <a:srgbClr val="E3E7FA">
                  <a:alpha val="80000"/>
                </a:srgbClr>
              </a:gs>
            </a:gsLst>
            <a:lin ang="16200038"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055" name="Google Shape;9055;g3d53bdb51f7_0_15000"/>
          <p:cNvSpPr/>
          <p:nvPr>
            <p:ph idx="2" type="pic"/>
          </p:nvPr>
        </p:nvSpPr>
        <p:spPr>
          <a:xfrm>
            <a:off x="348885" y="1050131"/>
            <a:ext cx="3610500" cy="3503400"/>
          </a:xfrm>
          <a:prstGeom prst="roundRect">
            <a:avLst>
              <a:gd fmla="val 4573" name="adj"/>
            </a:avLst>
          </a:prstGeom>
          <a:noFill/>
          <a:ln>
            <a:noFill/>
          </a:ln>
        </p:spPr>
      </p:sp>
      <p:sp>
        <p:nvSpPr>
          <p:cNvPr id="9056" name="Google Shape;9056;g3d53bdb51f7_0_15000"/>
          <p:cNvSpPr txBox="1"/>
          <p:nvPr>
            <p:ph type="title"/>
          </p:nvPr>
        </p:nvSpPr>
        <p:spPr>
          <a:xfrm>
            <a:off x="391953" y="34775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057" name="Google Shape;9057;g3d53bdb51f7_0_1500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9058" name="Google Shape;9058;g3d53bdb51f7_0_15000"/>
          <p:cNvSpPr txBox="1"/>
          <p:nvPr>
            <p:ph idx="1" type="body"/>
          </p:nvPr>
        </p:nvSpPr>
        <p:spPr>
          <a:xfrm>
            <a:off x="4291905" y="2200969"/>
            <a:ext cx="4379100" cy="2223600"/>
          </a:xfrm>
          <a:prstGeom prst="rect">
            <a:avLst/>
          </a:prstGeom>
          <a:noFill/>
          <a:ln>
            <a:noFill/>
          </a:ln>
        </p:spPr>
        <p:txBody>
          <a:bodyPr anchorCtr="0" anchor="t" bIns="0" lIns="0" spcFirstLastPara="1" rIns="0" wrap="square" tIns="0">
            <a:noAutofit/>
          </a:bodyPr>
          <a:lstStyle>
            <a:lvl1pPr indent="-288608" lvl="0" marL="457200" algn="l">
              <a:lnSpc>
                <a:spcPct val="100000"/>
              </a:lnSpc>
              <a:spcBef>
                <a:spcPts val="0"/>
              </a:spcBef>
              <a:spcAft>
                <a:spcPts val="0"/>
              </a:spcAft>
              <a:buClr>
                <a:srgbClr val="DA0025"/>
              </a:buClr>
              <a:buSzPts val="945"/>
              <a:buChar char="●"/>
              <a:defRPr sz="1050">
                <a:solidFill>
                  <a:schemeClr val="dk1"/>
                </a:solidFill>
              </a:defRPr>
            </a:lvl1pPr>
            <a:lvl2pPr indent="-280035" lvl="1" marL="914400" algn="l">
              <a:lnSpc>
                <a:spcPct val="100000"/>
              </a:lnSpc>
              <a:spcBef>
                <a:spcPts val="1125"/>
              </a:spcBef>
              <a:spcAft>
                <a:spcPts val="0"/>
              </a:spcAft>
              <a:buClr>
                <a:srgbClr val="DA0025"/>
              </a:buClr>
              <a:buSzPts val="810"/>
              <a:buChar char="●"/>
              <a:defRPr sz="900">
                <a:solidFill>
                  <a:schemeClr val="dk1"/>
                </a:solidFill>
              </a:defRPr>
            </a:lvl2pPr>
            <a:lvl3pPr indent="-271463" lvl="2" marL="1371600" algn="l">
              <a:lnSpc>
                <a:spcPct val="100000"/>
              </a:lnSpc>
              <a:spcBef>
                <a:spcPts val="1125"/>
              </a:spcBef>
              <a:spcAft>
                <a:spcPts val="0"/>
              </a:spcAft>
              <a:buClr>
                <a:srgbClr val="DA0025"/>
              </a:buClr>
              <a:buSzPts val="675"/>
              <a:buChar char="●"/>
              <a:defRPr sz="750">
                <a:solidFill>
                  <a:schemeClr val="dk1"/>
                </a:solidFill>
              </a:defRPr>
            </a:lvl3pPr>
            <a:lvl4pPr indent="-262890" lvl="3" marL="1828800" algn="l">
              <a:lnSpc>
                <a:spcPct val="100000"/>
              </a:lnSpc>
              <a:spcBef>
                <a:spcPts val="1125"/>
              </a:spcBef>
              <a:spcAft>
                <a:spcPts val="0"/>
              </a:spcAft>
              <a:buClr>
                <a:srgbClr val="DA0025"/>
              </a:buClr>
              <a:buSzPts val="540"/>
              <a:buChar char="●"/>
              <a:defRPr sz="600">
                <a:solidFill>
                  <a:schemeClr val="dk1"/>
                </a:solidFill>
              </a:defRPr>
            </a:lvl4pPr>
            <a:lvl5pPr indent="-254317" lvl="4" marL="2286000" algn="l">
              <a:lnSpc>
                <a:spcPct val="100000"/>
              </a:lnSpc>
              <a:spcBef>
                <a:spcPts val="1125"/>
              </a:spcBef>
              <a:spcAft>
                <a:spcPts val="0"/>
              </a:spcAft>
              <a:buClr>
                <a:srgbClr val="DA0025"/>
              </a:buClr>
              <a:buSzPts val="405"/>
              <a:buChar char="●"/>
              <a:defRPr sz="450">
                <a:solidFill>
                  <a:schemeClr val="dk1"/>
                </a:solidFill>
              </a:defRPr>
            </a:lvl5pPr>
            <a:lvl6pPr indent="-271463" lvl="5" marL="2743200" algn="l">
              <a:lnSpc>
                <a:spcPct val="100000"/>
              </a:lnSpc>
              <a:spcBef>
                <a:spcPts val="1125"/>
              </a:spcBef>
              <a:spcAft>
                <a:spcPts val="0"/>
              </a:spcAft>
              <a:buClr>
                <a:schemeClr val="dk1"/>
              </a:buClr>
              <a:buSzPts val="675"/>
              <a:buChar char="•"/>
              <a:defRPr sz="187"/>
            </a:lvl6pPr>
            <a:lvl7pPr indent="-271463" lvl="6" marL="3200400" algn="l">
              <a:lnSpc>
                <a:spcPct val="100000"/>
              </a:lnSpc>
              <a:spcBef>
                <a:spcPts val="1125"/>
              </a:spcBef>
              <a:spcAft>
                <a:spcPts val="0"/>
              </a:spcAft>
              <a:buClr>
                <a:schemeClr val="dk1"/>
              </a:buClr>
              <a:buSzPts val="675"/>
              <a:buChar char="•"/>
              <a:defRPr sz="187"/>
            </a:lvl7pPr>
            <a:lvl8pPr indent="-271463" lvl="7" marL="3657600" algn="l">
              <a:lnSpc>
                <a:spcPct val="100000"/>
              </a:lnSpc>
              <a:spcBef>
                <a:spcPts val="1125"/>
              </a:spcBef>
              <a:spcAft>
                <a:spcPts val="0"/>
              </a:spcAft>
              <a:buClr>
                <a:schemeClr val="dk1"/>
              </a:buClr>
              <a:buSzPts val="675"/>
              <a:buChar char="•"/>
              <a:defRPr sz="187"/>
            </a:lvl8pPr>
            <a:lvl9pPr indent="-271463" lvl="8" marL="4114800" algn="l">
              <a:lnSpc>
                <a:spcPct val="100000"/>
              </a:lnSpc>
              <a:spcBef>
                <a:spcPts val="1125"/>
              </a:spcBef>
              <a:spcAft>
                <a:spcPts val="1125"/>
              </a:spcAft>
              <a:buClr>
                <a:schemeClr val="dk1"/>
              </a:buClr>
              <a:buSzPts val="675"/>
              <a:buChar char="•"/>
              <a:defRPr sz="187"/>
            </a:lvl9pPr>
          </a:lstStyle>
          <a:p/>
        </p:txBody>
      </p:sp>
      <p:sp>
        <p:nvSpPr>
          <p:cNvPr id="9059" name="Google Shape;9059;g3d53bdb51f7_0_15000"/>
          <p:cNvSpPr txBox="1"/>
          <p:nvPr>
            <p:ph idx="3" type="subTitle"/>
          </p:nvPr>
        </p:nvSpPr>
        <p:spPr>
          <a:xfrm>
            <a:off x="4280667" y="1293281"/>
            <a:ext cx="4379100" cy="4737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2329"/>
              <a:buNone/>
              <a:defRPr b="1" sz="2587">
                <a:solidFill>
                  <a:schemeClr val="dk1"/>
                </a:solidFill>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5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6_Custom Layout" showMasterSp="0">
  <p:cSld name="56_Custom Layout">
    <p:bg>
      <p:bgPr>
        <a:blipFill>
          <a:blip r:embed="rId2">
            <a:alphaModFix/>
          </a:blip>
          <a:stretch>
            <a:fillRect/>
          </a:stretch>
        </a:blipFill>
      </p:bgPr>
    </p:bg>
    <p:spTree>
      <p:nvGrpSpPr>
        <p:cNvPr id="9060" name="Shape 9060"/>
        <p:cNvGrpSpPr/>
        <p:nvPr/>
      </p:nvGrpSpPr>
      <p:grpSpPr>
        <a:xfrm>
          <a:off x="0" y="0"/>
          <a:ext cx="0" cy="0"/>
          <a:chOff x="0" y="0"/>
          <a:chExt cx="0" cy="0"/>
        </a:xfrm>
      </p:grpSpPr>
      <p:sp>
        <p:nvSpPr>
          <p:cNvPr id="9061" name="Google Shape;9061;g3d53bdb51f7_0_15007"/>
          <p:cNvSpPr/>
          <p:nvPr>
            <p:ph idx="2" type="pic"/>
          </p:nvPr>
        </p:nvSpPr>
        <p:spPr>
          <a:xfrm>
            <a:off x="413170" y="428625"/>
            <a:ext cx="4203600" cy="4107600"/>
          </a:xfrm>
          <a:prstGeom prst="roundRect">
            <a:avLst>
              <a:gd fmla="val 3414" name="adj"/>
            </a:avLst>
          </a:prstGeom>
          <a:noFill/>
          <a:ln>
            <a:noFill/>
          </a:ln>
        </p:spPr>
      </p:sp>
      <p:sp>
        <p:nvSpPr>
          <p:cNvPr id="9062" name="Google Shape;9062;g3d53bdb51f7_0_15007"/>
          <p:cNvSpPr txBox="1"/>
          <p:nvPr>
            <p:ph type="title"/>
          </p:nvPr>
        </p:nvSpPr>
        <p:spPr>
          <a:xfrm>
            <a:off x="5056000" y="1482328"/>
            <a:ext cx="3864000" cy="1232400"/>
          </a:xfrm>
          <a:prstGeom prst="rect">
            <a:avLst/>
          </a:prstGeom>
          <a:noFill/>
          <a:ln>
            <a:noFill/>
          </a:ln>
        </p:spPr>
        <p:txBody>
          <a:bodyPr anchorCtr="0" anchor="t" bIns="0" lIns="0" spcFirstLastPara="1" rIns="0" wrap="square" tIns="0">
            <a:noAutofit/>
          </a:bodyPr>
          <a:lstStyle>
            <a:lvl1pPr lvl="0" algn="l">
              <a:lnSpc>
                <a:spcPct val="92000"/>
              </a:lnSpc>
              <a:spcBef>
                <a:spcPts val="0"/>
              </a:spcBef>
              <a:spcAft>
                <a:spcPts val="0"/>
              </a:spcAft>
              <a:buClr>
                <a:schemeClr val="dk1"/>
              </a:buClr>
              <a:buSzPts val="3037"/>
              <a:buFont typeface="Poppins"/>
              <a:buNone/>
              <a:defRPr b="1" sz="3037">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063" name="Google Shape;9063;g3d53bdb51f7_0_15007"/>
          <p:cNvSpPr txBox="1"/>
          <p:nvPr>
            <p:ph idx="1" type="subTitle"/>
          </p:nvPr>
        </p:nvSpPr>
        <p:spPr>
          <a:xfrm>
            <a:off x="5056000" y="2921794"/>
            <a:ext cx="3864000" cy="746700"/>
          </a:xfrm>
          <a:prstGeom prst="rect">
            <a:avLst/>
          </a:prstGeom>
          <a:noFill/>
          <a:ln>
            <a:noFill/>
          </a:ln>
        </p:spPr>
        <p:txBody>
          <a:bodyPr anchorCtr="0" anchor="t" bIns="0" lIns="0" spcFirstLastPara="1" rIns="0" wrap="square" tIns="0">
            <a:noAutofit/>
          </a:bodyPr>
          <a:lstStyle>
            <a:lvl1pPr lvl="0" algn="l">
              <a:lnSpc>
                <a:spcPct val="100000"/>
              </a:lnSpc>
              <a:spcBef>
                <a:spcPts val="1350"/>
              </a:spcBef>
              <a:spcAft>
                <a:spcPts val="0"/>
              </a:spcAft>
              <a:buClr>
                <a:schemeClr val="dk1"/>
              </a:buClr>
              <a:buSzPts val="1384"/>
              <a:buFont typeface="Poppins SemiBold"/>
              <a:buNone/>
              <a:defRPr sz="1537">
                <a:solidFill>
                  <a:schemeClr val="dk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Font typeface="Poppins SemiBold"/>
              <a:buNone/>
              <a:defRPr sz="750">
                <a:latin typeface="Poppins SemiBold"/>
                <a:ea typeface="Poppins SemiBold"/>
                <a:cs typeface="Poppins SemiBold"/>
                <a:sym typeface="Poppins SemiBold"/>
              </a:defRPr>
            </a:lvl2pPr>
            <a:lvl3pPr lvl="2" algn="ctr">
              <a:lnSpc>
                <a:spcPct val="95000"/>
              </a:lnSpc>
              <a:spcBef>
                <a:spcPts val="1350"/>
              </a:spcBef>
              <a:spcAft>
                <a:spcPts val="0"/>
              </a:spcAft>
              <a:buClr>
                <a:schemeClr val="dk1"/>
              </a:buClr>
              <a:buSzPts val="607"/>
              <a:buFont typeface="Poppins SemiBold"/>
              <a:buNone/>
              <a:defRPr sz="675">
                <a:latin typeface="Poppins SemiBold"/>
                <a:ea typeface="Poppins SemiBold"/>
                <a:cs typeface="Poppins SemiBold"/>
                <a:sym typeface="Poppins SemiBold"/>
              </a:defRPr>
            </a:lvl3pPr>
            <a:lvl4pPr lvl="3" algn="ctr">
              <a:lnSpc>
                <a:spcPct val="95000"/>
              </a:lnSpc>
              <a:spcBef>
                <a:spcPts val="1350"/>
              </a:spcBef>
              <a:spcAft>
                <a:spcPts val="0"/>
              </a:spcAft>
              <a:buClr>
                <a:schemeClr val="dk1"/>
              </a:buClr>
              <a:buSzPts val="540"/>
              <a:buFont typeface="Poppins SemiBold"/>
              <a:buNone/>
              <a:defRPr sz="600">
                <a:latin typeface="Poppins SemiBold"/>
                <a:ea typeface="Poppins SemiBold"/>
                <a:cs typeface="Poppins SemiBold"/>
                <a:sym typeface="Poppins SemiBold"/>
              </a:defRPr>
            </a:lvl4pPr>
            <a:lvl5pPr lvl="4" algn="ctr">
              <a:lnSpc>
                <a:spcPct val="95000"/>
              </a:lnSpc>
              <a:spcBef>
                <a:spcPts val="1350"/>
              </a:spcBef>
              <a:spcAft>
                <a:spcPts val="0"/>
              </a:spcAft>
              <a:buClr>
                <a:schemeClr val="dk1"/>
              </a:buClr>
              <a:buSzPts val="540"/>
              <a:buFont typeface="Poppins SemiBold"/>
              <a:buNone/>
              <a:defRPr sz="600">
                <a:latin typeface="Poppins SemiBold"/>
                <a:ea typeface="Poppins SemiBold"/>
                <a:cs typeface="Poppins SemiBold"/>
                <a:sym typeface="Poppins SemiBold"/>
              </a:defRPr>
            </a:lvl5pPr>
            <a:lvl6pPr lvl="5" algn="ctr">
              <a:lnSpc>
                <a:spcPct val="90000"/>
              </a:lnSpc>
              <a:spcBef>
                <a:spcPts val="375"/>
              </a:spcBef>
              <a:spcAft>
                <a:spcPts val="0"/>
              </a:spcAft>
              <a:buClr>
                <a:schemeClr val="dk1"/>
              </a:buClr>
              <a:buSzPts val="600"/>
              <a:buFont typeface="Poppins SemiBold"/>
              <a:buNone/>
              <a:defRPr sz="600">
                <a:latin typeface="Poppins SemiBold"/>
                <a:ea typeface="Poppins SemiBold"/>
                <a:cs typeface="Poppins SemiBold"/>
                <a:sym typeface="Poppins SemiBold"/>
              </a:defRPr>
            </a:lvl6pPr>
            <a:lvl7pPr lvl="6" algn="ctr">
              <a:lnSpc>
                <a:spcPct val="90000"/>
              </a:lnSpc>
              <a:spcBef>
                <a:spcPts val="375"/>
              </a:spcBef>
              <a:spcAft>
                <a:spcPts val="0"/>
              </a:spcAft>
              <a:buClr>
                <a:schemeClr val="dk1"/>
              </a:buClr>
              <a:buSzPts val="600"/>
              <a:buFont typeface="Poppins SemiBold"/>
              <a:buNone/>
              <a:defRPr sz="600">
                <a:latin typeface="Poppins SemiBold"/>
                <a:ea typeface="Poppins SemiBold"/>
                <a:cs typeface="Poppins SemiBold"/>
                <a:sym typeface="Poppins SemiBold"/>
              </a:defRPr>
            </a:lvl7pPr>
            <a:lvl8pPr lvl="7" algn="ctr">
              <a:lnSpc>
                <a:spcPct val="90000"/>
              </a:lnSpc>
              <a:spcBef>
                <a:spcPts val="375"/>
              </a:spcBef>
              <a:spcAft>
                <a:spcPts val="0"/>
              </a:spcAft>
              <a:buClr>
                <a:schemeClr val="dk1"/>
              </a:buClr>
              <a:buSzPts val="600"/>
              <a:buFont typeface="Poppins SemiBold"/>
              <a:buNone/>
              <a:defRPr sz="600">
                <a:latin typeface="Poppins SemiBold"/>
                <a:ea typeface="Poppins SemiBold"/>
                <a:cs typeface="Poppins SemiBold"/>
                <a:sym typeface="Poppins SemiBold"/>
              </a:defRPr>
            </a:lvl8pPr>
            <a:lvl9pPr lvl="8" algn="ctr">
              <a:lnSpc>
                <a:spcPct val="90000"/>
              </a:lnSpc>
              <a:spcBef>
                <a:spcPts val="375"/>
              </a:spcBef>
              <a:spcAft>
                <a:spcPts val="0"/>
              </a:spcAft>
              <a:buClr>
                <a:schemeClr val="dk1"/>
              </a:buClr>
              <a:buSzPts val="600"/>
              <a:buFont typeface="Poppins SemiBold"/>
              <a:buNone/>
              <a:defRPr sz="600">
                <a:latin typeface="Poppins SemiBold"/>
                <a:ea typeface="Poppins SemiBold"/>
                <a:cs typeface="Poppins SemiBold"/>
                <a:sym typeface="Poppins SemiBold"/>
              </a:defRPr>
            </a:lvl9pPr>
          </a:lstStyle>
          <a:p/>
        </p:txBody>
      </p:sp>
      <p:pic>
        <p:nvPicPr>
          <p:cNvPr id="9064" name="Google Shape;9064;g3d53bdb51f7_0_15007"/>
          <p:cNvPicPr preferRelativeResize="0"/>
          <p:nvPr/>
        </p:nvPicPr>
        <p:blipFill rotWithShape="1">
          <a:blip r:embed="rId3">
            <a:alphaModFix/>
          </a:blip>
          <a:srcRect b="0" l="0" r="0" t="0"/>
          <a:stretch/>
        </p:blipFill>
        <p:spPr>
          <a:xfrm>
            <a:off x="8380847" y="4822425"/>
            <a:ext cx="539107" cy="160786"/>
          </a:xfrm>
          <a:prstGeom prst="rect">
            <a:avLst/>
          </a:prstGeom>
          <a:noFill/>
          <a:ln>
            <a:noFill/>
          </a:ln>
        </p:spPr>
      </p:pic>
    </p:spTree>
  </p:cSld>
  <p:clrMapOvr>
    <a:masterClrMapping/>
  </p:clrMapOvr>
</p:sldLayout>
</file>

<file path=ppt/slideLayouts/slideLayout5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7_Custom Layout">
  <p:cSld name="57_Custom Layout">
    <p:bg>
      <p:bgPr>
        <a:blipFill>
          <a:blip r:embed="rId2">
            <a:alphaModFix/>
          </a:blip>
          <a:stretch>
            <a:fillRect/>
          </a:stretch>
        </a:blipFill>
      </p:bgPr>
    </p:bg>
    <p:spTree>
      <p:nvGrpSpPr>
        <p:cNvPr id="9065" name="Shape 9065"/>
        <p:cNvGrpSpPr/>
        <p:nvPr/>
      </p:nvGrpSpPr>
      <p:grpSpPr>
        <a:xfrm>
          <a:off x="0" y="0"/>
          <a:ext cx="0" cy="0"/>
          <a:chOff x="0" y="0"/>
          <a:chExt cx="0" cy="0"/>
        </a:xfrm>
      </p:grpSpPr>
      <p:sp>
        <p:nvSpPr>
          <p:cNvPr id="9066" name="Google Shape;9066;g3d53bdb51f7_0_15012"/>
          <p:cNvSpPr/>
          <p:nvPr/>
        </p:nvSpPr>
        <p:spPr>
          <a:xfrm>
            <a:off x="336654" y="364332"/>
            <a:ext cx="3622800" cy="4182000"/>
          </a:xfrm>
          <a:prstGeom prst="roundRect">
            <a:avLst>
              <a:gd fmla="val 2420" name="adj"/>
            </a:avLst>
          </a:prstGeom>
          <a:gradFill>
            <a:gsLst>
              <a:gs pos="0">
                <a:srgbClr val="EF0016"/>
              </a:gs>
              <a:gs pos="72000">
                <a:schemeClr val="dk1"/>
              </a:gs>
              <a:gs pos="100000">
                <a:schemeClr val="dk1"/>
              </a:gs>
            </a:gsLst>
            <a:lin ang="2700006"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067" name="Google Shape;9067;g3d53bdb51f7_0_15012"/>
          <p:cNvSpPr txBox="1"/>
          <p:nvPr>
            <p:ph type="title"/>
          </p:nvPr>
        </p:nvSpPr>
        <p:spPr>
          <a:xfrm>
            <a:off x="579666" y="1486125"/>
            <a:ext cx="3230400" cy="1214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3037"/>
              <a:buFont typeface="Poppins"/>
              <a:buNone/>
              <a:defRPr b="1" sz="3037">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068" name="Google Shape;9068;g3d53bdb51f7_0_1501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9069" name="Google Shape;9069;g3d53bdb51f7_0_15012"/>
          <p:cNvSpPr/>
          <p:nvPr>
            <p:ph idx="2" type="pic"/>
          </p:nvPr>
        </p:nvSpPr>
        <p:spPr>
          <a:xfrm>
            <a:off x="4049979" y="364331"/>
            <a:ext cx="4778400" cy="4189200"/>
          </a:xfrm>
          <a:prstGeom prst="roundRect">
            <a:avLst>
              <a:gd fmla="val 4803" name="adj"/>
            </a:avLst>
          </a:prstGeom>
          <a:noFill/>
          <a:ln>
            <a:noFill/>
          </a:ln>
        </p:spPr>
      </p:sp>
      <p:sp>
        <p:nvSpPr>
          <p:cNvPr id="9070" name="Google Shape;9070;g3d53bdb51f7_0_15012"/>
          <p:cNvSpPr txBox="1"/>
          <p:nvPr>
            <p:ph idx="1" type="subTitle"/>
          </p:nvPr>
        </p:nvSpPr>
        <p:spPr>
          <a:xfrm>
            <a:off x="579666" y="2912794"/>
            <a:ext cx="3230400" cy="746700"/>
          </a:xfrm>
          <a:prstGeom prst="rect">
            <a:avLst/>
          </a:prstGeom>
          <a:noFill/>
          <a:ln>
            <a:noFill/>
          </a:ln>
        </p:spPr>
        <p:txBody>
          <a:bodyPr anchorCtr="0" anchor="t" bIns="0" lIns="0" spcFirstLastPara="1" rIns="0" wrap="square" tIns="0">
            <a:noAutofit/>
          </a:bodyPr>
          <a:lstStyle>
            <a:lvl1pPr lvl="0" algn="l">
              <a:lnSpc>
                <a:spcPct val="100000"/>
              </a:lnSpc>
              <a:spcBef>
                <a:spcPts val="1350"/>
              </a:spcBef>
              <a:spcAft>
                <a:spcPts val="0"/>
              </a:spcAft>
              <a:buClr>
                <a:schemeClr val="lt1"/>
              </a:buClr>
              <a:buSzPts val="1384"/>
              <a:buFont typeface="Poppins SemiBold"/>
              <a:buNone/>
              <a:defRPr sz="1537">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Font typeface="Poppins SemiBold"/>
              <a:buNone/>
              <a:defRPr sz="750">
                <a:latin typeface="Poppins SemiBold"/>
                <a:ea typeface="Poppins SemiBold"/>
                <a:cs typeface="Poppins SemiBold"/>
                <a:sym typeface="Poppins SemiBold"/>
              </a:defRPr>
            </a:lvl2pPr>
            <a:lvl3pPr lvl="2" algn="ctr">
              <a:lnSpc>
                <a:spcPct val="95000"/>
              </a:lnSpc>
              <a:spcBef>
                <a:spcPts val="1350"/>
              </a:spcBef>
              <a:spcAft>
                <a:spcPts val="0"/>
              </a:spcAft>
              <a:buClr>
                <a:schemeClr val="dk1"/>
              </a:buClr>
              <a:buSzPts val="607"/>
              <a:buFont typeface="Poppins SemiBold"/>
              <a:buNone/>
              <a:defRPr sz="675">
                <a:latin typeface="Poppins SemiBold"/>
                <a:ea typeface="Poppins SemiBold"/>
                <a:cs typeface="Poppins SemiBold"/>
                <a:sym typeface="Poppins SemiBold"/>
              </a:defRPr>
            </a:lvl3pPr>
            <a:lvl4pPr lvl="3" algn="ctr">
              <a:lnSpc>
                <a:spcPct val="95000"/>
              </a:lnSpc>
              <a:spcBef>
                <a:spcPts val="1350"/>
              </a:spcBef>
              <a:spcAft>
                <a:spcPts val="0"/>
              </a:spcAft>
              <a:buClr>
                <a:schemeClr val="dk1"/>
              </a:buClr>
              <a:buSzPts val="540"/>
              <a:buFont typeface="Poppins SemiBold"/>
              <a:buNone/>
              <a:defRPr sz="600">
                <a:latin typeface="Poppins SemiBold"/>
                <a:ea typeface="Poppins SemiBold"/>
                <a:cs typeface="Poppins SemiBold"/>
                <a:sym typeface="Poppins SemiBold"/>
              </a:defRPr>
            </a:lvl4pPr>
            <a:lvl5pPr lvl="4" algn="ctr">
              <a:lnSpc>
                <a:spcPct val="95000"/>
              </a:lnSpc>
              <a:spcBef>
                <a:spcPts val="1350"/>
              </a:spcBef>
              <a:spcAft>
                <a:spcPts val="0"/>
              </a:spcAft>
              <a:buClr>
                <a:schemeClr val="dk1"/>
              </a:buClr>
              <a:buSzPts val="540"/>
              <a:buFont typeface="Poppins SemiBold"/>
              <a:buNone/>
              <a:defRPr sz="600">
                <a:latin typeface="Poppins SemiBold"/>
                <a:ea typeface="Poppins SemiBold"/>
                <a:cs typeface="Poppins SemiBold"/>
                <a:sym typeface="Poppins SemiBold"/>
              </a:defRPr>
            </a:lvl5pPr>
            <a:lvl6pPr lvl="5" algn="ctr">
              <a:lnSpc>
                <a:spcPct val="90000"/>
              </a:lnSpc>
              <a:spcBef>
                <a:spcPts val="375"/>
              </a:spcBef>
              <a:spcAft>
                <a:spcPts val="0"/>
              </a:spcAft>
              <a:buClr>
                <a:schemeClr val="dk1"/>
              </a:buClr>
              <a:buSzPts val="600"/>
              <a:buFont typeface="Poppins SemiBold"/>
              <a:buNone/>
              <a:defRPr sz="600">
                <a:latin typeface="Poppins SemiBold"/>
                <a:ea typeface="Poppins SemiBold"/>
                <a:cs typeface="Poppins SemiBold"/>
                <a:sym typeface="Poppins SemiBold"/>
              </a:defRPr>
            </a:lvl6pPr>
            <a:lvl7pPr lvl="6" algn="ctr">
              <a:lnSpc>
                <a:spcPct val="90000"/>
              </a:lnSpc>
              <a:spcBef>
                <a:spcPts val="375"/>
              </a:spcBef>
              <a:spcAft>
                <a:spcPts val="0"/>
              </a:spcAft>
              <a:buClr>
                <a:schemeClr val="dk1"/>
              </a:buClr>
              <a:buSzPts val="600"/>
              <a:buFont typeface="Poppins SemiBold"/>
              <a:buNone/>
              <a:defRPr sz="600">
                <a:latin typeface="Poppins SemiBold"/>
                <a:ea typeface="Poppins SemiBold"/>
                <a:cs typeface="Poppins SemiBold"/>
                <a:sym typeface="Poppins SemiBold"/>
              </a:defRPr>
            </a:lvl7pPr>
            <a:lvl8pPr lvl="7" algn="ctr">
              <a:lnSpc>
                <a:spcPct val="90000"/>
              </a:lnSpc>
              <a:spcBef>
                <a:spcPts val="375"/>
              </a:spcBef>
              <a:spcAft>
                <a:spcPts val="0"/>
              </a:spcAft>
              <a:buClr>
                <a:schemeClr val="dk1"/>
              </a:buClr>
              <a:buSzPts val="600"/>
              <a:buFont typeface="Poppins SemiBold"/>
              <a:buNone/>
              <a:defRPr sz="600">
                <a:latin typeface="Poppins SemiBold"/>
                <a:ea typeface="Poppins SemiBold"/>
                <a:cs typeface="Poppins SemiBold"/>
                <a:sym typeface="Poppins SemiBold"/>
              </a:defRPr>
            </a:lvl8pPr>
            <a:lvl9pPr lvl="8" algn="ctr">
              <a:lnSpc>
                <a:spcPct val="90000"/>
              </a:lnSpc>
              <a:spcBef>
                <a:spcPts val="375"/>
              </a:spcBef>
              <a:spcAft>
                <a:spcPts val="0"/>
              </a:spcAft>
              <a:buClr>
                <a:schemeClr val="dk1"/>
              </a:buClr>
              <a:buSzPts val="600"/>
              <a:buFont typeface="Poppins SemiBold"/>
              <a:buNone/>
              <a:defRPr sz="600">
                <a:latin typeface="Poppins SemiBold"/>
                <a:ea typeface="Poppins SemiBold"/>
                <a:cs typeface="Poppins SemiBold"/>
                <a:sym typeface="Poppins SemiBold"/>
              </a:defRPr>
            </a:lvl9pPr>
          </a:lstStyle>
          <a:p/>
        </p:txBody>
      </p:sp>
    </p:spTree>
  </p:cSld>
  <p:clrMapOvr>
    <a:masterClrMapping/>
  </p:clrMapOvr>
</p:sldLayout>
</file>

<file path=ppt/slideLayouts/slideLayout5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8_Custom Layout">
  <p:cSld name="58_Custom Layout">
    <p:bg>
      <p:bgPr>
        <a:blipFill>
          <a:blip r:embed="rId2">
            <a:alphaModFix/>
          </a:blip>
          <a:stretch>
            <a:fillRect/>
          </a:stretch>
        </a:blipFill>
      </p:bgPr>
    </p:bg>
    <p:spTree>
      <p:nvGrpSpPr>
        <p:cNvPr id="9071" name="Shape 9071"/>
        <p:cNvGrpSpPr/>
        <p:nvPr/>
      </p:nvGrpSpPr>
      <p:grpSpPr>
        <a:xfrm>
          <a:off x="0" y="0"/>
          <a:ext cx="0" cy="0"/>
          <a:chOff x="0" y="0"/>
          <a:chExt cx="0" cy="0"/>
        </a:xfrm>
      </p:grpSpPr>
      <p:sp>
        <p:nvSpPr>
          <p:cNvPr id="9072" name="Google Shape;9072;g3d53bdb51f7_0_15018"/>
          <p:cNvSpPr/>
          <p:nvPr/>
        </p:nvSpPr>
        <p:spPr>
          <a:xfrm>
            <a:off x="3351134" y="1050822"/>
            <a:ext cx="5494800" cy="3495300"/>
          </a:xfrm>
          <a:prstGeom prst="roundRect">
            <a:avLst>
              <a:gd fmla="val 242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073" name="Google Shape;9073;g3d53bdb51f7_0_15018"/>
          <p:cNvSpPr txBox="1"/>
          <p:nvPr>
            <p:ph type="title"/>
          </p:nvPr>
        </p:nvSpPr>
        <p:spPr>
          <a:xfrm>
            <a:off x="309268" y="336522"/>
            <a:ext cx="6005400" cy="391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SemiBold"/>
              <a:buNone/>
              <a:defRPr sz="2550">
                <a:solidFill>
                  <a:schemeClr val="dk1"/>
                </a:solidFill>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074" name="Google Shape;9074;g3d53bdb51f7_0_1501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9075" name="Google Shape;9075;g3d53bdb51f7_0_15018"/>
          <p:cNvSpPr txBox="1"/>
          <p:nvPr>
            <p:ph idx="1" type="body"/>
          </p:nvPr>
        </p:nvSpPr>
        <p:spPr>
          <a:xfrm>
            <a:off x="309268" y="1367466"/>
            <a:ext cx="2744400" cy="1731900"/>
          </a:xfrm>
          <a:prstGeom prst="rect">
            <a:avLst/>
          </a:prstGeom>
          <a:noFill/>
          <a:ln>
            <a:noFill/>
          </a:ln>
        </p:spPr>
        <p:txBody>
          <a:bodyPr anchorCtr="0" anchor="t" bIns="0" lIns="0" spcFirstLastPara="1" rIns="0" wrap="square" tIns="0">
            <a:noAutofit/>
          </a:bodyPr>
          <a:lstStyle>
            <a:lvl1pPr indent="-288608" lvl="0" marL="457200" algn="l">
              <a:lnSpc>
                <a:spcPct val="105000"/>
              </a:lnSpc>
              <a:spcBef>
                <a:spcPts val="1350"/>
              </a:spcBef>
              <a:spcAft>
                <a:spcPts val="0"/>
              </a:spcAft>
              <a:buClr>
                <a:srgbClr val="DA0025"/>
              </a:buClr>
              <a:buSzPts val="945"/>
              <a:buChar char="●"/>
              <a:defRPr sz="1050"/>
            </a:lvl1pPr>
            <a:lvl2pPr indent="-280035" lvl="1" marL="914400" algn="l">
              <a:lnSpc>
                <a:spcPct val="105000"/>
              </a:lnSpc>
              <a:spcBef>
                <a:spcPts val="1350"/>
              </a:spcBef>
              <a:spcAft>
                <a:spcPts val="0"/>
              </a:spcAft>
              <a:buClr>
                <a:srgbClr val="DA0025"/>
              </a:buClr>
              <a:buSzPts val="810"/>
              <a:buChar char="●"/>
              <a:defRPr sz="900"/>
            </a:lvl2pPr>
            <a:lvl3pPr indent="-271463" lvl="2" marL="1371600" algn="l">
              <a:lnSpc>
                <a:spcPct val="105000"/>
              </a:lnSpc>
              <a:spcBef>
                <a:spcPts val="1350"/>
              </a:spcBef>
              <a:spcAft>
                <a:spcPts val="0"/>
              </a:spcAft>
              <a:buClr>
                <a:srgbClr val="DA0025"/>
              </a:buClr>
              <a:buSzPts val="675"/>
              <a:buChar char="●"/>
              <a:defRPr sz="750"/>
            </a:lvl3pPr>
            <a:lvl4pPr indent="-262890" lvl="3" marL="1828800" algn="l">
              <a:lnSpc>
                <a:spcPct val="105000"/>
              </a:lnSpc>
              <a:spcBef>
                <a:spcPts val="1350"/>
              </a:spcBef>
              <a:spcAft>
                <a:spcPts val="0"/>
              </a:spcAft>
              <a:buClr>
                <a:srgbClr val="DA0025"/>
              </a:buClr>
              <a:buSzPts val="540"/>
              <a:buChar char="●"/>
              <a:defRPr sz="600"/>
            </a:lvl4pPr>
            <a:lvl5pPr indent="-254317" lvl="4" marL="2286000" algn="l">
              <a:lnSpc>
                <a:spcPct val="105000"/>
              </a:lnSpc>
              <a:spcBef>
                <a:spcPts val="1350"/>
              </a:spcBef>
              <a:spcAft>
                <a:spcPts val="0"/>
              </a:spcAft>
              <a:buClr>
                <a:srgbClr val="DA0025"/>
              </a:buClr>
              <a:buSzPts val="405"/>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9076" name="Google Shape;9076;g3d53bdb51f7_0_15018"/>
          <p:cNvSpPr txBox="1"/>
          <p:nvPr>
            <p:ph idx="2" type="subTitle"/>
          </p:nvPr>
        </p:nvSpPr>
        <p:spPr>
          <a:xfrm>
            <a:off x="310260" y="994462"/>
            <a:ext cx="2743200" cy="2583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384"/>
              <a:buNone/>
              <a:defRPr b="1" sz="1537">
                <a:solidFill>
                  <a:schemeClr val="dk1"/>
                </a:solidFill>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
        <p:nvSpPr>
          <p:cNvPr id="9077" name="Google Shape;9077;g3d53bdb51f7_0_15018"/>
          <p:cNvSpPr txBox="1"/>
          <p:nvPr>
            <p:ph idx="3" type="subTitle"/>
          </p:nvPr>
        </p:nvSpPr>
        <p:spPr>
          <a:xfrm>
            <a:off x="3569741" y="1194000"/>
            <a:ext cx="3029400" cy="2055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087"/>
              <a:buFont typeface="Poppins"/>
              <a:buNone/>
              <a:defRPr b="1" sz="1087">
                <a:latin typeface="Poppins"/>
                <a:ea typeface="Poppins"/>
                <a:cs typeface="Poppins"/>
                <a:sym typeface="Poppins"/>
              </a:defRPr>
            </a:lvl1pPr>
            <a:lvl2pPr lvl="1" algn="l">
              <a:lnSpc>
                <a:spcPct val="95000"/>
              </a:lnSpc>
              <a:spcBef>
                <a:spcPts val="0"/>
              </a:spcBef>
              <a:spcAft>
                <a:spcPts val="0"/>
              </a:spcAft>
              <a:buSzPts val="810"/>
              <a:buNone/>
              <a:defRPr sz="900"/>
            </a:lvl2pPr>
            <a:lvl3pPr lvl="2" algn="l">
              <a:lnSpc>
                <a:spcPct val="95000"/>
              </a:lnSpc>
              <a:spcBef>
                <a:spcPts val="0"/>
              </a:spcBef>
              <a:spcAft>
                <a:spcPts val="0"/>
              </a:spcAft>
              <a:buSzPts val="675"/>
              <a:buNone/>
              <a:defRPr sz="750"/>
            </a:lvl3pPr>
            <a:lvl4pPr lvl="3" algn="l">
              <a:lnSpc>
                <a:spcPct val="95000"/>
              </a:lnSpc>
              <a:spcBef>
                <a:spcPts val="0"/>
              </a:spcBef>
              <a:spcAft>
                <a:spcPts val="0"/>
              </a:spcAft>
              <a:buSzPts val="540"/>
              <a:buNone/>
              <a:defRPr sz="600"/>
            </a:lvl4pPr>
            <a:lvl5pPr lvl="4" algn="l">
              <a:lnSpc>
                <a:spcPct val="95000"/>
              </a:lnSpc>
              <a:spcBef>
                <a:spcPts val="0"/>
              </a:spcBef>
              <a:spcAft>
                <a:spcPts val="0"/>
              </a:spcAft>
              <a:buSzPts val="405"/>
              <a:buNone/>
              <a:defRPr sz="450"/>
            </a:lvl5pPr>
            <a:lvl6pPr lvl="5" algn="l">
              <a:lnSpc>
                <a:spcPct val="95000"/>
              </a:lnSpc>
              <a:spcBef>
                <a:spcPts val="0"/>
              </a:spcBef>
              <a:spcAft>
                <a:spcPts val="0"/>
              </a:spcAft>
              <a:buSzPts val="187"/>
              <a:buNone/>
              <a:defRPr sz="187"/>
            </a:lvl6pPr>
            <a:lvl7pPr lvl="6" algn="l">
              <a:lnSpc>
                <a:spcPct val="95000"/>
              </a:lnSpc>
              <a:spcBef>
                <a:spcPts val="0"/>
              </a:spcBef>
              <a:spcAft>
                <a:spcPts val="0"/>
              </a:spcAft>
              <a:buSzPts val="187"/>
              <a:buNone/>
              <a:defRPr sz="187"/>
            </a:lvl7pPr>
            <a:lvl8pPr lvl="7" algn="l">
              <a:lnSpc>
                <a:spcPct val="95000"/>
              </a:lnSpc>
              <a:spcBef>
                <a:spcPts val="0"/>
              </a:spcBef>
              <a:spcAft>
                <a:spcPts val="0"/>
              </a:spcAft>
              <a:buSzPts val="187"/>
              <a:buNone/>
              <a:defRPr sz="187"/>
            </a:lvl8pPr>
            <a:lvl9pPr lvl="8" algn="l">
              <a:lnSpc>
                <a:spcPct val="95000"/>
              </a:lnSpc>
              <a:spcBef>
                <a:spcPts val="0"/>
              </a:spcBef>
              <a:spcAft>
                <a:spcPts val="0"/>
              </a:spcAft>
              <a:buSzPts val="187"/>
              <a:buNone/>
              <a:defRPr sz="187"/>
            </a:lvl9pPr>
          </a:lstStyle>
          <a:p/>
        </p:txBody>
      </p:sp>
      <p:sp>
        <p:nvSpPr>
          <p:cNvPr id="9078" name="Google Shape;9078;g3d53bdb51f7_0_15018"/>
          <p:cNvSpPr txBox="1"/>
          <p:nvPr>
            <p:ph idx="4" type="subTitle"/>
          </p:nvPr>
        </p:nvSpPr>
        <p:spPr>
          <a:xfrm>
            <a:off x="3569741" y="4324003"/>
            <a:ext cx="1473000" cy="1158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525"/>
              <a:buFont typeface="Poppins"/>
              <a:buNone/>
              <a:defRPr b="1" sz="525">
                <a:latin typeface="Poppins"/>
                <a:ea typeface="Poppins"/>
                <a:cs typeface="Poppins"/>
                <a:sym typeface="Poppins"/>
              </a:defRPr>
            </a:lvl1pPr>
            <a:lvl2pPr lvl="1" algn="l">
              <a:lnSpc>
                <a:spcPct val="95000"/>
              </a:lnSpc>
              <a:spcBef>
                <a:spcPts val="0"/>
              </a:spcBef>
              <a:spcAft>
                <a:spcPts val="0"/>
              </a:spcAft>
              <a:buSzPts val="810"/>
              <a:buNone/>
              <a:defRPr sz="900"/>
            </a:lvl2pPr>
            <a:lvl3pPr lvl="2" algn="l">
              <a:lnSpc>
                <a:spcPct val="95000"/>
              </a:lnSpc>
              <a:spcBef>
                <a:spcPts val="0"/>
              </a:spcBef>
              <a:spcAft>
                <a:spcPts val="0"/>
              </a:spcAft>
              <a:buSzPts val="675"/>
              <a:buNone/>
              <a:defRPr sz="750"/>
            </a:lvl3pPr>
            <a:lvl4pPr lvl="3" algn="l">
              <a:lnSpc>
                <a:spcPct val="95000"/>
              </a:lnSpc>
              <a:spcBef>
                <a:spcPts val="0"/>
              </a:spcBef>
              <a:spcAft>
                <a:spcPts val="0"/>
              </a:spcAft>
              <a:buSzPts val="540"/>
              <a:buNone/>
              <a:defRPr sz="600"/>
            </a:lvl4pPr>
            <a:lvl5pPr lvl="4" algn="l">
              <a:lnSpc>
                <a:spcPct val="95000"/>
              </a:lnSpc>
              <a:spcBef>
                <a:spcPts val="0"/>
              </a:spcBef>
              <a:spcAft>
                <a:spcPts val="0"/>
              </a:spcAft>
              <a:buSzPts val="405"/>
              <a:buNone/>
              <a:defRPr sz="450"/>
            </a:lvl5pPr>
            <a:lvl6pPr lvl="5" algn="l">
              <a:lnSpc>
                <a:spcPct val="95000"/>
              </a:lnSpc>
              <a:spcBef>
                <a:spcPts val="0"/>
              </a:spcBef>
              <a:spcAft>
                <a:spcPts val="0"/>
              </a:spcAft>
              <a:buSzPts val="187"/>
              <a:buNone/>
              <a:defRPr sz="187"/>
            </a:lvl6pPr>
            <a:lvl7pPr lvl="6" algn="l">
              <a:lnSpc>
                <a:spcPct val="95000"/>
              </a:lnSpc>
              <a:spcBef>
                <a:spcPts val="0"/>
              </a:spcBef>
              <a:spcAft>
                <a:spcPts val="0"/>
              </a:spcAft>
              <a:buSzPts val="187"/>
              <a:buNone/>
              <a:defRPr sz="187"/>
            </a:lvl7pPr>
            <a:lvl8pPr lvl="7" algn="l">
              <a:lnSpc>
                <a:spcPct val="95000"/>
              </a:lnSpc>
              <a:spcBef>
                <a:spcPts val="0"/>
              </a:spcBef>
              <a:spcAft>
                <a:spcPts val="0"/>
              </a:spcAft>
              <a:buSzPts val="187"/>
              <a:buNone/>
              <a:defRPr sz="187"/>
            </a:lvl8pPr>
            <a:lvl9pPr lvl="8" algn="l">
              <a:lnSpc>
                <a:spcPct val="95000"/>
              </a:lnSpc>
              <a:spcBef>
                <a:spcPts val="0"/>
              </a:spcBef>
              <a:spcAft>
                <a:spcPts val="0"/>
              </a:spcAft>
              <a:buSzPts val="187"/>
              <a:buNone/>
              <a:defRPr sz="187"/>
            </a:lvl9pPr>
          </a:lstStyle>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2_Custom Layout">
  <p:cSld name="42_Custom Layout">
    <p:bg>
      <p:bgPr>
        <a:blipFill>
          <a:blip r:embed="rId2">
            <a:alphaModFix/>
          </a:blip>
          <a:stretch>
            <a:fillRect/>
          </a:stretch>
        </a:blipFill>
      </p:bgPr>
    </p:bg>
    <p:spTree>
      <p:nvGrpSpPr>
        <p:cNvPr id="888" name="Shape 888"/>
        <p:cNvGrpSpPr/>
        <p:nvPr/>
      </p:nvGrpSpPr>
      <p:grpSpPr>
        <a:xfrm>
          <a:off x="0" y="0"/>
          <a:ext cx="0" cy="0"/>
          <a:chOff x="0" y="0"/>
          <a:chExt cx="0" cy="0"/>
        </a:xfrm>
      </p:grpSpPr>
      <p:sp>
        <p:nvSpPr>
          <p:cNvPr id="889" name="Google Shape;889;g3970249a880_0_12277"/>
          <p:cNvSpPr/>
          <p:nvPr/>
        </p:nvSpPr>
        <p:spPr>
          <a:xfrm>
            <a:off x="4725642" y="358704"/>
            <a:ext cx="3735900" cy="3591900"/>
          </a:xfrm>
          <a:prstGeom prst="roundRect">
            <a:avLst>
              <a:gd fmla="val 94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90" name="Google Shape;890;g3970249a880_0_12277"/>
          <p:cNvSpPr/>
          <p:nvPr/>
        </p:nvSpPr>
        <p:spPr>
          <a:xfrm>
            <a:off x="777963" y="358704"/>
            <a:ext cx="3735900" cy="3591900"/>
          </a:xfrm>
          <a:prstGeom prst="roundRect">
            <a:avLst>
              <a:gd fmla="val 94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891" name="Google Shape;891;g3970249a880_0_1227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892" name="Google Shape;892;g3970249a880_0_12277"/>
          <p:cNvSpPr/>
          <p:nvPr/>
        </p:nvSpPr>
        <p:spPr>
          <a:xfrm>
            <a:off x="785817" y="4142136"/>
            <a:ext cx="7675800" cy="434700"/>
          </a:xfrm>
          <a:prstGeom prst="roundRect">
            <a:avLst>
              <a:gd fmla="val 16667" name="adj"/>
            </a:avLst>
          </a:prstGeom>
          <a:gradFill>
            <a:gsLst>
              <a:gs pos="0">
                <a:srgbClr val="EF0016"/>
              </a:gs>
              <a:gs pos="91000">
                <a:srgbClr val="380057"/>
              </a:gs>
              <a:gs pos="100000">
                <a:srgbClr val="380057"/>
              </a:gs>
            </a:gsLst>
            <a:lin ang="540070" scaled="0"/>
          </a:gradFill>
          <a:ln>
            <a:noFill/>
          </a:ln>
        </p:spPr>
        <p:txBody>
          <a:bodyPr anchorCtr="0" anchor="ctr" bIns="0" lIns="0" spcFirstLastPara="1" rIns="0" wrap="square" tIns="0">
            <a:noAutofit/>
          </a:bodyPr>
          <a:lstStyle/>
          <a:p>
            <a:pPr indent="-102861" lvl="0" marL="102861" marR="0" rtl="0" algn="l">
              <a:lnSpc>
                <a:spcPct val="91000"/>
              </a:lnSpc>
              <a:spcBef>
                <a:spcPts val="0"/>
              </a:spcBef>
              <a:spcAft>
                <a:spcPts val="0"/>
              </a:spcAft>
              <a:buClr>
                <a:srgbClr val="000000"/>
              </a:buClr>
              <a:buSzPts val="525"/>
              <a:buFont typeface="Arial"/>
              <a:buNone/>
            </a:pPr>
            <a:r>
              <a:t/>
            </a:r>
            <a:endParaRPr b="0" i="0" sz="525" u="none" cap="none" strike="noStrike">
              <a:solidFill>
                <a:srgbClr val="000000"/>
              </a:solidFill>
              <a:latin typeface="Arial"/>
              <a:ea typeface="Arial"/>
              <a:cs typeface="Arial"/>
              <a:sym typeface="Arial"/>
            </a:endParaRPr>
          </a:p>
        </p:txBody>
      </p:sp>
      <p:pic>
        <p:nvPicPr>
          <p:cNvPr id="893" name="Google Shape;893;g3970249a880_0_12277"/>
          <p:cNvPicPr preferRelativeResize="0"/>
          <p:nvPr/>
        </p:nvPicPr>
        <p:blipFill rotWithShape="1">
          <a:blip r:embed="rId3">
            <a:alphaModFix/>
          </a:blip>
          <a:srcRect b="0" l="0" r="0" t="0"/>
          <a:stretch/>
        </p:blipFill>
        <p:spPr>
          <a:xfrm>
            <a:off x="785817" y="2621740"/>
            <a:ext cx="3751363" cy="8334"/>
          </a:xfrm>
          <a:prstGeom prst="rect">
            <a:avLst/>
          </a:prstGeom>
          <a:noFill/>
          <a:ln>
            <a:noFill/>
          </a:ln>
        </p:spPr>
      </p:pic>
      <p:pic>
        <p:nvPicPr>
          <p:cNvPr id="894" name="Google Shape;894;g3970249a880_0_12277"/>
          <p:cNvPicPr preferRelativeResize="0"/>
          <p:nvPr/>
        </p:nvPicPr>
        <p:blipFill rotWithShape="1">
          <a:blip r:embed="rId3">
            <a:alphaModFix/>
          </a:blip>
          <a:srcRect b="0" l="0" r="0" t="0"/>
          <a:stretch/>
        </p:blipFill>
        <p:spPr>
          <a:xfrm>
            <a:off x="4732698" y="2621740"/>
            <a:ext cx="3751363" cy="8334"/>
          </a:xfrm>
          <a:prstGeom prst="rect">
            <a:avLst/>
          </a:prstGeom>
          <a:noFill/>
          <a:ln>
            <a:noFill/>
          </a:ln>
        </p:spPr>
      </p:pic>
      <p:sp>
        <p:nvSpPr>
          <p:cNvPr id="895" name="Google Shape;895;g3970249a880_0_12277"/>
          <p:cNvSpPr txBox="1"/>
          <p:nvPr>
            <p:ph type="title"/>
          </p:nvPr>
        </p:nvSpPr>
        <p:spPr>
          <a:xfrm>
            <a:off x="1009425" y="532941"/>
            <a:ext cx="3080400" cy="2838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1912"/>
              <a:buFont typeface="Poppins"/>
              <a:buNone/>
              <a:defRPr b="1" sz="1912">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896" name="Google Shape;896;g3970249a880_0_12277"/>
          <p:cNvSpPr txBox="1"/>
          <p:nvPr>
            <p:ph idx="1" type="subTitle"/>
          </p:nvPr>
        </p:nvSpPr>
        <p:spPr>
          <a:xfrm>
            <a:off x="4966341" y="530100"/>
            <a:ext cx="3080400" cy="2868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721"/>
              <a:buNone/>
              <a:defRPr b="1" sz="1912">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
        <p:nvSpPr>
          <p:cNvPr id="897" name="Google Shape;897;g3970249a880_0_12277"/>
          <p:cNvSpPr txBox="1"/>
          <p:nvPr>
            <p:ph idx="2" type="subTitle"/>
          </p:nvPr>
        </p:nvSpPr>
        <p:spPr>
          <a:xfrm>
            <a:off x="1912823" y="4176572"/>
            <a:ext cx="5506800" cy="3657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945"/>
              <a:buNone/>
              <a:defRPr b="1" sz="1162">
                <a:solidFill>
                  <a:schemeClr val="lt1"/>
                </a:solidFill>
                <a:latin typeface="Poppins"/>
                <a:ea typeface="Poppins"/>
                <a:cs typeface="Poppins"/>
                <a:sym typeface="Poppins"/>
              </a:defRPr>
            </a:lvl1pPr>
            <a:lvl2pPr lvl="1" algn="ctr">
              <a:lnSpc>
                <a:spcPct val="95000"/>
              </a:lnSpc>
              <a:spcBef>
                <a:spcPts val="1350"/>
              </a:spcBef>
              <a:spcAft>
                <a:spcPts val="0"/>
              </a:spcAft>
              <a:buSzPts val="810"/>
              <a:buNone/>
              <a:defRPr sz="900"/>
            </a:lvl2pPr>
            <a:lvl3pPr lvl="2" algn="ctr">
              <a:lnSpc>
                <a:spcPct val="95000"/>
              </a:lnSpc>
              <a:spcBef>
                <a:spcPts val="1350"/>
              </a:spcBef>
              <a:spcAft>
                <a:spcPts val="0"/>
              </a:spcAft>
              <a:buSzPts val="675"/>
              <a:buNone/>
              <a:defRPr sz="750"/>
            </a:lvl3pPr>
            <a:lvl4pPr lvl="3" algn="ctr">
              <a:lnSpc>
                <a:spcPct val="95000"/>
              </a:lnSpc>
              <a:spcBef>
                <a:spcPts val="1350"/>
              </a:spcBef>
              <a:spcAft>
                <a:spcPts val="0"/>
              </a:spcAft>
              <a:buSzPts val="540"/>
              <a:buNone/>
              <a:defRPr sz="600"/>
            </a:lvl4pPr>
            <a:lvl5pPr lvl="4" algn="ctr">
              <a:lnSpc>
                <a:spcPct val="95000"/>
              </a:lnSpc>
              <a:spcBef>
                <a:spcPts val="1350"/>
              </a:spcBef>
              <a:spcAft>
                <a:spcPts val="0"/>
              </a:spcAft>
              <a:buSzPts val="405"/>
              <a:buNone/>
              <a:defRPr sz="450"/>
            </a:lvl5pPr>
            <a:lvl6pPr lvl="5" algn="ctr">
              <a:lnSpc>
                <a:spcPct val="90000"/>
              </a:lnSpc>
              <a:spcBef>
                <a:spcPts val="375"/>
              </a:spcBef>
              <a:spcAft>
                <a:spcPts val="0"/>
              </a:spcAft>
              <a:buSzPts val="187"/>
              <a:buNone/>
              <a:defRPr sz="187"/>
            </a:lvl6pPr>
            <a:lvl7pPr lvl="6" algn="ctr">
              <a:lnSpc>
                <a:spcPct val="90000"/>
              </a:lnSpc>
              <a:spcBef>
                <a:spcPts val="375"/>
              </a:spcBef>
              <a:spcAft>
                <a:spcPts val="0"/>
              </a:spcAft>
              <a:buSzPts val="187"/>
              <a:buNone/>
              <a:defRPr sz="187"/>
            </a:lvl7pPr>
            <a:lvl8pPr lvl="7" algn="ctr">
              <a:lnSpc>
                <a:spcPct val="90000"/>
              </a:lnSpc>
              <a:spcBef>
                <a:spcPts val="375"/>
              </a:spcBef>
              <a:spcAft>
                <a:spcPts val="0"/>
              </a:spcAft>
              <a:buSzPts val="187"/>
              <a:buNone/>
              <a:defRPr sz="187"/>
            </a:lvl8pPr>
            <a:lvl9pPr lvl="8" algn="ctr">
              <a:lnSpc>
                <a:spcPct val="90000"/>
              </a:lnSpc>
              <a:spcBef>
                <a:spcPts val="375"/>
              </a:spcBef>
              <a:spcAft>
                <a:spcPts val="0"/>
              </a:spcAft>
              <a:buSzPts val="187"/>
              <a:buNone/>
              <a:defRPr sz="187"/>
            </a:lvl9pPr>
          </a:lstStyle>
          <a:p/>
        </p:txBody>
      </p:sp>
      <p:sp>
        <p:nvSpPr>
          <p:cNvPr id="898" name="Google Shape;898;g3970249a880_0_12277"/>
          <p:cNvSpPr txBox="1"/>
          <p:nvPr>
            <p:ph idx="3" type="title"/>
          </p:nvPr>
        </p:nvSpPr>
        <p:spPr>
          <a:xfrm>
            <a:off x="4955620" y="1678775"/>
            <a:ext cx="13308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899" name="Google Shape;899;g3970249a880_0_12277"/>
          <p:cNvSpPr txBox="1"/>
          <p:nvPr>
            <p:ph idx="4" type="title"/>
          </p:nvPr>
        </p:nvSpPr>
        <p:spPr>
          <a:xfrm>
            <a:off x="6677806" y="1678775"/>
            <a:ext cx="12786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00" name="Google Shape;900;g3970249a880_0_12277"/>
          <p:cNvSpPr txBox="1"/>
          <p:nvPr>
            <p:ph idx="5" type="title"/>
          </p:nvPr>
        </p:nvSpPr>
        <p:spPr>
          <a:xfrm>
            <a:off x="4955620" y="2809850"/>
            <a:ext cx="12786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01" name="Google Shape;901;g3970249a880_0_12277"/>
          <p:cNvSpPr txBox="1"/>
          <p:nvPr>
            <p:ph idx="6" type="title"/>
          </p:nvPr>
        </p:nvSpPr>
        <p:spPr>
          <a:xfrm>
            <a:off x="6677806" y="2809850"/>
            <a:ext cx="12786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02" name="Google Shape;902;g3970249a880_0_12277"/>
          <p:cNvSpPr txBox="1"/>
          <p:nvPr>
            <p:ph idx="7" type="subTitle"/>
          </p:nvPr>
        </p:nvSpPr>
        <p:spPr>
          <a:xfrm>
            <a:off x="4968431" y="2152566"/>
            <a:ext cx="1587300" cy="434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903" name="Google Shape;903;g3970249a880_0_12277"/>
          <p:cNvSpPr txBox="1"/>
          <p:nvPr>
            <p:ph idx="8" type="subTitle"/>
          </p:nvPr>
        </p:nvSpPr>
        <p:spPr>
          <a:xfrm>
            <a:off x="6662311" y="2152566"/>
            <a:ext cx="1587300" cy="434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904" name="Google Shape;904;g3970249a880_0_12277"/>
          <p:cNvSpPr txBox="1"/>
          <p:nvPr>
            <p:ph idx="9" type="subTitle"/>
          </p:nvPr>
        </p:nvSpPr>
        <p:spPr>
          <a:xfrm>
            <a:off x="4965029" y="3267394"/>
            <a:ext cx="1587300" cy="54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905" name="Google Shape;905;g3970249a880_0_12277"/>
          <p:cNvSpPr txBox="1"/>
          <p:nvPr>
            <p:ph idx="13" type="subTitle"/>
          </p:nvPr>
        </p:nvSpPr>
        <p:spPr>
          <a:xfrm>
            <a:off x="6658908" y="3267394"/>
            <a:ext cx="1587300" cy="54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906" name="Google Shape;906;g3970249a880_0_12277"/>
          <p:cNvSpPr txBox="1"/>
          <p:nvPr>
            <p:ph idx="14" type="title"/>
          </p:nvPr>
        </p:nvSpPr>
        <p:spPr>
          <a:xfrm>
            <a:off x="1025757" y="1678775"/>
            <a:ext cx="12144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07" name="Google Shape;907;g3970249a880_0_12277"/>
          <p:cNvSpPr txBox="1"/>
          <p:nvPr>
            <p:ph idx="15" type="title"/>
          </p:nvPr>
        </p:nvSpPr>
        <p:spPr>
          <a:xfrm>
            <a:off x="2747900" y="1678775"/>
            <a:ext cx="12786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08" name="Google Shape;908;g3970249a880_0_12277"/>
          <p:cNvSpPr txBox="1"/>
          <p:nvPr>
            <p:ph idx="16" type="title"/>
          </p:nvPr>
        </p:nvSpPr>
        <p:spPr>
          <a:xfrm>
            <a:off x="1025758" y="2809850"/>
            <a:ext cx="13308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09" name="Google Shape;909;g3970249a880_0_12277"/>
          <p:cNvSpPr txBox="1"/>
          <p:nvPr>
            <p:ph idx="17" type="title"/>
          </p:nvPr>
        </p:nvSpPr>
        <p:spPr>
          <a:xfrm>
            <a:off x="2747900" y="2809850"/>
            <a:ext cx="1330800" cy="365700"/>
          </a:xfrm>
          <a:prstGeom prst="rect">
            <a:avLst/>
          </a:prstGeom>
          <a:noFill/>
          <a:ln>
            <a:noFill/>
          </a:ln>
        </p:spPr>
        <p:txBody>
          <a:bodyPr anchorCtr="0" anchor="t" bIns="34275" lIns="34275" spcFirstLastPara="1" rIns="34275" wrap="square" tIns="34275">
            <a:noAutofit/>
          </a:bodyPr>
          <a:lstStyle>
            <a:lvl1pPr lvl="0" marR="0" algn="l">
              <a:lnSpc>
                <a:spcPct val="103000"/>
              </a:lnSpc>
              <a:spcBef>
                <a:spcPts val="0"/>
              </a:spcBef>
              <a:spcAft>
                <a:spcPts val="0"/>
              </a:spcAft>
              <a:buSzPts val="2550"/>
              <a:buNone/>
              <a:defRPr b="0" sz="2775">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10" name="Google Shape;910;g3970249a880_0_12277"/>
          <p:cNvSpPr txBox="1"/>
          <p:nvPr>
            <p:ph idx="18" type="subTitle"/>
          </p:nvPr>
        </p:nvSpPr>
        <p:spPr>
          <a:xfrm>
            <a:off x="1038540" y="2152566"/>
            <a:ext cx="1587300" cy="434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911" name="Google Shape;911;g3970249a880_0_12277"/>
          <p:cNvSpPr txBox="1"/>
          <p:nvPr>
            <p:ph idx="19" type="subTitle"/>
          </p:nvPr>
        </p:nvSpPr>
        <p:spPr>
          <a:xfrm>
            <a:off x="2732419" y="2152566"/>
            <a:ext cx="1587300" cy="434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912" name="Google Shape;912;g3970249a880_0_12277"/>
          <p:cNvSpPr txBox="1"/>
          <p:nvPr>
            <p:ph idx="20" type="subTitle"/>
          </p:nvPr>
        </p:nvSpPr>
        <p:spPr>
          <a:xfrm>
            <a:off x="1035137" y="3267394"/>
            <a:ext cx="1587300" cy="54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913" name="Google Shape;913;g3970249a880_0_12277"/>
          <p:cNvSpPr txBox="1"/>
          <p:nvPr>
            <p:ph idx="21" type="subTitle"/>
          </p:nvPr>
        </p:nvSpPr>
        <p:spPr>
          <a:xfrm>
            <a:off x="2729017" y="3267394"/>
            <a:ext cx="1587300" cy="541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637"/>
              <a:buFont typeface="Poppins Medium"/>
              <a:buNone/>
              <a:defRPr sz="637"/>
            </a:lvl1pPr>
            <a:lvl2pPr lvl="1" algn="l">
              <a:lnSpc>
                <a:spcPct val="95000"/>
              </a:lnSpc>
              <a:spcBef>
                <a:spcPts val="1350"/>
              </a:spcBef>
              <a:spcAft>
                <a:spcPts val="0"/>
              </a:spcAft>
              <a:buSzPts val="810"/>
              <a:buFont typeface="Poppins Medium"/>
              <a:buNone/>
              <a:defRPr sz="900"/>
            </a:lvl2pPr>
            <a:lvl3pPr lvl="2" algn="l">
              <a:lnSpc>
                <a:spcPct val="95000"/>
              </a:lnSpc>
              <a:spcBef>
                <a:spcPts val="1350"/>
              </a:spcBef>
              <a:spcAft>
                <a:spcPts val="0"/>
              </a:spcAft>
              <a:buSzPts val="675"/>
              <a:buFont typeface="Poppins Medium"/>
              <a:buNone/>
              <a:defRPr sz="750"/>
            </a:lvl3pPr>
            <a:lvl4pPr lvl="3" algn="l">
              <a:lnSpc>
                <a:spcPct val="95000"/>
              </a:lnSpc>
              <a:spcBef>
                <a:spcPts val="1350"/>
              </a:spcBef>
              <a:spcAft>
                <a:spcPts val="0"/>
              </a:spcAft>
              <a:buSzPts val="540"/>
              <a:buFont typeface="Poppins Medium"/>
              <a:buNone/>
              <a:defRPr sz="600"/>
            </a:lvl4pPr>
            <a:lvl5pPr lvl="4" algn="l">
              <a:lnSpc>
                <a:spcPct val="95000"/>
              </a:lnSpc>
              <a:spcBef>
                <a:spcPts val="1350"/>
              </a:spcBef>
              <a:spcAft>
                <a:spcPts val="0"/>
              </a:spcAft>
              <a:buSzPts val="405"/>
              <a:buFont typeface="Poppins Medium"/>
              <a:buNone/>
              <a:defRPr sz="450"/>
            </a:lvl5pPr>
            <a:lvl6pPr lvl="5" algn="l">
              <a:lnSpc>
                <a:spcPct val="90000"/>
              </a:lnSpc>
              <a:spcBef>
                <a:spcPts val="375"/>
              </a:spcBef>
              <a:spcAft>
                <a:spcPts val="0"/>
              </a:spcAft>
              <a:buSzPts val="187"/>
              <a:buFont typeface="Poppins Medium"/>
              <a:buNone/>
              <a:defRPr sz="187"/>
            </a:lvl6pPr>
            <a:lvl7pPr lvl="6" algn="l">
              <a:lnSpc>
                <a:spcPct val="90000"/>
              </a:lnSpc>
              <a:spcBef>
                <a:spcPts val="375"/>
              </a:spcBef>
              <a:spcAft>
                <a:spcPts val="0"/>
              </a:spcAft>
              <a:buSzPts val="187"/>
              <a:buFont typeface="Poppins Medium"/>
              <a:buNone/>
              <a:defRPr sz="187"/>
            </a:lvl7pPr>
            <a:lvl8pPr lvl="7" algn="l">
              <a:lnSpc>
                <a:spcPct val="90000"/>
              </a:lnSpc>
              <a:spcBef>
                <a:spcPts val="375"/>
              </a:spcBef>
              <a:spcAft>
                <a:spcPts val="0"/>
              </a:spcAft>
              <a:buSzPts val="187"/>
              <a:buFont typeface="Poppins Medium"/>
              <a:buNone/>
              <a:defRPr sz="187"/>
            </a:lvl8pPr>
            <a:lvl9pPr lvl="8" algn="l">
              <a:lnSpc>
                <a:spcPct val="90000"/>
              </a:lnSpc>
              <a:spcBef>
                <a:spcPts val="375"/>
              </a:spcBef>
              <a:spcAft>
                <a:spcPts val="0"/>
              </a:spcAft>
              <a:buSzPts val="187"/>
              <a:buFont typeface="Poppins Medium"/>
              <a:buNone/>
              <a:defRPr sz="187"/>
            </a:lvl9pPr>
          </a:lstStyle>
          <a:p/>
        </p:txBody>
      </p:sp>
      <p:sp>
        <p:nvSpPr>
          <p:cNvPr id="914" name="Google Shape;914;g3970249a880_0_12277"/>
          <p:cNvSpPr txBox="1"/>
          <p:nvPr>
            <p:ph idx="22" type="subTitle"/>
          </p:nvPr>
        </p:nvSpPr>
        <p:spPr>
          <a:xfrm>
            <a:off x="1020683" y="1166550"/>
            <a:ext cx="3080400" cy="2868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012"/>
              <a:buFont typeface="Poppins Medium"/>
              <a:buNone/>
              <a:defRPr sz="1012"/>
            </a:lvl1pPr>
            <a:lvl2pPr lvl="1" algn="l">
              <a:lnSpc>
                <a:spcPct val="95000"/>
              </a:lnSpc>
              <a:spcBef>
                <a:spcPts val="1350"/>
              </a:spcBef>
              <a:spcAft>
                <a:spcPts val="0"/>
              </a:spcAft>
              <a:buSzPts val="1012"/>
              <a:buFont typeface="Poppins Medium"/>
              <a:buNone/>
              <a:defRPr sz="1012"/>
            </a:lvl2pPr>
            <a:lvl3pPr lvl="2" algn="l">
              <a:lnSpc>
                <a:spcPct val="95000"/>
              </a:lnSpc>
              <a:spcBef>
                <a:spcPts val="1350"/>
              </a:spcBef>
              <a:spcAft>
                <a:spcPts val="0"/>
              </a:spcAft>
              <a:buSzPts val="1012"/>
              <a:buFont typeface="Poppins Medium"/>
              <a:buNone/>
              <a:defRPr sz="1012"/>
            </a:lvl3pPr>
            <a:lvl4pPr lvl="3" algn="l">
              <a:lnSpc>
                <a:spcPct val="95000"/>
              </a:lnSpc>
              <a:spcBef>
                <a:spcPts val="1350"/>
              </a:spcBef>
              <a:spcAft>
                <a:spcPts val="0"/>
              </a:spcAft>
              <a:buSzPts val="1012"/>
              <a:buFont typeface="Poppins Medium"/>
              <a:buNone/>
              <a:defRPr sz="1012"/>
            </a:lvl4pPr>
            <a:lvl5pPr lvl="4" algn="l">
              <a:lnSpc>
                <a:spcPct val="95000"/>
              </a:lnSpc>
              <a:spcBef>
                <a:spcPts val="1350"/>
              </a:spcBef>
              <a:spcAft>
                <a:spcPts val="0"/>
              </a:spcAft>
              <a:buSzPts val="1012"/>
              <a:buFont typeface="Poppins Medium"/>
              <a:buNone/>
              <a:defRPr sz="1012"/>
            </a:lvl5pPr>
            <a:lvl6pPr lvl="5" algn="l">
              <a:lnSpc>
                <a:spcPct val="90000"/>
              </a:lnSpc>
              <a:spcBef>
                <a:spcPts val="375"/>
              </a:spcBef>
              <a:spcAft>
                <a:spcPts val="0"/>
              </a:spcAft>
              <a:buSzPts val="1012"/>
              <a:buFont typeface="Poppins Medium"/>
              <a:buNone/>
              <a:defRPr sz="1012"/>
            </a:lvl6pPr>
            <a:lvl7pPr lvl="6" algn="l">
              <a:lnSpc>
                <a:spcPct val="90000"/>
              </a:lnSpc>
              <a:spcBef>
                <a:spcPts val="375"/>
              </a:spcBef>
              <a:spcAft>
                <a:spcPts val="0"/>
              </a:spcAft>
              <a:buSzPts val="1012"/>
              <a:buFont typeface="Poppins Medium"/>
              <a:buNone/>
              <a:defRPr sz="1012"/>
            </a:lvl7pPr>
            <a:lvl8pPr lvl="7" algn="l">
              <a:lnSpc>
                <a:spcPct val="90000"/>
              </a:lnSpc>
              <a:spcBef>
                <a:spcPts val="375"/>
              </a:spcBef>
              <a:spcAft>
                <a:spcPts val="0"/>
              </a:spcAft>
              <a:buSzPts val="1012"/>
              <a:buFont typeface="Poppins Medium"/>
              <a:buNone/>
              <a:defRPr sz="1012"/>
            </a:lvl8pPr>
            <a:lvl9pPr lvl="8" algn="l">
              <a:lnSpc>
                <a:spcPct val="90000"/>
              </a:lnSpc>
              <a:spcBef>
                <a:spcPts val="375"/>
              </a:spcBef>
              <a:spcAft>
                <a:spcPts val="0"/>
              </a:spcAft>
              <a:buSzPts val="1012"/>
              <a:buFont typeface="Poppins Medium"/>
              <a:buNone/>
              <a:defRPr sz="1012"/>
            </a:lvl9pPr>
          </a:lstStyle>
          <a:p/>
        </p:txBody>
      </p:sp>
      <p:sp>
        <p:nvSpPr>
          <p:cNvPr id="915" name="Google Shape;915;g3970249a880_0_12277"/>
          <p:cNvSpPr txBox="1"/>
          <p:nvPr>
            <p:ph idx="23" type="subTitle"/>
          </p:nvPr>
        </p:nvSpPr>
        <p:spPr>
          <a:xfrm>
            <a:off x="4958678" y="1166550"/>
            <a:ext cx="3080400" cy="2868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012"/>
              <a:buFont typeface="Poppins Medium"/>
              <a:buNone/>
              <a:defRPr sz="1012"/>
            </a:lvl1pPr>
            <a:lvl2pPr lvl="1" algn="l">
              <a:lnSpc>
                <a:spcPct val="95000"/>
              </a:lnSpc>
              <a:spcBef>
                <a:spcPts val="1350"/>
              </a:spcBef>
              <a:spcAft>
                <a:spcPts val="0"/>
              </a:spcAft>
              <a:buSzPts val="1012"/>
              <a:buFont typeface="Poppins Medium"/>
              <a:buNone/>
              <a:defRPr sz="1012"/>
            </a:lvl2pPr>
            <a:lvl3pPr lvl="2" algn="l">
              <a:lnSpc>
                <a:spcPct val="95000"/>
              </a:lnSpc>
              <a:spcBef>
                <a:spcPts val="1350"/>
              </a:spcBef>
              <a:spcAft>
                <a:spcPts val="0"/>
              </a:spcAft>
              <a:buSzPts val="1012"/>
              <a:buFont typeface="Poppins Medium"/>
              <a:buNone/>
              <a:defRPr sz="1012"/>
            </a:lvl3pPr>
            <a:lvl4pPr lvl="3" algn="l">
              <a:lnSpc>
                <a:spcPct val="95000"/>
              </a:lnSpc>
              <a:spcBef>
                <a:spcPts val="1350"/>
              </a:spcBef>
              <a:spcAft>
                <a:spcPts val="0"/>
              </a:spcAft>
              <a:buSzPts val="1012"/>
              <a:buFont typeface="Poppins Medium"/>
              <a:buNone/>
              <a:defRPr sz="1012"/>
            </a:lvl4pPr>
            <a:lvl5pPr lvl="4" algn="l">
              <a:lnSpc>
                <a:spcPct val="95000"/>
              </a:lnSpc>
              <a:spcBef>
                <a:spcPts val="1350"/>
              </a:spcBef>
              <a:spcAft>
                <a:spcPts val="0"/>
              </a:spcAft>
              <a:buSzPts val="1012"/>
              <a:buFont typeface="Poppins Medium"/>
              <a:buNone/>
              <a:defRPr sz="1012"/>
            </a:lvl5pPr>
            <a:lvl6pPr lvl="5" algn="l">
              <a:lnSpc>
                <a:spcPct val="90000"/>
              </a:lnSpc>
              <a:spcBef>
                <a:spcPts val="375"/>
              </a:spcBef>
              <a:spcAft>
                <a:spcPts val="0"/>
              </a:spcAft>
              <a:buSzPts val="1012"/>
              <a:buFont typeface="Poppins Medium"/>
              <a:buNone/>
              <a:defRPr sz="1012"/>
            </a:lvl6pPr>
            <a:lvl7pPr lvl="6" algn="l">
              <a:lnSpc>
                <a:spcPct val="90000"/>
              </a:lnSpc>
              <a:spcBef>
                <a:spcPts val="375"/>
              </a:spcBef>
              <a:spcAft>
                <a:spcPts val="0"/>
              </a:spcAft>
              <a:buSzPts val="1012"/>
              <a:buFont typeface="Poppins Medium"/>
              <a:buNone/>
              <a:defRPr sz="1012"/>
            </a:lvl7pPr>
            <a:lvl8pPr lvl="7" algn="l">
              <a:lnSpc>
                <a:spcPct val="90000"/>
              </a:lnSpc>
              <a:spcBef>
                <a:spcPts val="375"/>
              </a:spcBef>
              <a:spcAft>
                <a:spcPts val="0"/>
              </a:spcAft>
              <a:buSzPts val="1012"/>
              <a:buFont typeface="Poppins Medium"/>
              <a:buNone/>
              <a:defRPr sz="1012"/>
            </a:lvl8pPr>
            <a:lvl9pPr lvl="8" algn="l">
              <a:lnSpc>
                <a:spcPct val="90000"/>
              </a:lnSpc>
              <a:spcBef>
                <a:spcPts val="375"/>
              </a:spcBef>
              <a:spcAft>
                <a:spcPts val="0"/>
              </a:spcAft>
              <a:buSzPts val="1012"/>
              <a:buFont typeface="Poppins Medium"/>
              <a:buNone/>
              <a:defRPr sz="1012"/>
            </a:lvl9pPr>
          </a:lstStyle>
          <a:p/>
        </p:txBody>
      </p:sp>
    </p:spTree>
  </p:cSld>
  <p:clrMapOvr>
    <a:masterClrMapping/>
  </p:clrMapOvr>
</p:sldLayout>
</file>

<file path=ppt/slideLayouts/slideLayout5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9_Custom Layout">
  <p:cSld name="59_Custom Layout">
    <p:bg>
      <p:bgPr>
        <a:blipFill>
          <a:blip r:embed="rId2">
            <a:alphaModFix/>
          </a:blip>
          <a:stretch>
            <a:fillRect/>
          </a:stretch>
        </a:blipFill>
      </p:bgPr>
    </p:bg>
    <p:spTree>
      <p:nvGrpSpPr>
        <p:cNvPr id="9079" name="Shape 9079"/>
        <p:cNvGrpSpPr/>
        <p:nvPr/>
      </p:nvGrpSpPr>
      <p:grpSpPr>
        <a:xfrm>
          <a:off x="0" y="0"/>
          <a:ext cx="0" cy="0"/>
          <a:chOff x="0" y="0"/>
          <a:chExt cx="0" cy="0"/>
        </a:xfrm>
      </p:grpSpPr>
      <p:sp>
        <p:nvSpPr>
          <p:cNvPr id="9080" name="Google Shape;9080;g3d53bdb51f7_0_15026"/>
          <p:cNvSpPr/>
          <p:nvPr/>
        </p:nvSpPr>
        <p:spPr>
          <a:xfrm>
            <a:off x="309268" y="1053646"/>
            <a:ext cx="8536500" cy="3481500"/>
          </a:xfrm>
          <a:prstGeom prst="roundRect">
            <a:avLst>
              <a:gd fmla="val 242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081" name="Google Shape;9081;g3d53bdb51f7_0_15026"/>
          <p:cNvSpPr txBox="1"/>
          <p:nvPr>
            <p:ph type="title"/>
          </p:nvPr>
        </p:nvSpPr>
        <p:spPr>
          <a:xfrm>
            <a:off x="309270" y="314400"/>
            <a:ext cx="8536500" cy="3915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082" name="Google Shape;9082;g3d53bdb51f7_0_1502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9083" name="Google Shape;9083;g3d53bdb51f7_0_15026"/>
          <p:cNvSpPr txBox="1"/>
          <p:nvPr>
            <p:ph idx="1" type="subTitle"/>
          </p:nvPr>
        </p:nvSpPr>
        <p:spPr>
          <a:xfrm>
            <a:off x="558874" y="1200731"/>
            <a:ext cx="3029400" cy="2055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087"/>
              <a:buFont typeface="Poppins"/>
              <a:buNone/>
              <a:defRPr b="1" sz="1087">
                <a:latin typeface="Poppins"/>
                <a:ea typeface="Poppins"/>
                <a:cs typeface="Poppins"/>
                <a:sym typeface="Poppins"/>
              </a:defRPr>
            </a:lvl1pPr>
            <a:lvl2pPr lvl="1" algn="l">
              <a:lnSpc>
                <a:spcPct val="95000"/>
              </a:lnSpc>
              <a:spcBef>
                <a:spcPts val="0"/>
              </a:spcBef>
              <a:spcAft>
                <a:spcPts val="0"/>
              </a:spcAft>
              <a:buSzPts val="810"/>
              <a:buNone/>
              <a:defRPr sz="900"/>
            </a:lvl2pPr>
            <a:lvl3pPr lvl="2" algn="l">
              <a:lnSpc>
                <a:spcPct val="95000"/>
              </a:lnSpc>
              <a:spcBef>
                <a:spcPts val="0"/>
              </a:spcBef>
              <a:spcAft>
                <a:spcPts val="0"/>
              </a:spcAft>
              <a:buSzPts val="675"/>
              <a:buNone/>
              <a:defRPr sz="750"/>
            </a:lvl3pPr>
            <a:lvl4pPr lvl="3" algn="l">
              <a:lnSpc>
                <a:spcPct val="95000"/>
              </a:lnSpc>
              <a:spcBef>
                <a:spcPts val="0"/>
              </a:spcBef>
              <a:spcAft>
                <a:spcPts val="0"/>
              </a:spcAft>
              <a:buSzPts val="540"/>
              <a:buNone/>
              <a:defRPr sz="600"/>
            </a:lvl4pPr>
            <a:lvl5pPr lvl="4" algn="l">
              <a:lnSpc>
                <a:spcPct val="95000"/>
              </a:lnSpc>
              <a:spcBef>
                <a:spcPts val="0"/>
              </a:spcBef>
              <a:spcAft>
                <a:spcPts val="0"/>
              </a:spcAft>
              <a:buSzPts val="405"/>
              <a:buNone/>
              <a:defRPr sz="450"/>
            </a:lvl5pPr>
            <a:lvl6pPr lvl="5" algn="l">
              <a:lnSpc>
                <a:spcPct val="95000"/>
              </a:lnSpc>
              <a:spcBef>
                <a:spcPts val="0"/>
              </a:spcBef>
              <a:spcAft>
                <a:spcPts val="0"/>
              </a:spcAft>
              <a:buSzPts val="187"/>
              <a:buNone/>
              <a:defRPr sz="187"/>
            </a:lvl6pPr>
            <a:lvl7pPr lvl="6" algn="l">
              <a:lnSpc>
                <a:spcPct val="95000"/>
              </a:lnSpc>
              <a:spcBef>
                <a:spcPts val="0"/>
              </a:spcBef>
              <a:spcAft>
                <a:spcPts val="0"/>
              </a:spcAft>
              <a:buSzPts val="187"/>
              <a:buNone/>
              <a:defRPr sz="187"/>
            </a:lvl7pPr>
            <a:lvl8pPr lvl="7" algn="l">
              <a:lnSpc>
                <a:spcPct val="95000"/>
              </a:lnSpc>
              <a:spcBef>
                <a:spcPts val="0"/>
              </a:spcBef>
              <a:spcAft>
                <a:spcPts val="0"/>
              </a:spcAft>
              <a:buSzPts val="187"/>
              <a:buNone/>
              <a:defRPr sz="187"/>
            </a:lvl8pPr>
            <a:lvl9pPr lvl="8" algn="l">
              <a:lnSpc>
                <a:spcPct val="95000"/>
              </a:lnSpc>
              <a:spcBef>
                <a:spcPts val="0"/>
              </a:spcBef>
              <a:spcAft>
                <a:spcPts val="0"/>
              </a:spcAft>
              <a:buSzPts val="187"/>
              <a:buNone/>
              <a:defRPr sz="187"/>
            </a:lvl9pPr>
          </a:lstStyle>
          <a:p/>
        </p:txBody>
      </p:sp>
      <p:sp>
        <p:nvSpPr>
          <p:cNvPr id="9084" name="Google Shape;9084;g3d53bdb51f7_0_15026"/>
          <p:cNvSpPr txBox="1"/>
          <p:nvPr>
            <p:ph idx="2" type="subTitle"/>
          </p:nvPr>
        </p:nvSpPr>
        <p:spPr>
          <a:xfrm>
            <a:off x="558874" y="4330734"/>
            <a:ext cx="1473000" cy="1158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525"/>
              <a:buFont typeface="Poppins"/>
              <a:buNone/>
              <a:defRPr b="1" sz="525">
                <a:latin typeface="Poppins"/>
                <a:ea typeface="Poppins"/>
                <a:cs typeface="Poppins"/>
                <a:sym typeface="Poppins"/>
              </a:defRPr>
            </a:lvl1pPr>
            <a:lvl2pPr lvl="1" algn="l">
              <a:lnSpc>
                <a:spcPct val="95000"/>
              </a:lnSpc>
              <a:spcBef>
                <a:spcPts val="0"/>
              </a:spcBef>
              <a:spcAft>
                <a:spcPts val="0"/>
              </a:spcAft>
              <a:buSzPts val="810"/>
              <a:buNone/>
              <a:defRPr sz="900"/>
            </a:lvl2pPr>
            <a:lvl3pPr lvl="2" algn="l">
              <a:lnSpc>
                <a:spcPct val="95000"/>
              </a:lnSpc>
              <a:spcBef>
                <a:spcPts val="0"/>
              </a:spcBef>
              <a:spcAft>
                <a:spcPts val="0"/>
              </a:spcAft>
              <a:buSzPts val="675"/>
              <a:buNone/>
              <a:defRPr sz="750"/>
            </a:lvl3pPr>
            <a:lvl4pPr lvl="3" algn="l">
              <a:lnSpc>
                <a:spcPct val="95000"/>
              </a:lnSpc>
              <a:spcBef>
                <a:spcPts val="0"/>
              </a:spcBef>
              <a:spcAft>
                <a:spcPts val="0"/>
              </a:spcAft>
              <a:buSzPts val="540"/>
              <a:buNone/>
              <a:defRPr sz="600"/>
            </a:lvl4pPr>
            <a:lvl5pPr lvl="4" algn="l">
              <a:lnSpc>
                <a:spcPct val="95000"/>
              </a:lnSpc>
              <a:spcBef>
                <a:spcPts val="0"/>
              </a:spcBef>
              <a:spcAft>
                <a:spcPts val="0"/>
              </a:spcAft>
              <a:buSzPts val="405"/>
              <a:buNone/>
              <a:defRPr sz="450"/>
            </a:lvl5pPr>
            <a:lvl6pPr lvl="5" algn="l">
              <a:lnSpc>
                <a:spcPct val="95000"/>
              </a:lnSpc>
              <a:spcBef>
                <a:spcPts val="0"/>
              </a:spcBef>
              <a:spcAft>
                <a:spcPts val="0"/>
              </a:spcAft>
              <a:buSzPts val="187"/>
              <a:buNone/>
              <a:defRPr sz="187"/>
            </a:lvl6pPr>
            <a:lvl7pPr lvl="6" algn="l">
              <a:lnSpc>
                <a:spcPct val="95000"/>
              </a:lnSpc>
              <a:spcBef>
                <a:spcPts val="0"/>
              </a:spcBef>
              <a:spcAft>
                <a:spcPts val="0"/>
              </a:spcAft>
              <a:buSzPts val="187"/>
              <a:buNone/>
              <a:defRPr sz="187"/>
            </a:lvl7pPr>
            <a:lvl8pPr lvl="7" algn="l">
              <a:lnSpc>
                <a:spcPct val="95000"/>
              </a:lnSpc>
              <a:spcBef>
                <a:spcPts val="0"/>
              </a:spcBef>
              <a:spcAft>
                <a:spcPts val="0"/>
              </a:spcAft>
              <a:buSzPts val="187"/>
              <a:buNone/>
              <a:defRPr sz="187"/>
            </a:lvl8pPr>
            <a:lvl9pPr lvl="8" algn="l">
              <a:lnSpc>
                <a:spcPct val="95000"/>
              </a:lnSpc>
              <a:spcBef>
                <a:spcPts val="0"/>
              </a:spcBef>
              <a:spcAft>
                <a:spcPts val="0"/>
              </a:spcAft>
              <a:buSzPts val="187"/>
              <a:buNone/>
              <a:defRPr sz="187"/>
            </a:lvl9pPr>
          </a:lstStyle>
          <a:p/>
        </p:txBody>
      </p:sp>
    </p:spTree>
  </p:cSld>
  <p:clrMapOvr>
    <a:masterClrMapping/>
  </p:clrMapOvr>
</p:sldLayout>
</file>

<file path=ppt/slideLayouts/slideLayout5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1_Custom Layout">
  <p:cSld name="61_Custom Layout">
    <p:bg>
      <p:bgPr>
        <a:blipFill>
          <a:blip r:embed="rId2">
            <a:alphaModFix/>
          </a:blip>
          <a:stretch>
            <a:fillRect/>
          </a:stretch>
        </a:blipFill>
      </p:bgPr>
    </p:bg>
    <p:spTree>
      <p:nvGrpSpPr>
        <p:cNvPr id="9085" name="Shape 9085"/>
        <p:cNvGrpSpPr/>
        <p:nvPr/>
      </p:nvGrpSpPr>
      <p:grpSpPr>
        <a:xfrm>
          <a:off x="0" y="0"/>
          <a:ext cx="0" cy="0"/>
          <a:chOff x="0" y="0"/>
          <a:chExt cx="0" cy="0"/>
        </a:xfrm>
      </p:grpSpPr>
      <p:sp>
        <p:nvSpPr>
          <p:cNvPr id="9086" name="Google Shape;9086;g3d53bdb51f7_0_15032"/>
          <p:cNvSpPr/>
          <p:nvPr/>
        </p:nvSpPr>
        <p:spPr>
          <a:xfrm>
            <a:off x="3114269" y="325460"/>
            <a:ext cx="5757000" cy="4231800"/>
          </a:xfrm>
          <a:prstGeom prst="roundRect">
            <a:avLst>
              <a:gd fmla="val 1352" name="adj"/>
            </a:avLst>
          </a:prstGeom>
          <a:gradFill>
            <a:gsLst>
              <a:gs pos="0">
                <a:srgbClr val="FFFFFF"/>
              </a:gs>
              <a:gs pos="56000">
                <a:srgbClr val="F1F1FA"/>
              </a:gs>
              <a:gs pos="78000">
                <a:srgbClr val="E8EAF7"/>
              </a:gs>
              <a:gs pos="100000">
                <a:srgbClr val="E4E7F6"/>
              </a:gs>
            </a:gsLst>
            <a:lin ang="2700006" scaled="0"/>
          </a:gradFill>
          <a:ln cap="flat" cmpd="sng" w="9525">
            <a:solidFill>
              <a:srgbClr val="F2F4FC"/>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087" name="Google Shape;9087;g3d53bdb51f7_0_15032"/>
          <p:cNvSpPr txBox="1"/>
          <p:nvPr>
            <p:ph type="title"/>
          </p:nvPr>
        </p:nvSpPr>
        <p:spPr>
          <a:xfrm>
            <a:off x="309268" y="314399"/>
            <a:ext cx="2676300" cy="13431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088" name="Google Shape;9088;g3d53bdb51f7_0_1503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9089" name="Google Shape;9089;g3d53bdb51f7_0_15032"/>
          <p:cNvSpPr txBox="1"/>
          <p:nvPr>
            <p:ph idx="1" type="subTitle"/>
          </p:nvPr>
        </p:nvSpPr>
        <p:spPr>
          <a:xfrm>
            <a:off x="3305988" y="3176781"/>
            <a:ext cx="1473000" cy="1158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525"/>
              <a:buFont typeface="Poppins Medium"/>
              <a:buNone/>
              <a:defRPr sz="525"/>
            </a:lvl1pPr>
            <a:lvl2pPr lvl="1" algn="l">
              <a:lnSpc>
                <a:spcPct val="95000"/>
              </a:lnSpc>
              <a:spcBef>
                <a:spcPts val="0"/>
              </a:spcBef>
              <a:spcAft>
                <a:spcPts val="0"/>
              </a:spcAft>
              <a:buSzPts val="810"/>
              <a:buNone/>
              <a:defRPr sz="900"/>
            </a:lvl2pPr>
            <a:lvl3pPr lvl="2" algn="l">
              <a:lnSpc>
                <a:spcPct val="95000"/>
              </a:lnSpc>
              <a:spcBef>
                <a:spcPts val="0"/>
              </a:spcBef>
              <a:spcAft>
                <a:spcPts val="0"/>
              </a:spcAft>
              <a:buSzPts val="675"/>
              <a:buNone/>
              <a:defRPr sz="750"/>
            </a:lvl3pPr>
            <a:lvl4pPr lvl="3" algn="l">
              <a:lnSpc>
                <a:spcPct val="95000"/>
              </a:lnSpc>
              <a:spcBef>
                <a:spcPts val="0"/>
              </a:spcBef>
              <a:spcAft>
                <a:spcPts val="0"/>
              </a:spcAft>
              <a:buSzPts val="540"/>
              <a:buNone/>
              <a:defRPr sz="600"/>
            </a:lvl4pPr>
            <a:lvl5pPr lvl="4" algn="l">
              <a:lnSpc>
                <a:spcPct val="95000"/>
              </a:lnSpc>
              <a:spcBef>
                <a:spcPts val="0"/>
              </a:spcBef>
              <a:spcAft>
                <a:spcPts val="0"/>
              </a:spcAft>
              <a:buSzPts val="405"/>
              <a:buNone/>
              <a:defRPr sz="450"/>
            </a:lvl5pPr>
            <a:lvl6pPr lvl="5" algn="l">
              <a:lnSpc>
                <a:spcPct val="95000"/>
              </a:lnSpc>
              <a:spcBef>
                <a:spcPts val="0"/>
              </a:spcBef>
              <a:spcAft>
                <a:spcPts val="0"/>
              </a:spcAft>
              <a:buSzPts val="187"/>
              <a:buNone/>
              <a:defRPr sz="187"/>
            </a:lvl6pPr>
            <a:lvl7pPr lvl="6" algn="l">
              <a:lnSpc>
                <a:spcPct val="95000"/>
              </a:lnSpc>
              <a:spcBef>
                <a:spcPts val="0"/>
              </a:spcBef>
              <a:spcAft>
                <a:spcPts val="0"/>
              </a:spcAft>
              <a:buSzPts val="187"/>
              <a:buNone/>
              <a:defRPr sz="187"/>
            </a:lvl7pPr>
            <a:lvl8pPr lvl="7" algn="l">
              <a:lnSpc>
                <a:spcPct val="95000"/>
              </a:lnSpc>
              <a:spcBef>
                <a:spcPts val="0"/>
              </a:spcBef>
              <a:spcAft>
                <a:spcPts val="0"/>
              </a:spcAft>
              <a:buSzPts val="187"/>
              <a:buNone/>
              <a:defRPr sz="187"/>
            </a:lvl8pPr>
            <a:lvl9pPr lvl="8" algn="l">
              <a:lnSpc>
                <a:spcPct val="95000"/>
              </a:lnSpc>
              <a:spcBef>
                <a:spcPts val="0"/>
              </a:spcBef>
              <a:spcAft>
                <a:spcPts val="0"/>
              </a:spcAft>
              <a:buSzPts val="187"/>
              <a:buNone/>
              <a:defRPr sz="187"/>
            </a:lvl9pPr>
          </a:lstStyle>
          <a:p/>
        </p:txBody>
      </p:sp>
      <p:sp>
        <p:nvSpPr>
          <p:cNvPr id="9090" name="Google Shape;9090;g3d53bdb51f7_0_15032"/>
          <p:cNvSpPr txBox="1"/>
          <p:nvPr>
            <p:ph idx="2" type="subTitle"/>
          </p:nvPr>
        </p:nvSpPr>
        <p:spPr>
          <a:xfrm>
            <a:off x="3314747" y="521991"/>
            <a:ext cx="2781600" cy="1941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087"/>
              <a:buFont typeface="Poppins"/>
              <a:buNone/>
              <a:defRPr b="1" sz="1087">
                <a:latin typeface="Poppins"/>
                <a:ea typeface="Poppins"/>
                <a:cs typeface="Poppins"/>
                <a:sym typeface="Poppins"/>
              </a:defRPr>
            </a:lvl1pPr>
            <a:lvl2pPr lvl="1" algn="l">
              <a:lnSpc>
                <a:spcPct val="95000"/>
              </a:lnSpc>
              <a:spcBef>
                <a:spcPts val="0"/>
              </a:spcBef>
              <a:spcAft>
                <a:spcPts val="0"/>
              </a:spcAft>
              <a:buSzPts val="1087"/>
              <a:buFont typeface="Poppins"/>
              <a:buNone/>
              <a:defRPr b="1" sz="1087">
                <a:latin typeface="Poppins"/>
                <a:ea typeface="Poppins"/>
                <a:cs typeface="Poppins"/>
                <a:sym typeface="Poppins"/>
              </a:defRPr>
            </a:lvl2pPr>
            <a:lvl3pPr lvl="2" algn="l">
              <a:lnSpc>
                <a:spcPct val="95000"/>
              </a:lnSpc>
              <a:spcBef>
                <a:spcPts val="0"/>
              </a:spcBef>
              <a:spcAft>
                <a:spcPts val="0"/>
              </a:spcAft>
              <a:buSzPts val="1087"/>
              <a:buFont typeface="Poppins"/>
              <a:buNone/>
              <a:defRPr b="1" sz="1087">
                <a:latin typeface="Poppins"/>
                <a:ea typeface="Poppins"/>
                <a:cs typeface="Poppins"/>
                <a:sym typeface="Poppins"/>
              </a:defRPr>
            </a:lvl3pPr>
            <a:lvl4pPr lvl="3" algn="l">
              <a:lnSpc>
                <a:spcPct val="95000"/>
              </a:lnSpc>
              <a:spcBef>
                <a:spcPts val="0"/>
              </a:spcBef>
              <a:spcAft>
                <a:spcPts val="0"/>
              </a:spcAft>
              <a:buSzPts val="1087"/>
              <a:buFont typeface="Poppins"/>
              <a:buNone/>
              <a:defRPr b="1" sz="1087">
                <a:latin typeface="Poppins"/>
                <a:ea typeface="Poppins"/>
                <a:cs typeface="Poppins"/>
                <a:sym typeface="Poppins"/>
              </a:defRPr>
            </a:lvl4pPr>
            <a:lvl5pPr lvl="4" algn="l">
              <a:lnSpc>
                <a:spcPct val="95000"/>
              </a:lnSpc>
              <a:spcBef>
                <a:spcPts val="0"/>
              </a:spcBef>
              <a:spcAft>
                <a:spcPts val="0"/>
              </a:spcAft>
              <a:buSzPts val="1087"/>
              <a:buFont typeface="Poppins"/>
              <a:buNone/>
              <a:defRPr b="1" sz="1087">
                <a:latin typeface="Poppins"/>
                <a:ea typeface="Poppins"/>
                <a:cs typeface="Poppins"/>
                <a:sym typeface="Poppins"/>
              </a:defRPr>
            </a:lvl5pPr>
            <a:lvl6pPr lvl="5" algn="l">
              <a:lnSpc>
                <a:spcPct val="95000"/>
              </a:lnSpc>
              <a:spcBef>
                <a:spcPts val="0"/>
              </a:spcBef>
              <a:spcAft>
                <a:spcPts val="0"/>
              </a:spcAft>
              <a:buSzPts val="1087"/>
              <a:buFont typeface="Poppins"/>
              <a:buNone/>
              <a:defRPr b="1" sz="1087">
                <a:latin typeface="Poppins"/>
                <a:ea typeface="Poppins"/>
                <a:cs typeface="Poppins"/>
                <a:sym typeface="Poppins"/>
              </a:defRPr>
            </a:lvl6pPr>
            <a:lvl7pPr lvl="6" algn="l">
              <a:lnSpc>
                <a:spcPct val="95000"/>
              </a:lnSpc>
              <a:spcBef>
                <a:spcPts val="0"/>
              </a:spcBef>
              <a:spcAft>
                <a:spcPts val="0"/>
              </a:spcAft>
              <a:buSzPts val="1087"/>
              <a:buFont typeface="Poppins"/>
              <a:buNone/>
              <a:defRPr b="1" sz="1087">
                <a:latin typeface="Poppins"/>
                <a:ea typeface="Poppins"/>
                <a:cs typeface="Poppins"/>
                <a:sym typeface="Poppins"/>
              </a:defRPr>
            </a:lvl7pPr>
            <a:lvl8pPr lvl="7" algn="l">
              <a:lnSpc>
                <a:spcPct val="95000"/>
              </a:lnSpc>
              <a:spcBef>
                <a:spcPts val="0"/>
              </a:spcBef>
              <a:spcAft>
                <a:spcPts val="0"/>
              </a:spcAft>
              <a:buSzPts val="1087"/>
              <a:buFont typeface="Poppins"/>
              <a:buNone/>
              <a:defRPr b="1" sz="1087">
                <a:latin typeface="Poppins"/>
                <a:ea typeface="Poppins"/>
                <a:cs typeface="Poppins"/>
                <a:sym typeface="Poppins"/>
              </a:defRPr>
            </a:lvl8pPr>
            <a:lvl9pPr lvl="8" algn="l">
              <a:lnSpc>
                <a:spcPct val="95000"/>
              </a:lnSpc>
              <a:spcBef>
                <a:spcPts val="0"/>
              </a:spcBef>
              <a:spcAft>
                <a:spcPts val="0"/>
              </a:spcAft>
              <a:buSzPts val="1087"/>
              <a:buFont typeface="Poppins"/>
              <a:buNone/>
              <a:defRPr b="1" sz="1087">
                <a:latin typeface="Poppins"/>
                <a:ea typeface="Poppins"/>
                <a:cs typeface="Poppins"/>
                <a:sym typeface="Poppins"/>
              </a:defRPr>
            </a:lvl9pPr>
          </a:lstStyle>
          <a:p/>
        </p:txBody>
      </p:sp>
    </p:spTree>
  </p:cSld>
  <p:clrMapOvr>
    <a:masterClrMapping/>
  </p:clrMapOvr>
</p:sldLayout>
</file>

<file path=ppt/slideLayouts/slideLayout5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2_Custom Layout">
  <p:cSld name="62_Custom Layout">
    <p:bg>
      <p:bgPr>
        <a:blipFill>
          <a:blip r:embed="rId2">
            <a:alphaModFix/>
          </a:blip>
          <a:stretch>
            <a:fillRect/>
          </a:stretch>
        </a:blipFill>
      </p:bgPr>
    </p:bg>
    <p:spTree>
      <p:nvGrpSpPr>
        <p:cNvPr id="9091" name="Shape 9091"/>
        <p:cNvGrpSpPr/>
        <p:nvPr/>
      </p:nvGrpSpPr>
      <p:grpSpPr>
        <a:xfrm>
          <a:off x="0" y="0"/>
          <a:ext cx="0" cy="0"/>
          <a:chOff x="0" y="0"/>
          <a:chExt cx="0" cy="0"/>
        </a:xfrm>
      </p:grpSpPr>
      <p:sp>
        <p:nvSpPr>
          <p:cNvPr id="9092" name="Google Shape;9092;g3d53bdb51f7_0_15038"/>
          <p:cNvSpPr txBox="1"/>
          <p:nvPr>
            <p:ph type="title"/>
          </p:nvPr>
        </p:nvSpPr>
        <p:spPr>
          <a:xfrm>
            <a:off x="309269" y="314400"/>
            <a:ext cx="8385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093" name="Google Shape;9093;g3d53bdb51f7_0_1503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9094" name="Google Shape;9094;g3d53bdb51f7_0_15038"/>
          <p:cNvSpPr/>
          <p:nvPr/>
        </p:nvSpPr>
        <p:spPr>
          <a:xfrm>
            <a:off x="378570" y="1745064"/>
            <a:ext cx="8313450" cy="1753794"/>
          </a:xfrm>
          <a:custGeom>
            <a:rect b="b" l="l" r="r" t="t"/>
            <a:pathLst>
              <a:path extrusionOk="0" h="4676784" w="22169200">
                <a:moveTo>
                  <a:pt x="12227679" y="2880731"/>
                </a:moveTo>
                <a:lnTo>
                  <a:pt x="12263941" y="2880731"/>
                </a:lnTo>
                <a:lnTo>
                  <a:pt x="12263941" y="2884548"/>
                </a:lnTo>
                <a:lnTo>
                  <a:pt x="12228824" y="2966360"/>
                </a:lnTo>
                <a:lnTo>
                  <a:pt x="12228824" y="2966487"/>
                </a:lnTo>
                <a:lnTo>
                  <a:pt x="12197270" y="2966487"/>
                </a:lnTo>
                <a:close/>
                <a:moveTo>
                  <a:pt x="7854224" y="2880731"/>
                </a:moveTo>
                <a:lnTo>
                  <a:pt x="7890487" y="2880731"/>
                </a:lnTo>
                <a:lnTo>
                  <a:pt x="7890487" y="2884548"/>
                </a:lnTo>
                <a:lnTo>
                  <a:pt x="7855370" y="2966360"/>
                </a:lnTo>
                <a:lnTo>
                  <a:pt x="7855370" y="2966487"/>
                </a:lnTo>
                <a:lnTo>
                  <a:pt x="7823815" y="2966487"/>
                </a:lnTo>
                <a:close/>
                <a:moveTo>
                  <a:pt x="15457671" y="303583"/>
                </a:moveTo>
                <a:cubicBezTo>
                  <a:pt x="14475955" y="303583"/>
                  <a:pt x="13654292" y="1002434"/>
                  <a:pt x="13464216" y="1928858"/>
                </a:cubicBezTo>
                <a:lnTo>
                  <a:pt x="13422811" y="2338328"/>
                </a:lnTo>
                <a:lnTo>
                  <a:pt x="13422926" y="2338328"/>
                </a:lnTo>
                <a:cubicBezTo>
                  <a:pt x="13422926" y="2499503"/>
                  <a:pt x="13406537" y="2656921"/>
                  <a:pt x="13375337" y="2809002"/>
                </a:cubicBezTo>
                <a:lnTo>
                  <a:pt x="13360568" y="2866308"/>
                </a:lnTo>
                <a:lnTo>
                  <a:pt x="13390260" y="2981506"/>
                </a:lnTo>
                <a:cubicBezTo>
                  <a:pt x="13664783" y="3862184"/>
                  <a:pt x="14487773" y="4503235"/>
                  <a:pt x="15457671" y="4503235"/>
                </a:cubicBezTo>
                <a:cubicBezTo>
                  <a:pt x="16427570" y="4503235"/>
                  <a:pt x="17250476" y="3862101"/>
                  <a:pt x="17524970" y="2981459"/>
                </a:cubicBezTo>
                <a:lnTo>
                  <a:pt x="17554710" y="2866061"/>
                </a:lnTo>
                <a:lnTo>
                  <a:pt x="17540006" y="2809002"/>
                </a:lnTo>
                <a:cubicBezTo>
                  <a:pt x="17524406" y="2732962"/>
                  <a:pt x="17512508" y="2655587"/>
                  <a:pt x="17504510" y="2577076"/>
                </a:cubicBezTo>
                <a:lnTo>
                  <a:pt x="17492422" y="2338456"/>
                </a:lnTo>
                <a:lnTo>
                  <a:pt x="17492416" y="2338456"/>
                </a:lnTo>
                <a:cubicBezTo>
                  <a:pt x="17492416" y="1216496"/>
                  <a:pt x="16579630" y="303583"/>
                  <a:pt x="15457671" y="303583"/>
                </a:cubicBezTo>
                <a:close/>
                <a:moveTo>
                  <a:pt x="6711400" y="303583"/>
                </a:moveTo>
                <a:cubicBezTo>
                  <a:pt x="5659563" y="303583"/>
                  <a:pt x="4791570" y="1105836"/>
                  <a:pt x="4687180" y="2130689"/>
                </a:cubicBezTo>
                <a:lnTo>
                  <a:pt x="4676654" y="2338455"/>
                </a:lnTo>
                <a:lnTo>
                  <a:pt x="4676912" y="2338455"/>
                </a:lnTo>
                <a:cubicBezTo>
                  <a:pt x="4676912" y="2499631"/>
                  <a:pt x="4660519" y="2657048"/>
                  <a:pt x="4629314" y="2809130"/>
                </a:cubicBezTo>
                <a:lnTo>
                  <a:pt x="4614564" y="2866361"/>
                </a:lnTo>
                <a:lnTo>
                  <a:pt x="4644242" y="2981506"/>
                </a:lnTo>
                <a:cubicBezTo>
                  <a:pt x="4918763" y="3862184"/>
                  <a:pt x="5741733" y="4503235"/>
                  <a:pt x="6711527" y="4503235"/>
                </a:cubicBezTo>
                <a:cubicBezTo>
                  <a:pt x="7690645" y="4503235"/>
                  <a:pt x="8520104" y="3849712"/>
                  <a:pt x="8786578" y="2955990"/>
                </a:cubicBezTo>
                <a:lnTo>
                  <a:pt x="8806150" y="2857159"/>
                </a:lnTo>
                <a:lnTo>
                  <a:pt x="8793738" y="2809002"/>
                </a:lnTo>
                <a:cubicBezTo>
                  <a:pt x="8778136" y="2732962"/>
                  <a:pt x="8766238" y="2655587"/>
                  <a:pt x="8758239" y="2577076"/>
                </a:cubicBezTo>
                <a:lnTo>
                  <a:pt x="8746150" y="2338456"/>
                </a:lnTo>
                <a:lnTo>
                  <a:pt x="8746143" y="2338456"/>
                </a:lnTo>
                <a:cubicBezTo>
                  <a:pt x="8746143" y="1216496"/>
                  <a:pt x="7833357" y="303583"/>
                  <a:pt x="6711400" y="303583"/>
                </a:cubicBezTo>
                <a:close/>
                <a:moveTo>
                  <a:pt x="19830744" y="173548"/>
                </a:moveTo>
                <a:cubicBezTo>
                  <a:pt x="18916802" y="173548"/>
                  <a:pt x="18133380" y="742840"/>
                  <a:pt x="17816354" y="1545431"/>
                </a:cubicBezTo>
                <a:lnTo>
                  <a:pt x="17735418" y="1817366"/>
                </a:lnTo>
                <a:lnTo>
                  <a:pt x="17748410" y="1867776"/>
                </a:lnTo>
                <a:cubicBezTo>
                  <a:pt x="17764010" y="1943819"/>
                  <a:pt x="17775908" y="2021195"/>
                  <a:pt x="17783906" y="2099707"/>
                </a:cubicBezTo>
                <a:lnTo>
                  <a:pt x="17795994" y="2338328"/>
                </a:lnTo>
                <a:lnTo>
                  <a:pt x="17796000" y="2338328"/>
                </a:lnTo>
                <a:cubicBezTo>
                  <a:pt x="17796000" y="3460161"/>
                  <a:pt x="18708784" y="4373073"/>
                  <a:pt x="19830744" y="4373073"/>
                </a:cubicBezTo>
                <a:cubicBezTo>
                  <a:pt x="20952704" y="4373073"/>
                  <a:pt x="21865616" y="3460288"/>
                  <a:pt x="21865616" y="2338328"/>
                </a:cubicBezTo>
                <a:lnTo>
                  <a:pt x="21995636" y="2338328"/>
                </a:lnTo>
                <a:lnTo>
                  <a:pt x="21951586" y="1902667"/>
                </a:lnTo>
                <a:cubicBezTo>
                  <a:pt x="21749374" y="917015"/>
                  <a:pt x="20875248" y="173548"/>
                  <a:pt x="19830744" y="173548"/>
                </a:cubicBezTo>
                <a:close/>
                <a:moveTo>
                  <a:pt x="11084598" y="173548"/>
                </a:moveTo>
                <a:cubicBezTo>
                  <a:pt x="10114803" y="173548"/>
                  <a:pt x="9291748" y="814683"/>
                  <a:pt x="9017197" y="1695393"/>
                </a:cubicBezTo>
                <a:lnTo>
                  <a:pt x="8987514" y="1810545"/>
                </a:lnTo>
                <a:lnTo>
                  <a:pt x="9002264" y="1867776"/>
                </a:lnTo>
                <a:cubicBezTo>
                  <a:pt x="9033463" y="2019861"/>
                  <a:pt x="9049853" y="2177281"/>
                  <a:pt x="9049853" y="2338456"/>
                </a:cubicBezTo>
                <a:lnTo>
                  <a:pt x="9049739" y="2338456"/>
                </a:lnTo>
                <a:lnTo>
                  <a:pt x="9091139" y="2747848"/>
                </a:lnTo>
                <a:cubicBezTo>
                  <a:pt x="9281192" y="3674125"/>
                  <a:pt x="10102772" y="4373073"/>
                  <a:pt x="11084598" y="4373073"/>
                </a:cubicBezTo>
                <a:cubicBezTo>
                  <a:pt x="12066424" y="4373073"/>
                  <a:pt x="12887906" y="3674222"/>
                  <a:pt x="13077936" y="2747884"/>
                </a:cubicBezTo>
                <a:lnTo>
                  <a:pt x="13119330" y="2338456"/>
                </a:lnTo>
                <a:lnTo>
                  <a:pt x="13119215" y="2338456"/>
                </a:lnTo>
                <a:cubicBezTo>
                  <a:pt x="13119215" y="2177281"/>
                  <a:pt x="13135606" y="2019861"/>
                  <a:pt x="13166810" y="1867776"/>
                </a:cubicBezTo>
                <a:lnTo>
                  <a:pt x="13179860" y="1817147"/>
                </a:lnTo>
                <a:lnTo>
                  <a:pt x="13098970" y="1545379"/>
                </a:lnTo>
                <a:cubicBezTo>
                  <a:pt x="12781916" y="742765"/>
                  <a:pt x="11998443" y="173548"/>
                  <a:pt x="11084598" y="173548"/>
                </a:cubicBezTo>
                <a:close/>
                <a:moveTo>
                  <a:pt x="2338327" y="173548"/>
                </a:moveTo>
                <a:cubicBezTo>
                  <a:pt x="1144607" y="173548"/>
                  <a:pt x="173548" y="1144607"/>
                  <a:pt x="173548" y="2338455"/>
                </a:cubicBezTo>
                <a:lnTo>
                  <a:pt x="303710" y="2338455"/>
                </a:lnTo>
                <a:cubicBezTo>
                  <a:pt x="303710" y="3460288"/>
                  <a:pt x="1216496" y="4373200"/>
                  <a:pt x="2338455" y="4373200"/>
                </a:cubicBezTo>
                <a:cubicBezTo>
                  <a:pt x="3390293" y="4373200"/>
                  <a:pt x="4258397" y="3570948"/>
                  <a:pt x="4362802" y="2546200"/>
                </a:cubicBezTo>
                <a:lnTo>
                  <a:pt x="4373328" y="2338456"/>
                </a:lnTo>
                <a:lnTo>
                  <a:pt x="4373072" y="2338456"/>
                </a:lnTo>
                <a:cubicBezTo>
                  <a:pt x="4373088" y="2177281"/>
                  <a:pt x="4389491" y="2019861"/>
                  <a:pt x="4420703" y="1867776"/>
                </a:cubicBezTo>
                <a:lnTo>
                  <a:pt x="4435444" y="1810599"/>
                </a:lnTo>
                <a:lnTo>
                  <a:pt x="4405739" y="1695346"/>
                </a:lnTo>
                <a:cubicBezTo>
                  <a:pt x="4131216" y="814599"/>
                  <a:pt x="3308225" y="173548"/>
                  <a:pt x="2338327" y="173548"/>
                </a:cubicBezTo>
                <a:close/>
                <a:moveTo>
                  <a:pt x="6711527" y="0"/>
                </a:moveTo>
                <a:cubicBezTo>
                  <a:pt x="7759163" y="0"/>
                  <a:pt x="8648051" y="692540"/>
                  <a:pt x="8944553" y="1643848"/>
                </a:cubicBezTo>
                <a:lnTo>
                  <a:pt x="8965134" y="1723706"/>
                </a:lnTo>
                <a:lnTo>
                  <a:pt x="8975753" y="1682506"/>
                </a:lnTo>
                <a:cubicBezTo>
                  <a:pt x="9255779" y="784147"/>
                  <a:pt x="10095265" y="130161"/>
                  <a:pt x="11084598" y="130161"/>
                </a:cubicBezTo>
                <a:cubicBezTo>
                  <a:pt x="12083443" y="130161"/>
                  <a:pt x="12929461" y="796784"/>
                  <a:pt x="13201248" y="1708488"/>
                </a:cubicBezTo>
                <a:lnTo>
                  <a:pt x="13204492" y="1721579"/>
                </a:lnTo>
                <a:lnTo>
                  <a:pt x="13224527" y="1643848"/>
                </a:lnTo>
                <a:cubicBezTo>
                  <a:pt x="13521060" y="692540"/>
                  <a:pt x="14410033" y="0"/>
                  <a:pt x="15457671" y="0"/>
                </a:cubicBezTo>
                <a:cubicBezTo>
                  <a:pt x="16505310" y="0"/>
                  <a:pt x="17394198" y="692540"/>
                  <a:pt x="17690700" y="1643848"/>
                </a:cubicBezTo>
                <a:lnTo>
                  <a:pt x="17710792" y="1721809"/>
                </a:lnTo>
                <a:lnTo>
                  <a:pt x="17714092" y="1708488"/>
                </a:lnTo>
                <a:cubicBezTo>
                  <a:pt x="17985880" y="796784"/>
                  <a:pt x="18831896" y="130161"/>
                  <a:pt x="19830744" y="130161"/>
                </a:cubicBezTo>
                <a:cubicBezTo>
                  <a:pt x="20972282" y="130161"/>
                  <a:pt x="21914318" y="1000852"/>
                  <a:pt x="22027614" y="2112994"/>
                </a:cubicBezTo>
                <a:lnTo>
                  <a:pt x="22039030" y="2338328"/>
                </a:lnTo>
                <a:lnTo>
                  <a:pt x="22169200" y="2338328"/>
                </a:lnTo>
                <a:cubicBezTo>
                  <a:pt x="22169200" y="3627729"/>
                  <a:pt x="21120144" y="4676656"/>
                  <a:pt x="19830744" y="4676656"/>
                </a:cubicBezTo>
                <a:cubicBezTo>
                  <a:pt x="18783104" y="4676656"/>
                  <a:pt x="17894218" y="3984200"/>
                  <a:pt x="17597716" y="3032925"/>
                </a:cubicBezTo>
                <a:lnTo>
                  <a:pt x="17577092" y="2952902"/>
                </a:lnTo>
                <a:lnTo>
                  <a:pt x="17566398" y="2994393"/>
                </a:lnTo>
                <a:cubicBezTo>
                  <a:pt x="17286404" y="3892720"/>
                  <a:pt x="16447004" y="4546622"/>
                  <a:pt x="15457671" y="4546622"/>
                </a:cubicBezTo>
                <a:cubicBezTo>
                  <a:pt x="14468338" y="4546622"/>
                  <a:pt x="13628852" y="3892720"/>
                  <a:pt x="13348826" y="2994393"/>
                </a:cubicBezTo>
                <a:lnTo>
                  <a:pt x="13338191" y="2953132"/>
                </a:lnTo>
                <a:lnTo>
                  <a:pt x="13317626" y="3032925"/>
                </a:lnTo>
                <a:cubicBezTo>
                  <a:pt x="13021124" y="3984200"/>
                  <a:pt x="12132236" y="4676656"/>
                  <a:pt x="11084598" y="4676656"/>
                </a:cubicBezTo>
                <a:cubicBezTo>
                  <a:pt x="10036959" y="4676656"/>
                  <a:pt x="9147988" y="3984200"/>
                  <a:pt x="8851455" y="3032925"/>
                </a:cubicBezTo>
                <a:lnTo>
                  <a:pt x="8831436" y="2955257"/>
                </a:lnTo>
                <a:lnTo>
                  <a:pt x="8828176" y="2968412"/>
                </a:lnTo>
                <a:cubicBezTo>
                  <a:pt x="8556389" y="3880085"/>
                  <a:pt x="7710372" y="4546622"/>
                  <a:pt x="6711527" y="4546622"/>
                </a:cubicBezTo>
                <a:cubicBezTo>
                  <a:pt x="5722194" y="4546622"/>
                  <a:pt x="4882795" y="3892720"/>
                  <a:pt x="4602799" y="2994393"/>
                </a:cubicBezTo>
                <a:lnTo>
                  <a:pt x="4592183" y="2953197"/>
                </a:lnTo>
                <a:lnTo>
                  <a:pt x="4571598" y="3033052"/>
                </a:lnTo>
                <a:cubicBezTo>
                  <a:pt x="4275064" y="3984328"/>
                  <a:pt x="3386094" y="4676784"/>
                  <a:pt x="2338455" y="4676784"/>
                </a:cubicBezTo>
                <a:lnTo>
                  <a:pt x="2338329" y="4676656"/>
                </a:lnTo>
                <a:cubicBezTo>
                  <a:pt x="1048927" y="4676656"/>
                  <a:pt x="0" y="3627857"/>
                  <a:pt x="0" y="2338455"/>
                </a:cubicBezTo>
                <a:lnTo>
                  <a:pt x="130161" y="2338455"/>
                </a:lnTo>
                <a:cubicBezTo>
                  <a:pt x="130161" y="1120814"/>
                  <a:pt x="1120687" y="130161"/>
                  <a:pt x="2338327" y="130161"/>
                </a:cubicBezTo>
                <a:cubicBezTo>
                  <a:pt x="3327661" y="130161"/>
                  <a:pt x="4167147" y="784147"/>
                  <a:pt x="4447172" y="1682506"/>
                </a:cubicBezTo>
                <a:lnTo>
                  <a:pt x="4457817" y="1723808"/>
                </a:lnTo>
                <a:lnTo>
                  <a:pt x="4478431" y="1643848"/>
                </a:lnTo>
                <a:cubicBezTo>
                  <a:pt x="4775000" y="692540"/>
                  <a:pt x="5663888" y="0"/>
                  <a:pt x="6711527" y="0"/>
                </a:cubicBezTo>
                <a:close/>
              </a:path>
            </a:pathLst>
          </a:custGeom>
          <a:solidFill>
            <a:srgbClr val="FFFF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095" name="Google Shape;9095;g3d53bdb51f7_0_15038"/>
          <p:cNvSpPr/>
          <p:nvPr/>
        </p:nvSpPr>
        <p:spPr>
          <a:xfrm>
            <a:off x="381949" y="1744533"/>
            <a:ext cx="8313989" cy="1753907"/>
          </a:xfrm>
          <a:custGeom>
            <a:rect b="b" l="l" r="r" t="t"/>
            <a:pathLst>
              <a:path extrusionOk="0" h="4677085" w="22170636">
                <a:moveTo>
                  <a:pt x="12228472" y="2880917"/>
                </a:moveTo>
                <a:lnTo>
                  <a:pt x="12264736" y="2880917"/>
                </a:lnTo>
                <a:lnTo>
                  <a:pt x="12264736" y="2884734"/>
                </a:lnTo>
                <a:lnTo>
                  <a:pt x="12229617" y="2966552"/>
                </a:lnTo>
                <a:lnTo>
                  <a:pt x="12229617" y="2966679"/>
                </a:lnTo>
                <a:lnTo>
                  <a:pt x="12198061" y="2966679"/>
                </a:lnTo>
                <a:close/>
                <a:moveTo>
                  <a:pt x="7854734" y="2880917"/>
                </a:moveTo>
                <a:lnTo>
                  <a:pt x="7890999" y="2880917"/>
                </a:lnTo>
                <a:lnTo>
                  <a:pt x="7890999" y="2884734"/>
                </a:lnTo>
                <a:lnTo>
                  <a:pt x="7855880" y="2966552"/>
                </a:lnTo>
                <a:lnTo>
                  <a:pt x="7855880" y="2966679"/>
                </a:lnTo>
                <a:lnTo>
                  <a:pt x="7824323" y="2966679"/>
                </a:lnTo>
                <a:close/>
                <a:moveTo>
                  <a:pt x="6711962" y="0"/>
                </a:moveTo>
                <a:cubicBezTo>
                  <a:pt x="8001447" y="0"/>
                  <a:pt x="9050441" y="1049122"/>
                  <a:pt x="9050441" y="2338606"/>
                </a:cubicBezTo>
                <a:lnTo>
                  <a:pt x="9050327" y="2338606"/>
                </a:lnTo>
                <a:lnTo>
                  <a:pt x="9091730" y="2748025"/>
                </a:lnTo>
                <a:cubicBezTo>
                  <a:pt x="9281796" y="3674362"/>
                  <a:pt x="10103428" y="4373356"/>
                  <a:pt x="11085317" y="4373356"/>
                </a:cubicBezTo>
                <a:cubicBezTo>
                  <a:pt x="12067207" y="4373356"/>
                  <a:pt x="12888742" y="3674459"/>
                  <a:pt x="13078784" y="2748061"/>
                </a:cubicBezTo>
                <a:lnTo>
                  <a:pt x="13120181" y="2338606"/>
                </a:lnTo>
                <a:lnTo>
                  <a:pt x="13120066" y="2338606"/>
                </a:lnTo>
                <a:cubicBezTo>
                  <a:pt x="13120066" y="1049122"/>
                  <a:pt x="14169189" y="0"/>
                  <a:pt x="15458673" y="0"/>
                </a:cubicBezTo>
                <a:cubicBezTo>
                  <a:pt x="16667566" y="0"/>
                  <a:pt x="17665088" y="922080"/>
                  <a:pt x="17785056" y="2099842"/>
                </a:cubicBezTo>
                <a:lnTo>
                  <a:pt x="17797146" y="2338479"/>
                </a:lnTo>
                <a:lnTo>
                  <a:pt x="17797152" y="2338479"/>
                </a:lnTo>
                <a:cubicBezTo>
                  <a:pt x="17797152" y="3460384"/>
                  <a:pt x="18709996" y="4373356"/>
                  <a:pt x="19832028" y="4373356"/>
                </a:cubicBezTo>
                <a:cubicBezTo>
                  <a:pt x="20954060" y="4373356"/>
                  <a:pt x="21867032" y="3460511"/>
                  <a:pt x="21867032" y="2338479"/>
                </a:cubicBezTo>
                <a:lnTo>
                  <a:pt x="22170636" y="2338479"/>
                </a:lnTo>
                <a:cubicBezTo>
                  <a:pt x="22170636" y="3627964"/>
                  <a:pt x="21121514" y="4676958"/>
                  <a:pt x="19832028" y="4676958"/>
                </a:cubicBezTo>
                <a:cubicBezTo>
                  <a:pt x="18623136" y="4676958"/>
                  <a:pt x="17625614" y="3754991"/>
                  <a:pt x="17505646" y="2577242"/>
                </a:cubicBezTo>
                <a:lnTo>
                  <a:pt x="17493556" y="2338606"/>
                </a:lnTo>
                <a:lnTo>
                  <a:pt x="17493552" y="2338606"/>
                </a:lnTo>
                <a:cubicBezTo>
                  <a:pt x="17493552" y="1216574"/>
                  <a:pt x="16580704" y="303603"/>
                  <a:pt x="15458673" y="303603"/>
                </a:cubicBezTo>
                <a:cubicBezTo>
                  <a:pt x="14476894" y="303603"/>
                  <a:pt x="13655178" y="1002499"/>
                  <a:pt x="13465089" y="1928982"/>
                </a:cubicBezTo>
                <a:lnTo>
                  <a:pt x="13423682" y="2338479"/>
                </a:lnTo>
                <a:lnTo>
                  <a:pt x="13423797" y="2338479"/>
                </a:lnTo>
                <a:cubicBezTo>
                  <a:pt x="13423797" y="3627964"/>
                  <a:pt x="12374803" y="4676958"/>
                  <a:pt x="11085317" y="4676958"/>
                </a:cubicBezTo>
                <a:cubicBezTo>
                  <a:pt x="9876425" y="4676958"/>
                  <a:pt x="8878790" y="3754991"/>
                  <a:pt x="8758808" y="2577242"/>
                </a:cubicBezTo>
                <a:lnTo>
                  <a:pt x="8746717" y="2338606"/>
                </a:lnTo>
                <a:lnTo>
                  <a:pt x="8746711" y="2338606"/>
                </a:lnTo>
                <a:cubicBezTo>
                  <a:pt x="8746711" y="1216574"/>
                  <a:pt x="7833866" y="303603"/>
                  <a:pt x="6711835" y="303603"/>
                </a:cubicBezTo>
                <a:cubicBezTo>
                  <a:pt x="5589803" y="303603"/>
                  <a:pt x="4676960" y="1216447"/>
                  <a:pt x="4676960" y="2338606"/>
                </a:cubicBezTo>
                <a:lnTo>
                  <a:pt x="4677213" y="2338606"/>
                </a:lnTo>
                <a:cubicBezTo>
                  <a:pt x="4677213" y="3628091"/>
                  <a:pt x="3628092" y="4677085"/>
                  <a:pt x="2338608" y="4677085"/>
                </a:cubicBezTo>
                <a:lnTo>
                  <a:pt x="2338480" y="4676958"/>
                </a:lnTo>
                <a:cubicBezTo>
                  <a:pt x="1048995" y="4676958"/>
                  <a:pt x="0" y="3628091"/>
                  <a:pt x="0" y="2338606"/>
                </a:cubicBezTo>
                <a:lnTo>
                  <a:pt x="303730" y="2338606"/>
                </a:lnTo>
                <a:cubicBezTo>
                  <a:pt x="303730" y="3460511"/>
                  <a:pt x="1216574" y="4373482"/>
                  <a:pt x="2338608" y="4373482"/>
                </a:cubicBezTo>
                <a:cubicBezTo>
                  <a:pt x="3460639" y="4373482"/>
                  <a:pt x="4373612" y="3460638"/>
                  <a:pt x="4373612" y="2338606"/>
                </a:cubicBezTo>
                <a:lnTo>
                  <a:pt x="4373357" y="2338606"/>
                </a:lnTo>
                <a:cubicBezTo>
                  <a:pt x="4373483" y="1049122"/>
                  <a:pt x="5422478" y="0"/>
                  <a:pt x="6711962" y="0"/>
                </a:cubicBezTo>
                <a:close/>
              </a:path>
            </a:pathLst>
          </a:cu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2000">
                <a:srgbClr val="1C0B66"/>
              </a:gs>
              <a:gs pos="86000">
                <a:srgbClr val="1C1A7D"/>
              </a:gs>
              <a:gs pos="91000">
                <a:srgbClr val="1C2F9D"/>
              </a:gs>
              <a:gs pos="95000">
                <a:srgbClr val="1C4AC7"/>
              </a:gs>
              <a:gs pos="100000">
                <a:srgbClr val="1C6AF9"/>
              </a:gs>
            </a:gsLst>
            <a:lin ang="0"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096" name="Google Shape;9096;g3d53bdb51f7_0_15038"/>
          <p:cNvSpPr txBox="1"/>
          <p:nvPr>
            <p:ph idx="2" type="title"/>
          </p:nvPr>
        </p:nvSpPr>
        <p:spPr>
          <a:xfrm>
            <a:off x="848444" y="2071388"/>
            <a:ext cx="811500" cy="4143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2550"/>
              <a:buNone/>
              <a:defRPr sz="2850">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097" name="Google Shape;9097;g3d53bdb51f7_0_15038"/>
          <p:cNvSpPr txBox="1"/>
          <p:nvPr>
            <p:ph idx="3" type="title"/>
          </p:nvPr>
        </p:nvSpPr>
        <p:spPr>
          <a:xfrm>
            <a:off x="2471650" y="2071388"/>
            <a:ext cx="811500" cy="4143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2550"/>
              <a:buNone/>
              <a:defRPr sz="2850">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098" name="Google Shape;9098;g3d53bdb51f7_0_15038"/>
          <p:cNvSpPr txBox="1"/>
          <p:nvPr>
            <p:ph idx="4" type="title"/>
          </p:nvPr>
        </p:nvSpPr>
        <p:spPr>
          <a:xfrm>
            <a:off x="4094851" y="2071388"/>
            <a:ext cx="811500" cy="4143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2550"/>
              <a:buNone/>
              <a:defRPr sz="2850">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099" name="Google Shape;9099;g3d53bdb51f7_0_15038"/>
          <p:cNvSpPr txBox="1"/>
          <p:nvPr>
            <p:ph idx="5" type="title"/>
          </p:nvPr>
        </p:nvSpPr>
        <p:spPr>
          <a:xfrm>
            <a:off x="5787390" y="2071388"/>
            <a:ext cx="811500" cy="4143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2550"/>
              <a:buNone/>
              <a:defRPr sz="2850">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100" name="Google Shape;9100;g3d53bdb51f7_0_15038"/>
          <p:cNvSpPr txBox="1"/>
          <p:nvPr>
            <p:ph idx="6" type="title"/>
          </p:nvPr>
        </p:nvSpPr>
        <p:spPr>
          <a:xfrm>
            <a:off x="7434120" y="2071388"/>
            <a:ext cx="811500" cy="4143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2550"/>
              <a:buNone/>
              <a:defRPr sz="2850">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101" name="Google Shape;9101;g3d53bdb51f7_0_15038"/>
          <p:cNvSpPr txBox="1"/>
          <p:nvPr>
            <p:ph idx="1" type="subTitle"/>
          </p:nvPr>
        </p:nvSpPr>
        <p:spPr>
          <a:xfrm>
            <a:off x="602228" y="2544909"/>
            <a:ext cx="1353600" cy="1563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0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9102" name="Google Shape;9102;g3d53bdb51f7_0_15038"/>
          <p:cNvSpPr txBox="1"/>
          <p:nvPr>
            <p:ph idx="7" type="subTitle"/>
          </p:nvPr>
        </p:nvSpPr>
        <p:spPr>
          <a:xfrm>
            <a:off x="2243129" y="2544909"/>
            <a:ext cx="1353600" cy="1563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0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9103" name="Google Shape;9103;g3d53bdb51f7_0_15038"/>
          <p:cNvSpPr txBox="1"/>
          <p:nvPr>
            <p:ph idx="8" type="subTitle"/>
          </p:nvPr>
        </p:nvSpPr>
        <p:spPr>
          <a:xfrm>
            <a:off x="3867872" y="2544909"/>
            <a:ext cx="1353600" cy="1563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0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9104" name="Google Shape;9104;g3d53bdb51f7_0_15038"/>
          <p:cNvSpPr txBox="1"/>
          <p:nvPr>
            <p:ph idx="9" type="subTitle"/>
          </p:nvPr>
        </p:nvSpPr>
        <p:spPr>
          <a:xfrm>
            <a:off x="5530050" y="2544909"/>
            <a:ext cx="1353600" cy="1563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0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9105" name="Google Shape;9105;g3d53bdb51f7_0_15038"/>
          <p:cNvSpPr txBox="1"/>
          <p:nvPr>
            <p:ph idx="13" type="subTitle"/>
          </p:nvPr>
        </p:nvSpPr>
        <p:spPr>
          <a:xfrm>
            <a:off x="7173798" y="2544909"/>
            <a:ext cx="1353600" cy="1563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0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9106" name="Google Shape;9106;g3d53bdb51f7_0_15038"/>
          <p:cNvSpPr txBox="1"/>
          <p:nvPr>
            <p:ph idx="14" type="subTitle"/>
          </p:nvPr>
        </p:nvSpPr>
        <p:spPr>
          <a:xfrm>
            <a:off x="763851" y="2769881"/>
            <a:ext cx="937800" cy="414300"/>
          </a:xfrm>
          <a:prstGeom prst="rect">
            <a:avLst/>
          </a:prstGeom>
          <a:noFill/>
          <a:ln>
            <a:noFill/>
          </a:ln>
        </p:spPr>
        <p:txBody>
          <a:bodyPr anchorCtr="0" anchor="t" bIns="34275" lIns="34275" spcFirstLastPara="1" rIns="34275" wrap="square" tIns="34275">
            <a:noAutofit/>
          </a:bodyPr>
          <a:lstStyle>
            <a:lvl1pPr lvl="0" marR="0" algn="ctr">
              <a:lnSpc>
                <a:spcPct val="105000"/>
              </a:lnSpc>
              <a:spcBef>
                <a:spcPts val="0"/>
              </a:spcBef>
              <a:spcAft>
                <a:spcPts val="0"/>
              </a:spcAft>
              <a:buSzPts val="945"/>
              <a:buNone/>
              <a:defRPr sz="7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9107" name="Google Shape;9107;g3d53bdb51f7_0_15038"/>
          <p:cNvSpPr txBox="1"/>
          <p:nvPr>
            <p:ph idx="15" type="subTitle"/>
          </p:nvPr>
        </p:nvSpPr>
        <p:spPr>
          <a:xfrm>
            <a:off x="2450943" y="2769881"/>
            <a:ext cx="937800" cy="414300"/>
          </a:xfrm>
          <a:prstGeom prst="rect">
            <a:avLst/>
          </a:prstGeom>
          <a:noFill/>
          <a:ln>
            <a:noFill/>
          </a:ln>
        </p:spPr>
        <p:txBody>
          <a:bodyPr anchorCtr="0" anchor="t" bIns="34275" lIns="34275" spcFirstLastPara="1" rIns="34275" wrap="square" tIns="34275">
            <a:noAutofit/>
          </a:bodyPr>
          <a:lstStyle>
            <a:lvl1pPr lvl="0" marR="0" algn="ctr">
              <a:lnSpc>
                <a:spcPct val="105000"/>
              </a:lnSpc>
              <a:spcBef>
                <a:spcPts val="0"/>
              </a:spcBef>
              <a:spcAft>
                <a:spcPts val="0"/>
              </a:spcAft>
              <a:buSzPts val="945"/>
              <a:buNone/>
              <a:defRPr sz="7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9108" name="Google Shape;9108;g3d53bdb51f7_0_15038"/>
          <p:cNvSpPr txBox="1"/>
          <p:nvPr>
            <p:ph idx="16" type="subTitle"/>
          </p:nvPr>
        </p:nvSpPr>
        <p:spPr>
          <a:xfrm>
            <a:off x="4079338" y="2769881"/>
            <a:ext cx="937800" cy="414300"/>
          </a:xfrm>
          <a:prstGeom prst="rect">
            <a:avLst/>
          </a:prstGeom>
          <a:noFill/>
          <a:ln>
            <a:noFill/>
          </a:ln>
        </p:spPr>
        <p:txBody>
          <a:bodyPr anchorCtr="0" anchor="t" bIns="34275" lIns="34275" spcFirstLastPara="1" rIns="34275" wrap="square" tIns="34275">
            <a:noAutofit/>
          </a:bodyPr>
          <a:lstStyle>
            <a:lvl1pPr lvl="0" marR="0" algn="ctr">
              <a:lnSpc>
                <a:spcPct val="105000"/>
              </a:lnSpc>
              <a:spcBef>
                <a:spcPts val="0"/>
              </a:spcBef>
              <a:spcAft>
                <a:spcPts val="0"/>
              </a:spcAft>
              <a:buSzPts val="945"/>
              <a:buNone/>
              <a:defRPr sz="7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9109" name="Google Shape;9109;g3d53bdb51f7_0_15038"/>
          <p:cNvSpPr txBox="1"/>
          <p:nvPr>
            <p:ph idx="17" type="subTitle"/>
          </p:nvPr>
        </p:nvSpPr>
        <p:spPr>
          <a:xfrm>
            <a:off x="5722378" y="2769881"/>
            <a:ext cx="937800" cy="414300"/>
          </a:xfrm>
          <a:prstGeom prst="rect">
            <a:avLst/>
          </a:prstGeom>
          <a:noFill/>
          <a:ln>
            <a:noFill/>
          </a:ln>
        </p:spPr>
        <p:txBody>
          <a:bodyPr anchorCtr="0" anchor="t" bIns="34275" lIns="34275" spcFirstLastPara="1" rIns="34275" wrap="square" tIns="34275">
            <a:noAutofit/>
          </a:bodyPr>
          <a:lstStyle>
            <a:lvl1pPr lvl="0" marR="0" algn="ctr">
              <a:lnSpc>
                <a:spcPct val="105000"/>
              </a:lnSpc>
              <a:spcBef>
                <a:spcPts val="0"/>
              </a:spcBef>
              <a:spcAft>
                <a:spcPts val="0"/>
              </a:spcAft>
              <a:buSzPts val="945"/>
              <a:buNone/>
              <a:defRPr sz="7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9110" name="Google Shape;9110;g3d53bdb51f7_0_15038"/>
          <p:cNvSpPr txBox="1"/>
          <p:nvPr>
            <p:ph idx="18" type="subTitle"/>
          </p:nvPr>
        </p:nvSpPr>
        <p:spPr>
          <a:xfrm>
            <a:off x="7390011" y="2769881"/>
            <a:ext cx="937800" cy="414300"/>
          </a:xfrm>
          <a:prstGeom prst="rect">
            <a:avLst/>
          </a:prstGeom>
          <a:noFill/>
          <a:ln>
            <a:noFill/>
          </a:ln>
        </p:spPr>
        <p:txBody>
          <a:bodyPr anchorCtr="0" anchor="t" bIns="34275" lIns="34275" spcFirstLastPara="1" rIns="34275" wrap="square" tIns="34275">
            <a:noAutofit/>
          </a:bodyPr>
          <a:lstStyle>
            <a:lvl1pPr lvl="0" marR="0" algn="ctr">
              <a:lnSpc>
                <a:spcPct val="105000"/>
              </a:lnSpc>
              <a:spcBef>
                <a:spcPts val="0"/>
              </a:spcBef>
              <a:spcAft>
                <a:spcPts val="0"/>
              </a:spcAft>
              <a:buSzPts val="945"/>
              <a:buNone/>
              <a:defRPr sz="7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Tree>
  </p:cSld>
  <p:clrMapOvr>
    <a:masterClrMapping/>
  </p:clrMapOvr>
</p:sldLayout>
</file>

<file path=ppt/slideLayouts/slideLayout5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3_Custom Layout">
  <p:cSld name="63_Custom Layout">
    <p:bg>
      <p:bgPr>
        <a:blipFill>
          <a:blip r:embed="rId2">
            <a:alphaModFix/>
          </a:blip>
          <a:stretch>
            <a:fillRect/>
          </a:stretch>
        </a:blipFill>
      </p:bgPr>
    </p:bg>
    <p:spTree>
      <p:nvGrpSpPr>
        <p:cNvPr id="9111" name="Shape 9111"/>
        <p:cNvGrpSpPr/>
        <p:nvPr/>
      </p:nvGrpSpPr>
      <p:grpSpPr>
        <a:xfrm>
          <a:off x="0" y="0"/>
          <a:ext cx="0" cy="0"/>
          <a:chOff x="0" y="0"/>
          <a:chExt cx="0" cy="0"/>
        </a:xfrm>
      </p:grpSpPr>
      <p:sp>
        <p:nvSpPr>
          <p:cNvPr id="9112" name="Google Shape;9112;g3d53bdb51f7_0_15058"/>
          <p:cNvSpPr/>
          <p:nvPr/>
        </p:nvSpPr>
        <p:spPr>
          <a:xfrm>
            <a:off x="5359543" y="1806942"/>
            <a:ext cx="1623000" cy="1623000"/>
          </a:xfrm>
          <a:prstGeom prst="ellipse">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113" name="Google Shape;9113;g3d53bdb51f7_0_15058"/>
          <p:cNvSpPr/>
          <p:nvPr/>
        </p:nvSpPr>
        <p:spPr>
          <a:xfrm>
            <a:off x="6993423" y="1806942"/>
            <a:ext cx="1623000" cy="1623000"/>
          </a:xfrm>
          <a:prstGeom prst="ellipse">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114" name="Google Shape;9114;g3d53bdb51f7_0_15058"/>
          <p:cNvSpPr/>
          <p:nvPr/>
        </p:nvSpPr>
        <p:spPr>
          <a:xfrm>
            <a:off x="3725663" y="1806942"/>
            <a:ext cx="1623000" cy="1623000"/>
          </a:xfrm>
          <a:prstGeom prst="ellipse">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115" name="Google Shape;9115;g3d53bdb51f7_0_15058"/>
          <p:cNvSpPr/>
          <p:nvPr/>
        </p:nvSpPr>
        <p:spPr>
          <a:xfrm>
            <a:off x="2091783" y="1806942"/>
            <a:ext cx="1623000" cy="1623000"/>
          </a:xfrm>
          <a:prstGeom prst="ellipse">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116" name="Google Shape;9116;g3d53bdb51f7_0_15058"/>
          <p:cNvSpPr/>
          <p:nvPr/>
        </p:nvSpPr>
        <p:spPr>
          <a:xfrm>
            <a:off x="457903" y="1806942"/>
            <a:ext cx="1623000" cy="1623000"/>
          </a:xfrm>
          <a:prstGeom prst="ellipse">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117" name="Google Shape;9117;g3d53bdb51f7_0_15058"/>
          <p:cNvSpPr txBox="1"/>
          <p:nvPr>
            <p:ph type="title"/>
          </p:nvPr>
        </p:nvSpPr>
        <p:spPr>
          <a:xfrm>
            <a:off x="309269" y="314400"/>
            <a:ext cx="8385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118" name="Google Shape;9118;g3d53bdb51f7_0_1505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9119" name="Google Shape;9119;g3d53bdb51f7_0_15058"/>
          <p:cNvSpPr/>
          <p:nvPr/>
        </p:nvSpPr>
        <p:spPr>
          <a:xfrm>
            <a:off x="381949" y="1744533"/>
            <a:ext cx="8313989" cy="1753907"/>
          </a:xfrm>
          <a:custGeom>
            <a:rect b="b" l="l" r="r" t="t"/>
            <a:pathLst>
              <a:path extrusionOk="0" h="4677085" w="22170636">
                <a:moveTo>
                  <a:pt x="12228472" y="2880917"/>
                </a:moveTo>
                <a:lnTo>
                  <a:pt x="12264736" y="2880917"/>
                </a:lnTo>
                <a:lnTo>
                  <a:pt x="12264736" y="2884734"/>
                </a:lnTo>
                <a:lnTo>
                  <a:pt x="12229617" y="2966552"/>
                </a:lnTo>
                <a:lnTo>
                  <a:pt x="12229617" y="2966679"/>
                </a:lnTo>
                <a:lnTo>
                  <a:pt x="12198061" y="2966679"/>
                </a:lnTo>
                <a:close/>
                <a:moveTo>
                  <a:pt x="7854734" y="2880917"/>
                </a:moveTo>
                <a:lnTo>
                  <a:pt x="7890999" y="2880917"/>
                </a:lnTo>
                <a:lnTo>
                  <a:pt x="7890999" y="2884734"/>
                </a:lnTo>
                <a:lnTo>
                  <a:pt x="7855880" y="2966552"/>
                </a:lnTo>
                <a:lnTo>
                  <a:pt x="7855880" y="2966679"/>
                </a:lnTo>
                <a:lnTo>
                  <a:pt x="7824323" y="2966679"/>
                </a:lnTo>
                <a:close/>
                <a:moveTo>
                  <a:pt x="6711962" y="0"/>
                </a:moveTo>
                <a:cubicBezTo>
                  <a:pt x="8001447" y="0"/>
                  <a:pt x="9050441" y="1049122"/>
                  <a:pt x="9050441" y="2338606"/>
                </a:cubicBezTo>
                <a:lnTo>
                  <a:pt x="9050327" y="2338606"/>
                </a:lnTo>
                <a:lnTo>
                  <a:pt x="9091730" y="2748025"/>
                </a:lnTo>
                <a:cubicBezTo>
                  <a:pt x="9281796" y="3674362"/>
                  <a:pt x="10103428" y="4373356"/>
                  <a:pt x="11085317" y="4373356"/>
                </a:cubicBezTo>
                <a:cubicBezTo>
                  <a:pt x="12067207" y="4373356"/>
                  <a:pt x="12888742" y="3674459"/>
                  <a:pt x="13078784" y="2748061"/>
                </a:cubicBezTo>
                <a:lnTo>
                  <a:pt x="13120181" y="2338606"/>
                </a:lnTo>
                <a:lnTo>
                  <a:pt x="13120066" y="2338606"/>
                </a:lnTo>
                <a:cubicBezTo>
                  <a:pt x="13120066" y="1049122"/>
                  <a:pt x="14169189" y="0"/>
                  <a:pt x="15458673" y="0"/>
                </a:cubicBezTo>
                <a:cubicBezTo>
                  <a:pt x="16667566" y="0"/>
                  <a:pt x="17665088" y="922080"/>
                  <a:pt x="17785056" y="2099842"/>
                </a:cubicBezTo>
                <a:lnTo>
                  <a:pt x="17797146" y="2338479"/>
                </a:lnTo>
                <a:lnTo>
                  <a:pt x="17797152" y="2338479"/>
                </a:lnTo>
                <a:cubicBezTo>
                  <a:pt x="17797152" y="3460384"/>
                  <a:pt x="18709996" y="4373356"/>
                  <a:pt x="19832028" y="4373356"/>
                </a:cubicBezTo>
                <a:cubicBezTo>
                  <a:pt x="20954060" y="4373356"/>
                  <a:pt x="21867032" y="3460511"/>
                  <a:pt x="21867032" y="2338479"/>
                </a:cubicBezTo>
                <a:lnTo>
                  <a:pt x="22170636" y="2338479"/>
                </a:lnTo>
                <a:cubicBezTo>
                  <a:pt x="22170636" y="3627964"/>
                  <a:pt x="21121514" y="4676958"/>
                  <a:pt x="19832028" y="4676958"/>
                </a:cubicBezTo>
                <a:cubicBezTo>
                  <a:pt x="18623136" y="4676958"/>
                  <a:pt x="17625614" y="3754991"/>
                  <a:pt x="17505646" y="2577242"/>
                </a:cubicBezTo>
                <a:lnTo>
                  <a:pt x="17493556" y="2338606"/>
                </a:lnTo>
                <a:lnTo>
                  <a:pt x="17493552" y="2338606"/>
                </a:lnTo>
                <a:cubicBezTo>
                  <a:pt x="17493552" y="1216574"/>
                  <a:pt x="16580704" y="303603"/>
                  <a:pt x="15458673" y="303603"/>
                </a:cubicBezTo>
                <a:cubicBezTo>
                  <a:pt x="14476894" y="303603"/>
                  <a:pt x="13655178" y="1002499"/>
                  <a:pt x="13465089" y="1928982"/>
                </a:cubicBezTo>
                <a:lnTo>
                  <a:pt x="13423682" y="2338479"/>
                </a:lnTo>
                <a:lnTo>
                  <a:pt x="13423797" y="2338479"/>
                </a:lnTo>
                <a:cubicBezTo>
                  <a:pt x="13423797" y="3627964"/>
                  <a:pt x="12374803" y="4676958"/>
                  <a:pt x="11085317" y="4676958"/>
                </a:cubicBezTo>
                <a:cubicBezTo>
                  <a:pt x="9876425" y="4676958"/>
                  <a:pt x="8878790" y="3754991"/>
                  <a:pt x="8758808" y="2577242"/>
                </a:cubicBezTo>
                <a:lnTo>
                  <a:pt x="8746717" y="2338606"/>
                </a:lnTo>
                <a:lnTo>
                  <a:pt x="8746711" y="2338606"/>
                </a:lnTo>
                <a:cubicBezTo>
                  <a:pt x="8746711" y="1216574"/>
                  <a:pt x="7833866" y="303603"/>
                  <a:pt x="6711835" y="303603"/>
                </a:cubicBezTo>
                <a:cubicBezTo>
                  <a:pt x="5589803" y="303603"/>
                  <a:pt x="4676960" y="1216447"/>
                  <a:pt x="4676960" y="2338606"/>
                </a:cubicBezTo>
                <a:lnTo>
                  <a:pt x="4677213" y="2338606"/>
                </a:lnTo>
                <a:cubicBezTo>
                  <a:pt x="4677213" y="3628091"/>
                  <a:pt x="3628092" y="4677085"/>
                  <a:pt x="2338608" y="4677085"/>
                </a:cubicBezTo>
                <a:lnTo>
                  <a:pt x="2338480" y="4676958"/>
                </a:lnTo>
                <a:cubicBezTo>
                  <a:pt x="1048995" y="4676958"/>
                  <a:pt x="0" y="3628091"/>
                  <a:pt x="0" y="2338606"/>
                </a:cubicBezTo>
                <a:lnTo>
                  <a:pt x="303730" y="2338606"/>
                </a:lnTo>
                <a:cubicBezTo>
                  <a:pt x="303730" y="3460511"/>
                  <a:pt x="1216574" y="4373482"/>
                  <a:pt x="2338608" y="4373482"/>
                </a:cubicBezTo>
                <a:cubicBezTo>
                  <a:pt x="3460639" y="4373482"/>
                  <a:pt x="4373612" y="3460638"/>
                  <a:pt x="4373612" y="2338606"/>
                </a:cubicBezTo>
                <a:lnTo>
                  <a:pt x="4373357" y="2338606"/>
                </a:lnTo>
                <a:cubicBezTo>
                  <a:pt x="4373483" y="1049122"/>
                  <a:pt x="5422478" y="0"/>
                  <a:pt x="6711962" y="0"/>
                </a:cubicBezTo>
                <a:close/>
              </a:path>
            </a:pathLst>
          </a:cu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2000">
                <a:srgbClr val="1C0B66"/>
              </a:gs>
              <a:gs pos="86000">
                <a:srgbClr val="1C1A7D"/>
              </a:gs>
              <a:gs pos="91000">
                <a:srgbClr val="1C2F9D"/>
              </a:gs>
              <a:gs pos="95000">
                <a:srgbClr val="1C4AC7"/>
              </a:gs>
              <a:gs pos="100000">
                <a:srgbClr val="1C6AF9"/>
              </a:gs>
            </a:gsLst>
            <a:lin ang="0"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120" name="Google Shape;9120;g3d53bdb51f7_0_15058"/>
          <p:cNvSpPr txBox="1"/>
          <p:nvPr>
            <p:ph idx="2" type="title"/>
          </p:nvPr>
        </p:nvSpPr>
        <p:spPr>
          <a:xfrm>
            <a:off x="848444" y="2071388"/>
            <a:ext cx="811500" cy="4143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2550"/>
              <a:buNone/>
              <a:defRPr sz="2850">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121" name="Google Shape;9121;g3d53bdb51f7_0_15058"/>
          <p:cNvSpPr txBox="1"/>
          <p:nvPr>
            <p:ph idx="3" type="title"/>
          </p:nvPr>
        </p:nvSpPr>
        <p:spPr>
          <a:xfrm>
            <a:off x="2471650" y="2071388"/>
            <a:ext cx="811500" cy="4143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2550"/>
              <a:buNone/>
              <a:defRPr sz="2850">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122" name="Google Shape;9122;g3d53bdb51f7_0_15058"/>
          <p:cNvSpPr txBox="1"/>
          <p:nvPr>
            <p:ph idx="4" type="title"/>
          </p:nvPr>
        </p:nvSpPr>
        <p:spPr>
          <a:xfrm>
            <a:off x="4094851" y="2071388"/>
            <a:ext cx="811500" cy="4143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2550"/>
              <a:buNone/>
              <a:defRPr sz="2850">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123" name="Google Shape;9123;g3d53bdb51f7_0_15058"/>
          <p:cNvSpPr txBox="1"/>
          <p:nvPr>
            <p:ph idx="5" type="title"/>
          </p:nvPr>
        </p:nvSpPr>
        <p:spPr>
          <a:xfrm>
            <a:off x="5787390" y="2071388"/>
            <a:ext cx="811500" cy="4143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2550"/>
              <a:buNone/>
              <a:defRPr sz="2850">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124" name="Google Shape;9124;g3d53bdb51f7_0_15058"/>
          <p:cNvSpPr txBox="1"/>
          <p:nvPr>
            <p:ph idx="6" type="title"/>
          </p:nvPr>
        </p:nvSpPr>
        <p:spPr>
          <a:xfrm>
            <a:off x="7434120" y="2071388"/>
            <a:ext cx="811500" cy="4143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2550"/>
              <a:buNone/>
              <a:defRPr sz="2850">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125" name="Google Shape;9125;g3d53bdb51f7_0_15058"/>
          <p:cNvSpPr txBox="1"/>
          <p:nvPr>
            <p:ph idx="1" type="subTitle"/>
          </p:nvPr>
        </p:nvSpPr>
        <p:spPr>
          <a:xfrm>
            <a:off x="602228" y="2544909"/>
            <a:ext cx="1353600" cy="1563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0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9126" name="Google Shape;9126;g3d53bdb51f7_0_15058"/>
          <p:cNvSpPr txBox="1"/>
          <p:nvPr>
            <p:ph idx="7" type="subTitle"/>
          </p:nvPr>
        </p:nvSpPr>
        <p:spPr>
          <a:xfrm>
            <a:off x="2243129" y="2544909"/>
            <a:ext cx="1353600" cy="1563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0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9127" name="Google Shape;9127;g3d53bdb51f7_0_15058"/>
          <p:cNvSpPr txBox="1"/>
          <p:nvPr>
            <p:ph idx="8" type="subTitle"/>
          </p:nvPr>
        </p:nvSpPr>
        <p:spPr>
          <a:xfrm>
            <a:off x="3867872" y="2544909"/>
            <a:ext cx="1353600" cy="1563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0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9128" name="Google Shape;9128;g3d53bdb51f7_0_15058"/>
          <p:cNvSpPr txBox="1"/>
          <p:nvPr>
            <p:ph idx="9" type="subTitle"/>
          </p:nvPr>
        </p:nvSpPr>
        <p:spPr>
          <a:xfrm>
            <a:off x="5530050" y="2544909"/>
            <a:ext cx="1353600" cy="1563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0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9129" name="Google Shape;9129;g3d53bdb51f7_0_15058"/>
          <p:cNvSpPr txBox="1"/>
          <p:nvPr>
            <p:ph idx="13" type="subTitle"/>
          </p:nvPr>
        </p:nvSpPr>
        <p:spPr>
          <a:xfrm>
            <a:off x="7173798" y="2544909"/>
            <a:ext cx="1353600" cy="1563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0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9130" name="Google Shape;9130;g3d53bdb51f7_0_15058"/>
          <p:cNvSpPr txBox="1"/>
          <p:nvPr>
            <p:ph idx="14" type="subTitle"/>
          </p:nvPr>
        </p:nvSpPr>
        <p:spPr>
          <a:xfrm>
            <a:off x="763851" y="2769881"/>
            <a:ext cx="937800" cy="414300"/>
          </a:xfrm>
          <a:prstGeom prst="rect">
            <a:avLst/>
          </a:prstGeom>
          <a:noFill/>
          <a:ln>
            <a:noFill/>
          </a:ln>
        </p:spPr>
        <p:txBody>
          <a:bodyPr anchorCtr="0" anchor="t" bIns="34275" lIns="34275" spcFirstLastPara="1" rIns="34275" wrap="square" tIns="34275">
            <a:noAutofit/>
          </a:bodyPr>
          <a:lstStyle>
            <a:lvl1pPr lvl="0" marR="0" algn="ctr">
              <a:lnSpc>
                <a:spcPct val="105000"/>
              </a:lnSpc>
              <a:spcBef>
                <a:spcPts val="0"/>
              </a:spcBef>
              <a:spcAft>
                <a:spcPts val="0"/>
              </a:spcAft>
              <a:buSzPts val="945"/>
              <a:buNone/>
              <a:defRPr sz="7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9131" name="Google Shape;9131;g3d53bdb51f7_0_15058"/>
          <p:cNvSpPr txBox="1"/>
          <p:nvPr>
            <p:ph idx="15" type="subTitle"/>
          </p:nvPr>
        </p:nvSpPr>
        <p:spPr>
          <a:xfrm>
            <a:off x="2450943" y="2769881"/>
            <a:ext cx="937800" cy="414300"/>
          </a:xfrm>
          <a:prstGeom prst="rect">
            <a:avLst/>
          </a:prstGeom>
          <a:noFill/>
          <a:ln>
            <a:noFill/>
          </a:ln>
        </p:spPr>
        <p:txBody>
          <a:bodyPr anchorCtr="0" anchor="t" bIns="34275" lIns="34275" spcFirstLastPara="1" rIns="34275" wrap="square" tIns="34275">
            <a:noAutofit/>
          </a:bodyPr>
          <a:lstStyle>
            <a:lvl1pPr lvl="0" marR="0" algn="ctr">
              <a:lnSpc>
                <a:spcPct val="105000"/>
              </a:lnSpc>
              <a:spcBef>
                <a:spcPts val="0"/>
              </a:spcBef>
              <a:spcAft>
                <a:spcPts val="0"/>
              </a:spcAft>
              <a:buSzPts val="945"/>
              <a:buNone/>
              <a:defRPr sz="7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9132" name="Google Shape;9132;g3d53bdb51f7_0_15058"/>
          <p:cNvSpPr txBox="1"/>
          <p:nvPr>
            <p:ph idx="16" type="subTitle"/>
          </p:nvPr>
        </p:nvSpPr>
        <p:spPr>
          <a:xfrm>
            <a:off x="4079338" y="2769881"/>
            <a:ext cx="937800" cy="414300"/>
          </a:xfrm>
          <a:prstGeom prst="rect">
            <a:avLst/>
          </a:prstGeom>
          <a:noFill/>
          <a:ln>
            <a:noFill/>
          </a:ln>
        </p:spPr>
        <p:txBody>
          <a:bodyPr anchorCtr="0" anchor="t" bIns="34275" lIns="34275" spcFirstLastPara="1" rIns="34275" wrap="square" tIns="34275">
            <a:noAutofit/>
          </a:bodyPr>
          <a:lstStyle>
            <a:lvl1pPr lvl="0" marR="0" algn="ctr">
              <a:lnSpc>
                <a:spcPct val="105000"/>
              </a:lnSpc>
              <a:spcBef>
                <a:spcPts val="0"/>
              </a:spcBef>
              <a:spcAft>
                <a:spcPts val="0"/>
              </a:spcAft>
              <a:buSzPts val="945"/>
              <a:buNone/>
              <a:defRPr sz="7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9133" name="Google Shape;9133;g3d53bdb51f7_0_15058"/>
          <p:cNvSpPr txBox="1"/>
          <p:nvPr>
            <p:ph idx="17" type="subTitle"/>
          </p:nvPr>
        </p:nvSpPr>
        <p:spPr>
          <a:xfrm>
            <a:off x="5722378" y="2769881"/>
            <a:ext cx="937800" cy="414300"/>
          </a:xfrm>
          <a:prstGeom prst="rect">
            <a:avLst/>
          </a:prstGeom>
          <a:noFill/>
          <a:ln>
            <a:noFill/>
          </a:ln>
        </p:spPr>
        <p:txBody>
          <a:bodyPr anchorCtr="0" anchor="t" bIns="34275" lIns="34275" spcFirstLastPara="1" rIns="34275" wrap="square" tIns="34275">
            <a:noAutofit/>
          </a:bodyPr>
          <a:lstStyle>
            <a:lvl1pPr lvl="0" marR="0" algn="ctr">
              <a:lnSpc>
                <a:spcPct val="105000"/>
              </a:lnSpc>
              <a:spcBef>
                <a:spcPts val="0"/>
              </a:spcBef>
              <a:spcAft>
                <a:spcPts val="0"/>
              </a:spcAft>
              <a:buSzPts val="945"/>
              <a:buNone/>
              <a:defRPr sz="7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9134" name="Google Shape;9134;g3d53bdb51f7_0_15058"/>
          <p:cNvSpPr txBox="1"/>
          <p:nvPr>
            <p:ph idx="18" type="subTitle"/>
          </p:nvPr>
        </p:nvSpPr>
        <p:spPr>
          <a:xfrm>
            <a:off x="7390011" y="2769881"/>
            <a:ext cx="937800" cy="414300"/>
          </a:xfrm>
          <a:prstGeom prst="rect">
            <a:avLst/>
          </a:prstGeom>
          <a:noFill/>
          <a:ln>
            <a:noFill/>
          </a:ln>
        </p:spPr>
        <p:txBody>
          <a:bodyPr anchorCtr="0" anchor="t" bIns="34275" lIns="34275" spcFirstLastPara="1" rIns="34275" wrap="square" tIns="34275">
            <a:noAutofit/>
          </a:bodyPr>
          <a:lstStyle>
            <a:lvl1pPr lvl="0" marR="0" algn="ctr">
              <a:lnSpc>
                <a:spcPct val="105000"/>
              </a:lnSpc>
              <a:spcBef>
                <a:spcPts val="0"/>
              </a:spcBef>
              <a:spcAft>
                <a:spcPts val="0"/>
              </a:spcAft>
              <a:buSzPts val="945"/>
              <a:buNone/>
              <a:defRPr sz="7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Tree>
  </p:cSld>
  <p:clrMapOvr>
    <a:masterClrMapping/>
  </p:clrMapOvr>
</p:sldLayout>
</file>

<file path=ppt/slideLayouts/slideLayout5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4_Custom Layout">
  <p:cSld name="64_Custom Layout">
    <p:bg>
      <p:bgPr>
        <a:blipFill>
          <a:blip r:embed="rId2">
            <a:alphaModFix/>
          </a:blip>
          <a:stretch>
            <a:fillRect/>
          </a:stretch>
        </a:blipFill>
      </p:bgPr>
    </p:bg>
    <p:spTree>
      <p:nvGrpSpPr>
        <p:cNvPr id="9135" name="Shape 9135"/>
        <p:cNvGrpSpPr/>
        <p:nvPr/>
      </p:nvGrpSpPr>
      <p:grpSpPr>
        <a:xfrm>
          <a:off x="0" y="0"/>
          <a:ext cx="0" cy="0"/>
          <a:chOff x="0" y="0"/>
          <a:chExt cx="0" cy="0"/>
        </a:xfrm>
      </p:grpSpPr>
      <p:sp>
        <p:nvSpPr>
          <p:cNvPr id="9136" name="Google Shape;9136;g3d53bdb51f7_0_15082"/>
          <p:cNvSpPr/>
          <p:nvPr/>
        </p:nvSpPr>
        <p:spPr>
          <a:xfrm>
            <a:off x="342855"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137" name="Google Shape;9137;g3d53bdb51f7_0_15082"/>
          <p:cNvSpPr/>
          <p:nvPr/>
        </p:nvSpPr>
        <p:spPr>
          <a:xfrm>
            <a:off x="2053978"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138" name="Google Shape;9138;g3d53bdb51f7_0_15082"/>
          <p:cNvSpPr/>
          <p:nvPr/>
        </p:nvSpPr>
        <p:spPr>
          <a:xfrm>
            <a:off x="3765101"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139" name="Google Shape;9139;g3d53bdb51f7_0_15082"/>
          <p:cNvSpPr/>
          <p:nvPr/>
        </p:nvSpPr>
        <p:spPr>
          <a:xfrm>
            <a:off x="5476224"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140" name="Google Shape;9140;g3d53bdb51f7_0_15082"/>
          <p:cNvSpPr/>
          <p:nvPr/>
        </p:nvSpPr>
        <p:spPr>
          <a:xfrm>
            <a:off x="7187347"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141" name="Google Shape;9141;g3d53bdb51f7_0_15082"/>
          <p:cNvSpPr/>
          <p:nvPr/>
        </p:nvSpPr>
        <p:spPr>
          <a:xfrm>
            <a:off x="227754" y="2374978"/>
            <a:ext cx="8829300" cy="197700"/>
          </a:xfrm>
          <a:prstGeom prst="homePlate">
            <a:avLst>
              <a:gd fmla="val 33471" name="adj"/>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5000">
                <a:srgbClr val="1C0B66"/>
              </a:gs>
              <a:gs pos="86000">
                <a:srgbClr val="1C1A7D"/>
              </a:gs>
              <a:gs pos="91000">
                <a:srgbClr val="1C2F9D"/>
              </a:gs>
              <a:gs pos="95000">
                <a:srgbClr val="1C4AC7"/>
              </a:gs>
              <a:gs pos="100000">
                <a:srgbClr val="1C6AF9"/>
              </a:gs>
            </a:gsLst>
            <a:lin ang="10800025"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accent1"/>
              </a:solidFill>
              <a:latin typeface="Poppins Medium"/>
              <a:ea typeface="Poppins Medium"/>
              <a:cs typeface="Poppins Medium"/>
              <a:sym typeface="Poppins Medium"/>
            </a:endParaRPr>
          </a:p>
        </p:txBody>
      </p:sp>
      <p:sp>
        <p:nvSpPr>
          <p:cNvPr id="9142" name="Google Shape;9142;g3d53bdb51f7_0_15082"/>
          <p:cNvSpPr txBox="1"/>
          <p:nvPr>
            <p:ph type="title"/>
          </p:nvPr>
        </p:nvSpPr>
        <p:spPr>
          <a:xfrm>
            <a:off x="309269" y="314400"/>
            <a:ext cx="85461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143" name="Google Shape;9143;g3d53bdb51f7_0_1508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white arrow on a black background&#10;&#10;AI-generated content may be incorrect." id="9144" name="Google Shape;9144;g3d53bdb51f7_0_15082"/>
          <p:cNvPicPr preferRelativeResize="0"/>
          <p:nvPr/>
        </p:nvPicPr>
        <p:blipFill rotWithShape="1">
          <a:blip r:embed="rId3">
            <a:alphaModFix/>
          </a:blip>
          <a:srcRect b="0" l="0" r="0" t="0"/>
          <a:stretch/>
        </p:blipFill>
        <p:spPr>
          <a:xfrm>
            <a:off x="482470" y="2408575"/>
            <a:ext cx="82147" cy="132149"/>
          </a:xfrm>
          <a:prstGeom prst="rect">
            <a:avLst/>
          </a:prstGeom>
          <a:noFill/>
          <a:ln>
            <a:noFill/>
          </a:ln>
        </p:spPr>
      </p:pic>
      <p:pic>
        <p:nvPicPr>
          <p:cNvPr descr="A white arrow on a black background&#10;&#10;AI-generated content may be incorrect." id="9145" name="Google Shape;9145;g3d53bdb51f7_0_15082"/>
          <p:cNvPicPr preferRelativeResize="0"/>
          <p:nvPr/>
        </p:nvPicPr>
        <p:blipFill rotWithShape="1">
          <a:blip r:embed="rId3">
            <a:alphaModFix/>
          </a:blip>
          <a:srcRect b="0" l="0" r="0" t="0"/>
          <a:stretch/>
        </p:blipFill>
        <p:spPr>
          <a:xfrm>
            <a:off x="3905722" y="2408575"/>
            <a:ext cx="82147" cy="132149"/>
          </a:xfrm>
          <a:prstGeom prst="rect">
            <a:avLst/>
          </a:prstGeom>
          <a:noFill/>
          <a:ln>
            <a:noFill/>
          </a:ln>
        </p:spPr>
      </p:pic>
      <p:pic>
        <p:nvPicPr>
          <p:cNvPr descr="A white arrow on a black background&#10;&#10;AI-generated content may be incorrect." id="9146" name="Google Shape;9146;g3d53bdb51f7_0_15082"/>
          <p:cNvPicPr preferRelativeResize="0"/>
          <p:nvPr/>
        </p:nvPicPr>
        <p:blipFill rotWithShape="1">
          <a:blip r:embed="rId3">
            <a:alphaModFix/>
          </a:blip>
          <a:srcRect b="0" l="0" r="0" t="0"/>
          <a:stretch/>
        </p:blipFill>
        <p:spPr>
          <a:xfrm>
            <a:off x="5622979" y="2408575"/>
            <a:ext cx="82147" cy="132149"/>
          </a:xfrm>
          <a:prstGeom prst="rect">
            <a:avLst/>
          </a:prstGeom>
          <a:noFill/>
          <a:ln>
            <a:noFill/>
          </a:ln>
        </p:spPr>
      </p:pic>
      <p:pic>
        <p:nvPicPr>
          <p:cNvPr descr="A white arrow on a black background&#10;&#10;AI-generated content may be incorrect." id="9147" name="Google Shape;9147;g3d53bdb51f7_0_15082"/>
          <p:cNvPicPr preferRelativeResize="0"/>
          <p:nvPr/>
        </p:nvPicPr>
        <p:blipFill rotWithShape="1">
          <a:blip r:embed="rId3">
            <a:alphaModFix/>
          </a:blip>
          <a:srcRect b="0" l="0" r="0" t="0"/>
          <a:stretch/>
        </p:blipFill>
        <p:spPr>
          <a:xfrm>
            <a:off x="7330730" y="2408575"/>
            <a:ext cx="82147" cy="132149"/>
          </a:xfrm>
          <a:prstGeom prst="rect">
            <a:avLst/>
          </a:prstGeom>
          <a:noFill/>
          <a:ln>
            <a:noFill/>
          </a:ln>
        </p:spPr>
      </p:pic>
      <p:pic>
        <p:nvPicPr>
          <p:cNvPr descr="A white arrow on a black background&#10;&#10;AI-generated content may be incorrect." id="9148" name="Google Shape;9148;g3d53bdb51f7_0_15082"/>
          <p:cNvPicPr preferRelativeResize="0"/>
          <p:nvPr/>
        </p:nvPicPr>
        <p:blipFill rotWithShape="1">
          <a:blip r:embed="rId3">
            <a:alphaModFix/>
          </a:blip>
          <a:srcRect b="0" l="0" r="0" t="0"/>
          <a:stretch/>
        </p:blipFill>
        <p:spPr>
          <a:xfrm>
            <a:off x="2190871" y="2408575"/>
            <a:ext cx="82147" cy="132149"/>
          </a:xfrm>
          <a:prstGeom prst="rect">
            <a:avLst/>
          </a:prstGeom>
          <a:noFill/>
          <a:ln>
            <a:noFill/>
          </a:ln>
        </p:spPr>
      </p:pic>
      <p:sp>
        <p:nvSpPr>
          <p:cNvPr id="9149" name="Google Shape;9149;g3d53bdb51f7_0_15082"/>
          <p:cNvSpPr txBox="1"/>
          <p:nvPr>
            <p:ph idx="2" type="title"/>
          </p:nvPr>
        </p:nvSpPr>
        <p:spPr>
          <a:xfrm>
            <a:off x="419964" y="1198973"/>
            <a:ext cx="811500" cy="4143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2850">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150" name="Google Shape;9150;g3d53bdb51f7_0_15082"/>
          <p:cNvSpPr txBox="1"/>
          <p:nvPr>
            <p:ph idx="3" type="title"/>
          </p:nvPr>
        </p:nvSpPr>
        <p:spPr>
          <a:xfrm>
            <a:off x="2190868" y="1198973"/>
            <a:ext cx="811500" cy="4143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2850">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151" name="Google Shape;9151;g3d53bdb51f7_0_15082"/>
          <p:cNvSpPr txBox="1"/>
          <p:nvPr>
            <p:ph idx="4" type="title"/>
          </p:nvPr>
        </p:nvSpPr>
        <p:spPr>
          <a:xfrm>
            <a:off x="3916056" y="1198973"/>
            <a:ext cx="811500" cy="4143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2850">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152" name="Google Shape;9152;g3d53bdb51f7_0_15082"/>
          <p:cNvSpPr txBox="1"/>
          <p:nvPr>
            <p:ph idx="5" type="title"/>
          </p:nvPr>
        </p:nvSpPr>
        <p:spPr>
          <a:xfrm>
            <a:off x="5641244" y="1198973"/>
            <a:ext cx="811500" cy="4143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2850">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153" name="Google Shape;9153;g3d53bdb51f7_0_15082"/>
          <p:cNvSpPr txBox="1"/>
          <p:nvPr>
            <p:ph idx="6" type="title"/>
          </p:nvPr>
        </p:nvSpPr>
        <p:spPr>
          <a:xfrm>
            <a:off x="7366431" y="1198973"/>
            <a:ext cx="811500" cy="4143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2850">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154" name="Google Shape;9154;g3d53bdb51f7_0_15082"/>
          <p:cNvSpPr txBox="1"/>
          <p:nvPr>
            <p:ph idx="1" type="subTitle"/>
          </p:nvPr>
        </p:nvSpPr>
        <p:spPr>
          <a:xfrm>
            <a:off x="473376" y="2770341"/>
            <a:ext cx="1424400" cy="1566000"/>
          </a:xfrm>
          <a:prstGeom prst="rect">
            <a:avLst/>
          </a:prstGeom>
          <a:noFill/>
          <a:ln>
            <a:noFill/>
          </a:ln>
        </p:spPr>
        <p:txBody>
          <a:bodyPr anchorCtr="0" anchor="t" bIns="34275" lIns="34275" spcFirstLastPara="1" rIns="34275" wrap="square" tIns="34275">
            <a:noAutofit/>
          </a:bodyPr>
          <a:lstStyle>
            <a:lvl1pPr lvl="0" algn="l">
              <a:lnSpc>
                <a:spcPct val="100000"/>
              </a:lnSpc>
              <a:spcBef>
                <a:spcPts val="0"/>
              </a:spcBef>
              <a:spcAft>
                <a:spcPts val="0"/>
              </a:spcAft>
              <a:buSzPts val="1087"/>
              <a:buNone/>
              <a:defRPr sz="1087"/>
            </a:lvl1pPr>
            <a:lvl2pPr lvl="1" algn="l">
              <a:lnSpc>
                <a:spcPct val="100000"/>
              </a:lnSpc>
              <a:spcBef>
                <a:spcPts val="1350"/>
              </a:spcBef>
              <a:spcAft>
                <a:spcPts val="0"/>
              </a:spcAft>
              <a:buSzPts val="1087"/>
              <a:buNone/>
              <a:defRPr sz="1087"/>
            </a:lvl2pPr>
            <a:lvl3pPr lvl="2" algn="l">
              <a:lnSpc>
                <a:spcPct val="100000"/>
              </a:lnSpc>
              <a:spcBef>
                <a:spcPts val="1350"/>
              </a:spcBef>
              <a:spcAft>
                <a:spcPts val="0"/>
              </a:spcAft>
              <a:buSzPts val="1087"/>
              <a:buNone/>
              <a:defRPr sz="1087"/>
            </a:lvl3pPr>
            <a:lvl4pPr lvl="3" algn="l">
              <a:lnSpc>
                <a:spcPct val="100000"/>
              </a:lnSpc>
              <a:spcBef>
                <a:spcPts val="1350"/>
              </a:spcBef>
              <a:spcAft>
                <a:spcPts val="0"/>
              </a:spcAft>
              <a:buSzPts val="1087"/>
              <a:buNone/>
              <a:defRPr sz="1087"/>
            </a:lvl4pPr>
            <a:lvl5pPr lvl="4" algn="l">
              <a:lnSpc>
                <a:spcPct val="100000"/>
              </a:lnSpc>
              <a:spcBef>
                <a:spcPts val="1350"/>
              </a:spcBef>
              <a:spcAft>
                <a:spcPts val="0"/>
              </a:spcAft>
              <a:buSzPts val="1087"/>
              <a:buNone/>
              <a:defRPr sz="1087"/>
            </a:lvl5pPr>
            <a:lvl6pPr lvl="5" algn="l">
              <a:lnSpc>
                <a:spcPct val="100000"/>
              </a:lnSpc>
              <a:spcBef>
                <a:spcPts val="375"/>
              </a:spcBef>
              <a:spcAft>
                <a:spcPts val="0"/>
              </a:spcAft>
              <a:buSzPts val="1087"/>
              <a:buNone/>
              <a:defRPr sz="1087"/>
            </a:lvl6pPr>
            <a:lvl7pPr lvl="6" algn="l">
              <a:lnSpc>
                <a:spcPct val="100000"/>
              </a:lnSpc>
              <a:spcBef>
                <a:spcPts val="375"/>
              </a:spcBef>
              <a:spcAft>
                <a:spcPts val="0"/>
              </a:spcAft>
              <a:buSzPts val="1087"/>
              <a:buNone/>
              <a:defRPr sz="1087"/>
            </a:lvl7pPr>
            <a:lvl8pPr lvl="7" algn="l">
              <a:lnSpc>
                <a:spcPct val="100000"/>
              </a:lnSpc>
              <a:spcBef>
                <a:spcPts val="375"/>
              </a:spcBef>
              <a:spcAft>
                <a:spcPts val="0"/>
              </a:spcAft>
              <a:buSzPts val="1087"/>
              <a:buNone/>
              <a:defRPr sz="1087"/>
            </a:lvl8pPr>
            <a:lvl9pPr lvl="8" algn="l">
              <a:lnSpc>
                <a:spcPct val="100000"/>
              </a:lnSpc>
              <a:spcBef>
                <a:spcPts val="375"/>
              </a:spcBef>
              <a:spcAft>
                <a:spcPts val="0"/>
              </a:spcAft>
              <a:buSzPts val="1087"/>
              <a:buNone/>
              <a:defRPr sz="1087"/>
            </a:lvl9pPr>
          </a:lstStyle>
          <a:p/>
        </p:txBody>
      </p:sp>
      <p:sp>
        <p:nvSpPr>
          <p:cNvPr id="9155" name="Google Shape;9155;g3d53bdb51f7_0_15082"/>
          <p:cNvSpPr txBox="1"/>
          <p:nvPr>
            <p:ph idx="7" type="subTitle"/>
          </p:nvPr>
        </p:nvSpPr>
        <p:spPr>
          <a:xfrm>
            <a:off x="2175767" y="2770341"/>
            <a:ext cx="1424400" cy="1566000"/>
          </a:xfrm>
          <a:prstGeom prst="rect">
            <a:avLst/>
          </a:prstGeom>
          <a:noFill/>
          <a:ln>
            <a:noFill/>
          </a:ln>
        </p:spPr>
        <p:txBody>
          <a:bodyPr anchorCtr="0" anchor="t" bIns="34275" lIns="34275" spcFirstLastPara="1" rIns="34275" wrap="square" tIns="34275">
            <a:noAutofit/>
          </a:bodyPr>
          <a:lstStyle>
            <a:lvl1pPr lvl="0" algn="l">
              <a:lnSpc>
                <a:spcPct val="100000"/>
              </a:lnSpc>
              <a:spcBef>
                <a:spcPts val="0"/>
              </a:spcBef>
              <a:spcAft>
                <a:spcPts val="0"/>
              </a:spcAft>
              <a:buSzPts val="1087"/>
              <a:buNone/>
              <a:defRPr sz="1087"/>
            </a:lvl1pPr>
            <a:lvl2pPr lvl="1" algn="l">
              <a:lnSpc>
                <a:spcPct val="100000"/>
              </a:lnSpc>
              <a:spcBef>
                <a:spcPts val="1350"/>
              </a:spcBef>
              <a:spcAft>
                <a:spcPts val="0"/>
              </a:spcAft>
              <a:buSzPts val="1087"/>
              <a:buNone/>
              <a:defRPr sz="1087"/>
            </a:lvl2pPr>
            <a:lvl3pPr lvl="2" algn="l">
              <a:lnSpc>
                <a:spcPct val="100000"/>
              </a:lnSpc>
              <a:spcBef>
                <a:spcPts val="1350"/>
              </a:spcBef>
              <a:spcAft>
                <a:spcPts val="0"/>
              </a:spcAft>
              <a:buSzPts val="1087"/>
              <a:buNone/>
              <a:defRPr sz="1087"/>
            </a:lvl3pPr>
            <a:lvl4pPr lvl="3" algn="l">
              <a:lnSpc>
                <a:spcPct val="100000"/>
              </a:lnSpc>
              <a:spcBef>
                <a:spcPts val="1350"/>
              </a:spcBef>
              <a:spcAft>
                <a:spcPts val="0"/>
              </a:spcAft>
              <a:buSzPts val="1087"/>
              <a:buNone/>
              <a:defRPr sz="1087"/>
            </a:lvl4pPr>
            <a:lvl5pPr lvl="4" algn="l">
              <a:lnSpc>
                <a:spcPct val="100000"/>
              </a:lnSpc>
              <a:spcBef>
                <a:spcPts val="1350"/>
              </a:spcBef>
              <a:spcAft>
                <a:spcPts val="0"/>
              </a:spcAft>
              <a:buSzPts val="1087"/>
              <a:buNone/>
              <a:defRPr sz="1087"/>
            </a:lvl5pPr>
            <a:lvl6pPr lvl="5" algn="l">
              <a:lnSpc>
                <a:spcPct val="100000"/>
              </a:lnSpc>
              <a:spcBef>
                <a:spcPts val="375"/>
              </a:spcBef>
              <a:spcAft>
                <a:spcPts val="0"/>
              </a:spcAft>
              <a:buSzPts val="1087"/>
              <a:buNone/>
              <a:defRPr sz="1087"/>
            </a:lvl6pPr>
            <a:lvl7pPr lvl="6" algn="l">
              <a:lnSpc>
                <a:spcPct val="100000"/>
              </a:lnSpc>
              <a:spcBef>
                <a:spcPts val="375"/>
              </a:spcBef>
              <a:spcAft>
                <a:spcPts val="0"/>
              </a:spcAft>
              <a:buSzPts val="1087"/>
              <a:buNone/>
              <a:defRPr sz="1087"/>
            </a:lvl7pPr>
            <a:lvl8pPr lvl="7" algn="l">
              <a:lnSpc>
                <a:spcPct val="100000"/>
              </a:lnSpc>
              <a:spcBef>
                <a:spcPts val="375"/>
              </a:spcBef>
              <a:spcAft>
                <a:spcPts val="0"/>
              </a:spcAft>
              <a:buSzPts val="1087"/>
              <a:buNone/>
              <a:defRPr sz="1087"/>
            </a:lvl8pPr>
            <a:lvl9pPr lvl="8" algn="l">
              <a:lnSpc>
                <a:spcPct val="100000"/>
              </a:lnSpc>
              <a:spcBef>
                <a:spcPts val="375"/>
              </a:spcBef>
              <a:spcAft>
                <a:spcPts val="0"/>
              </a:spcAft>
              <a:buSzPts val="1087"/>
              <a:buNone/>
              <a:defRPr sz="1087"/>
            </a:lvl9pPr>
          </a:lstStyle>
          <a:p/>
        </p:txBody>
      </p:sp>
      <p:sp>
        <p:nvSpPr>
          <p:cNvPr id="9156" name="Google Shape;9156;g3d53bdb51f7_0_15082"/>
          <p:cNvSpPr txBox="1"/>
          <p:nvPr>
            <p:ph idx="8" type="subTitle"/>
          </p:nvPr>
        </p:nvSpPr>
        <p:spPr>
          <a:xfrm>
            <a:off x="3886889" y="2770341"/>
            <a:ext cx="1424400" cy="1566000"/>
          </a:xfrm>
          <a:prstGeom prst="rect">
            <a:avLst/>
          </a:prstGeom>
          <a:noFill/>
          <a:ln>
            <a:noFill/>
          </a:ln>
        </p:spPr>
        <p:txBody>
          <a:bodyPr anchorCtr="0" anchor="t" bIns="34275" lIns="34275" spcFirstLastPara="1" rIns="34275" wrap="square" tIns="34275">
            <a:noAutofit/>
          </a:bodyPr>
          <a:lstStyle>
            <a:lvl1pPr lvl="0" algn="l">
              <a:lnSpc>
                <a:spcPct val="100000"/>
              </a:lnSpc>
              <a:spcBef>
                <a:spcPts val="0"/>
              </a:spcBef>
              <a:spcAft>
                <a:spcPts val="0"/>
              </a:spcAft>
              <a:buSzPts val="1087"/>
              <a:buNone/>
              <a:defRPr sz="1087"/>
            </a:lvl1pPr>
            <a:lvl2pPr lvl="1" algn="l">
              <a:lnSpc>
                <a:spcPct val="100000"/>
              </a:lnSpc>
              <a:spcBef>
                <a:spcPts val="1350"/>
              </a:spcBef>
              <a:spcAft>
                <a:spcPts val="0"/>
              </a:spcAft>
              <a:buSzPts val="1087"/>
              <a:buNone/>
              <a:defRPr sz="1087"/>
            </a:lvl2pPr>
            <a:lvl3pPr lvl="2" algn="l">
              <a:lnSpc>
                <a:spcPct val="100000"/>
              </a:lnSpc>
              <a:spcBef>
                <a:spcPts val="1350"/>
              </a:spcBef>
              <a:spcAft>
                <a:spcPts val="0"/>
              </a:spcAft>
              <a:buSzPts val="1087"/>
              <a:buNone/>
              <a:defRPr sz="1087"/>
            </a:lvl3pPr>
            <a:lvl4pPr lvl="3" algn="l">
              <a:lnSpc>
                <a:spcPct val="100000"/>
              </a:lnSpc>
              <a:spcBef>
                <a:spcPts val="1350"/>
              </a:spcBef>
              <a:spcAft>
                <a:spcPts val="0"/>
              </a:spcAft>
              <a:buSzPts val="1087"/>
              <a:buNone/>
              <a:defRPr sz="1087"/>
            </a:lvl4pPr>
            <a:lvl5pPr lvl="4" algn="l">
              <a:lnSpc>
                <a:spcPct val="100000"/>
              </a:lnSpc>
              <a:spcBef>
                <a:spcPts val="1350"/>
              </a:spcBef>
              <a:spcAft>
                <a:spcPts val="0"/>
              </a:spcAft>
              <a:buSzPts val="1087"/>
              <a:buNone/>
              <a:defRPr sz="1087"/>
            </a:lvl5pPr>
            <a:lvl6pPr lvl="5" algn="l">
              <a:lnSpc>
                <a:spcPct val="100000"/>
              </a:lnSpc>
              <a:spcBef>
                <a:spcPts val="375"/>
              </a:spcBef>
              <a:spcAft>
                <a:spcPts val="0"/>
              </a:spcAft>
              <a:buSzPts val="1087"/>
              <a:buNone/>
              <a:defRPr sz="1087"/>
            </a:lvl6pPr>
            <a:lvl7pPr lvl="6" algn="l">
              <a:lnSpc>
                <a:spcPct val="100000"/>
              </a:lnSpc>
              <a:spcBef>
                <a:spcPts val="375"/>
              </a:spcBef>
              <a:spcAft>
                <a:spcPts val="0"/>
              </a:spcAft>
              <a:buSzPts val="1087"/>
              <a:buNone/>
              <a:defRPr sz="1087"/>
            </a:lvl7pPr>
            <a:lvl8pPr lvl="7" algn="l">
              <a:lnSpc>
                <a:spcPct val="100000"/>
              </a:lnSpc>
              <a:spcBef>
                <a:spcPts val="375"/>
              </a:spcBef>
              <a:spcAft>
                <a:spcPts val="0"/>
              </a:spcAft>
              <a:buSzPts val="1087"/>
              <a:buNone/>
              <a:defRPr sz="1087"/>
            </a:lvl8pPr>
            <a:lvl9pPr lvl="8" algn="l">
              <a:lnSpc>
                <a:spcPct val="100000"/>
              </a:lnSpc>
              <a:spcBef>
                <a:spcPts val="375"/>
              </a:spcBef>
              <a:spcAft>
                <a:spcPts val="0"/>
              </a:spcAft>
              <a:buSzPts val="1087"/>
              <a:buNone/>
              <a:defRPr sz="1087"/>
            </a:lvl9pPr>
          </a:lstStyle>
          <a:p/>
        </p:txBody>
      </p:sp>
      <p:sp>
        <p:nvSpPr>
          <p:cNvPr id="9157" name="Google Shape;9157;g3d53bdb51f7_0_15082"/>
          <p:cNvSpPr txBox="1"/>
          <p:nvPr>
            <p:ph idx="9" type="subTitle"/>
          </p:nvPr>
        </p:nvSpPr>
        <p:spPr>
          <a:xfrm>
            <a:off x="5598007" y="2770341"/>
            <a:ext cx="1424400" cy="1566000"/>
          </a:xfrm>
          <a:prstGeom prst="rect">
            <a:avLst/>
          </a:prstGeom>
          <a:noFill/>
          <a:ln>
            <a:noFill/>
          </a:ln>
        </p:spPr>
        <p:txBody>
          <a:bodyPr anchorCtr="0" anchor="t" bIns="34275" lIns="34275" spcFirstLastPara="1" rIns="34275" wrap="square" tIns="34275">
            <a:noAutofit/>
          </a:bodyPr>
          <a:lstStyle>
            <a:lvl1pPr lvl="0" algn="l">
              <a:lnSpc>
                <a:spcPct val="100000"/>
              </a:lnSpc>
              <a:spcBef>
                <a:spcPts val="0"/>
              </a:spcBef>
              <a:spcAft>
                <a:spcPts val="0"/>
              </a:spcAft>
              <a:buSzPts val="1087"/>
              <a:buNone/>
              <a:defRPr sz="1087"/>
            </a:lvl1pPr>
            <a:lvl2pPr lvl="1" algn="l">
              <a:lnSpc>
                <a:spcPct val="100000"/>
              </a:lnSpc>
              <a:spcBef>
                <a:spcPts val="1350"/>
              </a:spcBef>
              <a:spcAft>
                <a:spcPts val="0"/>
              </a:spcAft>
              <a:buSzPts val="1087"/>
              <a:buNone/>
              <a:defRPr sz="1087"/>
            </a:lvl2pPr>
            <a:lvl3pPr lvl="2" algn="l">
              <a:lnSpc>
                <a:spcPct val="100000"/>
              </a:lnSpc>
              <a:spcBef>
                <a:spcPts val="1350"/>
              </a:spcBef>
              <a:spcAft>
                <a:spcPts val="0"/>
              </a:spcAft>
              <a:buSzPts val="1087"/>
              <a:buNone/>
              <a:defRPr sz="1087"/>
            </a:lvl3pPr>
            <a:lvl4pPr lvl="3" algn="l">
              <a:lnSpc>
                <a:spcPct val="100000"/>
              </a:lnSpc>
              <a:spcBef>
                <a:spcPts val="1350"/>
              </a:spcBef>
              <a:spcAft>
                <a:spcPts val="0"/>
              </a:spcAft>
              <a:buSzPts val="1087"/>
              <a:buNone/>
              <a:defRPr sz="1087"/>
            </a:lvl4pPr>
            <a:lvl5pPr lvl="4" algn="l">
              <a:lnSpc>
                <a:spcPct val="100000"/>
              </a:lnSpc>
              <a:spcBef>
                <a:spcPts val="1350"/>
              </a:spcBef>
              <a:spcAft>
                <a:spcPts val="0"/>
              </a:spcAft>
              <a:buSzPts val="1087"/>
              <a:buNone/>
              <a:defRPr sz="1087"/>
            </a:lvl5pPr>
            <a:lvl6pPr lvl="5" algn="l">
              <a:lnSpc>
                <a:spcPct val="100000"/>
              </a:lnSpc>
              <a:spcBef>
                <a:spcPts val="375"/>
              </a:spcBef>
              <a:spcAft>
                <a:spcPts val="0"/>
              </a:spcAft>
              <a:buSzPts val="1087"/>
              <a:buNone/>
              <a:defRPr sz="1087"/>
            </a:lvl6pPr>
            <a:lvl7pPr lvl="6" algn="l">
              <a:lnSpc>
                <a:spcPct val="100000"/>
              </a:lnSpc>
              <a:spcBef>
                <a:spcPts val="375"/>
              </a:spcBef>
              <a:spcAft>
                <a:spcPts val="0"/>
              </a:spcAft>
              <a:buSzPts val="1087"/>
              <a:buNone/>
              <a:defRPr sz="1087"/>
            </a:lvl7pPr>
            <a:lvl8pPr lvl="7" algn="l">
              <a:lnSpc>
                <a:spcPct val="100000"/>
              </a:lnSpc>
              <a:spcBef>
                <a:spcPts val="375"/>
              </a:spcBef>
              <a:spcAft>
                <a:spcPts val="0"/>
              </a:spcAft>
              <a:buSzPts val="1087"/>
              <a:buNone/>
              <a:defRPr sz="1087"/>
            </a:lvl8pPr>
            <a:lvl9pPr lvl="8" algn="l">
              <a:lnSpc>
                <a:spcPct val="100000"/>
              </a:lnSpc>
              <a:spcBef>
                <a:spcPts val="375"/>
              </a:spcBef>
              <a:spcAft>
                <a:spcPts val="0"/>
              </a:spcAft>
              <a:buSzPts val="1087"/>
              <a:buNone/>
              <a:defRPr sz="1087"/>
            </a:lvl9pPr>
          </a:lstStyle>
          <a:p/>
        </p:txBody>
      </p:sp>
      <p:sp>
        <p:nvSpPr>
          <p:cNvPr id="9158" name="Google Shape;9158;g3d53bdb51f7_0_15082"/>
          <p:cNvSpPr txBox="1"/>
          <p:nvPr>
            <p:ph idx="13" type="subTitle"/>
          </p:nvPr>
        </p:nvSpPr>
        <p:spPr>
          <a:xfrm>
            <a:off x="7309125" y="2770341"/>
            <a:ext cx="1424400" cy="1566000"/>
          </a:xfrm>
          <a:prstGeom prst="rect">
            <a:avLst/>
          </a:prstGeom>
          <a:noFill/>
          <a:ln>
            <a:noFill/>
          </a:ln>
        </p:spPr>
        <p:txBody>
          <a:bodyPr anchorCtr="0" anchor="t" bIns="34275" lIns="34275" spcFirstLastPara="1" rIns="34275" wrap="square" tIns="34275">
            <a:noAutofit/>
          </a:bodyPr>
          <a:lstStyle>
            <a:lvl1pPr lvl="0" algn="l">
              <a:lnSpc>
                <a:spcPct val="100000"/>
              </a:lnSpc>
              <a:spcBef>
                <a:spcPts val="0"/>
              </a:spcBef>
              <a:spcAft>
                <a:spcPts val="0"/>
              </a:spcAft>
              <a:buSzPts val="1087"/>
              <a:buNone/>
              <a:defRPr sz="1087"/>
            </a:lvl1pPr>
            <a:lvl2pPr lvl="1" algn="l">
              <a:lnSpc>
                <a:spcPct val="100000"/>
              </a:lnSpc>
              <a:spcBef>
                <a:spcPts val="1350"/>
              </a:spcBef>
              <a:spcAft>
                <a:spcPts val="0"/>
              </a:spcAft>
              <a:buSzPts val="1087"/>
              <a:buNone/>
              <a:defRPr sz="1087"/>
            </a:lvl2pPr>
            <a:lvl3pPr lvl="2" algn="l">
              <a:lnSpc>
                <a:spcPct val="100000"/>
              </a:lnSpc>
              <a:spcBef>
                <a:spcPts val="1350"/>
              </a:spcBef>
              <a:spcAft>
                <a:spcPts val="0"/>
              </a:spcAft>
              <a:buSzPts val="1087"/>
              <a:buNone/>
              <a:defRPr sz="1087"/>
            </a:lvl3pPr>
            <a:lvl4pPr lvl="3" algn="l">
              <a:lnSpc>
                <a:spcPct val="100000"/>
              </a:lnSpc>
              <a:spcBef>
                <a:spcPts val="1350"/>
              </a:spcBef>
              <a:spcAft>
                <a:spcPts val="0"/>
              </a:spcAft>
              <a:buSzPts val="1087"/>
              <a:buNone/>
              <a:defRPr sz="1087"/>
            </a:lvl4pPr>
            <a:lvl5pPr lvl="4" algn="l">
              <a:lnSpc>
                <a:spcPct val="100000"/>
              </a:lnSpc>
              <a:spcBef>
                <a:spcPts val="1350"/>
              </a:spcBef>
              <a:spcAft>
                <a:spcPts val="0"/>
              </a:spcAft>
              <a:buSzPts val="1087"/>
              <a:buNone/>
              <a:defRPr sz="1087"/>
            </a:lvl5pPr>
            <a:lvl6pPr lvl="5" algn="l">
              <a:lnSpc>
                <a:spcPct val="100000"/>
              </a:lnSpc>
              <a:spcBef>
                <a:spcPts val="375"/>
              </a:spcBef>
              <a:spcAft>
                <a:spcPts val="0"/>
              </a:spcAft>
              <a:buSzPts val="1087"/>
              <a:buNone/>
              <a:defRPr sz="1087"/>
            </a:lvl6pPr>
            <a:lvl7pPr lvl="6" algn="l">
              <a:lnSpc>
                <a:spcPct val="100000"/>
              </a:lnSpc>
              <a:spcBef>
                <a:spcPts val="375"/>
              </a:spcBef>
              <a:spcAft>
                <a:spcPts val="0"/>
              </a:spcAft>
              <a:buSzPts val="1087"/>
              <a:buNone/>
              <a:defRPr sz="1087"/>
            </a:lvl7pPr>
            <a:lvl8pPr lvl="7" algn="l">
              <a:lnSpc>
                <a:spcPct val="100000"/>
              </a:lnSpc>
              <a:spcBef>
                <a:spcPts val="375"/>
              </a:spcBef>
              <a:spcAft>
                <a:spcPts val="0"/>
              </a:spcAft>
              <a:buSzPts val="1087"/>
              <a:buNone/>
              <a:defRPr sz="1087"/>
            </a:lvl8pPr>
            <a:lvl9pPr lvl="8" algn="l">
              <a:lnSpc>
                <a:spcPct val="100000"/>
              </a:lnSpc>
              <a:spcBef>
                <a:spcPts val="375"/>
              </a:spcBef>
              <a:spcAft>
                <a:spcPts val="0"/>
              </a:spcAft>
              <a:buSzPts val="1087"/>
              <a:buNone/>
              <a:defRPr sz="1087"/>
            </a:lvl9pPr>
          </a:lstStyle>
          <a:p/>
        </p:txBody>
      </p:sp>
    </p:spTree>
  </p:cSld>
  <p:clrMapOvr>
    <a:masterClrMapping/>
  </p:clrMapOvr>
</p:sldLayout>
</file>

<file path=ppt/slideLayouts/slideLayout5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4_Custom Layout  77">
  <p:cSld name="64_Custom Layout_1">
    <p:bg>
      <p:bgPr>
        <a:blipFill>
          <a:blip r:embed="rId2">
            <a:alphaModFix/>
          </a:blip>
          <a:stretch>
            <a:fillRect/>
          </a:stretch>
        </a:blipFill>
      </p:bgPr>
    </p:bg>
    <p:spTree>
      <p:nvGrpSpPr>
        <p:cNvPr id="9159" name="Shape 9159"/>
        <p:cNvGrpSpPr/>
        <p:nvPr/>
      </p:nvGrpSpPr>
      <p:grpSpPr>
        <a:xfrm>
          <a:off x="0" y="0"/>
          <a:ext cx="0" cy="0"/>
          <a:chOff x="0" y="0"/>
          <a:chExt cx="0" cy="0"/>
        </a:xfrm>
      </p:grpSpPr>
      <p:sp>
        <p:nvSpPr>
          <p:cNvPr id="9160" name="Google Shape;9160;g3d53bdb51f7_0_15106"/>
          <p:cNvSpPr/>
          <p:nvPr/>
        </p:nvSpPr>
        <p:spPr>
          <a:xfrm>
            <a:off x="342855"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161" name="Google Shape;9161;g3d53bdb51f7_0_15106"/>
          <p:cNvSpPr/>
          <p:nvPr/>
        </p:nvSpPr>
        <p:spPr>
          <a:xfrm>
            <a:off x="2053978"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162" name="Google Shape;9162;g3d53bdb51f7_0_15106"/>
          <p:cNvSpPr/>
          <p:nvPr/>
        </p:nvSpPr>
        <p:spPr>
          <a:xfrm>
            <a:off x="3765101"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163" name="Google Shape;9163;g3d53bdb51f7_0_15106"/>
          <p:cNvSpPr/>
          <p:nvPr/>
        </p:nvSpPr>
        <p:spPr>
          <a:xfrm>
            <a:off x="5476224"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164" name="Google Shape;9164;g3d53bdb51f7_0_15106"/>
          <p:cNvSpPr/>
          <p:nvPr/>
        </p:nvSpPr>
        <p:spPr>
          <a:xfrm>
            <a:off x="7187347"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165" name="Google Shape;9165;g3d53bdb51f7_0_15106"/>
          <p:cNvSpPr/>
          <p:nvPr/>
        </p:nvSpPr>
        <p:spPr>
          <a:xfrm>
            <a:off x="227754" y="2374978"/>
            <a:ext cx="8829300" cy="197700"/>
          </a:xfrm>
          <a:prstGeom prst="homePlate">
            <a:avLst>
              <a:gd fmla="val 33471" name="adj"/>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5000">
                <a:srgbClr val="1C0B66"/>
              </a:gs>
              <a:gs pos="86000">
                <a:srgbClr val="1C1A7D"/>
              </a:gs>
              <a:gs pos="91000">
                <a:srgbClr val="1C2F9D"/>
              </a:gs>
              <a:gs pos="95000">
                <a:srgbClr val="1C4AC7"/>
              </a:gs>
              <a:gs pos="100000">
                <a:srgbClr val="1C6AF9"/>
              </a:gs>
            </a:gsLst>
            <a:lin ang="10800025"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accent1"/>
              </a:solidFill>
              <a:latin typeface="Poppins Medium"/>
              <a:ea typeface="Poppins Medium"/>
              <a:cs typeface="Poppins Medium"/>
              <a:sym typeface="Poppins Medium"/>
            </a:endParaRPr>
          </a:p>
        </p:txBody>
      </p:sp>
      <p:sp>
        <p:nvSpPr>
          <p:cNvPr id="9166" name="Google Shape;9166;g3d53bdb51f7_0_15106"/>
          <p:cNvSpPr txBox="1"/>
          <p:nvPr>
            <p:ph type="title"/>
          </p:nvPr>
        </p:nvSpPr>
        <p:spPr>
          <a:xfrm>
            <a:off x="309269" y="314400"/>
            <a:ext cx="85461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167" name="Google Shape;9167;g3d53bdb51f7_0_1510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white arrow on a black background&#10;&#10;AI-generated content may be incorrect." id="9168" name="Google Shape;9168;g3d53bdb51f7_0_15106"/>
          <p:cNvPicPr preferRelativeResize="0"/>
          <p:nvPr/>
        </p:nvPicPr>
        <p:blipFill rotWithShape="1">
          <a:blip r:embed="rId3">
            <a:alphaModFix/>
          </a:blip>
          <a:srcRect b="0" l="0" r="0" t="0"/>
          <a:stretch/>
        </p:blipFill>
        <p:spPr>
          <a:xfrm>
            <a:off x="482470" y="2408575"/>
            <a:ext cx="82147" cy="132149"/>
          </a:xfrm>
          <a:prstGeom prst="rect">
            <a:avLst/>
          </a:prstGeom>
          <a:noFill/>
          <a:ln>
            <a:noFill/>
          </a:ln>
        </p:spPr>
      </p:pic>
      <p:pic>
        <p:nvPicPr>
          <p:cNvPr descr="A white arrow on a black background&#10;&#10;AI-generated content may be incorrect." id="9169" name="Google Shape;9169;g3d53bdb51f7_0_15106"/>
          <p:cNvPicPr preferRelativeResize="0"/>
          <p:nvPr/>
        </p:nvPicPr>
        <p:blipFill rotWithShape="1">
          <a:blip r:embed="rId3">
            <a:alphaModFix/>
          </a:blip>
          <a:srcRect b="0" l="0" r="0" t="0"/>
          <a:stretch/>
        </p:blipFill>
        <p:spPr>
          <a:xfrm>
            <a:off x="3905722" y="2408575"/>
            <a:ext cx="82147" cy="132149"/>
          </a:xfrm>
          <a:prstGeom prst="rect">
            <a:avLst/>
          </a:prstGeom>
          <a:noFill/>
          <a:ln>
            <a:noFill/>
          </a:ln>
        </p:spPr>
      </p:pic>
      <p:pic>
        <p:nvPicPr>
          <p:cNvPr descr="A white arrow on a black background&#10;&#10;AI-generated content may be incorrect." id="9170" name="Google Shape;9170;g3d53bdb51f7_0_15106"/>
          <p:cNvPicPr preferRelativeResize="0"/>
          <p:nvPr/>
        </p:nvPicPr>
        <p:blipFill rotWithShape="1">
          <a:blip r:embed="rId3">
            <a:alphaModFix/>
          </a:blip>
          <a:srcRect b="0" l="0" r="0" t="0"/>
          <a:stretch/>
        </p:blipFill>
        <p:spPr>
          <a:xfrm>
            <a:off x="5622979" y="2408575"/>
            <a:ext cx="82147" cy="132149"/>
          </a:xfrm>
          <a:prstGeom prst="rect">
            <a:avLst/>
          </a:prstGeom>
          <a:noFill/>
          <a:ln>
            <a:noFill/>
          </a:ln>
        </p:spPr>
      </p:pic>
      <p:pic>
        <p:nvPicPr>
          <p:cNvPr descr="A white arrow on a black background&#10;&#10;AI-generated content may be incorrect." id="9171" name="Google Shape;9171;g3d53bdb51f7_0_15106"/>
          <p:cNvPicPr preferRelativeResize="0"/>
          <p:nvPr/>
        </p:nvPicPr>
        <p:blipFill rotWithShape="1">
          <a:blip r:embed="rId3">
            <a:alphaModFix/>
          </a:blip>
          <a:srcRect b="0" l="0" r="0" t="0"/>
          <a:stretch/>
        </p:blipFill>
        <p:spPr>
          <a:xfrm>
            <a:off x="7330730" y="2408575"/>
            <a:ext cx="82147" cy="132149"/>
          </a:xfrm>
          <a:prstGeom prst="rect">
            <a:avLst/>
          </a:prstGeom>
          <a:noFill/>
          <a:ln>
            <a:noFill/>
          </a:ln>
        </p:spPr>
      </p:pic>
      <p:pic>
        <p:nvPicPr>
          <p:cNvPr descr="A white arrow on a black background&#10;&#10;AI-generated content may be incorrect." id="9172" name="Google Shape;9172;g3d53bdb51f7_0_15106"/>
          <p:cNvPicPr preferRelativeResize="0"/>
          <p:nvPr/>
        </p:nvPicPr>
        <p:blipFill rotWithShape="1">
          <a:blip r:embed="rId3">
            <a:alphaModFix/>
          </a:blip>
          <a:srcRect b="0" l="0" r="0" t="0"/>
          <a:stretch/>
        </p:blipFill>
        <p:spPr>
          <a:xfrm>
            <a:off x="2190871" y="2408575"/>
            <a:ext cx="82147" cy="132149"/>
          </a:xfrm>
          <a:prstGeom prst="rect">
            <a:avLst/>
          </a:prstGeom>
          <a:noFill/>
          <a:ln>
            <a:noFill/>
          </a:ln>
        </p:spPr>
      </p:pic>
      <p:sp>
        <p:nvSpPr>
          <p:cNvPr id="9173" name="Google Shape;9173;g3d53bdb51f7_0_15106"/>
          <p:cNvSpPr txBox="1"/>
          <p:nvPr>
            <p:ph idx="2" type="title"/>
          </p:nvPr>
        </p:nvSpPr>
        <p:spPr>
          <a:xfrm>
            <a:off x="419964" y="1198973"/>
            <a:ext cx="811500" cy="4143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2850">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174" name="Google Shape;9174;g3d53bdb51f7_0_15106"/>
          <p:cNvSpPr txBox="1"/>
          <p:nvPr>
            <p:ph idx="3" type="title"/>
          </p:nvPr>
        </p:nvSpPr>
        <p:spPr>
          <a:xfrm>
            <a:off x="2190868" y="1198973"/>
            <a:ext cx="811500" cy="4143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2850">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175" name="Google Shape;9175;g3d53bdb51f7_0_15106"/>
          <p:cNvSpPr txBox="1"/>
          <p:nvPr>
            <p:ph idx="4" type="title"/>
          </p:nvPr>
        </p:nvSpPr>
        <p:spPr>
          <a:xfrm>
            <a:off x="3916056" y="1198973"/>
            <a:ext cx="811500" cy="4143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2850">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176" name="Google Shape;9176;g3d53bdb51f7_0_15106"/>
          <p:cNvSpPr txBox="1"/>
          <p:nvPr>
            <p:ph idx="5" type="title"/>
          </p:nvPr>
        </p:nvSpPr>
        <p:spPr>
          <a:xfrm>
            <a:off x="5641244" y="1198973"/>
            <a:ext cx="811500" cy="4143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2850">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177" name="Google Shape;9177;g3d53bdb51f7_0_15106"/>
          <p:cNvSpPr txBox="1"/>
          <p:nvPr>
            <p:ph idx="6" type="title"/>
          </p:nvPr>
        </p:nvSpPr>
        <p:spPr>
          <a:xfrm>
            <a:off x="7366431" y="1198973"/>
            <a:ext cx="811500" cy="4143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2850">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178" name="Google Shape;9178;g3d53bdb51f7_0_15106"/>
          <p:cNvSpPr txBox="1"/>
          <p:nvPr>
            <p:ph idx="1" type="subTitle"/>
          </p:nvPr>
        </p:nvSpPr>
        <p:spPr>
          <a:xfrm>
            <a:off x="2175767" y="2770341"/>
            <a:ext cx="1424400" cy="1566000"/>
          </a:xfrm>
          <a:prstGeom prst="rect">
            <a:avLst/>
          </a:prstGeom>
          <a:noFill/>
          <a:ln>
            <a:noFill/>
          </a:ln>
        </p:spPr>
        <p:txBody>
          <a:bodyPr anchorCtr="0" anchor="t" bIns="34275" lIns="34275" spcFirstLastPara="1" rIns="34275" wrap="square" tIns="34275">
            <a:noAutofit/>
          </a:bodyPr>
          <a:lstStyle>
            <a:lvl1pPr lvl="0" algn="l">
              <a:lnSpc>
                <a:spcPct val="100000"/>
              </a:lnSpc>
              <a:spcBef>
                <a:spcPts val="0"/>
              </a:spcBef>
              <a:spcAft>
                <a:spcPts val="0"/>
              </a:spcAft>
              <a:buSzPts val="1087"/>
              <a:buNone/>
              <a:defRPr sz="1087"/>
            </a:lvl1pPr>
            <a:lvl2pPr lvl="1" algn="l">
              <a:lnSpc>
                <a:spcPct val="100000"/>
              </a:lnSpc>
              <a:spcBef>
                <a:spcPts val="1350"/>
              </a:spcBef>
              <a:spcAft>
                <a:spcPts val="0"/>
              </a:spcAft>
              <a:buSzPts val="1087"/>
              <a:buNone/>
              <a:defRPr sz="1087"/>
            </a:lvl2pPr>
            <a:lvl3pPr lvl="2" algn="l">
              <a:lnSpc>
                <a:spcPct val="100000"/>
              </a:lnSpc>
              <a:spcBef>
                <a:spcPts val="1350"/>
              </a:spcBef>
              <a:spcAft>
                <a:spcPts val="0"/>
              </a:spcAft>
              <a:buSzPts val="1087"/>
              <a:buNone/>
              <a:defRPr sz="1087"/>
            </a:lvl3pPr>
            <a:lvl4pPr lvl="3" algn="l">
              <a:lnSpc>
                <a:spcPct val="100000"/>
              </a:lnSpc>
              <a:spcBef>
                <a:spcPts val="1350"/>
              </a:spcBef>
              <a:spcAft>
                <a:spcPts val="0"/>
              </a:spcAft>
              <a:buSzPts val="1087"/>
              <a:buNone/>
              <a:defRPr sz="1087"/>
            </a:lvl4pPr>
            <a:lvl5pPr lvl="4" algn="l">
              <a:lnSpc>
                <a:spcPct val="100000"/>
              </a:lnSpc>
              <a:spcBef>
                <a:spcPts val="1350"/>
              </a:spcBef>
              <a:spcAft>
                <a:spcPts val="0"/>
              </a:spcAft>
              <a:buSzPts val="1087"/>
              <a:buNone/>
              <a:defRPr sz="1087"/>
            </a:lvl5pPr>
            <a:lvl6pPr lvl="5" algn="l">
              <a:lnSpc>
                <a:spcPct val="100000"/>
              </a:lnSpc>
              <a:spcBef>
                <a:spcPts val="375"/>
              </a:spcBef>
              <a:spcAft>
                <a:spcPts val="0"/>
              </a:spcAft>
              <a:buSzPts val="1087"/>
              <a:buNone/>
              <a:defRPr sz="1087"/>
            </a:lvl6pPr>
            <a:lvl7pPr lvl="6" algn="l">
              <a:lnSpc>
                <a:spcPct val="100000"/>
              </a:lnSpc>
              <a:spcBef>
                <a:spcPts val="375"/>
              </a:spcBef>
              <a:spcAft>
                <a:spcPts val="0"/>
              </a:spcAft>
              <a:buSzPts val="1087"/>
              <a:buNone/>
              <a:defRPr sz="1087"/>
            </a:lvl7pPr>
            <a:lvl8pPr lvl="7" algn="l">
              <a:lnSpc>
                <a:spcPct val="100000"/>
              </a:lnSpc>
              <a:spcBef>
                <a:spcPts val="375"/>
              </a:spcBef>
              <a:spcAft>
                <a:spcPts val="0"/>
              </a:spcAft>
              <a:buSzPts val="1087"/>
              <a:buNone/>
              <a:defRPr sz="1087"/>
            </a:lvl8pPr>
            <a:lvl9pPr lvl="8" algn="l">
              <a:lnSpc>
                <a:spcPct val="100000"/>
              </a:lnSpc>
              <a:spcBef>
                <a:spcPts val="375"/>
              </a:spcBef>
              <a:spcAft>
                <a:spcPts val="0"/>
              </a:spcAft>
              <a:buSzPts val="1087"/>
              <a:buNone/>
              <a:defRPr sz="1087"/>
            </a:lvl9pPr>
          </a:lstStyle>
          <a:p/>
        </p:txBody>
      </p:sp>
      <p:sp>
        <p:nvSpPr>
          <p:cNvPr id="9179" name="Google Shape;9179;g3d53bdb51f7_0_15106"/>
          <p:cNvSpPr txBox="1"/>
          <p:nvPr>
            <p:ph idx="7" type="subTitle"/>
          </p:nvPr>
        </p:nvSpPr>
        <p:spPr>
          <a:xfrm>
            <a:off x="3886889" y="2770341"/>
            <a:ext cx="1424400" cy="1566000"/>
          </a:xfrm>
          <a:prstGeom prst="rect">
            <a:avLst/>
          </a:prstGeom>
          <a:noFill/>
          <a:ln>
            <a:noFill/>
          </a:ln>
        </p:spPr>
        <p:txBody>
          <a:bodyPr anchorCtr="0" anchor="t" bIns="34275" lIns="34275" spcFirstLastPara="1" rIns="34275" wrap="square" tIns="34275">
            <a:noAutofit/>
          </a:bodyPr>
          <a:lstStyle>
            <a:lvl1pPr lvl="0" algn="l">
              <a:lnSpc>
                <a:spcPct val="100000"/>
              </a:lnSpc>
              <a:spcBef>
                <a:spcPts val="0"/>
              </a:spcBef>
              <a:spcAft>
                <a:spcPts val="0"/>
              </a:spcAft>
              <a:buSzPts val="1087"/>
              <a:buNone/>
              <a:defRPr sz="1087"/>
            </a:lvl1pPr>
            <a:lvl2pPr lvl="1" algn="l">
              <a:lnSpc>
                <a:spcPct val="100000"/>
              </a:lnSpc>
              <a:spcBef>
                <a:spcPts val="1350"/>
              </a:spcBef>
              <a:spcAft>
                <a:spcPts val="0"/>
              </a:spcAft>
              <a:buSzPts val="1087"/>
              <a:buNone/>
              <a:defRPr sz="1087"/>
            </a:lvl2pPr>
            <a:lvl3pPr lvl="2" algn="l">
              <a:lnSpc>
                <a:spcPct val="100000"/>
              </a:lnSpc>
              <a:spcBef>
                <a:spcPts val="1350"/>
              </a:spcBef>
              <a:spcAft>
                <a:spcPts val="0"/>
              </a:spcAft>
              <a:buSzPts val="1087"/>
              <a:buNone/>
              <a:defRPr sz="1087"/>
            </a:lvl3pPr>
            <a:lvl4pPr lvl="3" algn="l">
              <a:lnSpc>
                <a:spcPct val="100000"/>
              </a:lnSpc>
              <a:spcBef>
                <a:spcPts val="1350"/>
              </a:spcBef>
              <a:spcAft>
                <a:spcPts val="0"/>
              </a:spcAft>
              <a:buSzPts val="1087"/>
              <a:buNone/>
              <a:defRPr sz="1087"/>
            </a:lvl4pPr>
            <a:lvl5pPr lvl="4" algn="l">
              <a:lnSpc>
                <a:spcPct val="100000"/>
              </a:lnSpc>
              <a:spcBef>
                <a:spcPts val="1350"/>
              </a:spcBef>
              <a:spcAft>
                <a:spcPts val="0"/>
              </a:spcAft>
              <a:buSzPts val="1087"/>
              <a:buNone/>
              <a:defRPr sz="1087"/>
            </a:lvl5pPr>
            <a:lvl6pPr lvl="5" algn="l">
              <a:lnSpc>
                <a:spcPct val="100000"/>
              </a:lnSpc>
              <a:spcBef>
                <a:spcPts val="375"/>
              </a:spcBef>
              <a:spcAft>
                <a:spcPts val="0"/>
              </a:spcAft>
              <a:buSzPts val="1087"/>
              <a:buNone/>
              <a:defRPr sz="1087"/>
            </a:lvl6pPr>
            <a:lvl7pPr lvl="6" algn="l">
              <a:lnSpc>
                <a:spcPct val="100000"/>
              </a:lnSpc>
              <a:spcBef>
                <a:spcPts val="375"/>
              </a:spcBef>
              <a:spcAft>
                <a:spcPts val="0"/>
              </a:spcAft>
              <a:buSzPts val="1087"/>
              <a:buNone/>
              <a:defRPr sz="1087"/>
            </a:lvl7pPr>
            <a:lvl8pPr lvl="7" algn="l">
              <a:lnSpc>
                <a:spcPct val="100000"/>
              </a:lnSpc>
              <a:spcBef>
                <a:spcPts val="375"/>
              </a:spcBef>
              <a:spcAft>
                <a:spcPts val="0"/>
              </a:spcAft>
              <a:buSzPts val="1087"/>
              <a:buNone/>
              <a:defRPr sz="1087"/>
            </a:lvl8pPr>
            <a:lvl9pPr lvl="8" algn="l">
              <a:lnSpc>
                <a:spcPct val="100000"/>
              </a:lnSpc>
              <a:spcBef>
                <a:spcPts val="375"/>
              </a:spcBef>
              <a:spcAft>
                <a:spcPts val="0"/>
              </a:spcAft>
              <a:buSzPts val="1087"/>
              <a:buNone/>
              <a:defRPr sz="1087"/>
            </a:lvl9pPr>
          </a:lstStyle>
          <a:p/>
        </p:txBody>
      </p:sp>
      <p:sp>
        <p:nvSpPr>
          <p:cNvPr id="9180" name="Google Shape;9180;g3d53bdb51f7_0_15106"/>
          <p:cNvSpPr txBox="1"/>
          <p:nvPr>
            <p:ph idx="8" type="subTitle"/>
          </p:nvPr>
        </p:nvSpPr>
        <p:spPr>
          <a:xfrm>
            <a:off x="5598007" y="2770341"/>
            <a:ext cx="1424400" cy="1566000"/>
          </a:xfrm>
          <a:prstGeom prst="rect">
            <a:avLst/>
          </a:prstGeom>
          <a:noFill/>
          <a:ln>
            <a:noFill/>
          </a:ln>
        </p:spPr>
        <p:txBody>
          <a:bodyPr anchorCtr="0" anchor="t" bIns="34275" lIns="34275" spcFirstLastPara="1" rIns="34275" wrap="square" tIns="34275">
            <a:noAutofit/>
          </a:bodyPr>
          <a:lstStyle>
            <a:lvl1pPr lvl="0" algn="l">
              <a:lnSpc>
                <a:spcPct val="100000"/>
              </a:lnSpc>
              <a:spcBef>
                <a:spcPts val="0"/>
              </a:spcBef>
              <a:spcAft>
                <a:spcPts val="0"/>
              </a:spcAft>
              <a:buSzPts val="1087"/>
              <a:buNone/>
              <a:defRPr sz="1087"/>
            </a:lvl1pPr>
            <a:lvl2pPr lvl="1" algn="l">
              <a:lnSpc>
                <a:spcPct val="100000"/>
              </a:lnSpc>
              <a:spcBef>
                <a:spcPts val="1350"/>
              </a:spcBef>
              <a:spcAft>
                <a:spcPts val="0"/>
              </a:spcAft>
              <a:buSzPts val="1087"/>
              <a:buNone/>
              <a:defRPr sz="1087"/>
            </a:lvl2pPr>
            <a:lvl3pPr lvl="2" algn="l">
              <a:lnSpc>
                <a:spcPct val="100000"/>
              </a:lnSpc>
              <a:spcBef>
                <a:spcPts val="1350"/>
              </a:spcBef>
              <a:spcAft>
                <a:spcPts val="0"/>
              </a:spcAft>
              <a:buSzPts val="1087"/>
              <a:buNone/>
              <a:defRPr sz="1087"/>
            </a:lvl3pPr>
            <a:lvl4pPr lvl="3" algn="l">
              <a:lnSpc>
                <a:spcPct val="100000"/>
              </a:lnSpc>
              <a:spcBef>
                <a:spcPts val="1350"/>
              </a:spcBef>
              <a:spcAft>
                <a:spcPts val="0"/>
              </a:spcAft>
              <a:buSzPts val="1087"/>
              <a:buNone/>
              <a:defRPr sz="1087"/>
            </a:lvl4pPr>
            <a:lvl5pPr lvl="4" algn="l">
              <a:lnSpc>
                <a:spcPct val="100000"/>
              </a:lnSpc>
              <a:spcBef>
                <a:spcPts val="1350"/>
              </a:spcBef>
              <a:spcAft>
                <a:spcPts val="0"/>
              </a:spcAft>
              <a:buSzPts val="1087"/>
              <a:buNone/>
              <a:defRPr sz="1087"/>
            </a:lvl5pPr>
            <a:lvl6pPr lvl="5" algn="l">
              <a:lnSpc>
                <a:spcPct val="100000"/>
              </a:lnSpc>
              <a:spcBef>
                <a:spcPts val="375"/>
              </a:spcBef>
              <a:spcAft>
                <a:spcPts val="0"/>
              </a:spcAft>
              <a:buSzPts val="1087"/>
              <a:buNone/>
              <a:defRPr sz="1087"/>
            </a:lvl6pPr>
            <a:lvl7pPr lvl="6" algn="l">
              <a:lnSpc>
                <a:spcPct val="100000"/>
              </a:lnSpc>
              <a:spcBef>
                <a:spcPts val="375"/>
              </a:spcBef>
              <a:spcAft>
                <a:spcPts val="0"/>
              </a:spcAft>
              <a:buSzPts val="1087"/>
              <a:buNone/>
              <a:defRPr sz="1087"/>
            </a:lvl7pPr>
            <a:lvl8pPr lvl="7" algn="l">
              <a:lnSpc>
                <a:spcPct val="100000"/>
              </a:lnSpc>
              <a:spcBef>
                <a:spcPts val="375"/>
              </a:spcBef>
              <a:spcAft>
                <a:spcPts val="0"/>
              </a:spcAft>
              <a:buSzPts val="1087"/>
              <a:buNone/>
              <a:defRPr sz="1087"/>
            </a:lvl8pPr>
            <a:lvl9pPr lvl="8" algn="l">
              <a:lnSpc>
                <a:spcPct val="100000"/>
              </a:lnSpc>
              <a:spcBef>
                <a:spcPts val="375"/>
              </a:spcBef>
              <a:spcAft>
                <a:spcPts val="0"/>
              </a:spcAft>
              <a:buSzPts val="1087"/>
              <a:buNone/>
              <a:defRPr sz="1087"/>
            </a:lvl9pPr>
          </a:lstStyle>
          <a:p/>
        </p:txBody>
      </p:sp>
      <p:sp>
        <p:nvSpPr>
          <p:cNvPr id="9181" name="Google Shape;9181;g3d53bdb51f7_0_15106"/>
          <p:cNvSpPr txBox="1"/>
          <p:nvPr>
            <p:ph idx="9" type="subTitle"/>
          </p:nvPr>
        </p:nvSpPr>
        <p:spPr>
          <a:xfrm>
            <a:off x="7309125" y="2770341"/>
            <a:ext cx="1424400" cy="1566000"/>
          </a:xfrm>
          <a:prstGeom prst="rect">
            <a:avLst/>
          </a:prstGeom>
          <a:noFill/>
          <a:ln>
            <a:noFill/>
          </a:ln>
        </p:spPr>
        <p:txBody>
          <a:bodyPr anchorCtr="0" anchor="t" bIns="34275" lIns="34275" spcFirstLastPara="1" rIns="34275" wrap="square" tIns="34275">
            <a:noAutofit/>
          </a:bodyPr>
          <a:lstStyle>
            <a:lvl1pPr lvl="0" algn="l">
              <a:lnSpc>
                <a:spcPct val="100000"/>
              </a:lnSpc>
              <a:spcBef>
                <a:spcPts val="0"/>
              </a:spcBef>
              <a:spcAft>
                <a:spcPts val="0"/>
              </a:spcAft>
              <a:buSzPts val="1087"/>
              <a:buNone/>
              <a:defRPr sz="1087"/>
            </a:lvl1pPr>
            <a:lvl2pPr lvl="1" algn="l">
              <a:lnSpc>
                <a:spcPct val="100000"/>
              </a:lnSpc>
              <a:spcBef>
                <a:spcPts val="1350"/>
              </a:spcBef>
              <a:spcAft>
                <a:spcPts val="0"/>
              </a:spcAft>
              <a:buSzPts val="1087"/>
              <a:buNone/>
              <a:defRPr sz="1087"/>
            </a:lvl2pPr>
            <a:lvl3pPr lvl="2" algn="l">
              <a:lnSpc>
                <a:spcPct val="100000"/>
              </a:lnSpc>
              <a:spcBef>
                <a:spcPts val="1350"/>
              </a:spcBef>
              <a:spcAft>
                <a:spcPts val="0"/>
              </a:spcAft>
              <a:buSzPts val="1087"/>
              <a:buNone/>
              <a:defRPr sz="1087"/>
            </a:lvl3pPr>
            <a:lvl4pPr lvl="3" algn="l">
              <a:lnSpc>
                <a:spcPct val="100000"/>
              </a:lnSpc>
              <a:spcBef>
                <a:spcPts val="1350"/>
              </a:spcBef>
              <a:spcAft>
                <a:spcPts val="0"/>
              </a:spcAft>
              <a:buSzPts val="1087"/>
              <a:buNone/>
              <a:defRPr sz="1087"/>
            </a:lvl4pPr>
            <a:lvl5pPr lvl="4" algn="l">
              <a:lnSpc>
                <a:spcPct val="100000"/>
              </a:lnSpc>
              <a:spcBef>
                <a:spcPts val="1350"/>
              </a:spcBef>
              <a:spcAft>
                <a:spcPts val="0"/>
              </a:spcAft>
              <a:buSzPts val="1087"/>
              <a:buNone/>
              <a:defRPr sz="1087"/>
            </a:lvl5pPr>
            <a:lvl6pPr lvl="5" algn="l">
              <a:lnSpc>
                <a:spcPct val="100000"/>
              </a:lnSpc>
              <a:spcBef>
                <a:spcPts val="375"/>
              </a:spcBef>
              <a:spcAft>
                <a:spcPts val="0"/>
              </a:spcAft>
              <a:buSzPts val="1087"/>
              <a:buNone/>
              <a:defRPr sz="1087"/>
            </a:lvl6pPr>
            <a:lvl7pPr lvl="6" algn="l">
              <a:lnSpc>
                <a:spcPct val="100000"/>
              </a:lnSpc>
              <a:spcBef>
                <a:spcPts val="375"/>
              </a:spcBef>
              <a:spcAft>
                <a:spcPts val="0"/>
              </a:spcAft>
              <a:buSzPts val="1087"/>
              <a:buNone/>
              <a:defRPr sz="1087"/>
            </a:lvl7pPr>
            <a:lvl8pPr lvl="7" algn="l">
              <a:lnSpc>
                <a:spcPct val="100000"/>
              </a:lnSpc>
              <a:spcBef>
                <a:spcPts val="375"/>
              </a:spcBef>
              <a:spcAft>
                <a:spcPts val="0"/>
              </a:spcAft>
              <a:buSzPts val="1087"/>
              <a:buNone/>
              <a:defRPr sz="1087"/>
            </a:lvl8pPr>
            <a:lvl9pPr lvl="8" algn="l">
              <a:lnSpc>
                <a:spcPct val="100000"/>
              </a:lnSpc>
              <a:spcBef>
                <a:spcPts val="375"/>
              </a:spcBef>
              <a:spcAft>
                <a:spcPts val="0"/>
              </a:spcAft>
              <a:buSzPts val="1087"/>
              <a:buNone/>
              <a:defRPr sz="1087"/>
            </a:lvl9pPr>
          </a:lstStyle>
          <a:p/>
        </p:txBody>
      </p:sp>
      <p:sp>
        <p:nvSpPr>
          <p:cNvPr id="9182" name="Google Shape;9182;g3d53bdb51f7_0_15106"/>
          <p:cNvSpPr txBox="1"/>
          <p:nvPr>
            <p:ph idx="13" type="subTitle"/>
          </p:nvPr>
        </p:nvSpPr>
        <p:spPr>
          <a:xfrm>
            <a:off x="473376" y="2770341"/>
            <a:ext cx="1424400" cy="1566000"/>
          </a:xfrm>
          <a:prstGeom prst="rect">
            <a:avLst/>
          </a:prstGeom>
          <a:noFill/>
          <a:ln>
            <a:noFill/>
          </a:ln>
        </p:spPr>
        <p:txBody>
          <a:bodyPr anchorCtr="0" anchor="t" bIns="34275" lIns="34275" spcFirstLastPara="1" rIns="34275" wrap="square" tIns="34275">
            <a:noAutofit/>
          </a:bodyPr>
          <a:lstStyle>
            <a:lvl1pPr lvl="0" algn="l">
              <a:lnSpc>
                <a:spcPct val="100000"/>
              </a:lnSpc>
              <a:spcBef>
                <a:spcPts val="0"/>
              </a:spcBef>
              <a:spcAft>
                <a:spcPts val="0"/>
              </a:spcAft>
              <a:buSzPts val="1087"/>
              <a:buNone/>
              <a:defRPr sz="1087"/>
            </a:lvl1pPr>
            <a:lvl2pPr lvl="1" algn="l">
              <a:lnSpc>
                <a:spcPct val="100000"/>
              </a:lnSpc>
              <a:spcBef>
                <a:spcPts val="1350"/>
              </a:spcBef>
              <a:spcAft>
                <a:spcPts val="0"/>
              </a:spcAft>
              <a:buSzPts val="1087"/>
              <a:buNone/>
              <a:defRPr sz="1087"/>
            </a:lvl2pPr>
            <a:lvl3pPr lvl="2" algn="l">
              <a:lnSpc>
                <a:spcPct val="100000"/>
              </a:lnSpc>
              <a:spcBef>
                <a:spcPts val="1350"/>
              </a:spcBef>
              <a:spcAft>
                <a:spcPts val="0"/>
              </a:spcAft>
              <a:buSzPts val="1087"/>
              <a:buNone/>
              <a:defRPr sz="1087"/>
            </a:lvl3pPr>
            <a:lvl4pPr lvl="3" algn="l">
              <a:lnSpc>
                <a:spcPct val="100000"/>
              </a:lnSpc>
              <a:spcBef>
                <a:spcPts val="1350"/>
              </a:spcBef>
              <a:spcAft>
                <a:spcPts val="0"/>
              </a:spcAft>
              <a:buSzPts val="1087"/>
              <a:buNone/>
              <a:defRPr sz="1087"/>
            </a:lvl4pPr>
            <a:lvl5pPr lvl="4" algn="l">
              <a:lnSpc>
                <a:spcPct val="100000"/>
              </a:lnSpc>
              <a:spcBef>
                <a:spcPts val="1350"/>
              </a:spcBef>
              <a:spcAft>
                <a:spcPts val="0"/>
              </a:spcAft>
              <a:buSzPts val="1087"/>
              <a:buNone/>
              <a:defRPr sz="1087"/>
            </a:lvl5pPr>
            <a:lvl6pPr lvl="5" algn="l">
              <a:lnSpc>
                <a:spcPct val="100000"/>
              </a:lnSpc>
              <a:spcBef>
                <a:spcPts val="375"/>
              </a:spcBef>
              <a:spcAft>
                <a:spcPts val="0"/>
              </a:spcAft>
              <a:buSzPts val="1087"/>
              <a:buNone/>
              <a:defRPr sz="1087"/>
            </a:lvl6pPr>
            <a:lvl7pPr lvl="6" algn="l">
              <a:lnSpc>
                <a:spcPct val="100000"/>
              </a:lnSpc>
              <a:spcBef>
                <a:spcPts val="375"/>
              </a:spcBef>
              <a:spcAft>
                <a:spcPts val="0"/>
              </a:spcAft>
              <a:buSzPts val="1087"/>
              <a:buNone/>
              <a:defRPr sz="1087"/>
            </a:lvl7pPr>
            <a:lvl8pPr lvl="7" algn="l">
              <a:lnSpc>
                <a:spcPct val="100000"/>
              </a:lnSpc>
              <a:spcBef>
                <a:spcPts val="375"/>
              </a:spcBef>
              <a:spcAft>
                <a:spcPts val="0"/>
              </a:spcAft>
              <a:buSzPts val="1087"/>
              <a:buNone/>
              <a:defRPr sz="1087"/>
            </a:lvl8pPr>
            <a:lvl9pPr lvl="8" algn="l">
              <a:lnSpc>
                <a:spcPct val="100000"/>
              </a:lnSpc>
              <a:spcBef>
                <a:spcPts val="375"/>
              </a:spcBef>
              <a:spcAft>
                <a:spcPts val="0"/>
              </a:spcAft>
              <a:buSzPts val="1087"/>
              <a:buNone/>
              <a:defRPr sz="1087"/>
            </a:lvl9pPr>
          </a:lstStyle>
          <a:p/>
        </p:txBody>
      </p:sp>
    </p:spTree>
  </p:cSld>
  <p:clrMapOvr>
    <a:masterClrMapping/>
  </p:clrMapOvr>
</p:sldLayout>
</file>

<file path=ppt/slideLayouts/slideLayout5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5_Custom Layout">
  <p:cSld name="65_Custom Layout">
    <p:bg>
      <p:bgPr>
        <a:blipFill>
          <a:blip r:embed="rId2">
            <a:alphaModFix/>
          </a:blip>
          <a:stretch>
            <a:fillRect/>
          </a:stretch>
        </a:blipFill>
      </p:bgPr>
    </p:bg>
    <p:spTree>
      <p:nvGrpSpPr>
        <p:cNvPr id="9183" name="Shape 9183"/>
        <p:cNvGrpSpPr/>
        <p:nvPr/>
      </p:nvGrpSpPr>
      <p:grpSpPr>
        <a:xfrm>
          <a:off x="0" y="0"/>
          <a:ext cx="0" cy="0"/>
          <a:chOff x="0" y="0"/>
          <a:chExt cx="0" cy="0"/>
        </a:xfrm>
      </p:grpSpPr>
      <p:sp>
        <p:nvSpPr>
          <p:cNvPr id="9184" name="Google Shape;9184;g3d53bdb51f7_0_15130"/>
          <p:cNvSpPr/>
          <p:nvPr/>
        </p:nvSpPr>
        <p:spPr>
          <a:xfrm>
            <a:off x="309268" y="894886"/>
            <a:ext cx="8521500" cy="8373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185" name="Google Shape;9185;g3d53bdb51f7_0_15130"/>
          <p:cNvSpPr/>
          <p:nvPr/>
        </p:nvSpPr>
        <p:spPr>
          <a:xfrm>
            <a:off x="313224" y="1821774"/>
            <a:ext cx="8517600" cy="8373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186" name="Google Shape;9186;g3d53bdb51f7_0_15130"/>
          <p:cNvSpPr/>
          <p:nvPr/>
        </p:nvSpPr>
        <p:spPr>
          <a:xfrm>
            <a:off x="313224" y="2748615"/>
            <a:ext cx="8517600" cy="8373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187" name="Google Shape;9187;g3d53bdb51f7_0_15130"/>
          <p:cNvSpPr/>
          <p:nvPr/>
        </p:nvSpPr>
        <p:spPr>
          <a:xfrm>
            <a:off x="313224" y="3675456"/>
            <a:ext cx="8517600" cy="8373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188" name="Google Shape;9188;g3d53bdb51f7_0_15130"/>
          <p:cNvSpPr/>
          <p:nvPr/>
        </p:nvSpPr>
        <p:spPr>
          <a:xfrm>
            <a:off x="313224" y="887742"/>
            <a:ext cx="3420999" cy="838581"/>
          </a:xfrm>
          <a:custGeom>
            <a:rect b="b" l="l" r="r" t="t"/>
            <a:pathLst>
              <a:path extrusionOk="0" h="1677162" w="6841998">
                <a:moveTo>
                  <a:pt x="0" y="138589"/>
                </a:moveTo>
                <a:cubicBezTo>
                  <a:pt x="0" y="62103"/>
                  <a:pt x="62103" y="0"/>
                  <a:pt x="138589" y="0"/>
                </a:cubicBezTo>
                <a:lnTo>
                  <a:pt x="6218778" y="0"/>
                </a:lnTo>
                <a:lnTo>
                  <a:pt x="6841998" y="838581"/>
                </a:lnTo>
                <a:lnTo>
                  <a:pt x="6218778" y="1677162"/>
                </a:lnTo>
                <a:lnTo>
                  <a:pt x="138589" y="1677162"/>
                </a:lnTo>
                <a:cubicBezTo>
                  <a:pt x="62008" y="1677162"/>
                  <a:pt x="0" y="1615059"/>
                  <a:pt x="0" y="1538573"/>
                </a:cubicBezTo>
                <a:lnTo>
                  <a:pt x="0" y="138589"/>
                </a:lnTo>
                <a:close/>
              </a:path>
            </a:pathLst>
          </a:custGeom>
          <a:gradFill>
            <a:gsLst>
              <a:gs pos="0">
                <a:srgbClr val="FD0015"/>
              </a:gs>
              <a:gs pos="100000">
                <a:srgbClr val="A10033"/>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189" name="Google Shape;9189;g3d53bdb51f7_0_15130"/>
          <p:cNvSpPr/>
          <p:nvPr/>
        </p:nvSpPr>
        <p:spPr>
          <a:xfrm>
            <a:off x="313224" y="1814630"/>
            <a:ext cx="3420999" cy="838581"/>
          </a:xfrm>
          <a:custGeom>
            <a:rect b="b" l="l" r="r" t="t"/>
            <a:pathLst>
              <a:path extrusionOk="0" h="1677162"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3"/>
                </a:cubicBezTo>
                <a:lnTo>
                  <a:pt x="0" y="138684"/>
                </a:lnTo>
                <a:close/>
              </a:path>
            </a:pathLst>
          </a:custGeom>
          <a:gradFill>
            <a:gsLst>
              <a:gs pos="0">
                <a:srgbClr val="8D0032"/>
              </a:gs>
              <a:gs pos="100000">
                <a:srgbClr val="4A004D"/>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190" name="Google Shape;9190;g3d53bdb51f7_0_15130"/>
          <p:cNvSpPr/>
          <p:nvPr/>
        </p:nvSpPr>
        <p:spPr>
          <a:xfrm>
            <a:off x="313224" y="2741471"/>
            <a:ext cx="3420999" cy="838581"/>
          </a:xfrm>
          <a:custGeom>
            <a:rect b="b" l="l" r="r" t="t"/>
            <a:pathLst>
              <a:path extrusionOk="0" h="1677161"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3"/>
                </a:cubicBezTo>
                <a:lnTo>
                  <a:pt x="0" y="138684"/>
                </a:lnTo>
                <a:close/>
              </a:path>
            </a:pathLst>
          </a:custGeom>
          <a:gradFill>
            <a:gsLst>
              <a:gs pos="0">
                <a:srgbClr val="40004F"/>
              </a:gs>
              <a:gs pos="100000">
                <a:srgbClr val="210057"/>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191" name="Google Shape;9191;g3d53bdb51f7_0_15130"/>
          <p:cNvSpPr/>
          <p:nvPr/>
        </p:nvSpPr>
        <p:spPr>
          <a:xfrm>
            <a:off x="313224" y="3668312"/>
            <a:ext cx="3420999" cy="838581"/>
          </a:xfrm>
          <a:custGeom>
            <a:rect b="b" l="l" r="r" t="t"/>
            <a:pathLst>
              <a:path extrusionOk="0" h="1677162"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4"/>
                </a:cubicBezTo>
                <a:lnTo>
                  <a:pt x="0" y="138684"/>
                </a:lnTo>
                <a:close/>
              </a:path>
            </a:pathLst>
          </a:custGeom>
          <a:gradFill>
            <a:gsLst>
              <a:gs pos="0">
                <a:srgbClr val="1E0056"/>
              </a:gs>
              <a:gs pos="10000">
                <a:srgbClr val="1E0056"/>
              </a:gs>
              <a:gs pos="100000">
                <a:srgbClr val="1543C2"/>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192" name="Google Shape;9192;g3d53bdb51f7_0_15130"/>
          <p:cNvSpPr txBox="1"/>
          <p:nvPr>
            <p:ph type="title"/>
          </p:nvPr>
        </p:nvSpPr>
        <p:spPr>
          <a:xfrm>
            <a:off x="309269" y="314400"/>
            <a:ext cx="8517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193" name="Google Shape;9193;g3d53bdb51f7_0_1513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9194" name="Google Shape;9194;g3d53bdb51f7_0_15130"/>
          <p:cNvSpPr txBox="1"/>
          <p:nvPr>
            <p:ph idx="2" type="title"/>
          </p:nvPr>
        </p:nvSpPr>
        <p:spPr>
          <a:xfrm>
            <a:off x="506184" y="1156444"/>
            <a:ext cx="521100" cy="2721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1950">
                <a:solidFill>
                  <a:schemeClr val="lt1"/>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195" name="Google Shape;9195;g3d53bdb51f7_0_15130"/>
          <p:cNvSpPr txBox="1"/>
          <p:nvPr>
            <p:ph idx="3" type="title"/>
          </p:nvPr>
        </p:nvSpPr>
        <p:spPr>
          <a:xfrm>
            <a:off x="506184" y="2100759"/>
            <a:ext cx="521100" cy="2721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1950">
                <a:solidFill>
                  <a:schemeClr val="lt1"/>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196" name="Google Shape;9196;g3d53bdb51f7_0_15130"/>
          <p:cNvSpPr txBox="1"/>
          <p:nvPr>
            <p:ph idx="4" type="title"/>
          </p:nvPr>
        </p:nvSpPr>
        <p:spPr>
          <a:xfrm>
            <a:off x="506184" y="3017639"/>
            <a:ext cx="521100" cy="2721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1950">
                <a:solidFill>
                  <a:schemeClr val="lt1"/>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197" name="Google Shape;9197;g3d53bdb51f7_0_15130"/>
          <p:cNvSpPr txBox="1"/>
          <p:nvPr>
            <p:ph idx="5" type="title"/>
          </p:nvPr>
        </p:nvSpPr>
        <p:spPr>
          <a:xfrm>
            <a:off x="506184" y="3961636"/>
            <a:ext cx="521100" cy="2721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1950">
                <a:solidFill>
                  <a:schemeClr val="lt1"/>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198" name="Google Shape;9198;g3d53bdb51f7_0_15130"/>
          <p:cNvSpPr txBox="1"/>
          <p:nvPr>
            <p:ph idx="1" type="subTitle"/>
          </p:nvPr>
        </p:nvSpPr>
        <p:spPr>
          <a:xfrm>
            <a:off x="4049022" y="1910324"/>
            <a:ext cx="4558200" cy="681000"/>
          </a:xfrm>
          <a:prstGeom prst="rect">
            <a:avLst/>
          </a:prstGeom>
          <a:noFill/>
          <a:ln>
            <a:noFill/>
          </a:ln>
        </p:spPr>
        <p:txBody>
          <a:bodyPr anchorCtr="0" anchor="t" bIns="34275" lIns="34275" spcFirstLastPara="1" rIns="34275" wrap="square" tIns="34275">
            <a:noAutofit/>
          </a:bodyPr>
          <a:lstStyle>
            <a:lvl1pPr lvl="0" marR="0" algn="l">
              <a:lnSpc>
                <a:spcPct val="164000"/>
              </a:lnSpc>
              <a:spcBef>
                <a:spcPts val="0"/>
              </a:spcBef>
              <a:spcAft>
                <a:spcPts val="0"/>
              </a:spcAft>
              <a:buClr>
                <a:srgbClr val="C00000"/>
              </a:buClr>
              <a:buSzPts val="825"/>
              <a:buFont typeface="Abel"/>
              <a:buNone/>
              <a:defRPr sz="82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9199" name="Google Shape;9199;g3d53bdb51f7_0_15130"/>
          <p:cNvSpPr txBox="1"/>
          <p:nvPr>
            <p:ph idx="6" type="subTitle"/>
          </p:nvPr>
        </p:nvSpPr>
        <p:spPr>
          <a:xfrm>
            <a:off x="4049022" y="2826131"/>
            <a:ext cx="4558200" cy="573300"/>
          </a:xfrm>
          <a:prstGeom prst="rect">
            <a:avLst/>
          </a:prstGeom>
          <a:noFill/>
          <a:ln>
            <a:noFill/>
          </a:ln>
        </p:spPr>
        <p:txBody>
          <a:bodyPr anchorCtr="0" anchor="t" bIns="34275" lIns="34275" spcFirstLastPara="1" rIns="34275" wrap="square" tIns="34275">
            <a:noAutofit/>
          </a:bodyPr>
          <a:lstStyle>
            <a:lvl1pPr lvl="0" marR="0" algn="l">
              <a:lnSpc>
                <a:spcPct val="164000"/>
              </a:lnSpc>
              <a:spcBef>
                <a:spcPts val="0"/>
              </a:spcBef>
              <a:spcAft>
                <a:spcPts val="0"/>
              </a:spcAft>
              <a:buClr>
                <a:srgbClr val="C00000"/>
              </a:buClr>
              <a:buSzPts val="825"/>
              <a:buFont typeface="Abel"/>
              <a:buNone/>
              <a:defRPr sz="82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9200" name="Google Shape;9200;g3d53bdb51f7_0_15130"/>
          <p:cNvSpPr txBox="1"/>
          <p:nvPr>
            <p:ph idx="7" type="subTitle"/>
          </p:nvPr>
        </p:nvSpPr>
        <p:spPr>
          <a:xfrm>
            <a:off x="4049022" y="3748565"/>
            <a:ext cx="4558200" cy="573300"/>
          </a:xfrm>
          <a:prstGeom prst="rect">
            <a:avLst/>
          </a:prstGeom>
          <a:noFill/>
          <a:ln>
            <a:noFill/>
          </a:ln>
        </p:spPr>
        <p:txBody>
          <a:bodyPr anchorCtr="0" anchor="t" bIns="34275" lIns="34275" spcFirstLastPara="1" rIns="34275" wrap="square" tIns="34275">
            <a:noAutofit/>
          </a:bodyPr>
          <a:lstStyle>
            <a:lvl1pPr lvl="0" marR="0" algn="l">
              <a:lnSpc>
                <a:spcPct val="164000"/>
              </a:lnSpc>
              <a:spcBef>
                <a:spcPts val="0"/>
              </a:spcBef>
              <a:spcAft>
                <a:spcPts val="0"/>
              </a:spcAft>
              <a:buClr>
                <a:srgbClr val="C00000"/>
              </a:buClr>
              <a:buSzPts val="825"/>
              <a:buFont typeface="Abel"/>
              <a:buNone/>
              <a:defRPr sz="82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9201" name="Google Shape;9201;g3d53bdb51f7_0_15130"/>
          <p:cNvSpPr txBox="1"/>
          <p:nvPr>
            <p:ph idx="8" type="subTitle"/>
          </p:nvPr>
        </p:nvSpPr>
        <p:spPr>
          <a:xfrm>
            <a:off x="4049022" y="976144"/>
            <a:ext cx="4558200" cy="681000"/>
          </a:xfrm>
          <a:prstGeom prst="rect">
            <a:avLst/>
          </a:prstGeom>
          <a:noFill/>
          <a:ln>
            <a:noFill/>
          </a:ln>
        </p:spPr>
        <p:txBody>
          <a:bodyPr anchorCtr="0" anchor="t" bIns="34275" lIns="34275" spcFirstLastPara="1" rIns="34275" wrap="square" tIns="34275">
            <a:noAutofit/>
          </a:bodyPr>
          <a:lstStyle>
            <a:lvl1pPr lvl="0" marR="0" algn="l">
              <a:lnSpc>
                <a:spcPct val="164000"/>
              </a:lnSpc>
              <a:spcBef>
                <a:spcPts val="0"/>
              </a:spcBef>
              <a:spcAft>
                <a:spcPts val="0"/>
              </a:spcAft>
              <a:buClr>
                <a:srgbClr val="C00000"/>
              </a:buClr>
              <a:buSzPts val="825"/>
              <a:buFont typeface="Abel"/>
              <a:buNone/>
              <a:defRPr sz="82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9202" name="Google Shape;9202;g3d53bdb51f7_0_15130"/>
          <p:cNvSpPr txBox="1"/>
          <p:nvPr>
            <p:ph idx="9" type="subTitle"/>
          </p:nvPr>
        </p:nvSpPr>
        <p:spPr>
          <a:xfrm>
            <a:off x="1044792" y="1165444"/>
            <a:ext cx="2043300" cy="353400"/>
          </a:xfrm>
          <a:prstGeom prst="rect">
            <a:avLst/>
          </a:prstGeom>
          <a:noFill/>
          <a:ln>
            <a:noFill/>
          </a:ln>
        </p:spPr>
        <p:txBody>
          <a:bodyPr anchorCtr="0" anchor="t" bIns="34275" lIns="34275" spcFirstLastPara="1" rIns="34275" wrap="square" tIns="34275">
            <a:noAutofit/>
          </a:bodyPr>
          <a:lstStyle>
            <a:lvl1pPr lvl="0" algn="l">
              <a:lnSpc>
                <a:spcPct val="115000"/>
              </a:lnSpc>
              <a:spcBef>
                <a:spcPts val="0"/>
              </a:spcBef>
              <a:spcAft>
                <a:spcPts val="0"/>
              </a:spcAft>
              <a:buClr>
                <a:schemeClr val="lt1"/>
              </a:buClr>
              <a:buSzPts val="1125"/>
              <a:buFont typeface="Poppins"/>
              <a:buNone/>
              <a:defRPr b="1" sz="1125">
                <a:solidFill>
                  <a:schemeClr val="lt1"/>
                </a:solidFill>
                <a:latin typeface="Poppins"/>
                <a:ea typeface="Poppins"/>
                <a:cs typeface="Poppins"/>
                <a:sym typeface="Poppins"/>
              </a:defRPr>
            </a:lvl1pPr>
            <a:lvl2pPr lvl="1" algn="l">
              <a:lnSpc>
                <a:spcPct val="115000"/>
              </a:lnSpc>
              <a:spcBef>
                <a:spcPts val="1350"/>
              </a:spcBef>
              <a:spcAft>
                <a:spcPts val="0"/>
              </a:spcAft>
              <a:buSzPts val="810"/>
              <a:buNone/>
              <a:defRPr sz="900"/>
            </a:lvl2pPr>
            <a:lvl3pPr lvl="2" algn="l">
              <a:lnSpc>
                <a:spcPct val="115000"/>
              </a:lnSpc>
              <a:spcBef>
                <a:spcPts val="1350"/>
              </a:spcBef>
              <a:spcAft>
                <a:spcPts val="0"/>
              </a:spcAft>
              <a:buSzPts val="675"/>
              <a:buNone/>
              <a:defRPr sz="750"/>
            </a:lvl3pPr>
            <a:lvl4pPr lvl="3" algn="l">
              <a:lnSpc>
                <a:spcPct val="115000"/>
              </a:lnSpc>
              <a:spcBef>
                <a:spcPts val="1350"/>
              </a:spcBef>
              <a:spcAft>
                <a:spcPts val="0"/>
              </a:spcAft>
              <a:buSzPts val="540"/>
              <a:buNone/>
              <a:defRPr sz="600"/>
            </a:lvl4pPr>
            <a:lvl5pPr lvl="4" algn="l">
              <a:lnSpc>
                <a:spcPct val="115000"/>
              </a:lnSpc>
              <a:spcBef>
                <a:spcPts val="1350"/>
              </a:spcBef>
              <a:spcAft>
                <a:spcPts val="0"/>
              </a:spcAft>
              <a:buSzPts val="405"/>
              <a:buNone/>
              <a:defRPr sz="450"/>
            </a:lvl5pPr>
            <a:lvl6pPr lvl="5" algn="l">
              <a:lnSpc>
                <a:spcPct val="115000"/>
              </a:lnSpc>
              <a:spcBef>
                <a:spcPts val="375"/>
              </a:spcBef>
              <a:spcAft>
                <a:spcPts val="0"/>
              </a:spcAft>
              <a:buSzPts val="187"/>
              <a:buNone/>
              <a:defRPr sz="187"/>
            </a:lvl6pPr>
            <a:lvl7pPr lvl="6" algn="l">
              <a:lnSpc>
                <a:spcPct val="115000"/>
              </a:lnSpc>
              <a:spcBef>
                <a:spcPts val="375"/>
              </a:spcBef>
              <a:spcAft>
                <a:spcPts val="0"/>
              </a:spcAft>
              <a:buSzPts val="187"/>
              <a:buNone/>
              <a:defRPr sz="187"/>
            </a:lvl7pPr>
            <a:lvl8pPr lvl="7" algn="l">
              <a:lnSpc>
                <a:spcPct val="115000"/>
              </a:lnSpc>
              <a:spcBef>
                <a:spcPts val="375"/>
              </a:spcBef>
              <a:spcAft>
                <a:spcPts val="0"/>
              </a:spcAft>
              <a:buSzPts val="187"/>
              <a:buNone/>
              <a:defRPr sz="187"/>
            </a:lvl8pPr>
            <a:lvl9pPr lvl="8" algn="l">
              <a:lnSpc>
                <a:spcPct val="115000"/>
              </a:lnSpc>
              <a:spcBef>
                <a:spcPts val="375"/>
              </a:spcBef>
              <a:spcAft>
                <a:spcPts val="0"/>
              </a:spcAft>
              <a:buSzPts val="187"/>
              <a:buNone/>
              <a:defRPr sz="187"/>
            </a:lvl9pPr>
          </a:lstStyle>
          <a:p/>
        </p:txBody>
      </p:sp>
      <p:sp>
        <p:nvSpPr>
          <p:cNvPr id="9203" name="Google Shape;9203;g3d53bdb51f7_0_15130"/>
          <p:cNvSpPr txBox="1"/>
          <p:nvPr>
            <p:ph idx="13" type="subTitle"/>
          </p:nvPr>
        </p:nvSpPr>
        <p:spPr>
          <a:xfrm>
            <a:off x="1044792" y="2087623"/>
            <a:ext cx="2043300" cy="353400"/>
          </a:xfrm>
          <a:prstGeom prst="rect">
            <a:avLst/>
          </a:prstGeom>
          <a:noFill/>
          <a:ln>
            <a:noFill/>
          </a:ln>
        </p:spPr>
        <p:txBody>
          <a:bodyPr anchorCtr="0" anchor="t" bIns="34275" lIns="34275" spcFirstLastPara="1" rIns="34275" wrap="square" tIns="34275">
            <a:noAutofit/>
          </a:bodyPr>
          <a:lstStyle>
            <a:lvl1pPr lvl="0" algn="l">
              <a:lnSpc>
                <a:spcPct val="115000"/>
              </a:lnSpc>
              <a:spcBef>
                <a:spcPts val="0"/>
              </a:spcBef>
              <a:spcAft>
                <a:spcPts val="0"/>
              </a:spcAft>
              <a:buClr>
                <a:schemeClr val="lt1"/>
              </a:buClr>
              <a:buSzPts val="1125"/>
              <a:buFont typeface="Poppins"/>
              <a:buNone/>
              <a:defRPr b="1" sz="1125">
                <a:solidFill>
                  <a:schemeClr val="lt1"/>
                </a:solidFill>
                <a:latin typeface="Poppins"/>
                <a:ea typeface="Poppins"/>
                <a:cs typeface="Poppins"/>
                <a:sym typeface="Poppins"/>
              </a:defRPr>
            </a:lvl1pPr>
            <a:lvl2pPr lvl="1" algn="l">
              <a:lnSpc>
                <a:spcPct val="115000"/>
              </a:lnSpc>
              <a:spcBef>
                <a:spcPts val="1350"/>
              </a:spcBef>
              <a:spcAft>
                <a:spcPts val="0"/>
              </a:spcAft>
              <a:buSzPts val="810"/>
              <a:buNone/>
              <a:defRPr sz="900"/>
            </a:lvl2pPr>
            <a:lvl3pPr lvl="2" algn="l">
              <a:lnSpc>
                <a:spcPct val="115000"/>
              </a:lnSpc>
              <a:spcBef>
                <a:spcPts val="1350"/>
              </a:spcBef>
              <a:spcAft>
                <a:spcPts val="0"/>
              </a:spcAft>
              <a:buSzPts val="675"/>
              <a:buNone/>
              <a:defRPr sz="750"/>
            </a:lvl3pPr>
            <a:lvl4pPr lvl="3" algn="l">
              <a:lnSpc>
                <a:spcPct val="115000"/>
              </a:lnSpc>
              <a:spcBef>
                <a:spcPts val="1350"/>
              </a:spcBef>
              <a:spcAft>
                <a:spcPts val="0"/>
              </a:spcAft>
              <a:buSzPts val="540"/>
              <a:buNone/>
              <a:defRPr sz="600"/>
            </a:lvl4pPr>
            <a:lvl5pPr lvl="4" algn="l">
              <a:lnSpc>
                <a:spcPct val="115000"/>
              </a:lnSpc>
              <a:spcBef>
                <a:spcPts val="1350"/>
              </a:spcBef>
              <a:spcAft>
                <a:spcPts val="0"/>
              </a:spcAft>
              <a:buSzPts val="405"/>
              <a:buNone/>
              <a:defRPr sz="450"/>
            </a:lvl5pPr>
            <a:lvl6pPr lvl="5" algn="l">
              <a:lnSpc>
                <a:spcPct val="115000"/>
              </a:lnSpc>
              <a:spcBef>
                <a:spcPts val="375"/>
              </a:spcBef>
              <a:spcAft>
                <a:spcPts val="0"/>
              </a:spcAft>
              <a:buSzPts val="187"/>
              <a:buNone/>
              <a:defRPr sz="187"/>
            </a:lvl6pPr>
            <a:lvl7pPr lvl="6" algn="l">
              <a:lnSpc>
                <a:spcPct val="115000"/>
              </a:lnSpc>
              <a:spcBef>
                <a:spcPts val="375"/>
              </a:spcBef>
              <a:spcAft>
                <a:spcPts val="0"/>
              </a:spcAft>
              <a:buSzPts val="187"/>
              <a:buNone/>
              <a:defRPr sz="187"/>
            </a:lvl7pPr>
            <a:lvl8pPr lvl="7" algn="l">
              <a:lnSpc>
                <a:spcPct val="115000"/>
              </a:lnSpc>
              <a:spcBef>
                <a:spcPts val="375"/>
              </a:spcBef>
              <a:spcAft>
                <a:spcPts val="0"/>
              </a:spcAft>
              <a:buSzPts val="187"/>
              <a:buNone/>
              <a:defRPr sz="187"/>
            </a:lvl8pPr>
            <a:lvl9pPr lvl="8" algn="l">
              <a:lnSpc>
                <a:spcPct val="115000"/>
              </a:lnSpc>
              <a:spcBef>
                <a:spcPts val="375"/>
              </a:spcBef>
              <a:spcAft>
                <a:spcPts val="0"/>
              </a:spcAft>
              <a:buSzPts val="187"/>
              <a:buNone/>
              <a:defRPr sz="187"/>
            </a:lvl9pPr>
          </a:lstStyle>
          <a:p/>
        </p:txBody>
      </p:sp>
      <p:sp>
        <p:nvSpPr>
          <p:cNvPr id="9204" name="Google Shape;9204;g3d53bdb51f7_0_15130"/>
          <p:cNvSpPr txBox="1"/>
          <p:nvPr>
            <p:ph idx="14" type="subTitle"/>
          </p:nvPr>
        </p:nvSpPr>
        <p:spPr>
          <a:xfrm>
            <a:off x="1044792" y="3010918"/>
            <a:ext cx="2043300" cy="353400"/>
          </a:xfrm>
          <a:prstGeom prst="rect">
            <a:avLst/>
          </a:prstGeom>
          <a:noFill/>
          <a:ln>
            <a:noFill/>
          </a:ln>
        </p:spPr>
        <p:txBody>
          <a:bodyPr anchorCtr="0" anchor="t" bIns="34275" lIns="34275" spcFirstLastPara="1" rIns="34275" wrap="square" tIns="34275">
            <a:noAutofit/>
          </a:bodyPr>
          <a:lstStyle>
            <a:lvl1pPr lvl="0" algn="l">
              <a:lnSpc>
                <a:spcPct val="115000"/>
              </a:lnSpc>
              <a:spcBef>
                <a:spcPts val="0"/>
              </a:spcBef>
              <a:spcAft>
                <a:spcPts val="0"/>
              </a:spcAft>
              <a:buClr>
                <a:schemeClr val="lt1"/>
              </a:buClr>
              <a:buSzPts val="1125"/>
              <a:buFont typeface="Poppins"/>
              <a:buNone/>
              <a:defRPr b="1" sz="1125">
                <a:solidFill>
                  <a:schemeClr val="lt1"/>
                </a:solidFill>
                <a:latin typeface="Poppins"/>
                <a:ea typeface="Poppins"/>
                <a:cs typeface="Poppins"/>
                <a:sym typeface="Poppins"/>
              </a:defRPr>
            </a:lvl1pPr>
            <a:lvl2pPr lvl="1" algn="l">
              <a:lnSpc>
                <a:spcPct val="115000"/>
              </a:lnSpc>
              <a:spcBef>
                <a:spcPts val="1350"/>
              </a:spcBef>
              <a:spcAft>
                <a:spcPts val="0"/>
              </a:spcAft>
              <a:buSzPts val="810"/>
              <a:buNone/>
              <a:defRPr sz="900"/>
            </a:lvl2pPr>
            <a:lvl3pPr lvl="2" algn="l">
              <a:lnSpc>
                <a:spcPct val="115000"/>
              </a:lnSpc>
              <a:spcBef>
                <a:spcPts val="1350"/>
              </a:spcBef>
              <a:spcAft>
                <a:spcPts val="0"/>
              </a:spcAft>
              <a:buSzPts val="675"/>
              <a:buNone/>
              <a:defRPr sz="750"/>
            </a:lvl3pPr>
            <a:lvl4pPr lvl="3" algn="l">
              <a:lnSpc>
                <a:spcPct val="115000"/>
              </a:lnSpc>
              <a:spcBef>
                <a:spcPts val="1350"/>
              </a:spcBef>
              <a:spcAft>
                <a:spcPts val="0"/>
              </a:spcAft>
              <a:buSzPts val="540"/>
              <a:buNone/>
              <a:defRPr sz="600"/>
            </a:lvl4pPr>
            <a:lvl5pPr lvl="4" algn="l">
              <a:lnSpc>
                <a:spcPct val="115000"/>
              </a:lnSpc>
              <a:spcBef>
                <a:spcPts val="1350"/>
              </a:spcBef>
              <a:spcAft>
                <a:spcPts val="0"/>
              </a:spcAft>
              <a:buSzPts val="405"/>
              <a:buNone/>
              <a:defRPr sz="450"/>
            </a:lvl5pPr>
            <a:lvl6pPr lvl="5" algn="l">
              <a:lnSpc>
                <a:spcPct val="115000"/>
              </a:lnSpc>
              <a:spcBef>
                <a:spcPts val="375"/>
              </a:spcBef>
              <a:spcAft>
                <a:spcPts val="0"/>
              </a:spcAft>
              <a:buSzPts val="187"/>
              <a:buNone/>
              <a:defRPr sz="187"/>
            </a:lvl6pPr>
            <a:lvl7pPr lvl="6" algn="l">
              <a:lnSpc>
                <a:spcPct val="115000"/>
              </a:lnSpc>
              <a:spcBef>
                <a:spcPts val="375"/>
              </a:spcBef>
              <a:spcAft>
                <a:spcPts val="0"/>
              </a:spcAft>
              <a:buSzPts val="187"/>
              <a:buNone/>
              <a:defRPr sz="187"/>
            </a:lvl7pPr>
            <a:lvl8pPr lvl="7" algn="l">
              <a:lnSpc>
                <a:spcPct val="115000"/>
              </a:lnSpc>
              <a:spcBef>
                <a:spcPts val="375"/>
              </a:spcBef>
              <a:spcAft>
                <a:spcPts val="0"/>
              </a:spcAft>
              <a:buSzPts val="187"/>
              <a:buNone/>
              <a:defRPr sz="187"/>
            </a:lvl8pPr>
            <a:lvl9pPr lvl="8" algn="l">
              <a:lnSpc>
                <a:spcPct val="115000"/>
              </a:lnSpc>
              <a:spcBef>
                <a:spcPts val="375"/>
              </a:spcBef>
              <a:spcAft>
                <a:spcPts val="0"/>
              </a:spcAft>
              <a:buSzPts val="187"/>
              <a:buNone/>
              <a:defRPr sz="187"/>
            </a:lvl9pPr>
          </a:lstStyle>
          <a:p/>
        </p:txBody>
      </p:sp>
      <p:sp>
        <p:nvSpPr>
          <p:cNvPr id="9205" name="Google Shape;9205;g3d53bdb51f7_0_15130"/>
          <p:cNvSpPr txBox="1"/>
          <p:nvPr>
            <p:ph idx="15" type="subTitle"/>
          </p:nvPr>
        </p:nvSpPr>
        <p:spPr>
          <a:xfrm>
            <a:off x="1044792" y="3928719"/>
            <a:ext cx="2043300" cy="353400"/>
          </a:xfrm>
          <a:prstGeom prst="rect">
            <a:avLst/>
          </a:prstGeom>
          <a:noFill/>
          <a:ln>
            <a:noFill/>
          </a:ln>
        </p:spPr>
        <p:txBody>
          <a:bodyPr anchorCtr="0" anchor="t" bIns="34275" lIns="34275" spcFirstLastPara="1" rIns="34275" wrap="square" tIns="34275">
            <a:noAutofit/>
          </a:bodyPr>
          <a:lstStyle>
            <a:lvl1pPr lvl="0" algn="l">
              <a:lnSpc>
                <a:spcPct val="115000"/>
              </a:lnSpc>
              <a:spcBef>
                <a:spcPts val="0"/>
              </a:spcBef>
              <a:spcAft>
                <a:spcPts val="0"/>
              </a:spcAft>
              <a:buClr>
                <a:schemeClr val="lt1"/>
              </a:buClr>
              <a:buSzPts val="1125"/>
              <a:buFont typeface="Poppins"/>
              <a:buNone/>
              <a:defRPr b="1" sz="1125">
                <a:solidFill>
                  <a:schemeClr val="lt1"/>
                </a:solidFill>
                <a:latin typeface="Poppins"/>
                <a:ea typeface="Poppins"/>
                <a:cs typeface="Poppins"/>
                <a:sym typeface="Poppins"/>
              </a:defRPr>
            </a:lvl1pPr>
            <a:lvl2pPr lvl="1" algn="l">
              <a:lnSpc>
                <a:spcPct val="115000"/>
              </a:lnSpc>
              <a:spcBef>
                <a:spcPts val="1350"/>
              </a:spcBef>
              <a:spcAft>
                <a:spcPts val="0"/>
              </a:spcAft>
              <a:buSzPts val="810"/>
              <a:buNone/>
              <a:defRPr sz="900"/>
            </a:lvl2pPr>
            <a:lvl3pPr lvl="2" algn="l">
              <a:lnSpc>
                <a:spcPct val="115000"/>
              </a:lnSpc>
              <a:spcBef>
                <a:spcPts val="1350"/>
              </a:spcBef>
              <a:spcAft>
                <a:spcPts val="0"/>
              </a:spcAft>
              <a:buSzPts val="675"/>
              <a:buNone/>
              <a:defRPr sz="750"/>
            </a:lvl3pPr>
            <a:lvl4pPr lvl="3" algn="l">
              <a:lnSpc>
                <a:spcPct val="115000"/>
              </a:lnSpc>
              <a:spcBef>
                <a:spcPts val="1350"/>
              </a:spcBef>
              <a:spcAft>
                <a:spcPts val="0"/>
              </a:spcAft>
              <a:buSzPts val="540"/>
              <a:buNone/>
              <a:defRPr sz="600"/>
            </a:lvl4pPr>
            <a:lvl5pPr lvl="4" algn="l">
              <a:lnSpc>
                <a:spcPct val="115000"/>
              </a:lnSpc>
              <a:spcBef>
                <a:spcPts val="1350"/>
              </a:spcBef>
              <a:spcAft>
                <a:spcPts val="0"/>
              </a:spcAft>
              <a:buSzPts val="405"/>
              <a:buNone/>
              <a:defRPr sz="450"/>
            </a:lvl5pPr>
            <a:lvl6pPr lvl="5" algn="l">
              <a:lnSpc>
                <a:spcPct val="115000"/>
              </a:lnSpc>
              <a:spcBef>
                <a:spcPts val="375"/>
              </a:spcBef>
              <a:spcAft>
                <a:spcPts val="0"/>
              </a:spcAft>
              <a:buSzPts val="187"/>
              <a:buNone/>
              <a:defRPr sz="187"/>
            </a:lvl6pPr>
            <a:lvl7pPr lvl="6" algn="l">
              <a:lnSpc>
                <a:spcPct val="115000"/>
              </a:lnSpc>
              <a:spcBef>
                <a:spcPts val="375"/>
              </a:spcBef>
              <a:spcAft>
                <a:spcPts val="0"/>
              </a:spcAft>
              <a:buSzPts val="187"/>
              <a:buNone/>
              <a:defRPr sz="187"/>
            </a:lvl7pPr>
            <a:lvl8pPr lvl="7" algn="l">
              <a:lnSpc>
                <a:spcPct val="115000"/>
              </a:lnSpc>
              <a:spcBef>
                <a:spcPts val="375"/>
              </a:spcBef>
              <a:spcAft>
                <a:spcPts val="0"/>
              </a:spcAft>
              <a:buSzPts val="187"/>
              <a:buNone/>
              <a:defRPr sz="187"/>
            </a:lvl8pPr>
            <a:lvl9pPr lvl="8" algn="l">
              <a:lnSpc>
                <a:spcPct val="115000"/>
              </a:lnSpc>
              <a:spcBef>
                <a:spcPts val="375"/>
              </a:spcBef>
              <a:spcAft>
                <a:spcPts val="0"/>
              </a:spcAft>
              <a:buSzPts val="187"/>
              <a:buNone/>
              <a:defRPr sz="187"/>
            </a:lvl9pPr>
          </a:lstStyle>
          <a:p/>
        </p:txBody>
      </p:sp>
    </p:spTree>
  </p:cSld>
  <p:clrMapOvr>
    <a:masterClrMapping/>
  </p:clrMapOvr>
</p:sldLayout>
</file>

<file path=ppt/slideLayouts/slideLayout5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6_Custom Layout">
  <p:cSld name="66_Custom Layout">
    <p:bg>
      <p:bgPr>
        <a:blipFill>
          <a:blip r:embed="rId2">
            <a:alphaModFix/>
          </a:blip>
          <a:stretch>
            <a:fillRect/>
          </a:stretch>
        </a:blipFill>
      </p:bgPr>
    </p:bg>
    <p:spTree>
      <p:nvGrpSpPr>
        <p:cNvPr id="9206" name="Shape 9206"/>
        <p:cNvGrpSpPr/>
        <p:nvPr/>
      </p:nvGrpSpPr>
      <p:grpSpPr>
        <a:xfrm>
          <a:off x="0" y="0"/>
          <a:ext cx="0" cy="0"/>
          <a:chOff x="0" y="0"/>
          <a:chExt cx="0" cy="0"/>
        </a:xfrm>
      </p:grpSpPr>
      <p:sp>
        <p:nvSpPr>
          <p:cNvPr id="9207" name="Google Shape;9207;g3d53bdb51f7_0_15153"/>
          <p:cNvSpPr/>
          <p:nvPr/>
        </p:nvSpPr>
        <p:spPr>
          <a:xfrm>
            <a:off x="309268" y="884849"/>
            <a:ext cx="8517600" cy="6810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208" name="Google Shape;9208;g3d53bdb51f7_0_15153"/>
          <p:cNvSpPr/>
          <p:nvPr/>
        </p:nvSpPr>
        <p:spPr>
          <a:xfrm>
            <a:off x="309268" y="1617422"/>
            <a:ext cx="8517600" cy="6810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209" name="Google Shape;9209;g3d53bdb51f7_0_15153"/>
          <p:cNvSpPr/>
          <p:nvPr/>
        </p:nvSpPr>
        <p:spPr>
          <a:xfrm>
            <a:off x="309268" y="2349996"/>
            <a:ext cx="8517600" cy="6810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210" name="Google Shape;9210;g3d53bdb51f7_0_15153"/>
          <p:cNvSpPr/>
          <p:nvPr/>
        </p:nvSpPr>
        <p:spPr>
          <a:xfrm>
            <a:off x="309268" y="3082570"/>
            <a:ext cx="8517600" cy="7038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211" name="Google Shape;9211;g3d53bdb51f7_0_15153"/>
          <p:cNvSpPr/>
          <p:nvPr/>
        </p:nvSpPr>
        <p:spPr>
          <a:xfrm>
            <a:off x="309268" y="3838040"/>
            <a:ext cx="8517600" cy="6951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212" name="Google Shape;9212;g3d53bdb51f7_0_15153"/>
          <p:cNvSpPr/>
          <p:nvPr/>
        </p:nvSpPr>
        <p:spPr>
          <a:xfrm>
            <a:off x="313301" y="889135"/>
            <a:ext cx="3010479" cy="675058"/>
          </a:xfrm>
          <a:custGeom>
            <a:rect b="b" l="l" r="r" t="t"/>
            <a:pathLst>
              <a:path extrusionOk="0" h="1677162" w="6841998">
                <a:moveTo>
                  <a:pt x="0" y="138589"/>
                </a:moveTo>
                <a:cubicBezTo>
                  <a:pt x="0" y="62103"/>
                  <a:pt x="62103" y="0"/>
                  <a:pt x="138589" y="0"/>
                </a:cubicBezTo>
                <a:lnTo>
                  <a:pt x="6218778" y="0"/>
                </a:lnTo>
                <a:lnTo>
                  <a:pt x="6841998" y="838581"/>
                </a:lnTo>
                <a:lnTo>
                  <a:pt x="6218778" y="1677162"/>
                </a:lnTo>
                <a:lnTo>
                  <a:pt x="138589" y="1677162"/>
                </a:lnTo>
                <a:cubicBezTo>
                  <a:pt x="62008" y="1677162"/>
                  <a:pt x="0" y="1615059"/>
                  <a:pt x="0" y="1538573"/>
                </a:cubicBezTo>
                <a:lnTo>
                  <a:pt x="0" y="138589"/>
                </a:lnTo>
                <a:close/>
              </a:path>
            </a:pathLst>
          </a:custGeom>
          <a:gradFill>
            <a:gsLst>
              <a:gs pos="0">
                <a:srgbClr val="FD0015"/>
              </a:gs>
              <a:gs pos="100000">
                <a:srgbClr val="A10033"/>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213" name="Google Shape;9213;g3d53bdb51f7_0_15153"/>
          <p:cNvSpPr/>
          <p:nvPr/>
        </p:nvSpPr>
        <p:spPr>
          <a:xfrm>
            <a:off x="313301" y="1625989"/>
            <a:ext cx="3010479" cy="679251"/>
          </a:xfrm>
          <a:custGeom>
            <a:rect b="b" l="l" r="r" t="t"/>
            <a:pathLst>
              <a:path extrusionOk="0" h="1677162"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3"/>
                </a:cubicBezTo>
                <a:lnTo>
                  <a:pt x="0" y="138684"/>
                </a:lnTo>
                <a:close/>
              </a:path>
            </a:pathLst>
          </a:custGeom>
          <a:gradFill>
            <a:gsLst>
              <a:gs pos="0">
                <a:srgbClr val="8D0032"/>
              </a:gs>
              <a:gs pos="100000">
                <a:srgbClr val="4A004D"/>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214" name="Google Shape;9214;g3d53bdb51f7_0_15153"/>
          <p:cNvSpPr/>
          <p:nvPr/>
        </p:nvSpPr>
        <p:spPr>
          <a:xfrm>
            <a:off x="313301" y="2377089"/>
            <a:ext cx="3010479" cy="666671"/>
          </a:xfrm>
          <a:custGeom>
            <a:rect b="b" l="l" r="r" t="t"/>
            <a:pathLst>
              <a:path extrusionOk="0" h="1677161"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3"/>
                </a:cubicBezTo>
                <a:lnTo>
                  <a:pt x="0" y="138684"/>
                </a:lnTo>
                <a:close/>
              </a:path>
            </a:pathLst>
          </a:custGeom>
          <a:gradFill>
            <a:gsLst>
              <a:gs pos="0">
                <a:srgbClr val="40004F"/>
              </a:gs>
              <a:gs pos="100000">
                <a:srgbClr val="210057"/>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215" name="Google Shape;9215;g3d53bdb51f7_0_15153"/>
          <p:cNvSpPr/>
          <p:nvPr/>
        </p:nvSpPr>
        <p:spPr>
          <a:xfrm>
            <a:off x="313301" y="3113901"/>
            <a:ext cx="3010479" cy="679251"/>
          </a:xfrm>
          <a:custGeom>
            <a:rect b="b" l="l" r="r" t="t"/>
            <a:pathLst>
              <a:path extrusionOk="0" h="1677162"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4"/>
                </a:cubicBezTo>
                <a:lnTo>
                  <a:pt x="0" y="138684"/>
                </a:lnTo>
                <a:close/>
              </a:path>
            </a:pathLst>
          </a:custGeom>
          <a:gradFill>
            <a:gsLst>
              <a:gs pos="0">
                <a:srgbClr val="1E0056"/>
              </a:gs>
              <a:gs pos="10000">
                <a:srgbClr val="1E0056"/>
              </a:gs>
              <a:gs pos="100000">
                <a:srgbClr val="1543C2"/>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216" name="Google Shape;9216;g3d53bdb51f7_0_15153"/>
          <p:cNvSpPr/>
          <p:nvPr/>
        </p:nvSpPr>
        <p:spPr>
          <a:xfrm>
            <a:off x="313301" y="3852199"/>
            <a:ext cx="3010479" cy="679251"/>
          </a:xfrm>
          <a:custGeom>
            <a:rect b="b" l="l" r="r" t="t"/>
            <a:pathLst>
              <a:path extrusionOk="0" h="1677162"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4"/>
                </a:cubicBezTo>
                <a:lnTo>
                  <a:pt x="0" y="138684"/>
                </a:lnTo>
                <a:close/>
              </a:path>
            </a:pathLst>
          </a:custGeom>
          <a:gradFill>
            <a:gsLst>
              <a:gs pos="0">
                <a:srgbClr val="1E0056"/>
              </a:gs>
              <a:gs pos="26000">
                <a:srgbClr val="1E0056"/>
              </a:gs>
              <a:gs pos="100000">
                <a:srgbClr val="1543C2"/>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217" name="Google Shape;9217;g3d53bdb51f7_0_15153"/>
          <p:cNvSpPr txBox="1"/>
          <p:nvPr>
            <p:ph type="title"/>
          </p:nvPr>
        </p:nvSpPr>
        <p:spPr>
          <a:xfrm>
            <a:off x="309269" y="314400"/>
            <a:ext cx="8517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218" name="Google Shape;9218;g3d53bdb51f7_0_1515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9219" name="Google Shape;9219;g3d53bdb51f7_0_15153"/>
          <p:cNvSpPr txBox="1"/>
          <p:nvPr>
            <p:ph idx="2" type="title"/>
          </p:nvPr>
        </p:nvSpPr>
        <p:spPr>
          <a:xfrm>
            <a:off x="456816" y="1091428"/>
            <a:ext cx="491400" cy="272100"/>
          </a:xfrm>
          <a:prstGeom prst="rect">
            <a:avLst/>
          </a:prstGeom>
          <a:noFill/>
          <a:ln>
            <a:noFill/>
          </a:ln>
        </p:spPr>
        <p:txBody>
          <a:bodyPr anchorCtr="0" anchor="t" bIns="34275" lIns="34275" spcFirstLastPara="1" rIns="34275" wrap="square" tIns="34275">
            <a:noAutofit/>
          </a:bodyPr>
          <a:lstStyle>
            <a:lvl1pPr lvl="0" marR="0" algn="l">
              <a:lnSpc>
                <a:spcPct val="91000"/>
              </a:lnSpc>
              <a:spcBef>
                <a:spcPts val="0"/>
              </a:spcBef>
              <a:spcAft>
                <a:spcPts val="0"/>
              </a:spcAft>
              <a:buSzPts val="2550"/>
              <a:buNone/>
              <a:defRPr sz="1575">
                <a:solidFill>
                  <a:schemeClr val="lt1"/>
                </a:solidFill>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220" name="Google Shape;9220;g3d53bdb51f7_0_15153"/>
          <p:cNvSpPr txBox="1"/>
          <p:nvPr>
            <p:ph idx="3" type="title"/>
          </p:nvPr>
        </p:nvSpPr>
        <p:spPr>
          <a:xfrm>
            <a:off x="456816" y="1821858"/>
            <a:ext cx="491400" cy="272100"/>
          </a:xfrm>
          <a:prstGeom prst="rect">
            <a:avLst/>
          </a:prstGeom>
          <a:noFill/>
          <a:ln>
            <a:noFill/>
          </a:ln>
        </p:spPr>
        <p:txBody>
          <a:bodyPr anchorCtr="0" anchor="t" bIns="34275" lIns="34275" spcFirstLastPara="1" rIns="34275" wrap="square" tIns="34275">
            <a:noAutofit/>
          </a:bodyPr>
          <a:lstStyle>
            <a:lvl1pPr lvl="0" marR="0" algn="l">
              <a:lnSpc>
                <a:spcPct val="91000"/>
              </a:lnSpc>
              <a:spcBef>
                <a:spcPts val="0"/>
              </a:spcBef>
              <a:spcAft>
                <a:spcPts val="0"/>
              </a:spcAft>
              <a:buSzPts val="2550"/>
              <a:buNone/>
              <a:defRPr sz="1575">
                <a:solidFill>
                  <a:schemeClr val="lt1"/>
                </a:solidFill>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221" name="Google Shape;9221;g3d53bdb51f7_0_15153"/>
          <p:cNvSpPr txBox="1"/>
          <p:nvPr>
            <p:ph idx="4" type="title"/>
          </p:nvPr>
        </p:nvSpPr>
        <p:spPr>
          <a:xfrm>
            <a:off x="456816" y="2565513"/>
            <a:ext cx="491400" cy="272100"/>
          </a:xfrm>
          <a:prstGeom prst="rect">
            <a:avLst/>
          </a:prstGeom>
          <a:noFill/>
          <a:ln>
            <a:noFill/>
          </a:ln>
        </p:spPr>
        <p:txBody>
          <a:bodyPr anchorCtr="0" anchor="t" bIns="34275" lIns="34275" spcFirstLastPara="1" rIns="34275" wrap="square" tIns="34275">
            <a:noAutofit/>
          </a:bodyPr>
          <a:lstStyle>
            <a:lvl1pPr lvl="0" marR="0" algn="l">
              <a:lnSpc>
                <a:spcPct val="91000"/>
              </a:lnSpc>
              <a:spcBef>
                <a:spcPts val="0"/>
              </a:spcBef>
              <a:spcAft>
                <a:spcPts val="0"/>
              </a:spcAft>
              <a:buSzPts val="2550"/>
              <a:buNone/>
              <a:defRPr sz="1575">
                <a:solidFill>
                  <a:schemeClr val="lt1"/>
                </a:solidFill>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222" name="Google Shape;9222;g3d53bdb51f7_0_15153"/>
          <p:cNvSpPr txBox="1"/>
          <p:nvPr>
            <p:ph idx="5" type="title"/>
          </p:nvPr>
        </p:nvSpPr>
        <p:spPr>
          <a:xfrm>
            <a:off x="456816" y="3337704"/>
            <a:ext cx="491400" cy="272100"/>
          </a:xfrm>
          <a:prstGeom prst="rect">
            <a:avLst/>
          </a:prstGeom>
          <a:noFill/>
          <a:ln>
            <a:noFill/>
          </a:ln>
        </p:spPr>
        <p:txBody>
          <a:bodyPr anchorCtr="0" anchor="t" bIns="34275" lIns="34275" spcFirstLastPara="1" rIns="34275" wrap="square" tIns="34275">
            <a:noAutofit/>
          </a:bodyPr>
          <a:lstStyle>
            <a:lvl1pPr lvl="0" marR="0" algn="l">
              <a:lnSpc>
                <a:spcPct val="91000"/>
              </a:lnSpc>
              <a:spcBef>
                <a:spcPts val="0"/>
              </a:spcBef>
              <a:spcAft>
                <a:spcPts val="0"/>
              </a:spcAft>
              <a:buSzPts val="2550"/>
              <a:buNone/>
              <a:defRPr sz="1575">
                <a:solidFill>
                  <a:schemeClr val="lt1"/>
                </a:solidFill>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223" name="Google Shape;9223;g3d53bdb51f7_0_15153"/>
          <p:cNvSpPr txBox="1"/>
          <p:nvPr>
            <p:ph idx="6" type="title"/>
          </p:nvPr>
        </p:nvSpPr>
        <p:spPr>
          <a:xfrm>
            <a:off x="456816" y="4065522"/>
            <a:ext cx="491400" cy="272100"/>
          </a:xfrm>
          <a:prstGeom prst="rect">
            <a:avLst/>
          </a:prstGeom>
          <a:noFill/>
          <a:ln>
            <a:noFill/>
          </a:ln>
        </p:spPr>
        <p:txBody>
          <a:bodyPr anchorCtr="0" anchor="t" bIns="34275" lIns="34275" spcFirstLastPara="1" rIns="34275" wrap="square" tIns="34275">
            <a:noAutofit/>
          </a:bodyPr>
          <a:lstStyle>
            <a:lvl1pPr lvl="0" marR="0" algn="l">
              <a:lnSpc>
                <a:spcPct val="91000"/>
              </a:lnSpc>
              <a:spcBef>
                <a:spcPts val="0"/>
              </a:spcBef>
              <a:spcAft>
                <a:spcPts val="0"/>
              </a:spcAft>
              <a:buSzPts val="2550"/>
              <a:buNone/>
              <a:defRPr sz="1575">
                <a:solidFill>
                  <a:schemeClr val="lt1"/>
                </a:solidFill>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224" name="Google Shape;9224;g3d53bdb51f7_0_15153"/>
          <p:cNvSpPr txBox="1"/>
          <p:nvPr>
            <p:ph idx="1" type="subTitle"/>
          </p:nvPr>
        </p:nvSpPr>
        <p:spPr>
          <a:xfrm>
            <a:off x="3555034" y="1694240"/>
            <a:ext cx="4558200" cy="561000"/>
          </a:xfrm>
          <a:prstGeom prst="rect">
            <a:avLst/>
          </a:prstGeom>
          <a:noFill/>
          <a:ln>
            <a:noFill/>
          </a:ln>
        </p:spPr>
        <p:txBody>
          <a:bodyPr anchorCtr="0" anchor="t" bIns="34275" lIns="34275" spcFirstLastPara="1" rIns="34275" wrap="square" tIns="34275">
            <a:noAutofit/>
          </a:bodyPr>
          <a:lstStyle>
            <a:lvl1pPr lvl="0" marR="0" algn="l">
              <a:lnSpc>
                <a:spcPct val="164000"/>
              </a:lnSpc>
              <a:spcBef>
                <a:spcPts val="0"/>
              </a:spcBef>
              <a:spcAft>
                <a:spcPts val="0"/>
              </a:spcAft>
              <a:buClr>
                <a:srgbClr val="C00000"/>
              </a:buClr>
              <a:buSzPts val="675"/>
              <a:buFont typeface="Abel"/>
              <a:buNone/>
              <a:defRPr sz="67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9225" name="Google Shape;9225;g3d53bdb51f7_0_15153"/>
          <p:cNvSpPr txBox="1"/>
          <p:nvPr>
            <p:ph idx="7" type="subTitle"/>
          </p:nvPr>
        </p:nvSpPr>
        <p:spPr>
          <a:xfrm>
            <a:off x="3555034" y="958908"/>
            <a:ext cx="4558200" cy="561000"/>
          </a:xfrm>
          <a:prstGeom prst="rect">
            <a:avLst/>
          </a:prstGeom>
          <a:noFill/>
          <a:ln>
            <a:noFill/>
          </a:ln>
        </p:spPr>
        <p:txBody>
          <a:bodyPr anchorCtr="0" anchor="t" bIns="34275" lIns="34275" spcFirstLastPara="1" rIns="34275" wrap="square" tIns="34275">
            <a:noAutofit/>
          </a:bodyPr>
          <a:lstStyle>
            <a:lvl1pPr lvl="0" marR="0" algn="l">
              <a:lnSpc>
                <a:spcPct val="164000"/>
              </a:lnSpc>
              <a:spcBef>
                <a:spcPts val="0"/>
              </a:spcBef>
              <a:spcAft>
                <a:spcPts val="0"/>
              </a:spcAft>
              <a:buClr>
                <a:srgbClr val="C00000"/>
              </a:buClr>
              <a:buSzPts val="675"/>
              <a:buFont typeface="Abel"/>
              <a:buNone/>
              <a:defRPr sz="67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9226" name="Google Shape;9226;g3d53bdb51f7_0_15153"/>
          <p:cNvSpPr txBox="1"/>
          <p:nvPr>
            <p:ph idx="8" type="subTitle"/>
          </p:nvPr>
        </p:nvSpPr>
        <p:spPr>
          <a:xfrm>
            <a:off x="3555034" y="3166371"/>
            <a:ext cx="4558200" cy="561000"/>
          </a:xfrm>
          <a:prstGeom prst="rect">
            <a:avLst/>
          </a:prstGeom>
          <a:noFill/>
          <a:ln>
            <a:noFill/>
          </a:ln>
        </p:spPr>
        <p:txBody>
          <a:bodyPr anchorCtr="0" anchor="t" bIns="34275" lIns="34275" spcFirstLastPara="1" rIns="34275" wrap="square" tIns="34275">
            <a:noAutofit/>
          </a:bodyPr>
          <a:lstStyle>
            <a:lvl1pPr lvl="0" marR="0" algn="l">
              <a:lnSpc>
                <a:spcPct val="164000"/>
              </a:lnSpc>
              <a:spcBef>
                <a:spcPts val="0"/>
              </a:spcBef>
              <a:spcAft>
                <a:spcPts val="0"/>
              </a:spcAft>
              <a:buClr>
                <a:srgbClr val="C00000"/>
              </a:buClr>
              <a:buSzPts val="675"/>
              <a:buFont typeface="Abel"/>
              <a:buNone/>
              <a:defRPr sz="67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9227" name="Google Shape;9227;g3d53bdb51f7_0_15153"/>
          <p:cNvSpPr txBox="1"/>
          <p:nvPr>
            <p:ph idx="9" type="subTitle"/>
          </p:nvPr>
        </p:nvSpPr>
        <p:spPr>
          <a:xfrm>
            <a:off x="3555034" y="2431039"/>
            <a:ext cx="4558200" cy="561000"/>
          </a:xfrm>
          <a:prstGeom prst="rect">
            <a:avLst/>
          </a:prstGeom>
          <a:noFill/>
          <a:ln>
            <a:noFill/>
          </a:ln>
        </p:spPr>
        <p:txBody>
          <a:bodyPr anchorCtr="0" anchor="t" bIns="34275" lIns="34275" spcFirstLastPara="1" rIns="34275" wrap="square" tIns="34275">
            <a:noAutofit/>
          </a:bodyPr>
          <a:lstStyle>
            <a:lvl1pPr lvl="0" marR="0" algn="l">
              <a:lnSpc>
                <a:spcPct val="164000"/>
              </a:lnSpc>
              <a:spcBef>
                <a:spcPts val="0"/>
              </a:spcBef>
              <a:spcAft>
                <a:spcPts val="0"/>
              </a:spcAft>
              <a:buClr>
                <a:srgbClr val="C00000"/>
              </a:buClr>
              <a:buSzPts val="675"/>
              <a:buFont typeface="Abel"/>
              <a:buNone/>
              <a:defRPr sz="67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9228" name="Google Shape;9228;g3d53bdb51f7_0_15153"/>
          <p:cNvSpPr txBox="1"/>
          <p:nvPr>
            <p:ph idx="13" type="subTitle"/>
          </p:nvPr>
        </p:nvSpPr>
        <p:spPr>
          <a:xfrm>
            <a:off x="3555034" y="3924784"/>
            <a:ext cx="4558200" cy="561000"/>
          </a:xfrm>
          <a:prstGeom prst="rect">
            <a:avLst/>
          </a:prstGeom>
          <a:noFill/>
          <a:ln>
            <a:noFill/>
          </a:ln>
        </p:spPr>
        <p:txBody>
          <a:bodyPr anchorCtr="0" anchor="t" bIns="34275" lIns="34275" spcFirstLastPara="1" rIns="34275" wrap="square" tIns="34275">
            <a:noAutofit/>
          </a:bodyPr>
          <a:lstStyle>
            <a:lvl1pPr lvl="0" marR="0" algn="l">
              <a:lnSpc>
                <a:spcPct val="164000"/>
              </a:lnSpc>
              <a:spcBef>
                <a:spcPts val="0"/>
              </a:spcBef>
              <a:spcAft>
                <a:spcPts val="0"/>
              </a:spcAft>
              <a:buClr>
                <a:srgbClr val="C00000"/>
              </a:buClr>
              <a:buSzPts val="675"/>
              <a:buFont typeface="Abel"/>
              <a:buNone/>
              <a:defRPr sz="67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9229" name="Google Shape;9229;g3d53bdb51f7_0_15153"/>
          <p:cNvSpPr txBox="1"/>
          <p:nvPr>
            <p:ph idx="14" type="subTitle"/>
          </p:nvPr>
        </p:nvSpPr>
        <p:spPr>
          <a:xfrm>
            <a:off x="1003627" y="1091841"/>
            <a:ext cx="2043300" cy="353400"/>
          </a:xfrm>
          <a:prstGeom prst="rect">
            <a:avLst/>
          </a:prstGeom>
          <a:noFill/>
          <a:ln>
            <a:noFill/>
          </a:ln>
        </p:spPr>
        <p:txBody>
          <a:bodyPr anchorCtr="0" anchor="t" bIns="34275" lIns="34275" spcFirstLastPara="1" rIns="34275" wrap="square" tIns="34275">
            <a:noAutofit/>
          </a:bodyPr>
          <a:lstStyle>
            <a:lvl1pPr lvl="0" algn="l">
              <a:lnSpc>
                <a:spcPct val="115000"/>
              </a:lnSpc>
              <a:spcBef>
                <a:spcPts val="0"/>
              </a:spcBef>
              <a:spcAft>
                <a:spcPts val="0"/>
              </a:spcAft>
              <a:buClr>
                <a:schemeClr val="lt1"/>
              </a:buClr>
              <a:buSzPts val="900"/>
              <a:buFont typeface="Poppins"/>
              <a:buNone/>
              <a:defRPr b="1" sz="900">
                <a:solidFill>
                  <a:schemeClr val="lt1"/>
                </a:solidFill>
                <a:latin typeface="Poppins"/>
                <a:ea typeface="Poppins"/>
                <a:cs typeface="Poppins"/>
                <a:sym typeface="Poppins"/>
              </a:defRPr>
            </a:lvl1pPr>
            <a:lvl2pPr lvl="1" algn="l">
              <a:lnSpc>
                <a:spcPct val="115000"/>
              </a:lnSpc>
              <a:spcBef>
                <a:spcPts val="1350"/>
              </a:spcBef>
              <a:spcAft>
                <a:spcPts val="0"/>
              </a:spcAft>
              <a:buSzPts val="810"/>
              <a:buNone/>
              <a:defRPr sz="900"/>
            </a:lvl2pPr>
            <a:lvl3pPr lvl="2" algn="l">
              <a:lnSpc>
                <a:spcPct val="115000"/>
              </a:lnSpc>
              <a:spcBef>
                <a:spcPts val="1350"/>
              </a:spcBef>
              <a:spcAft>
                <a:spcPts val="0"/>
              </a:spcAft>
              <a:buSzPts val="675"/>
              <a:buNone/>
              <a:defRPr sz="750"/>
            </a:lvl3pPr>
            <a:lvl4pPr lvl="3" algn="l">
              <a:lnSpc>
                <a:spcPct val="115000"/>
              </a:lnSpc>
              <a:spcBef>
                <a:spcPts val="1350"/>
              </a:spcBef>
              <a:spcAft>
                <a:spcPts val="0"/>
              </a:spcAft>
              <a:buSzPts val="540"/>
              <a:buNone/>
              <a:defRPr sz="600"/>
            </a:lvl4pPr>
            <a:lvl5pPr lvl="4" algn="l">
              <a:lnSpc>
                <a:spcPct val="115000"/>
              </a:lnSpc>
              <a:spcBef>
                <a:spcPts val="1350"/>
              </a:spcBef>
              <a:spcAft>
                <a:spcPts val="0"/>
              </a:spcAft>
              <a:buSzPts val="405"/>
              <a:buNone/>
              <a:defRPr sz="450"/>
            </a:lvl5pPr>
            <a:lvl6pPr lvl="5" algn="l">
              <a:lnSpc>
                <a:spcPct val="115000"/>
              </a:lnSpc>
              <a:spcBef>
                <a:spcPts val="375"/>
              </a:spcBef>
              <a:spcAft>
                <a:spcPts val="0"/>
              </a:spcAft>
              <a:buSzPts val="187"/>
              <a:buNone/>
              <a:defRPr sz="187"/>
            </a:lvl6pPr>
            <a:lvl7pPr lvl="6" algn="l">
              <a:lnSpc>
                <a:spcPct val="115000"/>
              </a:lnSpc>
              <a:spcBef>
                <a:spcPts val="375"/>
              </a:spcBef>
              <a:spcAft>
                <a:spcPts val="0"/>
              </a:spcAft>
              <a:buSzPts val="187"/>
              <a:buNone/>
              <a:defRPr sz="187"/>
            </a:lvl7pPr>
            <a:lvl8pPr lvl="7" algn="l">
              <a:lnSpc>
                <a:spcPct val="115000"/>
              </a:lnSpc>
              <a:spcBef>
                <a:spcPts val="375"/>
              </a:spcBef>
              <a:spcAft>
                <a:spcPts val="0"/>
              </a:spcAft>
              <a:buSzPts val="187"/>
              <a:buNone/>
              <a:defRPr sz="187"/>
            </a:lvl8pPr>
            <a:lvl9pPr lvl="8" algn="l">
              <a:lnSpc>
                <a:spcPct val="115000"/>
              </a:lnSpc>
              <a:spcBef>
                <a:spcPts val="375"/>
              </a:spcBef>
              <a:spcAft>
                <a:spcPts val="0"/>
              </a:spcAft>
              <a:buSzPts val="187"/>
              <a:buNone/>
              <a:defRPr sz="187"/>
            </a:lvl9pPr>
          </a:lstStyle>
          <a:p/>
        </p:txBody>
      </p:sp>
      <p:sp>
        <p:nvSpPr>
          <p:cNvPr id="9230" name="Google Shape;9230;g3d53bdb51f7_0_15153"/>
          <p:cNvSpPr txBox="1"/>
          <p:nvPr>
            <p:ph idx="15" type="subTitle"/>
          </p:nvPr>
        </p:nvSpPr>
        <p:spPr>
          <a:xfrm>
            <a:off x="1003627" y="1818525"/>
            <a:ext cx="2043300" cy="353400"/>
          </a:xfrm>
          <a:prstGeom prst="rect">
            <a:avLst/>
          </a:prstGeom>
          <a:noFill/>
          <a:ln>
            <a:noFill/>
          </a:ln>
        </p:spPr>
        <p:txBody>
          <a:bodyPr anchorCtr="0" anchor="t" bIns="34275" lIns="34275" spcFirstLastPara="1" rIns="34275" wrap="square" tIns="34275">
            <a:noAutofit/>
          </a:bodyPr>
          <a:lstStyle>
            <a:lvl1pPr lvl="0" algn="l">
              <a:lnSpc>
                <a:spcPct val="115000"/>
              </a:lnSpc>
              <a:spcBef>
                <a:spcPts val="0"/>
              </a:spcBef>
              <a:spcAft>
                <a:spcPts val="0"/>
              </a:spcAft>
              <a:buClr>
                <a:schemeClr val="lt1"/>
              </a:buClr>
              <a:buSzPts val="900"/>
              <a:buFont typeface="Poppins"/>
              <a:buNone/>
              <a:defRPr b="1" sz="900">
                <a:solidFill>
                  <a:schemeClr val="lt1"/>
                </a:solidFill>
                <a:latin typeface="Poppins"/>
                <a:ea typeface="Poppins"/>
                <a:cs typeface="Poppins"/>
                <a:sym typeface="Poppins"/>
              </a:defRPr>
            </a:lvl1pPr>
            <a:lvl2pPr lvl="1" algn="l">
              <a:lnSpc>
                <a:spcPct val="115000"/>
              </a:lnSpc>
              <a:spcBef>
                <a:spcPts val="1350"/>
              </a:spcBef>
              <a:spcAft>
                <a:spcPts val="0"/>
              </a:spcAft>
              <a:buSzPts val="810"/>
              <a:buNone/>
              <a:defRPr sz="900"/>
            </a:lvl2pPr>
            <a:lvl3pPr lvl="2" algn="l">
              <a:lnSpc>
                <a:spcPct val="115000"/>
              </a:lnSpc>
              <a:spcBef>
                <a:spcPts val="1350"/>
              </a:spcBef>
              <a:spcAft>
                <a:spcPts val="0"/>
              </a:spcAft>
              <a:buSzPts val="675"/>
              <a:buNone/>
              <a:defRPr sz="750"/>
            </a:lvl3pPr>
            <a:lvl4pPr lvl="3" algn="l">
              <a:lnSpc>
                <a:spcPct val="115000"/>
              </a:lnSpc>
              <a:spcBef>
                <a:spcPts val="1350"/>
              </a:spcBef>
              <a:spcAft>
                <a:spcPts val="0"/>
              </a:spcAft>
              <a:buSzPts val="540"/>
              <a:buNone/>
              <a:defRPr sz="600"/>
            </a:lvl4pPr>
            <a:lvl5pPr lvl="4" algn="l">
              <a:lnSpc>
                <a:spcPct val="115000"/>
              </a:lnSpc>
              <a:spcBef>
                <a:spcPts val="1350"/>
              </a:spcBef>
              <a:spcAft>
                <a:spcPts val="0"/>
              </a:spcAft>
              <a:buSzPts val="405"/>
              <a:buNone/>
              <a:defRPr sz="450"/>
            </a:lvl5pPr>
            <a:lvl6pPr lvl="5" algn="l">
              <a:lnSpc>
                <a:spcPct val="115000"/>
              </a:lnSpc>
              <a:spcBef>
                <a:spcPts val="375"/>
              </a:spcBef>
              <a:spcAft>
                <a:spcPts val="0"/>
              </a:spcAft>
              <a:buSzPts val="187"/>
              <a:buNone/>
              <a:defRPr sz="187"/>
            </a:lvl6pPr>
            <a:lvl7pPr lvl="6" algn="l">
              <a:lnSpc>
                <a:spcPct val="115000"/>
              </a:lnSpc>
              <a:spcBef>
                <a:spcPts val="375"/>
              </a:spcBef>
              <a:spcAft>
                <a:spcPts val="0"/>
              </a:spcAft>
              <a:buSzPts val="187"/>
              <a:buNone/>
              <a:defRPr sz="187"/>
            </a:lvl7pPr>
            <a:lvl8pPr lvl="7" algn="l">
              <a:lnSpc>
                <a:spcPct val="115000"/>
              </a:lnSpc>
              <a:spcBef>
                <a:spcPts val="375"/>
              </a:spcBef>
              <a:spcAft>
                <a:spcPts val="0"/>
              </a:spcAft>
              <a:buSzPts val="187"/>
              <a:buNone/>
              <a:defRPr sz="187"/>
            </a:lvl8pPr>
            <a:lvl9pPr lvl="8" algn="l">
              <a:lnSpc>
                <a:spcPct val="115000"/>
              </a:lnSpc>
              <a:spcBef>
                <a:spcPts val="375"/>
              </a:spcBef>
              <a:spcAft>
                <a:spcPts val="0"/>
              </a:spcAft>
              <a:buSzPts val="187"/>
              <a:buNone/>
              <a:defRPr sz="187"/>
            </a:lvl9pPr>
          </a:lstStyle>
          <a:p/>
        </p:txBody>
      </p:sp>
      <p:sp>
        <p:nvSpPr>
          <p:cNvPr id="9231" name="Google Shape;9231;g3d53bdb51f7_0_15153"/>
          <p:cNvSpPr txBox="1"/>
          <p:nvPr>
            <p:ph idx="16" type="subTitle"/>
          </p:nvPr>
        </p:nvSpPr>
        <p:spPr>
          <a:xfrm>
            <a:off x="1003627" y="2570081"/>
            <a:ext cx="2043300" cy="353400"/>
          </a:xfrm>
          <a:prstGeom prst="rect">
            <a:avLst/>
          </a:prstGeom>
          <a:noFill/>
          <a:ln>
            <a:noFill/>
          </a:ln>
        </p:spPr>
        <p:txBody>
          <a:bodyPr anchorCtr="0" anchor="t" bIns="34275" lIns="34275" spcFirstLastPara="1" rIns="34275" wrap="square" tIns="34275">
            <a:noAutofit/>
          </a:bodyPr>
          <a:lstStyle>
            <a:lvl1pPr lvl="0" algn="l">
              <a:lnSpc>
                <a:spcPct val="115000"/>
              </a:lnSpc>
              <a:spcBef>
                <a:spcPts val="0"/>
              </a:spcBef>
              <a:spcAft>
                <a:spcPts val="0"/>
              </a:spcAft>
              <a:buClr>
                <a:schemeClr val="lt1"/>
              </a:buClr>
              <a:buSzPts val="900"/>
              <a:buFont typeface="Poppins"/>
              <a:buNone/>
              <a:defRPr b="1" sz="900">
                <a:solidFill>
                  <a:schemeClr val="lt1"/>
                </a:solidFill>
                <a:latin typeface="Poppins"/>
                <a:ea typeface="Poppins"/>
                <a:cs typeface="Poppins"/>
                <a:sym typeface="Poppins"/>
              </a:defRPr>
            </a:lvl1pPr>
            <a:lvl2pPr lvl="1" algn="l">
              <a:lnSpc>
                <a:spcPct val="115000"/>
              </a:lnSpc>
              <a:spcBef>
                <a:spcPts val="1350"/>
              </a:spcBef>
              <a:spcAft>
                <a:spcPts val="0"/>
              </a:spcAft>
              <a:buSzPts val="810"/>
              <a:buNone/>
              <a:defRPr sz="900"/>
            </a:lvl2pPr>
            <a:lvl3pPr lvl="2" algn="l">
              <a:lnSpc>
                <a:spcPct val="115000"/>
              </a:lnSpc>
              <a:spcBef>
                <a:spcPts val="1350"/>
              </a:spcBef>
              <a:spcAft>
                <a:spcPts val="0"/>
              </a:spcAft>
              <a:buSzPts val="675"/>
              <a:buNone/>
              <a:defRPr sz="750"/>
            </a:lvl3pPr>
            <a:lvl4pPr lvl="3" algn="l">
              <a:lnSpc>
                <a:spcPct val="115000"/>
              </a:lnSpc>
              <a:spcBef>
                <a:spcPts val="1350"/>
              </a:spcBef>
              <a:spcAft>
                <a:spcPts val="0"/>
              </a:spcAft>
              <a:buSzPts val="540"/>
              <a:buNone/>
              <a:defRPr sz="600"/>
            </a:lvl4pPr>
            <a:lvl5pPr lvl="4" algn="l">
              <a:lnSpc>
                <a:spcPct val="115000"/>
              </a:lnSpc>
              <a:spcBef>
                <a:spcPts val="1350"/>
              </a:spcBef>
              <a:spcAft>
                <a:spcPts val="0"/>
              </a:spcAft>
              <a:buSzPts val="405"/>
              <a:buNone/>
              <a:defRPr sz="450"/>
            </a:lvl5pPr>
            <a:lvl6pPr lvl="5" algn="l">
              <a:lnSpc>
                <a:spcPct val="115000"/>
              </a:lnSpc>
              <a:spcBef>
                <a:spcPts val="375"/>
              </a:spcBef>
              <a:spcAft>
                <a:spcPts val="0"/>
              </a:spcAft>
              <a:buSzPts val="187"/>
              <a:buNone/>
              <a:defRPr sz="187"/>
            </a:lvl6pPr>
            <a:lvl7pPr lvl="6" algn="l">
              <a:lnSpc>
                <a:spcPct val="115000"/>
              </a:lnSpc>
              <a:spcBef>
                <a:spcPts val="375"/>
              </a:spcBef>
              <a:spcAft>
                <a:spcPts val="0"/>
              </a:spcAft>
              <a:buSzPts val="187"/>
              <a:buNone/>
              <a:defRPr sz="187"/>
            </a:lvl7pPr>
            <a:lvl8pPr lvl="7" algn="l">
              <a:lnSpc>
                <a:spcPct val="115000"/>
              </a:lnSpc>
              <a:spcBef>
                <a:spcPts val="375"/>
              </a:spcBef>
              <a:spcAft>
                <a:spcPts val="0"/>
              </a:spcAft>
              <a:buSzPts val="187"/>
              <a:buNone/>
              <a:defRPr sz="187"/>
            </a:lvl8pPr>
            <a:lvl9pPr lvl="8" algn="l">
              <a:lnSpc>
                <a:spcPct val="115000"/>
              </a:lnSpc>
              <a:spcBef>
                <a:spcPts val="375"/>
              </a:spcBef>
              <a:spcAft>
                <a:spcPts val="0"/>
              </a:spcAft>
              <a:buSzPts val="187"/>
              <a:buNone/>
              <a:defRPr sz="187"/>
            </a:lvl9pPr>
          </a:lstStyle>
          <a:p/>
        </p:txBody>
      </p:sp>
      <p:sp>
        <p:nvSpPr>
          <p:cNvPr id="9232" name="Google Shape;9232;g3d53bdb51f7_0_15153"/>
          <p:cNvSpPr txBox="1"/>
          <p:nvPr>
            <p:ph idx="17" type="subTitle"/>
          </p:nvPr>
        </p:nvSpPr>
        <p:spPr>
          <a:xfrm>
            <a:off x="1003627" y="3302261"/>
            <a:ext cx="2043300" cy="353400"/>
          </a:xfrm>
          <a:prstGeom prst="rect">
            <a:avLst/>
          </a:prstGeom>
          <a:noFill/>
          <a:ln>
            <a:noFill/>
          </a:ln>
        </p:spPr>
        <p:txBody>
          <a:bodyPr anchorCtr="0" anchor="t" bIns="34275" lIns="34275" spcFirstLastPara="1" rIns="34275" wrap="square" tIns="34275">
            <a:noAutofit/>
          </a:bodyPr>
          <a:lstStyle>
            <a:lvl1pPr lvl="0" algn="l">
              <a:lnSpc>
                <a:spcPct val="115000"/>
              </a:lnSpc>
              <a:spcBef>
                <a:spcPts val="0"/>
              </a:spcBef>
              <a:spcAft>
                <a:spcPts val="0"/>
              </a:spcAft>
              <a:buClr>
                <a:schemeClr val="lt1"/>
              </a:buClr>
              <a:buSzPts val="900"/>
              <a:buFont typeface="Poppins"/>
              <a:buNone/>
              <a:defRPr b="1" sz="900">
                <a:solidFill>
                  <a:schemeClr val="lt1"/>
                </a:solidFill>
                <a:latin typeface="Poppins"/>
                <a:ea typeface="Poppins"/>
                <a:cs typeface="Poppins"/>
                <a:sym typeface="Poppins"/>
              </a:defRPr>
            </a:lvl1pPr>
            <a:lvl2pPr lvl="1" algn="l">
              <a:lnSpc>
                <a:spcPct val="115000"/>
              </a:lnSpc>
              <a:spcBef>
                <a:spcPts val="1350"/>
              </a:spcBef>
              <a:spcAft>
                <a:spcPts val="0"/>
              </a:spcAft>
              <a:buSzPts val="810"/>
              <a:buNone/>
              <a:defRPr sz="900"/>
            </a:lvl2pPr>
            <a:lvl3pPr lvl="2" algn="l">
              <a:lnSpc>
                <a:spcPct val="115000"/>
              </a:lnSpc>
              <a:spcBef>
                <a:spcPts val="1350"/>
              </a:spcBef>
              <a:spcAft>
                <a:spcPts val="0"/>
              </a:spcAft>
              <a:buSzPts val="675"/>
              <a:buNone/>
              <a:defRPr sz="750"/>
            </a:lvl3pPr>
            <a:lvl4pPr lvl="3" algn="l">
              <a:lnSpc>
                <a:spcPct val="115000"/>
              </a:lnSpc>
              <a:spcBef>
                <a:spcPts val="1350"/>
              </a:spcBef>
              <a:spcAft>
                <a:spcPts val="0"/>
              </a:spcAft>
              <a:buSzPts val="540"/>
              <a:buNone/>
              <a:defRPr sz="600"/>
            </a:lvl4pPr>
            <a:lvl5pPr lvl="4" algn="l">
              <a:lnSpc>
                <a:spcPct val="115000"/>
              </a:lnSpc>
              <a:spcBef>
                <a:spcPts val="1350"/>
              </a:spcBef>
              <a:spcAft>
                <a:spcPts val="0"/>
              </a:spcAft>
              <a:buSzPts val="405"/>
              <a:buNone/>
              <a:defRPr sz="450"/>
            </a:lvl5pPr>
            <a:lvl6pPr lvl="5" algn="l">
              <a:lnSpc>
                <a:spcPct val="115000"/>
              </a:lnSpc>
              <a:spcBef>
                <a:spcPts val="375"/>
              </a:spcBef>
              <a:spcAft>
                <a:spcPts val="0"/>
              </a:spcAft>
              <a:buSzPts val="187"/>
              <a:buNone/>
              <a:defRPr sz="187"/>
            </a:lvl6pPr>
            <a:lvl7pPr lvl="6" algn="l">
              <a:lnSpc>
                <a:spcPct val="115000"/>
              </a:lnSpc>
              <a:spcBef>
                <a:spcPts val="375"/>
              </a:spcBef>
              <a:spcAft>
                <a:spcPts val="0"/>
              </a:spcAft>
              <a:buSzPts val="187"/>
              <a:buNone/>
              <a:defRPr sz="187"/>
            </a:lvl7pPr>
            <a:lvl8pPr lvl="7" algn="l">
              <a:lnSpc>
                <a:spcPct val="115000"/>
              </a:lnSpc>
              <a:spcBef>
                <a:spcPts val="375"/>
              </a:spcBef>
              <a:spcAft>
                <a:spcPts val="0"/>
              </a:spcAft>
              <a:buSzPts val="187"/>
              <a:buNone/>
              <a:defRPr sz="187"/>
            </a:lvl8pPr>
            <a:lvl9pPr lvl="8" algn="l">
              <a:lnSpc>
                <a:spcPct val="115000"/>
              </a:lnSpc>
              <a:spcBef>
                <a:spcPts val="375"/>
              </a:spcBef>
              <a:spcAft>
                <a:spcPts val="0"/>
              </a:spcAft>
              <a:buSzPts val="187"/>
              <a:buNone/>
              <a:defRPr sz="187"/>
            </a:lvl9pPr>
          </a:lstStyle>
          <a:p/>
        </p:txBody>
      </p:sp>
      <p:sp>
        <p:nvSpPr>
          <p:cNvPr id="9233" name="Google Shape;9233;g3d53bdb51f7_0_15153"/>
          <p:cNvSpPr txBox="1"/>
          <p:nvPr>
            <p:ph idx="18" type="subTitle"/>
          </p:nvPr>
        </p:nvSpPr>
        <p:spPr>
          <a:xfrm>
            <a:off x="1003627" y="4039934"/>
            <a:ext cx="2043300" cy="353400"/>
          </a:xfrm>
          <a:prstGeom prst="rect">
            <a:avLst/>
          </a:prstGeom>
          <a:noFill/>
          <a:ln>
            <a:noFill/>
          </a:ln>
        </p:spPr>
        <p:txBody>
          <a:bodyPr anchorCtr="0" anchor="t" bIns="34275" lIns="34275" spcFirstLastPara="1" rIns="34275" wrap="square" tIns="34275">
            <a:noAutofit/>
          </a:bodyPr>
          <a:lstStyle>
            <a:lvl1pPr lvl="0" algn="l">
              <a:lnSpc>
                <a:spcPct val="115000"/>
              </a:lnSpc>
              <a:spcBef>
                <a:spcPts val="0"/>
              </a:spcBef>
              <a:spcAft>
                <a:spcPts val="0"/>
              </a:spcAft>
              <a:buClr>
                <a:schemeClr val="lt1"/>
              </a:buClr>
              <a:buSzPts val="900"/>
              <a:buFont typeface="Poppins"/>
              <a:buNone/>
              <a:defRPr b="1" sz="900">
                <a:solidFill>
                  <a:schemeClr val="lt1"/>
                </a:solidFill>
                <a:latin typeface="Poppins"/>
                <a:ea typeface="Poppins"/>
                <a:cs typeface="Poppins"/>
                <a:sym typeface="Poppins"/>
              </a:defRPr>
            </a:lvl1pPr>
            <a:lvl2pPr lvl="1" algn="l">
              <a:lnSpc>
                <a:spcPct val="115000"/>
              </a:lnSpc>
              <a:spcBef>
                <a:spcPts val="1350"/>
              </a:spcBef>
              <a:spcAft>
                <a:spcPts val="0"/>
              </a:spcAft>
              <a:buSzPts val="810"/>
              <a:buNone/>
              <a:defRPr sz="900"/>
            </a:lvl2pPr>
            <a:lvl3pPr lvl="2" algn="l">
              <a:lnSpc>
                <a:spcPct val="115000"/>
              </a:lnSpc>
              <a:spcBef>
                <a:spcPts val="1350"/>
              </a:spcBef>
              <a:spcAft>
                <a:spcPts val="0"/>
              </a:spcAft>
              <a:buSzPts val="675"/>
              <a:buNone/>
              <a:defRPr sz="750"/>
            </a:lvl3pPr>
            <a:lvl4pPr lvl="3" algn="l">
              <a:lnSpc>
                <a:spcPct val="115000"/>
              </a:lnSpc>
              <a:spcBef>
                <a:spcPts val="1350"/>
              </a:spcBef>
              <a:spcAft>
                <a:spcPts val="0"/>
              </a:spcAft>
              <a:buSzPts val="540"/>
              <a:buNone/>
              <a:defRPr sz="600"/>
            </a:lvl4pPr>
            <a:lvl5pPr lvl="4" algn="l">
              <a:lnSpc>
                <a:spcPct val="115000"/>
              </a:lnSpc>
              <a:spcBef>
                <a:spcPts val="1350"/>
              </a:spcBef>
              <a:spcAft>
                <a:spcPts val="0"/>
              </a:spcAft>
              <a:buSzPts val="405"/>
              <a:buNone/>
              <a:defRPr sz="450"/>
            </a:lvl5pPr>
            <a:lvl6pPr lvl="5" algn="l">
              <a:lnSpc>
                <a:spcPct val="115000"/>
              </a:lnSpc>
              <a:spcBef>
                <a:spcPts val="375"/>
              </a:spcBef>
              <a:spcAft>
                <a:spcPts val="0"/>
              </a:spcAft>
              <a:buSzPts val="187"/>
              <a:buNone/>
              <a:defRPr sz="187"/>
            </a:lvl6pPr>
            <a:lvl7pPr lvl="6" algn="l">
              <a:lnSpc>
                <a:spcPct val="115000"/>
              </a:lnSpc>
              <a:spcBef>
                <a:spcPts val="375"/>
              </a:spcBef>
              <a:spcAft>
                <a:spcPts val="0"/>
              </a:spcAft>
              <a:buSzPts val="187"/>
              <a:buNone/>
              <a:defRPr sz="187"/>
            </a:lvl7pPr>
            <a:lvl8pPr lvl="7" algn="l">
              <a:lnSpc>
                <a:spcPct val="115000"/>
              </a:lnSpc>
              <a:spcBef>
                <a:spcPts val="375"/>
              </a:spcBef>
              <a:spcAft>
                <a:spcPts val="0"/>
              </a:spcAft>
              <a:buSzPts val="187"/>
              <a:buNone/>
              <a:defRPr sz="187"/>
            </a:lvl8pPr>
            <a:lvl9pPr lvl="8" algn="l">
              <a:lnSpc>
                <a:spcPct val="115000"/>
              </a:lnSpc>
              <a:spcBef>
                <a:spcPts val="375"/>
              </a:spcBef>
              <a:spcAft>
                <a:spcPts val="0"/>
              </a:spcAft>
              <a:buSzPts val="187"/>
              <a:buNone/>
              <a:defRPr sz="187"/>
            </a:lvl9pPr>
          </a:lstStyle>
          <a:p/>
        </p:txBody>
      </p:sp>
    </p:spTree>
  </p:cSld>
  <p:clrMapOvr>
    <a:masterClrMapping/>
  </p:clrMapOvr>
</p:sldLayout>
</file>

<file path=ppt/slideLayouts/slideLayout5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9_Custom Layout">
  <p:cSld name="69_Custom Layout">
    <p:bg>
      <p:bgPr>
        <a:solidFill>
          <a:schemeClr val="lt1"/>
        </a:solidFill>
      </p:bgPr>
    </p:bg>
    <p:spTree>
      <p:nvGrpSpPr>
        <p:cNvPr id="9234" name="Shape 9234"/>
        <p:cNvGrpSpPr/>
        <p:nvPr/>
      </p:nvGrpSpPr>
      <p:grpSpPr>
        <a:xfrm>
          <a:off x="0" y="0"/>
          <a:ext cx="0" cy="0"/>
          <a:chOff x="0" y="0"/>
          <a:chExt cx="0" cy="0"/>
        </a:xfrm>
      </p:grpSpPr>
      <p:sp>
        <p:nvSpPr>
          <p:cNvPr id="9235" name="Google Shape;9235;g3d53bdb51f7_0_15181"/>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236" name="Google Shape;9236;g3d53bdb51f7_0_1518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5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1_Custom Layout">
  <p:cSld name="71_Custom Layout">
    <p:bg>
      <p:bgPr>
        <a:solidFill>
          <a:schemeClr val="lt1"/>
        </a:solidFill>
      </p:bgPr>
    </p:bg>
    <p:spTree>
      <p:nvGrpSpPr>
        <p:cNvPr id="9237" name="Shape 9237"/>
        <p:cNvGrpSpPr/>
        <p:nvPr/>
      </p:nvGrpSpPr>
      <p:grpSpPr>
        <a:xfrm>
          <a:off x="0" y="0"/>
          <a:ext cx="0" cy="0"/>
          <a:chOff x="0" y="0"/>
          <a:chExt cx="0" cy="0"/>
        </a:xfrm>
      </p:grpSpPr>
      <p:sp>
        <p:nvSpPr>
          <p:cNvPr id="9238" name="Google Shape;9238;g3d53bdb51f7_0_15184"/>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239" name="Google Shape;9239;g3d53bdb51f7_0_1518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3_Custom Layout">
  <p:cSld name="43_Custom Layout">
    <p:bg>
      <p:bgPr>
        <a:blipFill>
          <a:blip r:embed="rId2">
            <a:alphaModFix/>
          </a:blip>
          <a:stretch>
            <a:fillRect/>
          </a:stretch>
        </a:blipFill>
      </p:bgPr>
    </p:bg>
    <p:spTree>
      <p:nvGrpSpPr>
        <p:cNvPr id="916" name="Shape 916"/>
        <p:cNvGrpSpPr/>
        <p:nvPr/>
      </p:nvGrpSpPr>
      <p:grpSpPr>
        <a:xfrm>
          <a:off x="0" y="0"/>
          <a:ext cx="0" cy="0"/>
          <a:chOff x="0" y="0"/>
          <a:chExt cx="0" cy="0"/>
        </a:xfrm>
      </p:grpSpPr>
      <p:sp>
        <p:nvSpPr>
          <p:cNvPr id="917" name="Google Shape;917;g3970249a880_0_12305"/>
          <p:cNvSpPr/>
          <p:nvPr/>
        </p:nvSpPr>
        <p:spPr>
          <a:xfrm>
            <a:off x="4670344" y="2803788"/>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18" name="Google Shape;918;g3970249a880_0_12305"/>
          <p:cNvSpPr/>
          <p:nvPr/>
        </p:nvSpPr>
        <p:spPr>
          <a:xfrm>
            <a:off x="339879" y="864394"/>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19" name="Google Shape;919;g3970249a880_0_12305"/>
          <p:cNvSpPr/>
          <p:nvPr/>
        </p:nvSpPr>
        <p:spPr>
          <a:xfrm>
            <a:off x="4670344" y="864394"/>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20" name="Google Shape;920;g3970249a880_0_12305"/>
          <p:cNvSpPr/>
          <p:nvPr/>
        </p:nvSpPr>
        <p:spPr>
          <a:xfrm>
            <a:off x="339879" y="2803788"/>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21" name="Google Shape;921;g3970249a880_0_12305"/>
          <p:cNvSpPr txBox="1"/>
          <p:nvPr>
            <p:ph type="title"/>
          </p:nvPr>
        </p:nvSpPr>
        <p:spPr>
          <a:xfrm>
            <a:off x="325594" y="369882"/>
            <a:ext cx="84048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22" name="Google Shape;922;g3970249a880_0_1230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923" name="Google Shape;923;g3970249a880_0_12305"/>
          <p:cNvSpPr txBox="1"/>
          <p:nvPr>
            <p:ph idx="1" type="body"/>
          </p:nvPr>
        </p:nvSpPr>
        <p:spPr>
          <a:xfrm>
            <a:off x="4782282" y="3264250"/>
            <a:ext cx="3956100" cy="1343700"/>
          </a:xfrm>
          <a:prstGeom prst="rect">
            <a:avLst/>
          </a:prstGeom>
          <a:noFill/>
          <a:ln>
            <a:noFill/>
          </a:ln>
        </p:spPr>
        <p:txBody>
          <a:bodyPr anchorCtr="0" anchor="t" bIns="0" lIns="0" spcFirstLastPara="1" rIns="0" wrap="square" tIns="0">
            <a:noAutofit/>
          </a:bodyPr>
          <a:lstStyle>
            <a:lvl1pPr indent="-288608" lvl="0" marL="457200" algn="l">
              <a:lnSpc>
                <a:spcPct val="95000"/>
              </a:lnSpc>
              <a:spcBef>
                <a:spcPts val="1350"/>
              </a:spcBef>
              <a:spcAft>
                <a:spcPts val="0"/>
              </a:spcAft>
              <a:buSzPts val="945"/>
              <a:buChar char="●"/>
              <a:defRPr sz="1050"/>
            </a:lvl1pPr>
            <a:lvl2pPr indent="-280035" lvl="1" marL="914400" algn="l">
              <a:lnSpc>
                <a:spcPct val="95000"/>
              </a:lnSpc>
              <a:spcBef>
                <a:spcPts val="1350"/>
              </a:spcBef>
              <a:spcAft>
                <a:spcPts val="0"/>
              </a:spcAft>
              <a:buSzPts val="810"/>
              <a:buChar char="●"/>
              <a:defRPr sz="900"/>
            </a:lvl2pPr>
            <a:lvl3pPr indent="-271463" lvl="2" marL="1371600" algn="l">
              <a:lnSpc>
                <a:spcPct val="95000"/>
              </a:lnSpc>
              <a:spcBef>
                <a:spcPts val="1350"/>
              </a:spcBef>
              <a:spcAft>
                <a:spcPts val="0"/>
              </a:spcAft>
              <a:buSzPts val="675"/>
              <a:buChar char="●"/>
              <a:defRPr sz="750"/>
            </a:lvl3pPr>
            <a:lvl4pPr indent="-262890" lvl="3" marL="1828800" algn="l">
              <a:lnSpc>
                <a:spcPct val="95000"/>
              </a:lnSpc>
              <a:spcBef>
                <a:spcPts val="1350"/>
              </a:spcBef>
              <a:spcAft>
                <a:spcPts val="0"/>
              </a:spcAft>
              <a:buSzPts val="540"/>
              <a:buChar char="●"/>
              <a:defRPr sz="100"/>
            </a:lvl4pPr>
            <a:lvl5pPr indent="-254317" lvl="4" marL="2286000" algn="l">
              <a:lnSpc>
                <a:spcPct val="95000"/>
              </a:lnSpc>
              <a:spcBef>
                <a:spcPts val="1350"/>
              </a:spcBef>
              <a:spcAft>
                <a:spcPts val="0"/>
              </a:spcAft>
              <a:buSzPts val="405"/>
              <a:buChar char="●"/>
              <a:defRPr sz="100"/>
            </a:lvl5pPr>
            <a:lvl6pPr indent="-240474" lvl="5" marL="2743200" algn="l">
              <a:lnSpc>
                <a:spcPct val="90000"/>
              </a:lnSpc>
              <a:spcBef>
                <a:spcPts val="375"/>
              </a:spcBef>
              <a:spcAft>
                <a:spcPts val="0"/>
              </a:spcAft>
              <a:buSzPts val="187"/>
              <a:buChar char="•"/>
              <a:defRPr sz="100"/>
            </a:lvl6pPr>
            <a:lvl7pPr indent="-240474" lvl="6" marL="3200400" algn="l">
              <a:lnSpc>
                <a:spcPct val="90000"/>
              </a:lnSpc>
              <a:spcBef>
                <a:spcPts val="375"/>
              </a:spcBef>
              <a:spcAft>
                <a:spcPts val="0"/>
              </a:spcAft>
              <a:buSzPts val="187"/>
              <a:buChar char="•"/>
              <a:defRPr sz="100"/>
            </a:lvl7pPr>
            <a:lvl8pPr indent="-240474" lvl="7" marL="3657600" algn="l">
              <a:lnSpc>
                <a:spcPct val="90000"/>
              </a:lnSpc>
              <a:spcBef>
                <a:spcPts val="375"/>
              </a:spcBef>
              <a:spcAft>
                <a:spcPts val="0"/>
              </a:spcAft>
              <a:buSzPts val="187"/>
              <a:buChar char="•"/>
              <a:defRPr sz="100"/>
            </a:lvl8pPr>
            <a:lvl9pPr indent="-240474" lvl="8" marL="4114800" algn="l">
              <a:lnSpc>
                <a:spcPct val="90000"/>
              </a:lnSpc>
              <a:spcBef>
                <a:spcPts val="375"/>
              </a:spcBef>
              <a:spcAft>
                <a:spcPts val="0"/>
              </a:spcAft>
              <a:buSzPts val="187"/>
              <a:buChar char="•"/>
              <a:defRPr sz="100"/>
            </a:lvl9pPr>
          </a:lstStyle>
          <a:p/>
        </p:txBody>
      </p:sp>
      <p:sp>
        <p:nvSpPr>
          <p:cNvPr id="924" name="Google Shape;924;g3970249a880_0_12305"/>
          <p:cNvSpPr txBox="1"/>
          <p:nvPr>
            <p:ph idx="2" type="subTitle"/>
          </p:nvPr>
        </p:nvSpPr>
        <p:spPr>
          <a:xfrm>
            <a:off x="453925" y="966947"/>
            <a:ext cx="4000500" cy="274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200"/>
              <a:buFont typeface="Poppins"/>
              <a:buNone/>
              <a:defRPr b="1" sz="1200">
                <a:latin typeface="Poppins"/>
                <a:ea typeface="Poppins"/>
                <a:cs typeface="Poppins"/>
                <a:sym typeface="Poppins"/>
              </a:defRPr>
            </a:lvl1pPr>
            <a:lvl2pPr lvl="1" algn="l">
              <a:lnSpc>
                <a:spcPct val="95000"/>
              </a:lnSpc>
              <a:spcBef>
                <a:spcPts val="1350"/>
              </a:spcBef>
              <a:spcAft>
                <a:spcPts val="0"/>
              </a:spcAft>
              <a:buSzPts val="1200"/>
              <a:buFont typeface="Poppins"/>
              <a:buNone/>
              <a:defRPr sz="1200"/>
            </a:lvl2pPr>
            <a:lvl3pPr lvl="2" algn="l">
              <a:lnSpc>
                <a:spcPct val="95000"/>
              </a:lnSpc>
              <a:spcBef>
                <a:spcPts val="1350"/>
              </a:spcBef>
              <a:spcAft>
                <a:spcPts val="0"/>
              </a:spcAft>
              <a:buSzPts val="1200"/>
              <a:buFont typeface="Poppins"/>
              <a:buNone/>
              <a:defRPr sz="1200"/>
            </a:lvl3pPr>
            <a:lvl4pPr lvl="3" algn="l">
              <a:lnSpc>
                <a:spcPct val="95000"/>
              </a:lnSpc>
              <a:spcBef>
                <a:spcPts val="1350"/>
              </a:spcBef>
              <a:spcAft>
                <a:spcPts val="0"/>
              </a:spcAft>
              <a:buSzPts val="1200"/>
              <a:buFont typeface="Poppins"/>
              <a:buNone/>
              <a:defRPr sz="1200"/>
            </a:lvl4pPr>
            <a:lvl5pPr lvl="4" algn="l">
              <a:lnSpc>
                <a:spcPct val="95000"/>
              </a:lnSpc>
              <a:spcBef>
                <a:spcPts val="1350"/>
              </a:spcBef>
              <a:spcAft>
                <a:spcPts val="0"/>
              </a:spcAft>
              <a:buSzPts val="1200"/>
              <a:buFont typeface="Poppins"/>
              <a:buNone/>
              <a:defRPr sz="1200"/>
            </a:lvl5pPr>
            <a:lvl6pPr lvl="5" algn="l">
              <a:lnSpc>
                <a:spcPct val="95000"/>
              </a:lnSpc>
              <a:spcBef>
                <a:spcPts val="1350"/>
              </a:spcBef>
              <a:spcAft>
                <a:spcPts val="0"/>
              </a:spcAft>
              <a:buSzPts val="1200"/>
              <a:buFont typeface="Poppins"/>
              <a:buNone/>
              <a:defRPr sz="1200"/>
            </a:lvl6pPr>
            <a:lvl7pPr lvl="6" algn="l">
              <a:lnSpc>
                <a:spcPct val="95000"/>
              </a:lnSpc>
              <a:spcBef>
                <a:spcPts val="1350"/>
              </a:spcBef>
              <a:spcAft>
                <a:spcPts val="0"/>
              </a:spcAft>
              <a:buSzPts val="1200"/>
              <a:buFont typeface="Poppins"/>
              <a:buNone/>
              <a:defRPr sz="1200"/>
            </a:lvl7pPr>
            <a:lvl8pPr lvl="7" algn="l">
              <a:lnSpc>
                <a:spcPct val="95000"/>
              </a:lnSpc>
              <a:spcBef>
                <a:spcPts val="1350"/>
              </a:spcBef>
              <a:spcAft>
                <a:spcPts val="0"/>
              </a:spcAft>
              <a:buSzPts val="1200"/>
              <a:buFont typeface="Poppins"/>
              <a:buNone/>
              <a:defRPr sz="1200"/>
            </a:lvl8pPr>
            <a:lvl9pPr lvl="8" algn="l">
              <a:lnSpc>
                <a:spcPct val="95000"/>
              </a:lnSpc>
              <a:spcBef>
                <a:spcPts val="1350"/>
              </a:spcBef>
              <a:spcAft>
                <a:spcPts val="0"/>
              </a:spcAft>
              <a:buSzPts val="1200"/>
              <a:buFont typeface="Poppins"/>
              <a:buNone/>
              <a:defRPr sz="1200"/>
            </a:lvl9pPr>
          </a:lstStyle>
          <a:p/>
        </p:txBody>
      </p:sp>
      <p:sp>
        <p:nvSpPr>
          <p:cNvPr id="925" name="Google Shape;925;g3970249a880_0_12305"/>
          <p:cNvSpPr txBox="1"/>
          <p:nvPr>
            <p:ph idx="3" type="subTitle"/>
          </p:nvPr>
        </p:nvSpPr>
        <p:spPr>
          <a:xfrm>
            <a:off x="4768400" y="966950"/>
            <a:ext cx="3939600" cy="274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200"/>
              <a:buFont typeface="Poppins"/>
              <a:buNone/>
              <a:defRPr b="1" sz="1200">
                <a:latin typeface="Poppins"/>
                <a:ea typeface="Poppins"/>
                <a:cs typeface="Poppins"/>
                <a:sym typeface="Poppins"/>
              </a:defRPr>
            </a:lvl1pPr>
            <a:lvl2pPr lvl="1" algn="l">
              <a:lnSpc>
                <a:spcPct val="95000"/>
              </a:lnSpc>
              <a:spcBef>
                <a:spcPts val="1350"/>
              </a:spcBef>
              <a:spcAft>
                <a:spcPts val="0"/>
              </a:spcAft>
              <a:buSzPts val="1200"/>
              <a:buFont typeface="Poppins"/>
              <a:buNone/>
              <a:defRPr sz="1200"/>
            </a:lvl2pPr>
            <a:lvl3pPr lvl="2" algn="l">
              <a:lnSpc>
                <a:spcPct val="95000"/>
              </a:lnSpc>
              <a:spcBef>
                <a:spcPts val="1350"/>
              </a:spcBef>
              <a:spcAft>
                <a:spcPts val="0"/>
              </a:spcAft>
              <a:buSzPts val="1200"/>
              <a:buFont typeface="Poppins"/>
              <a:buNone/>
              <a:defRPr sz="1200"/>
            </a:lvl3pPr>
            <a:lvl4pPr lvl="3" algn="l">
              <a:lnSpc>
                <a:spcPct val="95000"/>
              </a:lnSpc>
              <a:spcBef>
                <a:spcPts val="1350"/>
              </a:spcBef>
              <a:spcAft>
                <a:spcPts val="0"/>
              </a:spcAft>
              <a:buSzPts val="1200"/>
              <a:buFont typeface="Poppins"/>
              <a:buNone/>
              <a:defRPr sz="1200"/>
            </a:lvl4pPr>
            <a:lvl5pPr lvl="4" algn="l">
              <a:lnSpc>
                <a:spcPct val="95000"/>
              </a:lnSpc>
              <a:spcBef>
                <a:spcPts val="1350"/>
              </a:spcBef>
              <a:spcAft>
                <a:spcPts val="0"/>
              </a:spcAft>
              <a:buSzPts val="1200"/>
              <a:buFont typeface="Poppins"/>
              <a:buNone/>
              <a:defRPr sz="1200"/>
            </a:lvl5pPr>
            <a:lvl6pPr lvl="5" algn="l">
              <a:lnSpc>
                <a:spcPct val="95000"/>
              </a:lnSpc>
              <a:spcBef>
                <a:spcPts val="1350"/>
              </a:spcBef>
              <a:spcAft>
                <a:spcPts val="0"/>
              </a:spcAft>
              <a:buSzPts val="1200"/>
              <a:buFont typeface="Poppins"/>
              <a:buNone/>
              <a:defRPr sz="1200"/>
            </a:lvl6pPr>
            <a:lvl7pPr lvl="6" algn="l">
              <a:lnSpc>
                <a:spcPct val="95000"/>
              </a:lnSpc>
              <a:spcBef>
                <a:spcPts val="1350"/>
              </a:spcBef>
              <a:spcAft>
                <a:spcPts val="0"/>
              </a:spcAft>
              <a:buSzPts val="1200"/>
              <a:buFont typeface="Poppins"/>
              <a:buNone/>
              <a:defRPr sz="1200"/>
            </a:lvl7pPr>
            <a:lvl8pPr lvl="7" algn="l">
              <a:lnSpc>
                <a:spcPct val="95000"/>
              </a:lnSpc>
              <a:spcBef>
                <a:spcPts val="1350"/>
              </a:spcBef>
              <a:spcAft>
                <a:spcPts val="0"/>
              </a:spcAft>
              <a:buSzPts val="1200"/>
              <a:buFont typeface="Poppins"/>
              <a:buNone/>
              <a:defRPr sz="1200"/>
            </a:lvl8pPr>
            <a:lvl9pPr lvl="8" algn="l">
              <a:lnSpc>
                <a:spcPct val="95000"/>
              </a:lnSpc>
              <a:spcBef>
                <a:spcPts val="1350"/>
              </a:spcBef>
              <a:spcAft>
                <a:spcPts val="0"/>
              </a:spcAft>
              <a:buSzPts val="1200"/>
              <a:buFont typeface="Poppins"/>
              <a:buNone/>
              <a:defRPr sz="1200"/>
            </a:lvl9pPr>
          </a:lstStyle>
          <a:p/>
        </p:txBody>
      </p:sp>
      <p:sp>
        <p:nvSpPr>
          <p:cNvPr id="926" name="Google Shape;926;g3970249a880_0_12305"/>
          <p:cNvSpPr txBox="1"/>
          <p:nvPr>
            <p:ph idx="4" type="subTitle"/>
          </p:nvPr>
        </p:nvSpPr>
        <p:spPr>
          <a:xfrm>
            <a:off x="453925" y="2911753"/>
            <a:ext cx="4000500" cy="274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200"/>
              <a:buFont typeface="Poppins"/>
              <a:buNone/>
              <a:defRPr b="1" sz="1200">
                <a:latin typeface="Poppins"/>
                <a:ea typeface="Poppins"/>
                <a:cs typeface="Poppins"/>
                <a:sym typeface="Poppins"/>
              </a:defRPr>
            </a:lvl1pPr>
            <a:lvl2pPr lvl="1" algn="l">
              <a:lnSpc>
                <a:spcPct val="95000"/>
              </a:lnSpc>
              <a:spcBef>
                <a:spcPts val="1350"/>
              </a:spcBef>
              <a:spcAft>
                <a:spcPts val="0"/>
              </a:spcAft>
              <a:buSzPts val="1200"/>
              <a:buFont typeface="Poppins"/>
              <a:buNone/>
              <a:defRPr sz="1200"/>
            </a:lvl2pPr>
            <a:lvl3pPr lvl="2" algn="l">
              <a:lnSpc>
                <a:spcPct val="95000"/>
              </a:lnSpc>
              <a:spcBef>
                <a:spcPts val="1350"/>
              </a:spcBef>
              <a:spcAft>
                <a:spcPts val="0"/>
              </a:spcAft>
              <a:buSzPts val="1200"/>
              <a:buFont typeface="Poppins"/>
              <a:buNone/>
              <a:defRPr sz="1200"/>
            </a:lvl3pPr>
            <a:lvl4pPr lvl="3" algn="l">
              <a:lnSpc>
                <a:spcPct val="95000"/>
              </a:lnSpc>
              <a:spcBef>
                <a:spcPts val="1350"/>
              </a:spcBef>
              <a:spcAft>
                <a:spcPts val="0"/>
              </a:spcAft>
              <a:buSzPts val="1200"/>
              <a:buFont typeface="Poppins"/>
              <a:buNone/>
              <a:defRPr sz="1200"/>
            </a:lvl4pPr>
            <a:lvl5pPr lvl="4" algn="l">
              <a:lnSpc>
                <a:spcPct val="95000"/>
              </a:lnSpc>
              <a:spcBef>
                <a:spcPts val="1350"/>
              </a:spcBef>
              <a:spcAft>
                <a:spcPts val="0"/>
              </a:spcAft>
              <a:buSzPts val="1200"/>
              <a:buFont typeface="Poppins"/>
              <a:buNone/>
              <a:defRPr sz="1200"/>
            </a:lvl5pPr>
            <a:lvl6pPr lvl="5" algn="l">
              <a:lnSpc>
                <a:spcPct val="95000"/>
              </a:lnSpc>
              <a:spcBef>
                <a:spcPts val="1350"/>
              </a:spcBef>
              <a:spcAft>
                <a:spcPts val="0"/>
              </a:spcAft>
              <a:buSzPts val="1200"/>
              <a:buFont typeface="Poppins"/>
              <a:buNone/>
              <a:defRPr sz="1200"/>
            </a:lvl6pPr>
            <a:lvl7pPr lvl="6" algn="l">
              <a:lnSpc>
                <a:spcPct val="95000"/>
              </a:lnSpc>
              <a:spcBef>
                <a:spcPts val="1350"/>
              </a:spcBef>
              <a:spcAft>
                <a:spcPts val="0"/>
              </a:spcAft>
              <a:buSzPts val="1200"/>
              <a:buFont typeface="Poppins"/>
              <a:buNone/>
              <a:defRPr sz="1200"/>
            </a:lvl7pPr>
            <a:lvl8pPr lvl="7" algn="l">
              <a:lnSpc>
                <a:spcPct val="95000"/>
              </a:lnSpc>
              <a:spcBef>
                <a:spcPts val="1350"/>
              </a:spcBef>
              <a:spcAft>
                <a:spcPts val="0"/>
              </a:spcAft>
              <a:buSzPts val="1200"/>
              <a:buFont typeface="Poppins"/>
              <a:buNone/>
              <a:defRPr sz="1200"/>
            </a:lvl8pPr>
            <a:lvl9pPr lvl="8" algn="l">
              <a:lnSpc>
                <a:spcPct val="95000"/>
              </a:lnSpc>
              <a:spcBef>
                <a:spcPts val="1350"/>
              </a:spcBef>
              <a:spcAft>
                <a:spcPts val="0"/>
              </a:spcAft>
              <a:buSzPts val="1200"/>
              <a:buFont typeface="Poppins"/>
              <a:buNone/>
              <a:defRPr sz="1200"/>
            </a:lvl9pPr>
          </a:lstStyle>
          <a:p/>
        </p:txBody>
      </p:sp>
      <p:sp>
        <p:nvSpPr>
          <p:cNvPr id="927" name="Google Shape;927;g3970249a880_0_12305"/>
          <p:cNvSpPr txBox="1"/>
          <p:nvPr>
            <p:ph idx="5" type="subTitle"/>
          </p:nvPr>
        </p:nvSpPr>
        <p:spPr>
          <a:xfrm>
            <a:off x="4774356" y="2911753"/>
            <a:ext cx="3956100" cy="274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200"/>
              <a:buFont typeface="Poppins"/>
              <a:buNone/>
              <a:defRPr b="1" sz="1200">
                <a:latin typeface="Poppins"/>
                <a:ea typeface="Poppins"/>
                <a:cs typeface="Poppins"/>
                <a:sym typeface="Poppins"/>
              </a:defRPr>
            </a:lvl1pPr>
            <a:lvl2pPr lvl="1" algn="l">
              <a:lnSpc>
                <a:spcPct val="95000"/>
              </a:lnSpc>
              <a:spcBef>
                <a:spcPts val="1350"/>
              </a:spcBef>
              <a:spcAft>
                <a:spcPts val="0"/>
              </a:spcAft>
              <a:buClr>
                <a:schemeClr val="lt1"/>
              </a:buClr>
              <a:buSzPts val="1200"/>
              <a:buFont typeface="Poppins"/>
              <a:buNone/>
              <a:defRPr sz="1200">
                <a:solidFill>
                  <a:schemeClr val="lt1"/>
                </a:solidFill>
              </a:defRPr>
            </a:lvl2pPr>
            <a:lvl3pPr lvl="2" algn="l">
              <a:lnSpc>
                <a:spcPct val="95000"/>
              </a:lnSpc>
              <a:spcBef>
                <a:spcPts val="1350"/>
              </a:spcBef>
              <a:spcAft>
                <a:spcPts val="0"/>
              </a:spcAft>
              <a:buClr>
                <a:schemeClr val="lt1"/>
              </a:buClr>
              <a:buSzPts val="1200"/>
              <a:buFont typeface="Poppins"/>
              <a:buNone/>
              <a:defRPr sz="1200">
                <a:solidFill>
                  <a:schemeClr val="lt1"/>
                </a:solidFill>
              </a:defRPr>
            </a:lvl3pPr>
            <a:lvl4pPr lvl="3" algn="l">
              <a:lnSpc>
                <a:spcPct val="95000"/>
              </a:lnSpc>
              <a:spcBef>
                <a:spcPts val="1350"/>
              </a:spcBef>
              <a:spcAft>
                <a:spcPts val="0"/>
              </a:spcAft>
              <a:buClr>
                <a:schemeClr val="lt1"/>
              </a:buClr>
              <a:buSzPts val="1200"/>
              <a:buFont typeface="Poppins"/>
              <a:buNone/>
              <a:defRPr sz="1200">
                <a:solidFill>
                  <a:schemeClr val="lt1"/>
                </a:solidFill>
              </a:defRPr>
            </a:lvl4pPr>
            <a:lvl5pPr lvl="4" algn="l">
              <a:lnSpc>
                <a:spcPct val="95000"/>
              </a:lnSpc>
              <a:spcBef>
                <a:spcPts val="1350"/>
              </a:spcBef>
              <a:spcAft>
                <a:spcPts val="0"/>
              </a:spcAft>
              <a:buClr>
                <a:schemeClr val="lt1"/>
              </a:buClr>
              <a:buSzPts val="1200"/>
              <a:buFont typeface="Poppins"/>
              <a:buNone/>
              <a:defRPr sz="1200">
                <a:solidFill>
                  <a:schemeClr val="lt1"/>
                </a:solidFill>
              </a:defRPr>
            </a:lvl5pPr>
            <a:lvl6pPr lvl="5" algn="l">
              <a:lnSpc>
                <a:spcPct val="95000"/>
              </a:lnSpc>
              <a:spcBef>
                <a:spcPts val="1350"/>
              </a:spcBef>
              <a:spcAft>
                <a:spcPts val="0"/>
              </a:spcAft>
              <a:buClr>
                <a:schemeClr val="lt1"/>
              </a:buClr>
              <a:buSzPts val="1200"/>
              <a:buFont typeface="Poppins"/>
              <a:buNone/>
              <a:defRPr sz="1200">
                <a:solidFill>
                  <a:schemeClr val="lt1"/>
                </a:solidFill>
              </a:defRPr>
            </a:lvl6pPr>
            <a:lvl7pPr lvl="6" algn="l">
              <a:lnSpc>
                <a:spcPct val="95000"/>
              </a:lnSpc>
              <a:spcBef>
                <a:spcPts val="1350"/>
              </a:spcBef>
              <a:spcAft>
                <a:spcPts val="0"/>
              </a:spcAft>
              <a:buClr>
                <a:schemeClr val="lt1"/>
              </a:buClr>
              <a:buSzPts val="1200"/>
              <a:buFont typeface="Poppins"/>
              <a:buNone/>
              <a:defRPr sz="1200">
                <a:solidFill>
                  <a:schemeClr val="lt1"/>
                </a:solidFill>
              </a:defRPr>
            </a:lvl7pPr>
            <a:lvl8pPr lvl="7" algn="l">
              <a:lnSpc>
                <a:spcPct val="95000"/>
              </a:lnSpc>
              <a:spcBef>
                <a:spcPts val="1350"/>
              </a:spcBef>
              <a:spcAft>
                <a:spcPts val="0"/>
              </a:spcAft>
              <a:buClr>
                <a:schemeClr val="lt1"/>
              </a:buClr>
              <a:buSzPts val="1200"/>
              <a:buFont typeface="Poppins"/>
              <a:buNone/>
              <a:defRPr sz="1200">
                <a:solidFill>
                  <a:schemeClr val="lt1"/>
                </a:solidFill>
              </a:defRPr>
            </a:lvl8pPr>
            <a:lvl9pPr lvl="8" algn="l">
              <a:lnSpc>
                <a:spcPct val="95000"/>
              </a:lnSpc>
              <a:spcBef>
                <a:spcPts val="1350"/>
              </a:spcBef>
              <a:spcAft>
                <a:spcPts val="0"/>
              </a:spcAft>
              <a:buClr>
                <a:schemeClr val="lt1"/>
              </a:buClr>
              <a:buSzPts val="1200"/>
              <a:buFont typeface="Poppins"/>
              <a:buNone/>
              <a:defRPr sz="1200">
                <a:solidFill>
                  <a:schemeClr val="lt1"/>
                </a:solidFill>
              </a:defRPr>
            </a:lvl9pPr>
          </a:lstStyle>
          <a:p/>
        </p:txBody>
      </p:sp>
      <p:sp>
        <p:nvSpPr>
          <p:cNvPr id="928" name="Google Shape;928;g3970249a880_0_12305"/>
          <p:cNvSpPr txBox="1"/>
          <p:nvPr>
            <p:ph idx="6" type="body"/>
          </p:nvPr>
        </p:nvSpPr>
        <p:spPr>
          <a:xfrm>
            <a:off x="485075" y="3264250"/>
            <a:ext cx="3956100" cy="1343700"/>
          </a:xfrm>
          <a:prstGeom prst="rect">
            <a:avLst/>
          </a:prstGeom>
          <a:noFill/>
          <a:ln>
            <a:noFill/>
          </a:ln>
        </p:spPr>
        <p:txBody>
          <a:bodyPr anchorCtr="0" anchor="t" bIns="0" lIns="0" spcFirstLastPara="1" rIns="0" wrap="square" tIns="0">
            <a:noAutofit/>
          </a:bodyPr>
          <a:lstStyle>
            <a:lvl1pPr indent="-288608" lvl="0" marL="457200" algn="l">
              <a:lnSpc>
                <a:spcPct val="95000"/>
              </a:lnSpc>
              <a:spcBef>
                <a:spcPts val="1350"/>
              </a:spcBef>
              <a:spcAft>
                <a:spcPts val="0"/>
              </a:spcAft>
              <a:buSzPts val="945"/>
              <a:buChar char="●"/>
              <a:defRPr sz="1050"/>
            </a:lvl1pPr>
            <a:lvl2pPr indent="-280035" lvl="1" marL="914400" algn="l">
              <a:lnSpc>
                <a:spcPct val="95000"/>
              </a:lnSpc>
              <a:spcBef>
                <a:spcPts val="1350"/>
              </a:spcBef>
              <a:spcAft>
                <a:spcPts val="0"/>
              </a:spcAft>
              <a:buSzPts val="810"/>
              <a:buChar char="●"/>
              <a:defRPr sz="900"/>
            </a:lvl2pPr>
            <a:lvl3pPr indent="-271463" lvl="2" marL="1371600" algn="l">
              <a:lnSpc>
                <a:spcPct val="95000"/>
              </a:lnSpc>
              <a:spcBef>
                <a:spcPts val="1350"/>
              </a:spcBef>
              <a:spcAft>
                <a:spcPts val="0"/>
              </a:spcAft>
              <a:buSzPts val="675"/>
              <a:buChar char="●"/>
              <a:defRPr sz="750"/>
            </a:lvl3pPr>
            <a:lvl4pPr indent="-262890" lvl="3" marL="1828800" algn="l">
              <a:lnSpc>
                <a:spcPct val="95000"/>
              </a:lnSpc>
              <a:spcBef>
                <a:spcPts val="1350"/>
              </a:spcBef>
              <a:spcAft>
                <a:spcPts val="0"/>
              </a:spcAft>
              <a:buSzPts val="540"/>
              <a:buChar char="●"/>
              <a:defRPr sz="100"/>
            </a:lvl4pPr>
            <a:lvl5pPr indent="-254317" lvl="4" marL="2286000" algn="l">
              <a:lnSpc>
                <a:spcPct val="95000"/>
              </a:lnSpc>
              <a:spcBef>
                <a:spcPts val="1350"/>
              </a:spcBef>
              <a:spcAft>
                <a:spcPts val="0"/>
              </a:spcAft>
              <a:buSzPts val="405"/>
              <a:buChar char="●"/>
              <a:defRPr sz="100"/>
            </a:lvl5pPr>
            <a:lvl6pPr indent="-240474" lvl="5" marL="2743200" algn="l">
              <a:lnSpc>
                <a:spcPct val="90000"/>
              </a:lnSpc>
              <a:spcBef>
                <a:spcPts val="375"/>
              </a:spcBef>
              <a:spcAft>
                <a:spcPts val="0"/>
              </a:spcAft>
              <a:buSzPts val="187"/>
              <a:buChar char="•"/>
              <a:defRPr sz="100"/>
            </a:lvl6pPr>
            <a:lvl7pPr indent="-240474" lvl="6" marL="3200400" algn="l">
              <a:lnSpc>
                <a:spcPct val="90000"/>
              </a:lnSpc>
              <a:spcBef>
                <a:spcPts val="375"/>
              </a:spcBef>
              <a:spcAft>
                <a:spcPts val="0"/>
              </a:spcAft>
              <a:buSzPts val="187"/>
              <a:buChar char="•"/>
              <a:defRPr sz="100"/>
            </a:lvl7pPr>
            <a:lvl8pPr indent="-240474" lvl="7" marL="3657600" algn="l">
              <a:lnSpc>
                <a:spcPct val="90000"/>
              </a:lnSpc>
              <a:spcBef>
                <a:spcPts val="375"/>
              </a:spcBef>
              <a:spcAft>
                <a:spcPts val="0"/>
              </a:spcAft>
              <a:buSzPts val="187"/>
              <a:buChar char="•"/>
              <a:defRPr sz="100"/>
            </a:lvl8pPr>
            <a:lvl9pPr indent="-240474" lvl="8" marL="4114800" algn="l">
              <a:lnSpc>
                <a:spcPct val="90000"/>
              </a:lnSpc>
              <a:spcBef>
                <a:spcPts val="375"/>
              </a:spcBef>
              <a:spcAft>
                <a:spcPts val="0"/>
              </a:spcAft>
              <a:buSzPts val="187"/>
              <a:buChar char="•"/>
              <a:defRPr sz="100"/>
            </a:lvl9pPr>
          </a:lstStyle>
          <a:p/>
        </p:txBody>
      </p:sp>
      <p:sp>
        <p:nvSpPr>
          <p:cNvPr id="929" name="Google Shape;929;g3970249a880_0_12305"/>
          <p:cNvSpPr txBox="1"/>
          <p:nvPr>
            <p:ph idx="7" type="body"/>
          </p:nvPr>
        </p:nvSpPr>
        <p:spPr>
          <a:xfrm>
            <a:off x="4782282" y="1299600"/>
            <a:ext cx="3956100" cy="1343700"/>
          </a:xfrm>
          <a:prstGeom prst="rect">
            <a:avLst/>
          </a:prstGeom>
          <a:noFill/>
          <a:ln>
            <a:noFill/>
          </a:ln>
        </p:spPr>
        <p:txBody>
          <a:bodyPr anchorCtr="0" anchor="t" bIns="0" lIns="0" spcFirstLastPara="1" rIns="0" wrap="square" tIns="0">
            <a:noAutofit/>
          </a:bodyPr>
          <a:lstStyle>
            <a:lvl1pPr indent="-288608" lvl="0" marL="457200" algn="l">
              <a:lnSpc>
                <a:spcPct val="95000"/>
              </a:lnSpc>
              <a:spcBef>
                <a:spcPts val="1350"/>
              </a:spcBef>
              <a:spcAft>
                <a:spcPts val="0"/>
              </a:spcAft>
              <a:buSzPts val="945"/>
              <a:buChar char="●"/>
              <a:defRPr sz="1050"/>
            </a:lvl1pPr>
            <a:lvl2pPr indent="-280035" lvl="1" marL="914400" algn="l">
              <a:lnSpc>
                <a:spcPct val="95000"/>
              </a:lnSpc>
              <a:spcBef>
                <a:spcPts val="1350"/>
              </a:spcBef>
              <a:spcAft>
                <a:spcPts val="0"/>
              </a:spcAft>
              <a:buSzPts val="810"/>
              <a:buChar char="●"/>
              <a:defRPr sz="900"/>
            </a:lvl2pPr>
            <a:lvl3pPr indent="-271463" lvl="2" marL="1371600" algn="l">
              <a:lnSpc>
                <a:spcPct val="95000"/>
              </a:lnSpc>
              <a:spcBef>
                <a:spcPts val="1350"/>
              </a:spcBef>
              <a:spcAft>
                <a:spcPts val="0"/>
              </a:spcAft>
              <a:buSzPts val="675"/>
              <a:buChar char="●"/>
              <a:defRPr sz="750"/>
            </a:lvl3pPr>
            <a:lvl4pPr indent="-262890" lvl="3" marL="1828800" algn="l">
              <a:lnSpc>
                <a:spcPct val="95000"/>
              </a:lnSpc>
              <a:spcBef>
                <a:spcPts val="1350"/>
              </a:spcBef>
              <a:spcAft>
                <a:spcPts val="0"/>
              </a:spcAft>
              <a:buSzPts val="540"/>
              <a:buChar char="●"/>
              <a:defRPr sz="100"/>
            </a:lvl4pPr>
            <a:lvl5pPr indent="-254317" lvl="4" marL="2286000" algn="l">
              <a:lnSpc>
                <a:spcPct val="95000"/>
              </a:lnSpc>
              <a:spcBef>
                <a:spcPts val="1350"/>
              </a:spcBef>
              <a:spcAft>
                <a:spcPts val="0"/>
              </a:spcAft>
              <a:buSzPts val="405"/>
              <a:buChar char="●"/>
              <a:defRPr sz="100"/>
            </a:lvl5pPr>
            <a:lvl6pPr indent="-240474" lvl="5" marL="2743200" algn="l">
              <a:lnSpc>
                <a:spcPct val="90000"/>
              </a:lnSpc>
              <a:spcBef>
                <a:spcPts val="375"/>
              </a:spcBef>
              <a:spcAft>
                <a:spcPts val="0"/>
              </a:spcAft>
              <a:buSzPts val="187"/>
              <a:buChar char="•"/>
              <a:defRPr sz="100"/>
            </a:lvl6pPr>
            <a:lvl7pPr indent="-240474" lvl="6" marL="3200400" algn="l">
              <a:lnSpc>
                <a:spcPct val="90000"/>
              </a:lnSpc>
              <a:spcBef>
                <a:spcPts val="375"/>
              </a:spcBef>
              <a:spcAft>
                <a:spcPts val="0"/>
              </a:spcAft>
              <a:buSzPts val="187"/>
              <a:buChar char="•"/>
              <a:defRPr sz="100"/>
            </a:lvl7pPr>
            <a:lvl8pPr indent="-240474" lvl="7" marL="3657600" algn="l">
              <a:lnSpc>
                <a:spcPct val="90000"/>
              </a:lnSpc>
              <a:spcBef>
                <a:spcPts val="375"/>
              </a:spcBef>
              <a:spcAft>
                <a:spcPts val="0"/>
              </a:spcAft>
              <a:buSzPts val="187"/>
              <a:buChar char="•"/>
              <a:defRPr sz="100"/>
            </a:lvl8pPr>
            <a:lvl9pPr indent="-240474" lvl="8" marL="4114800" algn="l">
              <a:lnSpc>
                <a:spcPct val="90000"/>
              </a:lnSpc>
              <a:spcBef>
                <a:spcPts val="375"/>
              </a:spcBef>
              <a:spcAft>
                <a:spcPts val="0"/>
              </a:spcAft>
              <a:buSzPts val="187"/>
              <a:buChar char="•"/>
              <a:defRPr sz="100"/>
            </a:lvl9pPr>
          </a:lstStyle>
          <a:p/>
        </p:txBody>
      </p:sp>
      <p:sp>
        <p:nvSpPr>
          <p:cNvPr id="930" name="Google Shape;930;g3970249a880_0_12305"/>
          <p:cNvSpPr txBox="1"/>
          <p:nvPr>
            <p:ph idx="8" type="body"/>
          </p:nvPr>
        </p:nvSpPr>
        <p:spPr>
          <a:xfrm>
            <a:off x="485075" y="1299600"/>
            <a:ext cx="3956100" cy="1343700"/>
          </a:xfrm>
          <a:prstGeom prst="rect">
            <a:avLst/>
          </a:prstGeom>
          <a:noFill/>
          <a:ln>
            <a:noFill/>
          </a:ln>
        </p:spPr>
        <p:txBody>
          <a:bodyPr anchorCtr="0" anchor="t" bIns="0" lIns="0" spcFirstLastPara="1" rIns="0" wrap="square" tIns="0">
            <a:noAutofit/>
          </a:bodyPr>
          <a:lstStyle>
            <a:lvl1pPr indent="-288608" lvl="0" marL="457200" algn="l">
              <a:lnSpc>
                <a:spcPct val="95000"/>
              </a:lnSpc>
              <a:spcBef>
                <a:spcPts val="1350"/>
              </a:spcBef>
              <a:spcAft>
                <a:spcPts val="0"/>
              </a:spcAft>
              <a:buSzPts val="945"/>
              <a:buChar char="●"/>
              <a:defRPr sz="1050"/>
            </a:lvl1pPr>
            <a:lvl2pPr indent="-280035" lvl="1" marL="914400" algn="l">
              <a:lnSpc>
                <a:spcPct val="95000"/>
              </a:lnSpc>
              <a:spcBef>
                <a:spcPts val="1350"/>
              </a:spcBef>
              <a:spcAft>
                <a:spcPts val="0"/>
              </a:spcAft>
              <a:buSzPts val="810"/>
              <a:buChar char="●"/>
              <a:defRPr sz="900"/>
            </a:lvl2pPr>
            <a:lvl3pPr indent="-271463" lvl="2" marL="1371600" algn="l">
              <a:lnSpc>
                <a:spcPct val="95000"/>
              </a:lnSpc>
              <a:spcBef>
                <a:spcPts val="1350"/>
              </a:spcBef>
              <a:spcAft>
                <a:spcPts val="0"/>
              </a:spcAft>
              <a:buSzPts val="675"/>
              <a:buChar char="●"/>
              <a:defRPr sz="750"/>
            </a:lvl3pPr>
            <a:lvl4pPr indent="-262890" lvl="3" marL="1828800" algn="l">
              <a:lnSpc>
                <a:spcPct val="95000"/>
              </a:lnSpc>
              <a:spcBef>
                <a:spcPts val="1350"/>
              </a:spcBef>
              <a:spcAft>
                <a:spcPts val="0"/>
              </a:spcAft>
              <a:buSzPts val="540"/>
              <a:buChar char="●"/>
              <a:defRPr sz="100"/>
            </a:lvl4pPr>
            <a:lvl5pPr indent="-254317" lvl="4" marL="2286000" algn="l">
              <a:lnSpc>
                <a:spcPct val="95000"/>
              </a:lnSpc>
              <a:spcBef>
                <a:spcPts val="1350"/>
              </a:spcBef>
              <a:spcAft>
                <a:spcPts val="0"/>
              </a:spcAft>
              <a:buSzPts val="405"/>
              <a:buChar char="●"/>
              <a:defRPr sz="100"/>
            </a:lvl5pPr>
            <a:lvl6pPr indent="-240474" lvl="5" marL="2743200" algn="l">
              <a:lnSpc>
                <a:spcPct val="90000"/>
              </a:lnSpc>
              <a:spcBef>
                <a:spcPts val="375"/>
              </a:spcBef>
              <a:spcAft>
                <a:spcPts val="0"/>
              </a:spcAft>
              <a:buSzPts val="187"/>
              <a:buChar char="•"/>
              <a:defRPr sz="100"/>
            </a:lvl6pPr>
            <a:lvl7pPr indent="-240474" lvl="6" marL="3200400" algn="l">
              <a:lnSpc>
                <a:spcPct val="90000"/>
              </a:lnSpc>
              <a:spcBef>
                <a:spcPts val="375"/>
              </a:spcBef>
              <a:spcAft>
                <a:spcPts val="0"/>
              </a:spcAft>
              <a:buSzPts val="187"/>
              <a:buChar char="•"/>
              <a:defRPr sz="100"/>
            </a:lvl7pPr>
            <a:lvl8pPr indent="-240474" lvl="7" marL="3657600" algn="l">
              <a:lnSpc>
                <a:spcPct val="90000"/>
              </a:lnSpc>
              <a:spcBef>
                <a:spcPts val="375"/>
              </a:spcBef>
              <a:spcAft>
                <a:spcPts val="0"/>
              </a:spcAft>
              <a:buSzPts val="187"/>
              <a:buChar char="•"/>
              <a:defRPr sz="100"/>
            </a:lvl8pPr>
            <a:lvl9pPr indent="-240474" lvl="8" marL="4114800" algn="l">
              <a:lnSpc>
                <a:spcPct val="90000"/>
              </a:lnSpc>
              <a:spcBef>
                <a:spcPts val="375"/>
              </a:spcBef>
              <a:spcAft>
                <a:spcPts val="0"/>
              </a:spcAft>
              <a:buSzPts val="187"/>
              <a:buChar char="•"/>
              <a:defRPr sz="100"/>
            </a:lvl9pPr>
          </a:lstStyle>
          <a:p/>
        </p:txBody>
      </p:sp>
    </p:spTree>
  </p:cSld>
  <p:clrMapOvr>
    <a:masterClrMapping/>
  </p:clrMapOvr>
</p:sldLayout>
</file>

<file path=ppt/slideLayouts/slideLayout5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3_Custom Layout">
  <p:cSld name="73_Custom Layout">
    <p:bg>
      <p:bgPr>
        <a:solidFill>
          <a:schemeClr val="lt1"/>
        </a:solidFill>
      </p:bgPr>
    </p:bg>
    <p:spTree>
      <p:nvGrpSpPr>
        <p:cNvPr id="9240" name="Shape 9240"/>
        <p:cNvGrpSpPr/>
        <p:nvPr/>
      </p:nvGrpSpPr>
      <p:grpSpPr>
        <a:xfrm>
          <a:off x="0" y="0"/>
          <a:ext cx="0" cy="0"/>
          <a:chOff x="0" y="0"/>
          <a:chExt cx="0" cy="0"/>
        </a:xfrm>
      </p:grpSpPr>
      <p:sp>
        <p:nvSpPr>
          <p:cNvPr id="9241" name="Google Shape;9241;g3d53bdb51f7_0_15187"/>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242" name="Google Shape;9242;g3d53bdb51f7_0_1518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5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2_Custom Layout">
  <p:cSld name="72_Custom Layout">
    <p:bg>
      <p:bgPr>
        <a:solidFill>
          <a:schemeClr val="lt1"/>
        </a:solidFill>
      </p:bgPr>
    </p:bg>
    <p:spTree>
      <p:nvGrpSpPr>
        <p:cNvPr id="9243" name="Shape 9243"/>
        <p:cNvGrpSpPr/>
        <p:nvPr/>
      </p:nvGrpSpPr>
      <p:grpSpPr>
        <a:xfrm>
          <a:off x="0" y="0"/>
          <a:ext cx="0" cy="0"/>
          <a:chOff x="0" y="0"/>
          <a:chExt cx="0" cy="0"/>
        </a:xfrm>
      </p:grpSpPr>
      <p:sp>
        <p:nvSpPr>
          <p:cNvPr id="9244" name="Google Shape;9244;g3d53bdb51f7_0_15190"/>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245" name="Google Shape;9245;g3d53bdb51f7_0_1519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5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0_Custom Layout">
  <p:cSld name="70_Custom Layout">
    <p:bg>
      <p:bgPr>
        <a:blipFill>
          <a:blip r:embed="rId2">
            <a:alphaModFix/>
          </a:blip>
          <a:stretch>
            <a:fillRect/>
          </a:stretch>
        </a:blipFill>
      </p:bgPr>
    </p:bg>
    <p:spTree>
      <p:nvGrpSpPr>
        <p:cNvPr id="9246" name="Shape 9246"/>
        <p:cNvGrpSpPr/>
        <p:nvPr/>
      </p:nvGrpSpPr>
      <p:grpSpPr>
        <a:xfrm>
          <a:off x="0" y="0"/>
          <a:ext cx="0" cy="0"/>
          <a:chOff x="0" y="0"/>
          <a:chExt cx="0" cy="0"/>
        </a:xfrm>
      </p:grpSpPr>
      <p:sp>
        <p:nvSpPr>
          <p:cNvPr id="9247" name="Google Shape;9247;g3d53bdb51f7_0_15193"/>
          <p:cNvSpPr/>
          <p:nvPr/>
        </p:nvSpPr>
        <p:spPr>
          <a:xfrm rot="5400000">
            <a:off x="5664849" y="1490119"/>
            <a:ext cx="3921900" cy="2499000"/>
          </a:xfrm>
          <a:prstGeom prst="round2SameRect">
            <a:avLst>
              <a:gd fmla="val 5928" name="adj1"/>
              <a:gd fmla="val 0" name="adj2"/>
            </a:avLst>
          </a:prstGeom>
          <a:solidFill>
            <a:srgbClr val="EDF0FF"/>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248" name="Google Shape;9248;g3d53bdb51f7_0_15193"/>
          <p:cNvSpPr/>
          <p:nvPr/>
        </p:nvSpPr>
        <p:spPr>
          <a:xfrm>
            <a:off x="322164" y="778669"/>
            <a:ext cx="8542200" cy="3921900"/>
          </a:xfrm>
          <a:prstGeom prst="roundRect">
            <a:avLst>
              <a:gd fmla="val 3553"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249" name="Google Shape;9249;g3d53bdb51f7_0_15193"/>
          <p:cNvSpPr txBox="1"/>
          <p:nvPr>
            <p:ph type="title"/>
          </p:nvPr>
        </p:nvSpPr>
        <p:spPr>
          <a:xfrm>
            <a:off x="309269" y="314400"/>
            <a:ext cx="8508600" cy="3570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250" name="Google Shape;9250;g3d53bdb51f7_0_1519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cxnSp>
        <p:nvCxnSpPr>
          <p:cNvPr id="9251" name="Google Shape;9251;g3d53bdb51f7_0_15193"/>
          <p:cNvCxnSpPr/>
          <p:nvPr/>
        </p:nvCxnSpPr>
        <p:spPr>
          <a:xfrm>
            <a:off x="6605918" y="1291590"/>
            <a:ext cx="2054100" cy="0"/>
          </a:xfrm>
          <a:prstGeom prst="straightConnector1">
            <a:avLst/>
          </a:prstGeom>
          <a:noFill/>
          <a:ln cap="flat" cmpd="sng" w="9525">
            <a:solidFill>
              <a:srgbClr val="D1DCFF">
                <a:alpha val="89800"/>
              </a:srgbClr>
            </a:solidFill>
            <a:prstDash val="solid"/>
            <a:miter lim="800000"/>
            <a:headEnd len="sm" w="sm" type="none"/>
            <a:tailEnd len="sm" w="sm" type="none"/>
          </a:ln>
        </p:spPr>
      </p:cxnSp>
      <p:cxnSp>
        <p:nvCxnSpPr>
          <p:cNvPr id="9252" name="Google Shape;9252;g3d53bdb51f7_0_15193"/>
          <p:cNvCxnSpPr/>
          <p:nvPr/>
        </p:nvCxnSpPr>
        <p:spPr>
          <a:xfrm>
            <a:off x="6605918" y="1705928"/>
            <a:ext cx="2054100" cy="0"/>
          </a:xfrm>
          <a:prstGeom prst="straightConnector1">
            <a:avLst/>
          </a:prstGeom>
          <a:noFill/>
          <a:ln cap="flat" cmpd="sng" w="9525">
            <a:solidFill>
              <a:srgbClr val="D1DCFF">
                <a:alpha val="89800"/>
              </a:srgbClr>
            </a:solidFill>
            <a:prstDash val="solid"/>
            <a:miter lim="800000"/>
            <a:headEnd len="sm" w="sm" type="none"/>
            <a:tailEnd len="sm" w="sm" type="none"/>
          </a:ln>
        </p:spPr>
      </p:cxnSp>
      <p:cxnSp>
        <p:nvCxnSpPr>
          <p:cNvPr id="9253" name="Google Shape;9253;g3d53bdb51f7_0_15193"/>
          <p:cNvCxnSpPr/>
          <p:nvPr/>
        </p:nvCxnSpPr>
        <p:spPr>
          <a:xfrm>
            <a:off x="6605918" y="2117408"/>
            <a:ext cx="2054100" cy="0"/>
          </a:xfrm>
          <a:prstGeom prst="straightConnector1">
            <a:avLst/>
          </a:prstGeom>
          <a:noFill/>
          <a:ln cap="flat" cmpd="sng" w="9525">
            <a:solidFill>
              <a:srgbClr val="D1DCFF">
                <a:alpha val="89800"/>
              </a:srgbClr>
            </a:solidFill>
            <a:prstDash val="solid"/>
            <a:miter lim="800000"/>
            <a:headEnd len="sm" w="sm" type="none"/>
            <a:tailEnd len="sm" w="sm" type="none"/>
          </a:ln>
        </p:spPr>
      </p:cxnSp>
      <p:cxnSp>
        <p:nvCxnSpPr>
          <p:cNvPr id="9254" name="Google Shape;9254;g3d53bdb51f7_0_15193"/>
          <p:cNvCxnSpPr/>
          <p:nvPr/>
        </p:nvCxnSpPr>
        <p:spPr>
          <a:xfrm>
            <a:off x="6605918" y="2528888"/>
            <a:ext cx="2054100" cy="0"/>
          </a:xfrm>
          <a:prstGeom prst="straightConnector1">
            <a:avLst/>
          </a:prstGeom>
          <a:noFill/>
          <a:ln cap="flat" cmpd="sng" w="9525">
            <a:solidFill>
              <a:srgbClr val="D1DCFF">
                <a:alpha val="89800"/>
              </a:srgbClr>
            </a:solidFill>
            <a:prstDash val="solid"/>
            <a:miter lim="800000"/>
            <a:headEnd len="sm" w="sm" type="none"/>
            <a:tailEnd len="sm" w="sm" type="none"/>
          </a:ln>
        </p:spPr>
      </p:cxnSp>
      <p:cxnSp>
        <p:nvCxnSpPr>
          <p:cNvPr id="9255" name="Google Shape;9255;g3d53bdb51f7_0_15193"/>
          <p:cNvCxnSpPr/>
          <p:nvPr/>
        </p:nvCxnSpPr>
        <p:spPr>
          <a:xfrm>
            <a:off x="6605918" y="2940368"/>
            <a:ext cx="2054100" cy="0"/>
          </a:xfrm>
          <a:prstGeom prst="straightConnector1">
            <a:avLst/>
          </a:prstGeom>
          <a:noFill/>
          <a:ln cap="flat" cmpd="sng" w="9525">
            <a:solidFill>
              <a:srgbClr val="D1DCFF">
                <a:alpha val="89800"/>
              </a:srgbClr>
            </a:solidFill>
            <a:prstDash val="solid"/>
            <a:miter lim="800000"/>
            <a:headEnd len="sm" w="sm" type="none"/>
            <a:tailEnd len="sm" w="sm" type="none"/>
          </a:ln>
        </p:spPr>
      </p:cxnSp>
      <p:cxnSp>
        <p:nvCxnSpPr>
          <p:cNvPr id="9256" name="Google Shape;9256;g3d53bdb51f7_0_15193"/>
          <p:cNvCxnSpPr/>
          <p:nvPr/>
        </p:nvCxnSpPr>
        <p:spPr>
          <a:xfrm>
            <a:off x="6605918" y="3354705"/>
            <a:ext cx="2054100" cy="0"/>
          </a:xfrm>
          <a:prstGeom prst="straightConnector1">
            <a:avLst/>
          </a:prstGeom>
          <a:noFill/>
          <a:ln cap="flat" cmpd="sng" w="9525">
            <a:solidFill>
              <a:srgbClr val="D1DCFF">
                <a:alpha val="89800"/>
              </a:srgbClr>
            </a:solidFill>
            <a:prstDash val="solid"/>
            <a:miter lim="800000"/>
            <a:headEnd len="sm" w="sm" type="none"/>
            <a:tailEnd len="sm" w="sm" type="none"/>
          </a:ln>
        </p:spPr>
      </p:cxnSp>
      <p:cxnSp>
        <p:nvCxnSpPr>
          <p:cNvPr id="9257" name="Google Shape;9257;g3d53bdb51f7_0_15193"/>
          <p:cNvCxnSpPr/>
          <p:nvPr/>
        </p:nvCxnSpPr>
        <p:spPr>
          <a:xfrm>
            <a:off x="6605918" y="3763328"/>
            <a:ext cx="2054100" cy="0"/>
          </a:xfrm>
          <a:prstGeom prst="straightConnector1">
            <a:avLst/>
          </a:prstGeom>
          <a:noFill/>
          <a:ln cap="flat" cmpd="sng" w="9525">
            <a:solidFill>
              <a:srgbClr val="D1DCFF">
                <a:alpha val="89800"/>
              </a:srgbClr>
            </a:solidFill>
            <a:prstDash val="solid"/>
            <a:miter lim="800000"/>
            <a:headEnd len="sm" w="sm" type="none"/>
            <a:tailEnd len="sm" w="sm" type="none"/>
          </a:ln>
        </p:spPr>
      </p:cxnSp>
      <p:cxnSp>
        <p:nvCxnSpPr>
          <p:cNvPr id="9258" name="Google Shape;9258;g3d53bdb51f7_0_15193"/>
          <p:cNvCxnSpPr/>
          <p:nvPr/>
        </p:nvCxnSpPr>
        <p:spPr>
          <a:xfrm>
            <a:off x="6605918" y="4174808"/>
            <a:ext cx="2054100" cy="0"/>
          </a:xfrm>
          <a:prstGeom prst="straightConnector1">
            <a:avLst/>
          </a:prstGeom>
          <a:noFill/>
          <a:ln cap="flat" cmpd="sng" w="9525">
            <a:solidFill>
              <a:srgbClr val="D1DCFF">
                <a:alpha val="89800"/>
              </a:srgbClr>
            </a:solidFill>
            <a:prstDash val="solid"/>
            <a:miter lim="800000"/>
            <a:headEnd len="sm" w="sm" type="none"/>
            <a:tailEnd len="sm" w="sm" type="none"/>
          </a:ln>
        </p:spPr>
      </p:cxnSp>
    </p:spTree>
  </p:cSld>
  <p:clrMapOvr>
    <a:masterClrMapping/>
  </p:clrMapOvr>
</p:sldLayout>
</file>

<file path=ppt/slideLayouts/slideLayout5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4_Custom Layout">
  <p:cSld name="74_Custom Layout">
    <p:bg>
      <p:bgPr>
        <a:blipFill>
          <a:blip r:embed="rId2">
            <a:alphaModFix/>
          </a:blip>
          <a:stretch>
            <a:fillRect/>
          </a:stretch>
        </a:blipFill>
      </p:bgPr>
    </p:bg>
    <p:spTree>
      <p:nvGrpSpPr>
        <p:cNvPr id="9259" name="Shape 9259"/>
        <p:cNvGrpSpPr/>
        <p:nvPr/>
      </p:nvGrpSpPr>
      <p:grpSpPr>
        <a:xfrm>
          <a:off x="0" y="0"/>
          <a:ext cx="0" cy="0"/>
          <a:chOff x="0" y="0"/>
          <a:chExt cx="0" cy="0"/>
        </a:xfrm>
      </p:grpSpPr>
      <p:sp>
        <p:nvSpPr>
          <p:cNvPr id="9260" name="Google Shape;9260;g3d53bdb51f7_0_15206"/>
          <p:cNvSpPr/>
          <p:nvPr/>
        </p:nvSpPr>
        <p:spPr>
          <a:xfrm>
            <a:off x="3447800" y="676125"/>
            <a:ext cx="5401200" cy="3595800"/>
          </a:xfrm>
          <a:prstGeom prst="roundRect">
            <a:avLst>
              <a:gd fmla="val 3042" name="adj"/>
            </a:avLst>
          </a:prstGeom>
          <a:solidFill>
            <a:srgbClr val="EDF1FF"/>
          </a:solidFill>
          <a:ln>
            <a:noFill/>
          </a:ln>
        </p:spPr>
        <p:txBody>
          <a:bodyPr anchorCtr="0" anchor="t" bIns="274300" lIns="274300" spcFirstLastPara="1" rIns="274300" wrap="square" tIns="274300">
            <a:noAutofit/>
          </a:bodyPr>
          <a:lstStyle/>
          <a:p>
            <a:pPr indent="0" lvl="0" marL="0" marR="0" rtl="0" algn="l">
              <a:lnSpc>
                <a:spcPct val="125000"/>
              </a:lnSpc>
              <a:spcBef>
                <a:spcPts val="1200"/>
              </a:spcBef>
              <a:spcAft>
                <a:spcPts val="0"/>
              </a:spcAft>
              <a:buClr>
                <a:srgbClr val="000000"/>
              </a:buClr>
              <a:buSzPts val="1000"/>
              <a:buFont typeface="Arial"/>
              <a:buNone/>
            </a:pPr>
            <a:r>
              <a:t/>
            </a:r>
            <a:endParaRPr b="0" i="0" sz="1000" u="none" cap="none" strike="noStrike">
              <a:solidFill>
                <a:srgbClr val="25146F"/>
              </a:solidFill>
              <a:latin typeface="Inter"/>
              <a:ea typeface="Inter"/>
              <a:cs typeface="Inter"/>
              <a:sym typeface="Inter"/>
            </a:endParaRPr>
          </a:p>
        </p:txBody>
      </p:sp>
      <p:sp>
        <p:nvSpPr>
          <p:cNvPr id="9261" name="Google Shape;9261;g3d53bdb51f7_0_15206"/>
          <p:cNvSpPr/>
          <p:nvPr/>
        </p:nvSpPr>
        <p:spPr>
          <a:xfrm>
            <a:off x="260713" y="676128"/>
            <a:ext cx="3046500" cy="3595800"/>
          </a:xfrm>
          <a:prstGeom prst="roundRect">
            <a:avLst>
              <a:gd fmla="val 2130" name="adj"/>
            </a:avLst>
          </a:prstGeom>
          <a:gradFill>
            <a:gsLst>
              <a:gs pos="0">
                <a:srgbClr val="9AC2FC">
                  <a:alpha val="49803"/>
                </a:srgbClr>
              </a:gs>
              <a:gs pos="2730">
                <a:srgbClr val="9AC2FC">
                  <a:alpha val="49803"/>
                </a:srgbClr>
              </a:gs>
              <a:gs pos="100000">
                <a:srgbClr val="96C4FF"/>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262" name="Google Shape;9262;g3d53bdb51f7_0_15206"/>
          <p:cNvSpPr txBox="1"/>
          <p:nvPr>
            <p:ph type="title"/>
          </p:nvPr>
        </p:nvSpPr>
        <p:spPr>
          <a:xfrm>
            <a:off x="3743075" y="1518090"/>
            <a:ext cx="4767000" cy="4911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263" name="Google Shape;9263;g3d53bdb51f7_0_1520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9264" name="Google Shape;9264;g3d53bdb51f7_0_15206"/>
          <p:cNvSpPr/>
          <p:nvPr/>
        </p:nvSpPr>
        <p:spPr>
          <a:xfrm>
            <a:off x="1545825" y="4035623"/>
            <a:ext cx="473400" cy="473700"/>
          </a:xfrm>
          <a:prstGeom prst="ellipse">
            <a:avLst/>
          </a:prstGeom>
          <a:solidFill>
            <a:schemeClr val="accent2"/>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265" name="Google Shape;9265;g3d53bdb51f7_0_15206"/>
          <p:cNvSpPr/>
          <p:nvPr/>
        </p:nvSpPr>
        <p:spPr>
          <a:xfrm>
            <a:off x="1692623" y="4196981"/>
            <a:ext cx="178023" cy="144410"/>
          </a:xfrm>
          <a:custGeom>
            <a:rect b="b" l="l" r="r" t="t"/>
            <a:pathLst>
              <a:path extrusionOk="0" h="385094" w="474727">
                <a:moveTo>
                  <a:pt x="209101" y="385094"/>
                </a:moveTo>
                <a:lnTo>
                  <a:pt x="26688" y="385094"/>
                </a:lnTo>
                <a:cubicBezTo>
                  <a:pt x="8812" y="327437"/>
                  <a:pt x="0" y="267514"/>
                  <a:pt x="0" y="205073"/>
                </a:cubicBezTo>
                <a:cubicBezTo>
                  <a:pt x="0" y="142632"/>
                  <a:pt x="16491" y="92906"/>
                  <a:pt x="49474" y="55769"/>
                </a:cubicBezTo>
                <a:cubicBezTo>
                  <a:pt x="82457" y="18632"/>
                  <a:pt x="131428" y="0"/>
                  <a:pt x="196513" y="0"/>
                </a:cubicBezTo>
                <a:lnTo>
                  <a:pt x="196513" y="87996"/>
                </a:lnTo>
                <a:cubicBezTo>
                  <a:pt x="144143" y="87996"/>
                  <a:pt x="117958" y="119972"/>
                  <a:pt x="117958" y="183924"/>
                </a:cubicBezTo>
                <a:lnTo>
                  <a:pt x="117958" y="213759"/>
                </a:lnTo>
                <a:lnTo>
                  <a:pt x="209101" y="213759"/>
                </a:lnTo>
                <a:lnTo>
                  <a:pt x="209101" y="385094"/>
                </a:lnTo>
                <a:close/>
                <a:moveTo>
                  <a:pt x="474727" y="385094"/>
                </a:moveTo>
                <a:lnTo>
                  <a:pt x="292314" y="385094"/>
                </a:lnTo>
                <a:cubicBezTo>
                  <a:pt x="274438" y="327437"/>
                  <a:pt x="265626" y="267514"/>
                  <a:pt x="265626" y="205073"/>
                </a:cubicBezTo>
                <a:cubicBezTo>
                  <a:pt x="265626" y="142632"/>
                  <a:pt x="282117" y="92906"/>
                  <a:pt x="315100" y="55769"/>
                </a:cubicBezTo>
                <a:cubicBezTo>
                  <a:pt x="348083" y="18632"/>
                  <a:pt x="397054" y="0"/>
                  <a:pt x="462138" y="0"/>
                </a:cubicBezTo>
                <a:lnTo>
                  <a:pt x="462138" y="87996"/>
                </a:lnTo>
                <a:cubicBezTo>
                  <a:pt x="409768" y="87996"/>
                  <a:pt x="383583" y="119972"/>
                  <a:pt x="383583" y="183924"/>
                </a:cubicBezTo>
                <a:lnTo>
                  <a:pt x="383583" y="213759"/>
                </a:lnTo>
                <a:lnTo>
                  <a:pt x="474727" y="213759"/>
                </a:lnTo>
                <a:lnTo>
                  <a:pt x="474727" y="385094"/>
                </a:lnTo>
                <a:close/>
              </a:path>
            </a:pathLst>
          </a:custGeom>
          <a:solidFill>
            <a:srgbClr val="FFFF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266" name="Google Shape;9266;g3d53bdb51f7_0_15206"/>
          <p:cNvSpPr/>
          <p:nvPr>
            <p:ph idx="2" type="pic"/>
          </p:nvPr>
        </p:nvSpPr>
        <p:spPr>
          <a:xfrm>
            <a:off x="1396124" y="302419"/>
            <a:ext cx="765900" cy="765600"/>
          </a:xfrm>
          <a:prstGeom prst="ellipse">
            <a:avLst/>
          </a:prstGeom>
          <a:noFill/>
          <a:ln>
            <a:noFill/>
          </a:ln>
        </p:spPr>
      </p:sp>
      <p:sp>
        <p:nvSpPr>
          <p:cNvPr id="9267" name="Google Shape;9267;g3d53bdb51f7_0_15206"/>
          <p:cNvSpPr txBox="1"/>
          <p:nvPr/>
        </p:nvSpPr>
        <p:spPr>
          <a:xfrm>
            <a:off x="514962" y="3202911"/>
            <a:ext cx="2547900" cy="318600"/>
          </a:xfrm>
          <a:prstGeom prst="rect">
            <a:avLst/>
          </a:prstGeom>
          <a:noFill/>
          <a:ln>
            <a:noFill/>
          </a:ln>
        </p:spPr>
        <p:txBody>
          <a:bodyPr anchorCtr="0" anchor="t" bIns="0" lIns="0" spcFirstLastPara="1" rIns="0" wrap="square" tIns="0">
            <a:noAutofit/>
          </a:bodyPr>
          <a:lstStyle/>
          <a:p>
            <a:pPr indent="-102861" lvl="0" marL="102861" marR="0" rtl="0" algn="ctr">
              <a:lnSpc>
                <a:spcPct val="107000"/>
              </a:lnSpc>
              <a:spcBef>
                <a:spcPts val="0"/>
              </a:spcBef>
              <a:spcAft>
                <a:spcPts val="0"/>
              </a:spcAft>
              <a:buClr>
                <a:srgbClr val="000000"/>
              </a:buClr>
              <a:buSzPts val="900"/>
              <a:buFont typeface="Arial"/>
              <a:buNone/>
            </a:pPr>
            <a:r>
              <a:rPr b="0" i="0" lang="en" sz="900" u="none" cap="none" strike="noStrike">
                <a:solidFill>
                  <a:srgbClr val="1E50D5"/>
                </a:solidFill>
                <a:latin typeface="Poppins Medium"/>
                <a:ea typeface="Poppins Medium"/>
                <a:cs typeface="Poppins Medium"/>
                <a:sym typeface="Poppins Medium"/>
              </a:rPr>
              <a:t>NICOLE SNOW</a:t>
            </a:r>
            <a:endParaRPr b="0" i="0" sz="525" u="none" cap="none" strike="noStrike">
              <a:solidFill>
                <a:srgbClr val="000000"/>
              </a:solidFill>
              <a:latin typeface="Arial"/>
              <a:ea typeface="Arial"/>
              <a:cs typeface="Arial"/>
              <a:sym typeface="Arial"/>
            </a:endParaRPr>
          </a:p>
          <a:p>
            <a:pPr indent="-102861" lvl="0" marL="102861" marR="0" rtl="0" algn="ctr">
              <a:lnSpc>
                <a:spcPct val="107000"/>
              </a:lnSpc>
              <a:spcBef>
                <a:spcPts val="0"/>
              </a:spcBef>
              <a:spcAft>
                <a:spcPts val="0"/>
              </a:spcAft>
              <a:buClr>
                <a:srgbClr val="000000"/>
              </a:buClr>
              <a:buSzPts val="900"/>
              <a:buFont typeface="Arial"/>
              <a:buNone/>
            </a:pPr>
            <a:r>
              <a:rPr b="0" i="0" lang="en" sz="900" u="none" cap="none" strike="noStrike">
                <a:solidFill>
                  <a:srgbClr val="1E50D5"/>
                </a:solidFill>
                <a:latin typeface="Poppins Medium"/>
                <a:ea typeface="Poppins Medium"/>
                <a:cs typeface="Poppins Medium"/>
                <a:sym typeface="Poppins Medium"/>
              </a:rPr>
              <a:t>SMALL BUSINESS OWNER</a:t>
            </a:r>
            <a:endParaRPr b="0" i="0" sz="525" u="none" cap="none" strike="noStrike">
              <a:solidFill>
                <a:srgbClr val="000000"/>
              </a:solidFill>
              <a:latin typeface="Arial"/>
              <a:ea typeface="Arial"/>
              <a:cs typeface="Arial"/>
              <a:sym typeface="Arial"/>
            </a:endParaRPr>
          </a:p>
        </p:txBody>
      </p:sp>
      <p:sp>
        <p:nvSpPr>
          <p:cNvPr id="9268" name="Google Shape;9268;g3d53bdb51f7_0_15206"/>
          <p:cNvSpPr/>
          <p:nvPr>
            <p:ph idx="3" type="pic"/>
          </p:nvPr>
        </p:nvSpPr>
        <p:spPr>
          <a:xfrm>
            <a:off x="3743076" y="940554"/>
            <a:ext cx="1566000" cy="429900"/>
          </a:xfrm>
          <a:prstGeom prst="rect">
            <a:avLst/>
          </a:prstGeom>
          <a:solidFill>
            <a:schemeClr val="lt2"/>
          </a:solidFill>
          <a:ln>
            <a:noFill/>
          </a:ln>
        </p:spPr>
      </p:sp>
      <p:sp>
        <p:nvSpPr>
          <p:cNvPr id="9269" name="Google Shape;9269;g3d53bdb51f7_0_15206"/>
          <p:cNvSpPr txBox="1"/>
          <p:nvPr>
            <p:ph idx="1" type="subTitle"/>
          </p:nvPr>
        </p:nvSpPr>
        <p:spPr>
          <a:xfrm>
            <a:off x="527313" y="1638225"/>
            <a:ext cx="2535600" cy="1433700"/>
          </a:xfrm>
          <a:prstGeom prst="rect">
            <a:avLst/>
          </a:prstGeom>
          <a:noFill/>
          <a:ln>
            <a:noFill/>
          </a:ln>
        </p:spPr>
        <p:txBody>
          <a:bodyPr anchorCtr="0" anchor="t" bIns="34275" lIns="34275" spcFirstLastPara="1" rIns="34275" wrap="square" tIns="34275">
            <a:noAutofit/>
          </a:bodyPr>
          <a:lstStyle>
            <a:lvl1pPr lvl="0" algn="ctr">
              <a:lnSpc>
                <a:spcPct val="99000"/>
              </a:lnSpc>
              <a:spcBef>
                <a:spcPts val="0"/>
              </a:spcBef>
              <a:spcAft>
                <a:spcPts val="0"/>
              </a:spcAft>
              <a:buSzPts val="1687"/>
              <a:buFont typeface="Poppins"/>
              <a:buNone/>
              <a:defRPr b="1" sz="1687">
                <a:latin typeface="Poppins"/>
                <a:ea typeface="Poppins"/>
                <a:cs typeface="Poppins"/>
                <a:sym typeface="Poppins"/>
              </a:defRPr>
            </a:lvl1pPr>
            <a:lvl2pPr lvl="1" algn="ctr">
              <a:lnSpc>
                <a:spcPct val="95000"/>
              </a:lnSpc>
              <a:spcBef>
                <a:spcPts val="0"/>
              </a:spcBef>
              <a:spcAft>
                <a:spcPts val="0"/>
              </a:spcAft>
              <a:buSzPts val="1687"/>
              <a:buFont typeface="Poppins"/>
              <a:buNone/>
              <a:defRPr b="1" sz="1687">
                <a:latin typeface="Poppins"/>
                <a:ea typeface="Poppins"/>
                <a:cs typeface="Poppins"/>
                <a:sym typeface="Poppins"/>
              </a:defRPr>
            </a:lvl2pPr>
            <a:lvl3pPr lvl="2" algn="ctr">
              <a:lnSpc>
                <a:spcPct val="95000"/>
              </a:lnSpc>
              <a:spcBef>
                <a:spcPts val="0"/>
              </a:spcBef>
              <a:spcAft>
                <a:spcPts val="0"/>
              </a:spcAft>
              <a:buSzPts val="1687"/>
              <a:buFont typeface="Poppins"/>
              <a:buNone/>
              <a:defRPr b="1" sz="1687">
                <a:latin typeface="Poppins"/>
                <a:ea typeface="Poppins"/>
                <a:cs typeface="Poppins"/>
                <a:sym typeface="Poppins"/>
              </a:defRPr>
            </a:lvl3pPr>
            <a:lvl4pPr lvl="3" algn="ctr">
              <a:lnSpc>
                <a:spcPct val="95000"/>
              </a:lnSpc>
              <a:spcBef>
                <a:spcPts val="0"/>
              </a:spcBef>
              <a:spcAft>
                <a:spcPts val="0"/>
              </a:spcAft>
              <a:buSzPts val="1687"/>
              <a:buFont typeface="Poppins"/>
              <a:buNone/>
              <a:defRPr b="1" sz="1687">
                <a:latin typeface="Poppins"/>
                <a:ea typeface="Poppins"/>
                <a:cs typeface="Poppins"/>
                <a:sym typeface="Poppins"/>
              </a:defRPr>
            </a:lvl4pPr>
            <a:lvl5pPr lvl="4" algn="ctr">
              <a:lnSpc>
                <a:spcPct val="95000"/>
              </a:lnSpc>
              <a:spcBef>
                <a:spcPts val="0"/>
              </a:spcBef>
              <a:spcAft>
                <a:spcPts val="0"/>
              </a:spcAft>
              <a:buSzPts val="1687"/>
              <a:buFont typeface="Poppins"/>
              <a:buNone/>
              <a:defRPr b="1" sz="1687">
                <a:latin typeface="Poppins"/>
                <a:ea typeface="Poppins"/>
                <a:cs typeface="Poppins"/>
                <a:sym typeface="Poppins"/>
              </a:defRPr>
            </a:lvl5pPr>
            <a:lvl6pPr lvl="5" algn="ctr">
              <a:lnSpc>
                <a:spcPct val="95000"/>
              </a:lnSpc>
              <a:spcBef>
                <a:spcPts val="0"/>
              </a:spcBef>
              <a:spcAft>
                <a:spcPts val="0"/>
              </a:spcAft>
              <a:buSzPts val="1687"/>
              <a:buFont typeface="Poppins"/>
              <a:buNone/>
              <a:defRPr b="1" sz="1687">
                <a:latin typeface="Poppins"/>
                <a:ea typeface="Poppins"/>
                <a:cs typeface="Poppins"/>
                <a:sym typeface="Poppins"/>
              </a:defRPr>
            </a:lvl6pPr>
            <a:lvl7pPr lvl="6" algn="ctr">
              <a:lnSpc>
                <a:spcPct val="95000"/>
              </a:lnSpc>
              <a:spcBef>
                <a:spcPts val="0"/>
              </a:spcBef>
              <a:spcAft>
                <a:spcPts val="0"/>
              </a:spcAft>
              <a:buSzPts val="1687"/>
              <a:buFont typeface="Poppins"/>
              <a:buNone/>
              <a:defRPr b="1" sz="1687">
                <a:latin typeface="Poppins"/>
                <a:ea typeface="Poppins"/>
                <a:cs typeface="Poppins"/>
                <a:sym typeface="Poppins"/>
              </a:defRPr>
            </a:lvl7pPr>
            <a:lvl8pPr lvl="7" algn="ctr">
              <a:lnSpc>
                <a:spcPct val="95000"/>
              </a:lnSpc>
              <a:spcBef>
                <a:spcPts val="0"/>
              </a:spcBef>
              <a:spcAft>
                <a:spcPts val="0"/>
              </a:spcAft>
              <a:buSzPts val="1687"/>
              <a:buFont typeface="Poppins"/>
              <a:buNone/>
              <a:defRPr b="1" sz="1687">
                <a:latin typeface="Poppins"/>
                <a:ea typeface="Poppins"/>
                <a:cs typeface="Poppins"/>
                <a:sym typeface="Poppins"/>
              </a:defRPr>
            </a:lvl8pPr>
            <a:lvl9pPr lvl="8" algn="ctr">
              <a:lnSpc>
                <a:spcPct val="95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9270" name="Google Shape;9270;g3d53bdb51f7_0_15206"/>
          <p:cNvSpPr txBox="1"/>
          <p:nvPr>
            <p:ph idx="4" type="body"/>
          </p:nvPr>
        </p:nvSpPr>
        <p:spPr>
          <a:xfrm>
            <a:off x="3789500" y="2027375"/>
            <a:ext cx="4717800" cy="1174500"/>
          </a:xfrm>
          <a:prstGeom prst="rect">
            <a:avLst/>
          </a:prstGeom>
          <a:noFill/>
          <a:ln>
            <a:noFill/>
          </a:ln>
        </p:spPr>
        <p:txBody>
          <a:bodyPr anchorCtr="0" anchor="t" bIns="0" lIns="0" spcFirstLastPara="1" rIns="0" wrap="square" tIns="0">
            <a:noAutofit/>
          </a:bodyPr>
          <a:lstStyle>
            <a:lvl1pPr indent="-288608" lvl="0" marL="457200" algn="l">
              <a:lnSpc>
                <a:spcPct val="95000"/>
              </a:lnSpc>
              <a:spcBef>
                <a:spcPts val="1350"/>
              </a:spcBef>
              <a:spcAft>
                <a:spcPts val="0"/>
              </a:spcAft>
              <a:buSzPts val="945"/>
              <a:buChar char="●"/>
              <a:defRPr/>
            </a:lvl1pPr>
            <a:lvl2pPr indent="-280035" lvl="1" marL="914400" algn="l">
              <a:lnSpc>
                <a:spcPct val="95000"/>
              </a:lnSpc>
              <a:spcBef>
                <a:spcPts val="1350"/>
              </a:spcBef>
              <a:spcAft>
                <a:spcPts val="0"/>
              </a:spcAft>
              <a:buSzPts val="810"/>
              <a:buChar char="●"/>
              <a:defRPr/>
            </a:lvl2pPr>
            <a:lvl3pPr indent="-271463" lvl="2" marL="1371600" algn="l">
              <a:lnSpc>
                <a:spcPct val="95000"/>
              </a:lnSpc>
              <a:spcBef>
                <a:spcPts val="1350"/>
              </a:spcBef>
              <a:spcAft>
                <a:spcPts val="0"/>
              </a:spcAft>
              <a:buSzPts val="675"/>
              <a:buChar char="●"/>
              <a:defRPr/>
            </a:lvl3pPr>
            <a:lvl4pPr indent="-262890" lvl="3" marL="1828800" algn="l">
              <a:lnSpc>
                <a:spcPct val="95000"/>
              </a:lnSpc>
              <a:spcBef>
                <a:spcPts val="1350"/>
              </a:spcBef>
              <a:spcAft>
                <a:spcPts val="0"/>
              </a:spcAft>
              <a:buSzPts val="540"/>
              <a:buChar char="●"/>
              <a:defRPr/>
            </a:lvl4pPr>
            <a:lvl5pPr indent="-254317" lvl="4" marL="2286000" algn="l">
              <a:lnSpc>
                <a:spcPct val="95000"/>
              </a:lnSpc>
              <a:spcBef>
                <a:spcPts val="1350"/>
              </a:spcBef>
              <a:spcAft>
                <a:spcPts val="0"/>
              </a:spcAft>
              <a:buSzPts val="405"/>
              <a:buChar char="●"/>
              <a:defRPr/>
            </a:lvl5pPr>
            <a:lvl6pPr indent="-240474" lvl="5" marL="2743200" algn="l">
              <a:lnSpc>
                <a:spcPct val="90000"/>
              </a:lnSpc>
              <a:spcBef>
                <a:spcPts val="375"/>
              </a:spcBef>
              <a:spcAft>
                <a:spcPts val="0"/>
              </a:spcAft>
              <a:buSzPts val="187"/>
              <a:buChar char="•"/>
              <a:defRPr/>
            </a:lvl6pPr>
            <a:lvl7pPr indent="-240474" lvl="6" marL="3200400" algn="l">
              <a:lnSpc>
                <a:spcPct val="90000"/>
              </a:lnSpc>
              <a:spcBef>
                <a:spcPts val="375"/>
              </a:spcBef>
              <a:spcAft>
                <a:spcPts val="0"/>
              </a:spcAft>
              <a:buSzPts val="187"/>
              <a:buChar char="•"/>
              <a:defRPr/>
            </a:lvl7pPr>
            <a:lvl8pPr indent="-240474" lvl="7" marL="3657600" algn="l">
              <a:lnSpc>
                <a:spcPct val="90000"/>
              </a:lnSpc>
              <a:spcBef>
                <a:spcPts val="375"/>
              </a:spcBef>
              <a:spcAft>
                <a:spcPts val="0"/>
              </a:spcAft>
              <a:buSzPts val="187"/>
              <a:buChar char="•"/>
              <a:defRPr/>
            </a:lvl8pPr>
            <a:lvl9pPr indent="-240474" lvl="8" marL="4114800" algn="l">
              <a:lnSpc>
                <a:spcPct val="90000"/>
              </a:lnSpc>
              <a:spcBef>
                <a:spcPts val="375"/>
              </a:spcBef>
              <a:spcAft>
                <a:spcPts val="0"/>
              </a:spcAft>
              <a:buSzPts val="187"/>
              <a:buChar char="•"/>
              <a:defRPr/>
            </a:lvl9pPr>
          </a:lstStyle>
          <a:p/>
        </p:txBody>
      </p:sp>
    </p:spTree>
  </p:cSld>
  <p:clrMapOvr>
    <a:masterClrMapping/>
  </p:clrMapOvr>
</p:sldLayout>
</file>

<file path=ppt/slideLayouts/slideLayout5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6_Custom Layout" showMasterSp="0">
  <p:cSld name="76_Custom Layout">
    <p:bg>
      <p:bgPr>
        <a:blipFill>
          <a:blip r:embed="rId2">
            <a:alphaModFix/>
          </a:blip>
          <a:stretch>
            <a:fillRect/>
          </a:stretch>
        </a:blipFill>
      </p:bgPr>
    </p:bg>
    <p:spTree>
      <p:nvGrpSpPr>
        <p:cNvPr id="9271" name="Shape 9271"/>
        <p:cNvGrpSpPr/>
        <p:nvPr/>
      </p:nvGrpSpPr>
      <p:grpSpPr>
        <a:xfrm>
          <a:off x="0" y="0"/>
          <a:ext cx="0" cy="0"/>
          <a:chOff x="0" y="0"/>
          <a:chExt cx="0" cy="0"/>
        </a:xfrm>
      </p:grpSpPr>
      <p:sp>
        <p:nvSpPr>
          <p:cNvPr id="9272" name="Google Shape;9272;g3d53bdb51f7_0_15218"/>
          <p:cNvSpPr/>
          <p:nvPr/>
        </p:nvSpPr>
        <p:spPr>
          <a:xfrm>
            <a:off x="1090672" y="1476228"/>
            <a:ext cx="6952200" cy="2638500"/>
          </a:xfrm>
          <a:prstGeom prst="roundRect">
            <a:avLst>
              <a:gd fmla="val 1667" name="adj"/>
            </a:avLst>
          </a:prstGeom>
          <a:gradFill>
            <a:gsLst>
              <a:gs pos="0">
                <a:srgbClr val="FFFFFF"/>
              </a:gs>
              <a:gs pos="23000">
                <a:srgbClr val="FFFFFF"/>
              </a:gs>
              <a:gs pos="29000">
                <a:srgbClr val="FBFCFE">
                  <a:alpha val="96862"/>
                </a:srgbClr>
              </a:gs>
              <a:gs pos="61000">
                <a:srgbClr val="ECEEF9">
                  <a:alpha val="81960"/>
                </a:srgbClr>
              </a:gs>
              <a:gs pos="86000">
                <a:srgbClr val="E2E5F6">
                  <a:alpha val="72549"/>
                </a:srgbClr>
              </a:gs>
              <a:gs pos="100000">
                <a:srgbClr val="DFE2F5">
                  <a:alpha val="69803"/>
                </a:srgbClr>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273" name="Google Shape;9273;g3d53bdb51f7_0_15218"/>
          <p:cNvSpPr txBox="1"/>
          <p:nvPr>
            <p:ph type="title"/>
          </p:nvPr>
        </p:nvSpPr>
        <p:spPr>
          <a:xfrm>
            <a:off x="1512237" y="2053191"/>
            <a:ext cx="6144900" cy="1169100"/>
          </a:xfrm>
          <a:prstGeom prst="rect">
            <a:avLst/>
          </a:prstGeom>
          <a:noFill/>
          <a:ln>
            <a:noFill/>
          </a:ln>
        </p:spPr>
        <p:txBody>
          <a:bodyPr anchorCtr="0" anchor="t" bIns="0" lIns="0" spcFirstLastPara="1" rIns="0" wrap="square" tIns="34275">
            <a:noAutofit/>
          </a:bodyPr>
          <a:lstStyle>
            <a:lvl1pPr lvl="0" algn="ctr">
              <a:lnSpc>
                <a:spcPct val="99000"/>
              </a:lnSpc>
              <a:spcBef>
                <a:spcPts val="0"/>
              </a:spcBef>
              <a:spcAft>
                <a:spcPts val="0"/>
              </a:spcAft>
              <a:buClr>
                <a:schemeClr val="dk1"/>
              </a:buClr>
              <a:buSzPts val="2662"/>
              <a:buFont typeface="Poppins SemiBold"/>
              <a:buNone/>
              <a:defRPr sz="2662">
                <a:solidFill>
                  <a:schemeClr val="dk1"/>
                </a:solidFill>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274" name="Google Shape;9274;g3d53bdb51f7_0_1521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9275" name="Google Shape;9275;g3d53bdb51f7_0_15218"/>
          <p:cNvGrpSpPr/>
          <p:nvPr/>
        </p:nvGrpSpPr>
        <p:grpSpPr>
          <a:xfrm>
            <a:off x="4363971" y="1237055"/>
            <a:ext cx="473625" cy="473625"/>
            <a:chOff x="-5326064" y="9047077"/>
            <a:chExt cx="1263000" cy="1263000"/>
          </a:xfrm>
        </p:grpSpPr>
        <p:sp>
          <p:nvSpPr>
            <p:cNvPr id="9276" name="Google Shape;9276;g3d53bdb51f7_0_15218"/>
            <p:cNvSpPr/>
            <p:nvPr/>
          </p:nvSpPr>
          <p:spPr>
            <a:xfrm>
              <a:off x="-5326064" y="9047077"/>
              <a:ext cx="1263000" cy="1263000"/>
            </a:xfrm>
            <a:prstGeom prst="ellipse">
              <a:avLst/>
            </a:prstGeom>
            <a:solidFill>
              <a:schemeClr val="accent2"/>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277" name="Google Shape;9277;g3d53bdb51f7_0_15218"/>
            <p:cNvSpPr/>
            <p:nvPr/>
          </p:nvSpPr>
          <p:spPr>
            <a:xfrm>
              <a:off x="-4934550" y="9477365"/>
              <a:ext cx="474727" cy="385094"/>
            </a:xfrm>
            <a:custGeom>
              <a:rect b="b" l="l" r="r" t="t"/>
              <a:pathLst>
                <a:path extrusionOk="0" h="385094" w="474727">
                  <a:moveTo>
                    <a:pt x="209101" y="385094"/>
                  </a:moveTo>
                  <a:lnTo>
                    <a:pt x="26688" y="385094"/>
                  </a:lnTo>
                  <a:cubicBezTo>
                    <a:pt x="8812" y="327437"/>
                    <a:pt x="0" y="267514"/>
                    <a:pt x="0" y="205073"/>
                  </a:cubicBezTo>
                  <a:cubicBezTo>
                    <a:pt x="0" y="142632"/>
                    <a:pt x="16491" y="92906"/>
                    <a:pt x="49474" y="55769"/>
                  </a:cubicBezTo>
                  <a:cubicBezTo>
                    <a:pt x="82457" y="18632"/>
                    <a:pt x="131428" y="0"/>
                    <a:pt x="196513" y="0"/>
                  </a:cubicBezTo>
                  <a:lnTo>
                    <a:pt x="196513" y="87996"/>
                  </a:lnTo>
                  <a:cubicBezTo>
                    <a:pt x="144143" y="87996"/>
                    <a:pt x="117958" y="119972"/>
                    <a:pt x="117958" y="183924"/>
                  </a:cubicBezTo>
                  <a:lnTo>
                    <a:pt x="117958" y="213759"/>
                  </a:lnTo>
                  <a:lnTo>
                    <a:pt x="209101" y="213759"/>
                  </a:lnTo>
                  <a:lnTo>
                    <a:pt x="209101" y="385094"/>
                  </a:lnTo>
                  <a:close/>
                  <a:moveTo>
                    <a:pt x="474727" y="385094"/>
                  </a:moveTo>
                  <a:lnTo>
                    <a:pt x="292314" y="385094"/>
                  </a:lnTo>
                  <a:cubicBezTo>
                    <a:pt x="274438" y="327437"/>
                    <a:pt x="265626" y="267514"/>
                    <a:pt x="265626" y="205073"/>
                  </a:cubicBezTo>
                  <a:cubicBezTo>
                    <a:pt x="265626" y="142632"/>
                    <a:pt x="282117" y="92906"/>
                    <a:pt x="315100" y="55769"/>
                  </a:cubicBezTo>
                  <a:cubicBezTo>
                    <a:pt x="348083" y="18632"/>
                    <a:pt x="397054" y="0"/>
                    <a:pt x="462138" y="0"/>
                  </a:cubicBezTo>
                  <a:lnTo>
                    <a:pt x="462138" y="87996"/>
                  </a:lnTo>
                  <a:cubicBezTo>
                    <a:pt x="409768" y="87996"/>
                    <a:pt x="383583" y="119972"/>
                    <a:pt x="383583" y="183924"/>
                  </a:cubicBezTo>
                  <a:lnTo>
                    <a:pt x="383583" y="213759"/>
                  </a:lnTo>
                  <a:lnTo>
                    <a:pt x="474727" y="213759"/>
                  </a:lnTo>
                  <a:lnTo>
                    <a:pt x="474727" y="385094"/>
                  </a:lnTo>
                  <a:close/>
                </a:path>
              </a:pathLst>
            </a:custGeom>
            <a:solidFill>
              <a:srgbClr val="FFFFFF"/>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9278" name="Google Shape;9278;g3d53bdb51f7_0_15218"/>
          <p:cNvSpPr txBox="1"/>
          <p:nvPr>
            <p:ph idx="1" type="subTitle"/>
          </p:nvPr>
        </p:nvSpPr>
        <p:spPr>
          <a:xfrm>
            <a:off x="1512245" y="3433659"/>
            <a:ext cx="6144900" cy="264600"/>
          </a:xfrm>
          <a:prstGeom prst="rect">
            <a:avLst/>
          </a:prstGeom>
          <a:noFill/>
          <a:ln>
            <a:noFill/>
          </a:ln>
        </p:spPr>
        <p:txBody>
          <a:bodyPr anchorCtr="0" anchor="ctr" bIns="0" lIns="0" spcFirstLastPara="1" rIns="0" wrap="square" tIns="0">
            <a:noAutofit/>
          </a:bodyPr>
          <a:lstStyle>
            <a:lvl1pPr lvl="0" algn="ctr">
              <a:lnSpc>
                <a:spcPct val="95000"/>
              </a:lnSpc>
              <a:spcBef>
                <a:spcPts val="1350"/>
              </a:spcBef>
              <a:spcAft>
                <a:spcPts val="0"/>
              </a:spcAft>
              <a:buClr>
                <a:schemeClr val="accent3"/>
              </a:buClr>
              <a:buSzPts val="945"/>
              <a:buNone/>
              <a:defRPr sz="1050">
                <a:solidFill>
                  <a:schemeClr val="accent3"/>
                </a:solidFill>
                <a:latin typeface="Poppins Medium"/>
                <a:ea typeface="Poppins Medium"/>
                <a:cs typeface="Poppins Medium"/>
                <a:sym typeface="Poppins Medium"/>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9279" name="Google Shape;9279;g3d53bdb51f7_0_15218"/>
          <p:cNvGrpSpPr/>
          <p:nvPr/>
        </p:nvGrpSpPr>
        <p:grpSpPr>
          <a:xfrm>
            <a:off x="8381800" y="4822421"/>
            <a:ext cx="537710" cy="158585"/>
            <a:chOff x="22351457" y="12859799"/>
            <a:chExt cx="1433894" cy="422893"/>
          </a:xfrm>
        </p:grpSpPr>
        <p:grpSp>
          <p:nvGrpSpPr>
            <p:cNvPr id="9280" name="Google Shape;9280;g3d53bdb51f7_0_15218"/>
            <p:cNvGrpSpPr/>
            <p:nvPr/>
          </p:nvGrpSpPr>
          <p:grpSpPr>
            <a:xfrm>
              <a:off x="22351457" y="12859799"/>
              <a:ext cx="1379787" cy="422893"/>
              <a:chOff x="22351457" y="12859799"/>
              <a:chExt cx="1379787" cy="422893"/>
            </a:xfrm>
          </p:grpSpPr>
          <p:sp>
            <p:nvSpPr>
              <p:cNvPr id="9281" name="Google Shape;9281;g3d53bdb51f7_0_15218"/>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282" name="Google Shape;9282;g3d53bdb51f7_0_15218"/>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9283" name="Google Shape;9283;g3d53bdb51f7_0_15218"/>
              <p:cNvGrpSpPr/>
              <p:nvPr/>
            </p:nvGrpSpPr>
            <p:grpSpPr>
              <a:xfrm>
                <a:off x="23288552" y="12859801"/>
                <a:ext cx="442692" cy="422765"/>
                <a:chOff x="23288552" y="12859801"/>
                <a:chExt cx="442692" cy="422765"/>
              </a:xfrm>
            </p:grpSpPr>
            <p:grpSp>
              <p:nvGrpSpPr>
                <p:cNvPr id="9284" name="Google Shape;9284;g3d53bdb51f7_0_15218"/>
                <p:cNvGrpSpPr/>
                <p:nvPr/>
              </p:nvGrpSpPr>
              <p:grpSpPr>
                <a:xfrm>
                  <a:off x="23288552" y="12859801"/>
                  <a:ext cx="442692" cy="422765"/>
                  <a:chOff x="23288552" y="12859801"/>
                  <a:chExt cx="442692" cy="422765"/>
                </a:xfrm>
              </p:grpSpPr>
              <p:sp>
                <p:nvSpPr>
                  <p:cNvPr id="9285" name="Google Shape;9285;g3d53bdb51f7_0_15218"/>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286" name="Google Shape;9286;g3d53bdb51f7_0_15218"/>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9287" name="Google Shape;9287;g3d53bdb51f7_0_15218"/>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9288" name="Google Shape;9288;g3d53bdb51f7_0_15218"/>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9289" name="Google Shape;9289;g3d53bdb51f7_0_15218"/>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lt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cxnSp>
        <p:nvCxnSpPr>
          <p:cNvPr id="9290" name="Google Shape;9290;g3d53bdb51f7_0_15218"/>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spTree>
  </p:cSld>
  <p:clrMapOvr>
    <a:masterClrMapping/>
  </p:clrMapOvr>
</p:sldLayout>
</file>

<file path=ppt/slideLayouts/slideLayout5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7_Custom Layout" showMasterSp="0">
  <p:cSld name="77_Custom Layout">
    <p:bg>
      <p:bgPr>
        <a:gradFill>
          <a:gsLst>
            <a:gs pos="0">
              <a:srgbClr val="FF001A"/>
            </a:gs>
            <a:gs pos="70000">
              <a:srgbClr val="290051"/>
            </a:gs>
            <a:gs pos="100000">
              <a:srgbClr val="0C0024"/>
            </a:gs>
          </a:gsLst>
          <a:lin ang="13500032" scaled="0"/>
        </a:gradFill>
      </p:bgPr>
    </p:bg>
    <p:spTree>
      <p:nvGrpSpPr>
        <p:cNvPr id="9291" name="Shape 9291"/>
        <p:cNvGrpSpPr/>
        <p:nvPr/>
      </p:nvGrpSpPr>
      <p:grpSpPr>
        <a:xfrm>
          <a:off x="0" y="0"/>
          <a:ext cx="0" cy="0"/>
          <a:chOff x="0" y="0"/>
          <a:chExt cx="0" cy="0"/>
        </a:xfrm>
      </p:grpSpPr>
      <p:pic>
        <p:nvPicPr>
          <p:cNvPr descr="A black and blue background&#10;&#10;AI-generated content may be incorrect." id="9292" name="Google Shape;9292;g3d53bdb51f7_0_15238"/>
          <p:cNvPicPr preferRelativeResize="0"/>
          <p:nvPr/>
        </p:nvPicPr>
        <p:blipFill rotWithShape="1">
          <a:blip r:embed="rId2">
            <a:alphaModFix/>
          </a:blip>
          <a:srcRect b="100" l="0" r="0" t="100"/>
          <a:stretch/>
        </p:blipFill>
        <p:spPr>
          <a:xfrm>
            <a:off x="0" y="0"/>
            <a:ext cx="9144000" cy="5142829"/>
          </a:xfrm>
          <a:prstGeom prst="rect">
            <a:avLst/>
          </a:prstGeom>
          <a:noFill/>
          <a:ln>
            <a:noFill/>
          </a:ln>
        </p:spPr>
      </p:pic>
      <p:sp>
        <p:nvSpPr>
          <p:cNvPr id="9293" name="Google Shape;9293;g3d53bdb51f7_0_15238"/>
          <p:cNvSpPr/>
          <p:nvPr/>
        </p:nvSpPr>
        <p:spPr>
          <a:xfrm>
            <a:off x="1090672" y="1476228"/>
            <a:ext cx="6952200" cy="2638500"/>
          </a:xfrm>
          <a:prstGeom prst="roundRect">
            <a:avLst>
              <a:gd fmla="val 1667" name="adj"/>
            </a:avLst>
          </a:prstGeom>
          <a:gradFill>
            <a:gsLst>
              <a:gs pos="0">
                <a:srgbClr val="FFFFFF"/>
              </a:gs>
              <a:gs pos="23000">
                <a:srgbClr val="FFFFFF"/>
              </a:gs>
              <a:gs pos="29000">
                <a:srgbClr val="FBFCFE">
                  <a:alpha val="96862"/>
                </a:srgbClr>
              </a:gs>
              <a:gs pos="61000">
                <a:srgbClr val="ECEEF9">
                  <a:alpha val="81960"/>
                </a:srgbClr>
              </a:gs>
              <a:gs pos="86000">
                <a:srgbClr val="E2E5F6">
                  <a:alpha val="72549"/>
                </a:srgbClr>
              </a:gs>
              <a:gs pos="100000">
                <a:srgbClr val="DFE2F5">
                  <a:alpha val="69803"/>
                </a:srgbClr>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9294" name="Google Shape;9294;g3d53bdb51f7_0_15238"/>
          <p:cNvGrpSpPr/>
          <p:nvPr/>
        </p:nvGrpSpPr>
        <p:grpSpPr>
          <a:xfrm>
            <a:off x="4363971" y="1237055"/>
            <a:ext cx="473625" cy="473625"/>
            <a:chOff x="-5326064" y="9047077"/>
            <a:chExt cx="1263000" cy="1263000"/>
          </a:xfrm>
        </p:grpSpPr>
        <p:sp>
          <p:nvSpPr>
            <p:cNvPr id="9295" name="Google Shape;9295;g3d53bdb51f7_0_15238"/>
            <p:cNvSpPr/>
            <p:nvPr/>
          </p:nvSpPr>
          <p:spPr>
            <a:xfrm>
              <a:off x="-5326064" y="9047077"/>
              <a:ext cx="1263000" cy="1263000"/>
            </a:xfrm>
            <a:prstGeom prst="ellipse">
              <a:avLst/>
            </a:prstGeom>
            <a:solidFill>
              <a:srgbClr val="0370FF"/>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296" name="Google Shape;9296;g3d53bdb51f7_0_15238"/>
            <p:cNvSpPr/>
            <p:nvPr/>
          </p:nvSpPr>
          <p:spPr>
            <a:xfrm>
              <a:off x="-4934550" y="9477365"/>
              <a:ext cx="474727" cy="385094"/>
            </a:xfrm>
            <a:custGeom>
              <a:rect b="b" l="l" r="r" t="t"/>
              <a:pathLst>
                <a:path extrusionOk="0" h="385094" w="474727">
                  <a:moveTo>
                    <a:pt x="209101" y="385094"/>
                  </a:moveTo>
                  <a:lnTo>
                    <a:pt x="26688" y="385094"/>
                  </a:lnTo>
                  <a:cubicBezTo>
                    <a:pt x="8812" y="327437"/>
                    <a:pt x="0" y="267514"/>
                    <a:pt x="0" y="205073"/>
                  </a:cubicBezTo>
                  <a:cubicBezTo>
                    <a:pt x="0" y="142632"/>
                    <a:pt x="16491" y="92906"/>
                    <a:pt x="49474" y="55769"/>
                  </a:cubicBezTo>
                  <a:cubicBezTo>
                    <a:pt x="82457" y="18632"/>
                    <a:pt x="131428" y="0"/>
                    <a:pt x="196513" y="0"/>
                  </a:cubicBezTo>
                  <a:lnTo>
                    <a:pt x="196513" y="87996"/>
                  </a:lnTo>
                  <a:cubicBezTo>
                    <a:pt x="144143" y="87996"/>
                    <a:pt x="117958" y="119972"/>
                    <a:pt x="117958" y="183924"/>
                  </a:cubicBezTo>
                  <a:lnTo>
                    <a:pt x="117958" y="213759"/>
                  </a:lnTo>
                  <a:lnTo>
                    <a:pt x="209101" y="213759"/>
                  </a:lnTo>
                  <a:lnTo>
                    <a:pt x="209101" y="385094"/>
                  </a:lnTo>
                  <a:close/>
                  <a:moveTo>
                    <a:pt x="474727" y="385094"/>
                  </a:moveTo>
                  <a:lnTo>
                    <a:pt x="292314" y="385094"/>
                  </a:lnTo>
                  <a:cubicBezTo>
                    <a:pt x="274438" y="327437"/>
                    <a:pt x="265626" y="267514"/>
                    <a:pt x="265626" y="205073"/>
                  </a:cubicBezTo>
                  <a:cubicBezTo>
                    <a:pt x="265626" y="142632"/>
                    <a:pt x="282117" y="92906"/>
                    <a:pt x="315100" y="55769"/>
                  </a:cubicBezTo>
                  <a:cubicBezTo>
                    <a:pt x="348083" y="18632"/>
                    <a:pt x="397054" y="0"/>
                    <a:pt x="462138" y="0"/>
                  </a:cubicBezTo>
                  <a:lnTo>
                    <a:pt x="462138" y="87996"/>
                  </a:lnTo>
                  <a:cubicBezTo>
                    <a:pt x="409768" y="87996"/>
                    <a:pt x="383583" y="119972"/>
                    <a:pt x="383583" y="183924"/>
                  </a:cubicBezTo>
                  <a:lnTo>
                    <a:pt x="383583" y="213759"/>
                  </a:lnTo>
                  <a:lnTo>
                    <a:pt x="474727" y="213759"/>
                  </a:lnTo>
                  <a:lnTo>
                    <a:pt x="474727" y="385094"/>
                  </a:lnTo>
                  <a:close/>
                </a:path>
              </a:pathLst>
            </a:custGeom>
            <a:solidFill>
              <a:srgbClr val="FFFFFF"/>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9297" name="Google Shape;9297;g3d53bdb51f7_0_1523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9298" name="Google Shape;9298;g3d53bdb51f7_0_15238"/>
          <p:cNvGrpSpPr/>
          <p:nvPr/>
        </p:nvGrpSpPr>
        <p:grpSpPr>
          <a:xfrm>
            <a:off x="8381800" y="4822421"/>
            <a:ext cx="537710" cy="158585"/>
            <a:chOff x="22351457" y="12859799"/>
            <a:chExt cx="1433894" cy="422893"/>
          </a:xfrm>
        </p:grpSpPr>
        <p:grpSp>
          <p:nvGrpSpPr>
            <p:cNvPr id="9299" name="Google Shape;9299;g3d53bdb51f7_0_15238"/>
            <p:cNvGrpSpPr/>
            <p:nvPr/>
          </p:nvGrpSpPr>
          <p:grpSpPr>
            <a:xfrm>
              <a:off x="22351457" y="12859799"/>
              <a:ext cx="1379787" cy="422893"/>
              <a:chOff x="22351457" y="12859799"/>
              <a:chExt cx="1379787" cy="422893"/>
            </a:xfrm>
          </p:grpSpPr>
          <p:sp>
            <p:nvSpPr>
              <p:cNvPr id="9300" name="Google Shape;9300;g3d53bdb51f7_0_15238"/>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301" name="Google Shape;9301;g3d53bdb51f7_0_15238"/>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9302" name="Google Shape;9302;g3d53bdb51f7_0_15238"/>
              <p:cNvGrpSpPr/>
              <p:nvPr/>
            </p:nvGrpSpPr>
            <p:grpSpPr>
              <a:xfrm>
                <a:off x="23288552" y="12859801"/>
                <a:ext cx="442692" cy="422765"/>
                <a:chOff x="23288552" y="12859801"/>
                <a:chExt cx="442692" cy="422765"/>
              </a:xfrm>
            </p:grpSpPr>
            <p:grpSp>
              <p:nvGrpSpPr>
                <p:cNvPr id="9303" name="Google Shape;9303;g3d53bdb51f7_0_15238"/>
                <p:cNvGrpSpPr/>
                <p:nvPr/>
              </p:nvGrpSpPr>
              <p:grpSpPr>
                <a:xfrm>
                  <a:off x="23288552" y="12859801"/>
                  <a:ext cx="442692" cy="422765"/>
                  <a:chOff x="23288552" y="12859801"/>
                  <a:chExt cx="442692" cy="422765"/>
                </a:xfrm>
              </p:grpSpPr>
              <p:sp>
                <p:nvSpPr>
                  <p:cNvPr id="9304" name="Google Shape;9304;g3d53bdb51f7_0_15238"/>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305" name="Google Shape;9305;g3d53bdb51f7_0_15238"/>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9306" name="Google Shape;9306;g3d53bdb51f7_0_15238"/>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9307" name="Google Shape;9307;g3d53bdb51f7_0_15238"/>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9308" name="Google Shape;9308;g3d53bdb51f7_0_15238"/>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lt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cxnSp>
        <p:nvCxnSpPr>
          <p:cNvPr id="9309" name="Google Shape;9309;g3d53bdb51f7_0_15238"/>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sp>
        <p:nvSpPr>
          <p:cNvPr id="9310" name="Google Shape;9310;g3d53bdb51f7_0_15238"/>
          <p:cNvSpPr txBox="1"/>
          <p:nvPr>
            <p:ph type="title"/>
          </p:nvPr>
        </p:nvSpPr>
        <p:spPr>
          <a:xfrm>
            <a:off x="1512237" y="2053191"/>
            <a:ext cx="6144900" cy="1169100"/>
          </a:xfrm>
          <a:prstGeom prst="rect">
            <a:avLst/>
          </a:prstGeom>
          <a:noFill/>
          <a:ln>
            <a:noFill/>
          </a:ln>
        </p:spPr>
        <p:txBody>
          <a:bodyPr anchorCtr="0" anchor="t" bIns="0" lIns="0" spcFirstLastPara="1" rIns="0" wrap="square" tIns="34275">
            <a:noAutofit/>
          </a:bodyPr>
          <a:lstStyle>
            <a:lvl1pPr lvl="0" algn="ctr">
              <a:lnSpc>
                <a:spcPct val="99000"/>
              </a:lnSpc>
              <a:spcBef>
                <a:spcPts val="0"/>
              </a:spcBef>
              <a:spcAft>
                <a:spcPts val="0"/>
              </a:spcAft>
              <a:buClr>
                <a:schemeClr val="dk1"/>
              </a:buClr>
              <a:buSzPts val="2662"/>
              <a:buFont typeface="Poppins SemiBold"/>
              <a:buNone/>
              <a:defRPr sz="2662">
                <a:solidFill>
                  <a:schemeClr val="dk1"/>
                </a:solidFill>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311" name="Google Shape;9311;g3d53bdb51f7_0_15238"/>
          <p:cNvSpPr txBox="1"/>
          <p:nvPr>
            <p:ph idx="1" type="subTitle"/>
          </p:nvPr>
        </p:nvSpPr>
        <p:spPr>
          <a:xfrm>
            <a:off x="1512245" y="3433659"/>
            <a:ext cx="6144900" cy="264600"/>
          </a:xfrm>
          <a:prstGeom prst="rect">
            <a:avLst/>
          </a:prstGeom>
          <a:noFill/>
          <a:ln>
            <a:noFill/>
          </a:ln>
        </p:spPr>
        <p:txBody>
          <a:bodyPr anchorCtr="0" anchor="ctr" bIns="0" lIns="0" spcFirstLastPara="1" rIns="0" wrap="square" tIns="0">
            <a:noAutofit/>
          </a:bodyPr>
          <a:lstStyle>
            <a:lvl1pPr lvl="0" algn="ctr">
              <a:lnSpc>
                <a:spcPct val="95000"/>
              </a:lnSpc>
              <a:spcBef>
                <a:spcPts val="1350"/>
              </a:spcBef>
              <a:spcAft>
                <a:spcPts val="0"/>
              </a:spcAft>
              <a:buClr>
                <a:schemeClr val="accent3"/>
              </a:buClr>
              <a:buSzPts val="945"/>
              <a:buNone/>
              <a:defRPr sz="1050">
                <a:solidFill>
                  <a:schemeClr val="accent3"/>
                </a:solidFill>
                <a:latin typeface="Poppins Medium"/>
                <a:ea typeface="Poppins Medium"/>
                <a:cs typeface="Poppins Medium"/>
                <a:sym typeface="Poppins Medium"/>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5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8_Custom Layout" showMasterSp="0">
  <p:cSld name="78_Custom Layout">
    <p:bg>
      <p:bgPr>
        <a:gradFill>
          <a:gsLst>
            <a:gs pos="0">
              <a:srgbClr val="FF001A"/>
            </a:gs>
            <a:gs pos="70000">
              <a:srgbClr val="290051"/>
            </a:gs>
            <a:gs pos="100000">
              <a:srgbClr val="0C0024"/>
            </a:gs>
          </a:gsLst>
          <a:lin ang="13500032" scaled="0"/>
        </a:gradFill>
      </p:bgPr>
    </p:bg>
    <p:spTree>
      <p:nvGrpSpPr>
        <p:cNvPr id="9312" name="Shape 9312"/>
        <p:cNvGrpSpPr/>
        <p:nvPr/>
      </p:nvGrpSpPr>
      <p:grpSpPr>
        <a:xfrm>
          <a:off x="0" y="0"/>
          <a:ext cx="0" cy="0"/>
          <a:chOff x="0" y="0"/>
          <a:chExt cx="0" cy="0"/>
        </a:xfrm>
      </p:grpSpPr>
      <p:pic>
        <p:nvPicPr>
          <p:cNvPr descr="A black and blue background&#10;&#10;AI-generated content may be incorrect." id="9313" name="Google Shape;9313;g3d53bdb51f7_0_15259"/>
          <p:cNvPicPr preferRelativeResize="0"/>
          <p:nvPr/>
        </p:nvPicPr>
        <p:blipFill rotWithShape="1">
          <a:blip r:embed="rId2">
            <a:alphaModFix/>
          </a:blip>
          <a:srcRect b="100" l="0" r="0" t="100"/>
          <a:stretch/>
        </p:blipFill>
        <p:spPr>
          <a:xfrm>
            <a:off x="0" y="0"/>
            <a:ext cx="9144000" cy="5142832"/>
          </a:xfrm>
          <a:prstGeom prst="rect">
            <a:avLst/>
          </a:prstGeom>
          <a:noFill/>
          <a:ln>
            <a:noFill/>
          </a:ln>
        </p:spPr>
      </p:pic>
      <p:sp>
        <p:nvSpPr>
          <p:cNvPr id="9314" name="Google Shape;9314;g3d53bdb51f7_0_15259"/>
          <p:cNvSpPr/>
          <p:nvPr>
            <p:ph idx="2" type="pic"/>
          </p:nvPr>
        </p:nvSpPr>
        <p:spPr>
          <a:xfrm>
            <a:off x="809642" y="727999"/>
            <a:ext cx="3804900" cy="3702600"/>
          </a:xfrm>
          <a:prstGeom prst="roundRect">
            <a:avLst>
              <a:gd fmla="val 3253" name="adj"/>
            </a:avLst>
          </a:prstGeom>
          <a:noFill/>
          <a:ln>
            <a:noFill/>
          </a:ln>
        </p:spPr>
      </p:sp>
      <p:sp>
        <p:nvSpPr>
          <p:cNvPr id="9315" name="Google Shape;9315;g3d53bdb51f7_0_1525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9316" name="Google Shape;9316;g3d53bdb51f7_0_15259"/>
          <p:cNvSpPr txBox="1"/>
          <p:nvPr>
            <p:ph type="title"/>
          </p:nvPr>
        </p:nvSpPr>
        <p:spPr>
          <a:xfrm>
            <a:off x="4544195" y="1830366"/>
            <a:ext cx="3383400" cy="1169100"/>
          </a:xfrm>
          <a:prstGeom prst="rect">
            <a:avLst/>
          </a:prstGeom>
          <a:noFill/>
          <a:ln>
            <a:noFill/>
          </a:ln>
        </p:spPr>
        <p:txBody>
          <a:bodyPr anchorCtr="0" anchor="t" bIns="0" lIns="0" spcFirstLastPara="1" rIns="0" wrap="square" tIns="0">
            <a:noAutofit/>
          </a:bodyPr>
          <a:lstStyle>
            <a:lvl1pPr lvl="0" algn="ctr">
              <a:lnSpc>
                <a:spcPct val="99000"/>
              </a:lnSpc>
              <a:spcBef>
                <a:spcPts val="0"/>
              </a:spcBef>
              <a:spcAft>
                <a:spcPts val="0"/>
              </a:spcAft>
              <a:buClr>
                <a:schemeClr val="lt1"/>
              </a:buClr>
              <a:buSzPts val="2100"/>
              <a:buFont typeface="Poppins SemiBold"/>
              <a:buNone/>
              <a:defRPr sz="2100">
                <a:solidFill>
                  <a:schemeClr val="lt1"/>
                </a:solidFill>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317" name="Google Shape;9317;g3d53bdb51f7_0_15259"/>
          <p:cNvSpPr txBox="1"/>
          <p:nvPr>
            <p:ph idx="1" type="subTitle"/>
          </p:nvPr>
        </p:nvSpPr>
        <p:spPr>
          <a:xfrm>
            <a:off x="4761880" y="3186236"/>
            <a:ext cx="2908200" cy="264900"/>
          </a:xfrm>
          <a:prstGeom prst="rect">
            <a:avLst/>
          </a:prstGeom>
          <a:noFill/>
          <a:ln>
            <a:noFill/>
          </a:ln>
        </p:spPr>
        <p:txBody>
          <a:bodyPr anchorCtr="0" anchor="ctr" bIns="0" lIns="0" spcFirstLastPara="1" rIns="0" wrap="square" tIns="0">
            <a:noAutofit/>
          </a:bodyPr>
          <a:lstStyle>
            <a:lvl1pPr lvl="0" algn="ctr">
              <a:lnSpc>
                <a:spcPct val="95000"/>
              </a:lnSpc>
              <a:spcBef>
                <a:spcPts val="1350"/>
              </a:spcBef>
              <a:spcAft>
                <a:spcPts val="0"/>
              </a:spcAft>
              <a:buClr>
                <a:schemeClr val="lt2"/>
              </a:buClr>
              <a:buSzPts val="810"/>
              <a:buNone/>
              <a:defRPr sz="900">
                <a:solidFill>
                  <a:schemeClr val="lt2"/>
                </a:solidFill>
                <a:latin typeface="Poppins Medium"/>
                <a:ea typeface="Poppins Medium"/>
                <a:cs typeface="Poppins Medium"/>
                <a:sym typeface="Poppins Medium"/>
              </a:defRPr>
            </a:lvl1pPr>
            <a:lvl2pPr lvl="1" algn="ctr">
              <a:lnSpc>
                <a:spcPct val="95000"/>
              </a:lnSpc>
              <a:spcBef>
                <a:spcPts val="1350"/>
              </a:spcBef>
              <a:spcAft>
                <a:spcPts val="0"/>
              </a:spcAft>
              <a:buClr>
                <a:schemeClr val="lt2"/>
              </a:buClr>
              <a:buSzPts val="675"/>
              <a:buNone/>
              <a:defRPr sz="750">
                <a:solidFill>
                  <a:schemeClr val="lt2"/>
                </a:solidFill>
              </a:defRPr>
            </a:lvl2pPr>
            <a:lvl3pPr lvl="2" algn="ctr">
              <a:lnSpc>
                <a:spcPct val="95000"/>
              </a:lnSpc>
              <a:spcBef>
                <a:spcPts val="1350"/>
              </a:spcBef>
              <a:spcAft>
                <a:spcPts val="0"/>
              </a:spcAft>
              <a:buClr>
                <a:schemeClr val="lt2"/>
              </a:buClr>
              <a:buSzPts val="607"/>
              <a:buNone/>
              <a:defRPr sz="675">
                <a:solidFill>
                  <a:schemeClr val="lt2"/>
                </a:solidFill>
              </a:defRPr>
            </a:lvl3pPr>
            <a:lvl4pPr lvl="3" algn="ctr">
              <a:lnSpc>
                <a:spcPct val="95000"/>
              </a:lnSpc>
              <a:spcBef>
                <a:spcPts val="1350"/>
              </a:spcBef>
              <a:spcAft>
                <a:spcPts val="0"/>
              </a:spcAft>
              <a:buClr>
                <a:schemeClr val="lt2"/>
              </a:buClr>
              <a:buSzPts val="540"/>
              <a:buNone/>
              <a:defRPr sz="600">
                <a:solidFill>
                  <a:schemeClr val="lt2"/>
                </a:solidFill>
              </a:defRPr>
            </a:lvl4pPr>
            <a:lvl5pPr lvl="4" algn="ctr">
              <a:lnSpc>
                <a:spcPct val="95000"/>
              </a:lnSpc>
              <a:spcBef>
                <a:spcPts val="1350"/>
              </a:spcBef>
              <a:spcAft>
                <a:spcPts val="0"/>
              </a:spcAft>
              <a:buClr>
                <a:schemeClr val="lt2"/>
              </a:buClr>
              <a:buSzPts val="540"/>
              <a:buNone/>
              <a:defRPr sz="600">
                <a:solidFill>
                  <a:schemeClr val="lt2"/>
                </a:solidFill>
              </a:defRPr>
            </a:lvl5pPr>
            <a:lvl6pPr lvl="5" algn="ctr">
              <a:lnSpc>
                <a:spcPct val="90000"/>
              </a:lnSpc>
              <a:spcBef>
                <a:spcPts val="375"/>
              </a:spcBef>
              <a:spcAft>
                <a:spcPts val="0"/>
              </a:spcAft>
              <a:buClr>
                <a:schemeClr val="lt2"/>
              </a:buClr>
              <a:buSzPts val="600"/>
              <a:buNone/>
              <a:defRPr sz="600">
                <a:solidFill>
                  <a:schemeClr val="lt2"/>
                </a:solidFill>
              </a:defRPr>
            </a:lvl6pPr>
            <a:lvl7pPr lvl="6" algn="ctr">
              <a:lnSpc>
                <a:spcPct val="90000"/>
              </a:lnSpc>
              <a:spcBef>
                <a:spcPts val="375"/>
              </a:spcBef>
              <a:spcAft>
                <a:spcPts val="0"/>
              </a:spcAft>
              <a:buClr>
                <a:schemeClr val="lt2"/>
              </a:buClr>
              <a:buSzPts val="600"/>
              <a:buNone/>
              <a:defRPr sz="600">
                <a:solidFill>
                  <a:schemeClr val="lt2"/>
                </a:solidFill>
              </a:defRPr>
            </a:lvl7pPr>
            <a:lvl8pPr lvl="7" algn="ctr">
              <a:lnSpc>
                <a:spcPct val="90000"/>
              </a:lnSpc>
              <a:spcBef>
                <a:spcPts val="375"/>
              </a:spcBef>
              <a:spcAft>
                <a:spcPts val="0"/>
              </a:spcAft>
              <a:buClr>
                <a:schemeClr val="lt2"/>
              </a:buClr>
              <a:buSzPts val="600"/>
              <a:buNone/>
              <a:defRPr sz="600">
                <a:solidFill>
                  <a:schemeClr val="lt2"/>
                </a:solidFill>
              </a:defRPr>
            </a:lvl8pPr>
            <a:lvl9pPr lvl="8" algn="ctr">
              <a:lnSpc>
                <a:spcPct val="90000"/>
              </a:lnSpc>
              <a:spcBef>
                <a:spcPts val="375"/>
              </a:spcBef>
              <a:spcAft>
                <a:spcPts val="0"/>
              </a:spcAft>
              <a:buClr>
                <a:schemeClr val="lt2"/>
              </a:buClr>
              <a:buSzPts val="600"/>
              <a:buNone/>
              <a:defRPr sz="600">
                <a:solidFill>
                  <a:schemeClr val="lt2"/>
                </a:solidFill>
              </a:defRPr>
            </a:lvl9pPr>
          </a:lstStyle>
          <a:p/>
        </p:txBody>
      </p:sp>
      <p:grpSp>
        <p:nvGrpSpPr>
          <p:cNvPr id="9318" name="Google Shape;9318;g3d53bdb51f7_0_15259"/>
          <p:cNvGrpSpPr/>
          <p:nvPr/>
        </p:nvGrpSpPr>
        <p:grpSpPr>
          <a:xfrm>
            <a:off x="8381800" y="4822421"/>
            <a:ext cx="537710" cy="158585"/>
            <a:chOff x="22351457" y="12859799"/>
            <a:chExt cx="1433894" cy="422893"/>
          </a:xfrm>
        </p:grpSpPr>
        <p:grpSp>
          <p:nvGrpSpPr>
            <p:cNvPr id="9319" name="Google Shape;9319;g3d53bdb51f7_0_15259"/>
            <p:cNvGrpSpPr/>
            <p:nvPr/>
          </p:nvGrpSpPr>
          <p:grpSpPr>
            <a:xfrm>
              <a:off x="22351457" y="12859799"/>
              <a:ext cx="1379787" cy="422893"/>
              <a:chOff x="22351457" y="12859799"/>
              <a:chExt cx="1379787" cy="422893"/>
            </a:xfrm>
          </p:grpSpPr>
          <p:sp>
            <p:nvSpPr>
              <p:cNvPr id="9320" name="Google Shape;9320;g3d53bdb51f7_0_15259"/>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321" name="Google Shape;9321;g3d53bdb51f7_0_15259"/>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9322" name="Google Shape;9322;g3d53bdb51f7_0_15259"/>
              <p:cNvGrpSpPr/>
              <p:nvPr/>
            </p:nvGrpSpPr>
            <p:grpSpPr>
              <a:xfrm>
                <a:off x="23288552" y="12859801"/>
                <a:ext cx="442692" cy="422765"/>
                <a:chOff x="23288552" y="12859801"/>
                <a:chExt cx="442692" cy="422765"/>
              </a:xfrm>
            </p:grpSpPr>
            <p:grpSp>
              <p:nvGrpSpPr>
                <p:cNvPr id="9323" name="Google Shape;9323;g3d53bdb51f7_0_15259"/>
                <p:cNvGrpSpPr/>
                <p:nvPr/>
              </p:nvGrpSpPr>
              <p:grpSpPr>
                <a:xfrm>
                  <a:off x="23288552" y="12859801"/>
                  <a:ext cx="442692" cy="422765"/>
                  <a:chOff x="23288552" y="12859801"/>
                  <a:chExt cx="442692" cy="422765"/>
                </a:xfrm>
              </p:grpSpPr>
              <p:sp>
                <p:nvSpPr>
                  <p:cNvPr id="9324" name="Google Shape;9324;g3d53bdb51f7_0_15259"/>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325" name="Google Shape;9325;g3d53bdb51f7_0_15259"/>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9326" name="Google Shape;9326;g3d53bdb51f7_0_15259"/>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9327" name="Google Shape;9327;g3d53bdb51f7_0_15259"/>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9328" name="Google Shape;9328;g3d53bdb51f7_0_15259"/>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lt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cxnSp>
        <p:nvCxnSpPr>
          <p:cNvPr id="9329" name="Google Shape;9329;g3d53bdb51f7_0_15259"/>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spTree>
  </p:cSld>
  <p:clrMapOvr>
    <a:masterClrMapping/>
  </p:clrMapOvr>
</p:sldLayout>
</file>

<file path=ppt/slideLayouts/slideLayout5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9_Custom Layout" showMasterSp="0">
  <p:cSld name="79_Custom Layout">
    <p:bg>
      <p:bgPr>
        <a:blipFill>
          <a:blip r:embed="rId2">
            <a:alphaModFix/>
          </a:blip>
          <a:stretch>
            <a:fillRect/>
          </a:stretch>
        </a:blipFill>
      </p:bgPr>
    </p:bg>
    <p:spTree>
      <p:nvGrpSpPr>
        <p:cNvPr id="9330" name="Shape 9330"/>
        <p:cNvGrpSpPr/>
        <p:nvPr/>
      </p:nvGrpSpPr>
      <p:grpSpPr>
        <a:xfrm>
          <a:off x="0" y="0"/>
          <a:ext cx="0" cy="0"/>
          <a:chOff x="0" y="0"/>
          <a:chExt cx="0" cy="0"/>
        </a:xfrm>
      </p:grpSpPr>
      <p:sp>
        <p:nvSpPr>
          <p:cNvPr id="9331" name="Google Shape;9331;g3d53bdb51f7_0_1527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9332" name="Google Shape;9332;g3d53bdb51f7_0_15277"/>
          <p:cNvSpPr/>
          <p:nvPr/>
        </p:nvSpPr>
        <p:spPr>
          <a:xfrm>
            <a:off x="1090672" y="1469084"/>
            <a:ext cx="6952200" cy="2638500"/>
          </a:xfrm>
          <a:prstGeom prst="roundRect">
            <a:avLst>
              <a:gd fmla="val 1667" name="adj"/>
            </a:avLst>
          </a:prstGeom>
          <a:gradFill>
            <a:gsLst>
              <a:gs pos="0">
                <a:srgbClr val="FFFFFF"/>
              </a:gs>
              <a:gs pos="23000">
                <a:srgbClr val="FFFFFF"/>
              </a:gs>
              <a:gs pos="29000">
                <a:srgbClr val="FBFCFE">
                  <a:alpha val="96862"/>
                </a:srgbClr>
              </a:gs>
              <a:gs pos="61000">
                <a:srgbClr val="ECEEF9">
                  <a:alpha val="81960"/>
                </a:srgbClr>
              </a:gs>
              <a:gs pos="86000">
                <a:srgbClr val="E2E5F6">
                  <a:alpha val="72549"/>
                </a:srgbClr>
              </a:gs>
              <a:gs pos="100000">
                <a:srgbClr val="DFE2F5">
                  <a:alpha val="69803"/>
                </a:srgbClr>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333" name="Google Shape;9333;g3d53bdb51f7_0_15277"/>
          <p:cNvSpPr txBox="1"/>
          <p:nvPr>
            <p:ph type="title"/>
          </p:nvPr>
        </p:nvSpPr>
        <p:spPr>
          <a:xfrm>
            <a:off x="1512234" y="2053191"/>
            <a:ext cx="6144900" cy="1169100"/>
          </a:xfrm>
          <a:prstGeom prst="rect">
            <a:avLst/>
          </a:prstGeom>
          <a:noFill/>
          <a:ln>
            <a:noFill/>
          </a:ln>
        </p:spPr>
        <p:txBody>
          <a:bodyPr anchorCtr="0" anchor="t" bIns="0" lIns="0" spcFirstLastPara="1" rIns="0" wrap="square" tIns="0">
            <a:noAutofit/>
          </a:bodyPr>
          <a:lstStyle>
            <a:lvl1pPr lvl="0" algn="ctr">
              <a:lnSpc>
                <a:spcPct val="102000"/>
              </a:lnSpc>
              <a:spcBef>
                <a:spcPts val="0"/>
              </a:spcBef>
              <a:spcAft>
                <a:spcPts val="0"/>
              </a:spcAft>
              <a:buClr>
                <a:schemeClr val="dk1"/>
              </a:buClr>
              <a:buSzPts val="2662"/>
              <a:buFont typeface="Poppins SemiBold"/>
              <a:buNone/>
              <a:defRPr sz="2662">
                <a:solidFill>
                  <a:schemeClr val="dk1"/>
                </a:solidFill>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grpSp>
        <p:nvGrpSpPr>
          <p:cNvPr id="9334" name="Google Shape;9334;g3d53bdb51f7_0_15277"/>
          <p:cNvGrpSpPr/>
          <p:nvPr/>
        </p:nvGrpSpPr>
        <p:grpSpPr>
          <a:xfrm>
            <a:off x="4356947" y="1194033"/>
            <a:ext cx="428662" cy="428662"/>
            <a:chOff x="-5326064" y="9047077"/>
            <a:chExt cx="1263000" cy="1263000"/>
          </a:xfrm>
        </p:grpSpPr>
        <p:sp>
          <p:nvSpPr>
            <p:cNvPr id="9335" name="Google Shape;9335;g3d53bdb51f7_0_15277"/>
            <p:cNvSpPr/>
            <p:nvPr/>
          </p:nvSpPr>
          <p:spPr>
            <a:xfrm>
              <a:off x="-5326064" y="9047077"/>
              <a:ext cx="1263000" cy="1263000"/>
            </a:xfrm>
            <a:prstGeom prst="ellipse">
              <a:avLst/>
            </a:prstGeom>
            <a:solidFill>
              <a:schemeClr val="accent2"/>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336" name="Google Shape;9336;g3d53bdb51f7_0_15277"/>
            <p:cNvSpPr/>
            <p:nvPr/>
          </p:nvSpPr>
          <p:spPr>
            <a:xfrm>
              <a:off x="-4934550" y="9477365"/>
              <a:ext cx="474727" cy="385094"/>
            </a:xfrm>
            <a:custGeom>
              <a:rect b="b" l="l" r="r" t="t"/>
              <a:pathLst>
                <a:path extrusionOk="0" h="385094" w="474727">
                  <a:moveTo>
                    <a:pt x="209101" y="385094"/>
                  </a:moveTo>
                  <a:lnTo>
                    <a:pt x="26688" y="385094"/>
                  </a:lnTo>
                  <a:cubicBezTo>
                    <a:pt x="8812" y="327437"/>
                    <a:pt x="0" y="267514"/>
                    <a:pt x="0" y="205073"/>
                  </a:cubicBezTo>
                  <a:cubicBezTo>
                    <a:pt x="0" y="142632"/>
                    <a:pt x="16491" y="92906"/>
                    <a:pt x="49474" y="55769"/>
                  </a:cubicBezTo>
                  <a:cubicBezTo>
                    <a:pt x="82457" y="18632"/>
                    <a:pt x="131428" y="0"/>
                    <a:pt x="196513" y="0"/>
                  </a:cubicBezTo>
                  <a:lnTo>
                    <a:pt x="196513" y="87996"/>
                  </a:lnTo>
                  <a:cubicBezTo>
                    <a:pt x="144143" y="87996"/>
                    <a:pt x="117958" y="119972"/>
                    <a:pt x="117958" y="183924"/>
                  </a:cubicBezTo>
                  <a:lnTo>
                    <a:pt x="117958" y="213759"/>
                  </a:lnTo>
                  <a:lnTo>
                    <a:pt x="209101" y="213759"/>
                  </a:lnTo>
                  <a:lnTo>
                    <a:pt x="209101" y="385094"/>
                  </a:lnTo>
                  <a:close/>
                  <a:moveTo>
                    <a:pt x="474727" y="385094"/>
                  </a:moveTo>
                  <a:lnTo>
                    <a:pt x="292314" y="385094"/>
                  </a:lnTo>
                  <a:cubicBezTo>
                    <a:pt x="274438" y="327437"/>
                    <a:pt x="265626" y="267514"/>
                    <a:pt x="265626" y="205073"/>
                  </a:cubicBezTo>
                  <a:cubicBezTo>
                    <a:pt x="265626" y="142632"/>
                    <a:pt x="282117" y="92906"/>
                    <a:pt x="315100" y="55769"/>
                  </a:cubicBezTo>
                  <a:cubicBezTo>
                    <a:pt x="348083" y="18632"/>
                    <a:pt x="397054" y="0"/>
                    <a:pt x="462138" y="0"/>
                  </a:cubicBezTo>
                  <a:lnTo>
                    <a:pt x="462138" y="87996"/>
                  </a:lnTo>
                  <a:cubicBezTo>
                    <a:pt x="409768" y="87996"/>
                    <a:pt x="383583" y="119972"/>
                    <a:pt x="383583" y="183924"/>
                  </a:cubicBezTo>
                  <a:lnTo>
                    <a:pt x="383583" y="213759"/>
                  </a:lnTo>
                  <a:lnTo>
                    <a:pt x="474727" y="213759"/>
                  </a:lnTo>
                  <a:lnTo>
                    <a:pt x="474727" y="385094"/>
                  </a:lnTo>
                  <a:close/>
                </a:path>
              </a:pathLst>
            </a:custGeom>
            <a:solidFill>
              <a:srgbClr val="FFFFFF"/>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9337" name="Google Shape;9337;g3d53bdb51f7_0_15277"/>
          <p:cNvSpPr txBox="1"/>
          <p:nvPr>
            <p:ph idx="1" type="subTitle"/>
          </p:nvPr>
        </p:nvSpPr>
        <p:spPr>
          <a:xfrm>
            <a:off x="1512243" y="3477909"/>
            <a:ext cx="6144900" cy="264600"/>
          </a:xfrm>
          <a:prstGeom prst="rect">
            <a:avLst/>
          </a:prstGeom>
          <a:noFill/>
          <a:ln>
            <a:noFill/>
          </a:ln>
        </p:spPr>
        <p:txBody>
          <a:bodyPr anchorCtr="0" anchor="ctr" bIns="0" lIns="0" spcFirstLastPara="1" rIns="0" wrap="square" tIns="0">
            <a:noAutofit/>
          </a:bodyPr>
          <a:lstStyle>
            <a:lvl1pPr lvl="0" algn="ctr">
              <a:lnSpc>
                <a:spcPct val="95000"/>
              </a:lnSpc>
              <a:spcBef>
                <a:spcPts val="1350"/>
              </a:spcBef>
              <a:spcAft>
                <a:spcPts val="0"/>
              </a:spcAft>
              <a:buClr>
                <a:schemeClr val="accent3"/>
              </a:buClr>
              <a:buSzPts val="945"/>
              <a:buNone/>
              <a:defRPr sz="1050">
                <a:solidFill>
                  <a:schemeClr val="accent3"/>
                </a:solidFill>
                <a:latin typeface="Poppins Medium"/>
                <a:ea typeface="Poppins Medium"/>
                <a:cs typeface="Poppins Medium"/>
                <a:sym typeface="Poppins Medium"/>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9338" name="Google Shape;9338;g3d53bdb51f7_0_15277"/>
          <p:cNvGrpSpPr/>
          <p:nvPr/>
        </p:nvGrpSpPr>
        <p:grpSpPr>
          <a:xfrm>
            <a:off x="8381800" y="4822421"/>
            <a:ext cx="537710" cy="158585"/>
            <a:chOff x="22351457" y="12859799"/>
            <a:chExt cx="1433894" cy="422893"/>
          </a:xfrm>
        </p:grpSpPr>
        <p:grpSp>
          <p:nvGrpSpPr>
            <p:cNvPr id="9339" name="Google Shape;9339;g3d53bdb51f7_0_15277"/>
            <p:cNvGrpSpPr/>
            <p:nvPr/>
          </p:nvGrpSpPr>
          <p:grpSpPr>
            <a:xfrm>
              <a:off x="22351457" y="12859799"/>
              <a:ext cx="1379787" cy="422893"/>
              <a:chOff x="22351457" y="12859799"/>
              <a:chExt cx="1379787" cy="422893"/>
            </a:xfrm>
          </p:grpSpPr>
          <p:sp>
            <p:nvSpPr>
              <p:cNvPr id="9340" name="Google Shape;9340;g3d53bdb51f7_0_15277"/>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341" name="Google Shape;9341;g3d53bdb51f7_0_15277"/>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9342" name="Google Shape;9342;g3d53bdb51f7_0_15277"/>
              <p:cNvGrpSpPr/>
              <p:nvPr/>
            </p:nvGrpSpPr>
            <p:grpSpPr>
              <a:xfrm>
                <a:off x="23288552" y="12859801"/>
                <a:ext cx="442692" cy="422765"/>
                <a:chOff x="23288552" y="12859801"/>
                <a:chExt cx="442692" cy="422765"/>
              </a:xfrm>
            </p:grpSpPr>
            <p:grpSp>
              <p:nvGrpSpPr>
                <p:cNvPr id="9343" name="Google Shape;9343;g3d53bdb51f7_0_15277"/>
                <p:cNvGrpSpPr/>
                <p:nvPr/>
              </p:nvGrpSpPr>
              <p:grpSpPr>
                <a:xfrm>
                  <a:off x="23288552" y="12859801"/>
                  <a:ext cx="442692" cy="422765"/>
                  <a:chOff x="23288552" y="12859801"/>
                  <a:chExt cx="442692" cy="422765"/>
                </a:xfrm>
              </p:grpSpPr>
              <p:sp>
                <p:nvSpPr>
                  <p:cNvPr id="9344" name="Google Shape;9344;g3d53bdb51f7_0_15277"/>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345" name="Google Shape;9345;g3d53bdb51f7_0_15277"/>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9346" name="Google Shape;9346;g3d53bdb51f7_0_15277"/>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9347" name="Google Shape;9347;g3d53bdb51f7_0_15277"/>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9348" name="Google Shape;9348;g3d53bdb51f7_0_15277"/>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lt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cxnSp>
        <p:nvCxnSpPr>
          <p:cNvPr id="9349" name="Google Shape;9349;g3d53bdb51f7_0_15277"/>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spTree>
  </p:cSld>
  <p:clrMapOvr>
    <a:masterClrMapping/>
  </p:clrMapOvr>
</p:sldLayout>
</file>

<file path=ppt/slideLayouts/slideLayout5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2_Custom Layout">
  <p:cSld name="32_Custom Layout">
    <p:spTree>
      <p:nvGrpSpPr>
        <p:cNvPr id="9350" name="Shape 9350"/>
        <p:cNvGrpSpPr/>
        <p:nvPr/>
      </p:nvGrpSpPr>
      <p:grpSpPr>
        <a:xfrm>
          <a:off x="0" y="0"/>
          <a:ext cx="0" cy="0"/>
          <a:chOff x="0" y="0"/>
          <a:chExt cx="0" cy="0"/>
        </a:xfrm>
      </p:grpSpPr>
      <p:sp>
        <p:nvSpPr>
          <p:cNvPr id="9351" name="Google Shape;9351;g3d53bdb51f7_0_15297"/>
          <p:cNvSpPr txBox="1"/>
          <p:nvPr>
            <p:ph type="title"/>
          </p:nvPr>
        </p:nvSpPr>
        <p:spPr>
          <a:xfrm>
            <a:off x="325593" y="325636"/>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675"/>
              <a:buNone/>
              <a:defRPr sz="2550"/>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352" name="Google Shape;9352;g3d53bdb51f7_0_1529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5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line + Body">
  <p:cSld name="TITLE_AND_BODY_3_1">
    <p:spTree>
      <p:nvGrpSpPr>
        <p:cNvPr id="9353" name="Shape 9353"/>
        <p:cNvGrpSpPr/>
        <p:nvPr/>
      </p:nvGrpSpPr>
      <p:grpSpPr>
        <a:xfrm>
          <a:off x="0" y="0"/>
          <a:ext cx="0" cy="0"/>
          <a:chOff x="0" y="0"/>
          <a:chExt cx="0" cy="0"/>
        </a:xfrm>
      </p:grpSpPr>
      <p:sp>
        <p:nvSpPr>
          <p:cNvPr id="9354" name="Google Shape;9354;g3d53bdb51f7_0_15300"/>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12"/>
              <a:buNone/>
              <a:defRPr sz="2812"/>
            </a:lvl1pPr>
            <a:lvl2pPr lvl="1" algn="l">
              <a:lnSpc>
                <a:spcPct val="115000"/>
              </a:lnSpc>
              <a:spcBef>
                <a:spcPts val="0"/>
              </a:spcBef>
              <a:spcAft>
                <a:spcPts val="0"/>
              </a:spcAft>
              <a:buSzPts val="2812"/>
              <a:buNone/>
              <a:defRPr sz="675"/>
            </a:lvl2pPr>
            <a:lvl3pPr lvl="2" algn="l">
              <a:lnSpc>
                <a:spcPct val="115000"/>
              </a:lnSpc>
              <a:spcBef>
                <a:spcPts val="0"/>
              </a:spcBef>
              <a:spcAft>
                <a:spcPts val="0"/>
              </a:spcAft>
              <a:buSzPts val="2812"/>
              <a:buNone/>
              <a:defRPr sz="675"/>
            </a:lvl3pPr>
            <a:lvl4pPr lvl="3" algn="l">
              <a:lnSpc>
                <a:spcPct val="115000"/>
              </a:lnSpc>
              <a:spcBef>
                <a:spcPts val="0"/>
              </a:spcBef>
              <a:spcAft>
                <a:spcPts val="0"/>
              </a:spcAft>
              <a:buSzPts val="2812"/>
              <a:buNone/>
              <a:defRPr sz="675"/>
            </a:lvl4pPr>
            <a:lvl5pPr lvl="4" algn="l">
              <a:lnSpc>
                <a:spcPct val="115000"/>
              </a:lnSpc>
              <a:spcBef>
                <a:spcPts val="0"/>
              </a:spcBef>
              <a:spcAft>
                <a:spcPts val="0"/>
              </a:spcAft>
              <a:buSzPts val="2812"/>
              <a:buNone/>
              <a:defRPr sz="675"/>
            </a:lvl5pPr>
            <a:lvl6pPr lvl="5" algn="l">
              <a:lnSpc>
                <a:spcPct val="115000"/>
              </a:lnSpc>
              <a:spcBef>
                <a:spcPts val="0"/>
              </a:spcBef>
              <a:spcAft>
                <a:spcPts val="0"/>
              </a:spcAft>
              <a:buSzPts val="2812"/>
              <a:buNone/>
              <a:defRPr sz="675"/>
            </a:lvl6pPr>
            <a:lvl7pPr lvl="6" algn="l">
              <a:lnSpc>
                <a:spcPct val="115000"/>
              </a:lnSpc>
              <a:spcBef>
                <a:spcPts val="0"/>
              </a:spcBef>
              <a:spcAft>
                <a:spcPts val="0"/>
              </a:spcAft>
              <a:buSzPts val="2812"/>
              <a:buNone/>
              <a:defRPr sz="675"/>
            </a:lvl7pPr>
            <a:lvl8pPr lvl="7" algn="l">
              <a:lnSpc>
                <a:spcPct val="115000"/>
              </a:lnSpc>
              <a:spcBef>
                <a:spcPts val="0"/>
              </a:spcBef>
              <a:spcAft>
                <a:spcPts val="0"/>
              </a:spcAft>
              <a:buSzPts val="2812"/>
              <a:buNone/>
              <a:defRPr sz="675"/>
            </a:lvl8pPr>
            <a:lvl9pPr lvl="8" algn="l">
              <a:lnSpc>
                <a:spcPct val="115000"/>
              </a:lnSpc>
              <a:spcBef>
                <a:spcPts val="0"/>
              </a:spcBef>
              <a:spcAft>
                <a:spcPts val="0"/>
              </a:spcAft>
              <a:buSzPts val="2812"/>
              <a:buNone/>
              <a:defRPr sz="675"/>
            </a:lvl9pPr>
          </a:lstStyle>
          <a:p/>
        </p:txBody>
      </p:sp>
      <p:sp>
        <p:nvSpPr>
          <p:cNvPr id="9355" name="Google Shape;9355;g3d53bdb51f7_0_15300"/>
          <p:cNvSpPr txBox="1"/>
          <p:nvPr>
            <p:ph idx="1"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962" lvl="0" marL="457200" algn="l">
              <a:lnSpc>
                <a:spcPct val="115000"/>
              </a:lnSpc>
              <a:spcBef>
                <a:spcPts val="0"/>
              </a:spcBef>
              <a:spcAft>
                <a:spcPts val="0"/>
              </a:spcAft>
              <a:buClr>
                <a:schemeClr val="accent1"/>
              </a:buClr>
              <a:buSzPts val="1612"/>
              <a:buFont typeface="Inter"/>
              <a:buChar char="●"/>
              <a:defRPr sz="1050">
                <a:solidFill>
                  <a:schemeClr val="dk1"/>
                </a:solidFill>
                <a:latin typeface="Inter"/>
                <a:ea typeface="Inter"/>
                <a:cs typeface="Inter"/>
                <a:sym typeface="Inter"/>
              </a:defRPr>
            </a:lvl1pPr>
            <a:lvl2pPr indent="-316675" lvl="1" marL="914400" algn="l">
              <a:lnSpc>
                <a:spcPct val="115000"/>
              </a:lnSpc>
              <a:spcBef>
                <a:spcPts val="0"/>
              </a:spcBef>
              <a:spcAft>
                <a:spcPts val="0"/>
              </a:spcAft>
              <a:buClr>
                <a:schemeClr val="dk1"/>
              </a:buClr>
              <a:buSzPts val="1387"/>
              <a:buFont typeface="Inter"/>
              <a:buChar char="○"/>
              <a:defRPr sz="900">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862" lvl="4" marL="2286000" algn="l">
              <a:lnSpc>
                <a:spcPct val="115000"/>
              </a:lnSpc>
              <a:spcBef>
                <a:spcPts val="0"/>
              </a:spcBef>
              <a:spcAft>
                <a:spcPts val="0"/>
              </a:spcAft>
              <a:buClr>
                <a:schemeClr val="dk2"/>
              </a:buClr>
              <a:buSzPts val="1012"/>
              <a:buFont typeface="Inter"/>
              <a:buChar char="○"/>
              <a:defRPr sz="1012">
                <a:solidFill>
                  <a:schemeClr val="dk1"/>
                </a:solidFill>
                <a:latin typeface="Inter"/>
                <a:ea typeface="Inter"/>
                <a:cs typeface="Inter"/>
                <a:sym typeface="Inter"/>
              </a:defRPr>
            </a:lvl5pPr>
            <a:lvl6pPr indent="-292862" lvl="5" marL="2743200" algn="l">
              <a:lnSpc>
                <a:spcPct val="115000"/>
              </a:lnSpc>
              <a:spcBef>
                <a:spcPts val="0"/>
              </a:spcBef>
              <a:spcAft>
                <a:spcPts val="0"/>
              </a:spcAft>
              <a:buClr>
                <a:schemeClr val="dk2"/>
              </a:buClr>
              <a:buSzPts val="1012"/>
              <a:buFont typeface="Inter"/>
              <a:buChar char="■"/>
              <a:defRPr sz="1012">
                <a:solidFill>
                  <a:schemeClr val="dk1"/>
                </a:solidFill>
                <a:latin typeface="Inter"/>
                <a:ea typeface="Inter"/>
                <a:cs typeface="Inter"/>
                <a:sym typeface="Inter"/>
              </a:defRPr>
            </a:lvl6pPr>
            <a:lvl7pPr indent="-292862" lvl="6" marL="3200400" algn="l">
              <a:lnSpc>
                <a:spcPct val="115000"/>
              </a:lnSpc>
              <a:spcBef>
                <a:spcPts val="0"/>
              </a:spcBef>
              <a:spcAft>
                <a:spcPts val="0"/>
              </a:spcAft>
              <a:buClr>
                <a:schemeClr val="dk2"/>
              </a:buClr>
              <a:buSzPts val="1012"/>
              <a:buFont typeface="Inter"/>
              <a:buChar char="●"/>
              <a:defRPr sz="1012">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9356" name="Google Shape;9356;g3d53bdb51f7_0_1530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4_Custom Layout">
  <p:cSld name="24_Custom Layout">
    <p:bg>
      <p:bgPr>
        <a:blipFill>
          <a:blip r:embed="rId2">
            <a:alphaModFix/>
          </a:blip>
          <a:stretch>
            <a:fillRect/>
          </a:stretch>
        </a:blipFill>
      </p:bgPr>
    </p:bg>
    <p:spTree>
      <p:nvGrpSpPr>
        <p:cNvPr id="37" name="Shape 37"/>
        <p:cNvGrpSpPr/>
        <p:nvPr/>
      </p:nvGrpSpPr>
      <p:grpSpPr>
        <a:xfrm>
          <a:off x="0" y="0"/>
          <a:ext cx="0" cy="0"/>
          <a:chOff x="0" y="0"/>
          <a:chExt cx="0" cy="0"/>
        </a:xfrm>
      </p:grpSpPr>
      <p:sp>
        <p:nvSpPr>
          <p:cNvPr id="38" name="Google Shape;38;g3970249a880_0_11426"/>
          <p:cNvSpPr/>
          <p:nvPr/>
        </p:nvSpPr>
        <p:spPr>
          <a:xfrm>
            <a:off x="1396604" y="1143001"/>
            <a:ext cx="3127200" cy="1216800"/>
          </a:xfrm>
          <a:prstGeom prst="round2SameRect">
            <a:avLst>
              <a:gd fmla="val 3905" name="adj1"/>
              <a:gd fmla="val 0" name="adj2"/>
            </a:avLst>
          </a:prstGeom>
          <a:solidFill>
            <a:schemeClr val="accent5"/>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39" name="Google Shape;39;g3970249a880_0_11426"/>
          <p:cNvSpPr/>
          <p:nvPr/>
        </p:nvSpPr>
        <p:spPr>
          <a:xfrm>
            <a:off x="4613071" y="1143001"/>
            <a:ext cx="3127200" cy="1216800"/>
          </a:xfrm>
          <a:prstGeom prst="round2SameRect">
            <a:avLst>
              <a:gd fmla="val 3905" name="adj1"/>
              <a:gd fmla="val 0" name="adj2"/>
            </a:avLst>
          </a:prstGeom>
          <a:solidFill>
            <a:schemeClr val="accent5"/>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40" name="Google Shape;40;g3970249a880_0_11426"/>
          <p:cNvSpPr/>
          <p:nvPr/>
        </p:nvSpPr>
        <p:spPr>
          <a:xfrm rot="10800000">
            <a:off x="1396585" y="2359800"/>
            <a:ext cx="3127200" cy="2097900"/>
          </a:xfrm>
          <a:prstGeom prst="round2SameRect">
            <a:avLst>
              <a:gd fmla="val 3905"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41" name="Google Shape;41;g3970249a880_0_11426"/>
          <p:cNvSpPr/>
          <p:nvPr/>
        </p:nvSpPr>
        <p:spPr>
          <a:xfrm rot="10800000">
            <a:off x="4613052" y="2359800"/>
            <a:ext cx="3127200" cy="2097900"/>
          </a:xfrm>
          <a:prstGeom prst="round2SameRect">
            <a:avLst>
              <a:gd fmla="val 3905" name="adj1"/>
              <a:gd fmla="val 0" name="adj2"/>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42" name="Google Shape;42;g3970249a880_0_1142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43" name="Google Shape;43;g3970249a880_0_11426"/>
          <p:cNvSpPr txBox="1"/>
          <p:nvPr>
            <p:ph type="title"/>
          </p:nvPr>
        </p:nvSpPr>
        <p:spPr>
          <a:xfrm>
            <a:off x="315025" y="319875"/>
            <a:ext cx="85029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44" name="Google Shape;44;g3970249a880_0_11426"/>
          <p:cNvSpPr txBox="1"/>
          <p:nvPr>
            <p:ph idx="1" type="body"/>
          </p:nvPr>
        </p:nvSpPr>
        <p:spPr>
          <a:xfrm>
            <a:off x="1711703" y="3344466"/>
            <a:ext cx="2567700" cy="758400"/>
          </a:xfrm>
          <a:prstGeom prst="rect">
            <a:avLst/>
          </a:prstGeom>
          <a:noFill/>
          <a:ln>
            <a:noFill/>
          </a:ln>
        </p:spPr>
        <p:txBody>
          <a:bodyPr anchorCtr="0" anchor="t" bIns="0" lIns="0" spcFirstLastPara="1" rIns="0" wrap="square" tIns="0">
            <a:noAutofit/>
          </a:bodyPr>
          <a:lstStyle>
            <a:lvl1pPr indent="-280035" lvl="0" marL="457200" algn="l">
              <a:lnSpc>
                <a:spcPct val="95000"/>
              </a:lnSpc>
              <a:spcBef>
                <a:spcPts val="1350"/>
              </a:spcBef>
              <a:spcAft>
                <a:spcPts val="0"/>
              </a:spcAft>
              <a:buClr>
                <a:schemeClr val="accent5"/>
              </a:buClr>
              <a:buSzPts val="810"/>
              <a:buChar char="●"/>
              <a:defRPr sz="900">
                <a:solidFill>
                  <a:schemeClr val="accent5"/>
                </a:solidFill>
              </a:defRPr>
            </a:lvl1pPr>
            <a:lvl2pPr indent="-271463" lvl="1" marL="914400" algn="l">
              <a:lnSpc>
                <a:spcPct val="95000"/>
              </a:lnSpc>
              <a:spcBef>
                <a:spcPts val="1350"/>
              </a:spcBef>
              <a:spcAft>
                <a:spcPts val="0"/>
              </a:spcAft>
              <a:buClr>
                <a:schemeClr val="accent5"/>
              </a:buClr>
              <a:buSzPts val="675"/>
              <a:buChar char="●"/>
              <a:defRPr sz="750">
                <a:solidFill>
                  <a:schemeClr val="accent5"/>
                </a:solidFill>
              </a:defRPr>
            </a:lvl2pPr>
            <a:lvl3pPr indent="-267145" lvl="2" marL="1371600" algn="l">
              <a:lnSpc>
                <a:spcPct val="95000"/>
              </a:lnSpc>
              <a:spcBef>
                <a:spcPts val="1350"/>
              </a:spcBef>
              <a:spcAft>
                <a:spcPts val="0"/>
              </a:spcAft>
              <a:buClr>
                <a:schemeClr val="accent5"/>
              </a:buClr>
              <a:buSzPts val="607"/>
              <a:buChar char="●"/>
              <a:defRPr sz="675">
                <a:solidFill>
                  <a:schemeClr val="accent5"/>
                </a:solidFill>
              </a:defRPr>
            </a:lvl3pPr>
            <a:lvl4pPr indent="-267145" lvl="3" marL="1828800" algn="l">
              <a:lnSpc>
                <a:spcPct val="95000"/>
              </a:lnSpc>
              <a:spcBef>
                <a:spcPts val="1350"/>
              </a:spcBef>
              <a:spcAft>
                <a:spcPts val="0"/>
              </a:spcAft>
              <a:buClr>
                <a:schemeClr val="dk1"/>
              </a:buClr>
              <a:buSzPts val="607"/>
              <a:buChar char="●"/>
              <a:defRPr sz="600"/>
            </a:lvl4pPr>
            <a:lvl5pPr indent="-267145" lvl="4" marL="2286000" algn="l">
              <a:lnSpc>
                <a:spcPct val="95000"/>
              </a:lnSpc>
              <a:spcBef>
                <a:spcPts val="1350"/>
              </a:spcBef>
              <a:spcAft>
                <a:spcPts val="0"/>
              </a:spcAft>
              <a:buClr>
                <a:schemeClr val="dk1"/>
              </a:buClr>
              <a:buSzPts val="607"/>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45" name="Google Shape;45;g3970249a880_0_11426"/>
          <p:cNvSpPr txBox="1"/>
          <p:nvPr>
            <p:ph idx="2" type="body"/>
          </p:nvPr>
        </p:nvSpPr>
        <p:spPr>
          <a:xfrm>
            <a:off x="4882637" y="3344466"/>
            <a:ext cx="2567700" cy="758400"/>
          </a:xfrm>
          <a:prstGeom prst="rect">
            <a:avLst/>
          </a:prstGeom>
          <a:noFill/>
          <a:ln>
            <a:noFill/>
          </a:ln>
        </p:spPr>
        <p:txBody>
          <a:bodyPr anchorCtr="0" anchor="t" bIns="0" lIns="0" spcFirstLastPara="1" rIns="0" wrap="square" tIns="0">
            <a:noAutofit/>
          </a:bodyPr>
          <a:lstStyle>
            <a:lvl1pPr indent="-280035" lvl="0" marL="457200" algn="l">
              <a:lnSpc>
                <a:spcPct val="95000"/>
              </a:lnSpc>
              <a:spcBef>
                <a:spcPts val="1350"/>
              </a:spcBef>
              <a:spcAft>
                <a:spcPts val="0"/>
              </a:spcAft>
              <a:buClr>
                <a:schemeClr val="accent5"/>
              </a:buClr>
              <a:buSzPts val="810"/>
              <a:buChar char="●"/>
              <a:defRPr sz="900">
                <a:solidFill>
                  <a:schemeClr val="accent5"/>
                </a:solidFill>
              </a:defRPr>
            </a:lvl1pPr>
            <a:lvl2pPr indent="-271463" lvl="1" marL="914400" algn="l">
              <a:lnSpc>
                <a:spcPct val="95000"/>
              </a:lnSpc>
              <a:spcBef>
                <a:spcPts val="1350"/>
              </a:spcBef>
              <a:spcAft>
                <a:spcPts val="0"/>
              </a:spcAft>
              <a:buClr>
                <a:schemeClr val="accent5"/>
              </a:buClr>
              <a:buSzPts val="675"/>
              <a:buChar char="●"/>
              <a:defRPr sz="750">
                <a:solidFill>
                  <a:schemeClr val="accent5"/>
                </a:solidFill>
              </a:defRPr>
            </a:lvl2pPr>
            <a:lvl3pPr indent="-267145" lvl="2" marL="1371600" algn="l">
              <a:lnSpc>
                <a:spcPct val="95000"/>
              </a:lnSpc>
              <a:spcBef>
                <a:spcPts val="1350"/>
              </a:spcBef>
              <a:spcAft>
                <a:spcPts val="0"/>
              </a:spcAft>
              <a:buClr>
                <a:schemeClr val="accent5"/>
              </a:buClr>
              <a:buSzPts val="607"/>
              <a:buChar char="●"/>
              <a:defRPr sz="675">
                <a:solidFill>
                  <a:schemeClr val="accent5"/>
                </a:solidFill>
              </a:defRPr>
            </a:lvl3pPr>
            <a:lvl4pPr indent="-267145" lvl="3" marL="1828800" algn="l">
              <a:lnSpc>
                <a:spcPct val="95000"/>
              </a:lnSpc>
              <a:spcBef>
                <a:spcPts val="1350"/>
              </a:spcBef>
              <a:spcAft>
                <a:spcPts val="0"/>
              </a:spcAft>
              <a:buClr>
                <a:schemeClr val="dk1"/>
              </a:buClr>
              <a:buSzPts val="607"/>
              <a:buChar char="●"/>
              <a:defRPr sz="600"/>
            </a:lvl4pPr>
            <a:lvl5pPr indent="-267145" lvl="4" marL="2286000" algn="l">
              <a:lnSpc>
                <a:spcPct val="95000"/>
              </a:lnSpc>
              <a:spcBef>
                <a:spcPts val="1350"/>
              </a:spcBef>
              <a:spcAft>
                <a:spcPts val="0"/>
              </a:spcAft>
              <a:buClr>
                <a:schemeClr val="dk1"/>
              </a:buClr>
              <a:buSzPts val="607"/>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46" name="Google Shape;46;g3970249a880_0_11426"/>
          <p:cNvSpPr txBox="1"/>
          <p:nvPr>
            <p:ph idx="3" type="subTitle"/>
          </p:nvPr>
        </p:nvSpPr>
        <p:spPr>
          <a:xfrm>
            <a:off x="1711718" y="2655525"/>
            <a:ext cx="2567700" cy="572100"/>
          </a:xfrm>
          <a:prstGeom prst="rect">
            <a:avLst/>
          </a:prstGeom>
          <a:noFill/>
          <a:ln>
            <a:noFill/>
          </a:ln>
        </p:spPr>
        <p:txBody>
          <a:bodyPr anchorCtr="0" anchor="t" bIns="34275" lIns="34275" spcFirstLastPara="1" rIns="34275" wrap="square" tIns="34275">
            <a:noAutofit/>
          </a:bodyPr>
          <a:lstStyle>
            <a:lvl1pPr lvl="0" marR="0" algn="ctr">
              <a:lnSpc>
                <a:spcPct val="94000"/>
              </a:lnSpc>
              <a:spcBef>
                <a:spcPts val="0"/>
              </a:spcBef>
              <a:spcAft>
                <a:spcPts val="0"/>
              </a:spcAft>
              <a:buSzPts val="945"/>
              <a:buNone/>
              <a:defRPr b="1" sz="1312">
                <a:latin typeface="Poppins"/>
                <a:ea typeface="Poppins"/>
                <a:cs typeface="Poppins"/>
                <a:sym typeface="Poppins"/>
              </a:defRPr>
            </a:lvl1pPr>
            <a:lvl2pPr lvl="1" algn="ctr">
              <a:lnSpc>
                <a:spcPct val="95000"/>
              </a:lnSpc>
              <a:spcBef>
                <a:spcPts val="1350"/>
              </a:spcBef>
              <a:spcAft>
                <a:spcPts val="0"/>
              </a:spcAft>
              <a:buSzPts val="810"/>
              <a:buNone/>
              <a:defRPr sz="900"/>
            </a:lvl2pPr>
            <a:lvl3pPr lvl="2" algn="ctr">
              <a:lnSpc>
                <a:spcPct val="95000"/>
              </a:lnSpc>
              <a:spcBef>
                <a:spcPts val="1350"/>
              </a:spcBef>
              <a:spcAft>
                <a:spcPts val="0"/>
              </a:spcAft>
              <a:buSzPts val="675"/>
              <a:buNone/>
              <a:defRPr sz="750"/>
            </a:lvl3pPr>
            <a:lvl4pPr lvl="3" algn="ctr">
              <a:lnSpc>
                <a:spcPct val="95000"/>
              </a:lnSpc>
              <a:spcBef>
                <a:spcPts val="1350"/>
              </a:spcBef>
              <a:spcAft>
                <a:spcPts val="0"/>
              </a:spcAft>
              <a:buSzPts val="540"/>
              <a:buNone/>
              <a:defRPr sz="600"/>
            </a:lvl4pPr>
            <a:lvl5pPr lvl="4" algn="ctr">
              <a:lnSpc>
                <a:spcPct val="95000"/>
              </a:lnSpc>
              <a:spcBef>
                <a:spcPts val="1350"/>
              </a:spcBef>
              <a:spcAft>
                <a:spcPts val="0"/>
              </a:spcAft>
              <a:buSzPts val="405"/>
              <a:buNone/>
              <a:defRPr sz="450"/>
            </a:lvl5pPr>
            <a:lvl6pPr lvl="5" algn="ctr">
              <a:lnSpc>
                <a:spcPct val="90000"/>
              </a:lnSpc>
              <a:spcBef>
                <a:spcPts val="375"/>
              </a:spcBef>
              <a:spcAft>
                <a:spcPts val="0"/>
              </a:spcAft>
              <a:buSzPts val="187"/>
              <a:buNone/>
              <a:defRPr sz="187"/>
            </a:lvl6pPr>
            <a:lvl7pPr lvl="6" algn="ctr">
              <a:lnSpc>
                <a:spcPct val="90000"/>
              </a:lnSpc>
              <a:spcBef>
                <a:spcPts val="375"/>
              </a:spcBef>
              <a:spcAft>
                <a:spcPts val="0"/>
              </a:spcAft>
              <a:buSzPts val="187"/>
              <a:buNone/>
              <a:defRPr sz="187"/>
            </a:lvl7pPr>
            <a:lvl8pPr lvl="7" algn="ctr">
              <a:lnSpc>
                <a:spcPct val="90000"/>
              </a:lnSpc>
              <a:spcBef>
                <a:spcPts val="375"/>
              </a:spcBef>
              <a:spcAft>
                <a:spcPts val="0"/>
              </a:spcAft>
              <a:buSzPts val="187"/>
              <a:buNone/>
              <a:defRPr sz="187"/>
            </a:lvl8pPr>
            <a:lvl9pPr lvl="8" algn="ctr">
              <a:lnSpc>
                <a:spcPct val="90000"/>
              </a:lnSpc>
              <a:spcBef>
                <a:spcPts val="375"/>
              </a:spcBef>
              <a:spcAft>
                <a:spcPts val="0"/>
              </a:spcAft>
              <a:buSzPts val="187"/>
              <a:buNone/>
              <a:defRPr sz="187"/>
            </a:lvl9pPr>
          </a:lstStyle>
          <a:p/>
        </p:txBody>
      </p:sp>
      <p:sp>
        <p:nvSpPr>
          <p:cNvPr id="47" name="Google Shape;47;g3970249a880_0_11426"/>
          <p:cNvSpPr txBox="1"/>
          <p:nvPr>
            <p:ph idx="4" type="subTitle"/>
          </p:nvPr>
        </p:nvSpPr>
        <p:spPr>
          <a:xfrm>
            <a:off x="4882652" y="2655525"/>
            <a:ext cx="2567700" cy="572100"/>
          </a:xfrm>
          <a:prstGeom prst="rect">
            <a:avLst/>
          </a:prstGeom>
          <a:noFill/>
          <a:ln>
            <a:noFill/>
          </a:ln>
        </p:spPr>
        <p:txBody>
          <a:bodyPr anchorCtr="0" anchor="t" bIns="34275" lIns="34275" spcFirstLastPara="1" rIns="34275" wrap="square" tIns="34275">
            <a:noAutofit/>
          </a:bodyPr>
          <a:lstStyle>
            <a:lvl1pPr lvl="0" marR="0" algn="ctr">
              <a:lnSpc>
                <a:spcPct val="94000"/>
              </a:lnSpc>
              <a:spcBef>
                <a:spcPts val="0"/>
              </a:spcBef>
              <a:spcAft>
                <a:spcPts val="0"/>
              </a:spcAft>
              <a:buSzPts val="945"/>
              <a:buNone/>
              <a:defRPr b="1" sz="1312">
                <a:latin typeface="Poppins"/>
                <a:ea typeface="Poppins"/>
                <a:cs typeface="Poppins"/>
                <a:sym typeface="Poppins"/>
              </a:defRPr>
            </a:lvl1pPr>
            <a:lvl2pPr lvl="1" algn="ctr">
              <a:lnSpc>
                <a:spcPct val="95000"/>
              </a:lnSpc>
              <a:spcBef>
                <a:spcPts val="1350"/>
              </a:spcBef>
              <a:spcAft>
                <a:spcPts val="0"/>
              </a:spcAft>
              <a:buSzPts val="810"/>
              <a:buNone/>
              <a:defRPr sz="900"/>
            </a:lvl2pPr>
            <a:lvl3pPr lvl="2" algn="ctr">
              <a:lnSpc>
                <a:spcPct val="95000"/>
              </a:lnSpc>
              <a:spcBef>
                <a:spcPts val="1350"/>
              </a:spcBef>
              <a:spcAft>
                <a:spcPts val="0"/>
              </a:spcAft>
              <a:buSzPts val="675"/>
              <a:buNone/>
              <a:defRPr sz="750"/>
            </a:lvl3pPr>
            <a:lvl4pPr lvl="3" algn="ctr">
              <a:lnSpc>
                <a:spcPct val="95000"/>
              </a:lnSpc>
              <a:spcBef>
                <a:spcPts val="1350"/>
              </a:spcBef>
              <a:spcAft>
                <a:spcPts val="0"/>
              </a:spcAft>
              <a:buSzPts val="540"/>
              <a:buNone/>
              <a:defRPr sz="600"/>
            </a:lvl4pPr>
            <a:lvl5pPr lvl="4" algn="ctr">
              <a:lnSpc>
                <a:spcPct val="95000"/>
              </a:lnSpc>
              <a:spcBef>
                <a:spcPts val="1350"/>
              </a:spcBef>
              <a:spcAft>
                <a:spcPts val="0"/>
              </a:spcAft>
              <a:buSzPts val="405"/>
              <a:buNone/>
              <a:defRPr sz="450"/>
            </a:lvl5pPr>
            <a:lvl6pPr lvl="5" algn="ctr">
              <a:lnSpc>
                <a:spcPct val="90000"/>
              </a:lnSpc>
              <a:spcBef>
                <a:spcPts val="375"/>
              </a:spcBef>
              <a:spcAft>
                <a:spcPts val="0"/>
              </a:spcAft>
              <a:buSzPts val="187"/>
              <a:buNone/>
              <a:defRPr sz="187"/>
            </a:lvl6pPr>
            <a:lvl7pPr lvl="6" algn="ctr">
              <a:lnSpc>
                <a:spcPct val="90000"/>
              </a:lnSpc>
              <a:spcBef>
                <a:spcPts val="375"/>
              </a:spcBef>
              <a:spcAft>
                <a:spcPts val="0"/>
              </a:spcAft>
              <a:buSzPts val="187"/>
              <a:buNone/>
              <a:defRPr sz="187"/>
            </a:lvl7pPr>
            <a:lvl8pPr lvl="7" algn="ctr">
              <a:lnSpc>
                <a:spcPct val="90000"/>
              </a:lnSpc>
              <a:spcBef>
                <a:spcPts val="375"/>
              </a:spcBef>
              <a:spcAft>
                <a:spcPts val="0"/>
              </a:spcAft>
              <a:buSzPts val="187"/>
              <a:buNone/>
              <a:defRPr sz="187"/>
            </a:lvl8pPr>
            <a:lvl9pPr lvl="8" algn="ctr">
              <a:lnSpc>
                <a:spcPct val="90000"/>
              </a:lnSpc>
              <a:spcBef>
                <a:spcPts val="375"/>
              </a:spcBef>
              <a:spcAft>
                <a:spcPts val="0"/>
              </a:spcAft>
              <a:buSzPts val="187"/>
              <a:buNone/>
              <a:defRPr sz="187"/>
            </a:lvl9pPr>
          </a:lstStyle>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4_Custom Layout">
  <p:cSld name="44_Custom Layout">
    <p:bg>
      <p:bgPr>
        <a:blipFill>
          <a:blip r:embed="rId2">
            <a:alphaModFix/>
          </a:blip>
          <a:stretch>
            <a:fillRect/>
          </a:stretch>
        </a:blipFill>
      </p:bgPr>
    </p:bg>
    <p:spTree>
      <p:nvGrpSpPr>
        <p:cNvPr id="931" name="Shape 931"/>
        <p:cNvGrpSpPr/>
        <p:nvPr/>
      </p:nvGrpSpPr>
      <p:grpSpPr>
        <a:xfrm>
          <a:off x="0" y="0"/>
          <a:ext cx="0" cy="0"/>
          <a:chOff x="0" y="0"/>
          <a:chExt cx="0" cy="0"/>
        </a:xfrm>
      </p:grpSpPr>
      <p:sp>
        <p:nvSpPr>
          <p:cNvPr id="932" name="Google Shape;932;g3970249a880_0_12320"/>
          <p:cNvSpPr/>
          <p:nvPr/>
        </p:nvSpPr>
        <p:spPr>
          <a:xfrm>
            <a:off x="4670344" y="2803788"/>
            <a:ext cx="4246500" cy="1855200"/>
          </a:xfrm>
          <a:prstGeom prst="roundRect">
            <a:avLst>
              <a:gd fmla="val 2420" name="adj"/>
            </a:avLst>
          </a:prstGeom>
          <a:gradFill>
            <a:gsLst>
              <a:gs pos="0">
                <a:srgbClr val="EF0016"/>
              </a:gs>
              <a:gs pos="72000">
                <a:schemeClr val="dk1"/>
              </a:gs>
              <a:gs pos="100000">
                <a:schemeClr val="dk1"/>
              </a:gs>
            </a:gsLst>
            <a:lin ang="18900044"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pic>
        <p:nvPicPr>
          <p:cNvPr descr="A black and blue background&#10;&#10;AI-generated content may be incorrect." id="933" name="Google Shape;933;g3970249a880_0_12320"/>
          <p:cNvPicPr preferRelativeResize="0"/>
          <p:nvPr/>
        </p:nvPicPr>
        <p:blipFill rotWithShape="1">
          <a:blip r:embed="rId3">
            <a:alphaModFix/>
          </a:blip>
          <a:srcRect b="0" l="0" r="0" t="0"/>
          <a:stretch/>
        </p:blipFill>
        <p:spPr>
          <a:xfrm>
            <a:off x="4660257" y="2804991"/>
            <a:ext cx="4245431" cy="1866756"/>
          </a:xfrm>
          <a:prstGeom prst="rect">
            <a:avLst/>
          </a:prstGeom>
          <a:noFill/>
          <a:ln>
            <a:noFill/>
          </a:ln>
        </p:spPr>
      </p:pic>
      <p:sp>
        <p:nvSpPr>
          <p:cNvPr id="934" name="Google Shape;934;g3970249a880_0_12320"/>
          <p:cNvSpPr/>
          <p:nvPr/>
        </p:nvSpPr>
        <p:spPr>
          <a:xfrm>
            <a:off x="339879" y="864394"/>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35" name="Google Shape;935;g3970249a880_0_12320"/>
          <p:cNvSpPr/>
          <p:nvPr/>
        </p:nvSpPr>
        <p:spPr>
          <a:xfrm>
            <a:off x="4670344" y="864394"/>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36" name="Google Shape;936;g3970249a880_0_12320"/>
          <p:cNvSpPr/>
          <p:nvPr/>
        </p:nvSpPr>
        <p:spPr>
          <a:xfrm>
            <a:off x="339879" y="2803788"/>
            <a:ext cx="4246500" cy="1855200"/>
          </a:xfrm>
          <a:prstGeom prst="roundRect">
            <a:avLst>
              <a:gd fmla="val 2420"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37" name="Google Shape;937;g3970249a880_0_12320"/>
          <p:cNvSpPr txBox="1"/>
          <p:nvPr>
            <p:ph type="title"/>
          </p:nvPr>
        </p:nvSpPr>
        <p:spPr>
          <a:xfrm>
            <a:off x="325594" y="369882"/>
            <a:ext cx="84048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38" name="Google Shape;938;g3970249a880_0_1232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939" name="Google Shape;939;g3970249a880_0_12320"/>
          <p:cNvSpPr txBox="1"/>
          <p:nvPr>
            <p:ph idx="1" type="body"/>
          </p:nvPr>
        </p:nvSpPr>
        <p:spPr>
          <a:xfrm>
            <a:off x="4751767" y="3714750"/>
            <a:ext cx="3956100" cy="893100"/>
          </a:xfrm>
          <a:prstGeom prst="rect">
            <a:avLst/>
          </a:prstGeom>
          <a:noFill/>
          <a:ln>
            <a:noFill/>
          </a:ln>
        </p:spPr>
        <p:txBody>
          <a:bodyPr anchorCtr="0" anchor="t" bIns="0" lIns="0" spcFirstLastPara="1" rIns="0" wrap="square" tIns="0">
            <a:noAutofit/>
          </a:bodyPr>
          <a:lstStyle>
            <a:lvl1pPr indent="-288608" lvl="0" marL="457200" algn="l">
              <a:lnSpc>
                <a:spcPct val="95000"/>
              </a:lnSpc>
              <a:spcBef>
                <a:spcPts val="1350"/>
              </a:spcBef>
              <a:spcAft>
                <a:spcPts val="0"/>
              </a:spcAft>
              <a:buClr>
                <a:srgbClr val="FFC000"/>
              </a:buClr>
              <a:buSzPts val="945"/>
              <a:buChar char="●"/>
              <a:defRPr sz="1050">
                <a:solidFill>
                  <a:schemeClr val="lt1"/>
                </a:solidFill>
              </a:defRPr>
            </a:lvl1pPr>
            <a:lvl2pPr indent="-280035" lvl="1" marL="914400" algn="l">
              <a:lnSpc>
                <a:spcPct val="95000"/>
              </a:lnSpc>
              <a:spcBef>
                <a:spcPts val="1350"/>
              </a:spcBef>
              <a:spcAft>
                <a:spcPts val="0"/>
              </a:spcAft>
              <a:buClr>
                <a:srgbClr val="FFC000"/>
              </a:buClr>
              <a:buSzPts val="810"/>
              <a:buChar char="●"/>
              <a:defRPr sz="900">
                <a:solidFill>
                  <a:schemeClr val="lt1"/>
                </a:solidFill>
              </a:defRPr>
            </a:lvl2pPr>
            <a:lvl3pPr indent="-271463" lvl="2" marL="1371600" algn="l">
              <a:lnSpc>
                <a:spcPct val="95000"/>
              </a:lnSpc>
              <a:spcBef>
                <a:spcPts val="1350"/>
              </a:spcBef>
              <a:spcAft>
                <a:spcPts val="0"/>
              </a:spcAft>
              <a:buClr>
                <a:srgbClr val="FFC000"/>
              </a:buClr>
              <a:buSzPts val="675"/>
              <a:buChar char="●"/>
              <a:defRPr sz="750">
                <a:solidFill>
                  <a:schemeClr val="lt1"/>
                </a:solidFill>
              </a:defRPr>
            </a:lvl3pPr>
            <a:lvl4pPr indent="-262890" lvl="3" marL="1828800" algn="l">
              <a:lnSpc>
                <a:spcPct val="95000"/>
              </a:lnSpc>
              <a:spcBef>
                <a:spcPts val="1350"/>
              </a:spcBef>
              <a:spcAft>
                <a:spcPts val="0"/>
              </a:spcAft>
              <a:buClr>
                <a:schemeClr val="dk1"/>
              </a:buClr>
              <a:buSzPts val="540"/>
              <a:buChar char="●"/>
              <a:defRPr sz="100"/>
            </a:lvl4pPr>
            <a:lvl5pPr indent="-254317" lvl="4" marL="2286000" algn="l">
              <a:lnSpc>
                <a:spcPct val="95000"/>
              </a:lnSpc>
              <a:spcBef>
                <a:spcPts val="1350"/>
              </a:spcBef>
              <a:spcAft>
                <a:spcPts val="0"/>
              </a:spcAft>
              <a:buClr>
                <a:schemeClr val="dk1"/>
              </a:buClr>
              <a:buSzPts val="405"/>
              <a:buChar char="●"/>
              <a:defRPr sz="100"/>
            </a:lvl5pPr>
            <a:lvl6pPr indent="-240474" lvl="5" marL="2743200" algn="l">
              <a:lnSpc>
                <a:spcPct val="90000"/>
              </a:lnSpc>
              <a:spcBef>
                <a:spcPts val="375"/>
              </a:spcBef>
              <a:spcAft>
                <a:spcPts val="0"/>
              </a:spcAft>
              <a:buClr>
                <a:schemeClr val="dk1"/>
              </a:buClr>
              <a:buSzPts val="187"/>
              <a:buChar char="•"/>
              <a:defRPr sz="100"/>
            </a:lvl6pPr>
            <a:lvl7pPr indent="-240474" lvl="6" marL="3200400" algn="l">
              <a:lnSpc>
                <a:spcPct val="90000"/>
              </a:lnSpc>
              <a:spcBef>
                <a:spcPts val="375"/>
              </a:spcBef>
              <a:spcAft>
                <a:spcPts val="0"/>
              </a:spcAft>
              <a:buClr>
                <a:schemeClr val="dk1"/>
              </a:buClr>
              <a:buSzPts val="187"/>
              <a:buChar char="•"/>
              <a:defRPr sz="100"/>
            </a:lvl7pPr>
            <a:lvl8pPr indent="-240474" lvl="7" marL="3657600" algn="l">
              <a:lnSpc>
                <a:spcPct val="90000"/>
              </a:lnSpc>
              <a:spcBef>
                <a:spcPts val="375"/>
              </a:spcBef>
              <a:spcAft>
                <a:spcPts val="0"/>
              </a:spcAft>
              <a:buClr>
                <a:schemeClr val="dk1"/>
              </a:buClr>
              <a:buSzPts val="187"/>
              <a:buChar char="•"/>
              <a:defRPr sz="100"/>
            </a:lvl8pPr>
            <a:lvl9pPr indent="-240474" lvl="8" marL="4114800" algn="l">
              <a:lnSpc>
                <a:spcPct val="90000"/>
              </a:lnSpc>
              <a:spcBef>
                <a:spcPts val="375"/>
              </a:spcBef>
              <a:spcAft>
                <a:spcPts val="0"/>
              </a:spcAft>
              <a:buClr>
                <a:schemeClr val="dk1"/>
              </a:buClr>
              <a:buSzPts val="187"/>
              <a:buChar char="•"/>
              <a:defRPr sz="100"/>
            </a:lvl9pPr>
          </a:lstStyle>
          <a:p/>
        </p:txBody>
      </p:sp>
      <p:pic>
        <p:nvPicPr>
          <p:cNvPr id="940" name="Google Shape;940;g3970249a880_0_12320"/>
          <p:cNvPicPr preferRelativeResize="0"/>
          <p:nvPr/>
        </p:nvPicPr>
        <p:blipFill rotWithShape="1">
          <a:blip r:embed="rId4">
            <a:alphaModFix/>
          </a:blip>
          <a:srcRect b="0" l="0" r="0" t="0"/>
          <a:stretch/>
        </p:blipFill>
        <p:spPr>
          <a:xfrm>
            <a:off x="4670214" y="3186504"/>
            <a:ext cx="4239481" cy="5953"/>
          </a:xfrm>
          <a:prstGeom prst="rect">
            <a:avLst/>
          </a:prstGeom>
          <a:noFill/>
          <a:ln>
            <a:noFill/>
          </a:ln>
        </p:spPr>
      </p:pic>
      <p:sp>
        <p:nvSpPr>
          <p:cNvPr id="941" name="Google Shape;941;g3970249a880_0_12320"/>
          <p:cNvSpPr txBox="1"/>
          <p:nvPr>
            <p:ph idx="2" type="subTitle"/>
          </p:nvPr>
        </p:nvSpPr>
        <p:spPr>
          <a:xfrm>
            <a:off x="453925" y="966947"/>
            <a:ext cx="3992700" cy="274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200"/>
              <a:buFont typeface="Poppins"/>
              <a:buNone/>
              <a:defRPr b="1" sz="1200">
                <a:latin typeface="Poppins"/>
                <a:ea typeface="Poppins"/>
                <a:cs typeface="Poppins"/>
                <a:sym typeface="Poppins"/>
              </a:defRPr>
            </a:lvl1pPr>
            <a:lvl2pPr lvl="1" algn="l">
              <a:lnSpc>
                <a:spcPct val="95000"/>
              </a:lnSpc>
              <a:spcBef>
                <a:spcPts val="1350"/>
              </a:spcBef>
              <a:spcAft>
                <a:spcPts val="0"/>
              </a:spcAft>
              <a:buSzPts val="1200"/>
              <a:buFont typeface="Poppins"/>
              <a:buNone/>
              <a:defRPr sz="1200"/>
            </a:lvl2pPr>
            <a:lvl3pPr lvl="2" algn="l">
              <a:lnSpc>
                <a:spcPct val="95000"/>
              </a:lnSpc>
              <a:spcBef>
                <a:spcPts val="1350"/>
              </a:spcBef>
              <a:spcAft>
                <a:spcPts val="0"/>
              </a:spcAft>
              <a:buSzPts val="1200"/>
              <a:buFont typeface="Poppins"/>
              <a:buNone/>
              <a:defRPr sz="1200"/>
            </a:lvl3pPr>
            <a:lvl4pPr lvl="3" algn="l">
              <a:lnSpc>
                <a:spcPct val="95000"/>
              </a:lnSpc>
              <a:spcBef>
                <a:spcPts val="1350"/>
              </a:spcBef>
              <a:spcAft>
                <a:spcPts val="0"/>
              </a:spcAft>
              <a:buSzPts val="1200"/>
              <a:buFont typeface="Poppins"/>
              <a:buNone/>
              <a:defRPr sz="1200"/>
            </a:lvl4pPr>
            <a:lvl5pPr lvl="4" algn="l">
              <a:lnSpc>
                <a:spcPct val="95000"/>
              </a:lnSpc>
              <a:spcBef>
                <a:spcPts val="1350"/>
              </a:spcBef>
              <a:spcAft>
                <a:spcPts val="0"/>
              </a:spcAft>
              <a:buSzPts val="1200"/>
              <a:buFont typeface="Poppins"/>
              <a:buNone/>
              <a:defRPr sz="1200"/>
            </a:lvl5pPr>
            <a:lvl6pPr lvl="5" algn="l">
              <a:lnSpc>
                <a:spcPct val="95000"/>
              </a:lnSpc>
              <a:spcBef>
                <a:spcPts val="1350"/>
              </a:spcBef>
              <a:spcAft>
                <a:spcPts val="0"/>
              </a:spcAft>
              <a:buSzPts val="1200"/>
              <a:buFont typeface="Poppins"/>
              <a:buNone/>
              <a:defRPr sz="1200"/>
            </a:lvl6pPr>
            <a:lvl7pPr lvl="6" algn="l">
              <a:lnSpc>
                <a:spcPct val="95000"/>
              </a:lnSpc>
              <a:spcBef>
                <a:spcPts val="1350"/>
              </a:spcBef>
              <a:spcAft>
                <a:spcPts val="0"/>
              </a:spcAft>
              <a:buSzPts val="1200"/>
              <a:buFont typeface="Poppins"/>
              <a:buNone/>
              <a:defRPr sz="1200"/>
            </a:lvl7pPr>
            <a:lvl8pPr lvl="7" algn="l">
              <a:lnSpc>
                <a:spcPct val="95000"/>
              </a:lnSpc>
              <a:spcBef>
                <a:spcPts val="1350"/>
              </a:spcBef>
              <a:spcAft>
                <a:spcPts val="0"/>
              </a:spcAft>
              <a:buSzPts val="1200"/>
              <a:buFont typeface="Poppins"/>
              <a:buNone/>
              <a:defRPr sz="1200"/>
            </a:lvl8pPr>
            <a:lvl9pPr lvl="8" algn="l">
              <a:lnSpc>
                <a:spcPct val="95000"/>
              </a:lnSpc>
              <a:spcBef>
                <a:spcPts val="1350"/>
              </a:spcBef>
              <a:spcAft>
                <a:spcPts val="0"/>
              </a:spcAft>
              <a:buSzPts val="1200"/>
              <a:buFont typeface="Poppins"/>
              <a:buNone/>
              <a:defRPr sz="1200"/>
            </a:lvl9pPr>
          </a:lstStyle>
          <a:p/>
        </p:txBody>
      </p:sp>
      <p:sp>
        <p:nvSpPr>
          <p:cNvPr id="942" name="Google Shape;942;g3970249a880_0_12320"/>
          <p:cNvSpPr txBox="1"/>
          <p:nvPr>
            <p:ph idx="3" type="subTitle"/>
          </p:nvPr>
        </p:nvSpPr>
        <p:spPr>
          <a:xfrm>
            <a:off x="4768404" y="966947"/>
            <a:ext cx="1684500" cy="4017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200"/>
              <a:buFont typeface="Poppins"/>
              <a:buNone/>
              <a:defRPr b="1" sz="1200">
                <a:latin typeface="Poppins"/>
                <a:ea typeface="Poppins"/>
                <a:cs typeface="Poppins"/>
                <a:sym typeface="Poppins"/>
              </a:defRPr>
            </a:lvl1pPr>
            <a:lvl2pPr lvl="1" algn="l">
              <a:lnSpc>
                <a:spcPct val="95000"/>
              </a:lnSpc>
              <a:spcBef>
                <a:spcPts val="1350"/>
              </a:spcBef>
              <a:spcAft>
                <a:spcPts val="0"/>
              </a:spcAft>
              <a:buSzPts val="1200"/>
              <a:buFont typeface="Poppins"/>
              <a:buNone/>
              <a:defRPr sz="1200"/>
            </a:lvl2pPr>
            <a:lvl3pPr lvl="2" algn="l">
              <a:lnSpc>
                <a:spcPct val="95000"/>
              </a:lnSpc>
              <a:spcBef>
                <a:spcPts val="1350"/>
              </a:spcBef>
              <a:spcAft>
                <a:spcPts val="0"/>
              </a:spcAft>
              <a:buSzPts val="1200"/>
              <a:buFont typeface="Poppins"/>
              <a:buNone/>
              <a:defRPr sz="1200"/>
            </a:lvl3pPr>
            <a:lvl4pPr lvl="3" algn="l">
              <a:lnSpc>
                <a:spcPct val="95000"/>
              </a:lnSpc>
              <a:spcBef>
                <a:spcPts val="1350"/>
              </a:spcBef>
              <a:spcAft>
                <a:spcPts val="0"/>
              </a:spcAft>
              <a:buSzPts val="1200"/>
              <a:buFont typeface="Poppins"/>
              <a:buNone/>
              <a:defRPr sz="1200"/>
            </a:lvl4pPr>
            <a:lvl5pPr lvl="4" algn="l">
              <a:lnSpc>
                <a:spcPct val="95000"/>
              </a:lnSpc>
              <a:spcBef>
                <a:spcPts val="1350"/>
              </a:spcBef>
              <a:spcAft>
                <a:spcPts val="0"/>
              </a:spcAft>
              <a:buSzPts val="1200"/>
              <a:buFont typeface="Poppins"/>
              <a:buNone/>
              <a:defRPr sz="1200"/>
            </a:lvl5pPr>
            <a:lvl6pPr lvl="5" algn="l">
              <a:lnSpc>
                <a:spcPct val="95000"/>
              </a:lnSpc>
              <a:spcBef>
                <a:spcPts val="1350"/>
              </a:spcBef>
              <a:spcAft>
                <a:spcPts val="0"/>
              </a:spcAft>
              <a:buSzPts val="1200"/>
              <a:buFont typeface="Poppins"/>
              <a:buNone/>
              <a:defRPr sz="1200"/>
            </a:lvl6pPr>
            <a:lvl7pPr lvl="6" algn="l">
              <a:lnSpc>
                <a:spcPct val="95000"/>
              </a:lnSpc>
              <a:spcBef>
                <a:spcPts val="1350"/>
              </a:spcBef>
              <a:spcAft>
                <a:spcPts val="0"/>
              </a:spcAft>
              <a:buSzPts val="1200"/>
              <a:buFont typeface="Poppins"/>
              <a:buNone/>
              <a:defRPr sz="1200"/>
            </a:lvl7pPr>
            <a:lvl8pPr lvl="7" algn="l">
              <a:lnSpc>
                <a:spcPct val="95000"/>
              </a:lnSpc>
              <a:spcBef>
                <a:spcPts val="1350"/>
              </a:spcBef>
              <a:spcAft>
                <a:spcPts val="0"/>
              </a:spcAft>
              <a:buSzPts val="1200"/>
              <a:buFont typeface="Poppins"/>
              <a:buNone/>
              <a:defRPr sz="1200"/>
            </a:lvl8pPr>
            <a:lvl9pPr lvl="8" algn="l">
              <a:lnSpc>
                <a:spcPct val="95000"/>
              </a:lnSpc>
              <a:spcBef>
                <a:spcPts val="1350"/>
              </a:spcBef>
              <a:spcAft>
                <a:spcPts val="0"/>
              </a:spcAft>
              <a:buSzPts val="1200"/>
              <a:buFont typeface="Poppins"/>
              <a:buNone/>
              <a:defRPr sz="1200"/>
            </a:lvl9pPr>
          </a:lstStyle>
          <a:p/>
        </p:txBody>
      </p:sp>
      <p:sp>
        <p:nvSpPr>
          <p:cNvPr id="943" name="Google Shape;943;g3970249a880_0_12320"/>
          <p:cNvSpPr txBox="1"/>
          <p:nvPr>
            <p:ph idx="4" type="subTitle"/>
          </p:nvPr>
        </p:nvSpPr>
        <p:spPr>
          <a:xfrm>
            <a:off x="453925" y="2911753"/>
            <a:ext cx="3992700" cy="274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200"/>
              <a:buFont typeface="Poppins"/>
              <a:buNone/>
              <a:defRPr b="1" sz="1200">
                <a:latin typeface="Poppins"/>
                <a:ea typeface="Poppins"/>
                <a:cs typeface="Poppins"/>
                <a:sym typeface="Poppins"/>
              </a:defRPr>
            </a:lvl1pPr>
            <a:lvl2pPr lvl="1" algn="l">
              <a:lnSpc>
                <a:spcPct val="95000"/>
              </a:lnSpc>
              <a:spcBef>
                <a:spcPts val="1350"/>
              </a:spcBef>
              <a:spcAft>
                <a:spcPts val="0"/>
              </a:spcAft>
              <a:buSzPts val="1200"/>
              <a:buFont typeface="Poppins"/>
              <a:buNone/>
              <a:defRPr sz="1200"/>
            </a:lvl2pPr>
            <a:lvl3pPr lvl="2" algn="l">
              <a:lnSpc>
                <a:spcPct val="95000"/>
              </a:lnSpc>
              <a:spcBef>
                <a:spcPts val="1350"/>
              </a:spcBef>
              <a:spcAft>
                <a:spcPts val="0"/>
              </a:spcAft>
              <a:buSzPts val="1200"/>
              <a:buFont typeface="Poppins"/>
              <a:buNone/>
              <a:defRPr sz="1200"/>
            </a:lvl3pPr>
            <a:lvl4pPr lvl="3" algn="l">
              <a:lnSpc>
                <a:spcPct val="95000"/>
              </a:lnSpc>
              <a:spcBef>
                <a:spcPts val="1350"/>
              </a:spcBef>
              <a:spcAft>
                <a:spcPts val="0"/>
              </a:spcAft>
              <a:buSzPts val="1200"/>
              <a:buFont typeface="Poppins"/>
              <a:buNone/>
              <a:defRPr sz="1200"/>
            </a:lvl4pPr>
            <a:lvl5pPr lvl="4" algn="l">
              <a:lnSpc>
                <a:spcPct val="95000"/>
              </a:lnSpc>
              <a:spcBef>
                <a:spcPts val="1350"/>
              </a:spcBef>
              <a:spcAft>
                <a:spcPts val="0"/>
              </a:spcAft>
              <a:buSzPts val="1200"/>
              <a:buFont typeface="Poppins"/>
              <a:buNone/>
              <a:defRPr sz="1200"/>
            </a:lvl5pPr>
            <a:lvl6pPr lvl="5" algn="l">
              <a:lnSpc>
                <a:spcPct val="95000"/>
              </a:lnSpc>
              <a:spcBef>
                <a:spcPts val="1350"/>
              </a:spcBef>
              <a:spcAft>
                <a:spcPts val="0"/>
              </a:spcAft>
              <a:buSzPts val="1200"/>
              <a:buFont typeface="Poppins"/>
              <a:buNone/>
              <a:defRPr sz="1200"/>
            </a:lvl6pPr>
            <a:lvl7pPr lvl="6" algn="l">
              <a:lnSpc>
                <a:spcPct val="95000"/>
              </a:lnSpc>
              <a:spcBef>
                <a:spcPts val="1350"/>
              </a:spcBef>
              <a:spcAft>
                <a:spcPts val="0"/>
              </a:spcAft>
              <a:buSzPts val="1200"/>
              <a:buFont typeface="Poppins"/>
              <a:buNone/>
              <a:defRPr sz="1200"/>
            </a:lvl7pPr>
            <a:lvl8pPr lvl="7" algn="l">
              <a:lnSpc>
                <a:spcPct val="95000"/>
              </a:lnSpc>
              <a:spcBef>
                <a:spcPts val="1350"/>
              </a:spcBef>
              <a:spcAft>
                <a:spcPts val="0"/>
              </a:spcAft>
              <a:buSzPts val="1200"/>
              <a:buFont typeface="Poppins"/>
              <a:buNone/>
              <a:defRPr sz="1200"/>
            </a:lvl8pPr>
            <a:lvl9pPr lvl="8" algn="l">
              <a:lnSpc>
                <a:spcPct val="95000"/>
              </a:lnSpc>
              <a:spcBef>
                <a:spcPts val="1350"/>
              </a:spcBef>
              <a:spcAft>
                <a:spcPts val="0"/>
              </a:spcAft>
              <a:buSzPts val="1200"/>
              <a:buFont typeface="Poppins"/>
              <a:buNone/>
              <a:defRPr sz="1200"/>
            </a:lvl9pPr>
          </a:lstStyle>
          <a:p/>
        </p:txBody>
      </p:sp>
      <p:sp>
        <p:nvSpPr>
          <p:cNvPr id="944" name="Google Shape;944;g3970249a880_0_12320"/>
          <p:cNvSpPr txBox="1"/>
          <p:nvPr>
            <p:ph idx="5" type="subTitle"/>
          </p:nvPr>
        </p:nvSpPr>
        <p:spPr>
          <a:xfrm>
            <a:off x="4774356" y="2911753"/>
            <a:ext cx="3956100" cy="2742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Clr>
                <a:schemeClr val="lt1"/>
              </a:buClr>
              <a:buSzPts val="1200"/>
              <a:buFont typeface="Poppins"/>
              <a:buNone/>
              <a:defRPr b="1" sz="1200">
                <a:solidFill>
                  <a:schemeClr val="lt1"/>
                </a:solidFill>
                <a:latin typeface="Poppins"/>
                <a:ea typeface="Poppins"/>
                <a:cs typeface="Poppins"/>
                <a:sym typeface="Poppins"/>
              </a:defRPr>
            </a:lvl1pPr>
            <a:lvl2pPr lvl="1" algn="l">
              <a:lnSpc>
                <a:spcPct val="95000"/>
              </a:lnSpc>
              <a:spcBef>
                <a:spcPts val="1350"/>
              </a:spcBef>
              <a:spcAft>
                <a:spcPts val="0"/>
              </a:spcAft>
              <a:buClr>
                <a:schemeClr val="lt1"/>
              </a:buClr>
              <a:buSzPts val="1200"/>
              <a:buFont typeface="Poppins"/>
              <a:buNone/>
              <a:defRPr sz="1200">
                <a:solidFill>
                  <a:schemeClr val="lt1"/>
                </a:solidFill>
              </a:defRPr>
            </a:lvl2pPr>
            <a:lvl3pPr lvl="2" algn="l">
              <a:lnSpc>
                <a:spcPct val="95000"/>
              </a:lnSpc>
              <a:spcBef>
                <a:spcPts val="1350"/>
              </a:spcBef>
              <a:spcAft>
                <a:spcPts val="0"/>
              </a:spcAft>
              <a:buClr>
                <a:schemeClr val="lt1"/>
              </a:buClr>
              <a:buSzPts val="1200"/>
              <a:buFont typeface="Poppins"/>
              <a:buNone/>
              <a:defRPr sz="1200">
                <a:solidFill>
                  <a:schemeClr val="lt1"/>
                </a:solidFill>
              </a:defRPr>
            </a:lvl3pPr>
            <a:lvl4pPr lvl="3" algn="l">
              <a:lnSpc>
                <a:spcPct val="95000"/>
              </a:lnSpc>
              <a:spcBef>
                <a:spcPts val="1350"/>
              </a:spcBef>
              <a:spcAft>
                <a:spcPts val="0"/>
              </a:spcAft>
              <a:buClr>
                <a:schemeClr val="lt1"/>
              </a:buClr>
              <a:buSzPts val="1200"/>
              <a:buFont typeface="Poppins"/>
              <a:buNone/>
              <a:defRPr sz="1200">
                <a:solidFill>
                  <a:schemeClr val="lt1"/>
                </a:solidFill>
              </a:defRPr>
            </a:lvl4pPr>
            <a:lvl5pPr lvl="4" algn="l">
              <a:lnSpc>
                <a:spcPct val="95000"/>
              </a:lnSpc>
              <a:spcBef>
                <a:spcPts val="1350"/>
              </a:spcBef>
              <a:spcAft>
                <a:spcPts val="0"/>
              </a:spcAft>
              <a:buClr>
                <a:schemeClr val="lt1"/>
              </a:buClr>
              <a:buSzPts val="1200"/>
              <a:buFont typeface="Poppins"/>
              <a:buNone/>
              <a:defRPr sz="1200">
                <a:solidFill>
                  <a:schemeClr val="lt1"/>
                </a:solidFill>
              </a:defRPr>
            </a:lvl5pPr>
            <a:lvl6pPr lvl="5" algn="l">
              <a:lnSpc>
                <a:spcPct val="95000"/>
              </a:lnSpc>
              <a:spcBef>
                <a:spcPts val="1350"/>
              </a:spcBef>
              <a:spcAft>
                <a:spcPts val="0"/>
              </a:spcAft>
              <a:buClr>
                <a:schemeClr val="lt1"/>
              </a:buClr>
              <a:buSzPts val="1200"/>
              <a:buFont typeface="Poppins"/>
              <a:buNone/>
              <a:defRPr sz="1200">
                <a:solidFill>
                  <a:schemeClr val="lt1"/>
                </a:solidFill>
              </a:defRPr>
            </a:lvl6pPr>
            <a:lvl7pPr lvl="6" algn="l">
              <a:lnSpc>
                <a:spcPct val="95000"/>
              </a:lnSpc>
              <a:spcBef>
                <a:spcPts val="1350"/>
              </a:spcBef>
              <a:spcAft>
                <a:spcPts val="0"/>
              </a:spcAft>
              <a:buClr>
                <a:schemeClr val="lt1"/>
              </a:buClr>
              <a:buSzPts val="1200"/>
              <a:buFont typeface="Poppins"/>
              <a:buNone/>
              <a:defRPr sz="1200">
                <a:solidFill>
                  <a:schemeClr val="lt1"/>
                </a:solidFill>
              </a:defRPr>
            </a:lvl7pPr>
            <a:lvl8pPr lvl="7" algn="l">
              <a:lnSpc>
                <a:spcPct val="95000"/>
              </a:lnSpc>
              <a:spcBef>
                <a:spcPts val="1350"/>
              </a:spcBef>
              <a:spcAft>
                <a:spcPts val="0"/>
              </a:spcAft>
              <a:buClr>
                <a:schemeClr val="lt1"/>
              </a:buClr>
              <a:buSzPts val="1200"/>
              <a:buFont typeface="Poppins"/>
              <a:buNone/>
              <a:defRPr sz="1200">
                <a:solidFill>
                  <a:schemeClr val="lt1"/>
                </a:solidFill>
              </a:defRPr>
            </a:lvl8pPr>
            <a:lvl9pPr lvl="8" algn="l">
              <a:lnSpc>
                <a:spcPct val="95000"/>
              </a:lnSpc>
              <a:spcBef>
                <a:spcPts val="1350"/>
              </a:spcBef>
              <a:spcAft>
                <a:spcPts val="0"/>
              </a:spcAft>
              <a:buClr>
                <a:schemeClr val="lt1"/>
              </a:buClr>
              <a:buSzPts val="1200"/>
              <a:buFont typeface="Poppins"/>
              <a:buNone/>
              <a:defRPr sz="1200">
                <a:solidFill>
                  <a:schemeClr val="lt1"/>
                </a:solidFill>
              </a:defRPr>
            </a:lvl9pPr>
          </a:lstStyle>
          <a:p/>
        </p:txBody>
      </p:sp>
    </p:spTree>
  </p:cSld>
  <p:clrMapOvr>
    <a:masterClrMapping/>
  </p:clrMapOvr>
</p:sldLayout>
</file>

<file path=ppt/slideLayouts/slideLayout6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line | Blank">
  <p:cSld name="TITLE_ONLY_1">
    <p:spTree>
      <p:nvGrpSpPr>
        <p:cNvPr id="9357" name="Shape 9357"/>
        <p:cNvGrpSpPr/>
        <p:nvPr/>
      </p:nvGrpSpPr>
      <p:grpSpPr>
        <a:xfrm>
          <a:off x="0" y="0"/>
          <a:ext cx="0" cy="0"/>
          <a:chOff x="0" y="0"/>
          <a:chExt cx="0" cy="0"/>
        </a:xfrm>
      </p:grpSpPr>
      <p:sp>
        <p:nvSpPr>
          <p:cNvPr id="9358" name="Google Shape;9358;g3d53bdb51f7_0_15304"/>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550"/>
            </a:lvl1pPr>
            <a:lvl2pPr lvl="1" algn="l">
              <a:lnSpc>
                <a:spcPct val="100000"/>
              </a:lnSpc>
              <a:spcBef>
                <a:spcPts val="0"/>
              </a:spcBef>
              <a:spcAft>
                <a:spcPts val="0"/>
              </a:spcAft>
              <a:buSzPts val="2812"/>
              <a:buNone/>
              <a:defRPr sz="675"/>
            </a:lvl2pPr>
            <a:lvl3pPr lvl="2" algn="l">
              <a:lnSpc>
                <a:spcPct val="100000"/>
              </a:lnSpc>
              <a:spcBef>
                <a:spcPts val="0"/>
              </a:spcBef>
              <a:spcAft>
                <a:spcPts val="0"/>
              </a:spcAft>
              <a:buSzPts val="2812"/>
              <a:buNone/>
              <a:defRPr sz="675"/>
            </a:lvl3pPr>
            <a:lvl4pPr lvl="3" algn="l">
              <a:lnSpc>
                <a:spcPct val="100000"/>
              </a:lnSpc>
              <a:spcBef>
                <a:spcPts val="0"/>
              </a:spcBef>
              <a:spcAft>
                <a:spcPts val="0"/>
              </a:spcAft>
              <a:buSzPts val="2812"/>
              <a:buNone/>
              <a:defRPr sz="675"/>
            </a:lvl4pPr>
            <a:lvl5pPr lvl="4" algn="l">
              <a:lnSpc>
                <a:spcPct val="100000"/>
              </a:lnSpc>
              <a:spcBef>
                <a:spcPts val="0"/>
              </a:spcBef>
              <a:spcAft>
                <a:spcPts val="0"/>
              </a:spcAft>
              <a:buSzPts val="2812"/>
              <a:buNone/>
              <a:defRPr sz="675"/>
            </a:lvl5pPr>
            <a:lvl6pPr lvl="5" algn="l">
              <a:lnSpc>
                <a:spcPct val="100000"/>
              </a:lnSpc>
              <a:spcBef>
                <a:spcPts val="0"/>
              </a:spcBef>
              <a:spcAft>
                <a:spcPts val="0"/>
              </a:spcAft>
              <a:buSzPts val="2812"/>
              <a:buNone/>
              <a:defRPr sz="675"/>
            </a:lvl6pPr>
            <a:lvl7pPr lvl="6" algn="l">
              <a:lnSpc>
                <a:spcPct val="100000"/>
              </a:lnSpc>
              <a:spcBef>
                <a:spcPts val="0"/>
              </a:spcBef>
              <a:spcAft>
                <a:spcPts val="0"/>
              </a:spcAft>
              <a:buSzPts val="2812"/>
              <a:buNone/>
              <a:defRPr sz="675"/>
            </a:lvl7pPr>
            <a:lvl8pPr lvl="7" algn="l">
              <a:lnSpc>
                <a:spcPct val="100000"/>
              </a:lnSpc>
              <a:spcBef>
                <a:spcPts val="0"/>
              </a:spcBef>
              <a:spcAft>
                <a:spcPts val="0"/>
              </a:spcAft>
              <a:buSzPts val="2812"/>
              <a:buNone/>
              <a:defRPr sz="675"/>
            </a:lvl8pPr>
            <a:lvl9pPr lvl="8" algn="l">
              <a:lnSpc>
                <a:spcPct val="100000"/>
              </a:lnSpc>
              <a:spcBef>
                <a:spcPts val="0"/>
              </a:spcBef>
              <a:spcAft>
                <a:spcPts val="0"/>
              </a:spcAft>
              <a:buSzPts val="2812"/>
              <a:buNone/>
              <a:defRPr sz="675"/>
            </a:lvl9pPr>
          </a:lstStyle>
          <a:p/>
        </p:txBody>
      </p:sp>
      <p:sp>
        <p:nvSpPr>
          <p:cNvPr id="9359" name="Google Shape;9359;g3d53bdb51f7_0_1530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6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360" name="Shape 9360"/>
        <p:cNvGrpSpPr/>
        <p:nvPr/>
      </p:nvGrpSpPr>
      <p:grpSpPr>
        <a:xfrm>
          <a:off x="0" y="0"/>
          <a:ext cx="0" cy="0"/>
          <a:chOff x="0" y="0"/>
          <a:chExt cx="0" cy="0"/>
        </a:xfrm>
      </p:grpSpPr>
      <p:sp>
        <p:nvSpPr>
          <p:cNvPr id="9361" name="Google Shape;9361;g3d53bdb51f7_0_15307"/>
          <p:cNvSpPr txBox="1"/>
          <p:nvPr>
            <p:ph type="ctrTitle"/>
          </p:nvPr>
        </p:nvSpPr>
        <p:spPr>
          <a:xfrm>
            <a:off x="311708" y="744575"/>
            <a:ext cx="8520600" cy="2052600"/>
          </a:xfrm>
          <a:prstGeom prst="rect">
            <a:avLst/>
          </a:prstGeom>
          <a:noFill/>
          <a:ln>
            <a:noFill/>
          </a:ln>
        </p:spPr>
        <p:txBody>
          <a:bodyPr anchorCtr="0" anchor="b" bIns="34275" lIns="34275" spcFirstLastPara="1" rIns="34275" wrap="square" tIns="34275">
            <a:noAutofit/>
          </a:bodyPr>
          <a:lstStyle>
            <a:lvl1pPr lvl="0" algn="ctr">
              <a:lnSpc>
                <a:spcPct val="90000"/>
              </a:lnSpc>
              <a:spcBef>
                <a:spcPts val="0"/>
              </a:spcBef>
              <a:spcAft>
                <a:spcPts val="0"/>
              </a:spcAft>
              <a:buSzPts val="5212"/>
              <a:buNone/>
              <a:defRPr sz="5212"/>
            </a:lvl1pPr>
            <a:lvl2pPr lvl="1" algn="ctr">
              <a:lnSpc>
                <a:spcPct val="100000"/>
              </a:lnSpc>
              <a:spcBef>
                <a:spcPts val="0"/>
              </a:spcBef>
              <a:spcAft>
                <a:spcPts val="0"/>
              </a:spcAft>
              <a:buSzPts val="5212"/>
              <a:buNone/>
              <a:defRPr sz="5212"/>
            </a:lvl2pPr>
            <a:lvl3pPr lvl="2" algn="ctr">
              <a:lnSpc>
                <a:spcPct val="100000"/>
              </a:lnSpc>
              <a:spcBef>
                <a:spcPts val="0"/>
              </a:spcBef>
              <a:spcAft>
                <a:spcPts val="0"/>
              </a:spcAft>
              <a:buSzPts val="5212"/>
              <a:buNone/>
              <a:defRPr sz="5212"/>
            </a:lvl3pPr>
            <a:lvl4pPr lvl="3" algn="ctr">
              <a:lnSpc>
                <a:spcPct val="100000"/>
              </a:lnSpc>
              <a:spcBef>
                <a:spcPts val="0"/>
              </a:spcBef>
              <a:spcAft>
                <a:spcPts val="0"/>
              </a:spcAft>
              <a:buSzPts val="5212"/>
              <a:buNone/>
              <a:defRPr sz="5212"/>
            </a:lvl4pPr>
            <a:lvl5pPr lvl="4" algn="ctr">
              <a:lnSpc>
                <a:spcPct val="100000"/>
              </a:lnSpc>
              <a:spcBef>
                <a:spcPts val="0"/>
              </a:spcBef>
              <a:spcAft>
                <a:spcPts val="0"/>
              </a:spcAft>
              <a:buSzPts val="5212"/>
              <a:buNone/>
              <a:defRPr sz="5212"/>
            </a:lvl5pPr>
            <a:lvl6pPr lvl="5" algn="ctr">
              <a:lnSpc>
                <a:spcPct val="100000"/>
              </a:lnSpc>
              <a:spcBef>
                <a:spcPts val="0"/>
              </a:spcBef>
              <a:spcAft>
                <a:spcPts val="0"/>
              </a:spcAft>
              <a:buSzPts val="5212"/>
              <a:buNone/>
              <a:defRPr sz="5212"/>
            </a:lvl6pPr>
            <a:lvl7pPr lvl="6" algn="ctr">
              <a:lnSpc>
                <a:spcPct val="100000"/>
              </a:lnSpc>
              <a:spcBef>
                <a:spcPts val="0"/>
              </a:spcBef>
              <a:spcAft>
                <a:spcPts val="0"/>
              </a:spcAft>
              <a:buSzPts val="5212"/>
              <a:buNone/>
              <a:defRPr sz="5212"/>
            </a:lvl7pPr>
            <a:lvl8pPr lvl="7" algn="ctr">
              <a:lnSpc>
                <a:spcPct val="100000"/>
              </a:lnSpc>
              <a:spcBef>
                <a:spcPts val="0"/>
              </a:spcBef>
              <a:spcAft>
                <a:spcPts val="0"/>
              </a:spcAft>
              <a:buSzPts val="5212"/>
              <a:buNone/>
              <a:defRPr sz="5212"/>
            </a:lvl8pPr>
            <a:lvl9pPr lvl="8" algn="ctr">
              <a:lnSpc>
                <a:spcPct val="100000"/>
              </a:lnSpc>
              <a:spcBef>
                <a:spcPts val="0"/>
              </a:spcBef>
              <a:spcAft>
                <a:spcPts val="0"/>
              </a:spcAft>
              <a:buSzPts val="5212"/>
              <a:buNone/>
              <a:defRPr sz="5212"/>
            </a:lvl9pPr>
          </a:lstStyle>
          <a:p/>
        </p:txBody>
      </p:sp>
      <p:sp>
        <p:nvSpPr>
          <p:cNvPr id="9362" name="Google Shape;9362;g3d53bdb51f7_0_15307"/>
          <p:cNvSpPr txBox="1"/>
          <p:nvPr>
            <p:ph idx="1" type="subTitle"/>
          </p:nvPr>
        </p:nvSpPr>
        <p:spPr>
          <a:xfrm>
            <a:off x="311700" y="2834125"/>
            <a:ext cx="8520600" cy="792600"/>
          </a:xfrm>
          <a:prstGeom prst="rect">
            <a:avLst/>
          </a:prstGeom>
          <a:noFill/>
          <a:ln>
            <a:noFill/>
          </a:ln>
        </p:spPr>
        <p:txBody>
          <a:bodyPr anchorCtr="0" anchor="t" bIns="34275" lIns="34275" spcFirstLastPara="1" rIns="34275" wrap="square" tIns="34275">
            <a:noAutofit/>
          </a:bodyPr>
          <a:lstStyle>
            <a:lvl1pPr lvl="0" algn="ctr">
              <a:lnSpc>
                <a:spcPct val="100000"/>
              </a:lnSpc>
              <a:spcBef>
                <a:spcPts val="1350"/>
              </a:spcBef>
              <a:spcAft>
                <a:spcPts val="0"/>
              </a:spcAft>
              <a:buSzPts val="2812"/>
              <a:buNone/>
              <a:defRPr sz="2812"/>
            </a:lvl1pPr>
            <a:lvl2pPr lvl="1" algn="ctr">
              <a:lnSpc>
                <a:spcPct val="100000"/>
              </a:lnSpc>
              <a:spcBef>
                <a:spcPts val="1350"/>
              </a:spcBef>
              <a:spcAft>
                <a:spcPts val="0"/>
              </a:spcAft>
              <a:buSzPts val="2812"/>
              <a:buNone/>
              <a:defRPr sz="2812"/>
            </a:lvl2pPr>
            <a:lvl3pPr lvl="2" algn="ctr">
              <a:lnSpc>
                <a:spcPct val="100000"/>
              </a:lnSpc>
              <a:spcBef>
                <a:spcPts val="1350"/>
              </a:spcBef>
              <a:spcAft>
                <a:spcPts val="0"/>
              </a:spcAft>
              <a:buSzPts val="2812"/>
              <a:buNone/>
              <a:defRPr sz="2812"/>
            </a:lvl3pPr>
            <a:lvl4pPr lvl="3" algn="ctr">
              <a:lnSpc>
                <a:spcPct val="100000"/>
              </a:lnSpc>
              <a:spcBef>
                <a:spcPts val="1350"/>
              </a:spcBef>
              <a:spcAft>
                <a:spcPts val="0"/>
              </a:spcAft>
              <a:buSzPts val="2812"/>
              <a:buNone/>
              <a:defRPr sz="2812"/>
            </a:lvl4pPr>
            <a:lvl5pPr lvl="4" algn="ctr">
              <a:lnSpc>
                <a:spcPct val="100000"/>
              </a:lnSpc>
              <a:spcBef>
                <a:spcPts val="1350"/>
              </a:spcBef>
              <a:spcAft>
                <a:spcPts val="0"/>
              </a:spcAft>
              <a:buSzPts val="2812"/>
              <a:buNone/>
              <a:defRPr sz="2812"/>
            </a:lvl5pPr>
            <a:lvl6pPr lvl="5" algn="ctr">
              <a:lnSpc>
                <a:spcPct val="100000"/>
              </a:lnSpc>
              <a:spcBef>
                <a:spcPts val="375"/>
              </a:spcBef>
              <a:spcAft>
                <a:spcPts val="0"/>
              </a:spcAft>
              <a:buSzPts val="2812"/>
              <a:buNone/>
              <a:defRPr sz="2812"/>
            </a:lvl6pPr>
            <a:lvl7pPr lvl="6" algn="ctr">
              <a:lnSpc>
                <a:spcPct val="100000"/>
              </a:lnSpc>
              <a:spcBef>
                <a:spcPts val="375"/>
              </a:spcBef>
              <a:spcAft>
                <a:spcPts val="0"/>
              </a:spcAft>
              <a:buSzPts val="2812"/>
              <a:buNone/>
              <a:defRPr sz="2812"/>
            </a:lvl7pPr>
            <a:lvl8pPr lvl="7" algn="ctr">
              <a:lnSpc>
                <a:spcPct val="100000"/>
              </a:lnSpc>
              <a:spcBef>
                <a:spcPts val="375"/>
              </a:spcBef>
              <a:spcAft>
                <a:spcPts val="0"/>
              </a:spcAft>
              <a:buSzPts val="2812"/>
              <a:buNone/>
              <a:defRPr sz="2812"/>
            </a:lvl8pPr>
            <a:lvl9pPr lvl="8" algn="ctr">
              <a:lnSpc>
                <a:spcPct val="100000"/>
              </a:lnSpc>
              <a:spcBef>
                <a:spcPts val="375"/>
              </a:spcBef>
              <a:spcAft>
                <a:spcPts val="0"/>
              </a:spcAft>
              <a:buSzPts val="2812"/>
              <a:buNone/>
              <a:defRPr sz="2812"/>
            </a:lvl9pPr>
          </a:lstStyle>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5_Custom Layout">
  <p:cSld name="45_Custom Layout">
    <p:spTree>
      <p:nvGrpSpPr>
        <p:cNvPr id="945" name="Shape 945"/>
        <p:cNvGrpSpPr/>
        <p:nvPr/>
      </p:nvGrpSpPr>
      <p:grpSpPr>
        <a:xfrm>
          <a:off x="0" y="0"/>
          <a:ext cx="0" cy="0"/>
          <a:chOff x="0" y="0"/>
          <a:chExt cx="0" cy="0"/>
        </a:xfrm>
      </p:grpSpPr>
      <p:sp>
        <p:nvSpPr>
          <p:cNvPr id="946" name="Google Shape;946;g3970249a880_0_12334"/>
          <p:cNvSpPr/>
          <p:nvPr/>
        </p:nvSpPr>
        <p:spPr>
          <a:xfrm>
            <a:off x="2318273" y="2154147"/>
            <a:ext cx="4489500" cy="1199100"/>
          </a:xfrm>
          <a:prstGeom prst="roundRect">
            <a:avLst>
              <a:gd fmla="val 7531" name="adj"/>
            </a:avLst>
          </a:prstGeom>
          <a:gradFill>
            <a:gsLst>
              <a:gs pos="0">
                <a:srgbClr val="E6EDFF"/>
              </a:gs>
              <a:gs pos="84000">
                <a:srgbClr val="C8DAFF"/>
              </a:gs>
              <a:gs pos="100000">
                <a:srgbClr val="C8DAFF"/>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47" name="Google Shape;947;g3970249a880_0_12334"/>
          <p:cNvSpPr/>
          <p:nvPr/>
        </p:nvSpPr>
        <p:spPr>
          <a:xfrm>
            <a:off x="322022" y="896847"/>
            <a:ext cx="4489500" cy="1199100"/>
          </a:xfrm>
          <a:prstGeom prst="roundRect">
            <a:avLst>
              <a:gd fmla="val 7531" name="adj"/>
            </a:avLst>
          </a:prstGeom>
          <a:gradFill>
            <a:gsLst>
              <a:gs pos="0">
                <a:srgbClr val="E9F1FE"/>
              </a:gs>
              <a:gs pos="84000">
                <a:srgbClr val="E0E8FF"/>
              </a:gs>
              <a:gs pos="100000">
                <a:srgbClr val="E0E8FF"/>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48" name="Google Shape;948;g3970249a880_0_12334"/>
          <p:cNvSpPr/>
          <p:nvPr/>
        </p:nvSpPr>
        <p:spPr>
          <a:xfrm>
            <a:off x="4318096" y="3423108"/>
            <a:ext cx="4489500" cy="1199100"/>
          </a:xfrm>
          <a:prstGeom prst="roundRect">
            <a:avLst>
              <a:gd fmla="val 7531" name="adj"/>
            </a:avLst>
          </a:prstGeom>
          <a:gradFill>
            <a:gsLst>
              <a:gs pos="0">
                <a:srgbClr val="D9E6FF"/>
              </a:gs>
              <a:gs pos="100000">
                <a:srgbClr val="C1D4FF"/>
              </a:gs>
            </a:gsLst>
            <a:lin ang="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949" name="Google Shape;949;g3970249a880_0_12334"/>
          <p:cNvSpPr txBox="1"/>
          <p:nvPr>
            <p:ph type="title"/>
          </p:nvPr>
        </p:nvSpPr>
        <p:spPr>
          <a:xfrm>
            <a:off x="325593" y="36849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50" name="Google Shape;950;g3970249a880_0_1233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951" name="Google Shape;951;g3970249a880_0_12334"/>
          <p:cNvPicPr preferRelativeResize="0"/>
          <p:nvPr/>
        </p:nvPicPr>
        <p:blipFill rotWithShape="1">
          <a:blip r:embed="rId2">
            <a:alphaModFix/>
          </a:blip>
          <a:srcRect b="0" l="0" r="0" t="0"/>
          <a:stretch/>
        </p:blipFill>
        <p:spPr>
          <a:xfrm>
            <a:off x="315022" y="1272183"/>
            <a:ext cx="4489492" cy="5953"/>
          </a:xfrm>
          <a:prstGeom prst="rect">
            <a:avLst/>
          </a:prstGeom>
          <a:noFill/>
          <a:ln>
            <a:noFill/>
          </a:ln>
        </p:spPr>
      </p:pic>
      <p:pic>
        <p:nvPicPr>
          <p:cNvPr id="952" name="Google Shape;952;g3970249a880_0_12334"/>
          <p:cNvPicPr preferRelativeResize="0"/>
          <p:nvPr/>
        </p:nvPicPr>
        <p:blipFill rotWithShape="1">
          <a:blip r:embed="rId2">
            <a:alphaModFix/>
          </a:blip>
          <a:srcRect b="0" l="0" r="0" t="0"/>
          <a:stretch/>
        </p:blipFill>
        <p:spPr>
          <a:xfrm>
            <a:off x="2318273" y="2536031"/>
            <a:ext cx="4489492" cy="5953"/>
          </a:xfrm>
          <a:prstGeom prst="rect">
            <a:avLst/>
          </a:prstGeom>
          <a:noFill/>
          <a:ln>
            <a:noFill/>
          </a:ln>
        </p:spPr>
      </p:pic>
      <p:pic>
        <p:nvPicPr>
          <p:cNvPr id="953" name="Google Shape;953;g3970249a880_0_12334"/>
          <p:cNvPicPr preferRelativeResize="0"/>
          <p:nvPr/>
        </p:nvPicPr>
        <p:blipFill rotWithShape="1">
          <a:blip r:embed="rId2">
            <a:alphaModFix/>
          </a:blip>
          <a:srcRect b="0" l="0" r="0" t="0"/>
          <a:stretch/>
        </p:blipFill>
        <p:spPr>
          <a:xfrm>
            <a:off x="4313810" y="3799522"/>
            <a:ext cx="4489492" cy="5953"/>
          </a:xfrm>
          <a:prstGeom prst="rect">
            <a:avLst/>
          </a:prstGeom>
          <a:noFill/>
          <a:ln>
            <a:noFill/>
          </a:ln>
        </p:spPr>
      </p:pic>
      <p:pic>
        <p:nvPicPr>
          <p:cNvPr id="954" name="Google Shape;954;g3970249a880_0_12334"/>
          <p:cNvPicPr preferRelativeResize="0"/>
          <p:nvPr/>
        </p:nvPicPr>
        <p:blipFill rotWithShape="1">
          <a:blip r:embed="rId3">
            <a:alphaModFix/>
          </a:blip>
          <a:srcRect b="0" l="0" r="0" t="0"/>
          <a:stretch/>
        </p:blipFill>
        <p:spPr>
          <a:xfrm>
            <a:off x="1201758" y="1076271"/>
            <a:ext cx="45240" cy="107148"/>
          </a:xfrm>
          <a:prstGeom prst="rect">
            <a:avLst/>
          </a:prstGeom>
          <a:noFill/>
          <a:ln>
            <a:noFill/>
          </a:ln>
        </p:spPr>
      </p:pic>
      <p:pic>
        <p:nvPicPr>
          <p:cNvPr id="955" name="Google Shape;955;g3970249a880_0_12334"/>
          <p:cNvPicPr preferRelativeResize="0"/>
          <p:nvPr/>
        </p:nvPicPr>
        <p:blipFill rotWithShape="1">
          <a:blip r:embed="rId3">
            <a:alphaModFix/>
          </a:blip>
          <a:srcRect b="0" l="0" r="0" t="0"/>
          <a:stretch/>
        </p:blipFill>
        <p:spPr>
          <a:xfrm>
            <a:off x="3058337" y="2298992"/>
            <a:ext cx="45240" cy="107148"/>
          </a:xfrm>
          <a:prstGeom prst="rect">
            <a:avLst/>
          </a:prstGeom>
          <a:noFill/>
          <a:ln>
            <a:noFill/>
          </a:ln>
        </p:spPr>
      </p:pic>
      <p:pic>
        <p:nvPicPr>
          <p:cNvPr id="956" name="Google Shape;956;g3970249a880_0_12334"/>
          <p:cNvPicPr preferRelativeResize="0"/>
          <p:nvPr/>
        </p:nvPicPr>
        <p:blipFill rotWithShape="1">
          <a:blip r:embed="rId3">
            <a:alphaModFix/>
          </a:blip>
          <a:srcRect b="0" l="0" r="0" t="0"/>
          <a:stretch/>
        </p:blipFill>
        <p:spPr>
          <a:xfrm>
            <a:off x="5151439" y="3594109"/>
            <a:ext cx="45240" cy="107148"/>
          </a:xfrm>
          <a:prstGeom prst="rect">
            <a:avLst/>
          </a:prstGeom>
          <a:noFill/>
          <a:ln>
            <a:noFill/>
          </a:ln>
        </p:spPr>
      </p:pic>
      <p:sp>
        <p:nvSpPr>
          <p:cNvPr id="957" name="Google Shape;957;g3970249a880_0_12334"/>
          <p:cNvSpPr txBox="1"/>
          <p:nvPr>
            <p:ph idx="1" type="subTitle"/>
          </p:nvPr>
        </p:nvSpPr>
        <p:spPr>
          <a:xfrm>
            <a:off x="1324159" y="1051439"/>
            <a:ext cx="3093600" cy="156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012"/>
              <a:buNone/>
              <a:defRPr sz="1012"/>
            </a:lvl1pPr>
            <a:lvl2pPr lvl="1" algn="l">
              <a:lnSpc>
                <a:spcPct val="95000"/>
              </a:lnSpc>
              <a:spcBef>
                <a:spcPts val="1350"/>
              </a:spcBef>
              <a:spcAft>
                <a:spcPts val="0"/>
              </a:spcAft>
              <a:buSzPts val="1012"/>
              <a:buNone/>
              <a:defRPr sz="1012"/>
            </a:lvl2pPr>
            <a:lvl3pPr lvl="2" algn="l">
              <a:lnSpc>
                <a:spcPct val="95000"/>
              </a:lnSpc>
              <a:spcBef>
                <a:spcPts val="1350"/>
              </a:spcBef>
              <a:spcAft>
                <a:spcPts val="0"/>
              </a:spcAft>
              <a:buSzPts val="1012"/>
              <a:buNone/>
              <a:defRPr sz="1012"/>
            </a:lvl3pPr>
            <a:lvl4pPr lvl="3" algn="l">
              <a:lnSpc>
                <a:spcPct val="95000"/>
              </a:lnSpc>
              <a:spcBef>
                <a:spcPts val="1350"/>
              </a:spcBef>
              <a:spcAft>
                <a:spcPts val="0"/>
              </a:spcAft>
              <a:buSzPts val="1012"/>
              <a:buNone/>
              <a:defRPr sz="1012"/>
            </a:lvl4pPr>
            <a:lvl5pPr lvl="4" algn="l">
              <a:lnSpc>
                <a:spcPct val="95000"/>
              </a:lnSpc>
              <a:spcBef>
                <a:spcPts val="1350"/>
              </a:spcBef>
              <a:spcAft>
                <a:spcPts val="0"/>
              </a:spcAft>
              <a:buSzPts val="1012"/>
              <a:buNone/>
              <a:defRPr sz="1012"/>
            </a:lvl5pPr>
            <a:lvl6pPr lvl="5" algn="l">
              <a:lnSpc>
                <a:spcPct val="90000"/>
              </a:lnSpc>
              <a:spcBef>
                <a:spcPts val="375"/>
              </a:spcBef>
              <a:spcAft>
                <a:spcPts val="0"/>
              </a:spcAft>
              <a:buSzPts val="1012"/>
              <a:buNone/>
              <a:defRPr sz="1012"/>
            </a:lvl6pPr>
            <a:lvl7pPr lvl="6" algn="l">
              <a:lnSpc>
                <a:spcPct val="90000"/>
              </a:lnSpc>
              <a:spcBef>
                <a:spcPts val="375"/>
              </a:spcBef>
              <a:spcAft>
                <a:spcPts val="0"/>
              </a:spcAft>
              <a:buSzPts val="1012"/>
              <a:buNone/>
              <a:defRPr sz="1012"/>
            </a:lvl7pPr>
            <a:lvl8pPr lvl="7" algn="l">
              <a:lnSpc>
                <a:spcPct val="90000"/>
              </a:lnSpc>
              <a:spcBef>
                <a:spcPts val="375"/>
              </a:spcBef>
              <a:spcAft>
                <a:spcPts val="0"/>
              </a:spcAft>
              <a:buSzPts val="1012"/>
              <a:buNone/>
              <a:defRPr sz="1012"/>
            </a:lvl8pPr>
            <a:lvl9pPr lvl="8" algn="l">
              <a:lnSpc>
                <a:spcPct val="90000"/>
              </a:lnSpc>
              <a:spcBef>
                <a:spcPts val="375"/>
              </a:spcBef>
              <a:spcAft>
                <a:spcPts val="0"/>
              </a:spcAft>
              <a:buSzPts val="1012"/>
              <a:buNone/>
              <a:defRPr sz="1012"/>
            </a:lvl9pPr>
          </a:lstStyle>
          <a:p/>
        </p:txBody>
      </p:sp>
      <p:sp>
        <p:nvSpPr>
          <p:cNvPr id="958" name="Google Shape;958;g3970249a880_0_12334"/>
          <p:cNvSpPr txBox="1"/>
          <p:nvPr>
            <p:ph idx="2" type="subTitle"/>
          </p:nvPr>
        </p:nvSpPr>
        <p:spPr>
          <a:xfrm>
            <a:off x="3347958" y="2274160"/>
            <a:ext cx="3093600" cy="156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012"/>
              <a:buNone/>
              <a:defRPr sz="1012"/>
            </a:lvl1pPr>
            <a:lvl2pPr lvl="1" algn="l">
              <a:lnSpc>
                <a:spcPct val="95000"/>
              </a:lnSpc>
              <a:spcBef>
                <a:spcPts val="1350"/>
              </a:spcBef>
              <a:spcAft>
                <a:spcPts val="0"/>
              </a:spcAft>
              <a:buSzPts val="1012"/>
              <a:buNone/>
              <a:defRPr sz="1012"/>
            </a:lvl2pPr>
            <a:lvl3pPr lvl="2" algn="l">
              <a:lnSpc>
                <a:spcPct val="95000"/>
              </a:lnSpc>
              <a:spcBef>
                <a:spcPts val="1350"/>
              </a:spcBef>
              <a:spcAft>
                <a:spcPts val="0"/>
              </a:spcAft>
              <a:buSzPts val="1012"/>
              <a:buNone/>
              <a:defRPr sz="1012"/>
            </a:lvl3pPr>
            <a:lvl4pPr lvl="3" algn="l">
              <a:lnSpc>
                <a:spcPct val="95000"/>
              </a:lnSpc>
              <a:spcBef>
                <a:spcPts val="1350"/>
              </a:spcBef>
              <a:spcAft>
                <a:spcPts val="0"/>
              </a:spcAft>
              <a:buSzPts val="1012"/>
              <a:buNone/>
              <a:defRPr sz="1012"/>
            </a:lvl4pPr>
            <a:lvl5pPr lvl="4" algn="l">
              <a:lnSpc>
                <a:spcPct val="95000"/>
              </a:lnSpc>
              <a:spcBef>
                <a:spcPts val="1350"/>
              </a:spcBef>
              <a:spcAft>
                <a:spcPts val="0"/>
              </a:spcAft>
              <a:buSzPts val="1012"/>
              <a:buNone/>
              <a:defRPr sz="1012"/>
            </a:lvl5pPr>
            <a:lvl6pPr lvl="5" algn="l">
              <a:lnSpc>
                <a:spcPct val="90000"/>
              </a:lnSpc>
              <a:spcBef>
                <a:spcPts val="375"/>
              </a:spcBef>
              <a:spcAft>
                <a:spcPts val="0"/>
              </a:spcAft>
              <a:buSzPts val="1012"/>
              <a:buNone/>
              <a:defRPr sz="1012"/>
            </a:lvl6pPr>
            <a:lvl7pPr lvl="6" algn="l">
              <a:lnSpc>
                <a:spcPct val="90000"/>
              </a:lnSpc>
              <a:spcBef>
                <a:spcPts val="375"/>
              </a:spcBef>
              <a:spcAft>
                <a:spcPts val="0"/>
              </a:spcAft>
              <a:buSzPts val="1012"/>
              <a:buNone/>
              <a:defRPr sz="1012"/>
            </a:lvl7pPr>
            <a:lvl8pPr lvl="7" algn="l">
              <a:lnSpc>
                <a:spcPct val="90000"/>
              </a:lnSpc>
              <a:spcBef>
                <a:spcPts val="375"/>
              </a:spcBef>
              <a:spcAft>
                <a:spcPts val="0"/>
              </a:spcAft>
              <a:buSzPts val="1012"/>
              <a:buNone/>
              <a:defRPr sz="1012"/>
            </a:lvl8pPr>
            <a:lvl9pPr lvl="8" algn="l">
              <a:lnSpc>
                <a:spcPct val="90000"/>
              </a:lnSpc>
              <a:spcBef>
                <a:spcPts val="375"/>
              </a:spcBef>
              <a:spcAft>
                <a:spcPts val="0"/>
              </a:spcAft>
              <a:buSzPts val="1012"/>
              <a:buNone/>
              <a:defRPr sz="1012"/>
            </a:lvl9pPr>
          </a:lstStyle>
          <a:p/>
        </p:txBody>
      </p:sp>
      <p:sp>
        <p:nvSpPr>
          <p:cNvPr id="959" name="Google Shape;959;g3970249a880_0_12334"/>
          <p:cNvSpPr txBox="1"/>
          <p:nvPr>
            <p:ph idx="3" type="subTitle"/>
          </p:nvPr>
        </p:nvSpPr>
        <p:spPr>
          <a:xfrm>
            <a:off x="5364605" y="3569278"/>
            <a:ext cx="3093600" cy="156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012"/>
              <a:buNone/>
              <a:defRPr sz="1012"/>
            </a:lvl1pPr>
            <a:lvl2pPr lvl="1" algn="l">
              <a:lnSpc>
                <a:spcPct val="95000"/>
              </a:lnSpc>
              <a:spcBef>
                <a:spcPts val="1350"/>
              </a:spcBef>
              <a:spcAft>
                <a:spcPts val="0"/>
              </a:spcAft>
              <a:buSzPts val="1012"/>
              <a:buNone/>
              <a:defRPr sz="1012"/>
            </a:lvl2pPr>
            <a:lvl3pPr lvl="2" algn="l">
              <a:lnSpc>
                <a:spcPct val="95000"/>
              </a:lnSpc>
              <a:spcBef>
                <a:spcPts val="1350"/>
              </a:spcBef>
              <a:spcAft>
                <a:spcPts val="0"/>
              </a:spcAft>
              <a:buSzPts val="1012"/>
              <a:buNone/>
              <a:defRPr sz="1012"/>
            </a:lvl3pPr>
            <a:lvl4pPr lvl="3" algn="l">
              <a:lnSpc>
                <a:spcPct val="95000"/>
              </a:lnSpc>
              <a:spcBef>
                <a:spcPts val="1350"/>
              </a:spcBef>
              <a:spcAft>
                <a:spcPts val="0"/>
              </a:spcAft>
              <a:buSzPts val="1012"/>
              <a:buNone/>
              <a:defRPr sz="1012"/>
            </a:lvl4pPr>
            <a:lvl5pPr lvl="4" algn="l">
              <a:lnSpc>
                <a:spcPct val="95000"/>
              </a:lnSpc>
              <a:spcBef>
                <a:spcPts val="1350"/>
              </a:spcBef>
              <a:spcAft>
                <a:spcPts val="0"/>
              </a:spcAft>
              <a:buSzPts val="1012"/>
              <a:buNone/>
              <a:defRPr sz="1012"/>
            </a:lvl5pPr>
            <a:lvl6pPr lvl="5" algn="l">
              <a:lnSpc>
                <a:spcPct val="90000"/>
              </a:lnSpc>
              <a:spcBef>
                <a:spcPts val="375"/>
              </a:spcBef>
              <a:spcAft>
                <a:spcPts val="0"/>
              </a:spcAft>
              <a:buSzPts val="1012"/>
              <a:buNone/>
              <a:defRPr sz="1012"/>
            </a:lvl6pPr>
            <a:lvl7pPr lvl="6" algn="l">
              <a:lnSpc>
                <a:spcPct val="90000"/>
              </a:lnSpc>
              <a:spcBef>
                <a:spcPts val="375"/>
              </a:spcBef>
              <a:spcAft>
                <a:spcPts val="0"/>
              </a:spcAft>
              <a:buSzPts val="1012"/>
              <a:buNone/>
              <a:defRPr sz="1012"/>
            </a:lvl7pPr>
            <a:lvl8pPr lvl="7" algn="l">
              <a:lnSpc>
                <a:spcPct val="90000"/>
              </a:lnSpc>
              <a:spcBef>
                <a:spcPts val="375"/>
              </a:spcBef>
              <a:spcAft>
                <a:spcPts val="0"/>
              </a:spcAft>
              <a:buSzPts val="1012"/>
              <a:buNone/>
              <a:defRPr sz="1012"/>
            </a:lvl8pPr>
            <a:lvl9pPr lvl="8" algn="l">
              <a:lnSpc>
                <a:spcPct val="90000"/>
              </a:lnSpc>
              <a:spcBef>
                <a:spcPts val="375"/>
              </a:spcBef>
              <a:spcAft>
                <a:spcPts val="0"/>
              </a:spcAft>
              <a:buSzPts val="1012"/>
              <a:buNone/>
              <a:defRPr sz="1012"/>
            </a:lvl9pPr>
          </a:lstStyle>
          <a:p/>
        </p:txBody>
      </p:sp>
      <p:sp>
        <p:nvSpPr>
          <p:cNvPr id="960" name="Google Shape;960;g3970249a880_0_12334"/>
          <p:cNvSpPr txBox="1"/>
          <p:nvPr>
            <p:ph idx="4" type="subTitle"/>
          </p:nvPr>
        </p:nvSpPr>
        <p:spPr>
          <a:xfrm>
            <a:off x="516008" y="1051439"/>
            <a:ext cx="608400" cy="156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012"/>
              <a:buFont typeface="Poppins"/>
              <a:buNone/>
              <a:defRPr b="1" sz="1012">
                <a:latin typeface="Poppins"/>
                <a:ea typeface="Poppins"/>
                <a:cs typeface="Poppins"/>
                <a:sym typeface="Poppins"/>
              </a:defRPr>
            </a:lvl1pPr>
            <a:lvl2pPr lvl="1" algn="l">
              <a:lnSpc>
                <a:spcPct val="95000"/>
              </a:lnSpc>
              <a:spcBef>
                <a:spcPts val="1350"/>
              </a:spcBef>
              <a:spcAft>
                <a:spcPts val="0"/>
              </a:spcAft>
              <a:buSzPts val="1012"/>
              <a:buNone/>
              <a:defRPr sz="1012"/>
            </a:lvl2pPr>
            <a:lvl3pPr lvl="2" algn="l">
              <a:lnSpc>
                <a:spcPct val="95000"/>
              </a:lnSpc>
              <a:spcBef>
                <a:spcPts val="1350"/>
              </a:spcBef>
              <a:spcAft>
                <a:spcPts val="0"/>
              </a:spcAft>
              <a:buSzPts val="1012"/>
              <a:buNone/>
              <a:defRPr sz="1012"/>
            </a:lvl3pPr>
            <a:lvl4pPr lvl="3" algn="l">
              <a:lnSpc>
                <a:spcPct val="95000"/>
              </a:lnSpc>
              <a:spcBef>
                <a:spcPts val="1350"/>
              </a:spcBef>
              <a:spcAft>
                <a:spcPts val="0"/>
              </a:spcAft>
              <a:buSzPts val="1012"/>
              <a:buNone/>
              <a:defRPr sz="1012"/>
            </a:lvl4pPr>
            <a:lvl5pPr lvl="4" algn="l">
              <a:lnSpc>
                <a:spcPct val="95000"/>
              </a:lnSpc>
              <a:spcBef>
                <a:spcPts val="1350"/>
              </a:spcBef>
              <a:spcAft>
                <a:spcPts val="0"/>
              </a:spcAft>
              <a:buSzPts val="1012"/>
              <a:buNone/>
              <a:defRPr sz="1012"/>
            </a:lvl5pPr>
            <a:lvl6pPr lvl="5" algn="l">
              <a:lnSpc>
                <a:spcPct val="90000"/>
              </a:lnSpc>
              <a:spcBef>
                <a:spcPts val="375"/>
              </a:spcBef>
              <a:spcAft>
                <a:spcPts val="0"/>
              </a:spcAft>
              <a:buSzPts val="1012"/>
              <a:buNone/>
              <a:defRPr sz="1012"/>
            </a:lvl6pPr>
            <a:lvl7pPr lvl="6" algn="l">
              <a:lnSpc>
                <a:spcPct val="90000"/>
              </a:lnSpc>
              <a:spcBef>
                <a:spcPts val="375"/>
              </a:spcBef>
              <a:spcAft>
                <a:spcPts val="0"/>
              </a:spcAft>
              <a:buSzPts val="1012"/>
              <a:buNone/>
              <a:defRPr sz="1012"/>
            </a:lvl7pPr>
            <a:lvl8pPr lvl="7" algn="l">
              <a:lnSpc>
                <a:spcPct val="90000"/>
              </a:lnSpc>
              <a:spcBef>
                <a:spcPts val="375"/>
              </a:spcBef>
              <a:spcAft>
                <a:spcPts val="0"/>
              </a:spcAft>
              <a:buSzPts val="1012"/>
              <a:buNone/>
              <a:defRPr sz="1012"/>
            </a:lvl8pPr>
            <a:lvl9pPr lvl="8" algn="l">
              <a:lnSpc>
                <a:spcPct val="90000"/>
              </a:lnSpc>
              <a:spcBef>
                <a:spcPts val="375"/>
              </a:spcBef>
              <a:spcAft>
                <a:spcPts val="0"/>
              </a:spcAft>
              <a:buSzPts val="1012"/>
              <a:buNone/>
              <a:defRPr sz="1012"/>
            </a:lvl9pPr>
          </a:lstStyle>
          <a:p/>
        </p:txBody>
      </p:sp>
      <p:sp>
        <p:nvSpPr>
          <p:cNvPr id="961" name="Google Shape;961;g3970249a880_0_12334"/>
          <p:cNvSpPr txBox="1"/>
          <p:nvPr>
            <p:ph idx="5" type="subTitle"/>
          </p:nvPr>
        </p:nvSpPr>
        <p:spPr>
          <a:xfrm>
            <a:off x="4556444" y="3569278"/>
            <a:ext cx="608400" cy="156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012"/>
              <a:buFont typeface="Poppins"/>
              <a:buNone/>
              <a:defRPr b="1" sz="1012">
                <a:latin typeface="Poppins"/>
                <a:ea typeface="Poppins"/>
                <a:cs typeface="Poppins"/>
                <a:sym typeface="Poppins"/>
              </a:defRPr>
            </a:lvl1pPr>
            <a:lvl2pPr lvl="1" algn="l">
              <a:lnSpc>
                <a:spcPct val="95000"/>
              </a:lnSpc>
              <a:spcBef>
                <a:spcPts val="1350"/>
              </a:spcBef>
              <a:spcAft>
                <a:spcPts val="0"/>
              </a:spcAft>
              <a:buSzPts val="1012"/>
              <a:buNone/>
              <a:defRPr sz="1012"/>
            </a:lvl2pPr>
            <a:lvl3pPr lvl="2" algn="l">
              <a:lnSpc>
                <a:spcPct val="95000"/>
              </a:lnSpc>
              <a:spcBef>
                <a:spcPts val="1350"/>
              </a:spcBef>
              <a:spcAft>
                <a:spcPts val="0"/>
              </a:spcAft>
              <a:buSzPts val="1012"/>
              <a:buNone/>
              <a:defRPr sz="1012"/>
            </a:lvl3pPr>
            <a:lvl4pPr lvl="3" algn="l">
              <a:lnSpc>
                <a:spcPct val="95000"/>
              </a:lnSpc>
              <a:spcBef>
                <a:spcPts val="1350"/>
              </a:spcBef>
              <a:spcAft>
                <a:spcPts val="0"/>
              </a:spcAft>
              <a:buSzPts val="1012"/>
              <a:buNone/>
              <a:defRPr sz="1012"/>
            </a:lvl4pPr>
            <a:lvl5pPr lvl="4" algn="l">
              <a:lnSpc>
                <a:spcPct val="95000"/>
              </a:lnSpc>
              <a:spcBef>
                <a:spcPts val="1350"/>
              </a:spcBef>
              <a:spcAft>
                <a:spcPts val="0"/>
              </a:spcAft>
              <a:buSzPts val="1012"/>
              <a:buNone/>
              <a:defRPr sz="1012"/>
            </a:lvl5pPr>
            <a:lvl6pPr lvl="5" algn="l">
              <a:lnSpc>
                <a:spcPct val="90000"/>
              </a:lnSpc>
              <a:spcBef>
                <a:spcPts val="375"/>
              </a:spcBef>
              <a:spcAft>
                <a:spcPts val="0"/>
              </a:spcAft>
              <a:buSzPts val="1012"/>
              <a:buNone/>
              <a:defRPr sz="1012"/>
            </a:lvl6pPr>
            <a:lvl7pPr lvl="6" algn="l">
              <a:lnSpc>
                <a:spcPct val="90000"/>
              </a:lnSpc>
              <a:spcBef>
                <a:spcPts val="375"/>
              </a:spcBef>
              <a:spcAft>
                <a:spcPts val="0"/>
              </a:spcAft>
              <a:buSzPts val="1012"/>
              <a:buNone/>
              <a:defRPr sz="1012"/>
            </a:lvl7pPr>
            <a:lvl8pPr lvl="7" algn="l">
              <a:lnSpc>
                <a:spcPct val="90000"/>
              </a:lnSpc>
              <a:spcBef>
                <a:spcPts val="375"/>
              </a:spcBef>
              <a:spcAft>
                <a:spcPts val="0"/>
              </a:spcAft>
              <a:buSzPts val="1012"/>
              <a:buNone/>
              <a:defRPr sz="1012"/>
            </a:lvl8pPr>
            <a:lvl9pPr lvl="8" algn="l">
              <a:lnSpc>
                <a:spcPct val="90000"/>
              </a:lnSpc>
              <a:spcBef>
                <a:spcPts val="375"/>
              </a:spcBef>
              <a:spcAft>
                <a:spcPts val="0"/>
              </a:spcAft>
              <a:buSzPts val="1012"/>
              <a:buNone/>
              <a:defRPr sz="1012"/>
            </a:lvl9pPr>
          </a:lstStyle>
          <a:p/>
        </p:txBody>
      </p:sp>
      <p:sp>
        <p:nvSpPr>
          <p:cNvPr id="962" name="Google Shape;962;g3970249a880_0_12334"/>
          <p:cNvSpPr txBox="1"/>
          <p:nvPr>
            <p:ph idx="6" type="subTitle"/>
          </p:nvPr>
        </p:nvSpPr>
        <p:spPr>
          <a:xfrm>
            <a:off x="582665" y="1451503"/>
            <a:ext cx="3835200" cy="445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462"/>
              <a:buNone/>
              <a:defRPr sz="1462"/>
            </a:lvl1pPr>
            <a:lvl2pPr lvl="1" algn="l">
              <a:lnSpc>
                <a:spcPct val="95000"/>
              </a:lnSpc>
              <a:spcBef>
                <a:spcPts val="0"/>
              </a:spcBef>
              <a:spcAft>
                <a:spcPts val="0"/>
              </a:spcAft>
              <a:buSzPts val="1462"/>
              <a:buNone/>
              <a:defRPr sz="1462"/>
            </a:lvl2pPr>
            <a:lvl3pPr lvl="2" algn="l">
              <a:lnSpc>
                <a:spcPct val="95000"/>
              </a:lnSpc>
              <a:spcBef>
                <a:spcPts val="0"/>
              </a:spcBef>
              <a:spcAft>
                <a:spcPts val="0"/>
              </a:spcAft>
              <a:buSzPts val="1462"/>
              <a:buNone/>
              <a:defRPr sz="1462"/>
            </a:lvl3pPr>
            <a:lvl4pPr lvl="3" algn="l">
              <a:lnSpc>
                <a:spcPct val="95000"/>
              </a:lnSpc>
              <a:spcBef>
                <a:spcPts val="0"/>
              </a:spcBef>
              <a:spcAft>
                <a:spcPts val="0"/>
              </a:spcAft>
              <a:buSzPts val="1462"/>
              <a:buNone/>
              <a:defRPr sz="1462"/>
            </a:lvl4pPr>
            <a:lvl5pPr lvl="4" algn="l">
              <a:lnSpc>
                <a:spcPct val="95000"/>
              </a:lnSpc>
              <a:spcBef>
                <a:spcPts val="0"/>
              </a:spcBef>
              <a:spcAft>
                <a:spcPts val="0"/>
              </a:spcAft>
              <a:buSzPts val="1462"/>
              <a:buNone/>
              <a:defRPr sz="1462"/>
            </a:lvl5pPr>
            <a:lvl6pPr lvl="5" algn="l">
              <a:lnSpc>
                <a:spcPct val="95000"/>
              </a:lnSpc>
              <a:spcBef>
                <a:spcPts val="0"/>
              </a:spcBef>
              <a:spcAft>
                <a:spcPts val="0"/>
              </a:spcAft>
              <a:buSzPts val="1462"/>
              <a:buNone/>
              <a:defRPr sz="1462"/>
            </a:lvl6pPr>
            <a:lvl7pPr lvl="6" algn="l">
              <a:lnSpc>
                <a:spcPct val="95000"/>
              </a:lnSpc>
              <a:spcBef>
                <a:spcPts val="0"/>
              </a:spcBef>
              <a:spcAft>
                <a:spcPts val="0"/>
              </a:spcAft>
              <a:buSzPts val="1462"/>
              <a:buNone/>
              <a:defRPr sz="1462"/>
            </a:lvl7pPr>
            <a:lvl8pPr lvl="7" algn="l">
              <a:lnSpc>
                <a:spcPct val="95000"/>
              </a:lnSpc>
              <a:spcBef>
                <a:spcPts val="0"/>
              </a:spcBef>
              <a:spcAft>
                <a:spcPts val="0"/>
              </a:spcAft>
              <a:buSzPts val="1462"/>
              <a:buNone/>
              <a:defRPr sz="1462"/>
            </a:lvl8pPr>
            <a:lvl9pPr lvl="8" algn="l">
              <a:lnSpc>
                <a:spcPct val="95000"/>
              </a:lnSpc>
              <a:spcBef>
                <a:spcPts val="0"/>
              </a:spcBef>
              <a:spcAft>
                <a:spcPts val="0"/>
              </a:spcAft>
              <a:buSzPts val="1462"/>
              <a:buNone/>
              <a:defRPr sz="1462"/>
            </a:lvl9pPr>
          </a:lstStyle>
          <a:p/>
        </p:txBody>
      </p:sp>
      <p:sp>
        <p:nvSpPr>
          <p:cNvPr id="963" name="Google Shape;963;g3970249a880_0_12334"/>
          <p:cNvSpPr txBox="1"/>
          <p:nvPr>
            <p:ph idx="7" type="subTitle"/>
          </p:nvPr>
        </p:nvSpPr>
        <p:spPr>
          <a:xfrm>
            <a:off x="2607017" y="2674262"/>
            <a:ext cx="3835200" cy="476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462"/>
              <a:buNone/>
              <a:defRPr sz="1462"/>
            </a:lvl1pPr>
            <a:lvl2pPr lvl="1" algn="l">
              <a:lnSpc>
                <a:spcPct val="95000"/>
              </a:lnSpc>
              <a:spcBef>
                <a:spcPts val="0"/>
              </a:spcBef>
              <a:spcAft>
                <a:spcPts val="0"/>
              </a:spcAft>
              <a:buSzPts val="1462"/>
              <a:buNone/>
              <a:defRPr sz="1462"/>
            </a:lvl2pPr>
            <a:lvl3pPr lvl="2" algn="l">
              <a:lnSpc>
                <a:spcPct val="95000"/>
              </a:lnSpc>
              <a:spcBef>
                <a:spcPts val="0"/>
              </a:spcBef>
              <a:spcAft>
                <a:spcPts val="0"/>
              </a:spcAft>
              <a:buSzPts val="1462"/>
              <a:buNone/>
              <a:defRPr sz="1462"/>
            </a:lvl3pPr>
            <a:lvl4pPr lvl="3" algn="l">
              <a:lnSpc>
                <a:spcPct val="95000"/>
              </a:lnSpc>
              <a:spcBef>
                <a:spcPts val="0"/>
              </a:spcBef>
              <a:spcAft>
                <a:spcPts val="0"/>
              </a:spcAft>
              <a:buSzPts val="1462"/>
              <a:buNone/>
              <a:defRPr sz="1462"/>
            </a:lvl4pPr>
            <a:lvl5pPr lvl="4" algn="l">
              <a:lnSpc>
                <a:spcPct val="95000"/>
              </a:lnSpc>
              <a:spcBef>
                <a:spcPts val="0"/>
              </a:spcBef>
              <a:spcAft>
                <a:spcPts val="0"/>
              </a:spcAft>
              <a:buSzPts val="1462"/>
              <a:buNone/>
              <a:defRPr sz="1462"/>
            </a:lvl5pPr>
            <a:lvl6pPr lvl="5" algn="l">
              <a:lnSpc>
                <a:spcPct val="95000"/>
              </a:lnSpc>
              <a:spcBef>
                <a:spcPts val="0"/>
              </a:spcBef>
              <a:spcAft>
                <a:spcPts val="0"/>
              </a:spcAft>
              <a:buSzPts val="1462"/>
              <a:buNone/>
              <a:defRPr sz="1462"/>
            </a:lvl6pPr>
            <a:lvl7pPr lvl="6" algn="l">
              <a:lnSpc>
                <a:spcPct val="95000"/>
              </a:lnSpc>
              <a:spcBef>
                <a:spcPts val="0"/>
              </a:spcBef>
              <a:spcAft>
                <a:spcPts val="0"/>
              </a:spcAft>
              <a:buSzPts val="1462"/>
              <a:buNone/>
              <a:defRPr sz="1462"/>
            </a:lvl7pPr>
            <a:lvl8pPr lvl="7" algn="l">
              <a:lnSpc>
                <a:spcPct val="95000"/>
              </a:lnSpc>
              <a:spcBef>
                <a:spcPts val="0"/>
              </a:spcBef>
              <a:spcAft>
                <a:spcPts val="0"/>
              </a:spcAft>
              <a:buSzPts val="1462"/>
              <a:buNone/>
              <a:defRPr sz="1462"/>
            </a:lvl8pPr>
            <a:lvl9pPr lvl="8" algn="l">
              <a:lnSpc>
                <a:spcPct val="95000"/>
              </a:lnSpc>
              <a:spcBef>
                <a:spcPts val="0"/>
              </a:spcBef>
              <a:spcAft>
                <a:spcPts val="0"/>
              </a:spcAft>
              <a:buSzPts val="1462"/>
              <a:buNone/>
              <a:defRPr sz="1462"/>
            </a:lvl9pPr>
          </a:lstStyle>
          <a:p/>
        </p:txBody>
      </p:sp>
      <p:sp>
        <p:nvSpPr>
          <p:cNvPr id="964" name="Google Shape;964;g3970249a880_0_12334"/>
          <p:cNvSpPr txBox="1"/>
          <p:nvPr>
            <p:ph idx="8" type="subTitle"/>
          </p:nvPr>
        </p:nvSpPr>
        <p:spPr>
          <a:xfrm>
            <a:off x="4624217" y="3968500"/>
            <a:ext cx="3835200" cy="4767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462"/>
              <a:buNone/>
              <a:defRPr sz="1462"/>
            </a:lvl1pPr>
            <a:lvl2pPr lvl="1" algn="l">
              <a:lnSpc>
                <a:spcPct val="95000"/>
              </a:lnSpc>
              <a:spcBef>
                <a:spcPts val="0"/>
              </a:spcBef>
              <a:spcAft>
                <a:spcPts val="0"/>
              </a:spcAft>
              <a:buSzPts val="1462"/>
              <a:buNone/>
              <a:defRPr sz="1462"/>
            </a:lvl2pPr>
            <a:lvl3pPr lvl="2" algn="l">
              <a:lnSpc>
                <a:spcPct val="95000"/>
              </a:lnSpc>
              <a:spcBef>
                <a:spcPts val="0"/>
              </a:spcBef>
              <a:spcAft>
                <a:spcPts val="0"/>
              </a:spcAft>
              <a:buSzPts val="1462"/>
              <a:buNone/>
              <a:defRPr sz="1462"/>
            </a:lvl3pPr>
            <a:lvl4pPr lvl="3" algn="l">
              <a:lnSpc>
                <a:spcPct val="95000"/>
              </a:lnSpc>
              <a:spcBef>
                <a:spcPts val="0"/>
              </a:spcBef>
              <a:spcAft>
                <a:spcPts val="0"/>
              </a:spcAft>
              <a:buSzPts val="1462"/>
              <a:buNone/>
              <a:defRPr sz="1462"/>
            </a:lvl4pPr>
            <a:lvl5pPr lvl="4" algn="l">
              <a:lnSpc>
                <a:spcPct val="95000"/>
              </a:lnSpc>
              <a:spcBef>
                <a:spcPts val="0"/>
              </a:spcBef>
              <a:spcAft>
                <a:spcPts val="0"/>
              </a:spcAft>
              <a:buSzPts val="1462"/>
              <a:buNone/>
              <a:defRPr sz="1462"/>
            </a:lvl5pPr>
            <a:lvl6pPr lvl="5" algn="l">
              <a:lnSpc>
                <a:spcPct val="95000"/>
              </a:lnSpc>
              <a:spcBef>
                <a:spcPts val="0"/>
              </a:spcBef>
              <a:spcAft>
                <a:spcPts val="0"/>
              </a:spcAft>
              <a:buSzPts val="1462"/>
              <a:buNone/>
              <a:defRPr sz="1462"/>
            </a:lvl6pPr>
            <a:lvl7pPr lvl="6" algn="l">
              <a:lnSpc>
                <a:spcPct val="95000"/>
              </a:lnSpc>
              <a:spcBef>
                <a:spcPts val="0"/>
              </a:spcBef>
              <a:spcAft>
                <a:spcPts val="0"/>
              </a:spcAft>
              <a:buSzPts val="1462"/>
              <a:buNone/>
              <a:defRPr sz="1462"/>
            </a:lvl7pPr>
            <a:lvl8pPr lvl="7" algn="l">
              <a:lnSpc>
                <a:spcPct val="95000"/>
              </a:lnSpc>
              <a:spcBef>
                <a:spcPts val="0"/>
              </a:spcBef>
              <a:spcAft>
                <a:spcPts val="0"/>
              </a:spcAft>
              <a:buSzPts val="1462"/>
              <a:buNone/>
              <a:defRPr sz="1462"/>
            </a:lvl8pPr>
            <a:lvl9pPr lvl="8" algn="l">
              <a:lnSpc>
                <a:spcPct val="95000"/>
              </a:lnSpc>
              <a:spcBef>
                <a:spcPts val="0"/>
              </a:spcBef>
              <a:spcAft>
                <a:spcPts val="0"/>
              </a:spcAft>
              <a:buSzPts val="1462"/>
              <a:buNone/>
              <a:defRPr sz="1462"/>
            </a:lvl9pPr>
          </a:lstStyle>
          <a:p/>
        </p:txBody>
      </p:sp>
      <p:sp>
        <p:nvSpPr>
          <p:cNvPr id="965" name="Google Shape;965;g3970249a880_0_12334"/>
          <p:cNvSpPr txBox="1"/>
          <p:nvPr>
            <p:ph idx="9" type="subTitle"/>
          </p:nvPr>
        </p:nvSpPr>
        <p:spPr>
          <a:xfrm>
            <a:off x="2539807" y="2274159"/>
            <a:ext cx="518700" cy="156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012"/>
              <a:buFont typeface="Poppins"/>
              <a:buNone/>
              <a:defRPr b="1" sz="1012">
                <a:latin typeface="Poppins"/>
                <a:ea typeface="Poppins"/>
                <a:cs typeface="Poppins"/>
                <a:sym typeface="Poppins"/>
              </a:defRPr>
            </a:lvl1pPr>
            <a:lvl2pPr lvl="1" algn="l">
              <a:lnSpc>
                <a:spcPct val="95000"/>
              </a:lnSpc>
              <a:spcBef>
                <a:spcPts val="1350"/>
              </a:spcBef>
              <a:spcAft>
                <a:spcPts val="0"/>
              </a:spcAft>
              <a:buSzPts val="1012"/>
              <a:buNone/>
              <a:defRPr sz="1012"/>
            </a:lvl2pPr>
            <a:lvl3pPr lvl="2" algn="l">
              <a:lnSpc>
                <a:spcPct val="95000"/>
              </a:lnSpc>
              <a:spcBef>
                <a:spcPts val="1350"/>
              </a:spcBef>
              <a:spcAft>
                <a:spcPts val="0"/>
              </a:spcAft>
              <a:buSzPts val="1012"/>
              <a:buNone/>
              <a:defRPr sz="1012"/>
            </a:lvl3pPr>
            <a:lvl4pPr lvl="3" algn="l">
              <a:lnSpc>
                <a:spcPct val="95000"/>
              </a:lnSpc>
              <a:spcBef>
                <a:spcPts val="1350"/>
              </a:spcBef>
              <a:spcAft>
                <a:spcPts val="0"/>
              </a:spcAft>
              <a:buSzPts val="1012"/>
              <a:buNone/>
              <a:defRPr sz="1012"/>
            </a:lvl4pPr>
            <a:lvl5pPr lvl="4" algn="l">
              <a:lnSpc>
                <a:spcPct val="95000"/>
              </a:lnSpc>
              <a:spcBef>
                <a:spcPts val="1350"/>
              </a:spcBef>
              <a:spcAft>
                <a:spcPts val="0"/>
              </a:spcAft>
              <a:buSzPts val="1012"/>
              <a:buNone/>
              <a:defRPr sz="1012"/>
            </a:lvl5pPr>
            <a:lvl6pPr lvl="5" algn="l">
              <a:lnSpc>
                <a:spcPct val="90000"/>
              </a:lnSpc>
              <a:spcBef>
                <a:spcPts val="375"/>
              </a:spcBef>
              <a:spcAft>
                <a:spcPts val="0"/>
              </a:spcAft>
              <a:buSzPts val="1012"/>
              <a:buNone/>
              <a:defRPr sz="1012"/>
            </a:lvl6pPr>
            <a:lvl7pPr lvl="6" algn="l">
              <a:lnSpc>
                <a:spcPct val="90000"/>
              </a:lnSpc>
              <a:spcBef>
                <a:spcPts val="375"/>
              </a:spcBef>
              <a:spcAft>
                <a:spcPts val="0"/>
              </a:spcAft>
              <a:buSzPts val="1012"/>
              <a:buNone/>
              <a:defRPr sz="1012"/>
            </a:lvl7pPr>
            <a:lvl8pPr lvl="7" algn="l">
              <a:lnSpc>
                <a:spcPct val="90000"/>
              </a:lnSpc>
              <a:spcBef>
                <a:spcPts val="375"/>
              </a:spcBef>
              <a:spcAft>
                <a:spcPts val="0"/>
              </a:spcAft>
              <a:buSzPts val="1012"/>
              <a:buNone/>
              <a:defRPr sz="1012"/>
            </a:lvl8pPr>
            <a:lvl9pPr lvl="8" algn="l">
              <a:lnSpc>
                <a:spcPct val="90000"/>
              </a:lnSpc>
              <a:spcBef>
                <a:spcPts val="375"/>
              </a:spcBef>
              <a:spcAft>
                <a:spcPts val="0"/>
              </a:spcAft>
              <a:buSzPts val="1012"/>
              <a:buNone/>
              <a:defRPr sz="1012"/>
            </a:lvl9pPr>
          </a:lstStyle>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6_Custom Layout">
  <p:cSld name="46_Custom Layout">
    <p:spTree>
      <p:nvGrpSpPr>
        <p:cNvPr id="966" name="Shape 966"/>
        <p:cNvGrpSpPr/>
        <p:nvPr/>
      </p:nvGrpSpPr>
      <p:grpSpPr>
        <a:xfrm>
          <a:off x="0" y="0"/>
          <a:ext cx="0" cy="0"/>
          <a:chOff x="0" y="0"/>
          <a:chExt cx="0" cy="0"/>
        </a:xfrm>
      </p:grpSpPr>
      <p:sp>
        <p:nvSpPr>
          <p:cNvPr id="967" name="Google Shape;967;g3970249a880_0_12355"/>
          <p:cNvSpPr/>
          <p:nvPr/>
        </p:nvSpPr>
        <p:spPr>
          <a:xfrm>
            <a:off x="3539152" y="895965"/>
            <a:ext cx="5386200" cy="3687300"/>
          </a:xfrm>
          <a:prstGeom prst="roundRect">
            <a:avLst>
              <a:gd fmla="val 1368" name="adj"/>
            </a:avLst>
          </a:prstGeom>
          <a:gradFill>
            <a:gsLst>
              <a:gs pos="0">
                <a:srgbClr val="EBF0FF"/>
              </a:gs>
              <a:gs pos="28000">
                <a:srgbClr val="E7EDFF"/>
              </a:gs>
              <a:gs pos="53000">
                <a:srgbClr val="DCE5FF"/>
              </a:gs>
              <a:gs pos="77000">
                <a:srgbClr val="CAD7FF"/>
              </a:gs>
              <a:gs pos="85000">
                <a:srgbClr val="C3D2FF"/>
              </a:gs>
              <a:gs pos="100000">
                <a:srgbClr val="C3D2FF"/>
              </a:gs>
            </a:gsLst>
            <a:lin ang="404279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68" name="Google Shape;968;g3970249a880_0_1235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969" name="Google Shape;969;g3970249a880_0_12355"/>
          <p:cNvPicPr preferRelativeResize="0"/>
          <p:nvPr/>
        </p:nvPicPr>
        <p:blipFill rotWithShape="1">
          <a:blip r:embed="rId2">
            <a:alphaModFix/>
          </a:blip>
          <a:srcRect b="0" l="0" r="0" t="0"/>
          <a:stretch/>
        </p:blipFill>
        <p:spPr>
          <a:xfrm>
            <a:off x="3671983" y="1362122"/>
            <a:ext cx="51808" cy="122703"/>
          </a:xfrm>
          <a:prstGeom prst="rect">
            <a:avLst/>
          </a:prstGeom>
          <a:noFill/>
          <a:ln>
            <a:noFill/>
          </a:ln>
        </p:spPr>
      </p:pic>
      <p:pic>
        <p:nvPicPr>
          <p:cNvPr id="970" name="Google Shape;970;g3970249a880_0_12355"/>
          <p:cNvPicPr preferRelativeResize="0"/>
          <p:nvPr/>
        </p:nvPicPr>
        <p:blipFill rotWithShape="1">
          <a:blip r:embed="rId2">
            <a:alphaModFix/>
          </a:blip>
          <a:srcRect b="0" l="0" r="0" t="0"/>
          <a:stretch/>
        </p:blipFill>
        <p:spPr>
          <a:xfrm>
            <a:off x="3671983" y="2519235"/>
            <a:ext cx="51808" cy="122703"/>
          </a:xfrm>
          <a:prstGeom prst="rect">
            <a:avLst/>
          </a:prstGeom>
          <a:noFill/>
          <a:ln>
            <a:noFill/>
          </a:ln>
        </p:spPr>
      </p:pic>
      <p:pic>
        <p:nvPicPr>
          <p:cNvPr id="971" name="Google Shape;971;g3970249a880_0_12355"/>
          <p:cNvPicPr preferRelativeResize="0"/>
          <p:nvPr/>
        </p:nvPicPr>
        <p:blipFill rotWithShape="1">
          <a:blip r:embed="rId2">
            <a:alphaModFix/>
          </a:blip>
          <a:srcRect b="0" l="0" r="0" t="0"/>
          <a:stretch/>
        </p:blipFill>
        <p:spPr>
          <a:xfrm>
            <a:off x="3671983" y="3713850"/>
            <a:ext cx="51808" cy="122703"/>
          </a:xfrm>
          <a:prstGeom prst="rect">
            <a:avLst/>
          </a:prstGeom>
          <a:noFill/>
          <a:ln>
            <a:noFill/>
          </a:ln>
        </p:spPr>
      </p:pic>
      <p:pic>
        <p:nvPicPr>
          <p:cNvPr id="972" name="Google Shape;972;g3970249a880_0_12355"/>
          <p:cNvPicPr preferRelativeResize="0"/>
          <p:nvPr/>
        </p:nvPicPr>
        <p:blipFill rotWithShape="1">
          <a:blip r:embed="rId3">
            <a:alphaModFix/>
          </a:blip>
          <a:srcRect b="0" l="0" r="0" t="0"/>
          <a:stretch/>
        </p:blipFill>
        <p:spPr>
          <a:xfrm>
            <a:off x="314533" y="1193772"/>
            <a:ext cx="8845668" cy="5707"/>
          </a:xfrm>
          <a:prstGeom prst="rect">
            <a:avLst/>
          </a:prstGeom>
          <a:noFill/>
          <a:ln>
            <a:noFill/>
          </a:ln>
        </p:spPr>
      </p:pic>
      <p:pic>
        <p:nvPicPr>
          <p:cNvPr id="973" name="Google Shape;973;g3970249a880_0_12355"/>
          <p:cNvPicPr preferRelativeResize="0"/>
          <p:nvPr/>
        </p:nvPicPr>
        <p:blipFill rotWithShape="1">
          <a:blip r:embed="rId3">
            <a:alphaModFix/>
          </a:blip>
          <a:srcRect b="0" l="0" r="0" t="0"/>
          <a:stretch/>
        </p:blipFill>
        <p:spPr>
          <a:xfrm>
            <a:off x="314533" y="2359352"/>
            <a:ext cx="8845668" cy="5707"/>
          </a:xfrm>
          <a:prstGeom prst="rect">
            <a:avLst/>
          </a:prstGeom>
          <a:noFill/>
          <a:ln>
            <a:noFill/>
          </a:ln>
        </p:spPr>
      </p:pic>
      <p:pic>
        <p:nvPicPr>
          <p:cNvPr id="974" name="Google Shape;974;g3970249a880_0_12355"/>
          <p:cNvPicPr preferRelativeResize="0"/>
          <p:nvPr/>
        </p:nvPicPr>
        <p:blipFill rotWithShape="1">
          <a:blip r:embed="rId3">
            <a:alphaModFix/>
          </a:blip>
          <a:srcRect b="0" l="0" r="0" t="0"/>
          <a:stretch/>
        </p:blipFill>
        <p:spPr>
          <a:xfrm>
            <a:off x="314533" y="3517788"/>
            <a:ext cx="8845668" cy="5707"/>
          </a:xfrm>
          <a:prstGeom prst="rect">
            <a:avLst/>
          </a:prstGeom>
          <a:noFill/>
          <a:ln>
            <a:noFill/>
          </a:ln>
        </p:spPr>
      </p:pic>
      <p:sp>
        <p:nvSpPr>
          <p:cNvPr id="975" name="Google Shape;975;g3970249a880_0_12355"/>
          <p:cNvSpPr txBox="1"/>
          <p:nvPr>
            <p:ph idx="1" type="subTitle"/>
          </p:nvPr>
        </p:nvSpPr>
        <p:spPr>
          <a:xfrm>
            <a:off x="318727" y="1296188"/>
            <a:ext cx="2869500" cy="1515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125"/>
              <a:buFont typeface="Poppins"/>
              <a:buNone/>
              <a:defRPr b="1" sz="1125">
                <a:latin typeface="Poppins"/>
                <a:ea typeface="Poppins"/>
                <a:cs typeface="Poppins"/>
                <a:sym typeface="Poppins"/>
              </a:defRPr>
            </a:lvl1pPr>
            <a:lvl2pPr lvl="1" algn="l">
              <a:lnSpc>
                <a:spcPct val="95000"/>
              </a:lnSpc>
              <a:spcBef>
                <a:spcPts val="1350"/>
              </a:spcBef>
              <a:spcAft>
                <a:spcPts val="0"/>
              </a:spcAft>
              <a:buSzPts val="1125"/>
              <a:buNone/>
              <a:defRPr sz="1125"/>
            </a:lvl2pPr>
            <a:lvl3pPr lvl="2" algn="l">
              <a:lnSpc>
                <a:spcPct val="95000"/>
              </a:lnSpc>
              <a:spcBef>
                <a:spcPts val="1350"/>
              </a:spcBef>
              <a:spcAft>
                <a:spcPts val="0"/>
              </a:spcAft>
              <a:buSzPts val="1125"/>
              <a:buNone/>
              <a:defRPr sz="1125"/>
            </a:lvl3pPr>
            <a:lvl4pPr lvl="3" algn="l">
              <a:lnSpc>
                <a:spcPct val="95000"/>
              </a:lnSpc>
              <a:spcBef>
                <a:spcPts val="1350"/>
              </a:spcBef>
              <a:spcAft>
                <a:spcPts val="0"/>
              </a:spcAft>
              <a:buSzPts val="1125"/>
              <a:buNone/>
              <a:defRPr sz="1125"/>
            </a:lvl4pPr>
            <a:lvl5pPr lvl="4" algn="l">
              <a:lnSpc>
                <a:spcPct val="95000"/>
              </a:lnSpc>
              <a:spcBef>
                <a:spcPts val="1350"/>
              </a:spcBef>
              <a:spcAft>
                <a:spcPts val="0"/>
              </a:spcAft>
              <a:buSzPts val="1125"/>
              <a:buNone/>
              <a:defRPr sz="1125"/>
            </a:lvl5pPr>
            <a:lvl6pPr lvl="5" algn="l">
              <a:lnSpc>
                <a:spcPct val="90000"/>
              </a:lnSpc>
              <a:spcBef>
                <a:spcPts val="375"/>
              </a:spcBef>
              <a:spcAft>
                <a:spcPts val="0"/>
              </a:spcAft>
              <a:buSzPts val="1125"/>
              <a:buNone/>
              <a:defRPr sz="1125"/>
            </a:lvl6pPr>
            <a:lvl7pPr lvl="6" algn="l">
              <a:lnSpc>
                <a:spcPct val="90000"/>
              </a:lnSpc>
              <a:spcBef>
                <a:spcPts val="375"/>
              </a:spcBef>
              <a:spcAft>
                <a:spcPts val="0"/>
              </a:spcAft>
              <a:buSzPts val="1125"/>
              <a:buNone/>
              <a:defRPr sz="1125"/>
            </a:lvl7pPr>
            <a:lvl8pPr lvl="7" algn="l">
              <a:lnSpc>
                <a:spcPct val="90000"/>
              </a:lnSpc>
              <a:spcBef>
                <a:spcPts val="375"/>
              </a:spcBef>
              <a:spcAft>
                <a:spcPts val="0"/>
              </a:spcAft>
              <a:buSzPts val="1125"/>
              <a:buNone/>
              <a:defRPr sz="1125"/>
            </a:lvl8pPr>
            <a:lvl9pPr lvl="8" algn="l">
              <a:lnSpc>
                <a:spcPct val="90000"/>
              </a:lnSpc>
              <a:spcBef>
                <a:spcPts val="375"/>
              </a:spcBef>
              <a:spcAft>
                <a:spcPts val="0"/>
              </a:spcAft>
              <a:buSzPts val="1125"/>
              <a:buNone/>
              <a:defRPr sz="1125"/>
            </a:lvl9pPr>
          </a:lstStyle>
          <a:p/>
        </p:txBody>
      </p:sp>
      <p:sp>
        <p:nvSpPr>
          <p:cNvPr id="976" name="Google Shape;976;g3970249a880_0_12355"/>
          <p:cNvSpPr txBox="1"/>
          <p:nvPr>
            <p:ph idx="2" type="subTitle"/>
          </p:nvPr>
        </p:nvSpPr>
        <p:spPr>
          <a:xfrm>
            <a:off x="314537" y="1549173"/>
            <a:ext cx="2869500" cy="156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125"/>
              <a:buNone/>
              <a:defRPr sz="1125"/>
            </a:lvl1pPr>
            <a:lvl2pPr lvl="1" algn="l">
              <a:lnSpc>
                <a:spcPct val="95000"/>
              </a:lnSpc>
              <a:spcBef>
                <a:spcPts val="1350"/>
              </a:spcBef>
              <a:spcAft>
                <a:spcPts val="0"/>
              </a:spcAft>
              <a:buSzPts val="1125"/>
              <a:buNone/>
              <a:defRPr sz="1125"/>
            </a:lvl2pPr>
            <a:lvl3pPr lvl="2" algn="l">
              <a:lnSpc>
                <a:spcPct val="95000"/>
              </a:lnSpc>
              <a:spcBef>
                <a:spcPts val="1350"/>
              </a:spcBef>
              <a:spcAft>
                <a:spcPts val="0"/>
              </a:spcAft>
              <a:buSzPts val="1125"/>
              <a:buNone/>
              <a:defRPr sz="1125"/>
            </a:lvl3pPr>
            <a:lvl4pPr lvl="3" algn="l">
              <a:lnSpc>
                <a:spcPct val="95000"/>
              </a:lnSpc>
              <a:spcBef>
                <a:spcPts val="1350"/>
              </a:spcBef>
              <a:spcAft>
                <a:spcPts val="0"/>
              </a:spcAft>
              <a:buSzPts val="1125"/>
              <a:buNone/>
              <a:defRPr sz="1125"/>
            </a:lvl4pPr>
            <a:lvl5pPr lvl="4" algn="l">
              <a:lnSpc>
                <a:spcPct val="95000"/>
              </a:lnSpc>
              <a:spcBef>
                <a:spcPts val="1350"/>
              </a:spcBef>
              <a:spcAft>
                <a:spcPts val="0"/>
              </a:spcAft>
              <a:buSzPts val="1125"/>
              <a:buNone/>
              <a:defRPr sz="1125"/>
            </a:lvl5pPr>
            <a:lvl6pPr lvl="5" algn="l">
              <a:lnSpc>
                <a:spcPct val="90000"/>
              </a:lnSpc>
              <a:spcBef>
                <a:spcPts val="375"/>
              </a:spcBef>
              <a:spcAft>
                <a:spcPts val="0"/>
              </a:spcAft>
              <a:buSzPts val="1125"/>
              <a:buNone/>
              <a:defRPr sz="1125"/>
            </a:lvl6pPr>
            <a:lvl7pPr lvl="6" algn="l">
              <a:lnSpc>
                <a:spcPct val="90000"/>
              </a:lnSpc>
              <a:spcBef>
                <a:spcPts val="375"/>
              </a:spcBef>
              <a:spcAft>
                <a:spcPts val="0"/>
              </a:spcAft>
              <a:buSzPts val="1125"/>
              <a:buNone/>
              <a:defRPr sz="1125"/>
            </a:lvl7pPr>
            <a:lvl8pPr lvl="7" algn="l">
              <a:lnSpc>
                <a:spcPct val="90000"/>
              </a:lnSpc>
              <a:spcBef>
                <a:spcPts val="375"/>
              </a:spcBef>
              <a:spcAft>
                <a:spcPts val="0"/>
              </a:spcAft>
              <a:buSzPts val="1125"/>
              <a:buNone/>
              <a:defRPr sz="1125"/>
            </a:lvl8pPr>
            <a:lvl9pPr lvl="8" algn="l">
              <a:lnSpc>
                <a:spcPct val="90000"/>
              </a:lnSpc>
              <a:spcBef>
                <a:spcPts val="375"/>
              </a:spcBef>
              <a:spcAft>
                <a:spcPts val="0"/>
              </a:spcAft>
              <a:buSzPts val="1125"/>
              <a:buNone/>
              <a:defRPr sz="1125"/>
            </a:lvl9pPr>
          </a:lstStyle>
          <a:p/>
        </p:txBody>
      </p:sp>
      <p:sp>
        <p:nvSpPr>
          <p:cNvPr id="977" name="Google Shape;977;g3970249a880_0_12355"/>
          <p:cNvSpPr txBox="1"/>
          <p:nvPr>
            <p:ph idx="3" type="subTitle"/>
          </p:nvPr>
        </p:nvSpPr>
        <p:spPr>
          <a:xfrm>
            <a:off x="3789726" y="1296188"/>
            <a:ext cx="4824900" cy="445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00"/>
              <a:buNone/>
              <a:defRPr sz="1500"/>
            </a:lvl1pPr>
            <a:lvl2pPr lvl="1" algn="l">
              <a:lnSpc>
                <a:spcPct val="95000"/>
              </a:lnSpc>
              <a:spcBef>
                <a:spcPts val="0"/>
              </a:spcBef>
              <a:spcAft>
                <a:spcPts val="0"/>
              </a:spcAft>
              <a:buSzPts val="1500"/>
              <a:buNone/>
              <a:defRPr sz="1500"/>
            </a:lvl2pPr>
            <a:lvl3pPr lvl="2" algn="l">
              <a:lnSpc>
                <a:spcPct val="95000"/>
              </a:lnSpc>
              <a:spcBef>
                <a:spcPts val="0"/>
              </a:spcBef>
              <a:spcAft>
                <a:spcPts val="0"/>
              </a:spcAft>
              <a:buSzPts val="1500"/>
              <a:buNone/>
              <a:defRPr sz="1500"/>
            </a:lvl3pPr>
            <a:lvl4pPr lvl="3" algn="l">
              <a:lnSpc>
                <a:spcPct val="95000"/>
              </a:lnSpc>
              <a:spcBef>
                <a:spcPts val="0"/>
              </a:spcBef>
              <a:spcAft>
                <a:spcPts val="0"/>
              </a:spcAft>
              <a:buSzPts val="1500"/>
              <a:buNone/>
              <a:defRPr sz="1500"/>
            </a:lvl4pPr>
            <a:lvl5pPr lvl="4" algn="l">
              <a:lnSpc>
                <a:spcPct val="95000"/>
              </a:lnSpc>
              <a:spcBef>
                <a:spcPts val="0"/>
              </a:spcBef>
              <a:spcAft>
                <a:spcPts val="0"/>
              </a:spcAft>
              <a:buSzPts val="1500"/>
              <a:buNone/>
              <a:defRPr sz="1500"/>
            </a:lvl5pPr>
            <a:lvl6pPr lvl="5" algn="l">
              <a:lnSpc>
                <a:spcPct val="95000"/>
              </a:lnSpc>
              <a:spcBef>
                <a:spcPts val="0"/>
              </a:spcBef>
              <a:spcAft>
                <a:spcPts val="0"/>
              </a:spcAft>
              <a:buSzPts val="1500"/>
              <a:buNone/>
              <a:defRPr sz="1500"/>
            </a:lvl6pPr>
            <a:lvl7pPr lvl="6" algn="l">
              <a:lnSpc>
                <a:spcPct val="95000"/>
              </a:lnSpc>
              <a:spcBef>
                <a:spcPts val="0"/>
              </a:spcBef>
              <a:spcAft>
                <a:spcPts val="0"/>
              </a:spcAft>
              <a:buSzPts val="1500"/>
              <a:buNone/>
              <a:defRPr sz="1500"/>
            </a:lvl7pPr>
            <a:lvl8pPr lvl="7" algn="l">
              <a:lnSpc>
                <a:spcPct val="95000"/>
              </a:lnSpc>
              <a:spcBef>
                <a:spcPts val="0"/>
              </a:spcBef>
              <a:spcAft>
                <a:spcPts val="0"/>
              </a:spcAft>
              <a:buSzPts val="1500"/>
              <a:buNone/>
              <a:defRPr sz="1500"/>
            </a:lvl8pPr>
            <a:lvl9pPr lvl="8" algn="l">
              <a:lnSpc>
                <a:spcPct val="95000"/>
              </a:lnSpc>
              <a:spcBef>
                <a:spcPts val="0"/>
              </a:spcBef>
              <a:spcAft>
                <a:spcPts val="0"/>
              </a:spcAft>
              <a:buSzPts val="1500"/>
              <a:buNone/>
              <a:defRPr sz="1500"/>
            </a:lvl9pPr>
          </a:lstStyle>
          <a:p/>
        </p:txBody>
      </p:sp>
      <p:sp>
        <p:nvSpPr>
          <p:cNvPr id="978" name="Google Shape;978;g3970249a880_0_12355"/>
          <p:cNvSpPr txBox="1"/>
          <p:nvPr>
            <p:ph idx="4" type="subTitle"/>
          </p:nvPr>
        </p:nvSpPr>
        <p:spPr>
          <a:xfrm>
            <a:off x="318727" y="2468863"/>
            <a:ext cx="2869500" cy="1515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125"/>
              <a:buFont typeface="Poppins"/>
              <a:buNone/>
              <a:defRPr b="1" sz="1125">
                <a:latin typeface="Poppins"/>
                <a:ea typeface="Poppins"/>
                <a:cs typeface="Poppins"/>
                <a:sym typeface="Poppins"/>
              </a:defRPr>
            </a:lvl1pPr>
            <a:lvl2pPr lvl="1" algn="l">
              <a:lnSpc>
                <a:spcPct val="95000"/>
              </a:lnSpc>
              <a:spcBef>
                <a:spcPts val="1350"/>
              </a:spcBef>
              <a:spcAft>
                <a:spcPts val="0"/>
              </a:spcAft>
              <a:buSzPts val="1125"/>
              <a:buNone/>
              <a:defRPr sz="1125"/>
            </a:lvl2pPr>
            <a:lvl3pPr lvl="2" algn="l">
              <a:lnSpc>
                <a:spcPct val="95000"/>
              </a:lnSpc>
              <a:spcBef>
                <a:spcPts val="1350"/>
              </a:spcBef>
              <a:spcAft>
                <a:spcPts val="0"/>
              </a:spcAft>
              <a:buSzPts val="1125"/>
              <a:buNone/>
              <a:defRPr sz="1125"/>
            </a:lvl3pPr>
            <a:lvl4pPr lvl="3" algn="l">
              <a:lnSpc>
                <a:spcPct val="95000"/>
              </a:lnSpc>
              <a:spcBef>
                <a:spcPts val="1350"/>
              </a:spcBef>
              <a:spcAft>
                <a:spcPts val="0"/>
              </a:spcAft>
              <a:buSzPts val="1125"/>
              <a:buNone/>
              <a:defRPr sz="1125"/>
            </a:lvl4pPr>
            <a:lvl5pPr lvl="4" algn="l">
              <a:lnSpc>
                <a:spcPct val="95000"/>
              </a:lnSpc>
              <a:spcBef>
                <a:spcPts val="1350"/>
              </a:spcBef>
              <a:spcAft>
                <a:spcPts val="0"/>
              </a:spcAft>
              <a:buSzPts val="1125"/>
              <a:buNone/>
              <a:defRPr sz="1125"/>
            </a:lvl5pPr>
            <a:lvl6pPr lvl="5" algn="l">
              <a:lnSpc>
                <a:spcPct val="90000"/>
              </a:lnSpc>
              <a:spcBef>
                <a:spcPts val="375"/>
              </a:spcBef>
              <a:spcAft>
                <a:spcPts val="0"/>
              </a:spcAft>
              <a:buSzPts val="1125"/>
              <a:buNone/>
              <a:defRPr sz="1125"/>
            </a:lvl6pPr>
            <a:lvl7pPr lvl="6" algn="l">
              <a:lnSpc>
                <a:spcPct val="90000"/>
              </a:lnSpc>
              <a:spcBef>
                <a:spcPts val="375"/>
              </a:spcBef>
              <a:spcAft>
                <a:spcPts val="0"/>
              </a:spcAft>
              <a:buSzPts val="1125"/>
              <a:buNone/>
              <a:defRPr sz="1125"/>
            </a:lvl7pPr>
            <a:lvl8pPr lvl="7" algn="l">
              <a:lnSpc>
                <a:spcPct val="90000"/>
              </a:lnSpc>
              <a:spcBef>
                <a:spcPts val="375"/>
              </a:spcBef>
              <a:spcAft>
                <a:spcPts val="0"/>
              </a:spcAft>
              <a:buSzPts val="1125"/>
              <a:buNone/>
              <a:defRPr sz="1125"/>
            </a:lvl8pPr>
            <a:lvl9pPr lvl="8" algn="l">
              <a:lnSpc>
                <a:spcPct val="90000"/>
              </a:lnSpc>
              <a:spcBef>
                <a:spcPts val="375"/>
              </a:spcBef>
              <a:spcAft>
                <a:spcPts val="0"/>
              </a:spcAft>
              <a:buSzPts val="1125"/>
              <a:buNone/>
              <a:defRPr sz="1125"/>
            </a:lvl9pPr>
          </a:lstStyle>
          <a:p/>
        </p:txBody>
      </p:sp>
      <p:sp>
        <p:nvSpPr>
          <p:cNvPr id="979" name="Google Shape;979;g3970249a880_0_12355"/>
          <p:cNvSpPr txBox="1"/>
          <p:nvPr>
            <p:ph idx="5" type="subTitle"/>
          </p:nvPr>
        </p:nvSpPr>
        <p:spPr>
          <a:xfrm>
            <a:off x="314537" y="2677028"/>
            <a:ext cx="2869500" cy="156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125"/>
              <a:buNone/>
              <a:defRPr sz="1125"/>
            </a:lvl1pPr>
            <a:lvl2pPr lvl="1" algn="l">
              <a:lnSpc>
                <a:spcPct val="95000"/>
              </a:lnSpc>
              <a:spcBef>
                <a:spcPts val="1350"/>
              </a:spcBef>
              <a:spcAft>
                <a:spcPts val="0"/>
              </a:spcAft>
              <a:buSzPts val="1125"/>
              <a:buNone/>
              <a:defRPr sz="1125"/>
            </a:lvl2pPr>
            <a:lvl3pPr lvl="2" algn="l">
              <a:lnSpc>
                <a:spcPct val="95000"/>
              </a:lnSpc>
              <a:spcBef>
                <a:spcPts val="1350"/>
              </a:spcBef>
              <a:spcAft>
                <a:spcPts val="0"/>
              </a:spcAft>
              <a:buSzPts val="1125"/>
              <a:buNone/>
              <a:defRPr sz="1125"/>
            </a:lvl3pPr>
            <a:lvl4pPr lvl="3" algn="l">
              <a:lnSpc>
                <a:spcPct val="95000"/>
              </a:lnSpc>
              <a:spcBef>
                <a:spcPts val="1350"/>
              </a:spcBef>
              <a:spcAft>
                <a:spcPts val="0"/>
              </a:spcAft>
              <a:buSzPts val="1125"/>
              <a:buNone/>
              <a:defRPr sz="1125"/>
            </a:lvl4pPr>
            <a:lvl5pPr lvl="4" algn="l">
              <a:lnSpc>
                <a:spcPct val="95000"/>
              </a:lnSpc>
              <a:spcBef>
                <a:spcPts val="1350"/>
              </a:spcBef>
              <a:spcAft>
                <a:spcPts val="0"/>
              </a:spcAft>
              <a:buSzPts val="1125"/>
              <a:buNone/>
              <a:defRPr sz="1125"/>
            </a:lvl5pPr>
            <a:lvl6pPr lvl="5" algn="l">
              <a:lnSpc>
                <a:spcPct val="90000"/>
              </a:lnSpc>
              <a:spcBef>
                <a:spcPts val="375"/>
              </a:spcBef>
              <a:spcAft>
                <a:spcPts val="0"/>
              </a:spcAft>
              <a:buSzPts val="1125"/>
              <a:buNone/>
              <a:defRPr sz="1125"/>
            </a:lvl6pPr>
            <a:lvl7pPr lvl="6" algn="l">
              <a:lnSpc>
                <a:spcPct val="90000"/>
              </a:lnSpc>
              <a:spcBef>
                <a:spcPts val="375"/>
              </a:spcBef>
              <a:spcAft>
                <a:spcPts val="0"/>
              </a:spcAft>
              <a:buSzPts val="1125"/>
              <a:buNone/>
              <a:defRPr sz="1125"/>
            </a:lvl7pPr>
            <a:lvl8pPr lvl="7" algn="l">
              <a:lnSpc>
                <a:spcPct val="90000"/>
              </a:lnSpc>
              <a:spcBef>
                <a:spcPts val="375"/>
              </a:spcBef>
              <a:spcAft>
                <a:spcPts val="0"/>
              </a:spcAft>
              <a:buSzPts val="1125"/>
              <a:buNone/>
              <a:defRPr sz="1125"/>
            </a:lvl8pPr>
            <a:lvl9pPr lvl="8" algn="l">
              <a:lnSpc>
                <a:spcPct val="90000"/>
              </a:lnSpc>
              <a:spcBef>
                <a:spcPts val="375"/>
              </a:spcBef>
              <a:spcAft>
                <a:spcPts val="0"/>
              </a:spcAft>
              <a:buSzPts val="1125"/>
              <a:buNone/>
              <a:defRPr sz="1125"/>
            </a:lvl9pPr>
          </a:lstStyle>
          <a:p/>
        </p:txBody>
      </p:sp>
      <p:sp>
        <p:nvSpPr>
          <p:cNvPr id="980" name="Google Shape;980;g3970249a880_0_12355"/>
          <p:cNvSpPr txBox="1"/>
          <p:nvPr>
            <p:ph idx="6" type="subTitle"/>
          </p:nvPr>
        </p:nvSpPr>
        <p:spPr>
          <a:xfrm>
            <a:off x="3789726" y="2468863"/>
            <a:ext cx="4824900" cy="445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00"/>
              <a:buNone/>
              <a:defRPr sz="1500"/>
            </a:lvl1pPr>
            <a:lvl2pPr lvl="1" algn="l">
              <a:lnSpc>
                <a:spcPct val="95000"/>
              </a:lnSpc>
              <a:spcBef>
                <a:spcPts val="0"/>
              </a:spcBef>
              <a:spcAft>
                <a:spcPts val="0"/>
              </a:spcAft>
              <a:buSzPts val="1500"/>
              <a:buNone/>
              <a:defRPr sz="1500"/>
            </a:lvl2pPr>
            <a:lvl3pPr lvl="2" algn="l">
              <a:lnSpc>
                <a:spcPct val="95000"/>
              </a:lnSpc>
              <a:spcBef>
                <a:spcPts val="0"/>
              </a:spcBef>
              <a:spcAft>
                <a:spcPts val="0"/>
              </a:spcAft>
              <a:buSzPts val="1500"/>
              <a:buNone/>
              <a:defRPr sz="1500"/>
            </a:lvl3pPr>
            <a:lvl4pPr lvl="3" algn="l">
              <a:lnSpc>
                <a:spcPct val="95000"/>
              </a:lnSpc>
              <a:spcBef>
                <a:spcPts val="0"/>
              </a:spcBef>
              <a:spcAft>
                <a:spcPts val="0"/>
              </a:spcAft>
              <a:buSzPts val="1500"/>
              <a:buNone/>
              <a:defRPr sz="1500"/>
            </a:lvl4pPr>
            <a:lvl5pPr lvl="4" algn="l">
              <a:lnSpc>
                <a:spcPct val="95000"/>
              </a:lnSpc>
              <a:spcBef>
                <a:spcPts val="0"/>
              </a:spcBef>
              <a:spcAft>
                <a:spcPts val="0"/>
              </a:spcAft>
              <a:buSzPts val="1500"/>
              <a:buNone/>
              <a:defRPr sz="1500"/>
            </a:lvl5pPr>
            <a:lvl6pPr lvl="5" algn="l">
              <a:lnSpc>
                <a:spcPct val="95000"/>
              </a:lnSpc>
              <a:spcBef>
                <a:spcPts val="0"/>
              </a:spcBef>
              <a:spcAft>
                <a:spcPts val="0"/>
              </a:spcAft>
              <a:buSzPts val="1500"/>
              <a:buNone/>
              <a:defRPr sz="1500"/>
            </a:lvl6pPr>
            <a:lvl7pPr lvl="6" algn="l">
              <a:lnSpc>
                <a:spcPct val="95000"/>
              </a:lnSpc>
              <a:spcBef>
                <a:spcPts val="0"/>
              </a:spcBef>
              <a:spcAft>
                <a:spcPts val="0"/>
              </a:spcAft>
              <a:buSzPts val="1500"/>
              <a:buNone/>
              <a:defRPr sz="1500"/>
            </a:lvl7pPr>
            <a:lvl8pPr lvl="7" algn="l">
              <a:lnSpc>
                <a:spcPct val="95000"/>
              </a:lnSpc>
              <a:spcBef>
                <a:spcPts val="0"/>
              </a:spcBef>
              <a:spcAft>
                <a:spcPts val="0"/>
              </a:spcAft>
              <a:buSzPts val="1500"/>
              <a:buNone/>
              <a:defRPr sz="1500"/>
            </a:lvl8pPr>
            <a:lvl9pPr lvl="8" algn="l">
              <a:lnSpc>
                <a:spcPct val="95000"/>
              </a:lnSpc>
              <a:spcBef>
                <a:spcPts val="0"/>
              </a:spcBef>
              <a:spcAft>
                <a:spcPts val="0"/>
              </a:spcAft>
              <a:buSzPts val="1500"/>
              <a:buNone/>
              <a:defRPr sz="1500"/>
            </a:lvl9pPr>
          </a:lstStyle>
          <a:p/>
        </p:txBody>
      </p:sp>
      <p:sp>
        <p:nvSpPr>
          <p:cNvPr id="981" name="Google Shape;981;g3970249a880_0_12355"/>
          <p:cNvSpPr txBox="1"/>
          <p:nvPr>
            <p:ph idx="7" type="subTitle"/>
          </p:nvPr>
        </p:nvSpPr>
        <p:spPr>
          <a:xfrm>
            <a:off x="318727" y="3661988"/>
            <a:ext cx="2869500" cy="1515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125"/>
              <a:buFont typeface="Poppins"/>
              <a:buNone/>
              <a:defRPr b="1" sz="1125">
                <a:latin typeface="Poppins"/>
                <a:ea typeface="Poppins"/>
                <a:cs typeface="Poppins"/>
                <a:sym typeface="Poppins"/>
              </a:defRPr>
            </a:lvl1pPr>
            <a:lvl2pPr lvl="1" algn="l">
              <a:lnSpc>
                <a:spcPct val="95000"/>
              </a:lnSpc>
              <a:spcBef>
                <a:spcPts val="1350"/>
              </a:spcBef>
              <a:spcAft>
                <a:spcPts val="0"/>
              </a:spcAft>
              <a:buSzPts val="1125"/>
              <a:buNone/>
              <a:defRPr sz="1125"/>
            </a:lvl2pPr>
            <a:lvl3pPr lvl="2" algn="l">
              <a:lnSpc>
                <a:spcPct val="95000"/>
              </a:lnSpc>
              <a:spcBef>
                <a:spcPts val="1350"/>
              </a:spcBef>
              <a:spcAft>
                <a:spcPts val="0"/>
              </a:spcAft>
              <a:buSzPts val="1125"/>
              <a:buNone/>
              <a:defRPr sz="1125"/>
            </a:lvl3pPr>
            <a:lvl4pPr lvl="3" algn="l">
              <a:lnSpc>
                <a:spcPct val="95000"/>
              </a:lnSpc>
              <a:spcBef>
                <a:spcPts val="1350"/>
              </a:spcBef>
              <a:spcAft>
                <a:spcPts val="0"/>
              </a:spcAft>
              <a:buSzPts val="1125"/>
              <a:buNone/>
              <a:defRPr sz="1125"/>
            </a:lvl4pPr>
            <a:lvl5pPr lvl="4" algn="l">
              <a:lnSpc>
                <a:spcPct val="95000"/>
              </a:lnSpc>
              <a:spcBef>
                <a:spcPts val="1350"/>
              </a:spcBef>
              <a:spcAft>
                <a:spcPts val="0"/>
              </a:spcAft>
              <a:buSzPts val="1125"/>
              <a:buNone/>
              <a:defRPr sz="1125"/>
            </a:lvl5pPr>
            <a:lvl6pPr lvl="5" algn="l">
              <a:lnSpc>
                <a:spcPct val="90000"/>
              </a:lnSpc>
              <a:spcBef>
                <a:spcPts val="375"/>
              </a:spcBef>
              <a:spcAft>
                <a:spcPts val="0"/>
              </a:spcAft>
              <a:buSzPts val="1125"/>
              <a:buNone/>
              <a:defRPr sz="1125"/>
            </a:lvl6pPr>
            <a:lvl7pPr lvl="6" algn="l">
              <a:lnSpc>
                <a:spcPct val="90000"/>
              </a:lnSpc>
              <a:spcBef>
                <a:spcPts val="375"/>
              </a:spcBef>
              <a:spcAft>
                <a:spcPts val="0"/>
              </a:spcAft>
              <a:buSzPts val="1125"/>
              <a:buNone/>
              <a:defRPr sz="1125"/>
            </a:lvl7pPr>
            <a:lvl8pPr lvl="7" algn="l">
              <a:lnSpc>
                <a:spcPct val="90000"/>
              </a:lnSpc>
              <a:spcBef>
                <a:spcPts val="375"/>
              </a:spcBef>
              <a:spcAft>
                <a:spcPts val="0"/>
              </a:spcAft>
              <a:buSzPts val="1125"/>
              <a:buNone/>
              <a:defRPr sz="1125"/>
            </a:lvl8pPr>
            <a:lvl9pPr lvl="8" algn="l">
              <a:lnSpc>
                <a:spcPct val="90000"/>
              </a:lnSpc>
              <a:spcBef>
                <a:spcPts val="375"/>
              </a:spcBef>
              <a:spcAft>
                <a:spcPts val="0"/>
              </a:spcAft>
              <a:buSzPts val="1125"/>
              <a:buNone/>
              <a:defRPr sz="1125"/>
            </a:lvl9pPr>
          </a:lstStyle>
          <a:p/>
        </p:txBody>
      </p:sp>
      <p:sp>
        <p:nvSpPr>
          <p:cNvPr id="982" name="Google Shape;982;g3970249a880_0_12355"/>
          <p:cNvSpPr txBox="1"/>
          <p:nvPr>
            <p:ph idx="8" type="subTitle"/>
          </p:nvPr>
        </p:nvSpPr>
        <p:spPr>
          <a:xfrm>
            <a:off x="314537" y="3871600"/>
            <a:ext cx="2869500" cy="156900"/>
          </a:xfrm>
          <a:prstGeom prst="rect">
            <a:avLst/>
          </a:prstGeom>
          <a:noFill/>
          <a:ln>
            <a:noFill/>
          </a:ln>
        </p:spPr>
        <p:txBody>
          <a:bodyPr anchorCtr="0" anchor="t" bIns="34275" lIns="34275" spcFirstLastPara="1" rIns="34275" wrap="square" tIns="34275">
            <a:noAutofit/>
          </a:bodyPr>
          <a:lstStyle>
            <a:lvl1pPr lvl="0" algn="l">
              <a:lnSpc>
                <a:spcPct val="95000"/>
              </a:lnSpc>
              <a:spcBef>
                <a:spcPts val="1350"/>
              </a:spcBef>
              <a:spcAft>
                <a:spcPts val="0"/>
              </a:spcAft>
              <a:buSzPts val="1125"/>
              <a:buNone/>
              <a:defRPr sz="1125"/>
            </a:lvl1pPr>
            <a:lvl2pPr lvl="1" algn="l">
              <a:lnSpc>
                <a:spcPct val="95000"/>
              </a:lnSpc>
              <a:spcBef>
                <a:spcPts val="1350"/>
              </a:spcBef>
              <a:spcAft>
                <a:spcPts val="0"/>
              </a:spcAft>
              <a:buSzPts val="1125"/>
              <a:buNone/>
              <a:defRPr sz="1125"/>
            </a:lvl2pPr>
            <a:lvl3pPr lvl="2" algn="l">
              <a:lnSpc>
                <a:spcPct val="95000"/>
              </a:lnSpc>
              <a:spcBef>
                <a:spcPts val="1350"/>
              </a:spcBef>
              <a:spcAft>
                <a:spcPts val="0"/>
              </a:spcAft>
              <a:buSzPts val="1125"/>
              <a:buNone/>
              <a:defRPr sz="1125"/>
            </a:lvl3pPr>
            <a:lvl4pPr lvl="3" algn="l">
              <a:lnSpc>
                <a:spcPct val="95000"/>
              </a:lnSpc>
              <a:spcBef>
                <a:spcPts val="1350"/>
              </a:spcBef>
              <a:spcAft>
                <a:spcPts val="0"/>
              </a:spcAft>
              <a:buSzPts val="1125"/>
              <a:buNone/>
              <a:defRPr sz="1125"/>
            </a:lvl4pPr>
            <a:lvl5pPr lvl="4" algn="l">
              <a:lnSpc>
                <a:spcPct val="95000"/>
              </a:lnSpc>
              <a:spcBef>
                <a:spcPts val="1350"/>
              </a:spcBef>
              <a:spcAft>
                <a:spcPts val="0"/>
              </a:spcAft>
              <a:buSzPts val="1125"/>
              <a:buNone/>
              <a:defRPr sz="1125"/>
            </a:lvl5pPr>
            <a:lvl6pPr lvl="5" algn="l">
              <a:lnSpc>
                <a:spcPct val="90000"/>
              </a:lnSpc>
              <a:spcBef>
                <a:spcPts val="375"/>
              </a:spcBef>
              <a:spcAft>
                <a:spcPts val="0"/>
              </a:spcAft>
              <a:buSzPts val="1125"/>
              <a:buNone/>
              <a:defRPr sz="1125"/>
            </a:lvl6pPr>
            <a:lvl7pPr lvl="6" algn="l">
              <a:lnSpc>
                <a:spcPct val="90000"/>
              </a:lnSpc>
              <a:spcBef>
                <a:spcPts val="375"/>
              </a:spcBef>
              <a:spcAft>
                <a:spcPts val="0"/>
              </a:spcAft>
              <a:buSzPts val="1125"/>
              <a:buNone/>
              <a:defRPr sz="1125"/>
            </a:lvl7pPr>
            <a:lvl8pPr lvl="7" algn="l">
              <a:lnSpc>
                <a:spcPct val="90000"/>
              </a:lnSpc>
              <a:spcBef>
                <a:spcPts val="375"/>
              </a:spcBef>
              <a:spcAft>
                <a:spcPts val="0"/>
              </a:spcAft>
              <a:buSzPts val="1125"/>
              <a:buNone/>
              <a:defRPr sz="1125"/>
            </a:lvl8pPr>
            <a:lvl9pPr lvl="8" algn="l">
              <a:lnSpc>
                <a:spcPct val="90000"/>
              </a:lnSpc>
              <a:spcBef>
                <a:spcPts val="375"/>
              </a:spcBef>
              <a:spcAft>
                <a:spcPts val="0"/>
              </a:spcAft>
              <a:buSzPts val="1125"/>
              <a:buNone/>
              <a:defRPr sz="1125"/>
            </a:lvl9pPr>
          </a:lstStyle>
          <a:p/>
        </p:txBody>
      </p:sp>
      <p:sp>
        <p:nvSpPr>
          <p:cNvPr id="983" name="Google Shape;983;g3970249a880_0_12355"/>
          <p:cNvSpPr txBox="1"/>
          <p:nvPr>
            <p:ph idx="9" type="subTitle"/>
          </p:nvPr>
        </p:nvSpPr>
        <p:spPr>
          <a:xfrm>
            <a:off x="3789726" y="3661988"/>
            <a:ext cx="4824900" cy="4452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500"/>
              <a:buNone/>
              <a:defRPr sz="1500"/>
            </a:lvl1pPr>
            <a:lvl2pPr lvl="1" algn="l">
              <a:lnSpc>
                <a:spcPct val="95000"/>
              </a:lnSpc>
              <a:spcBef>
                <a:spcPts val="0"/>
              </a:spcBef>
              <a:spcAft>
                <a:spcPts val="0"/>
              </a:spcAft>
              <a:buSzPts val="1500"/>
              <a:buNone/>
              <a:defRPr sz="1500"/>
            </a:lvl2pPr>
            <a:lvl3pPr lvl="2" algn="l">
              <a:lnSpc>
                <a:spcPct val="95000"/>
              </a:lnSpc>
              <a:spcBef>
                <a:spcPts val="0"/>
              </a:spcBef>
              <a:spcAft>
                <a:spcPts val="0"/>
              </a:spcAft>
              <a:buSzPts val="1500"/>
              <a:buNone/>
              <a:defRPr sz="1500"/>
            </a:lvl3pPr>
            <a:lvl4pPr lvl="3" algn="l">
              <a:lnSpc>
                <a:spcPct val="95000"/>
              </a:lnSpc>
              <a:spcBef>
                <a:spcPts val="0"/>
              </a:spcBef>
              <a:spcAft>
                <a:spcPts val="0"/>
              </a:spcAft>
              <a:buSzPts val="1500"/>
              <a:buNone/>
              <a:defRPr sz="1500"/>
            </a:lvl4pPr>
            <a:lvl5pPr lvl="4" algn="l">
              <a:lnSpc>
                <a:spcPct val="95000"/>
              </a:lnSpc>
              <a:spcBef>
                <a:spcPts val="0"/>
              </a:spcBef>
              <a:spcAft>
                <a:spcPts val="0"/>
              </a:spcAft>
              <a:buSzPts val="1500"/>
              <a:buNone/>
              <a:defRPr sz="1500"/>
            </a:lvl5pPr>
            <a:lvl6pPr lvl="5" algn="l">
              <a:lnSpc>
                <a:spcPct val="95000"/>
              </a:lnSpc>
              <a:spcBef>
                <a:spcPts val="0"/>
              </a:spcBef>
              <a:spcAft>
                <a:spcPts val="0"/>
              </a:spcAft>
              <a:buSzPts val="1500"/>
              <a:buNone/>
              <a:defRPr sz="1500"/>
            </a:lvl6pPr>
            <a:lvl7pPr lvl="6" algn="l">
              <a:lnSpc>
                <a:spcPct val="95000"/>
              </a:lnSpc>
              <a:spcBef>
                <a:spcPts val="0"/>
              </a:spcBef>
              <a:spcAft>
                <a:spcPts val="0"/>
              </a:spcAft>
              <a:buSzPts val="1500"/>
              <a:buNone/>
              <a:defRPr sz="1500"/>
            </a:lvl7pPr>
            <a:lvl8pPr lvl="7" algn="l">
              <a:lnSpc>
                <a:spcPct val="95000"/>
              </a:lnSpc>
              <a:spcBef>
                <a:spcPts val="0"/>
              </a:spcBef>
              <a:spcAft>
                <a:spcPts val="0"/>
              </a:spcAft>
              <a:buSzPts val="1500"/>
              <a:buNone/>
              <a:defRPr sz="1500"/>
            </a:lvl8pPr>
            <a:lvl9pPr lvl="8" algn="l">
              <a:lnSpc>
                <a:spcPct val="95000"/>
              </a:lnSpc>
              <a:spcBef>
                <a:spcPts val="0"/>
              </a:spcBef>
              <a:spcAft>
                <a:spcPts val="0"/>
              </a:spcAft>
              <a:buSzPts val="1500"/>
              <a:buNone/>
              <a:defRPr sz="1500"/>
            </a:lvl9pPr>
          </a:lstStyle>
          <a:p/>
        </p:txBody>
      </p:sp>
      <p:sp>
        <p:nvSpPr>
          <p:cNvPr id="984" name="Google Shape;984;g3970249a880_0_12355"/>
          <p:cNvSpPr txBox="1"/>
          <p:nvPr>
            <p:ph type="title"/>
          </p:nvPr>
        </p:nvSpPr>
        <p:spPr>
          <a:xfrm>
            <a:off x="325593" y="36849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7_Custom Layout">
  <p:cSld name="47_Custom Layout">
    <p:spTree>
      <p:nvGrpSpPr>
        <p:cNvPr id="985" name="Shape 985"/>
        <p:cNvGrpSpPr/>
        <p:nvPr/>
      </p:nvGrpSpPr>
      <p:grpSpPr>
        <a:xfrm>
          <a:off x="0" y="0"/>
          <a:ext cx="0" cy="0"/>
          <a:chOff x="0" y="0"/>
          <a:chExt cx="0" cy="0"/>
        </a:xfrm>
      </p:grpSpPr>
      <p:sp>
        <p:nvSpPr>
          <p:cNvPr id="986" name="Google Shape;986;g3970249a880_0_12374"/>
          <p:cNvSpPr/>
          <p:nvPr/>
        </p:nvSpPr>
        <p:spPr>
          <a:xfrm>
            <a:off x="316070" y="1252924"/>
            <a:ext cx="4419000" cy="3321600"/>
          </a:xfrm>
          <a:prstGeom prst="roundRect">
            <a:avLst>
              <a:gd fmla="val 2802" name="adj"/>
            </a:avLst>
          </a:prstGeom>
          <a:gradFill>
            <a:gsLst>
              <a:gs pos="0">
                <a:srgbClr val="EBF0FF"/>
              </a:gs>
              <a:gs pos="28000">
                <a:srgbClr val="E7EDFF"/>
              </a:gs>
              <a:gs pos="53000">
                <a:srgbClr val="DCE5FF"/>
              </a:gs>
              <a:gs pos="77000">
                <a:srgbClr val="CAD7FF"/>
              </a:gs>
              <a:gs pos="85000">
                <a:srgbClr val="C3D2FF"/>
              </a:gs>
              <a:gs pos="100000">
                <a:srgbClr val="C3D2FF"/>
              </a:gs>
            </a:gsLst>
            <a:lin ang="4042790"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987" name="Google Shape;987;g3970249a880_0_12374"/>
          <p:cNvSpPr txBox="1"/>
          <p:nvPr>
            <p:ph type="title"/>
          </p:nvPr>
        </p:nvSpPr>
        <p:spPr>
          <a:xfrm>
            <a:off x="314709" y="336522"/>
            <a:ext cx="4409700" cy="739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88" name="Google Shape;988;g3970249a880_0_1237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989" name="Google Shape;989;g3970249a880_0_12374"/>
          <p:cNvSpPr txBox="1"/>
          <p:nvPr>
            <p:ph idx="1" type="body"/>
          </p:nvPr>
        </p:nvSpPr>
        <p:spPr>
          <a:xfrm>
            <a:off x="487498" y="1740694"/>
            <a:ext cx="3826800" cy="2610300"/>
          </a:xfrm>
          <a:prstGeom prst="rect">
            <a:avLst/>
          </a:prstGeom>
          <a:noFill/>
          <a:ln>
            <a:noFill/>
          </a:ln>
        </p:spPr>
        <p:txBody>
          <a:bodyPr anchorCtr="0" anchor="t" bIns="0" lIns="0" spcFirstLastPara="1" rIns="0" wrap="square" tIns="0">
            <a:noAutofit/>
          </a:bodyPr>
          <a:lstStyle>
            <a:lvl1pPr indent="-288608" lvl="0" marL="457200" algn="l">
              <a:lnSpc>
                <a:spcPct val="89000"/>
              </a:lnSpc>
              <a:spcBef>
                <a:spcPts val="1350"/>
              </a:spcBef>
              <a:spcAft>
                <a:spcPts val="0"/>
              </a:spcAft>
              <a:buClr>
                <a:srgbClr val="DA0025"/>
              </a:buClr>
              <a:buSzPts val="945"/>
              <a:buChar char="●"/>
              <a:defRPr sz="1050"/>
            </a:lvl1pPr>
            <a:lvl2pPr indent="-280035" lvl="1" marL="914400" algn="l">
              <a:lnSpc>
                <a:spcPct val="89000"/>
              </a:lnSpc>
              <a:spcBef>
                <a:spcPts val="1350"/>
              </a:spcBef>
              <a:spcAft>
                <a:spcPts val="0"/>
              </a:spcAft>
              <a:buClr>
                <a:srgbClr val="DA0025"/>
              </a:buClr>
              <a:buSzPts val="810"/>
              <a:buChar char="●"/>
              <a:defRPr sz="900"/>
            </a:lvl2pPr>
            <a:lvl3pPr indent="-271463" lvl="2" marL="1371600" algn="l">
              <a:lnSpc>
                <a:spcPct val="89000"/>
              </a:lnSpc>
              <a:spcBef>
                <a:spcPts val="1350"/>
              </a:spcBef>
              <a:spcAft>
                <a:spcPts val="0"/>
              </a:spcAft>
              <a:buClr>
                <a:srgbClr val="DA0025"/>
              </a:buClr>
              <a:buSzPts val="675"/>
              <a:buChar char="●"/>
              <a:defRPr sz="750"/>
            </a:lvl3pPr>
            <a:lvl4pPr indent="-262890" lvl="3" marL="1828800" algn="l">
              <a:lnSpc>
                <a:spcPct val="89000"/>
              </a:lnSpc>
              <a:spcBef>
                <a:spcPts val="1350"/>
              </a:spcBef>
              <a:spcAft>
                <a:spcPts val="0"/>
              </a:spcAft>
              <a:buClr>
                <a:srgbClr val="DA0025"/>
              </a:buClr>
              <a:buSzPts val="540"/>
              <a:buChar char="●"/>
              <a:defRPr sz="600"/>
            </a:lvl4pPr>
            <a:lvl5pPr indent="-254317" lvl="4" marL="2286000" algn="l">
              <a:lnSpc>
                <a:spcPct val="89000"/>
              </a:lnSpc>
              <a:spcBef>
                <a:spcPts val="1350"/>
              </a:spcBef>
              <a:spcAft>
                <a:spcPts val="0"/>
              </a:spcAft>
              <a:buClr>
                <a:srgbClr val="DA0025"/>
              </a:buClr>
              <a:buSzPts val="405"/>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8_Custom Layout">
  <p:cSld name="48_Custom Layout">
    <p:bg>
      <p:bgPr>
        <a:blipFill>
          <a:blip r:embed="rId2">
            <a:alphaModFix/>
          </a:blip>
          <a:stretch>
            <a:fillRect/>
          </a:stretch>
        </a:blipFill>
      </p:bgPr>
    </p:bg>
    <p:spTree>
      <p:nvGrpSpPr>
        <p:cNvPr id="990" name="Shape 990"/>
        <p:cNvGrpSpPr/>
        <p:nvPr/>
      </p:nvGrpSpPr>
      <p:grpSpPr>
        <a:xfrm>
          <a:off x="0" y="0"/>
          <a:ext cx="0" cy="0"/>
          <a:chOff x="0" y="0"/>
          <a:chExt cx="0" cy="0"/>
        </a:xfrm>
      </p:grpSpPr>
      <p:sp>
        <p:nvSpPr>
          <p:cNvPr id="991" name="Google Shape;991;g3970249a880_0_12379"/>
          <p:cNvSpPr txBox="1"/>
          <p:nvPr>
            <p:ph type="title"/>
          </p:nvPr>
        </p:nvSpPr>
        <p:spPr>
          <a:xfrm>
            <a:off x="314709" y="336522"/>
            <a:ext cx="4409700" cy="739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92" name="Google Shape;992;g3970249a880_0_1237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993" name="Google Shape;993;g3970249a880_0_12379"/>
          <p:cNvSpPr txBox="1"/>
          <p:nvPr>
            <p:ph idx="1" type="body"/>
          </p:nvPr>
        </p:nvSpPr>
        <p:spPr>
          <a:xfrm>
            <a:off x="298208" y="2797765"/>
            <a:ext cx="2992200" cy="1731900"/>
          </a:xfrm>
          <a:prstGeom prst="rect">
            <a:avLst/>
          </a:prstGeom>
          <a:noFill/>
          <a:ln>
            <a:noFill/>
          </a:ln>
        </p:spPr>
        <p:txBody>
          <a:bodyPr anchorCtr="0" anchor="t" bIns="0" lIns="0" spcFirstLastPara="1" rIns="0" wrap="square" tIns="0">
            <a:noAutofit/>
          </a:bodyPr>
          <a:lstStyle>
            <a:lvl1pPr indent="-288608" lvl="0" marL="457200" algn="l">
              <a:lnSpc>
                <a:spcPct val="105000"/>
              </a:lnSpc>
              <a:spcBef>
                <a:spcPts val="1350"/>
              </a:spcBef>
              <a:spcAft>
                <a:spcPts val="0"/>
              </a:spcAft>
              <a:buClr>
                <a:srgbClr val="DA0025"/>
              </a:buClr>
              <a:buSzPts val="945"/>
              <a:buChar char="●"/>
              <a:defRPr sz="1050"/>
            </a:lvl1pPr>
            <a:lvl2pPr indent="-280035" lvl="1" marL="914400" algn="l">
              <a:lnSpc>
                <a:spcPct val="105000"/>
              </a:lnSpc>
              <a:spcBef>
                <a:spcPts val="1350"/>
              </a:spcBef>
              <a:spcAft>
                <a:spcPts val="0"/>
              </a:spcAft>
              <a:buClr>
                <a:srgbClr val="DA0025"/>
              </a:buClr>
              <a:buSzPts val="810"/>
              <a:buChar char="●"/>
              <a:defRPr sz="900"/>
            </a:lvl2pPr>
            <a:lvl3pPr indent="-271463" lvl="2" marL="1371600" algn="l">
              <a:lnSpc>
                <a:spcPct val="105000"/>
              </a:lnSpc>
              <a:spcBef>
                <a:spcPts val="1350"/>
              </a:spcBef>
              <a:spcAft>
                <a:spcPts val="0"/>
              </a:spcAft>
              <a:buClr>
                <a:srgbClr val="DA0025"/>
              </a:buClr>
              <a:buSzPts val="675"/>
              <a:buChar char="●"/>
              <a:defRPr sz="750"/>
            </a:lvl3pPr>
            <a:lvl4pPr indent="-262890" lvl="3" marL="1828800" algn="l">
              <a:lnSpc>
                <a:spcPct val="105000"/>
              </a:lnSpc>
              <a:spcBef>
                <a:spcPts val="1350"/>
              </a:spcBef>
              <a:spcAft>
                <a:spcPts val="0"/>
              </a:spcAft>
              <a:buClr>
                <a:srgbClr val="DA0025"/>
              </a:buClr>
              <a:buSzPts val="540"/>
              <a:buChar char="●"/>
              <a:defRPr sz="600"/>
            </a:lvl4pPr>
            <a:lvl5pPr indent="-254317" lvl="4" marL="2286000" algn="l">
              <a:lnSpc>
                <a:spcPct val="105000"/>
              </a:lnSpc>
              <a:spcBef>
                <a:spcPts val="1350"/>
              </a:spcBef>
              <a:spcAft>
                <a:spcPts val="0"/>
              </a:spcAft>
              <a:buClr>
                <a:srgbClr val="DA0025"/>
              </a:buClr>
              <a:buSzPts val="405"/>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pic>
        <p:nvPicPr>
          <p:cNvPr descr="A computer with a blank screen&#10;&#10;AI-generated content may be incorrect." id="994" name="Google Shape;994;g3970249a880_0_12379"/>
          <p:cNvPicPr preferRelativeResize="0"/>
          <p:nvPr/>
        </p:nvPicPr>
        <p:blipFill rotWithShape="1">
          <a:blip r:embed="rId3">
            <a:alphaModFix/>
          </a:blip>
          <a:srcRect b="0" l="0" r="0" t="0"/>
          <a:stretch/>
        </p:blipFill>
        <p:spPr>
          <a:xfrm>
            <a:off x="3202582" y="1058187"/>
            <a:ext cx="5941419" cy="3822747"/>
          </a:xfrm>
          <a:prstGeom prst="rect">
            <a:avLst/>
          </a:prstGeom>
          <a:noFill/>
          <a:ln>
            <a:noFill/>
          </a:ln>
        </p:spPr>
      </p:pic>
      <p:sp>
        <p:nvSpPr>
          <p:cNvPr id="995" name="Google Shape;995;g3970249a880_0_12379"/>
          <p:cNvSpPr/>
          <p:nvPr>
            <p:ph idx="2" type="pic"/>
          </p:nvPr>
        </p:nvSpPr>
        <p:spPr>
          <a:xfrm>
            <a:off x="4149978" y="1378744"/>
            <a:ext cx="4497600" cy="2766900"/>
          </a:xfrm>
          <a:prstGeom prst="rect">
            <a:avLst/>
          </a:prstGeom>
          <a:noFill/>
          <a:ln>
            <a:noFill/>
          </a:ln>
        </p:spPr>
      </p:sp>
      <p:sp>
        <p:nvSpPr>
          <p:cNvPr id="996" name="Google Shape;996;g3970249a880_0_12379"/>
          <p:cNvSpPr txBox="1"/>
          <p:nvPr>
            <p:ph idx="3" type="subTitle"/>
          </p:nvPr>
        </p:nvSpPr>
        <p:spPr>
          <a:xfrm>
            <a:off x="314709" y="2388803"/>
            <a:ext cx="29757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384"/>
              <a:buNone/>
              <a:defRPr b="1" sz="1537">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9_Custom Layout">
  <p:cSld name="49_Custom Layout">
    <p:bg>
      <p:bgPr>
        <a:blipFill>
          <a:blip r:embed="rId2">
            <a:alphaModFix/>
          </a:blip>
          <a:stretch>
            <a:fillRect/>
          </a:stretch>
        </a:blipFill>
      </p:bgPr>
    </p:bg>
    <p:spTree>
      <p:nvGrpSpPr>
        <p:cNvPr id="997" name="Shape 997"/>
        <p:cNvGrpSpPr/>
        <p:nvPr/>
      </p:nvGrpSpPr>
      <p:grpSpPr>
        <a:xfrm>
          <a:off x="0" y="0"/>
          <a:ext cx="0" cy="0"/>
          <a:chOff x="0" y="0"/>
          <a:chExt cx="0" cy="0"/>
        </a:xfrm>
      </p:grpSpPr>
      <p:sp>
        <p:nvSpPr>
          <p:cNvPr id="998" name="Google Shape;998;g3970249a880_0_12386"/>
          <p:cNvSpPr txBox="1"/>
          <p:nvPr>
            <p:ph type="title"/>
          </p:nvPr>
        </p:nvSpPr>
        <p:spPr>
          <a:xfrm>
            <a:off x="314709" y="336522"/>
            <a:ext cx="4409700" cy="739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SemiBold"/>
              <a:buNone/>
              <a:defRPr sz="2550">
                <a:solidFill>
                  <a:schemeClr val="dk1"/>
                </a:solidFill>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999" name="Google Shape;999;g3970249a880_0_1238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000" name="Google Shape;1000;g3970249a880_0_12386"/>
          <p:cNvSpPr txBox="1"/>
          <p:nvPr>
            <p:ph idx="1" type="body"/>
          </p:nvPr>
        </p:nvSpPr>
        <p:spPr>
          <a:xfrm>
            <a:off x="298208" y="2797765"/>
            <a:ext cx="2992200" cy="1731900"/>
          </a:xfrm>
          <a:prstGeom prst="rect">
            <a:avLst/>
          </a:prstGeom>
          <a:noFill/>
          <a:ln>
            <a:noFill/>
          </a:ln>
        </p:spPr>
        <p:txBody>
          <a:bodyPr anchorCtr="0" anchor="t" bIns="0" lIns="0" spcFirstLastPara="1" rIns="0" wrap="square" tIns="0">
            <a:noAutofit/>
          </a:bodyPr>
          <a:lstStyle>
            <a:lvl1pPr indent="-288608" lvl="0" marL="457200" algn="l">
              <a:lnSpc>
                <a:spcPct val="105000"/>
              </a:lnSpc>
              <a:spcBef>
                <a:spcPts val="1350"/>
              </a:spcBef>
              <a:spcAft>
                <a:spcPts val="0"/>
              </a:spcAft>
              <a:buClr>
                <a:srgbClr val="DA0025"/>
              </a:buClr>
              <a:buSzPts val="945"/>
              <a:buChar char="●"/>
              <a:defRPr sz="1050"/>
            </a:lvl1pPr>
            <a:lvl2pPr indent="-280035" lvl="1" marL="914400" algn="l">
              <a:lnSpc>
                <a:spcPct val="105000"/>
              </a:lnSpc>
              <a:spcBef>
                <a:spcPts val="1350"/>
              </a:spcBef>
              <a:spcAft>
                <a:spcPts val="0"/>
              </a:spcAft>
              <a:buClr>
                <a:srgbClr val="DA0025"/>
              </a:buClr>
              <a:buSzPts val="810"/>
              <a:buChar char="●"/>
              <a:defRPr sz="900"/>
            </a:lvl2pPr>
            <a:lvl3pPr indent="-271463" lvl="2" marL="1371600" algn="l">
              <a:lnSpc>
                <a:spcPct val="105000"/>
              </a:lnSpc>
              <a:spcBef>
                <a:spcPts val="1350"/>
              </a:spcBef>
              <a:spcAft>
                <a:spcPts val="0"/>
              </a:spcAft>
              <a:buClr>
                <a:srgbClr val="DA0025"/>
              </a:buClr>
              <a:buSzPts val="675"/>
              <a:buChar char="●"/>
              <a:defRPr sz="750"/>
            </a:lvl3pPr>
            <a:lvl4pPr indent="-262890" lvl="3" marL="1828800" algn="l">
              <a:lnSpc>
                <a:spcPct val="105000"/>
              </a:lnSpc>
              <a:spcBef>
                <a:spcPts val="1350"/>
              </a:spcBef>
              <a:spcAft>
                <a:spcPts val="0"/>
              </a:spcAft>
              <a:buClr>
                <a:srgbClr val="DA0025"/>
              </a:buClr>
              <a:buSzPts val="540"/>
              <a:buChar char="●"/>
              <a:defRPr sz="600"/>
            </a:lvl4pPr>
            <a:lvl5pPr indent="-254317" lvl="4" marL="2286000" algn="l">
              <a:lnSpc>
                <a:spcPct val="105000"/>
              </a:lnSpc>
              <a:spcBef>
                <a:spcPts val="1350"/>
              </a:spcBef>
              <a:spcAft>
                <a:spcPts val="0"/>
              </a:spcAft>
              <a:buClr>
                <a:srgbClr val="DA0025"/>
              </a:buClr>
              <a:buSzPts val="405"/>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pic>
        <p:nvPicPr>
          <p:cNvPr descr="A cell phone with a white screen&#10;&#10;AI-generated content may be incorrect." id="1001" name="Google Shape;1001;g3970249a880_0_12386"/>
          <p:cNvPicPr preferRelativeResize="0"/>
          <p:nvPr/>
        </p:nvPicPr>
        <p:blipFill rotWithShape="1">
          <a:blip r:embed="rId3">
            <a:alphaModFix/>
          </a:blip>
          <a:srcRect b="13284" l="47208" r="37149" t="15374"/>
          <a:stretch/>
        </p:blipFill>
        <p:spPr>
          <a:xfrm>
            <a:off x="5414258" y="728186"/>
            <a:ext cx="1999994" cy="3958113"/>
          </a:xfrm>
          <a:prstGeom prst="rect">
            <a:avLst/>
          </a:prstGeom>
          <a:noFill/>
          <a:ln>
            <a:noFill/>
          </a:ln>
          <a:effectLst>
            <a:outerShdw blurRad="47621" sx="101000" rotWithShape="0" algn="tl" dir="1800000" dist="185721" sy="101000">
              <a:srgbClr val="8097BB"/>
            </a:outerShdw>
          </a:effectLst>
        </p:spPr>
      </p:pic>
      <p:pic>
        <p:nvPicPr>
          <p:cNvPr descr="A cell phone with a white screen&#10;&#10;AI-generated content may be incorrect." id="1002" name="Google Shape;1002;g3970249a880_0_12386"/>
          <p:cNvPicPr preferRelativeResize="0"/>
          <p:nvPr/>
        </p:nvPicPr>
        <p:blipFill rotWithShape="1">
          <a:blip r:embed="rId4">
            <a:alphaModFix/>
          </a:blip>
          <a:srcRect b="0" l="0" r="0" t="0"/>
          <a:stretch/>
        </p:blipFill>
        <p:spPr>
          <a:xfrm>
            <a:off x="4985332" y="508408"/>
            <a:ext cx="3011778" cy="4524809"/>
          </a:xfrm>
          <a:prstGeom prst="rect">
            <a:avLst/>
          </a:prstGeom>
          <a:noFill/>
          <a:ln>
            <a:noFill/>
          </a:ln>
        </p:spPr>
      </p:pic>
      <p:sp>
        <p:nvSpPr>
          <p:cNvPr id="1003" name="Google Shape;1003;g3970249a880_0_12386"/>
          <p:cNvSpPr/>
          <p:nvPr>
            <p:ph idx="2" type="pic"/>
          </p:nvPr>
        </p:nvSpPr>
        <p:spPr>
          <a:xfrm>
            <a:off x="5539980" y="842963"/>
            <a:ext cx="1726500" cy="3743400"/>
          </a:xfrm>
          <a:prstGeom prst="roundRect">
            <a:avLst>
              <a:gd fmla="val 10452" name="adj"/>
            </a:avLst>
          </a:prstGeom>
          <a:noFill/>
          <a:ln>
            <a:noFill/>
          </a:ln>
        </p:spPr>
      </p:sp>
      <p:sp>
        <p:nvSpPr>
          <p:cNvPr id="1004" name="Google Shape;1004;g3970249a880_0_12386"/>
          <p:cNvSpPr txBox="1"/>
          <p:nvPr>
            <p:ph idx="3" type="subTitle"/>
          </p:nvPr>
        </p:nvSpPr>
        <p:spPr>
          <a:xfrm>
            <a:off x="314709" y="2388803"/>
            <a:ext cx="2975700" cy="2658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384"/>
              <a:buNone/>
              <a:defRPr b="1" sz="1537">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1_Custom Layout" showMasterSp="0">
  <p:cSld name="51_Custom Layout">
    <p:bg>
      <p:bgPr>
        <a:gradFill>
          <a:gsLst>
            <a:gs pos="0">
              <a:srgbClr val="FF001A"/>
            </a:gs>
            <a:gs pos="70000">
              <a:srgbClr val="290051"/>
            </a:gs>
            <a:gs pos="100000">
              <a:srgbClr val="0C0024"/>
            </a:gs>
          </a:gsLst>
          <a:lin ang="13500032" scaled="0"/>
        </a:gradFill>
      </p:bgPr>
    </p:bg>
    <p:spTree>
      <p:nvGrpSpPr>
        <p:cNvPr id="1005" name="Shape 1005"/>
        <p:cNvGrpSpPr/>
        <p:nvPr/>
      </p:nvGrpSpPr>
      <p:grpSpPr>
        <a:xfrm>
          <a:off x="0" y="0"/>
          <a:ext cx="0" cy="0"/>
          <a:chOff x="0" y="0"/>
          <a:chExt cx="0" cy="0"/>
        </a:xfrm>
      </p:grpSpPr>
      <p:pic>
        <p:nvPicPr>
          <p:cNvPr descr="A black and blue background&#10;&#10;AI-generated content may be incorrect." id="1006" name="Google Shape;1006;g3970249a880_0_12394"/>
          <p:cNvPicPr preferRelativeResize="0"/>
          <p:nvPr/>
        </p:nvPicPr>
        <p:blipFill rotWithShape="1">
          <a:blip r:embed="rId2">
            <a:alphaModFix/>
          </a:blip>
          <a:srcRect b="100" l="0" r="0" t="100"/>
          <a:stretch/>
        </p:blipFill>
        <p:spPr>
          <a:xfrm>
            <a:off x="0" y="0"/>
            <a:ext cx="9144000" cy="5142829"/>
          </a:xfrm>
          <a:prstGeom prst="rect">
            <a:avLst/>
          </a:prstGeom>
          <a:noFill/>
          <a:ln>
            <a:noFill/>
          </a:ln>
        </p:spPr>
      </p:pic>
      <p:sp>
        <p:nvSpPr>
          <p:cNvPr id="1007" name="Google Shape;1007;g3970249a880_0_12394"/>
          <p:cNvSpPr/>
          <p:nvPr/>
        </p:nvSpPr>
        <p:spPr>
          <a:xfrm>
            <a:off x="309948" y="1304925"/>
            <a:ext cx="3423300" cy="2743200"/>
          </a:xfrm>
          <a:prstGeom prst="roundRect">
            <a:avLst>
              <a:gd fmla="val 3171" name="adj"/>
            </a:avLst>
          </a:prstGeom>
          <a:gradFill>
            <a:gsLst>
              <a:gs pos="0">
                <a:srgbClr val="FFFFFF"/>
              </a:gs>
              <a:gs pos="5000">
                <a:srgbClr val="FFFFFF"/>
              </a:gs>
              <a:gs pos="100000">
                <a:srgbClr val="BFBADE">
                  <a:alpha val="80000"/>
                </a:srgbClr>
              </a:gs>
            </a:gsLst>
            <a:lin ang="54000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008" name="Google Shape;1008;g3970249a880_0_1239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1009" name="Google Shape;1009;g3970249a880_0_12394"/>
          <p:cNvGrpSpPr/>
          <p:nvPr/>
        </p:nvGrpSpPr>
        <p:grpSpPr>
          <a:xfrm>
            <a:off x="8381800" y="4822421"/>
            <a:ext cx="537710" cy="158585"/>
            <a:chOff x="22351457" y="12859799"/>
            <a:chExt cx="1433894" cy="422893"/>
          </a:xfrm>
        </p:grpSpPr>
        <p:grpSp>
          <p:nvGrpSpPr>
            <p:cNvPr id="1010" name="Google Shape;1010;g3970249a880_0_12394"/>
            <p:cNvGrpSpPr/>
            <p:nvPr/>
          </p:nvGrpSpPr>
          <p:grpSpPr>
            <a:xfrm>
              <a:off x="22351457" y="12859799"/>
              <a:ext cx="1379787" cy="422893"/>
              <a:chOff x="22351457" y="12859799"/>
              <a:chExt cx="1379787" cy="422893"/>
            </a:xfrm>
          </p:grpSpPr>
          <p:sp>
            <p:nvSpPr>
              <p:cNvPr id="1011" name="Google Shape;1011;g3970249a880_0_12394"/>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012" name="Google Shape;1012;g3970249a880_0_12394"/>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1013" name="Google Shape;1013;g3970249a880_0_12394"/>
              <p:cNvGrpSpPr/>
              <p:nvPr/>
            </p:nvGrpSpPr>
            <p:grpSpPr>
              <a:xfrm>
                <a:off x="23288552" y="12859801"/>
                <a:ext cx="442692" cy="422765"/>
                <a:chOff x="23288552" y="12859801"/>
                <a:chExt cx="442692" cy="422765"/>
              </a:xfrm>
            </p:grpSpPr>
            <p:grpSp>
              <p:nvGrpSpPr>
                <p:cNvPr id="1014" name="Google Shape;1014;g3970249a880_0_12394"/>
                <p:cNvGrpSpPr/>
                <p:nvPr/>
              </p:nvGrpSpPr>
              <p:grpSpPr>
                <a:xfrm>
                  <a:off x="23288552" y="12859801"/>
                  <a:ext cx="442692" cy="422765"/>
                  <a:chOff x="23288552" y="12859801"/>
                  <a:chExt cx="442692" cy="422765"/>
                </a:xfrm>
              </p:grpSpPr>
              <p:sp>
                <p:nvSpPr>
                  <p:cNvPr id="1015" name="Google Shape;1015;g3970249a880_0_12394"/>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016" name="Google Shape;1016;g3970249a880_0_12394"/>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017" name="Google Shape;1017;g3970249a880_0_12394"/>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1018" name="Google Shape;1018;g3970249a880_0_12394"/>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019" name="Google Shape;1019;g3970249a880_0_12394"/>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lt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sp>
        <p:nvSpPr>
          <p:cNvPr id="1020" name="Google Shape;1020;g3970249a880_0_12394"/>
          <p:cNvSpPr txBox="1"/>
          <p:nvPr>
            <p:ph type="title"/>
          </p:nvPr>
        </p:nvSpPr>
        <p:spPr>
          <a:xfrm>
            <a:off x="314704" y="347588"/>
            <a:ext cx="8503200" cy="4959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lt1"/>
              </a:buClr>
              <a:buSzPts val="2550"/>
              <a:buFont typeface="Poppins SemiBold"/>
              <a:buNone/>
              <a:defRPr sz="2550">
                <a:solidFill>
                  <a:schemeClr val="lt1"/>
                </a:solidFill>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021" name="Google Shape;1021;g3970249a880_0_12394"/>
          <p:cNvSpPr txBox="1"/>
          <p:nvPr>
            <p:ph idx="1" type="body"/>
          </p:nvPr>
        </p:nvSpPr>
        <p:spPr>
          <a:xfrm>
            <a:off x="526366" y="1919081"/>
            <a:ext cx="3087300" cy="2065200"/>
          </a:xfrm>
          <a:prstGeom prst="rect">
            <a:avLst/>
          </a:prstGeom>
          <a:noFill/>
          <a:ln>
            <a:noFill/>
          </a:ln>
        </p:spPr>
        <p:txBody>
          <a:bodyPr anchorCtr="0" anchor="t" bIns="0" lIns="0" spcFirstLastPara="1" rIns="0" wrap="square" tIns="0">
            <a:noAutofit/>
          </a:bodyPr>
          <a:lstStyle>
            <a:lvl1pPr indent="-284290" lvl="0" marL="457200" algn="l">
              <a:lnSpc>
                <a:spcPct val="105000"/>
              </a:lnSpc>
              <a:spcBef>
                <a:spcPts val="1350"/>
              </a:spcBef>
              <a:spcAft>
                <a:spcPts val="0"/>
              </a:spcAft>
              <a:buClr>
                <a:srgbClr val="DA0025"/>
              </a:buClr>
              <a:buSzPts val="877"/>
              <a:buChar char="●"/>
              <a:defRPr sz="975"/>
            </a:lvl1pPr>
            <a:lvl2pPr indent="-271463" lvl="1" marL="914400" algn="l">
              <a:lnSpc>
                <a:spcPct val="105000"/>
              </a:lnSpc>
              <a:spcBef>
                <a:spcPts val="1350"/>
              </a:spcBef>
              <a:spcAft>
                <a:spcPts val="0"/>
              </a:spcAft>
              <a:buClr>
                <a:srgbClr val="DA0025"/>
              </a:buClr>
              <a:buSzPts val="675"/>
              <a:buChar char="●"/>
              <a:defRPr sz="750"/>
            </a:lvl2pPr>
            <a:lvl3pPr indent="-267145" lvl="2" marL="1371600" algn="l">
              <a:lnSpc>
                <a:spcPct val="105000"/>
              </a:lnSpc>
              <a:spcBef>
                <a:spcPts val="1350"/>
              </a:spcBef>
              <a:spcAft>
                <a:spcPts val="0"/>
              </a:spcAft>
              <a:buClr>
                <a:srgbClr val="DA0025"/>
              </a:buClr>
              <a:buSzPts val="607"/>
              <a:buChar char="●"/>
              <a:defRPr sz="675"/>
            </a:lvl3pPr>
            <a:lvl4pPr indent="-258572" lvl="3" marL="1828800" algn="l">
              <a:lnSpc>
                <a:spcPct val="105000"/>
              </a:lnSpc>
              <a:spcBef>
                <a:spcPts val="1350"/>
              </a:spcBef>
              <a:spcAft>
                <a:spcPts val="0"/>
              </a:spcAft>
              <a:buClr>
                <a:srgbClr val="DA0025"/>
              </a:buClr>
              <a:buSzPts val="472"/>
              <a:buChar char="●"/>
              <a:defRPr sz="525"/>
            </a:lvl4pPr>
            <a:lvl5pPr indent="-252158" lvl="4" marL="2286000" algn="l">
              <a:lnSpc>
                <a:spcPct val="105000"/>
              </a:lnSpc>
              <a:spcBef>
                <a:spcPts val="1350"/>
              </a:spcBef>
              <a:spcAft>
                <a:spcPts val="0"/>
              </a:spcAft>
              <a:buClr>
                <a:srgbClr val="DA0025"/>
              </a:buClr>
              <a:buSzPts val="371"/>
              <a:buChar char="●"/>
              <a:defRPr sz="412"/>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cxnSp>
        <p:nvCxnSpPr>
          <p:cNvPr id="1022" name="Google Shape;1022;g3970249a880_0_12394"/>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pic>
        <p:nvPicPr>
          <p:cNvPr descr="A computer with a blank screen&#10;&#10;AI-generated content may be incorrect." id="1023" name="Google Shape;1023;g3970249a880_0_12394"/>
          <p:cNvPicPr preferRelativeResize="0"/>
          <p:nvPr/>
        </p:nvPicPr>
        <p:blipFill rotWithShape="1">
          <a:blip r:embed="rId3">
            <a:alphaModFix/>
          </a:blip>
          <a:srcRect b="0" l="0" r="0" t="0"/>
          <a:stretch/>
        </p:blipFill>
        <p:spPr>
          <a:xfrm>
            <a:off x="3202582" y="1058187"/>
            <a:ext cx="5941419" cy="3822747"/>
          </a:xfrm>
          <a:prstGeom prst="rect">
            <a:avLst/>
          </a:prstGeom>
          <a:noFill/>
          <a:ln>
            <a:noFill/>
          </a:ln>
        </p:spPr>
      </p:pic>
      <p:sp>
        <p:nvSpPr>
          <p:cNvPr id="1024" name="Google Shape;1024;g3970249a880_0_12394"/>
          <p:cNvSpPr/>
          <p:nvPr>
            <p:ph idx="2" type="pic"/>
          </p:nvPr>
        </p:nvSpPr>
        <p:spPr>
          <a:xfrm>
            <a:off x="4149978" y="1378744"/>
            <a:ext cx="4497600" cy="2766900"/>
          </a:xfrm>
          <a:prstGeom prst="rect">
            <a:avLst/>
          </a:prstGeom>
          <a:noFill/>
          <a:ln>
            <a:noFill/>
          </a:ln>
        </p:spPr>
      </p:sp>
      <p:sp>
        <p:nvSpPr>
          <p:cNvPr id="1025" name="Google Shape;1025;g3970249a880_0_12394"/>
          <p:cNvSpPr txBox="1"/>
          <p:nvPr>
            <p:ph idx="3" type="subTitle"/>
          </p:nvPr>
        </p:nvSpPr>
        <p:spPr>
          <a:xfrm>
            <a:off x="544095" y="1536731"/>
            <a:ext cx="3087300" cy="2661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rgbClr val="172DA0"/>
              </a:buClr>
              <a:buSzPts val="1384"/>
              <a:buNone/>
              <a:defRPr b="1" sz="1537">
                <a:solidFill>
                  <a:srgbClr val="172DA0"/>
                </a:solidFill>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2_Custom Layout" showMasterSp="0">
  <p:cSld name="52_Custom Layout">
    <p:bg>
      <p:bgPr>
        <a:gradFill>
          <a:gsLst>
            <a:gs pos="0">
              <a:srgbClr val="FF001A"/>
            </a:gs>
            <a:gs pos="70000">
              <a:srgbClr val="290051"/>
            </a:gs>
            <a:gs pos="100000">
              <a:srgbClr val="0C0024"/>
            </a:gs>
          </a:gsLst>
          <a:lin ang="13500032" scaled="0"/>
        </a:gradFill>
      </p:bgPr>
    </p:bg>
    <p:spTree>
      <p:nvGrpSpPr>
        <p:cNvPr id="1026" name="Shape 1026"/>
        <p:cNvGrpSpPr/>
        <p:nvPr/>
      </p:nvGrpSpPr>
      <p:grpSpPr>
        <a:xfrm>
          <a:off x="0" y="0"/>
          <a:ext cx="0" cy="0"/>
          <a:chOff x="0" y="0"/>
          <a:chExt cx="0" cy="0"/>
        </a:xfrm>
      </p:grpSpPr>
      <p:pic>
        <p:nvPicPr>
          <p:cNvPr id="1027" name="Google Shape;1027;g3970249a880_0_12415" title="2-8.png"/>
          <p:cNvPicPr preferRelativeResize="0"/>
          <p:nvPr/>
        </p:nvPicPr>
        <p:blipFill rotWithShape="1">
          <a:blip r:embed="rId2">
            <a:alphaModFix/>
          </a:blip>
          <a:srcRect b="0" l="0" r="0" t="0"/>
          <a:stretch/>
        </p:blipFill>
        <p:spPr>
          <a:xfrm>
            <a:off x="5070212" y="599597"/>
            <a:ext cx="2825611" cy="4342211"/>
          </a:xfrm>
          <a:prstGeom prst="rect">
            <a:avLst/>
          </a:prstGeom>
          <a:noFill/>
          <a:ln>
            <a:noFill/>
          </a:ln>
        </p:spPr>
      </p:pic>
      <p:pic>
        <p:nvPicPr>
          <p:cNvPr descr="A black and blue background&#10;&#10;AI-generated content may be incorrect." id="1028" name="Google Shape;1028;g3970249a880_0_12415"/>
          <p:cNvPicPr preferRelativeResize="0"/>
          <p:nvPr/>
        </p:nvPicPr>
        <p:blipFill rotWithShape="1">
          <a:blip r:embed="rId3">
            <a:alphaModFix/>
          </a:blip>
          <a:srcRect b="100" l="0" r="0" t="100"/>
          <a:stretch/>
        </p:blipFill>
        <p:spPr>
          <a:xfrm>
            <a:off x="0" y="0"/>
            <a:ext cx="9144000" cy="5142829"/>
          </a:xfrm>
          <a:prstGeom prst="rect">
            <a:avLst/>
          </a:prstGeom>
          <a:noFill/>
          <a:ln>
            <a:noFill/>
          </a:ln>
        </p:spPr>
      </p:pic>
      <p:sp>
        <p:nvSpPr>
          <p:cNvPr id="1029" name="Google Shape;1029;g3970249a880_0_12415"/>
          <p:cNvSpPr/>
          <p:nvPr/>
        </p:nvSpPr>
        <p:spPr>
          <a:xfrm>
            <a:off x="309948" y="1304925"/>
            <a:ext cx="3423300" cy="2743200"/>
          </a:xfrm>
          <a:prstGeom prst="roundRect">
            <a:avLst>
              <a:gd fmla="val 3171" name="adj"/>
            </a:avLst>
          </a:prstGeom>
          <a:gradFill>
            <a:gsLst>
              <a:gs pos="0">
                <a:srgbClr val="FFFFFF"/>
              </a:gs>
              <a:gs pos="5000">
                <a:srgbClr val="FFFFFF"/>
              </a:gs>
              <a:gs pos="100000">
                <a:srgbClr val="BFBADE">
                  <a:alpha val="80000"/>
                </a:srgbClr>
              </a:gs>
            </a:gsLst>
            <a:lin ang="5400012" scaled="0"/>
          </a:gradFill>
          <a:ln cap="flat" cmpd="sng" w="9525">
            <a:solidFill>
              <a:srgbClr val="FFFFFF"/>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030" name="Google Shape;1030;g3970249a880_0_1241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1031" name="Google Shape;1031;g3970249a880_0_12415"/>
          <p:cNvGrpSpPr/>
          <p:nvPr/>
        </p:nvGrpSpPr>
        <p:grpSpPr>
          <a:xfrm>
            <a:off x="8381800" y="4822421"/>
            <a:ext cx="537710" cy="158585"/>
            <a:chOff x="22351457" y="12859799"/>
            <a:chExt cx="1433894" cy="422893"/>
          </a:xfrm>
        </p:grpSpPr>
        <p:grpSp>
          <p:nvGrpSpPr>
            <p:cNvPr id="1032" name="Google Shape;1032;g3970249a880_0_12415"/>
            <p:cNvGrpSpPr/>
            <p:nvPr/>
          </p:nvGrpSpPr>
          <p:grpSpPr>
            <a:xfrm>
              <a:off x="22351457" y="12859799"/>
              <a:ext cx="1379787" cy="422893"/>
              <a:chOff x="22351457" y="12859799"/>
              <a:chExt cx="1379787" cy="422893"/>
            </a:xfrm>
          </p:grpSpPr>
          <p:sp>
            <p:nvSpPr>
              <p:cNvPr id="1033" name="Google Shape;1033;g3970249a880_0_12415"/>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034" name="Google Shape;1034;g3970249a880_0_12415"/>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1035" name="Google Shape;1035;g3970249a880_0_12415"/>
              <p:cNvGrpSpPr/>
              <p:nvPr/>
            </p:nvGrpSpPr>
            <p:grpSpPr>
              <a:xfrm>
                <a:off x="23288552" y="12859801"/>
                <a:ext cx="442692" cy="422765"/>
                <a:chOff x="23288552" y="12859801"/>
                <a:chExt cx="442692" cy="422765"/>
              </a:xfrm>
            </p:grpSpPr>
            <p:grpSp>
              <p:nvGrpSpPr>
                <p:cNvPr id="1036" name="Google Shape;1036;g3970249a880_0_12415"/>
                <p:cNvGrpSpPr/>
                <p:nvPr/>
              </p:nvGrpSpPr>
              <p:grpSpPr>
                <a:xfrm>
                  <a:off x="23288552" y="12859801"/>
                  <a:ext cx="442692" cy="422765"/>
                  <a:chOff x="23288552" y="12859801"/>
                  <a:chExt cx="442692" cy="422765"/>
                </a:xfrm>
              </p:grpSpPr>
              <p:sp>
                <p:nvSpPr>
                  <p:cNvPr id="1037" name="Google Shape;1037;g3970249a880_0_12415"/>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038" name="Google Shape;1038;g3970249a880_0_12415"/>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039" name="Google Shape;1039;g3970249a880_0_12415"/>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1040" name="Google Shape;1040;g3970249a880_0_12415"/>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041" name="Google Shape;1041;g3970249a880_0_12415"/>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lt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sp>
        <p:nvSpPr>
          <p:cNvPr id="1042" name="Google Shape;1042;g3970249a880_0_12415"/>
          <p:cNvSpPr txBox="1"/>
          <p:nvPr>
            <p:ph type="title"/>
          </p:nvPr>
        </p:nvSpPr>
        <p:spPr>
          <a:xfrm>
            <a:off x="314709" y="347583"/>
            <a:ext cx="5878800" cy="3807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lt1"/>
              </a:buClr>
              <a:buSzPts val="2550"/>
              <a:buFont typeface="Poppins SemiBold"/>
              <a:buNone/>
              <a:defRPr sz="2550">
                <a:solidFill>
                  <a:schemeClr val="lt1"/>
                </a:solidFill>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043" name="Google Shape;1043;g3970249a880_0_12415"/>
          <p:cNvSpPr txBox="1"/>
          <p:nvPr>
            <p:ph idx="1" type="body"/>
          </p:nvPr>
        </p:nvSpPr>
        <p:spPr>
          <a:xfrm>
            <a:off x="526366" y="1919084"/>
            <a:ext cx="3120600" cy="2065200"/>
          </a:xfrm>
          <a:prstGeom prst="rect">
            <a:avLst/>
          </a:prstGeom>
          <a:noFill/>
          <a:ln>
            <a:noFill/>
          </a:ln>
        </p:spPr>
        <p:txBody>
          <a:bodyPr anchorCtr="0" anchor="t" bIns="0" lIns="0" spcFirstLastPara="1" rIns="0" wrap="square" tIns="0">
            <a:noAutofit/>
          </a:bodyPr>
          <a:lstStyle>
            <a:lvl1pPr indent="-284290" lvl="0" marL="457200" algn="l">
              <a:lnSpc>
                <a:spcPct val="105000"/>
              </a:lnSpc>
              <a:spcBef>
                <a:spcPts val="1350"/>
              </a:spcBef>
              <a:spcAft>
                <a:spcPts val="0"/>
              </a:spcAft>
              <a:buClr>
                <a:srgbClr val="DA0025"/>
              </a:buClr>
              <a:buSzPts val="877"/>
              <a:buChar char="●"/>
              <a:defRPr sz="975"/>
            </a:lvl1pPr>
            <a:lvl2pPr indent="-271463" lvl="1" marL="914400" algn="l">
              <a:lnSpc>
                <a:spcPct val="105000"/>
              </a:lnSpc>
              <a:spcBef>
                <a:spcPts val="1350"/>
              </a:spcBef>
              <a:spcAft>
                <a:spcPts val="0"/>
              </a:spcAft>
              <a:buClr>
                <a:srgbClr val="DA0025"/>
              </a:buClr>
              <a:buSzPts val="675"/>
              <a:buChar char="●"/>
              <a:defRPr sz="750"/>
            </a:lvl2pPr>
            <a:lvl3pPr indent="-267145" lvl="2" marL="1371600" algn="l">
              <a:lnSpc>
                <a:spcPct val="105000"/>
              </a:lnSpc>
              <a:spcBef>
                <a:spcPts val="1350"/>
              </a:spcBef>
              <a:spcAft>
                <a:spcPts val="0"/>
              </a:spcAft>
              <a:buClr>
                <a:srgbClr val="DA0025"/>
              </a:buClr>
              <a:buSzPts val="607"/>
              <a:buChar char="●"/>
              <a:defRPr sz="675"/>
            </a:lvl3pPr>
            <a:lvl4pPr indent="-258572" lvl="3" marL="1828800" algn="l">
              <a:lnSpc>
                <a:spcPct val="105000"/>
              </a:lnSpc>
              <a:spcBef>
                <a:spcPts val="1350"/>
              </a:spcBef>
              <a:spcAft>
                <a:spcPts val="0"/>
              </a:spcAft>
              <a:buClr>
                <a:srgbClr val="DA0025"/>
              </a:buClr>
              <a:buSzPts val="472"/>
              <a:buChar char="●"/>
              <a:defRPr sz="525"/>
            </a:lvl4pPr>
            <a:lvl5pPr indent="-252158" lvl="4" marL="2286000" algn="l">
              <a:lnSpc>
                <a:spcPct val="105000"/>
              </a:lnSpc>
              <a:spcBef>
                <a:spcPts val="1350"/>
              </a:spcBef>
              <a:spcAft>
                <a:spcPts val="0"/>
              </a:spcAft>
              <a:buClr>
                <a:srgbClr val="DA0025"/>
              </a:buClr>
              <a:buSzPts val="371"/>
              <a:buChar char="●"/>
              <a:defRPr sz="412"/>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cxnSp>
        <p:nvCxnSpPr>
          <p:cNvPr id="1044" name="Google Shape;1044;g3970249a880_0_12415"/>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sp>
        <p:nvSpPr>
          <p:cNvPr id="1045" name="Google Shape;1045;g3970249a880_0_12415"/>
          <p:cNvSpPr/>
          <p:nvPr>
            <p:ph idx="2" type="pic"/>
          </p:nvPr>
        </p:nvSpPr>
        <p:spPr>
          <a:xfrm>
            <a:off x="5591478" y="926991"/>
            <a:ext cx="1622400" cy="3592800"/>
          </a:xfrm>
          <a:prstGeom prst="roundRect">
            <a:avLst>
              <a:gd fmla="val 10452" name="adj"/>
            </a:avLst>
          </a:prstGeom>
          <a:noFill/>
          <a:ln>
            <a:noFill/>
          </a:ln>
        </p:spPr>
      </p:sp>
      <p:sp>
        <p:nvSpPr>
          <p:cNvPr id="1046" name="Google Shape;1046;g3970249a880_0_12415"/>
          <p:cNvSpPr txBox="1"/>
          <p:nvPr>
            <p:ph idx="3" type="subTitle"/>
          </p:nvPr>
        </p:nvSpPr>
        <p:spPr>
          <a:xfrm>
            <a:off x="544286" y="1536731"/>
            <a:ext cx="3120600" cy="2661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rgbClr val="172DA0"/>
              </a:buClr>
              <a:buSzPts val="1384"/>
              <a:buNone/>
              <a:defRPr b="1" sz="1537">
                <a:solidFill>
                  <a:srgbClr val="172DA0"/>
                </a:solidFill>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0_Custom Layout">
  <p:cSld name="50_Custom Layout">
    <p:spTree>
      <p:nvGrpSpPr>
        <p:cNvPr id="1047" name="Shape 1047"/>
        <p:cNvGrpSpPr/>
        <p:nvPr/>
      </p:nvGrpSpPr>
      <p:grpSpPr>
        <a:xfrm>
          <a:off x="0" y="0"/>
          <a:ext cx="0" cy="0"/>
          <a:chOff x="0" y="0"/>
          <a:chExt cx="0" cy="0"/>
        </a:xfrm>
      </p:grpSpPr>
      <p:sp>
        <p:nvSpPr>
          <p:cNvPr id="1048" name="Google Shape;1048;g3970249a880_0_12436"/>
          <p:cNvSpPr/>
          <p:nvPr/>
        </p:nvSpPr>
        <p:spPr>
          <a:xfrm>
            <a:off x="336654" y="1043217"/>
            <a:ext cx="3622800" cy="3503100"/>
          </a:xfrm>
          <a:prstGeom prst="roundRect">
            <a:avLst>
              <a:gd fmla="val 2420" name="adj"/>
            </a:avLst>
          </a:prstGeom>
          <a:gradFill>
            <a:gsLst>
              <a:gs pos="0">
                <a:srgbClr val="FF0103"/>
              </a:gs>
              <a:gs pos="78000">
                <a:schemeClr val="dk1"/>
              </a:gs>
              <a:gs pos="100000">
                <a:schemeClr val="dk1"/>
              </a:gs>
            </a:gsLst>
            <a:lin ang="2700006"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049" name="Google Shape;1049;g3970249a880_0_12436"/>
          <p:cNvSpPr txBox="1"/>
          <p:nvPr>
            <p:ph type="title"/>
          </p:nvPr>
        </p:nvSpPr>
        <p:spPr>
          <a:xfrm>
            <a:off x="391953" y="34775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050" name="Google Shape;1050;g3970249a880_0_1243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051" name="Google Shape;1051;g3970249a880_0_12436"/>
          <p:cNvSpPr/>
          <p:nvPr>
            <p:ph idx="2" type="pic"/>
          </p:nvPr>
        </p:nvSpPr>
        <p:spPr>
          <a:xfrm>
            <a:off x="4049979" y="1050131"/>
            <a:ext cx="4778700" cy="3503400"/>
          </a:xfrm>
          <a:prstGeom prst="roundRect">
            <a:avLst>
              <a:gd fmla="val 2712" name="adj"/>
            </a:avLst>
          </a:prstGeom>
          <a:noFill/>
          <a:ln>
            <a:noFill/>
          </a:ln>
        </p:spPr>
      </p:sp>
      <p:sp>
        <p:nvSpPr>
          <p:cNvPr id="1052" name="Google Shape;1052;g3970249a880_0_12436"/>
          <p:cNvSpPr txBox="1"/>
          <p:nvPr>
            <p:ph idx="1" type="body"/>
          </p:nvPr>
        </p:nvSpPr>
        <p:spPr>
          <a:xfrm>
            <a:off x="589995" y="2860575"/>
            <a:ext cx="3234900" cy="1461300"/>
          </a:xfrm>
          <a:prstGeom prst="rect">
            <a:avLst/>
          </a:prstGeom>
          <a:noFill/>
          <a:ln>
            <a:noFill/>
          </a:ln>
        </p:spPr>
        <p:txBody>
          <a:bodyPr anchorCtr="0" anchor="t" bIns="0" lIns="0" spcFirstLastPara="1" rIns="0" wrap="square" tIns="0">
            <a:noAutofit/>
          </a:bodyPr>
          <a:lstStyle>
            <a:lvl1pPr indent="-288608" lvl="0" marL="457200" algn="l">
              <a:lnSpc>
                <a:spcPct val="105000"/>
              </a:lnSpc>
              <a:spcBef>
                <a:spcPts val="1350"/>
              </a:spcBef>
              <a:spcAft>
                <a:spcPts val="0"/>
              </a:spcAft>
              <a:buClr>
                <a:srgbClr val="DA0025"/>
              </a:buClr>
              <a:buSzPts val="945"/>
              <a:buChar char="●"/>
              <a:defRPr sz="1050">
                <a:solidFill>
                  <a:schemeClr val="lt1"/>
                </a:solidFill>
              </a:defRPr>
            </a:lvl1pPr>
            <a:lvl2pPr indent="-280035" lvl="1" marL="914400" algn="l">
              <a:lnSpc>
                <a:spcPct val="105000"/>
              </a:lnSpc>
              <a:spcBef>
                <a:spcPts val="1350"/>
              </a:spcBef>
              <a:spcAft>
                <a:spcPts val="0"/>
              </a:spcAft>
              <a:buClr>
                <a:srgbClr val="DA0025"/>
              </a:buClr>
              <a:buSzPts val="810"/>
              <a:buChar char="●"/>
              <a:defRPr sz="900">
                <a:solidFill>
                  <a:schemeClr val="lt1"/>
                </a:solidFill>
              </a:defRPr>
            </a:lvl2pPr>
            <a:lvl3pPr indent="-271463" lvl="2" marL="1371600" algn="l">
              <a:lnSpc>
                <a:spcPct val="105000"/>
              </a:lnSpc>
              <a:spcBef>
                <a:spcPts val="1350"/>
              </a:spcBef>
              <a:spcAft>
                <a:spcPts val="0"/>
              </a:spcAft>
              <a:buClr>
                <a:srgbClr val="DA0025"/>
              </a:buClr>
              <a:buSzPts val="675"/>
              <a:buChar char="●"/>
              <a:defRPr sz="750">
                <a:solidFill>
                  <a:schemeClr val="lt1"/>
                </a:solidFill>
              </a:defRPr>
            </a:lvl3pPr>
            <a:lvl4pPr indent="-262890" lvl="3" marL="1828800" algn="l">
              <a:lnSpc>
                <a:spcPct val="105000"/>
              </a:lnSpc>
              <a:spcBef>
                <a:spcPts val="1350"/>
              </a:spcBef>
              <a:spcAft>
                <a:spcPts val="0"/>
              </a:spcAft>
              <a:buClr>
                <a:srgbClr val="DA0025"/>
              </a:buClr>
              <a:buSzPts val="540"/>
              <a:buChar char="●"/>
              <a:defRPr sz="600">
                <a:solidFill>
                  <a:schemeClr val="lt1"/>
                </a:solidFill>
              </a:defRPr>
            </a:lvl4pPr>
            <a:lvl5pPr indent="-254317" lvl="4" marL="2286000" algn="l">
              <a:lnSpc>
                <a:spcPct val="105000"/>
              </a:lnSpc>
              <a:spcBef>
                <a:spcPts val="1350"/>
              </a:spcBef>
              <a:spcAft>
                <a:spcPts val="0"/>
              </a:spcAft>
              <a:buClr>
                <a:srgbClr val="DA0025"/>
              </a:buClr>
              <a:buSzPts val="405"/>
              <a:buChar char="●"/>
              <a:defRPr sz="100">
                <a:solidFill>
                  <a:schemeClr val="lt1"/>
                </a:solidFill>
              </a:defRPr>
            </a:lvl5pPr>
            <a:lvl6pPr indent="-240474" lvl="5" marL="2743200" algn="l">
              <a:lnSpc>
                <a:spcPct val="90000"/>
              </a:lnSpc>
              <a:spcBef>
                <a:spcPts val="375"/>
              </a:spcBef>
              <a:spcAft>
                <a:spcPts val="0"/>
              </a:spcAft>
              <a:buClr>
                <a:schemeClr val="dk1"/>
              </a:buClr>
              <a:buSzPts val="187"/>
              <a:buChar char="•"/>
              <a:defRPr sz="100"/>
            </a:lvl6pPr>
            <a:lvl7pPr indent="-240474" lvl="6" marL="3200400" algn="l">
              <a:lnSpc>
                <a:spcPct val="90000"/>
              </a:lnSpc>
              <a:spcBef>
                <a:spcPts val="375"/>
              </a:spcBef>
              <a:spcAft>
                <a:spcPts val="0"/>
              </a:spcAft>
              <a:buClr>
                <a:schemeClr val="dk1"/>
              </a:buClr>
              <a:buSzPts val="187"/>
              <a:buChar char="•"/>
              <a:defRPr sz="100"/>
            </a:lvl7pPr>
            <a:lvl8pPr indent="-240474" lvl="7" marL="3657600" algn="l">
              <a:lnSpc>
                <a:spcPct val="90000"/>
              </a:lnSpc>
              <a:spcBef>
                <a:spcPts val="375"/>
              </a:spcBef>
              <a:spcAft>
                <a:spcPts val="0"/>
              </a:spcAft>
              <a:buClr>
                <a:schemeClr val="dk1"/>
              </a:buClr>
              <a:buSzPts val="187"/>
              <a:buChar char="•"/>
              <a:defRPr sz="100"/>
            </a:lvl8pPr>
            <a:lvl9pPr indent="-240474" lvl="8" marL="4114800" algn="l">
              <a:lnSpc>
                <a:spcPct val="90000"/>
              </a:lnSpc>
              <a:spcBef>
                <a:spcPts val="375"/>
              </a:spcBef>
              <a:spcAft>
                <a:spcPts val="0"/>
              </a:spcAft>
              <a:buClr>
                <a:schemeClr val="dk1"/>
              </a:buClr>
              <a:buSzPts val="187"/>
              <a:buChar char="•"/>
              <a:defRPr sz="100"/>
            </a:lvl9pPr>
          </a:lstStyle>
          <a:p/>
        </p:txBody>
      </p:sp>
      <p:sp>
        <p:nvSpPr>
          <p:cNvPr id="1053" name="Google Shape;1053;g3970249a880_0_12436"/>
          <p:cNvSpPr txBox="1"/>
          <p:nvPr>
            <p:ph idx="3" type="subTitle"/>
          </p:nvPr>
        </p:nvSpPr>
        <p:spPr>
          <a:xfrm>
            <a:off x="608528" y="2245781"/>
            <a:ext cx="3234900" cy="4737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lt1"/>
              </a:buClr>
              <a:buSzPts val="2329"/>
              <a:buNone/>
              <a:defRPr b="1" sz="2587">
                <a:solidFill>
                  <a:schemeClr val="lt1"/>
                </a:solidFill>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3_Custom Layout">
  <p:cSld name="53_Custom Layout">
    <p:bg>
      <p:bgPr>
        <a:blipFill>
          <a:blip r:embed="rId2">
            <a:alphaModFix/>
          </a:blip>
          <a:stretch>
            <a:fillRect/>
          </a:stretch>
        </a:blipFill>
      </p:bgPr>
    </p:bg>
    <p:spTree>
      <p:nvGrpSpPr>
        <p:cNvPr id="1054" name="Shape 1054"/>
        <p:cNvGrpSpPr/>
        <p:nvPr/>
      </p:nvGrpSpPr>
      <p:grpSpPr>
        <a:xfrm>
          <a:off x="0" y="0"/>
          <a:ext cx="0" cy="0"/>
          <a:chOff x="0" y="0"/>
          <a:chExt cx="0" cy="0"/>
        </a:xfrm>
      </p:grpSpPr>
      <p:sp>
        <p:nvSpPr>
          <p:cNvPr id="1055" name="Google Shape;1055;g3970249a880_0_12443"/>
          <p:cNvSpPr/>
          <p:nvPr/>
        </p:nvSpPr>
        <p:spPr>
          <a:xfrm rot="10800000">
            <a:off x="4022638" y="1051975"/>
            <a:ext cx="4811602" cy="3503914"/>
          </a:xfrm>
          <a:custGeom>
            <a:rect b="b" l="l" r="r" t="t"/>
            <a:pathLst>
              <a:path extrusionOk="0" h="7007828" w="9623203">
                <a:moveTo>
                  <a:pt x="165354" y="0"/>
                </a:moveTo>
                <a:lnTo>
                  <a:pt x="9457849" y="0"/>
                </a:lnTo>
                <a:cubicBezTo>
                  <a:pt x="9549098" y="0"/>
                  <a:pt x="9623203" y="74105"/>
                  <a:pt x="9623203" y="165354"/>
                </a:cubicBezTo>
                <a:lnTo>
                  <a:pt x="9623203" y="6842475"/>
                </a:lnTo>
                <a:cubicBezTo>
                  <a:pt x="9623203" y="6933724"/>
                  <a:pt x="9549098" y="7007829"/>
                  <a:pt x="9457849" y="7007829"/>
                </a:cubicBezTo>
                <a:lnTo>
                  <a:pt x="190500" y="7007829"/>
                </a:lnTo>
                <a:cubicBezTo>
                  <a:pt x="85344" y="7007829"/>
                  <a:pt x="0" y="6922484"/>
                  <a:pt x="0" y="6817329"/>
                </a:cubicBezTo>
                <a:lnTo>
                  <a:pt x="0" y="165354"/>
                </a:lnTo>
                <a:cubicBezTo>
                  <a:pt x="0" y="74105"/>
                  <a:pt x="74105" y="0"/>
                  <a:pt x="165354" y="0"/>
                </a:cubicBezTo>
                <a:close/>
              </a:path>
            </a:pathLst>
          </a:custGeom>
          <a:gradFill>
            <a:gsLst>
              <a:gs pos="0">
                <a:srgbClr val="FFFFFF"/>
              </a:gs>
              <a:gs pos="23000">
                <a:srgbClr val="FFFFFF"/>
              </a:gs>
              <a:gs pos="51000">
                <a:srgbClr val="F2F4FC">
                  <a:alpha val="90588"/>
                </a:srgbClr>
              </a:gs>
              <a:gs pos="82000">
                <a:srgbClr val="E7EAFA">
                  <a:alpha val="82352"/>
                </a:srgbClr>
              </a:gs>
              <a:gs pos="100000">
                <a:srgbClr val="E3E7FA">
                  <a:alpha val="80000"/>
                </a:srgbClr>
              </a:gs>
            </a:gsLst>
            <a:lin ang="16200038"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056" name="Google Shape;1056;g3970249a880_0_12443"/>
          <p:cNvSpPr/>
          <p:nvPr>
            <p:ph idx="2" type="pic"/>
          </p:nvPr>
        </p:nvSpPr>
        <p:spPr>
          <a:xfrm>
            <a:off x="348885" y="1050131"/>
            <a:ext cx="3610500" cy="3503400"/>
          </a:xfrm>
          <a:prstGeom prst="roundRect">
            <a:avLst>
              <a:gd fmla="val 2189" name="adj"/>
            </a:avLst>
          </a:prstGeom>
          <a:noFill/>
          <a:ln>
            <a:noFill/>
          </a:ln>
        </p:spPr>
      </p:sp>
      <p:sp>
        <p:nvSpPr>
          <p:cNvPr id="1057" name="Google Shape;1057;g3970249a880_0_12443"/>
          <p:cNvSpPr txBox="1"/>
          <p:nvPr>
            <p:ph type="title"/>
          </p:nvPr>
        </p:nvSpPr>
        <p:spPr>
          <a:xfrm>
            <a:off x="391953" y="34775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058" name="Google Shape;1058;g3970249a880_0_1244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059" name="Google Shape;1059;g3970249a880_0_12443"/>
          <p:cNvSpPr txBox="1"/>
          <p:nvPr>
            <p:ph idx="1" type="body"/>
          </p:nvPr>
        </p:nvSpPr>
        <p:spPr>
          <a:xfrm>
            <a:off x="4269784" y="2860581"/>
            <a:ext cx="4356900" cy="1461300"/>
          </a:xfrm>
          <a:prstGeom prst="rect">
            <a:avLst/>
          </a:prstGeom>
          <a:noFill/>
          <a:ln>
            <a:noFill/>
          </a:ln>
        </p:spPr>
        <p:txBody>
          <a:bodyPr anchorCtr="0" anchor="t" bIns="0" lIns="0" spcFirstLastPara="1" rIns="0" wrap="square" tIns="0">
            <a:noAutofit/>
          </a:bodyPr>
          <a:lstStyle>
            <a:lvl1pPr indent="-288608" lvl="0" marL="457200" algn="l">
              <a:lnSpc>
                <a:spcPct val="105000"/>
              </a:lnSpc>
              <a:spcBef>
                <a:spcPts val="1350"/>
              </a:spcBef>
              <a:spcAft>
                <a:spcPts val="0"/>
              </a:spcAft>
              <a:buClr>
                <a:srgbClr val="DA0025"/>
              </a:buClr>
              <a:buSzPts val="945"/>
              <a:buChar char="●"/>
              <a:defRPr sz="1050">
                <a:solidFill>
                  <a:schemeClr val="dk1"/>
                </a:solidFill>
              </a:defRPr>
            </a:lvl1pPr>
            <a:lvl2pPr indent="-280035" lvl="1" marL="914400" algn="l">
              <a:lnSpc>
                <a:spcPct val="105000"/>
              </a:lnSpc>
              <a:spcBef>
                <a:spcPts val="1350"/>
              </a:spcBef>
              <a:spcAft>
                <a:spcPts val="0"/>
              </a:spcAft>
              <a:buClr>
                <a:srgbClr val="DA0025"/>
              </a:buClr>
              <a:buSzPts val="810"/>
              <a:buChar char="●"/>
              <a:defRPr sz="900">
                <a:solidFill>
                  <a:schemeClr val="dk1"/>
                </a:solidFill>
              </a:defRPr>
            </a:lvl2pPr>
            <a:lvl3pPr indent="-271463" lvl="2" marL="1371600" algn="l">
              <a:lnSpc>
                <a:spcPct val="105000"/>
              </a:lnSpc>
              <a:spcBef>
                <a:spcPts val="1350"/>
              </a:spcBef>
              <a:spcAft>
                <a:spcPts val="0"/>
              </a:spcAft>
              <a:buClr>
                <a:srgbClr val="DA0025"/>
              </a:buClr>
              <a:buSzPts val="675"/>
              <a:buChar char="●"/>
              <a:defRPr sz="750">
                <a:solidFill>
                  <a:schemeClr val="dk1"/>
                </a:solidFill>
              </a:defRPr>
            </a:lvl3pPr>
            <a:lvl4pPr indent="-262890" lvl="3" marL="1828800" algn="l">
              <a:lnSpc>
                <a:spcPct val="105000"/>
              </a:lnSpc>
              <a:spcBef>
                <a:spcPts val="1350"/>
              </a:spcBef>
              <a:spcAft>
                <a:spcPts val="0"/>
              </a:spcAft>
              <a:buClr>
                <a:srgbClr val="DA0025"/>
              </a:buClr>
              <a:buSzPts val="540"/>
              <a:buChar char="●"/>
              <a:defRPr sz="600">
                <a:solidFill>
                  <a:schemeClr val="dk1"/>
                </a:solidFill>
              </a:defRPr>
            </a:lvl4pPr>
            <a:lvl5pPr indent="-254317" lvl="4" marL="2286000" algn="l">
              <a:lnSpc>
                <a:spcPct val="105000"/>
              </a:lnSpc>
              <a:spcBef>
                <a:spcPts val="1350"/>
              </a:spcBef>
              <a:spcAft>
                <a:spcPts val="0"/>
              </a:spcAft>
              <a:buClr>
                <a:srgbClr val="DA0025"/>
              </a:buClr>
              <a:buSzPts val="405"/>
              <a:buChar char="●"/>
              <a:defRPr sz="450">
                <a:solidFill>
                  <a:schemeClr val="dk1"/>
                </a:solidFill>
              </a:defRPr>
            </a:lvl5pPr>
            <a:lvl6pPr indent="-271463" lvl="5" marL="2743200" algn="l">
              <a:lnSpc>
                <a:spcPct val="90000"/>
              </a:lnSpc>
              <a:spcBef>
                <a:spcPts val="375"/>
              </a:spcBef>
              <a:spcAft>
                <a:spcPts val="0"/>
              </a:spcAft>
              <a:buClr>
                <a:schemeClr val="dk1"/>
              </a:buClr>
              <a:buSzPts val="675"/>
              <a:buChar char="•"/>
              <a:defRPr sz="187"/>
            </a:lvl6pPr>
            <a:lvl7pPr indent="-240474" lvl="6" marL="3200400" algn="l">
              <a:lnSpc>
                <a:spcPct val="90000"/>
              </a:lnSpc>
              <a:spcBef>
                <a:spcPts val="375"/>
              </a:spcBef>
              <a:spcAft>
                <a:spcPts val="0"/>
              </a:spcAft>
              <a:buClr>
                <a:schemeClr val="dk1"/>
              </a:buClr>
              <a:buSzPts val="187"/>
              <a:buChar char="•"/>
              <a:defRPr sz="100"/>
            </a:lvl7pPr>
            <a:lvl8pPr indent="-240474" lvl="7" marL="3657600" algn="l">
              <a:lnSpc>
                <a:spcPct val="90000"/>
              </a:lnSpc>
              <a:spcBef>
                <a:spcPts val="375"/>
              </a:spcBef>
              <a:spcAft>
                <a:spcPts val="0"/>
              </a:spcAft>
              <a:buClr>
                <a:schemeClr val="dk1"/>
              </a:buClr>
              <a:buSzPts val="187"/>
              <a:buChar char="•"/>
              <a:defRPr sz="100"/>
            </a:lvl8pPr>
            <a:lvl9pPr indent="-240474" lvl="8" marL="4114800" algn="l">
              <a:lnSpc>
                <a:spcPct val="90000"/>
              </a:lnSpc>
              <a:spcBef>
                <a:spcPts val="375"/>
              </a:spcBef>
              <a:spcAft>
                <a:spcPts val="0"/>
              </a:spcAft>
              <a:buClr>
                <a:schemeClr val="dk1"/>
              </a:buClr>
              <a:buSzPts val="187"/>
              <a:buChar char="•"/>
              <a:defRPr sz="100"/>
            </a:lvl9pPr>
          </a:lstStyle>
          <a:p/>
        </p:txBody>
      </p:sp>
      <p:sp>
        <p:nvSpPr>
          <p:cNvPr id="1060" name="Google Shape;1060;g3970249a880_0_12443"/>
          <p:cNvSpPr txBox="1"/>
          <p:nvPr>
            <p:ph idx="3" type="subTitle"/>
          </p:nvPr>
        </p:nvSpPr>
        <p:spPr>
          <a:xfrm>
            <a:off x="4285633" y="2255269"/>
            <a:ext cx="4356900" cy="4737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2329"/>
              <a:buNone/>
              <a:defRPr b="1" sz="2587">
                <a:solidFill>
                  <a:schemeClr val="dk1"/>
                </a:solidFill>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3_Custom Layout">
  <p:cSld name="23_Custom Layout">
    <p:bg>
      <p:bgPr>
        <a:blipFill>
          <a:blip r:embed="rId2">
            <a:alphaModFix/>
          </a:blip>
          <a:stretch>
            <a:fillRect/>
          </a:stretch>
        </a:blipFill>
      </p:bgPr>
    </p:bg>
    <p:spTree>
      <p:nvGrpSpPr>
        <p:cNvPr id="48" name="Shape 48"/>
        <p:cNvGrpSpPr/>
        <p:nvPr/>
      </p:nvGrpSpPr>
      <p:grpSpPr>
        <a:xfrm>
          <a:off x="0" y="0"/>
          <a:ext cx="0" cy="0"/>
          <a:chOff x="0" y="0"/>
          <a:chExt cx="0" cy="0"/>
        </a:xfrm>
      </p:grpSpPr>
      <p:sp>
        <p:nvSpPr>
          <p:cNvPr id="49" name="Google Shape;49;g3970249a880_0_11437"/>
          <p:cNvSpPr/>
          <p:nvPr/>
        </p:nvSpPr>
        <p:spPr>
          <a:xfrm>
            <a:off x="1396605" y="2566035"/>
            <a:ext cx="3127200" cy="1885800"/>
          </a:xfrm>
          <a:prstGeom prst="roundRect">
            <a:avLst>
              <a:gd fmla="val 429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50" name="Google Shape;50;g3970249a880_0_11437"/>
          <p:cNvSpPr/>
          <p:nvPr/>
        </p:nvSpPr>
        <p:spPr>
          <a:xfrm>
            <a:off x="4620214" y="2566035"/>
            <a:ext cx="3127200" cy="1885800"/>
          </a:xfrm>
          <a:prstGeom prst="roundRect">
            <a:avLst>
              <a:gd fmla="val 4292"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51" name="Google Shape;51;g3970249a880_0_1143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52" name="Google Shape;52;g3970249a880_0_11437"/>
          <p:cNvSpPr txBox="1"/>
          <p:nvPr>
            <p:ph type="title"/>
          </p:nvPr>
        </p:nvSpPr>
        <p:spPr>
          <a:xfrm>
            <a:off x="315025" y="319875"/>
            <a:ext cx="85029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53" name="Google Shape;53;g3970249a880_0_11437"/>
          <p:cNvSpPr/>
          <p:nvPr>
            <p:ph idx="2" type="pic"/>
          </p:nvPr>
        </p:nvSpPr>
        <p:spPr>
          <a:xfrm>
            <a:off x="1396605" y="1142575"/>
            <a:ext cx="3124200" cy="1686300"/>
          </a:xfrm>
          <a:prstGeom prst="round2SameRect">
            <a:avLst>
              <a:gd fmla="val 4909" name="adj1"/>
              <a:gd fmla="val 0" name="adj2"/>
            </a:avLst>
          </a:prstGeom>
          <a:solidFill>
            <a:schemeClr val="lt1"/>
          </a:solidFill>
          <a:ln>
            <a:noFill/>
          </a:ln>
        </p:spPr>
      </p:sp>
      <p:sp>
        <p:nvSpPr>
          <p:cNvPr id="54" name="Google Shape;54;g3970249a880_0_11437"/>
          <p:cNvSpPr/>
          <p:nvPr>
            <p:ph idx="3" type="pic"/>
          </p:nvPr>
        </p:nvSpPr>
        <p:spPr>
          <a:xfrm>
            <a:off x="4620214" y="1142575"/>
            <a:ext cx="3124200" cy="1686300"/>
          </a:xfrm>
          <a:prstGeom prst="round2SameRect">
            <a:avLst>
              <a:gd fmla="val 4909" name="adj1"/>
              <a:gd fmla="val 0" name="adj2"/>
            </a:avLst>
          </a:prstGeom>
          <a:solidFill>
            <a:schemeClr val="lt1"/>
          </a:solidFill>
          <a:ln>
            <a:noFill/>
          </a:ln>
        </p:spPr>
      </p:sp>
      <p:sp>
        <p:nvSpPr>
          <p:cNvPr id="55" name="Google Shape;55;g3970249a880_0_11437"/>
          <p:cNvSpPr txBox="1"/>
          <p:nvPr>
            <p:ph idx="1" type="subTitle"/>
          </p:nvPr>
        </p:nvSpPr>
        <p:spPr>
          <a:xfrm>
            <a:off x="1583035" y="3035175"/>
            <a:ext cx="2732400" cy="572100"/>
          </a:xfrm>
          <a:prstGeom prst="rect">
            <a:avLst/>
          </a:prstGeom>
          <a:noFill/>
          <a:ln>
            <a:noFill/>
          </a:ln>
        </p:spPr>
        <p:txBody>
          <a:bodyPr anchorCtr="0" anchor="t" bIns="34275" lIns="34275" spcFirstLastPara="1" rIns="34275" wrap="square" tIns="34275">
            <a:noAutofit/>
          </a:bodyPr>
          <a:lstStyle>
            <a:lvl1pPr lvl="0" marR="0" algn="l">
              <a:lnSpc>
                <a:spcPct val="94000"/>
              </a:lnSpc>
              <a:spcBef>
                <a:spcPts val="0"/>
              </a:spcBef>
              <a:spcAft>
                <a:spcPts val="0"/>
              </a:spcAft>
              <a:buSzPts val="945"/>
              <a:buNone/>
              <a:defRPr b="1" sz="131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56" name="Google Shape;56;g3970249a880_0_11437"/>
          <p:cNvSpPr txBox="1"/>
          <p:nvPr>
            <p:ph idx="4" type="subTitle"/>
          </p:nvPr>
        </p:nvSpPr>
        <p:spPr>
          <a:xfrm>
            <a:off x="1593216" y="3671766"/>
            <a:ext cx="2732400" cy="572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900">
                <a:solidFill>
                  <a:schemeClr val="accent4"/>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57" name="Google Shape;57;g3970249a880_0_11437"/>
          <p:cNvSpPr txBox="1"/>
          <p:nvPr>
            <p:ph idx="5" type="subTitle"/>
          </p:nvPr>
        </p:nvSpPr>
        <p:spPr>
          <a:xfrm>
            <a:off x="4768489" y="3035175"/>
            <a:ext cx="2722200" cy="572100"/>
          </a:xfrm>
          <a:prstGeom prst="rect">
            <a:avLst/>
          </a:prstGeom>
          <a:noFill/>
          <a:ln>
            <a:noFill/>
          </a:ln>
        </p:spPr>
        <p:txBody>
          <a:bodyPr anchorCtr="0" anchor="t" bIns="34275" lIns="34275" spcFirstLastPara="1" rIns="34275" wrap="square" tIns="34275">
            <a:noAutofit/>
          </a:bodyPr>
          <a:lstStyle>
            <a:lvl1pPr lvl="0" marR="0" algn="l">
              <a:lnSpc>
                <a:spcPct val="94000"/>
              </a:lnSpc>
              <a:spcBef>
                <a:spcPts val="0"/>
              </a:spcBef>
              <a:spcAft>
                <a:spcPts val="0"/>
              </a:spcAft>
              <a:buSzPts val="945"/>
              <a:buNone/>
              <a:defRPr b="1" sz="1312">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58" name="Google Shape;58;g3970249a880_0_11437"/>
          <p:cNvSpPr txBox="1"/>
          <p:nvPr>
            <p:ph idx="6" type="subTitle"/>
          </p:nvPr>
        </p:nvSpPr>
        <p:spPr>
          <a:xfrm>
            <a:off x="4778632" y="3671766"/>
            <a:ext cx="2722200" cy="572100"/>
          </a:xfrm>
          <a:prstGeom prst="rect">
            <a:avLst/>
          </a:prstGeom>
          <a:noFill/>
          <a:ln>
            <a:noFill/>
          </a:ln>
        </p:spPr>
        <p:txBody>
          <a:bodyPr anchorCtr="0" anchor="t" bIns="34275" lIns="34275" spcFirstLastPara="1" rIns="34275" wrap="square" tIns="34275">
            <a:noAutofit/>
          </a:bodyPr>
          <a:lstStyle>
            <a:lvl1pPr lvl="0" marR="0" algn="l">
              <a:lnSpc>
                <a:spcPct val="107000"/>
              </a:lnSpc>
              <a:spcBef>
                <a:spcPts val="0"/>
              </a:spcBef>
              <a:spcAft>
                <a:spcPts val="0"/>
              </a:spcAft>
              <a:buSzPts val="945"/>
              <a:buNone/>
              <a:defRPr sz="900">
                <a:solidFill>
                  <a:schemeClr val="accent4"/>
                </a:solidFill>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4_Custom Layout">
  <p:cSld name="54_Custom Layout">
    <p:bg>
      <p:bgPr>
        <a:blipFill>
          <a:blip r:embed="rId2">
            <a:alphaModFix/>
          </a:blip>
          <a:stretch>
            <a:fillRect/>
          </a:stretch>
        </a:blipFill>
      </p:bgPr>
    </p:bg>
    <p:spTree>
      <p:nvGrpSpPr>
        <p:cNvPr id="1061" name="Shape 1061"/>
        <p:cNvGrpSpPr/>
        <p:nvPr/>
      </p:nvGrpSpPr>
      <p:grpSpPr>
        <a:xfrm>
          <a:off x="0" y="0"/>
          <a:ext cx="0" cy="0"/>
          <a:chOff x="0" y="0"/>
          <a:chExt cx="0" cy="0"/>
        </a:xfrm>
      </p:grpSpPr>
      <p:sp>
        <p:nvSpPr>
          <p:cNvPr id="1062" name="Google Shape;1062;g3970249a880_0_12450"/>
          <p:cNvSpPr/>
          <p:nvPr/>
        </p:nvSpPr>
        <p:spPr>
          <a:xfrm rot="10800000">
            <a:off x="4022638" y="1051975"/>
            <a:ext cx="4811602" cy="3503914"/>
          </a:xfrm>
          <a:custGeom>
            <a:rect b="b" l="l" r="r" t="t"/>
            <a:pathLst>
              <a:path extrusionOk="0" h="7007828" w="9623203">
                <a:moveTo>
                  <a:pt x="165354" y="0"/>
                </a:moveTo>
                <a:lnTo>
                  <a:pt x="9457849" y="0"/>
                </a:lnTo>
                <a:cubicBezTo>
                  <a:pt x="9549098" y="0"/>
                  <a:pt x="9623203" y="74105"/>
                  <a:pt x="9623203" y="165354"/>
                </a:cubicBezTo>
                <a:lnTo>
                  <a:pt x="9623203" y="6842475"/>
                </a:lnTo>
                <a:cubicBezTo>
                  <a:pt x="9623203" y="6933724"/>
                  <a:pt x="9549098" y="7007829"/>
                  <a:pt x="9457849" y="7007829"/>
                </a:cubicBezTo>
                <a:lnTo>
                  <a:pt x="190500" y="7007829"/>
                </a:lnTo>
                <a:cubicBezTo>
                  <a:pt x="85344" y="7007829"/>
                  <a:pt x="0" y="6922484"/>
                  <a:pt x="0" y="6817329"/>
                </a:cubicBezTo>
                <a:lnTo>
                  <a:pt x="0" y="165354"/>
                </a:lnTo>
                <a:cubicBezTo>
                  <a:pt x="0" y="74105"/>
                  <a:pt x="74105" y="0"/>
                  <a:pt x="165354" y="0"/>
                </a:cubicBezTo>
                <a:close/>
              </a:path>
            </a:pathLst>
          </a:custGeom>
          <a:gradFill>
            <a:gsLst>
              <a:gs pos="0">
                <a:srgbClr val="FFFFFF"/>
              </a:gs>
              <a:gs pos="23000">
                <a:srgbClr val="FFFFFF"/>
              </a:gs>
              <a:gs pos="51000">
                <a:srgbClr val="F2F4FC">
                  <a:alpha val="90588"/>
                </a:srgbClr>
              </a:gs>
              <a:gs pos="82000">
                <a:srgbClr val="E7EAFA">
                  <a:alpha val="82352"/>
                </a:srgbClr>
              </a:gs>
              <a:gs pos="100000">
                <a:srgbClr val="E3E7FA">
                  <a:alpha val="80000"/>
                </a:srgbClr>
              </a:gs>
            </a:gsLst>
            <a:lin ang="16200038"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063" name="Google Shape;1063;g3970249a880_0_12450"/>
          <p:cNvSpPr/>
          <p:nvPr>
            <p:ph idx="2" type="pic"/>
          </p:nvPr>
        </p:nvSpPr>
        <p:spPr>
          <a:xfrm>
            <a:off x="348885" y="1050131"/>
            <a:ext cx="3610500" cy="3503400"/>
          </a:xfrm>
          <a:prstGeom prst="roundRect">
            <a:avLst>
              <a:gd fmla="val 4573" name="adj"/>
            </a:avLst>
          </a:prstGeom>
          <a:noFill/>
          <a:ln>
            <a:noFill/>
          </a:ln>
        </p:spPr>
      </p:sp>
      <p:sp>
        <p:nvSpPr>
          <p:cNvPr id="1064" name="Google Shape;1064;g3970249a880_0_12450"/>
          <p:cNvSpPr txBox="1"/>
          <p:nvPr>
            <p:ph type="title"/>
          </p:nvPr>
        </p:nvSpPr>
        <p:spPr>
          <a:xfrm>
            <a:off x="391953" y="347759"/>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065" name="Google Shape;1065;g3970249a880_0_1245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066" name="Google Shape;1066;g3970249a880_0_12450"/>
          <p:cNvSpPr txBox="1"/>
          <p:nvPr>
            <p:ph idx="1" type="body"/>
          </p:nvPr>
        </p:nvSpPr>
        <p:spPr>
          <a:xfrm>
            <a:off x="4291905" y="2200969"/>
            <a:ext cx="4379100" cy="2223600"/>
          </a:xfrm>
          <a:prstGeom prst="rect">
            <a:avLst/>
          </a:prstGeom>
          <a:noFill/>
          <a:ln>
            <a:noFill/>
          </a:ln>
        </p:spPr>
        <p:txBody>
          <a:bodyPr anchorCtr="0" anchor="t" bIns="0" lIns="0" spcFirstLastPara="1" rIns="0" wrap="square" tIns="0">
            <a:noAutofit/>
          </a:bodyPr>
          <a:lstStyle>
            <a:lvl1pPr indent="-288608" lvl="0" marL="457200" algn="l">
              <a:lnSpc>
                <a:spcPct val="100000"/>
              </a:lnSpc>
              <a:spcBef>
                <a:spcPts val="0"/>
              </a:spcBef>
              <a:spcAft>
                <a:spcPts val="0"/>
              </a:spcAft>
              <a:buClr>
                <a:srgbClr val="DA0025"/>
              </a:buClr>
              <a:buSzPts val="945"/>
              <a:buChar char="●"/>
              <a:defRPr sz="1050">
                <a:solidFill>
                  <a:schemeClr val="dk1"/>
                </a:solidFill>
              </a:defRPr>
            </a:lvl1pPr>
            <a:lvl2pPr indent="-280035" lvl="1" marL="914400" algn="l">
              <a:lnSpc>
                <a:spcPct val="100000"/>
              </a:lnSpc>
              <a:spcBef>
                <a:spcPts val="1125"/>
              </a:spcBef>
              <a:spcAft>
                <a:spcPts val="0"/>
              </a:spcAft>
              <a:buClr>
                <a:srgbClr val="DA0025"/>
              </a:buClr>
              <a:buSzPts val="810"/>
              <a:buChar char="●"/>
              <a:defRPr sz="900">
                <a:solidFill>
                  <a:schemeClr val="dk1"/>
                </a:solidFill>
              </a:defRPr>
            </a:lvl2pPr>
            <a:lvl3pPr indent="-271463" lvl="2" marL="1371600" algn="l">
              <a:lnSpc>
                <a:spcPct val="100000"/>
              </a:lnSpc>
              <a:spcBef>
                <a:spcPts val="1125"/>
              </a:spcBef>
              <a:spcAft>
                <a:spcPts val="0"/>
              </a:spcAft>
              <a:buClr>
                <a:srgbClr val="DA0025"/>
              </a:buClr>
              <a:buSzPts val="675"/>
              <a:buChar char="●"/>
              <a:defRPr sz="750">
                <a:solidFill>
                  <a:schemeClr val="dk1"/>
                </a:solidFill>
              </a:defRPr>
            </a:lvl3pPr>
            <a:lvl4pPr indent="-262890" lvl="3" marL="1828800" algn="l">
              <a:lnSpc>
                <a:spcPct val="100000"/>
              </a:lnSpc>
              <a:spcBef>
                <a:spcPts val="1125"/>
              </a:spcBef>
              <a:spcAft>
                <a:spcPts val="0"/>
              </a:spcAft>
              <a:buClr>
                <a:srgbClr val="DA0025"/>
              </a:buClr>
              <a:buSzPts val="540"/>
              <a:buChar char="●"/>
              <a:defRPr sz="600">
                <a:solidFill>
                  <a:schemeClr val="dk1"/>
                </a:solidFill>
              </a:defRPr>
            </a:lvl4pPr>
            <a:lvl5pPr indent="-254317" lvl="4" marL="2286000" algn="l">
              <a:lnSpc>
                <a:spcPct val="100000"/>
              </a:lnSpc>
              <a:spcBef>
                <a:spcPts val="1125"/>
              </a:spcBef>
              <a:spcAft>
                <a:spcPts val="0"/>
              </a:spcAft>
              <a:buClr>
                <a:srgbClr val="DA0025"/>
              </a:buClr>
              <a:buSzPts val="405"/>
              <a:buChar char="●"/>
              <a:defRPr sz="450">
                <a:solidFill>
                  <a:schemeClr val="dk1"/>
                </a:solidFill>
              </a:defRPr>
            </a:lvl5pPr>
            <a:lvl6pPr indent="-271463" lvl="5" marL="2743200" algn="l">
              <a:lnSpc>
                <a:spcPct val="100000"/>
              </a:lnSpc>
              <a:spcBef>
                <a:spcPts val="1125"/>
              </a:spcBef>
              <a:spcAft>
                <a:spcPts val="0"/>
              </a:spcAft>
              <a:buClr>
                <a:schemeClr val="dk1"/>
              </a:buClr>
              <a:buSzPts val="675"/>
              <a:buChar char="•"/>
              <a:defRPr sz="187"/>
            </a:lvl6pPr>
            <a:lvl7pPr indent="-271463" lvl="6" marL="3200400" algn="l">
              <a:lnSpc>
                <a:spcPct val="100000"/>
              </a:lnSpc>
              <a:spcBef>
                <a:spcPts val="1125"/>
              </a:spcBef>
              <a:spcAft>
                <a:spcPts val="0"/>
              </a:spcAft>
              <a:buClr>
                <a:schemeClr val="dk1"/>
              </a:buClr>
              <a:buSzPts val="675"/>
              <a:buChar char="•"/>
              <a:defRPr sz="187"/>
            </a:lvl7pPr>
            <a:lvl8pPr indent="-271463" lvl="7" marL="3657600" algn="l">
              <a:lnSpc>
                <a:spcPct val="100000"/>
              </a:lnSpc>
              <a:spcBef>
                <a:spcPts val="1125"/>
              </a:spcBef>
              <a:spcAft>
                <a:spcPts val="0"/>
              </a:spcAft>
              <a:buClr>
                <a:schemeClr val="dk1"/>
              </a:buClr>
              <a:buSzPts val="675"/>
              <a:buChar char="•"/>
              <a:defRPr sz="187"/>
            </a:lvl8pPr>
            <a:lvl9pPr indent="-271463" lvl="8" marL="4114800" algn="l">
              <a:lnSpc>
                <a:spcPct val="100000"/>
              </a:lnSpc>
              <a:spcBef>
                <a:spcPts val="1125"/>
              </a:spcBef>
              <a:spcAft>
                <a:spcPts val="1125"/>
              </a:spcAft>
              <a:buClr>
                <a:schemeClr val="dk1"/>
              </a:buClr>
              <a:buSzPts val="675"/>
              <a:buChar char="•"/>
              <a:defRPr sz="187"/>
            </a:lvl9pPr>
          </a:lstStyle>
          <a:p/>
        </p:txBody>
      </p:sp>
      <p:sp>
        <p:nvSpPr>
          <p:cNvPr id="1067" name="Google Shape;1067;g3970249a880_0_12450"/>
          <p:cNvSpPr txBox="1"/>
          <p:nvPr>
            <p:ph idx="3" type="subTitle"/>
          </p:nvPr>
        </p:nvSpPr>
        <p:spPr>
          <a:xfrm>
            <a:off x="4280667" y="1293281"/>
            <a:ext cx="4379100" cy="4737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2329"/>
              <a:buNone/>
              <a:defRPr b="1" sz="2587">
                <a:solidFill>
                  <a:schemeClr val="dk1"/>
                </a:solidFill>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5_Custom Layout">
  <p:cSld name="55_Custom Layout">
    <p:bg>
      <p:bgPr>
        <a:blipFill>
          <a:blip r:embed="rId2">
            <a:alphaModFix/>
          </a:blip>
          <a:stretch>
            <a:fillRect/>
          </a:stretch>
        </a:blipFill>
      </p:bgPr>
    </p:bg>
    <p:spTree>
      <p:nvGrpSpPr>
        <p:cNvPr id="1068" name="Shape 1068"/>
        <p:cNvGrpSpPr/>
        <p:nvPr/>
      </p:nvGrpSpPr>
      <p:grpSpPr>
        <a:xfrm>
          <a:off x="0" y="0"/>
          <a:ext cx="0" cy="0"/>
          <a:chOff x="0" y="0"/>
          <a:chExt cx="0" cy="0"/>
        </a:xfrm>
      </p:grpSpPr>
      <p:sp>
        <p:nvSpPr>
          <p:cNvPr id="1069" name="Google Shape;1069;g3970249a880_0_12457"/>
          <p:cNvSpPr/>
          <p:nvPr/>
        </p:nvSpPr>
        <p:spPr>
          <a:xfrm rot="10800000">
            <a:off x="4022638" y="403751"/>
            <a:ext cx="4811602" cy="4152138"/>
          </a:xfrm>
          <a:custGeom>
            <a:rect b="b" l="l" r="r" t="t"/>
            <a:pathLst>
              <a:path extrusionOk="0" h="7007828" w="9623203">
                <a:moveTo>
                  <a:pt x="165354" y="0"/>
                </a:moveTo>
                <a:lnTo>
                  <a:pt x="9457849" y="0"/>
                </a:lnTo>
                <a:cubicBezTo>
                  <a:pt x="9549098" y="0"/>
                  <a:pt x="9623203" y="74105"/>
                  <a:pt x="9623203" y="165354"/>
                </a:cubicBezTo>
                <a:lnTo>
                  <a:pt x="9623203" y="6842475"/>
                </a:lnTo>
                <a:cubicBezTo>
                  <a:pt x="9623203" y="6933724"/>
                  <a:pt x="9549098" y="7007829"/>
                  <a:pt x="9457849" y="7007829"/>
                </a:cubicBezTo>
                <a:lnTo>
                  <a:pt x="190500" y="7007829"/>
                </a:lnTo>
                <a:cubicBezTo>
                  <a:pt x="85344" y="7007829"/>
                  <a:pt x="0" y="6922484"/>
                  <a:pt x="0" y="6817329"/>
                </a:cubicBezTo>
                <a:lnTo>
                  <a:pt x="0" y="165354"/>
                </a:lnTo>
                <a:cubicBezTo>
                  <a:pt x="0" y="74105"/>
                  <a:pt x="74105" y="0"/>
                  <a:pt x="165354" y="0"/>
                </a:cubicBezTo>
                <a:close/>
              </a:path>
            </a:pathLst>
          </a:custGeom>
          <a:gradFill>
            <a:gsLst>
              <a:gs pos="0">
                <a:srgbClr val="FFFFFF"/>
              </a:gs>
              <a:gs pos="23000">
                <a:srgbClr val="FFFFFF"/>
              </a:gs>
              <a:gs pos="51000">
                <a:srgbClr val="F2F4FC">
                  <a:alpha val="90588"/>
                </a:srgbClr>
              </a:gs>
              <a:gs pos="82000">
                <a:srgbClr val="E7EAFA">
                  <a:alpha val="82352"/>
                </a:srgbClr>
              </a:gs>
              <a:gs pos="100000">
                <a:srgbClr val="E3E7FA">
                  <a:alpha val="80000"/>
                </a:srgbClr>
              </a:gs>
            </a:gsLst>
            <a:lin ang="16200038" scaled="0"/>
          </a:gradFill>
          <a:ln cap="flat" cmpd="sng" w="9525">
            <a:solidFill>
              <a:srgbClr val="FFFFFF"/>
            </a:solidFill>
            <a:prstDash val="solid"/>
            <a:miter lim="8000"/>
            <a:headEnd len="sm" w="sm" type="none"/>
            <a:tailEnd len="sm" w="sm" type="none"/>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070" name="Google Shape;1070;g3970249a880_0_12457"/>
          <p:cNvSpPr/>
          <p:nvPr>
            <p:ph idx="2" type="pic"/>
          </p:nvPr>
        </p:nvSpPr>
        <p:spPr>
          <a:xfrm>
            <a:off x="348885" y="407194"/>
            <a:ext cx="3610500" cy="4146300"/>
          </a:xfrm>
          <a:prstGeom prst="roundRect">
            <a:avLst>
              <a:gd fmla="val 3414" name="adj"/>
            </a:avLst>
          </a:prstGeom>
          <a:noFill/>
          <a:ln>
            <a:noFill/>
          </a:ln>
        </p:spPr>
      </p:sp>
      <p:sp>
        <p:nvSpPr>
          <p:cNvPr id="1071" name="Google Shape;1071;g3970249a880_0_12457"/>
          <p:cNvSpPr txBox="1"/>
          <p:nvPr>
            <p:ph type="title"/>
          </p:nvPr>
        </p:nvSpPr>
        <p:spPr>
          <a:xfrm>
            <a:off x="4306618" y="786994"/>
            <a:ext cx="4369500" cy="812100"/>
          </a:xfrm>
          <a:prstGeom prst="rect">
            <a:avLst/>
          </a:prstGeom>
          <a:noFill/>
          <a:ln>
            <a:noFill/>
          </a:ln>
        </p:spPr>
        <p:txBody>
          <a:bodyPr anchorCtr="0" anchor="t" bIns="0" lIns="0" spcFirstLastPara="1" rIns="0" wrap="square" tIns="0">
            <a:noAutofit/>
          </a:bodyPr>
          <a:lstStyle>
            <a:lvl1pPr lvl="0" algn="l">
              <a:lnSpc>
                <a:spcPct val="97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072" name="Google Shape;1072;g3970249a880_0_1245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073" name="Google Shape;1073;g3970249a880_0_12457"/>
          <p:cNvSpPr txBox="1"/>
          <p:nvPr>
            <p:ph idx="1" type="body"/>
          </p:nvPr>
        </p:nvSpPr>
        <p:spPr>
          <a:xfrm>
            <a:off x="4271406" y="2550318"/>
            <a:ext cx="4404600" cy="1550100"/>
          </a:xfrm>
          <a:prstGeom prst="rect">
            <a:avLst/>
          </a:prstGeom>
          <a:noFill/>
          <a:ln>
            <a:noFill/>
          </a:ln>
        </p:spPr>
        <p:txBody>
          <a:bodyPr anchorCtr="0" anchor="t" bIns="0" lIns="0" spcFirstLastPara="1" rIns="0" wrap="square" tIns="0">
            <a:noAutofit/>
          </a:bodyPr>
          <a:lstStyle>
            <a:lvl1pPr indent="-288608" lvl="0" marL="457200" algn="l">
              <a:lnSpc>
                <a:spcPct val="105000"/>
              </a:lnSpc>
              <a:spcBef>
                <a:spcPts val="1350"/>
              </a:spcBef>
              <a:spcAft>
                <a:spcPts val="0"/>
              </a:spcAft>
              <a:buClr>
                <a:srgbClr val="DA0025"/>
              </a:buClr>
              <a:buSzPts val="945"/>
              <a:buChar char="●"/>
              <a:defRPr sz="1050">
                <a:solidFill>
                  <a:schemeClr val="dk1"/>
                </a:solidFill>
              </a:defRPr>
            </a:lvl1pPr>
            <a:lvl2pPr indent="-280035" lvl="1" marL="914400" algn="l">
              <a:lnSpc>
                <a:spcPct val="105000"/>
              </a:lnSpc>
              <a:spcBef>
                <a:spcPts val="1350"/>
              </a:spcBef>
              <a:spcAft>
                <a:spcPts val="0"/>
              </a:spcAft>
              <a:buClr>
                <a:srgbClr val="DA0025"/>
              </a:buClr>
              <a:buSzPts val="810"/>
              <a:buChar char="●"/>
              <a:defRPr sz="900">
                <a:solidFill>
                  <a:schemeClr val="dk1"/>
                </a:solidFill>
              </a:defRPr>
            </a:lvl2pPr>
            <a:lvl3pPr indent="-271463" lvl="2" marL="1371600" algn="l">
              <a:lnSpc>
                <a:spcPct val="105000"/>
              </a:lnSpc>
              <a:spcBef>
                <a:spcPts val="1350"/>
              </a:spcBef>
              <a:spcAft>
                <a:spcPts val="0"/>
              </a:spcAft>
              <a:buClr>
                <a:srgbClr val="DA0025"/>
              </a:buClr>
              <a:buSzPts val="675"/>
              <a:buChar char="●"/>
              <a:defRPr sz="750">
                <a:solidFill>
                  <a:schemeClr val="dk1"/>
                </a:solidFill>
              </a:defRPr>
            </a:lvl3pPr>
            <a:lvl4pPr indent="-262890" lvl="3" marL="1828800" algn="l">
              <a:lnSpc>
                <a:spcPct val="105000"/>
              </a:lnSpc>
              <a:spcBef>
                <a:spcPts val="1350"/>
              </a:spcBef>
              <a:spcAft>
                <a:spcPts val="0"/>
              </a:spcAft>
              <a:buClr>
                <a:srgbClr val="DA0025"/>
              </a:buClr>
              <a:buSzPts val="540"/>
              <a:buChar char="●"/>
              <a:defRPr sz="600">
                <a:solidFill>
                  <a:schemeClr val="dk1"/>
                </a:solidFill>
              </a:defRPr>
            </a:lvl4pPr>
            <a:lvl5pPr indent="-254317" lvl="4" marL="2286000" algn="l">
              <a:lnSpc>
                <a:spcPct val="105000"/>
              </a:lnSpc>
              <a:spcBef>
                <a:spcPts val="1350"/>
              </a:spcBef>
              <a:spcAft>
                <a:spcPts val="0"/>
              </a:spcAft>
              <a:buClr>
                <a:srgbClr val="DA0025"/>
              </a:buClr>
              <a:buSzPts val="405"/>
              <a:buChar char="●"/>
              <a:defRPr sz="450">
                <a:solidFill>
                  <a:schemeClr val="dk1"/>
                </a:solidFill>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1074" name="Google Shape;1074;g3970249a880_0_12457"/>
          <p:cNvSpPr txBox="1"/>
          <p:nvPr>
            <p:ph idx="3" type="subTitle"/>
          </p:nvPr>
        </p:nvSpPr>
        <p:spPr>
          <a:xfrm>
            <a:off x="4306618" y="1828799"/>
            <a:ext cx="4369500" cy="478800"/>
          </a:xfrm>
          <a:prstGeom prst="rect">
            <a:avLst/>
          </a:prstGeom>
          <a:noFill/>
          <a:ln>
            <a:noFill/>
          </a:ln>
        </p:spPr>
        <p:txBody>
          <a:bodyPr anchorCtr="0" anchor="t" bIns="0" lIns="0" spcFirstLastPara="1" rIns="0" wrap="square" tIns="0">
            <a:noAutofit/>
          </a:bodyPr>
          <a:lstStyle>
            <a:lvl1pPr lvl="0" algn="l">
              <a:lnSpc>
                <a:spcPct val="100000"/>
              </a:lnSpc>
              <a:spcBef>
                <a:spcPts val="1350"/>
              </a:spcBef>
              <a:spcAft>
                <a:spcPts val="0"/>
              </a:spcAft>
              <a:buClr>
                <a:schemeClr val="dk1"/>
              </a:buClr>
              <a:buSzPts val="1384"/>
              <a:buNone/>
              <a:defRPr b="1" sz="1537">
                <a:solidFill>
                  <a:schemeClr val="dk1"/>
                </a:solidFill>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6_Custom Layout" showMasterSp="0">
  <p:cSld name="56_Custom Layout">
    <p:bg>
      <p:bgPr>
        <a:blipFill>
          <a:blip r:embed="rId2">
            <a:alphaModFix/>
          </a:blip>
          <a:stretch>
            <a:fillRect/>
          </a:stretch>
        </a:blipFill>
      </p:bgPr>
    </p:bg>
    <p:spTree>
      <p:nvGrpSpPr>
        <p:cNvPr id="1075" name="Shape 1075"/>
        <p:cNvGrpSpPr/>
        <p:nvPr/>
      </p:nvGrpSpPr>
      <p:grpSpPr>
        <a:xfrm>
          <a:off x="0" y="0"/>
          <a:ext cx="0" cy="0"/>
          <a:chOff x="0" y="0"/>
          <a:chExt cx="0" cy="0"/>
        </a:xfrm>
      </p:grpSpPr>
      <p:sp>
        <p:nvSpPr>
          <p:cNvPr id="1076" name="Google Shape;1076;g3970249a880_0_12464"/>
          <p:cNvSpPr/>
          <p:nvPr>
            <p:ph idx="2" type="pic"/>
          </p:nvPr>
        </p:nvSpPr>
        <p:spPr>
          <a:xfrm>
            <a:off x="413170" y="428625"/>
            <a:ext cx="4203600" cy="4107600"/>
          </a:xfrm>
          <a:prstGeom prst="roundRect">
            <a:avLst>
              <a:gd fmla="val 3414" name="adj"/>
            </a:avLst>
          </a:prstGeom>
          <a:noFill/>
          <a:ln>
            <a:noFill/>
          </a:ln>
        </p:spPr>
      </p:sp>
      <p:sp>
        <p:nvSpPr>
          <p:cNvPr id="1077" name="Google Shape;1077;g3970249a880_0_12464"/>
          <p:cNvSpPr txBox="1"/>
          <p:nvPr>
            <p:ph type="title"/>
          </p:nvPr>
        </p:nvSpPr>
        <p:spPr>
          <a:xfrm>
            <a:off x="5056000" y="1482328"/>
            <a:ext cx="3864000" cy="1232400"/>
          </a:xfrm>
          <a:prstGeom prst="rect">
            <a:avLst/>
          </a:prstGeom>
          <a:noFill/>
          <a:ln>
            <a:noFill/>
          </a:ln>
        </p:spPr>
        <p:txBody>
          <a:bodyPr anchorCtr="0" anchor="t" bIns="0" lIns="0" spcFirstLastPara="1" rIns="0" wrap="square" tIns="0">
            <a:noAutofit/>
          </a:bodyPr>
          <a:lstStyle>
            <a:lvl1pPr lvl="0" algn="l">
              <a:lnSpc>
                <a:spcPct val="92000"/>
              </a:lnSpc>
              <a:spcBef>
                <a:spcPts val="0"/>
              </a:spcBef>
              <a:spcAft>
                <a:spcPts val="0"/>
              </a:spcAft>
              <a:buClr>
                <a:schemeClr val="dk1"/>
              </a:buClr>
              <a:buSzPts val="3037"/>
              <a:buFont typeface="Poppins"/>
              <a:buNone/>
              <a:defRPr b="1" sz="3037">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078" name="Google Shape;1078;g3970249a880_0_12464"/>
          <p:cNvSpPr txBox="1"/>
          <p:nvPr>
            <p:ph idx="1" type="subTitle"/>
          </p:nvPr>
        </p:nvSpPr>
        <p:spPr>
          <a:xfrm>
            <a:off x="5056000" y="2921794"/>
            <a:ext cx="3864000" cy="746700"/>
          </a:xfrm>
          <a:prstGeom prst="rect">
            <a:avLst/>
          </a:prstGeom>
          <a:noFill/>
          <a:ln>
            <a:noFill/>
          </a:ln>
        </p:spPr>
        <p:txBody>
          <a:bodyPr anchorCtr="0" anchor="t" bIns="0" lIns="0" spcFirstLastPara="1" rIns="0" wrap="square" tIns="0">
            <a:noAutofit/>
          </a:bodyPr>
          <a:lstStyle>
            <a:lvl1pPr lvl="0" algn="l">
              <a:lnSpc>
                <a:spcPct val="100000"/>
              </a:lnSpc>
              <a:spcBef>
                <a:spcPts val="1350"/>
              </a:spcBef>
              <a:spcAft>
                <a:spcPts val="0"/>
              </a:spcAft>
              <a:buClr>
                <a:schemeClr val="dk1"/>
              </a:buClr>
              <a:buSzPts val="1384"/>
              <a:buFont typeface="Poppins SemiBold"/>
              <a:buNone/>
              <a:defRPr sz="1537">
                <a:solidFill>
                  <a:schemeClr val="dk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Font typeface="Poppins SemiBold"/>
              <a:buNone/>
              <a:defRPr sz="750">
                <a:latin typeface="Poppins SemiBold"/>
                <a:ea typeface="Poppins SemiBold"/>
                <a:cs typeface="Poppins SemiBold"/>
                <a:sym typeface="Poppins SemiBold"/>
              </a:defRPr>
            </a:lvl2pPr>
            <a:lvl3pPr lvl="2" algn="ctr">
              <a:lnSpc>
                <a:spcPct val="95000"/>
              </a:lnSpc>
              <a:spcBef>
                <a:spcPts val="1350"/>
              </a:spcBef>
              <a:spcAft>
                <a:spcPts val="0"/>
              </a:spcAft>
              <a:buClr>
                <a:schemeClr val="dk1"/>
              </a:buClr>
              <a:buSzPts val="607"/>
              <a:buFont typeface="Poppins SemiBold"/>
              <a:buNone/>
              <a:defRPr sz="675">
                <a:latin typeface="Poppins SemiBold"/>
                <a:ea typeface="Poppins SemiBold"/>
                <a:cs typeface="Poppins SemiBold"/>
                <a:sym typeface="Poppins SemiBold"/>
              </a:defRPr>
            </a:lvl3pPr>
            <a:lvl4pPr lvl="3" algn="ctr">
              <a:lnSpc>
                <a:spcPct val="95000"/>
              </a:lnSpc>
              <a:spcBef>
                <a:spcPts val="1350"/>
              </a:spcBef>
              <a:spcAft>
                <a:spcPts val="0"/>
              </a:spcAft>
              <a:buClr>
                <a:schemeClr val="dk1"/>
              </a:buClr>
              <a:buSzPts val="540"/>
              <a:buFont typeface="Poppins SemiBold"/>
              <a:buNone/>
              <a:defRPr sz="600">
                <a:latin typeface="Poppins SemiBold"/>
                <a:ea typeface="Poppins SemiBold"/>
                <a:cs typeface="Poppins SemiBold"/>
                <a:sym typeface="Poppins SemiBold"/>
              </a:defRPr>
            </a:lvl4pPr>
            <a:lvl5pPr lvl="4" algn="ctr">
              <a:lnSpc>
                <a:spcPct val="95000"/>
              </a:lnSpc>
              <a:spcBef>
                <a:spcPts val="1350"/>
              </a:spcBef>
              <a:spcAft>
                <a:spcPts val="0"/>
              </a:spcAft>
              <a:buClr>
                <a:schemeClr val="dk1"/>
              </a:buClr>
              <a:buSzPts val="540"/>
              <a:buFont typeface="Poppins SemiBold"/>
              <a:buNone/>
              <a:defRPr sz="600">
                <a:latin typeface="Poppins SemiBold"/>
                <a:ea typeface="Poppins SemiBold"/>
                <a:cs typeface="Poppins SemiBold"/>
                <a:sym typeface="Poppins SemiBold"/>
              </a:defRPr>
            </a:lvl5pPr>
            <a:lvl6pPr lvl="5" algn="ctr">
              <a:lnSpc>
                <a:spcPct val="90000"/>
              </a:lnSpc>
              <a:spcBef>
                <a:spcPts val="375"/>
              </a:spcBef>
              <a:spcAft>
                <a:spcPts val="0"/>
              </a:spcAft>
              <a:buClr>
                <a:schemeClr val="dk1"/>
              </a:buClr>
              <a:buSzPts val="600"/>
              <a:buFont typeface="Poppins SemiBold"/>
              <a:buNone/>
              <a:defRPr sz="600">
                <a:latin typeface="Poppins SemiBold"/>
                <a:ea typeface="Poppins SemiBold"/>
                <a:cs typeface="Poppins SemiBold"/>
                <a:sym typeface="Poppins SemiBold"/>
              </a:defRPr>
            </a:lvl6pPr>
            <a:lvl7pPr lvl="6" algn="ctr">
              <a:lnSpc>
                <a:spcPct val="90000"/>
              </a:lnSpc>
              <a:spcBef>
                <a:spcPts val="375"/>
              </a:spcBef>
              <a:spcAft>
                <a:spcPts val="0"/>
              </a:spcAft>
              <a:buClr>
                <a:schemeClr val="dk1"/>
              </a:buClr>
              <a:buSzPts val="600"/>
              <a:buFont typeface="Poppins SemiBold"/>
              <a:buNone/>
              <a:defRPr sz="600">
                <a:latin typeface="Poppins SemiBold"/>
                <a:ea typeface="Poppins SemiBold"/>
                <a:cs typeface="Poppins SemiBold"/>
                <a:sym typeface="Poppins SemiBold"/>
              </a:defRPr>
            </a:lvl7pPr>
            <a:lvl8pPr lvl="7" algn="ctr">
              <a:lnSpc>
                <a:spcPct val="90000"/>
              </a:lnSpc>
              <a:spcBef>
                <a:spcPts val="375"/>
              </a:spcBef>
              <a:spcAft>
                <a:spcPts val="0"/>
              </a:spcAft>
              <a:buClr>
                <a:schemeClr val="dk1"/>
              </a:buClr>
              <a:buSzPts val="600"/>
              <a:buFont typeface="Poppins SemiBold"/>
              <a:buNone/>
              <a:defRPr sz="600">
                <a:latin typeface="Poppins SemiBold"/>
                <a:ea typeface="Poppins SemiBold"/>
                <a:cs typeface="Poppins SemiBold"/>
                <a:sym typeface="Poppins SemiBold"/>
              </a:defRPr>
            </a:lvl8pPr>
            <a:lvl9pPr lvl="8" algn="ctr">
              <a:lnSpc>
                <a:spcPct val="90000"/>
              </a:lnSpc>
              <a:spcBef>
                <a:spcPts val="375"/>
              </a:spcBef>
              <a:spcAft>
                <a:spcPts val="0"/>
              </a:spcAft>
              <a:buClr>
                <a:schemeClr val="dk1"/>
              </a:buClr>
              <a:buSzPts val="600"/>
              <a:buFont typeface="Poppins SemiBold"/>
              <a:buNone/>
              <a:defRPr sz="600">
                <a:latin typeface="Poppins SemiBold"/>
                <a:ea typeface="Poppins SemiBold"/>
                <a:cs typeface="Poppins SemiBold"/>
                <a:sym typeface="Poppins SemiBold"/>
              </a:defRPr>
            </a:lvl9pPr>
          </a:lstStyle>
          <a:p/>
        </p:txBody>
      </p:sp>
      <p:pic>
        <p:nvPicPr>
          <p:cNvPr id="1079" name="Google Shape;1079;g3970249a880_0_12464"/>
          <p:cNvPicPr preferRelativeResize="0"/>
          <p:nvPr/>
        </p:nvPicPr>
        <p:blipFill rotWithShape="1">
          <a:blip r:embed="rId3">
            <a:alphaModFix/>
          </a:blip>
          <a:srcRect b="0" l="0" r="0" t="0"/>
          <a:stretch/>
        </p:blipFill>
        <p:spPr>
          <a:xfrm>
            <a:off x="8380847" y="4822425"/>
            <a:ext cx="539107" cy="160786"/>
          </a:xfrm>
          <a:prstGeom prst="rect">
            <a:avLst/>
          </a:prstGeom>
          <a:noFill/>
          <a:ln>
            <a:noFill/>
          </a:ln>
        </p:spPr>
      </p:pic>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7_Custom Layout">
  <p:cSld name="57_Custom Layout">
    <p:bg>
      <p:bgPr>
        <a:blipFill>
          <a:blip r:embed="rId2">
            <a:alphaModFix/>
          </a:blip>
          <a:stretch>
            <a:fillRect/>
          </a:stretch>
        </a:blipFill>
      </p:bgPr>
    </p:bg>
    <p:spTree>
      <p:nvGrpSpPr>
        <p:cNvPr id="1080" name="Shape 1080"/>
        <p:cNvGrpSpPr/>
        <p:nvPr/>
      </p:nvGrpSpPr>
      <p:grpSpPr>
        <a:xfrm>
          <a:off x="0" y="0"/>
          <a:ext cx="0" cy="0"/>
          <a:chOff x="0" y="0"/>
          <a:chExt cx="0" cy="0"/>
        </a:xfrm>
      </p:grpSpPr>
      <p:sp>
        <p:nvSpPr>
          <p:cNvPr id="1081" name="Google Shape;1081;g3970249a880_0_12469"/>
          <p:cNvSpPr/>
          <p:nvPr/>
        </p:nvSpPr>
        <p:spPr>
          <a:xfrm>
            <a:off x="336654" y="364332"/>
            <a:ext cx="3622800" cy="4182000"/>
          </a:xfrm>
          <a:prstGeom prst="roundRect">
            <a:avLst>
              <a:gd fmla="val 2420" name="adj"/>
            </a:avLst>
          </a:prstGeom>
          <a:gradFill>
            <a:gsLst>
              <a:gs pos="0">
                <a:srgbClr val="EF0016"/>
              </a:gs>
              <a:gs pos="72000">
                <a:schemeClr val="dk1"/>
              </a:gs>
              <a:gs pos="100000">
                <a:schemeClr val="dk1"/>
              </a:gs>
            </a:gsLst>
            <a:lin ang="2700006"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082" name="Google Shape;1082;g3970249a880_0_12469"/>
          <p:cNvSpPr txBox="1"/>
          <p:nvPr>
            <p:ph type="title"/>
          </p:nvPr>
        </p:nvSpPr>
        <p:spPr>
          <a:xfrm>
            <a:off x="579666" y="1486125"/>
            <a:ext cx="3230400" cy="12141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lt1"/>
              </a:buClr>
              <a:buSzPts val="3037"/>
              <a:buFont typeface="Poppins"/>
              <a:buNone/>
              <a:defRPr b="1" sz="3037">
                <a:solidFill>
                  <a:schemeClr val="lt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083" name="Google Shape;1083;g3970249a880_0_1246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084" name="Google Shape;1084;g3970249a880_0_12469"/>
          <p:cNvSpPr/>
          <p:nvPr>
            <p:ph idx="2" type="pic"/>
          </p:nvPr>
        </p:nvSpPr>
        <p:spPr>
          <a:xfrm>
            <a:off x="4049979" y="364331"/>
            <a:ext cx="4778400" cy="4189200"/>
          </a:xfrm>
          <a:prstGeom prst="roundRect">
            <a:avLst>
              <a:gd fmla="val 4803" name="adj"/>
            </a:avLst>
          </a:prstGeom>
          <a:noFill/>
          <a:ln>
            <a:noFill/>
          </a:ln>
        </p:spPr>
      </p:sp>
      <p:sp>
        <p:nvSpPr>
          <p:cNvPr id="1085" name="Google Shape;1085;g3970249a880_0_12469"/>
          <p:cNvSpPr txBox="1"/>
          <p:nvPr>
            <p:ph idx="1" type="subTitle"/>
          </p:nvPr>
        </p:nvSpPr>
        <p:spPr>
          <a:xfrm>
            <a:off x="579666" y="2912794"/>
            <a:ext cx="3230400" cy="746700"/>
          </a:xfrm>
          <a:prstGeom prst="rect">
            <a:avLst/>
          </a:prstGeom>
          <a:noFill/>
          <a:ln>
            <a:noFill/>
          </a:ln>
        </p:spPr>
        <p:txBody>
          <a:bodyPr anchorCtr="0" anchor="t" bIns="0" lIns="0" spcFirstLastPara="1" rIns="0" wrap="square" tIns="0">
            <a:noAutofit/>
          </a:bodyPr>
          <a:lstStyle>
            <a:lvl1pPr lvl="0" algn="l">
              <a:lnSpc>
                <a:spcPct val="100000"/>
              </a:lnSpc>
              <a:spcBef>
                <a:spcPts val="1350"/>
              </a:spcBef>
              <a:spcAft>
                <a:spcPts val="0"/>
              </a:spcAft>
              <a:buClr>
                <a:schemeClr val="lt1"/>
              </a:buClr>
              <a:buSzPts val="1384"/>
              <a:buFont typeface="Poppins SemiBold"/>
              <a:buNone/>
              <a:defRPr sz="1537">
                <a:solidFill>
                  <a:schemeClr val="lt1"/>
                </a:solidFill>
                <a:latin typeface="Poppins SemiBold"/>
                <a:ea typeface="Poppins SemiBold"/>
                <a:cs typeface="Poppins SemiBold"/>
                <a:sym typeface="Poppins SemiBold"/>
              </a:defRPr>
            </a:lvl1pPr>
            <a:lvl2pPr lvl="1" algn="ctr">
              <a:lnSpc>
                <a:spcPct val="95000"/>
              </a:lnSpc>
              <a:spcBef>
                <a:spcPts val="1350"/>
              </a:spcBef>
              <a:spcAft>
                <a:spcPts val="0"/>
              </a:spcAft>
              <a:buClr>
                <a:schemeClr val="dk1"/>
              </a:buClr>
              <a:buSzPts val="675"/>
              <a:buFont typeface="Poppins SemiBold"/>
              <a:buNone/>
              <a:defRPr sz="750">
                <a:latin typeface="Poppins SemiBold"/>
                <a:ea typeface="Poppins SemiBold"/>
                <a:cs typeface="Poppins SemiBold"/>
                <a:sym typeface="Poppins SemiBold"/>
              </a:defRPr>
            </a:lvl2pPr>
            <a:lvl3pPr lvl="2" algn="ctr">
              <a:lnSpc>
                <a:spcPct val="95000"/>
              </a:lnSpc>
              <a:spcBef>
                <a:spcPts val="1350"/>
              </a:spcBef>
              <a:spcAft>
                <a:spcPts val="0"/>
              </a:spcAft>
              <a:buClr>
                <a:schemeClr val="dk1"/>
              </a:buClr>
              <a:buSzPts val="607"/>
              <a:buFont typeface="Poppins SemiBold"/>
              <a:buNone/>
              <a:defRPr sz="675">
                <a:latin typeface="Poppins SemiBold"/>
                <a:ea typeface="Poppins SemiBold"/>
                <a:cs typeface="Poppins SemiBold"/>
                <a:sym typeface="Poppins SemiBold"/>
              </a:defRPr>
            </a:lvl3pPr>
            <a:lvl4pPr lvl="3" algn="ctr">
              <a:lnSpc>
                <a:spcPct val="95000"/>
              </a:lnSpc>
              <a:spcBef>
                <a:spcPts val="1350"/>
              </a:spcBef>
              <a:spcAft>
                <a:spcPts val="0"/>
              </a:spcAft>
              <a:buClr>
                <a:schemeClr val="dk1"/>
              </a:buClr>
              <a:buSzPts val="540"/>
              <a:buFont typeface="Poppins SemiBold"/>
              <a:buNone/>
              <a:defRPr sz="600">
                <a:latin typeface="Poppins SemiBold"/>
                <a:ea typeface="Poppins SemiBold"/>
                <a:cs typeface="Poppins SemiBold"/>
                <a:sym typeface="Poppins SemiBold"/>
              </a:defRPr>
            </a:lvl4pPr>
            <a:lvl5pPr lvl="4" algn="ctr">
              <a:lnSpc>
                <a:spcPct val="95000"/>
              </a:lnSpc>
              <a:spcBef>
                <a:spcPts val="1350"/>
              </a:spcBef>
              <a:spcAft>
                <a:spcPts val="0"/>
              </a:spcAft>
              <a:buClr>
                <a:schemeClr val="dk1"/>
              </a:buClr>
              <a:buSzPts val="540"/>
              <a:buFont typeface="Poppins SemiBold"/>
              <a:buNone/>
              <a:defRPr sz="600">
                <a:latin typeface="Poppins SemiBold"/>
                <a:ea typeface="Poppins SemiBold"/>
                <a:cs typeface="Poppins SemiBold"/>
                <a:sym typeface="Poppins SemiBold"/>
              </a:defRPr>
            </a:lvl5pPr>
            <a:lvl6pPr lvl="5" algn="ctr">
              <a:lnSpc>
                <a:spcPct val="90000"/>
              </a:lnSpc>
              <a:spcBef>
                <a:spcPts val="375"/>
              </a:spcBef>
              <a:spcAft>
                <a:spcPts val="0"/>
              </a:spcAft>
              <a:buClr>
                <a:schemeClr val="dk1"/>
              </a:buClr>
              <a:buSzPts val="600"/>
              <a:buFont typeface="Poppins SemiBold"/>
              <a:buNone/>
              <a:defRPr sz="600">
                <a:latin typeface="Poppins SemiBold"/>
                <a:ea typeface="Poppins SemiBold"/>
                <a:cs typeface="Poppins SemiBold"/>
                <a:sym typeface="Poppins SemiBold"/>
              </a:defRPr>
            </a:lvl6pPr>
            <a:lvl7pPr lvl="6" algn="ctr">
              <a:lnSpc>
                <a:spcPct val="90000"/>
              </a:lnSpc>
              <a:spcBef>
                <a:spcPts val="375"/>
              </a:spcBef>
              <a:spcAft>
                <a:spcPts val="0"/>
              </a:spcAft>
              <a:buClr>
                <a:schemeClr val="dk1"/>
              </a:buClr>
              <a:buSzPts val="600"/>
              <a:buFont typeface="Poppins SemiBold"/>
              <a:buNone/>
              <a:defRPr sz="600">
                <a:latin typeface="Poppins SemiBold"/>
                <a:ea typeface="Poppins SemiBold"/>
                <a:cs typeface="Poppins SemiBold"/>
                <a:sym typeface="Poppins SemiBold"/>
              </a:defRPr>
            </a:lvl7pPr>
            <a:lvl8pPr lvl="7" algn="ctr">
              <a:lnSpc>
                <a:spcPct val="90000"/>
              </a:lnSpc>
              <a:spcBef>
                <a:spcPts val="375"/>
              </a:spcBef>
              <a:spcAft>
                <a:spcPts val="0"/>
              </a:spcAft>
              <a:buClr>
                <a:schemeClr val="dk1"/>
              </a:buClr>
              <a:buSzPts val="600"/>
              <a:buFont typeface="Poppins SemiBold"/>
              <a:buNone/>
              <a:defRPr sz="600">
                <a:latin typeface="Poppins SemiBold"/>
                <a:ea typeface="Poppins SemiBold"/>
                <a:cs typeface="Poppins SemiBold"/>
                <a:sym typeface="Poppins SemiBold"/>
              </a:defRPr>
            </a:lvl8pPr>
            <a:lvl9pPr lvl="8" algn="ctr">
              <a:lnSpc>
                <a:spcPct val="90000"/>
              </a:lnSpc>
              <a:spcBef>
                <a:spcPts val="375"/>
              </a:spcBef>
              <a:spcAft>
                <a:spcPts val="0"/>
              </a:spcAft>
              <a:buClr>
                <a:schemeClr val="dk1"/>
              </a:buClr>
              <a:buSzPts val="600"/>
              <a:buFont typeface="Poppins SemiBold"/>
              <a:buNone/>
              <a:defRPr sz="600">
                <a:latin typeface="Poppins SemiBold"/>
                <a:ea typeface="Poppins SemiBold"/>
                <a:cs typeface="Poppins SemiBold"/>
                <a:sym typeface="Poppins SemiBold"/>
              </a:defRPr>
            </a:lvl9pPr>
          </a:lstStyle>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8_Custom Layout">
  <p:cSld name="58_Custom Layout">
    <p:bg>
      <p:bgPr>
        <a:blipFill>
          <a:blip r:embed="rId2">
            <a:alphaModFix/>
          </a:blip>
          <a:stretch>
            <a:fillRect/>
          </a:stretch>
        </a:blipFill>
      </p:bgPr>
    </p:bg>
    <p:spTree>
      <p:nvGrpSpPr>
        <p:cNvPr id="1086" name="Shape 1086"/>
        <p:cNvGrpSpPr/>
        <p:nvPr/>
      </p:nvGrpSpPr>
      <p:grpSpPr>
        <a:xfrm>
          <a:off x="0" y="0"/>
          <a:ext cx="0" cy="0"/>
          <a:chOff x="0" y="0"/>
          <a:chExt cx="0" cy="0"/>
        </a:xfrm>
      </p:grpSpPr>
      <p:sp>
        <p:nvSpPr>
          <p:cNvPr id="1087" name="Google Shape;1087;g3970249a880_0_12475"/>
          <p:cNvSpPr/>
          <p:nvPr/>
        </p:nvSpPr>
        <p:spPr>
          <a:xfrm>
            <a:off x="3351134" y="1050822"/>
            <a:ext cx="5494800" cy="3495300"/>
          </a:xfrm>
          <a:prstGeom prst="roundRect">
            <a:avLst>
              <a:gd fmla="val 242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088" name="Google Shape;1088;g3970249a880_0_12475"/>
          <p:cNvSpPr txBox="1"/>
          <p:nvPr>
            <p:ph type="title"/>
          </p:nvPr>
        </p:nvSpPr>
        <p:spPr>
          <a:xfrm>
            <a:off x="309268" y="336522"/>
            <a:ext cx="6005400" cy="391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SemiBold"/>
              <a:buNone/>
              <a:defRPr sz="2550">
                <a:solidFill>
                  <a:schemeClr val="dk1"/>
                </a:solidFill>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089" name="Google Shape;1089;g3970249a880_0_1247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090" name="Google Shape;1090;g3970249a880_0_12475"/>
          <p:cNvSpPr txBox="1"/>
          <p:nvPr>
            <p:ph idx="1" type="body"/>
          </p:nvPr>
        </p:nvSpPr>
        <p:spPr>
          <a:xfrm>
            <a:off x="309268" y="1367466"/>
            <a:ext cx="2744400" cy="1731900"/>
          </a:xfrm>
          <a:prstGeom prst="rect">
            <a:avLst/>
          </a:prstGeom>
          <a:noFill/>
          <a:ln>
            <a:noFill/>
          </a:ln>
        </p:spPr>
        <p:txBody>
          <a:bodyPr anchorCtr="0" anchor="t" bIns="0" lIns="0" spcFirstLastPara="1" rIns="0" wrap="square" tIns="0">
            <a:noAutofit/>
          </a:bodyPr>
          <a:lstStyle>
            <a:lvl1pPr indent="-288608" lvl="0" marL="457200" algn="l">
              <a:lnSpc>
                <a:spcPct val="105000"/>
              </a:lnSpc>
              <a:spcBef>
                <a:spcPts val="1350"/>
              </a:spcBef>
              <a:spcAft>
                <a:spcPts val="0"/>
              </a:spcAft>
              <a:buClr>
                <a:srgbClr val="DA0025"/>
              </a:buClr>
              <a:buSzPts val="945"/>
              <a:buChar char="●"/>
              <a:defRPr sz="1050"/>
            </a:lvl1pPr>
            <a:lvl2pPr indent="-280035" lvl="1" marL="914400" algn="l">
              <a:lnSpc>
                <a:spcPct val="105000"/>
              </a:lnSpc>
              <a:spcBef>
                <a:spcPts val="1350"/>
              </a:spcBef>
              <a:spcAft>
                <a:spcPts val="0"/>
              </a:spcAft>
              <a:buClr>
                <a:srgbClr val="DA0025"/>
              </a:buClr>
              <a:buSzPts val="810"/>
              <a:buChar char="●"/>
              <a:defRPr sz="900"/>
            </a:lvl2pPr>
            <a:lvl3pPr indent="-271463" lvl="2" marL="1371600" algn="l">
              <a:lnSpc>
                <a:spcPct val="105000"/>
              </a:lnSpc>
              <a:spcBef>
                <a:spcPts val="1350"/>
              </a:spcBef>
              <a:spcAft>
                <a:spcPts val="0"/>
              </a:spcAft>
              <a:buClr>
                <a:srgbClr val="DA0025"/>
              </a:buClr>
              <a:buSzPts val="675"/>
              <a:buChar char="●"/>
              <a:defRPr sz="750"/>
            </a:lvl3pPr>
            <a:lvl4pPr indent="-262890" lvl="3" marL="1828800" algn="l">
              <a:lnSpc>
                <a:spcPct val="105000"/>
              </a:lnSpc>
              <a:spcBef>
                <a:spcPts val="1350"/>
              </a:spcBef>
              <a:spcAft>
                <a:spcPts val="0"/>
              </a:spcAft>
              <a:buClr>
                <a:srgbClr val="DA0025"/>
              </a:buClr>
              <a:buSzPts val="540"/>
              <a:buChar char="●"/>
              <a:defRPr sz="600"/>
            </a:lvl4pPr>
            <a:lvl5pPr indent="-254317" lvl="4" marL="2286000" algn="l">
              <a:lnSpc>
                <a:spcPct val="105000"/>
              </a:lnSpc>
              <a:spcBef>
                <a:spcPts val="1350"/>
              </a:spcBef>
              <a:spcAft>
                <a:spcPts val="0"/>
              </a:spcAft>
              <a:buClr>
                <a:srgbClr val="DA0025"/>
              </a:buClr>
              <a:buSzPts val="405"/>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1091" name="Google Shape;1091;g3970249a880_0_12475"/>
          <p:cNvSpPr txBox="1"/>
          <p:nvPr>
            <p:ph idx="2" type="subTitle"/>
          </p:nvPr>
        </p:nvSpPr>
        <p:spPr>
          <a:xfrm>
            <a:off x="310260" y="994462"/>
            <a:ext cx="2743200" cy="2583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384"/>
              <a:buNone/>
              <a:defRPr b="1" sz="1537">
                <a:solidFill>
                  <a:schemeClr val="dk1"/>
                </a:solidFill>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
        <p:nvSpPr>
          <p:cNvPr id="1092" name="Google Shape;1092;g3970249a880_0_12475"/>
          <p:cNvSpPr txBox="1"/>
          <p:nvPr>
            <p:ph idx="3" type="subTitle"/>
          </p:nvPr>
        </p:nvSpPr>
        <p:spPr>
          <a:xfrm>
            <a:off x="3569741" y="1194000"/>
            <a:ext cx="3029400" cy="2055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087"/>
              <a:buFont typeface="Poppins"/>
              <a:buNone/>
              <a:defRPr b="1" sz="1087">
                <a:latin typeface="Poppins"/>
                <a:ea typeface="Poppins"/>
                <a:cs typeface="Poppins"/>
                <a:sym typeface="Poppins"/>
              </a:defRPr>
            </a:lvl1pPr>
            <a:lvl2pPr lvl="1" algn="l">
              <a:lnSpc>
                <a:spcPct val="95000"/>
              </a:lnSpc>
              <a:spcBef>
                <a:spcPts val="0"/>
              </a:spcBef>
              <a:spcAft>
                <a:spcPts val="0"/>
              </a:spcAft>
              <a:buSzPts val="810"/>
              <a:buNone/>
              <a:defRPr sz="900"/>
            </a:lvl2pPr>
            <a:lvl3pPr lvl="2" algn="l">
              <a:lnSpc>
                <a:spcPct val="95000"/>
              </a:lnSpc>
              <a:spcBef>
                <a:spcPts val="0"/>
              </a:spcBef>
              <a:spcAft>
                <a:spcPts val="0"/>
              </a:spcAft>
              <a:buSzPts val="675"/>
              <a:buNone/>
              <a:defRPr sz="750"/>
            </a:lvl3pPr>
            <a:lvl4pPr lvl="3" algn="l">
              <a:lnSpc>
                <a:spcPct val="95000"/>
              </a:lnSpc>
              <a:spcBef>
                <a:spcPts val="0"/>
              </a:spcBef>
              <a:spcAft>
                <a:spcPts val="0"/>
              </a:spcAft>
              <a:buSzPts val="540"/>
              <a:buNone/>
              <a:defRPr sz="600"/>
            </a:lvl4pPr>
            <a:lvl5pPr lvl="4" algn="l">
              <a:lnSpc>
                <a:spcPct val="95000"/>
              </a:lnSpc>
              <a:spcBef>
                <a:spcPts val="0"/>
              </a:spcBef>
              <a:spcAft>
                <a:spcPts val="0"/>
              </a:spcAft>
              <a:buSzPts val="405"/>
              <a:buNone/>
              <a:defRPr sz="450"/>
            </a:lvl5pPr>
            <a:lvl6pPr lvl="5" algn="l">
              <a:lnSpc>
                <a:spcPct val="95000"/>
              </a:lnSpc>
              <a:spcBef>
                <a:spcPts val="0"/>
              </a:spcBef>
              <a:spcAft>
                <a:spcPts val="0"/>
              </a:spcAft>
              <a:buSzPts val="187"/>
              <a:buNone/>
              <a:defRPr sz="187"/>
            </a:lvl6pPr>
            <a:lvl7pPr lvl="6" algn="l">
              <a:lnSpc>
                <a:spcPct val="95000"/>
              </a:lnSpc>
              <a:spcBef>
                <a:spcPts val="0"/>
              </a:spcBef>
              <a:spcAft>
                <a:spcPts val="0"/>
              </a:spcAft>
              <a:buSzPts val="187"/>
              <a:buNone/>
              <a:defRPr sz="187"/>
            </a:lvl7pPr>
            <a:lvl8pPr lvl="7" algn="l">
              <a:lnSpc>
                <a:spcPct val="95000"/>
              </a:lnSpc>
              <a:spcBef>
                <a:spcPts val="0"/>
              </a:spcBef>
              <a:spcAft>
                <a:spcPts val="0"/>
              </a:spcAft>
              <a:buSzPts val="187"/>
              <a:buNone/>
              <a:defRPr sz="187"/>
            </a:lvl8pPr>
            <a:lvl9pPr lvl="8" algn="l">
              <a:lnSpc>
                <a:spcPct val="95000"/>
              </a:lnSpc>
              <a:spcBef>
                <a:spcPts val="0"/>
              </a:spcBef>
              <a:spcAft>
                <a:spcPts val="0"/>
              </a:spcAft>
              <a:buSzPts val="187"/>
              <a:buNone/>
              <a:defRPr sz="187"/>
            </a:lvl9pPr>
          </a:lstStyle>
          <a:p/>
        </p:txBody>
      </p:sp>
      <p:sp>
        <p:nvSpPr>
          <p:cNvPr id="1093" name="Google Shape;1093;g3970249a880_0_12475"/>
          <p:cNvSpPr txBox="1"/>
          <p:nvPr>
            <p:ph idx="4" type="subTitle"/>
          </p:nvPr>
        </p:nvSpPr>
        <p:spPr>
          <a:xfrm>
            <a:off x="3569741" y="4324003"/>
            <a:ext cx="1473000" cy="1158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525"/>
              <a:buFont typeface="Poppins"/>
              <a:buNone/>
              <a:defRPr b="1" sz="525">
                <a:latin typeface="Poppins"/>
                <a:ea typeface="Poppins"/>
                <a:cs typeface="Poppins"/>
                <a:sym typeface="Poppins"/>
              </a:defRPr>
            </a:lvl1pPr>
            <a:lvl2pPr lvl="1" algn="l">
              <a:lnSpc>
                <a:spcPct val="95000"/>
              </a:lnSpc>
              <a:spcBef>
                <a:spcPts val="0"/>
              </a:spcBef>
              <a:spcAft>
                <a:spcPts val="0"/>
              </a:spcAft>
              <a:buSzPts val="810"/>
              <a:buNone/>
              <a:defRPr sz="900"/>
            </a:lvl2pPr>
            <a:lvl3pPr lvl="2" algn="l">
              <a:lnSpc>
                <a:spcPct val="95000"/>
              </a:lnSpc>
              <a:spcBef>
                <a:spcPts val="0"/>
              </a:spcBef>
              <a:spcAft>
                <a:spcPts val="0"/>
              </a:spcAft>
              <a:buSzPts val="675"/>
              <a:buNone/>
              <a:defRPr sz="750"/>
            </a:lvl3pPr>
            <a:lvl4pPr lvl="3" algn="l">
              <a:lnSpc>
                <a:spcPct val="95000"/>
              </a:lnSpc>
              <a:spcBef>
                <a:spcPts val="0"/>
              </a:spcBef>
              <a:spcAft>
                <a:spcPts val="0"/>
              </a:spcAft>
              <a:buSzPts val="540"/>
              <a:buNone/>
              <a:defRPr sz="600"/>
            </a:lvl4pPr>
            <a:lvl5pPr lvl="4" algn="l">
              <a:lnSpc>
                <a:spcPct val="95000"/>
              </a:lnSpc>
              <a:spcBef>
                <a:spcPts val="0"/>
              </a:spcBef>
              <a:spcAft>
                <a:spcPts val="0"/>
              </a:spcAft>
              <a:buSzPts val="405"/>
              <a:buNone/>
              <a:defRPr sz="450"/>
            </a:lvl5pPr>
            <a:lvl6pPr lvl="5" algn="l">
              <a:lnSpc>
                <a:spcPct val="95000"/>
              </a:lnSpc>
              <a:spcBef>
                <a:spcPts val="0"/>
              </a:spcBef>
              <a:spcAft>
                <a:spcPts val="0"/>
              </a:spcAft>
              <a:buSzPts val="187"/>
              <a:buNone/>
              <a:defRPr sz="187"/>
            </a:lvl6pPr>
            <a:lvl7pPr lvl="6" algn="l">
              <a:lnSpc>
                <a:spcPct val="95000"/>
              </a:lnSpc>
              <a:spcBef>
                <a:spcPts val="0"/>
              </a:spcBef>
              <a:spcAft>
                <a:spcPts val="0"/>
              </a:spcAft>
              <a:buSzPts val="187"/>
              <a:buNone/>
              <a:defRPr sz="187"/>
            </a:lvl7pPr>
            <a:lvl8pPr lvl="7" algn="l">
              <a:lnSpc>
                <a:spcPct val="95000"/>
              </a:lnSpc>
              <a:spcBef>
                <a:spcPts val="0"/>
              </a:spcBef>
              <a:spcAft>
                <a:spcPts val="0"/>
              </a:spcAft>
              <a:buSzPts val="187"/>
              <a:buNone/>
              <a:defRPr sz="187"/>
            </a:lvl8pPr>
            <a:lvl9pPr lvl="8" algn="l">
              <a:lnSpc>
                <a:spcPct val="95000"/>
              </a:lnSpc>
              <a:spcBef>
                <a:spcPts val="0"/>
              </a:spcBef>
              <a:spcAft>
                <a:spcPts val="0"/>
              </a:spcAft>
              <a:buSzPts val="187"/>
              <a:buNone/>
              <a:defRPr sz="187"/>
            </a:lvl9pPr>
          </a:lstStyle>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9_Custom Layout">
  <p:cSld name="59_Custom Layout">
    <p:bg>
      <p:bgPr>
        <a:blipFill>
          <a:blip r:embed="rId2">
            <a:alphaModFix/>
          </a:blip>
          <a:stretch>
            <a:fillRect/>
          </a:stretch>
        </a:blipFill>
      </p:bgPr>
    </p:bg>
    <p:spTree>
      <p:nvGrpSpPr>
        <p:cNvPr id="1094" name="Shape 1094"/>
        <p:cNvGrpSpPr/>
        <p:nvPr/>
      </p:nvGrpSpPr>
      <p:grpSpPr>
        <a:xfrm>
          <a:off x="0" y="0"/>
          <a:ext cx="0" cy="0"/>
          <a:chOff x="0" y="0"/>
          <a:chExt cx="0" cy="0"/>
        </a:xfrm>
      </p:grpSpPr>
      <p:sp>
        <p:nvSpPr>
          <p:cNvPr id="1095" name="Google Shape;1095;g3970249a880_0_12483"/>
          <p:cNvSpPr/>
          <p:nvPr/>
        </p:nvSpPr>
        <p:spPr>
          <a:xfrm>
            <a:off x="309268" y="1053646"/>
            <a:ext cx="8536500" cy="3481500"/>
          </a:xfrm>
          <a:prstGeom prst="roundRect">
            <a:avLst>
              <a:gd fmla="val 2427"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096" name="Google Shape;1096;g3970249a880_0_12483"/>
          <p:cNvSpPr txBox="1"/>
          <p:nvPr>
            <p:ph type="title"/>
          </p:nvPr>
        </p:nvSpPr>
        <p:spPr>
          <a:xfrm>
            <a:off x="309270" y="314400"/>
            <a:ext cx="8536500" cy="3915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097" name="Google Shape;1097;g3970249a880_0_1248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098" name="Google Shape;1098;g3970249a880_0_12483"/>
          <p:cNvSpPr txBox="1"/>
          <p:nvPr>
            <p:ph idx="1" type="subTitle"/>
          </p:nvPr>
        </p:nvSpPr>
        <p:spPr>
          <a:xfrm>
            <a:off x="558874" y="1200731"/>
            <a:ext cx="3029400" cy="2055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087"/>
              <a:buFont typeface="Poppins"/>
              <a:buNone/>
              <a:defRPr b="1" sz="1087">
                <a:latin typeface="Poppins"/>
                <a:ea typeface="Poppins"/>
                <a:cs typeface="Poppins"/>
                <a:sym typeface="Poppins"/>
              </a:defRPr>
            </a:lvl1pPr>
            <a:lvl2pPr lvl="1" algn="l">
              <a:lnSpc>
                <a:spcPct val="95000"/>
              </a:lnSpc>
              <a:spcBef>
                <a:spcPts val="0"/>
              </a:spcBef>
              <a:spcAft>
                <a:spcPts val="0"/>
              </a:spcAft>
              <a:buSzPts val="810"/>
              <a:buNone/>
              <a:defRPr sz="900"/>
            </a:lvl2pPr>
            <a:lvl3pPr lvl="2" algn="l">
              <a:lnSpc>
                <a:spcPct val="95000"/>
              </a:lnSpc>
              <a:spcBef>
                <a:spcPts val="0"/>
              </a:spcBef>
              <a:spcAft>
                <a:spcPts val="0"/>
              </a:spcAft>
              <a:buSzPts val="675"/>
              <a:buNone/>
              <a:defRPr sz="750"/>
            </a:lvl3pPr>
            <a:lvl4pPr lvl="3" algn="l">
              <a:lnSpc>
                <a:spcPct val="95000"/>
              </a:lnSpc>
              <a:spcBef>
                <a:spcPts val="0"/>
              </a:spcBef>
              <a:spcAft>
                <a:spcPts val="0"/>
              </a:spcAft>
              <a:buSzPts val="540"/>
              <a:buNone/>
              <a:defRPr sz="600"/>
            </a:lvl4pPr>
            <a:lvl5pPr lvl="4" algn="l">
              <a:lnSpc>
                <a:spcPct val="95000"/>
              </a:lnSpc>
              <a:spcBef>
                <a:spcPts val="0"/>
              </a:spcBef>
              <a:spcAft>
                <a:spcPts val="0"/>
              </a:spcAft>
              <a:buSzPts val="405"/>
              <a:buNone/>
              <a:defRPr sz="450"/>
            </a:lvl5pPr>
            <a:lvl6pPr lvl="5" algn="l">
              <a:lnSpc>
                <a:spcPct val="95000"/>
              </a:lnSpc>
              <a:spcBef>
                <a:spcPts val="0"/>
              </a:spcBef>
              <a:spcAft>
                <a:spcPts val="0"/>
              </a:spcAft>
              <a:buSzPts val="187"/>
              <a:buNone/>
              <a:defRPr sz="187"/>
            </a:lvl6pPr>
            <a:lvl7pPr lvl="6" algn="l">
              <a:lnSpc>
                <a:spcPct val="95000"/>
              </a:lnSpc>
              <a:spcBef>
                <a:spcPts val="0"/>
              </a:spcBef>
              <a:spcAft>
                <a:spcPts val="0"/>
              </a:spcAft>
              <a:buSzPts val="187"/>
              <a:buNone/>
              <a:defRPr sz="187"/>
            </a:lvl7pPr>
            <a:lvl8pPr lvl="7" algn="l">
              <a:lnSpc>
                <a:spcPct val="95000"/>
              </a:lnSpc>
              <a:spcBef>
                <a:spcPts val="0"/>
              </a:spcBef>
              <a:spcAft>
                <a:spcPts val="0"/>
              </a:spcAft>
              <a:buSzPts val="187"/>
              <a:buNone/>
              <a:defRPr sz="187"/>
            </a:lvl8pPr>
            <a:lvl9pPr lvl="8" algn="l">
              <a:lnSpc>
                <a:spcPct val="95000"/>
              </a:lnSpc>
              <a:spcBef>
                <a:spcPts val="0"/>
              </a:spcBef>
              <a:spcAft>
                <a:spcPts val="0"/>
              </a:spcAft>
              <a:buSzPts val="187"/>
              <a:buNone/>
              <a:defRPr sz="187"/>
            </a:lvl9pPr>
          </a:lstStyle>
          <a:p/>
        </p:txBody>
      </p:sp>
      <p:sp>
        <p:nvSpPr>
          <p:cNvPr id="1099" name="Google Shape;1099;g3970249a880_0_12483"/>
          <p:cNvSpPr txBox="1"/>
          <p:nvPr>
            <p:ph idx="2" type="subTitle"/>
          </p:nvPr>
        </p:nvSpPr>
        <p:spPr>
          <a:xfrm>
            <a:off x="558874" y="4330734"/>
            <a:ext cx="1473000" cy="1158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525"/>
              <a:buFont typeface="Poppins"/>
              <a:buNone/>
              <a:defRPr b="1" sz="525">
                <a:latin typeface="Poppins"/>
                <a:ea typeface="Poppins"/>
                <a:cs typeface="Poppins"/>
                <a:sym typeface="Poppins"/>
              </a:defRPr>
            </a:lvl1pPr>
            <a:lvl2pPr lvl="1" algn="l">
              <a:lnSpc>
                <a:spcPct val="95000"/>
              </a:lnSpc>
              <a:spcBef>
                <a:spcPts val="0"/>
              </a:spcBef>
              <a:spcAft>
                <a:spcPts val="0"/>
              </a:spcAft>
              <a:buSzPts val="810"/>
              <a:buNone/>
              <a:defRPr sz="900"/>
            </a:lvl2pPr>
            <a:lvl3pPr lvl="2" algn="l">
              <a:lnSpc>
                <a:spcPct val="95000"/>
              </a:lnSpc>
              <a:spcBef>
                <a:spcPts val="0"/>
              </a:spcBef>
              <a:spcAft>
                <a:spcPts val="0"/>
              </a:spcAft>
              <a:buSzPts val="675"/>
              <a:buNone/>
              <a:defRPr sz="750"/>
            </a:lvl3pPr>
            <a:lvl4pPr lvl="3" algn="l">
              <a:lnSpc>
                <a:spcPct val="95000"/>
              </a:lnSpc>
              <a:spcBef>
                <a:spcPts val="0"/>
              </a:spcBef>
              <a:spcAft>
                <a:spcPts val="0"/>
              </a:spcAft>
              <a:buSzPts val="540"/>
              <a:buNone/>
              <a:defRPr sz="600"/>
            </a:lvl4pPr>
            <a:lvl5pPr lvl="4" algn="l">
              <a:lnSpc>
                <a:spcPct val="95000"/>
              </a:lnSpc>
              <a:spcBef>
                <a:spcPts val="0"/>
              </a:spcBef>
              <a:spcAft>
                <a:spcPts val="0"/>
              </a:spcAft>
              <a:buSzPts val="405"/>
              <a:buNone/>
              <a:defRPr sz="450"/>
            </a:lvl5pPr>
            <a:lvl6pPr lvl="5" algn="l">
              <a:lnSpc>
                <a:spcPct val="95000"/>
              </a:lnSpc>
              <a:spcBef>
                <a:spcPts val="0"/>
              </a:spcBef>
              <a:spcAft>
                <a:spcPts val="0"/>
              </a:spcAft>
              <a:buSzPts val="187"/>
              <a:buNone/>
              <a:defRPr sz="187"/>
            </a:lvl6pPr>
            <a:lvl7pPr lvl="6" algn="l">
              <a:lnSpc>
                <a:spcPct val="95000"/>
              </a:lnSpc>
              <a:spcBef>
                <a:spcPts val="0"/>
              </a:spcBef>
              <a:spcAft>
                <a:spcPts val="0"/>
              </a:spcAft>
              <a:buSzPts val="187"/>
              <a:buNone/>
              <a:defRPr sz="187"/>
            </a:lvl7pPr>
            <a:lvl8pPr lvl="7" algn="l">
              <a:lnSpc>
                <a:spcPct val="95000"/>
              </a:lnSpc>
              <a:spcBef>
                <a:spcPts val="0"/>
              </a:spcBef>
              <a:spcAft>
                <a:spcPts val="0"/>
              </a:spcAft>
              <a:buSzPts val="187"/>
              <a:buNone/>
              <a:defRPr sz="187"/>
            </a:lvl8pPr>
            <a:lvl9pPr lvl="8" algn="l">
              <a:lnSpc>
                <a:spcPct val="95000"/>
              </a:lnSpc>
              <a:spcBef>
                <a:spcPts val="0"/>
              </a:spcBef>
              <a:spcAft>
                <a:spcPts val="0"/>
              </a:spcAft>
              <a:buSzPts val="187"/>
              <a:buNone/>
              <a:defRPr sz="187"/>
            </a:lvl9pPr>
          </a:lstStyle>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0_Custom Layout">
  <p:cSld name="60_Custom Layout">
    <p:bg>
      <p:bgPr>
        <a:blipFill>
          <a:blip r:embed="rId2">
            <a:alphaModFix/>
          </a:blip>
          <a:stretch>
            <a:fillRect/>
          </a:stretch>
        </a:blipFill>
      </p:bgPr>
    </p:bg>
    <p:spTree>
      <p:nvGrpSpPr>
        <p:cNvPr id="1100" name="Shape 1100"/>
        <p:cNvGrpSpPr/>
        <p:nvPr/>
      </p:nvGrpSpPr>
      <p:grpSpPr>
        <a:xfrm>
          <a:off x="0" y="0"/>
          <a:ext cx="0" cy="0"/>
          <a:chOff x="0" y="0"/>
          <a:chExt cx="0" cy="0"/>
        </a:xfrm>
      </p:grpSpPr>
      <p:sp>
        <p:nvSpPr>
          <p:cNvPr id="1101" name="Google Shape;1101;g3970249a880_0_12489"/>
          <p:cNvSpPr/>
          <p:nvPr/>
        </p:nvSpPr>
        <p:spPr>
          <a:xfrm>
            <a:off x="4028551" y="325460"/>
            <a:ext cx="4842900" cy="4231800"/>
          </a:xfrm>
          <a:prstGeom prst="roundRect">
            <a:avLst>
              <a:gd fmla="val 1352" name="adj"/>
            </a:avLst>
          </a:prstGeom>
          <a:gradFill>
            <a:gsLst>
              <a:gs pos="0">
                <a:srgbClr val="FFFFFF"/>
              </a:gs>
              <a:gs pos="56000">
                <a:srgbClr val="F1F1FA"/>
              </a:gs>
              <a:gs pos="78000">
                <a:srgbClr val="E8EAF7"/>
              </a:gs>
              <a:gs pos="100000">
                <a:srgbClr val="E4E7F6"/>
              </a:gs>
            </a:gsLst>
            <a:lin ang="2700006" scaled="0"/>
          </a:gradFill>
          <a:ln cap="flat" cmpd="sng" w="9525">
            <a:solidFill>
              <a:srgbClr val="F2F4FC"/>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102" name="Google Shape;1102;g3970249a880_0_12489"/>
          <p:cNvSpPr txBox="1"/>
          <p:nvPr>
            <p:ph type="title"/>
          </p:nvPr>
        </p:nvSpPr>
        <p:spPr>
          <a:xfrm>
            <a:off x="309268" y="314399"/>
            <a:ext cx="3349200" cy="13431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103" name="Google Shape;1103;g3970249a880_0_1248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104" name="Google Shape;1104;g3970249a880_0_12489"/>
          <p:cNvSpPr txBox="1"/>
          <p:nvPr>
            <p:ph idx="1" type="body"/>
          </p:nvPr>
        </p:nvSpPr>
        <p:spPr>
          <a:xfrm>
            <a:off x="292941" y="1935412"/>
            <a:ext cx="3364200" cy="2733600"/>
          </a:xfrm>
          <a:prstGeom prst="rect">
            <a:avLst/>
          </a:prstGeom>
          <a:noFill/>
          <a:ln>
            <a:noFill/>
          </a:ln>
        </p:spPr>
        <p:txBody>
          <a:bodyPr anchorCtr="0" anchor="t" bIns="0" lIns="0" spcFirstLastPara="1" rIns="0" wrap="square" tIns="0">
            <a:noAutofit/>
          </a:bodyPr>
          <a:lstStyle>
            <a:lvl1pPr indent="-284290" lvl="0" marL="457200" algn="l">
              <a:lnSpc>
                <a:spcPct val="105000"/>
              </a:lnSpc>
              <a:spcBef>
                <a:spcPts val="1350"/>
              </a:spcBef>
              <a:spcAft>
                <a:spcPts val="0"/>
              </a:spcAft>
              <a:buClr>
                <a:srgbClr val="DA0025"/>
              </a:buClr>
              <a:buSzPts val="877"/>
              <a:buChar char="●"/>
              <a:defRPr sz="975"/>
            </a:lvl1pPr>
            <a:lvl2pPr indent="-271463" lvl="1" marL="914400" algn="l">
              <a:lnSpc>
                <a:spcPct val="105000"/>
              </a:lnSpc>
              <a:spcBef>
                <a:spcPts val="1350"/>
              </a:spcBef>
              <a:spcAft>
                <a:spcPts val="0"/>
              </a:spcAft>
              <a:buClr>
                <a:srgbClr val="DA0025"/>
              </a:buClr>
              <a:buSzPts val="675"/>
              <a:buChar char="●"/>
              <a:defRPr sz="750"/>
            </a:lvl2pPr>
            <a:lvl3pPr indent="-267145" lvl="2" marL="1371600" algn="l">
              <a:lnSpc>
                <a:spcPct val="105000"/>
              </a:lnSpc>
              <a:spcBef>
                <a:spcPts val="1350"/>
              </a:spcBef>
              <a:spcAft>
                <a:spcPts val="0"/>
              </a:spcAft>
              <a:buClr>
                <a:srgbClr val="DA0025"/>
              </a:buClr>
              <a:buSzPts val="607"/>
              <a:buChar char="●"/>
              <a:defRPr sz="675"/>
            </a:lvl3pPr>
            <a:lvl4pPr indent="-258572" lvl="3" marL="1828800" algn="l">
              <a:lnSpc>
                <a:spcPct val="105000"/>
              </a:lnSpc>
              <a:spcBef>
                <a:spcPts val="1350"/>
              </a:spcBef>
              <a:spcAft>
                <a:spcPts val="0"/>
              </a:spcAft>
              <a:buClr>
                <a:srgbClr val="DA0025"/>
              </a:buClr>
              <a:buSzPts val="472"/>
              <a:buChar char="●"/>
              <a:defRPr sz="525"/>
            </a:lvl4pPr>
            <a:lvl5pPr indent="-252158" lvl="4" marL="2286000" algn="l">
              <a:lnSpc>
                <a:spcPct val="105000"/>
              </a:lnSpc>
              <a:spcBef>
                <a:spcPts val="1350"/>
              </a:spcBef>
              <a:spcAft>
                <a:spcPts val="0"/>
              </a:spcAft>
              <a:buClr>
                <a:srgbClr val="DA0025"/>
              </a:buClr>
              <a:buSzPts val="371"/>
              <a:buChar char="●"/>
              <a:defRPr sz="412"/>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1105" name="Google Shape;1105;g3970249a880_0_12489"/>
          <p:cNvSpPr txBox="1"/>
          <p:nvPr>
            <p:ph idx="2" type="subTitle"/>
          </p:nvPr>
        </p:nvSpPr>
        <p:spPr>
          <a:xfrm>
            <a:off x="4201717" y="483989"/>
            <a:ext cx="3029400" cy="2055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087"/>
              <a:buFont typeface="Poppins"/>
              <a:buNone/>
              <a:defRPr b="1" sz="1087">
                <a:latin typeface="Poppins"/>
                <a:ea typeface="Poppins"/>
                <a:cs typeface="Poppins"/>
                <a:sym typeface="Poppins"/>
              </a:defRPr>
            </a:lvl1pPr>
            <a:lvl2pPr lvl="1" algn="l">
              <a:lnSpc>
                <a:spcPct val="95000"/>
              </a:lnSpc>
              <a:spcBef>
                <a:spcPts val="0"/>
              </a:spcBef>
              <a:spcAft>
                <a:spcPts val="0"/>
              </a:spcAft>
              <a:buSzPts val="810"/>
              <a:buNone/>
              <a:defRPr sz="900"/>
            </a:lvl2pPr>
            <a:lvl3pPr lvl="2" algn="l">
              <a:lnSpc>
                <a:spcPct val="95000"/>
              </a:lnSpc>
              <a:spcBef>
                <a:spcPts val="0"/>
              </a:spcBef>
              <a:spcAft>
                <a:spcPts val="0"/>
              </a:spcAft>
              <a:buSzPts val="675"/>
              <a:buNone/>
              <a:defRPr sz="750"/>
            </a:lvl3pPr>
            <a:lvl4pPr lvl="3" algn="l">
              <a:lnSpc>
                <a:spcPct val="95000"/>
              </a:lnSpc>
              <a:spcBef>
                <a:spcPts val="0"/>
              </a:spcBef>
              <a:spcAft>
                <a:spcPts val="0"/>
              </a:spcAft>
              <a:buSzPts val="540"/>
              <a:buNone/>
              <a:defRPr sz="600"/>
            </a:lvl4pPr>
            <a:lvl5pPr lvl="4" algn="l">
              <a:lnSpc>
                <a:spcPct val="95000"/>
              </a:lnSpc>
              <a:spcBef>
                <a:spcPts val="0"/>
              </a:spcBef>
              <a:spcAft>
                <a:spcPts val="0"/>
              </a:spcAft>
              <a:buSzPts val="405"/>
              <a:buNone/>
              <a:defRPr sz="450"/>
            </a:lvl5pPr>
            <a:lvl6pPr lvl="5" algn="l">
              <a:lnSpc>
                <a:spcPct val="95000"/>
              </a:lnSpc>
              <a:spcBef>
                <a:spcPts val="0"/>
              </a:spcBef>
              <a:spcAft>
                <a:spcPts val="0"/>
              </a:spcAft>
              <a:buSzPts val="187"/>
              <a:buNone/>
              <a:defRPr sz="187"/>
            </a:lvl6pPr>
            <a:lvl7pPr lvl="6" algn="l">
              <a:lnSpc>
                <a:spcPct val="95000"/>
              </a:lnSpc>
              <a:spcBef>
                <a:spcPts val="0"/>
              </a:spcBef>
              <a:spcAft>
                <a:spcPts val="0"/>
              </a:spcAft>
              <a:buSzPts val="187"/>
              <a:buNone/>
              <a:defRPr sz="187"/>
            </a:lvl7pPr>
            <a:lvl8pPr lvl="7" algn="l">
              <a:lnSpc>
                <a:spcPct val="95000"/>
              </a:lnSpc>
              <a:spcBef>
                <a:spcPts val="0"/>
              </a:spcBef>
              <a:spcAft>
                <a:spcPts val="0"/>
              </a:spcAft>
              <a:buSzPts val="187"/>
              <a:buNone/>
              <a:defRPr sz="187"/>
            </a:lvl8pPr>
            <a:lvl9pPr lvl="8" algn="l">
              <a:lnSpc>
                <a:spcPct val="95000"/>
              </a:lnSpc>
              <a:spcBef>
                <a:spcPts val="0"/>
              </a:spcBef>
              <a:spcAft>
                <a:spcPts val="0"/>
              </a:spcAft>
              <a:buSzPts val="187"/>
              <a:buNone/>
              <a:defRPr sz="187"/>
            </a:lvl9pPr>
          </a:lstStyle>
          <a:p/>
        </p:txBody>
      </p:sp>
      <p:sp>
        <p:nvSpPr>
          <p:cNvPr id="1106" name="Google Shape;1106;g3970249a880_0_12489"/>
          <p:cNvSpPr txBox="1"/>
          <p:nvPr>
            <p:ph idx="3" type="subTitle"/>
          </p:nvPr>
        </p:nvSpPr>
        <p:spPr>
          <a:xfrm>
            <a:off x="4208019" y="777149"/>
            <a:ext cx="1473000" cy="1158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525"/>
              <a:buFont typeface="Poppins Medium"/>
              <a:buNone/>
              <a:defRPr sz="525"/>
            </a:lvl1pPr>
            <a:lvl2pPr lvl="1" algn="l">
              <a:lnSpc>
                <a:spcPct val="95000"/>
              </a:lnSpc>
              <a:spcBef>
                <a:spcPts val="0"/>
              </a:spcBef>
              <a:spcAft>
                <a:spcPts val="0"/>
              </a:spcAft>
              <a:buSzPts val="810"/>
              <a:buNone/>
              <a:defRPr sz="900"/>
            </a:lvl2pPr>
            <a:lvl3pPr lvl="2" algn="l">
              <a:lnSpc>
                <a:spcPct val="95000"/>
              </a:lnSpc>
              <a:spcBef>
                <a:spcPts val="0"/>
              </a:spcBef>
              <a:spcAft>
                <a:spcPts val="0"/>
              </a:spcAft>
              <a:buSzPts val="675"/>
              <a:buNone/>
              <a:defRPr sz="750"/>
            </a:lvl3pPr>
            <a:lvl4pPr lvl="3" algn="l">
              <a:lnSpc>
                <a:spcPct val="95000"/>
              </a:lnSpc>
              <a:spcBef>
                <a:spcPts val="0"/>
              </a:spcBef>
              <a:spcAft>
                <a:spcPts val="0"/>
              </a:spcAft>
              <a:buSzPts val="540"/>
              <a:buNone/>
              <a:defRPr sz="600"/>
            </a:lvl4pPr>
            <a:lvl5pPr lvl="4" algn="l">
              <a:lnSpc>
                <a:spcPct val="95000"/>
              </a:lnSpc>
              <a:spcBef>
                <a:spcPts val="0"/>
              </a:spcBef>
              <a:spcAft>
                <a:spcPts val="0"/>
              </a:spcAft>
              <a:buSzPts val="405"/>
              <a:buNone/>
              <a:defRPr sz="450"/>
            </a:lvl5pPr>
            <a:lvl6pPr lvl="5" algn="l">
              <a:lnSpc>
                <a:spcPct val="95000"/>
              </a:lnSpc>
              <a:spcBef>
                <a:spcPts val="0"/>
              </a:spcBef>
              <a:spcAft>
                <a:spcPts val="0"/>
              </a:spcAft>
              <a:buSzPts val="187"/>
              <a:buNone/>
              <a:defRPr sz="187"/>
            </a:lvl6pPr>
            <a:lvl7pPr lvl="6" algn="l">
              <a:lnSpc>
                <a:spcPct val="95000"/>
              </a:lnSpc>
              <a:spcBef>
                <a:spcPts val="0"/>
              </a:spcBef>
              <a:spcAft>
                <a:spcPts val="0"/>
              </a:spcAft>
              <a:buSzPts val="187"/>
              <a:buNone/>
              <a:defRPr sz="187"/>
            </a:lvl7pPr>
            <a:lvl8pPr lvl="7" algn="l">
              <a:lnSpc>
                <a:spcPct val="95000"/>
              </a:lnSpc>
              <a:spcBef>
                <a:spcPts val="0"/>
              </a:spcBef>
              <a:spcAft>
                <a:spcPts val="0"/>
              </a:spcAft>
              <a:buSzPts val="187"/>
              <a:buNone/>
              <a:defRPr sz="187"/>
            </a:lvl8pPr>
            <a:lvl9pPr lvl="8" algn="l">
              <a:lnSpc>
                <a:spcPct val="95000"/>
              </a:lnSpc>
              <a:spcBef>
                <a:spcPts val="0"/>
              </a:spcBef>
              <a:spcAft>
                <a:spcPts val="0"/>
              </a:spcAft>
              <a:buSzPts val="187"/>
              <a:buNone/>
              <a:defRPr sz="187"/>
            </a:lvl9pPr>
          </a:lstStyle>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1_Custom Layout">
  <p:cSld name="61_Custom Layout">
    <p:bg>
      <p:bgPr>
        <a:blipFill>
          <a:blip r:embed="rId2">
            <a:alphaModFix/>
          </a:blip>
          <a:stretch>
            <a:fillRect/>
          </a:stretch>
        </a:blipFill>
      </p:bgPr>
    </p:bg>
    <p:spTree>
      <p:nvGrpSpPr>
        <p:cNvPr id="1107" name="Shape 1107"/>
        <p:cNvGrpSpPr/>
        <p:nvPr/>
      </p:nvGrpSpPr>
      <p:grpSpPr>
        <a:xfrm>
          <a:off x="0" y="0"/>
          <a:ext cx="0" cy="0"/>
          <a:chOff x="0" y="0"/>
          <a:chExt cx="0" cy="0"/>
        </a:xfrm>
      </p:grpSpPr>
      <p:sp>
        <p:nvSpPr>
          <p:cNvPr id="1108" name="Google Shape;1108;g3970249a880_0_12496"/>
          <p:cNvSpPr/>
          <p:nvPr/>
        </p:nvSpPr>
        <p:spPr>
          <a:xfrm>
            <a:off x="3114269" y="325460"/>
            <a:ext cx="5757000" cy="4231800"/>
          </a:xfrm>
          <a:prstGeom prst="roundRect">
            <a:avLst>
              <a:gd fmla="val 1352" name="adj"/>
            </a:avLst>
          </a:prstGeom>
          <a:gradFill>
            <a:gsLst>
              <a:gs pos="0">
                <a:srgbClr val="FFFFFF"/>
              </a:gs>
              <a:gs pos="56000">
                <a:srgbClr val="F1F1FA"/>
              </a:gs>
              <a:gs pos="78000">
                <a:srgbClr val="E8EAF7"/>
              </a:gs>
              <a:gs pos="100000">
                <a:srgbClr val="E4E7F6"/>
              </a:gs>
            </a:gsLst>
            <a:lin ang="2700006" scaled="0"/>
          </a:gradFill>
          <a:ln cap="flat" cmpd="sng" w="9525">
            <a:solidFill>
              <a:srgbClr val="F2F4FC"/>
            </a:solidFill>
            <a:prstDash val="solid"/>
            <a:miter lim="800000"/>
            <a:headEnd len="sm" w="sm" type="none"/>
            <a:tailEnd len="sm" w="sm" type="none"/>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109" name="Google Shape;1109;g3970249a880_0_12496"/>
          <p:cNvSpPr txBox="1"/>
          <p:nvPr>
            <p:ph type="title"/>
          </p:nvPr>
        </p:nvSpPr>
        <p:spPr>
          <a:xfrm>
            <a:off x="309268" y="314399"/>
            <a:ext cx="2676300" cy="13431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110" name="Google Shape;1110;g3970249a880_0_1249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111" name="Google Shape;1111;g3970249a880_0_12496"/>
          <p:cNvSpPr txBox="1"/>
          <p:nvPr>
            <p:ph idx="1" type="subTitle"/>
          </p:nvPr>
        </p:nvSpPr>
        <p:spPr>
          <a:xfrm>
            <a:off x="3305988" y="3176781"/>
            <a:ext cx="1473000" cy="1158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525"/>
              <a:buFont typeface="Poppins Medium"/>
              <a:buNone/>
              <a:defRPr sz="525"/>
            </a:lvl1pPr>
            <a:lvl2pPr lvl="1" algn="l">
              <a:lnSpc>
                <a:spcPct val="95000"/>
              </a:lnSpc>
              <a:spcBef>
                <a:spcPts val="0"/>
              </a:spcBef>
              <a:spcAft>
                <a:spcPts val="0"/>
              </a:spcAft>
              <a:buSzPts val="810"/>
              <a:buNone/>
              <a:defRPr sz="900"/>
            </a:lvl2pPr>
            <a:lvl3pPr lvl="2" algn="l">
              <a:lnSpc>
                <a:spcPct val="95000"/>
              </a:lnSpc>
              <a:spcBef>
                <a:spcPts val="0"/>
              </a:spcBef>
              <a:spcAft>
                <a:spcPts val="0"/>
              </a:spcAft>
              <a:buSzPts val="675"/>
              <a:buNone/>
              <a:defRPr sz="750"/>
            </a:lvl3pPr>
            <a:lvl4pPr lvl="3" algn="l">
              <a:lnSpc>
                <a:spcPct val="95000"/>
              </a:lnSpc>
              <a:spcBef>
                <a:spcPts val="0"/>
              </a:spcBef>
              <a:spcAft>
                <a:spcPts val="0"/>
              </a:spcAft>
              <a:buSzPts val="540"/>
              <a:buNone/>
              <a:defRPr sz="600"/>
            </a:lvl4pPr>
            <a:lvl5pPr lvl="4" algn="l">
              <a:lnSpc>
                <a:spcPct val="95000"/>
              </a:lnSpc>
              <a:spcBef>
                <a:spcPts val="0"/>
              </a:spcBef>
              <a:spcAft>
                <a:spcPts val="0"/>
              </a:spcAft>
              <a:buSzPts val="405"/>
              <a:buNone/>
              <a:defRPr sz="450"/>
            </a:lvl5pPr>
            <a:lvl6pPr lvl="5" algn="l">
              <a:lnSpc>
                <a:spcPct val="95000"/>
              </a:lnSpc>
              <a:spcBef>
                <a:spcPts val="0"/>
              </a:spcBef>
              <a:spcAft>
                <a:spcPts val="0"/>
              </a:spcAft>
              <a:buSzPts val="187"/>
              <a:buNone/>
              <a:defRPr sz="187"/>
            </a:lvl6pPr>
            <a:lvl7pPr lvl="6" algn="l">
              <a:lnSpc>
                <a:spcPct val="95000"/>
              </a:lnSpc>
              <a:spcBef>
                <a:spcPts val="0"/>
              </a:spcBef>
              <a:spcAft>
                <a:spcPts val="0"/>
              </a:spcAft>
              <a:buSzPts val="187"/>
              <a:buNone/>
              <a:defRPr sz="187"/>
            </a:lvl7pPr>
            <a:lvl8pPr lvl="7" algn="l">
              <a:lnSpc>
                <a:spcPct val="95000"/>
              </a:lnSpc>
              <a:spcBef>
                <a:spcPts val="0"/>
              </a:spcBef>
              <a:spcAft>
                <a:spcPts val="0"/>
              </a:spcAft>
              <a:buSzPts val="187"/>
              <a:buNone/>
              <a:defRPr sz="187"/>
            </a:lvl8pPr>
            <a:lvl9pPr lvl="8" algn="l">
              <a:lnSpc>
                <a:spcPct val="95000"/>
              </a:lnSpc>
              <a:spcBef>
                <a:spcPts val="0"/>
              </a:spcBef>
              <a:spcAft>
                <a:spcPts val="0"/>
              </a:spcAft>
              <a:buSzPts val="187"/>
              <a:buNone/>
              <a:defRPr sz="187"/>
            </a:lvl9pPr>
          </a:lstStyle>
          <a:p/>
        </p:txBody>
      </p:sp>
      <p:sp>
        <p:nvSpPr>
          <p:cNvPr id="1112" name="Google Shape;1112;g3970249a880_0_12496"/>
          <p:cNvSpPr txBox="1"/>
          <p:nvPr>
            <p:ph idx="2" type="subTitle"/>
          </p:nvPr>
        </p:nvSpPr>
        <p:spPr>
          <a:xfrm>
            <a:off x="3314747" y="521991"/>
            <a:ext cx="2781600" cy="194100"/>
          </a:xfrm>
          <a:prstGeom prst="rect">
            <a:avLst/>
          </a:prstGeom>
          <a:noFill/>
          <a:ln>
            <a:noFill/>
          </a:ln>
        </p:spPr>
        <p:txBody>
          <a:bodyPr anchorCtr="0" anchor="t" bIns="34275" lIns="34275" spcFirstLastPara="1" rIns="34275" wrap="square" tIns="34275">
            <a:noAutofit/>
          </a:bodyPr>
          <a:lstStyle>
            <a:lvl1pPr lvl="0" algn="l">
              <a:lnSpc>
                <a:spcPct val="95000"/>
              </a:lnSpc>
              <a:spcBef>
                <a:spcPts val="0"/>
              </a:spcBef>
              <a:spcAft>
                <a:spcPts val="0"/>
              </a:spcAft>
              <a:buSzPts val="1087"/>
              <a:buFont typeface="Poppins"/>
              <a:buNone/>
              <a:defRPr b="1" sz="1087">
                <a:latin typeface="Poppins"/>
                <a:ea typeface="Poppins"/>
                <a:cs typeface="Poppins"/>
                <a:sym typeface="Poppins"/>
              </a:defRPr>
            </a:lvl1pPr>
            <a:lvl2pPr lvl="1" algn="l">
              <a:lnSpc>
                <a:spcPct val="95000"/>
              </a:lnSpc>
              <a:spcBef>
                <a:spcPts val="0"/>
              </a:spcBef>
              <a:spcAft>
                <a:spcPts val="0"/>
              </a:spcAft>
              <a:buSzPts val="1087"/>
              <a:buFont typeface="Poppins"/>
              <a:buNone/>
              <a:defRPr b="1" sz="1087">
                <a:latin typeface="Poppins"/>
                <a:ea typeface="Poppins"/>
                <a:cs typeface="Poppins"/>
                <a:sym typeface="Poppins"/>
              </a:defRPr>
            </a:lvl2pPr>
            <a:lvl3pPr lvl="2" algn="l">
              <a:lnSpc>
                <a:spcPct val="95000"/>
              </a:lnSpc>
              <a:spcBef>
                <a:spcPts val="0"/>
              </a:spcBef>
              <a:spcAft>
                <a:spcPts val="0"/>
              </a:spcAft>
              <a:buSzPts val="1087"/>
              <a:buFont typeface="Poppins"/>
              <a:buNone/>
              <a:defRPr b="1" sz="1087">
                <a:latin typeface="Poppins"/>
                <a:ea typeface="Poppins"/>
                <a:cs typeface="Poppins"/>
                <a:sym typeface="Poppins"/>
              </a:defRPr>
            </a:lvl3pPr>
            <a:lvl4pPr lvl="3" algn="l">
              <a:lnSpc>
                <a:spcPct val="95000"/>
              </a:lnSpc>
              <a:spcBef>
                <a:spcPts val="0"/>
              </a:spcBef>
              <a:spcAft>
                <a:spcPts val="0"/>
              </a:spcAft>
              <a:buSzPts val="1087"/>
              <a:buFont typeface="Poppins"/>
              <a:buNone/>
              <a:defRPr b="1" sz="1087">
                <a:latin typeface="Poppins"/>
                <a:ea typeface="Poppins"/>
                <a:cs typeface="Poppins"/>
                <a:sym typeface="Poppins"/>
              </a:defRPr>
            </a:lvl4pPr>
            <a:lvl5pPr lvl="4" algn="l">
              <a:lnSpc>
                <a:spcPct val="95000"/>
              </a:lnSpc>
              <a:spcBef>
                <a:spcPts val="0"/>
              </a:spcBef>
              <a:spcAft>
                <a:spcPts val="0"/>
              </a:spcAft>
              <a:buSzPts val="1087"/>
              <a:buFont typeface="Poppins"/>
              <a:buNone/>
              <a:defRPr b="1" sz="1087">
                <a:latin typeface="Poppins"/>
                <a:ea typeface="Poppins"/>
                <a:cs typeface="Poppins"/>
                <a:sym typeface="Poppins"/>
              </a:defRPr>
            </a:lvl5pPr>
            <a:lvl6pPr lvl="5" algn="l">
              <a:lnSpc>
                <a:spcPct val="95000"/>
              </a:lnSpc>
              <a:spcBef>
                <a:spcPts val="0"/>
              </a:spcBef>
              <a:spcAft>
                <a:spcPts val="0"/>
              </a:spcAft>
              <a:buSzPts val="1087"/>
              <a:buFont typeface="Poppins"/>
              <a:buNone/>
              <a:defRPr b="1" sz="1087">
                <a:latin typeface="Poppins"/>
                <a:ea typeface="Poppins"/>
                <a:cs typeface="Poppins"/>
                <a:sym typeface="Poppins"/>
              </a:defRPr>
            </a:lvl6pPr>
            <a:lvl7pPr lvl="6" algn="l">
              <a:lnSpc>
                <a:spcPct val="95000"/>
              </a:lnSpc>
              <a:spcBef>
                <a:spcPts val="0"/>
              </a:spcBef>
              <a:spcAft>
                <a:spcPts val="0"/>
              </a:spcAft>
              <a:buSzPts val="1087"/>
              <a:buFont typeface="Poppins"/>
              <a:buNone/>
              <a:defRPr b="1" sz="1087">
                <a:latin typeface="Poppins"/>
                <a:ea typeface="Poppins"/>
                <a:cs typeface="Poppins"/>
                <a:sym typeface="Poppins"/>
              </a:defRPr>
            </a:lvl7pPr>
            <a:lvl8pPr lvl="7" algn="l">
              <a:lnSpc>
                <a:spcPct val="95000"/>
              </a:lnSpc>
              <a:spcBef>
                <a:spcPts val="0"/>
              </a:spcBef>
              <a:spcAft>
                <a:spcPts val="0"/>
              </a:spcAft>
              <a:buSzPts val="1087"/>
              <a:buFont typeface="Poppins"/>
              <a:buNone/>
              <a:defRPr b="1" sz="1087">
                <a:latin typeface="Poppins"/>
                <a:ea typeface="Poppins"/>
                <a:cs typeface="Poppins"/>
                <a:sym typeface="Poppins"/>
              </a:defRPr>
            </a:lvl8pPr>
            <a:lvl9pPr lvl="8" algn="l">
              <a:lnSpc>
                <a:spcPct val="95000"/>
              </a:lnSpc>
              <a:spcBef>
                <a:spcPts val="0"/>
              </a:spcBef>
              <a:spcAft>
                <a:spcPts val="0"/>
              </a:spcAft>
              <a:buSzPts val="1087"/>
              <a:buFont typeface="Poppins"/>
              <a:buNone/>
              <a:defRPr b="1" sz="1087">
                <a:latin typeface="Poppins"/>
                <a:ea typeface="Poppins"/>
                <a:cs typeface="Poppins"/>
                <a:sym typeface="Poppins"/>
              </a:defRPr>
            </a:lvl9pPr>
          </a:lstStyle>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2_Custom Layout">
  <p:cSld name="62_Custom Layout">
    <p:bg>
      <p:bgPr>
        <a:blipFill>
          <a:blip r:embed="rId2">
            <a:alphaModFix/>
          </a:blip>
          <a:stretch>
            <a:fillRect/>
          </a:stretch>
        </a:blipFill>
      </p:bgPr>
    </p:bg>
    <p:spTree>
      <p:nvGrpSpPr>
        <p:cNvPr id="1113" name="Shape 1113"/>
        <p:cNvGrpSpPr/>
        <p:nvPr/>
      </p:nvGrpSpPr>
      <p:grpSpPr>
        <a:xfrm>
          <a:off x="0" y="0"/>
          <a:ext cx="0" cy="0"/>
          <a:chOff x="0" y="0"/>
          <a:chExt cx="0" cy="0"/>
        </a:xfrm>
      </p:grpSpPr>
      <p:sp>
        <p:nvSpPr>
          <p:cNvPr id="1114" name="Google Shape;1114;g3970249a880_0_12502"/>
          <p:cNvSpPr txBox="1"/>
          <p:nvPr>
            <p:ph type="title"/>
          </p:nvPr>
        </p:nvSpPr>
        <p:spPr>
          <a:xfrm>
            <a:off x="309269" y="314400"/>
            <a:ext cx="8385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115" name="Google Shape;1115;g3970249a880_0_1250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116" name="Google Shape;1116;g3970249a880_0_12502"/>
          <p:cNvSpPr/>
          <p:nvPr/>
        </p:nvSpPr>
        <p:spPr>
          <a:xfrm>
            <a:off x="378570" y="1745064"/>
            <a:ext cx="8313450" cy="1753794"/>
          </a:xfrm>
          <a:custGeom>
            <a:rect b="b" l="l" r="r" t="t"/>
            <a:pathLst>
              <a:path extrusionOk="0" h="4676784" w="22169200">
                <a:moveTo>
                  <a:pt x="12227679" y="2880731"/>
                </a:moveTo>
                <a:lnTo>
                  <a:pt x="12263941" y="2880731"/>
                </a:lnTo>
                <a:lnTo>
                  <a:pt x="12263941" y="2884548"/>
                </a:lnTo>
                <a:lnTo>
                  <a:pt x="12228824" y="2966360"/>
                </a:lnTo>
                <a:lnTo>
                  <a:pt x="12228824" y="2966487"/>
                </a:lnTo>
                <a:lnTo>
                  <a:pt x="12197270" y="2966487"/>
                </a:lnTo>
                <a:close/>
                <a:moveTo>
                  <a:pt x="7854224" y="2880731"/>
                </a:moveTo>
                <a:lnTo>
                  <a:pt x="7890487" y="2880731"/>
                </a:lnTo>
                <a:lnTo>
                  <a:pt x="7890487" y="2884548"/>
                </a:lnTo>
                <a:lnTo>
                  <a:pt x="7855370" y="2966360"/>
                </a:lnTo>
                <a:lnTo>
                  <a:pt x="7855370" y="2966487"/>
                </a:lnTo>
                <a:lnTo>
                  <a:pt x="7823815" y="2966487"/>
                </a:lnTo>
                <a:close/>
                <a:moveTo>
                  <a:pt x="15457671" y="303583"/>
                </a:moveTo>
                <a:cubicBezTo>
                  <a:pt x="14475955" y="303583"/>
                  <a:pt x="13654292" y="1002434"/>
                  <a:pt x="13464216" y="1928858"/>
                </a:cubicBezTo>
                <a:lnTo>
                  <a:pt x="13422811" y="2338328"/>
                </a:lnTo>
                <a:lnTo>
                  <a:pt x="13422926" y="2338328"/>
                </a:lnTo>
                <a:cubicBezTo>
                  <a:pt x="13422926" y="2499503"/>
                  <a:pt x="13406537" y="2656921"/>
                  <a:pt x="13375337" y="2809002"/>
                </a:cubicBezTo>
                <a:lnTo>
                  <a:pt x="13360568" y="2866308"/>
                </a:lnTo>
                <a:lnTo>
                  <a:pt x="13390260" y="2981506"/>
                </a:lnTo>
                <a:cubicBezTo>
                  <a:pt x="13664783" y="3862184"/>
                  <a:pt x="14487773" y="4503235"/>
                  <a:pt x="15457671" y="4503235"/>
                </a:cubicBezTo>
                <a:cubicBezTo>
                  <a:pt x="16427570" y="4503235"/>
                  <a:pt x="17250476" y="3862101"/>
                  <a:pt x="17524970" y="2981459"/>
                </a:cubicBezTo>
                <a:lnTo>
                  <a:pt x="17554710" y="2866061"/>
                </a:lnTo>
                <a:lnTo>
                  <a:pt x="17540006" y="2809002"/>
                </a:lnTo>
                <a:cubicBezTo>
                  <a:pt x="17524406" y="2732962"/>
                  <a:pt x="17512508" y="2655587"/>
                  <a:pt x="17504510" y="2577076"/>
                </a:cubicBezTo>
                <a:lnTo>
                  <a:pt x="17492422" y="2338456"/>
                </a:lnTo>
                <a:lnTo>
                  <a:pt x="17492416" y="2338456"/>
                </a:lnTo>
                <a:cubicBezTo>
                  <a:pt x="17492416" y="1216496"/>
                  <a:pt x="16579630" y="303583"/>
                  <a:pt x="15457671" y="303583"/>
                </a:cubicBezTo>
                <a:close/>
                <a:moveTo>
                  <a:pt x="6711400" y="303583"/>
                </a:moveTo>
                <a:cubicBezTo>
                  <a:pt x="5659563" y="303583"/>
                  <a:pt x="4791570" y="1105836"/>
                  <a:pt x="4687180" y="2130689"/>
                </a:cubicBezTo>
                <a:lnTo>
                  <a:pt x="4676654" y="2338455"/>
                </a:lnTo>
                <a:lnTo>
                  <a:pt x="4676912" y="2338455"/>
                </a:lnTo>
                <a:cubicBezTo>
                  <a:pt x="4676912" y="2499631"/>
                  <a:pt x="4660519" y="2657048"/>
                  <a:pt x="4629314" y="2809130"/>
                </a:cubicBezTo>
                <a:lnTo>
                  <a:pt x="4614564" y="2866361"/>
                </a:lnTo>
                <a:lnTo>
                  <a:pt x="4644242" y="2981506"/>
                </a:lnTo>
                <a:cubicBezTo>
                  <a:pt x="4918763" y="3862184"/>
                  <a:pt x="5741733" y="4503235"/>
                  <a:pt x="6711527" y="4503235"/>
                </a:cubicBezTo>
                <a:cubicBezTo>
                  <a:pt x="7690645" y="4503235"/>
                  <a:pt x="8520104" y="3849712"/>
                  <a:pt x="8786578" y="2955990"/>
                </a:cubicBezTo>
                <a:lnTo>
                  <a:pt x="8806150" y="2857159"/>
                </a:lnTo>
                <a:lnTo>
                  <a:pt x="8793738" y="2809002"/>
                </a:lnTo>
                <a:cubicBezTo>
                  <a:pt x="8778136" y="2732962"/>
                  <a:pt x="8766238" y="2655587"/>
                  <a:pt x="8758239" y="2577076"/>
                </a:cubicBezTo>
                <a:lnTo>
                  <a:pt x="8746150" y="2338456"/>
                </a:lnTo>
                <a:lnTo>
                  <a:pt x="8746143" y="2338456"/>
                </a:lnTo>
                <a:cubicBezTo>
                  <a:pt x="8746143" y="1216496"/>
                  <a:pt x="7833357" y="303583"/>
                  <a:pt x="6711400" y="303583"/>
                </a:cubicBezTo>
                <a:close/>
                <a:moveTo>
                  <a:pt x="19830744" y="173548"/>
                </a:moveTo>
                <a:cubicBezTo>
                  <a:pt x="18916802" y="173548"/>
                  <a:pt x="18133380" y="742840"/>
                  <a:pt x="17816354" y="1545431"/>
                </a:cubicBezTo>
                <a:lnTo>
                  <a:pt x="17735418" y="1817366"/>
                </a:lnTo>
                <a:lnTo>
                  <a:pt x="17748410" y="1867776"/>
                </a:lnTo>
                <a:cubicBezTo>
                  <a:pt x="17764010" y="1943819"/>
                  <a:pt x="17775908" y="2021195"/>
                  <a:pt x="17783906" y="2099707"/>
                </a:cubicBezTo>
                <a:lnTo>
                  <a:pt x="17795994" y="2338328"/>
                </a:lnTo>
                <a:lnTo>
                  <a:pt x="17796000" y="2338328"/>
                </a:lnTo>
                <a:cubicBezTo>
                  <a:pt x="17796000" y="3460161"/>
                  <a:pt x="18708784" y="4373073"/>
                  <a:pt x="19830744" y="4373073"/>
                </a:cubicBezTo>
                <a:cubicBezTo>
                  <a:pt x="20952704" y="4373073"/>
                  <a:pt x="21865616" y="3460288"/>
                  <a:pt x="21865616" y="2338328"/>
                </a:cubicBezTo>
                <a:lnTo>
                  <a:pt x="21995636" y="2338328"/>
                </a:lnTo>
                <a:lnTo>
                  <a:pt x="21951586" y="1902667"/>
                </a:lnTo>
                <a:cubicBezTo>
                  <a:pt x="21749374" y="917015"/>
                  <a:pt x="20875248" y="173548"/>
                  <a:pt x="19830744" y="173548"/>
                </a:cubicBezTo>
                <a:close/>
                <a:moveTo>
                  <a:pt x="11084598" y="173548"/>
                </a:moveTo>
                <a:cubicBezTo>
                  <a:pt x="10114803" y="173548"/>
                  <a:pt x="9291748" y="814683"/>
                  <a:pt x="9017197" y="1695393"/>
                </a:cubicBezTo>
                <a:lnTo>
                  <a:pt x="8987514" y="1810545"/>
                </a:lnTo>
                <a:lnTo>
                  <a:pt x="9002264" y="1867776"/>
                </a:lnTo>
                <a:cubicBezTo>
                  <a:pt x="9033463" y="2019861"/>
                  <a:pt x="9049853" y="2177281"/>
                  <a:pt x="9049853" y="2338456"/>
                </a:cubicBezTo>
                <a:lnTo>
                  <a:pt x="9049739" y="2338456"/>
                </a:lnTo>
                <a:lnTo>
                  <a:pt x="9091139" y="2747848"/>
                </a:lnTo>
                <a:cubicBezTo>
                  <a:pt x="9281192" y="3674125"/>
                  <a:pt x="10102772" y="4373073"/>
                  <a:pt x="11084598" y="4373073"/>
                </a:cubicBezTo>
                <a:cubicBezTo>
                  <a:pt x="12066424" y="4373073"/>
                  <a:pt x="12887906" y="3674222"/>
                  <a:pt x="13077936" y="2747884"/>
                </a:cubicBezTo>
                <a:lnTo>
                  <a:pt x="13119330" y="2338456"/>
                </a:lnTo>
                <a:lnTo>
                  <a:pt x="13119215" y="2338456"/>
                </a:lnTo>
                <a:cubicBezTo>
                  <a:pt x="13119215" y="2177281"/>
                  <a:pt x="13135606" y="2019861"/>
                  <a:pt x="13166810" y="1867776"/>
                </a:cubicBezTo>
                <a:lnTo>
                  <a:pt x="13179860" y="1817147"/>
                </a:lnTo>
                <a:lnTo>
                  <a:pt x="13098970" y="1545379"/>
                </a:lnTo>
                <a:cubicBezTo>
                  <a:pt x="12781916" y="742765"/>
                  <a:pt x="11998443" y="173548"/>
                  <a:pt x="11084598" y="173548"/>
                </a:cubicBezTo>
                <a:close/>
                <a:moveTo>
                  <a:pt x="2338327" y="173548"/>
                </a:moveTo>
                <a:cubicBezTo>
                  <a:pt x="1144607" y="173548"/>
                  <a:pt x="173548" y="1144607"/>
                  <a:pt x="173548" y="2338455"/>
                </a:cubicBezTo>
                <a:lnTo>
                  <a:pt x="303710" y="2338455"/>
                </a:lnTo>
                <a:cubicBezTo>
                  <a:pt x="303710" y="3460288"/>
                  <a:pt x="1216496" y="4373200"/>
                  <a:pt x="2338455" y="4373200"/>
                </a:cubicBezTo>
                <a:cubicBezTo>
                  <a:pt x="3390293" y="4373200"/>
                  <a:pt x="4258397" y="3570948"/>
                  <a:pt x="4362802" y="2546200"/>
                </a:cubicBezTo>
                <a:lnTo>
                  <a:pt x="4373328" y="2338456"/>
                </a:lnTo>
                <a:lnTo>
                  <a:pt x="4373072" y="2338456"/>
                </a:lnTo>
                <a:cubicBezTo>
                  <a:pt x="4373088" y="2177281"/>
                  <a:pt x="4389491" y="2019861"/>
                  <a:pt x="4420703" y="1867776"/>
                </a:cubicBezTo>
                <a:lnTo>
                  <a:pt x="4435444" y="1810599"/>
                </a:lnTo>
                <a:lnTo>
                  <a:pt x="4405739" y="1695346"/>
                </a:lnTo>
                <a:cubicBezTo>
                  <a:pt x="4131216" y="814599"/>
                  <a:pt x="3308225" y="173548"/>
                  <a:pt x="2338327" y="173548"/>
                </a:cubicBezTo>
                <a:close/>
                <a:moveTo>
                  <a:pt x="6711527" y="0"/>
                </a:moveTo>
                <a:cubicBezTo>
                  <a:pt x="7759163" y="0"/>
                  <a:pt x="8648051" y="692540"/>
                  <a:pt x="8944553" y="1643848"/>
                </a:cubicBezTo>
                <a:lnTo>
                  <a:pt x="8965134" y="1723706"/>
                </a:lnTo>
                <a:lnTo>
                  <a:pt x="8975753" y="1682506"/>
                </a:lnTo>
                <a:cubicBezTo>
                  <a:pt x="9255779" y="784147"/>
                  <a:pt x="10095265" y="130161"/>
                  <a:pt x="11084598" y="130161"/>
                </a:cubicBezTo>
                <a:cubicBezTo>
                  <a:pt x="12083443" y="130161"/>
                  <a:pt x="12929461" y="796784"/>
                  <a:pt x="13201248" y="1708488"/>
                </a:cubicBezTo>
                <a:lnTo>
                  <a:pt x="13204492" y="1721579"/>
                </a:lnTo>
                <a:lnTo>
                  <a:pt x="13224527" y="1643848"/>
                </a:lnTo>
                <a:cubicBezTo>
                  <a:pt x="13521060" y="692540"/>
                  <a:pt x="14410033" y="0"/>
                  <a:pt x="15457671" y="0"/>
                </a:cubicBezTo>
                <a:cubicBezTo>
                  <a:pt x="16505310" y="0"/>
                  <a:pt x="17394198" y="692540"/>
                  <a:pt x="17690700" y="1643848"/>
                </a:cubicBezTo>
                <a:lnTo>
                  <a:pt x="17710792" y="1721809"/>
                </a:lnTo>
                <a:lnTo>
                  <a:pt x="17714092" y="1708488"/>
                </a:lnTo>
                <a:cubicBezTo>
                  <a:pt x="17985880" y="796784"/>
                  <a:pt x="18831896" y="130161"/>
                  <a:pt x="19830744" y="130161"/>
                </a:cubicBezTo>
                <a:cubicBezTo>
                  <a:pt x="20972282" y="130161"/>
                  <a:pt x="21914318" y="1000852"/>
                  <a:pt x="22027614" y="2112994"/>
                </a:cubicBezTo>
                <a:lnTo>
                  <a:pt x="22039030" y="2338328"/>
                </a:lnTo>
                <a:lnTo>
                  <a:pt x="22169200" y="2338328"/>
                </a:lnTo>
                <a:cubicBezTo>
                  <a:pt x="22169200" y="3627729"/>
                  <a:pt x="21120144" y="4676656"/>
                  <a:pt x="19830744" y="4676656"/>
                </a:cubicBezTo>
                <a:cubicBezTo>
                  <a:pt x="18783104" y="4676656"/>
                  <a:pt x="17894218" y="3984200"/>
                  <a:pt x="17597716" y="3032925"/>
                </a:cubicBezTo>
                <a:lnTo>
                  <a:pt x="17577092" y="2952902"/>
                </a:lnTo>
                <a:lnTo>
                  <a:pt x="17566398" y="2994393"/>
                </a:lnTo>
                <a:cubicBezTo>
                  <a:pt x="17286404" y="3892720"/>
                  <a:pt x="16447004" y="4546622"/>
                  <a:pt x="15457671" y="4546622"/>
                </a:cubicBezTo>
                <a:cubicBezTo>
                  <a:pt x="14468338" y="4546622"/>
                  <a:pt x="13628852" y="3892720"/>
                  <a:pt x="13348826" y="2994393"/>
                </a:cubicBezTo>
                <a:lnTo>
                  <a:pt x="13338191" y="2953132"/>
                </a:lnTo>
                <a:lnTo>
                  <a:pt x="13317626" y="3032925"/>
                </a:lnTo>
                <a:cubicBezTo>
                  <a:pt x="13021124" y="3984200"/>
                  <a:pt x="12132236" y="4676656"/>
                  <a:pt x="11084598" y="4676656"/>
                </a:cubicBezTo>
                <a:cubicBezTo>
                  <a:pt x="10036959" y="4676656"/>
                  <a:pt x="9147988" y="3984200"/>
                  <a:pt x="8851455" y="3032925"/>
                </a:cubicBezTo>
                <a:lnTo>
                  <a:pt x="8831436" y="2955257"/>
                </a:lnTo>
                <a:lnTo>
                  <a:pt x="8828176" y="2968412"/>
                </a:lnTo>
                <a:cubicBezTo>
                  <a:pt x="8556389" y="3880085"/>
                  <a:pt x="7710372" y="4546622"/>
                  <a:pt x="6711527" y="4546622"/>
                </a:cubicBezTo>
                <a:cubicBezTo>
                  <a:pt x="5722194" y="4546622"/>
                  <a:pt x="4882795" y="3892720"/>
                  <a:pt x="4602799" y="2994393"/>
                </a:cubicBezTo>
                <a:lnTo>
                  <a:pt x="4592183" y="2953197"/>
                </a:lnTo>
                <a:lnTo>
                  <a:pt x="4571598" y="3033052"/>
                </a:lnTo>
                <a:cubicBezTo>
                  <a:pt x="4275064" y="3984328"/>
                  <a:pt x="3386094" y="4676784"/>
                  <a:pt x="2338455" y="4676784"/>
                </a:cubicBezTo>
                <a:lnTo>
                  <a:pt x="2338329" y="4676656"/>
                </a:lnTo>
                <a:cubicBezTo>
                  <a:pt x="1048927" y="4676656"/>
                  <a:pt x="0" y="3627857"/>
                  <a:pt x="0" y="2338455"/>
                </a:cubicBezTo>
                <a:lnTo>
                  <a:pt x="130161" y="2338455"/>
                </a:lnTo>
                <a:cubicBezTo>
                  <a:pt x="130161" y="1120814"/>
                  <a:pt x="1120687" y="130161"/>
                  <a:pt x="2338327" y="130161"/>
                </a:cubicBezTo>
                <a:cubicBezTo>
                  <a:pt x="3327661" y="130161"/>
                  <a:pt x="4167147" y="784147"/>
                  <a:pt x="4447172" y="1682506"/>
                </a:cubicBezTo>
                <a:lnTo>
                  <a:pt x="4457817" y="1723808"/>
                </a:lnTo>
                <a:lnTo>
                  <a:pt x="4478431" y="1643848"/>
                </a:lnTo>
                <a:cubicBezTo>
                  <a:pt x="4775000" y="692540"/>
                  <a:pt x="5663888" y="0"/>
                  <a:pt x="6711527" y="0"/>
                </a:cubicBezTo>
                <a:close/>
              </a:path>
            </a:pathLst>
          </a:custGeom>
          <a:solidFill>
            <a:srgbClr val="FFFF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117" name="Google Shape;1117;g3970249a880_0_12502"/>
          <p:cNvSpPr/>
          <p:nvPr/>
        </p:nvSpPr>
        <p:spPr>
          <a:xfrm>
            <a:off x="381949" y="1744533"/>
            <a:ext cx="8313989" cy="1753907"/>
          </a:xfrm>
          <a:custGeom>
            <a:rect b="b" l="l" r="r" t="t"/>
            <a:pathLst>
              <a:path extrusionOk="0" h="4677085" w="22170636">
                <a:moveTo>
                  <a:pt x="12228472" y="2880917"/>
                </a:moveTo>
                <a:lnTo>
                  <a:pt x="12264736" y="2880917"/>
                </a:lnTo>
                <a:lnTo>
                  <a:pt x="12264736" y="2884734"/>
                </a:lnTo>
                <a:lnTo>
                  <a:pt x="12229617" y="2966552"/>
                </a:lnTo>
                <a:lnTo>
                  <a:pt x="12229617" y="2966679"/>
                </a:lnTo>
                <a:lnTo>
                  <a:pt x="12198061" y="2966679"/>
                </a:lnTo>
                <a:close/>
                <a:moveTo>
                  <a:pt x="7854734" y="2880917"/>
                </a:moveTo>
                <a:lnTo>
                  <a:pt x="7890999" y="2880917"/>
                </a:lnTo>
                <a:lnTo>
                  <a:pt x="7890999" y="2884734"/>
                </a:lnTo>
                <a:lnTo>
                  <a:pt x="7855880" y="2966552"/>
                </a:lnTo>
                <a:lnTo>
                  <a:pt x="7855880" y="2966679"/>
                </a:lnTo>
                <a:lnTo>
                  <a:pt x="7824323" y="2966679"/>
                </a:lnTo>
                <a:close/>
                <a:moveTo>
                  <a:pt x="6711962" y="0"/>
                </a:moveTo>
                <a:cubicBezTo>
                  <a:pt x="8001447" y="0"/>
                  <a:pt x="9050441" y="1049122"/>
                  <a:pt x="9050441" y="2338606"/>
                </a:cubicBezTo>
                <a:lnTo>
                  <a:pt x="9050327" y="2338606"/>
                </a:lnTo>
                <a:lnTo>
                  <a:pt x="9091730" y="2748025"/>
                </a:lnTo>
                <a:cubicBezTo>
                  <a:pt x="9281796" y="3674362"/>
                  <a:pt x="10103428" y="4373356"/>
                  <a:pt x="11085317" y="4373356"/>
                </a:cubicBezTo>
                <a:cubicBezTo>
                  <a:pt x="12067207" y="4373356"/>
                  <a:pt x="12888742" y="3674459"/>
                  <a:pt x="13078784" y="2748061"/>
                </a:cubicBezTo>
                <a:lnTo>
                  <a:pt x="13120181" y="2338606"/>
                </a:lnTo>
                <a:lnTo>
                  <a:pt x="13120066" y="2338606"/>
                </a:lnTo>
                <a:cubicBezTo>
                  <a:pt x="13120066" y="1049122"/>
                  <a:pt x="14169189" y="0"/>
                  <a:pt x="15458673" y="0"/>
                </a:cubicBezTo>
                <a:cubicBezTo>
                  <a:pt x="16667566" y="0"/>
                  <a:pt x="17665088" y="922080"/>
                  <a:pt x="17785056" y="2099842"/>
                </a:cubicBezTo>
                <a:lnTo>
                  <a:pt x="17797146" y="2338479"/>
                </a:lnTo>
                <a:lnTo>
                  <a:pt x="17797152" y="2338479"/>
                </a:lnTo>
                <a:cubicBezTo>
                  <a:pt x="17797152" y="3460384"/>
                  <a:pt x="18709996" y="4373356"/>
                  <a:pt x="19832028" y="4373356"/>
                </a:cubicBezTo>
                <a:cubicBezTo>
                  <a:pt x="20954060" y="4373356"/>
                  <a:pt x="21867032" y="3460511"/>
                  <a:pt x="21867032" y="2338479"/>
                </a:cubicBezTo>
                <a:lnTo>
                  <a:pt x="22170636" y="2338479"/>
                </a:lnTo>
                <a:cubicBezTo>
                  <a:pt x="22170636" y="3627964"/>
                  <a:pt x="21121514" y="4676958"/>
                  <a:pt x="19832028" y="4676958"/>
                </a:cubicBezTo>
                <a:cubicBezTo>
                  <a:pt x="18623136" y="4676958"/>
                  <a:pt x="17625614" y="3754991"/>
                  <a:pt x="17505646" y="2577242"/>
                </a:cubicBezTo>
                <a:lnTo>
                  <a:pt x="17493556" y="2338606"/>
                </a:lnTo>
                <a:lnTo>
                  <a:pt x="17493552" y="2338606"/>
                </a:lnTo>
                <a:cubicBezTo>
                  <a:pt x="17493552" y="1216574"/>
                  <a:pt x="16580704" y="303603"/>
                  <a:pt x="15458673" y="303603"/>
                </a:cubicBezTo>
                <a:cubicBezTo>
                  <a:pt x="14476894" y="303603"/>
                  <a:pt x="13655178" y="1002499"/>
                  <a:pt x="13465089" y="1928982"/>
                </a:cubicBezTo>
                <a:lnTo>
                  <a:pt x="13423682" y="2338479"/>
                </a:lnTo>
                <a:lnTo>
                  <a:pt x="13423797" y="2338479"/>
                </a:lnTo>
                <a:cubicBezTo>
                  <a:pt x="13423797" y="3627964"/>
                  <a:pt x="12374803" y="4676958"/>
                  <a:pt x="11085317" y="4676958"/>
                </a:cubicBezTo>
                <a:cubicBezTo>
                  <a:pt x="9876425" y="4676958"/>
                  <a:pt x="8878790" y="3754991"/>
                  <a:pt x="8758808" y="2577242"/>
                </a:cubicBezTo>
                <a:lnTo>
                  <a:pt x="8746717" y="2338606"/>
                </a:lnTo>
                <a:lnTo>
                  <a:pt x="8746711" y="2338606"/>
                </a:lnTo>
                <a:cubicBezTo>
                  <a:pt x="8746711" y="1216574"/>
                  <a:pt x="7833866" y="303603"/>
                  <a:pt x="6711835" y="303603"/>
                </a:cubicBezTo>
                <a:cubicBezTo>
                  <a:pt x="5589803" y="303603"/>
                  <a:pt x="4676960" y="1216447"/>
                  <a:pt x="4676960" y="2338606"/>
                </a:cubicBezTo>
                <a:lnTo>
                  <a:pt x="4677213" y="2338606"/>
                </a:lnTo>
                <a:cubicBezTo>
                  <a:pt x="4677213" y="3628091"/>
                  <a:pt x="3628092" y="4677085"/>
                  <a:pt x="2338608" y="4677085"/>
                </a:cubicBezTo>
                <a:lnTo>
                  <a:pt x="2338480" y="4676958"/>
                </a:lnTo>
                <a:cubicBezTo>
                  <a:pt x="1048995" y="4676958"/>
                  <a:pt x="0" y="3628091"/>
                  <a:pt x="0" y="2338606"/>
                </a:cubicBezTo>
                <a:lnTo>
                  <a:pt x="303730" y="2338606"/>
                </a:lnTo>
                <a:cubicBezTo>
                  <a:pt x="303730" y="3460511"/>
                  <a:pt x="1216574" y="4373482"/>
                  <a:pt x="2338608" y="4373482"/>
                </a:cubicBezTo>
                <a:cubicBezTo>
                  <a:pt x="3460639" y="4373482"/>
                  <a:pt x="4373612" y="3460638"/>
                  <a:pt x="4373612" y="2338606"/>
                </a:cubicBezTo>
                <a:lnTo>
                  <a:pt x="4373357" y="2338606"/>
                </a:lnTo>
                <a:cubicBezTo>
                  <a:pt x="4373483" y="1049122"/>
                  <a:pt x="5422478" y="0"/>
                  <a:pt x="6711962" y="0"/>
                </a:cubicBezTo>
                <a:close/>
              </a:path>
            </a:pathLst>
          </a:cu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2000">
                <a:srgbClr val="1C0B66"/>
              </a:gs>
              <a:gs pos="86000">
                <a:srgbClr val="1C1A7D"/>
              </a:gs>
              <a:gs pos="91000">
                <a:srgbClr val="1C2F9D"/>
              </a:gs>
              <a:gs pos="95000">
                <a:srgbClr val="1C4AC7"/>
              </a:gs>
              <a:gs pos="100000">
                <a:srgbClr val="1C6AF9"/>
              </a:gs>
            </a:gsLst>
            <a:lin ang="0"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118" name="Google Shape;1118;g3970249a880_0_12502"/>
          <p:cNvSpPr txBox="1"/>
          <p:nvPr>
            <p:ph idx="2" type="title"/>
          </p:nvPr>
        </p:nvSpPr>
        <p:spPr>
          <a:xfrm>
            <a:off x="848444" y="2071388"/>
            <a:ext cx="811500" cy="4143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2550"/>
              <a:buNone/>
              <a:defRPr sz="2850">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119" name="Google Shape;1119;g3970249a880_0_12502"/>
          <p:cNvSpPr txBox="1"/>
          <p:nvPr>
            <p:ph idx="3" type="title"/>
          </p:nvPr>
        </p:nvSpPr>
        <p:spPr>
          <a:xfrm>
            <a:off x="2471650" y="2071388"/>
            <a:ext cx="811500" cy="4143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2550"/>
              <a:buNone/>
              <a:defRPr sz="2850">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120" name="Google Shape;1120;g3970249a880_0_12502"/>
          <p:cNvSpPr txBox="1"/>
          <p:nvPr>
            <p:ph idx="4" type="title"/>
          </p:nvPr>
        </p:nvSpPr>
        <p:spPr>
          <a:xfrm>
            <a:off x="4094851" y="2071388"/>
            <a:ext cx="811500" cy="4143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2550"/>
              <a:buNone/>
              <a:defRPr sz="2850">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121" name="Google Shape;1121;g3970249a880_0_12502"/>
          <p:cNvSpPr txBox="1"/>
          <p:nvPr>
            <p:ph idx="5" type="title"/>
          </p:nvPr>
        </p:nvSpPr>
        <p:spPr>
          <a:xfrm>
            <a:off x="5787390" y="2071388"/>
            <a:ext cx="811500" cy="4143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2550"/>
              <a:buNone/>
              <a:defRPr sz="2850">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122" name="Google Shape;1122;g3970249a880_0_12502"/>
          <p:cNvSpPr txBox="1"/>
          <p:nvPr>
            <p:ph idx="6" type="title"/>
          </p:nvPr>
        </p:nvSpPr>
        <p:spPr>
          <a:xfrm>
            <a:off x="7434120" y="2071388"/>
            <a:ext cx="811500" cy="4143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2550"/>
              <a:buNone/>
              <a:defRPr sz="2850">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123" name="Google Shape;1123;g3970249a880_0_12502"/>
          <p:cNvSpPr txBox="1"/>
          <p:nvPr>
            <p:ph idx="1" type="subTitle"/>
          </p:nvPr>
        </p:nvSpPr>
        <p:spPr>
          <a:xfrm>
            <a:off x="602228" y="2544909"/>
            <a:ext cx="1353600" cy="1563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0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124" name="Google Shape;1124;g3970249a880_0_12502"/>
          <p:cNvSpPr txBox="1"/>
          <p:nvPr>
            <p:ph idx="7" type="subTitle"/>
          </p:nvPr>
        </p:nvSpPr>
        <p:spPr>
          <a:xfrm>
            <a:off x="2243129" y="2544909"/>
            <a:ext cx="1353600" cy="1563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0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125" name="Google Shape;1125;g3970249a880_0_12502"/>
          <p:cNvSpPr txBox="1"/>
          <p:nvPr>
            <p:ph idx="8" type="subTitle"/>
          </p:nvPr>
        </p:nvSpPr>
        <p:spPr>
          <a:xfrm>
            <a:off x="3867872" y="2544909"/>
            <a:ext cx="1353600" cy="1563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0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126" name="Google Shape;1126;g3970249a880_0_12502"/>
          <p:cNvSpPr txBox="1"/>
          <p:nvPr>
            <p:ph idx="9" type="subTitle"/>
          </p:nvPr>
        </p:nvSpPr>
        <p:spPr>
          <a:xfrm>
            <a:off x="5530050" y="2544909"/>
            <a:ext cx="1353600" cy="1563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0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127" name="Google Shape;1127;g3970249a880_0_12502"/>
          <p:cNvSpPr txBox="1"/>
          <p:nvPr>
            <p:ph idx="13" type="subTitle"/>
          </p:nvPr>
        </p:nvSpPr>
        <p:spPr>
          <a:xfrm>
            <a:off x="7173798" y="2544909"/>
            <a:ext cx="1353600" cy="1563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0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128" name="Google Shape;1128;g3970249a880_0_12502"/>
          <p:cNvSpPr txBox="1"/>
          <p:nvPr>
            <p:ph idx="14" type="subTitle"/>
          </p:nvPr>
        </p:nvSpPr>
        <p:spPr>
          <a:xfrm>
            <a:off x="763851" y="2769881"/>
            <a:ext cx="937800" cy="414300"/>
          </a:xfrm>
          <a:prstGeom prst="rect">
            <a:avLst/>
          </a:prstGeom>
          <a:noFill/>
          <a:ln>
            <a:noFill/>
          </a:ln>
        </p:spPr>
        <p:txBody>
          <a:bodyPr anchorCtr="0" anchor="t" bIns="34275" lIns="34275" spcFirstLastPara="1" rIns="34275" wrap="square" tIns="34275">
            <a:noAutofit/>
          </a:bodyPr>
          <a:lstStyle>
            <a:lvl1pPr lvl="0" marR="0" algn="ctr">
              <a:lnSpc>
                <a:spcPct val="105000"/>
              </a:lnSpc>
              <a:spcBef>
                <a:spcPts val="0"/>
              </a:spcBef>
              <a:spcAft>
                <a:spcPts val="0"/>
              </a:spcAft>
              <a:buSzPts val="945"/>
              <a:buNone/>
              <a:defRPr sz="7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129" name="Google Shape;1129;g3970249a880_0_12502"/>
          <p:cNvSpPr txBox="1"/>
          <p:nvPr>
            <p:ph idx="15" type="subTitle"/>
          </p:nvPr>
        </p:nvSpPr>
        <p:spPr>
          <a:xfrm>
            <a:off x="2450943" y="2769881"/>
            <a:ext cx="937800" cy="414300"/>
          </a:xfrm>
          <a:prstGeom prst="rect">
            <a:avLst/>
          </a:prstGeom>
          <a:noFill/>
          <a:ln>
            <a:noFill/>
          </a:ln>
        </p:spPr>
        <p:txBody>
          <a:bodyPr anchorCtr="0" anchor="t" bIns="34275" lIns="34275" spcFirstLastPara="1" rIns="34275" wrap="square" tIns="34275">
            <a:noAutofit/>
          </a:bodyPr>
          <a:lstStyle>
            <a:lvl1pPr lvl="0" marR="0" algn="ctr">
              <a:lnSpc>
                <a:spcPct val="105000"/>
              </a:lnSpc>
              <a:spcBef>
                <a:spcPts val="0"/>
              </a:spcBef>
              <a:spcAft>
                <a:spcPts val="0"/>
              </a:spcAft>
              <a:buSzPts val="945"/>
              <a:buNone/>
              <a:defRPr sz="7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130" name="Google Shape;1130;g3970249a880_0_12502"/>
          <p:cNvSpPr txBox="1"/>
          <p:nvPr>
            <p:ph idx="16" type="subTitle"/>
          </p:nvPr>
        </p:nvSpPr>
        <p:spPr>
          <a:xfrm>
            <a:off x="4079338" y="2769881"/>
            <a:ext cx="937800" cy="414300"/>
          </a:xfrm>
          <a:prstGeom prst="rect">
            <a:avLst/>
          </a:prstGeom>
          <a:noFill/>
          <a:ln>
            <a:noFill/>
          </a:ln>
        </p:spPr>
        <p:txBody>
          <a:bodyPr anchorCtr="0" anchor="t" bIns="34275" lIns="34275" spcFirstLastPara="1" rIns="34275" wrap="square" tIns="34275">
            <a:noAutofit/>
          </a:bodyPr>
          <a:lstStyle>
            <a:lvl1pPr lvl="0" marR="0" algn="ctr">
              <a:lnSpc>
                <a:spcPct val="105000"/>
              </a:lnSpc>
              <a:spcBef>
                <a:spcPts val="0"/>
              </a:spcBef>
              <a:spcAft>
                <a:spcPts val="0"/>
              </a:spcAft>
              <a:buSzPts val="945"/>
              <a:buNone/>
              <a:defRPr sz="7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131" name="Google Shape;1131;g3970249a880_0_12502"/>
          <p:cNvSpPr txBox="1"/>
          <p:nvPr>
            <p:ph idx="17" type="subTitle"/>
          </p:nvPr>
        </p:nvSpPr>
        <p:spPr>
          <a:xfrm>
            <a:off x="5722378" y="2769881"/>
            <a:ext cx="937800" cy="414300"/>
          </a:xfrm>
          <a:prstGeom prst="rect">
            <a:avLst/>
          </a:prstGeom>
          <a:noFill/>
          <a:ln>
            <a:noFill/>
          </a:ln>
        </p:spPr>
        <p:txBody>
          <a:bodyPr anchorCtr="0" anchor="t" bIns="34275" lIns="34275" spcFirstLastPara="1" rIns="34275" wrap="square" tIns="34275">
            <a:noAutofit/>
          </a:bodyPr>
          <a:lstStyle>
            <a:lvl1pPr lvl="0" marR="0" algn="ctr">
              <a:lnSpc>
                <a:spcPct val="105000"/>
              </a:lnSpc>
              <a:spcBef>
                <a:spcPts val="0"/>
              </a:spcBef>
              <a:spcAft>
                <a:spcPts val="0"/>
              </a:spcAft>
              <a:buSzPts val="945"/>
              <a:buNone/>
              <a:defRPr sz="7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132" name="Google Shape;1132;g3970249a880_0_12502"/>
          <p:cNvSpPr txBox="1"/>
          <p:nvPr>
            <p:ph idx="18" type="subTitle"/>
          </p:nvPr>
        </p:nvSpPr>
        <p:spPr>
          <a:xfrm>
            <a:off x="7390011" y="2769881"/>
            <a:ext cx="937800" cy="414300"/>
          </a:xfrm>
          <a:prstGeom prst="rect">
            <a:avLst/>
          </a:prstGeom>
          <a:noFill/>
          <a:ln>
            <a:noFill/>
          </a:ln>
        </p:spPr>
        <p:txBody>
          <a:bodyPr anchorCtr="0" anchor="t" bIns="34275" lIns="34275" spcFirstLastPara="1" rIns="34275" wrap="square" tIns="34275">
            <a:noAutofit/>
          </a:bodyPr>
          <a:lstStyle>
            <a:lvl1pPr lvl="0" marR="0" algn="ctr">
              <a:lnSpc>
                <a:spcPct val="105000"/>
              </a:lnSpc>
              <a:spcBef>
                <a:spcPts val="0"/>
              </a:spcBef>
              <a:spcAft>
                <a:spcPts val="0"/>
              </a:spcAft>
              <a:buSzPts val="945"/>
              <a:buNone/>
              <a:defRPr sz="7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3_Custom Layout">
  <p:cSld name="63_Custom Layout">
    <p:bg>
      <p:bgPr>
        <a:blipFill>
          <a:blip r:embed="rId2">
            <a:alphaModFix/>
          </a:blip>
          <a:stretch>
            <a:fillRect/>
          </a:stretch>
        </a:blipFill>
      </p:bgPr>
    </p:bg>
    <p:spTree>
      <p:nvGrpSpPr>
        <p:cNvPr id="1133" name="Shape 1133"/>
        <p:cNvGrpSpPr/>
        <p:nvPr/>
      </p:nvGrpSpPr>
      <p:grpSpPr>
        <a:xfrm>
          <a:off x="0" y="0"/>
          <a:ext cx="0" cy="0"/>
          <a:chOff x="0" y="0"/>
          <a:chExt cx="0" cy="0"/>
        </a:xfrm>
      </p:grpSpPr>
      <p:sp>
        <p:nvSpPr>
          <p:cNvPr id="1134" name="Google Shape;1134;g3970249a880_0_12522"/>
          <p:cNvSpPr/>
          <p:nvPr/>
        </p:nvSpPr>
        <p:spPr>
          <a:xfrm>
            <a:off x="5359543" y="1806942"/>
            <a:ext cx="1623000" cy="1623000"/>
          </a:xfrm>
          <a:prstGeom prst="ellipse">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135" name="Google Shape;1135;g3970249a880_0_12522"/>
          <p:cNvSpPr/>
          <p:nvPr/>
        </p:nvSpPr>
        <p:spPr>
          <a:xfrm>
            <a:off x="6993423" y="1806942"/>
            <a:ext cx="1623000" cy="1623000"/>
          </a:xfrm>
          <a:prstGeom prst="ellipse">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136" name="Google Shape;1136;g3970249a880_0_12522"/>
          <p:cNvSpPr/>
          <p:nvPr/>
        </p:nvSpPr>
        <p:spPr>
          <a:xfrm>
            <a:off x="3725663" y="1806942"/>
            <a:ext cx="1623000" cy="1623000"/>
          </a:xfrm>
          <a:prstGeom prst="ellipse">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137" name="Google Shape;1137;g3970249a880_0_12522"/>
          <p:cNvSpPr/>
          <p:nvPr/>
        </p:nvSpPr>
        <p:spPr>
          <a:xfrm>
            <a:off x="2091783" y="1806942"/>
            <a:ext cx="1623000" cy="1623000"/>
          </a:xfrm>
          <a:prstGeom prst="ellipse">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138" name="Google Shape;1138;g3970249a880_0_12522"/>
          <p:cNvSpPr/>
          <p:nvPr/>
        </p:nvSpPr>
        <p:spPr>
          <a:xfrm>
            <a:off x="457903" y="1806942"/>
            <a:ext cx="1623000" cy="1623000"/>
          </a:xfrm>
          <a:prstGeom prst="ellipse">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139" name="Google Shape;1139;g3970249a880_0_12522"/>
          <p:cNvSpPr txBox="1"/>
          <p:nvPr>
            <p:ph type="title"/>
          </p:nvPr>
        </p:nvSpPr>
        <p:spPr>
          <a:xfrm>
            <a:off x="309269" y="314400"/>
            <a:ext cx="8385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140" name="Google Shape;1140;g3970249a880_0_1252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141" name="Google Shape;1141;g3970249a880_0_12522"/>
          <p:cNvSpPr/>
          <p:nvPr/>
        </p:nvSpPr>
        <p:spPr>
          <a:xfrm>
            <a:off x="381949" y="1744533"/>
            <a:ext cx="8313989" cy="1753907"/>
          </a:xfrm>
          <a:custGeom>
            <a:rect b="b" l="l" r="r" t="t"/>
            <a:pathLst>
              <a:path extrusionOk="0" h="4677085" w="22170636">
                <a:moveTo>
                  <a:pt x="12228472" y="2880917"/>
                </a:moveTo>
                <a:lnTo>
                  <a:pt x="12264736" y="2880917"/>
                </a:lnTo>
                <a:lnTo>
                  <a:pt x="12264736" y="2884734"/>
                </a:lnTo>
                <a:lnTo>
                  <a:pt x="12229617" y="2966552"/>
                </a:lnTo>
                <a:lnTo>
                  <a:pt x="12229617" y="2966679"/>
                </a:lnTo>
                <a:lnTo>
                  <a:pt x="12198061" y="2966679"/>
                </a:lnTo>
                <a:close/>
                <a:moveTo>
                  <a:pt x="7854734" y="2880917"/>
                </a:moveTo>
                <a:lnTo>
                  <a:pt x="7890999" y="2880917"/>
                </a:lnTo>
                <a:lnTo>
                  <a:pt x="7890999" y="2884734"/>
                </a:lnTo>
                <a:lnTo>
                  <a:pt x="7855880" y="2966552"/>
                </a:lnTo>
                <a:lnTo>
                  <a:pt x="7855880" y="2966679"/>
                </a:lnTo>
                <a:lnTo>
                  <a:pt x="7824323" y="2966679"/>
                </a:lnTo>
                <a:close/>
                <a:moveTo>
                  <a:pt x="6711962" y="0"/>
                </a:moveTo>
                <a:cubicBezTo>
                  <a:pt x="8001447" y="0"/>
                  <a:pt x="9050441" y="1049122"/>
                  <a:pt x="9050441" y="2338606"/>
                </a:cubicBezTo>
                <a:lnTo>
                  <a:pt x="9050327" y="2338606"/>
                </a:lnTo>
                <a:lnTo>
                  <a:pt x="9091730" y="2748025"/>
                </a:lnTo>
                <a:cubicBezTo>
                  <a:pt x="9281796" y="3674362"/>
                  <a:pt x="10103428" y="4373356"/>
                  <a:pt x="11085317" y="4373356"/>
                </a:cubicBezTo>
                <a:cubicBezTo>
                  <a:pt x="12067207" y="4373356"/>
                  <a:pt x="12888742" y="3674459"/>
                  <a:pt x="13078784" y="2748061"/>
                </a:cubicBezTo>
                <a:lnTo>
                  <a:pt x="13120181" y="2338606"/>
                </a:lnTo>
                <a:lnTo>
                  <a:pt x="13120066" y="2338606"/>
                </a:lnTo>
                <a:cubicBezTo>
                  <a:pt x="13120066" y="1049122"/>
                  <a:pt x="14169189" y="0"/>
                  <a:pt x="15458673" y="0"/>
                </a:cubicBezTo>
                <a:cubicBezTo>
                  <a:pt x="16667566" y="0"/>
                  <a:pt x="17665088" y="922080"/>
                  <a:pt x="17785056" y="2099842"/>
                </a:cubicBezTo>
                <a:lnTo>
                  <a:pt x="17797146" y="2338479"/>
                </a:lnTo>
                <a:lnTo>
                  <a:pt x="17797152" y="2338479"/>
                </a:lnTo>
                <a:cubicBezTo>
                  <a:pt x="17797152" y="3460384"/>
                  <a:pt x="18709996" y="4373356"/>
                  <a:pt x="19832028" y="4373356"/>
                </a:cubicBezTo>
                <a:cubicBezTo>
                  <a:pt x="20954060" y="4373356"/>
                  <a:pt x="21867032" y="3460511"/>
                  <a:pt x="21867032" y="2338479"/>
                </a:cubicBezTo>
                <a:lnTo>
                  <a:pt x="22170636" y="2338479"/>
                </a:lnTo>
                <a:cubicBezTo>
                  <a:pt x="22170636" y="3627964"/>
                  <a:pt x="21121514" y="4676958"/>
                  <a:pt x="19832028" y="4676958"/>
                </a:cubicBezTo>
                <a:cubicBezTo>
                  <a:pt x="18623136" y="4676958"/>
                  <a:pt x="17625614" y="3754991"/>
                  <a:pt x="17505646" y="2577242"/>
                </a:cubicBezTo>
                <a:lnTo>
                  <a:pt x="17493556" y="2338606"/>
                </a:lnTo>
                <a:lnTo>
                  <a:pt x="17493552" y="2338606"/>
                </a:lnTo>
                <a:cubicBezTo>
                  <a:pt x="17493552" y="1216574"/>
                  <a:pt x="16580704" y="303603"/>
                  <a:pt x="15458673" y="303603"/>
                </a:cubicBezTo>
                <a:cubicBezTo>
                  <a:pt x="14476894" y="303603"/>
                  <a:pt x="13655178" y="1002499"/>
                  <a:pt x="13465089" y="1928982"/>
                </a:cubicBezTo>
                <a:lnTo>
                  <a:pt x="13423682" y="2338479"/>
                </a:lnTo>
                <a:lnTo>
                  <a:pt x="13423797" y="2338479"/>
                </a:lnTo>
                <a:cubicBezTo>
                  <a:pt x="13423797" y="3627964"/>
                  <a:pt x="12374803" y="4676958"/>
                  <a:pt x="11085317" y="4676958"/>
                </a:cubicBezTo>
                <a:cubicBezTo>
                  <a:pt x="9876425" y="4676958"/>
                  <a:pt x="8878790" y="3754991"/>
                  <a:pt x="8758808" y="2577242"/>
                </a:cubicBezTo>
                <a:lnTo>
                  <a:pt x="8746717" y="2338606"/>
                </a:lnTo>
                <a:lnTo>
                  <a:pt x="8746711" y="2338606"/>
                </a:lnTo>
                <a:cubicBezTo>
                  <a:pt x="8746711" y="1216574"/>
                  <a:pt x="7833866" y="303603"/>
                  <a:pt x="6711835" y="303603"/>
                </a:cubicBezTo>
                <a:cubicBezTo>
                  <a:pt x="5589803" y="303603"/>
                  <a:pt x="4676960" y="1216447"/>
                  <a:pt x="4676960" y="2338606"/>
                </a:cubicBezTo>
                <a:lnTo>
                  <a:pt x="4677213" y="2338606"/>
                </a:lnTo>
                <a:cubicBezTo>
                  <a:pt x="4677213" y="3628091"/>
                  <a:pt x="3628092" y="4677085"/>
                  <a:pt x="2338608" y="4677085"/>
                </a:cubicBezTo>
                <a:lnTo>
                  <a:pt x="2338480" y="4676958"/>
                </a:lnTo>
                <a:cubicBezTo>
                  <a:pt x="1048995" y="4676958"/>
                  <a:pt x="0" y="3628091"/>
                  <a:pt x="0" y="2338606"/>
                </a:cubicBezTo>
                <a:lnTo>
                  <a:pt x="303730" y="2338606"/>
                </a:lnTo>
                <a:cubicBezTo>
                  <a:pt x="303730" y="3460511"/>
                  <a:pt x="1216574" y="4373482"/>
                  <a:pt x="2338608" y="4373482"/>
                </a:cubicBezTo>
                <a:cubicBezTo>
                  <a:pt x="3460639" y="4373482"/>
                  <a:pt x="4373612" y="3460638"/>
                  <a:pt x="4373612" y="2338606"/>
                </a:cubicBezTo>
                <a:lnTo>
                  <a:pt x="4373357" y="2338606"/>
                </a:lnTo>
                <a:cubicBezTo>
                  <a:pt x="4373483" y="1049122"/>
                  <a:pt x="5422478" y="0"/>
                  <a:pt x="6711962" y="0"/>
                </a:cubicBezTo>
                <a:close/>
              </a:path>
            </a:pathLst>
          </a:cu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2000">
                <a:srgbClr val="1C0B66"/>
              </a:gs>
              <a:gs pos="86000">
                <a:srgbClr val="1C1A7D"/>
              </a:gs>
              <a:gs pos="91000">
                <a:srgbClr val="1C2F9D"/>
              </a:gs>
              <a:gs pos="95000">
                <a:srgbClr val="1C4AC7"/>
              </a:gs>
              <a:gs pos="100000">
                <a:srgbClr val="1C6AF9"/>
              </a:gs>
            </a:gsLst>
            <a:lin ang="0"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142" name="Google Shape;1142;g3970249a880_0_12522"/>
          <p:cNvSpPr txBox="1"/>
          <p:nvPr>
            <p:ph idx="2" type="title"/>
          </p:nvPr>
        </p:nvSpPr>
        <p:spPr>
          <a:xfrm>
            <a:off x="848444" y="2071388"/>
            <a:ext cx="811500" cy="4143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2550"/>
              <a:buNone/>
              <a:defRPr sz="2850">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143" name="Google Shape;1143;g3970249a880_0_12522"/>
          <p:cNvSpPr txBox="1"/>
          <p:nvPr>
            <p:ph idx="3" type="title"/>
          </p:nvPr>
        </p:nvSpPr>
        <p:spPr>
          <a:xfrm>
            <a:off x="2471650" y="2071388"/>
            <a:ext cx="811500" cy="4143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2550"/>
              <a:buNone/>
              <a:defRPr sz="2850">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144" name="Google Shape;1144;g3970249a880_0_12522"/>
          <p:cNvSpPr txBox="1"/>
          <p:nvPr>
            <p:ph idx="4" type="title"/>
          </p:nvPr>
        </p:nvSpPr>
        <p:spPr>
          <a:xfrm>
            <a:off x="4094851" y="2071388"/>
            <a:ext cx="811500" cy="4143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2550"/>
              <a:buNone/>
              <a:defRPr sz="2850">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145" name="Google Shape;1145;g3970249a880_0_12522"/>
          <p:cNvSpPr txBox="1"/>
          <p:nvPr>
            <p:ph idx="5" type="title"/>
          </p:nvPr>
        </p:nvSpPr>
        <p:spPr>
          <a:xfrm>
            <a:off x="5787390" y="2071388"/>
            <a:ext cx="811500" cy="4143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2550"/>
              <a:buNone/>
              <a:defRPr sz="2850">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146" name="Google Shape;1146;g3970249a880_0_12522"/>
          <p:cNvSpPr txBox="1"/>
          <p:nvPr>
            <p:ph idx="6" type="title"/>
          </p:nvPr>
        </p:nvSpPr>
        <p:spPr>
          <a:xfrm>
            <a:off x="7434120" y="2071388"/>
            <a:ext cx="811500" cy="414300"/>
          </a:xfrm>
          <a:prstGeom prst="rect">
            <a:avLst/>
          </a:prstGeom>
          <a:noFill/>
          <a:ln>
            <a:noFill/>
          </a:ln>
        </p:spPr>
        <p:txBody>
          <a:bodyPr anchorCtr="0" anchor="ctr" bIns="34275" lIns="34275" spcFirstLastPara="1" rIns="34275" wrap="square" tIns="34275">
            <a:noAutofit/>
          </a:bodyPr>
          <a:lstStyle>
            <a:lvl1pPr lvl="0" marR="0" algn="ctr">
              <a:lnSpc>
                <a:spcPct val="91000"/>
              </a:lnSpc>
              <a:spcBef>
                <a:spcPts val="0"/>
              </a:spcBef>
              <a:spcAft>
                <a:spcPts val="0"/>
              </a:spcAft>
              <a:buSzPts val="2550"/>
              <a:buNone/>
              <a:defRPr sz="2850">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147" name="Google Shape;1147;g3970249a880_0_12522"/>
          <p:cNvSpPr txBox="1"/>
          <p:nvPr>
            <p:ph idx="1" type="subTitle"/>
          </p:nvPr>
        </p:nvSpPr>
        <p:spPr>
          <a:xfrm>
            <a:off x="602228" y="2544909"/>
            <a:ext cx="1353600" cy="1563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0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148" name="Google Shape;1148;g3970249a880_0_12522"/>
          <p:cNvSpPr txBox="1"/>
          <p:nvPr>
            <p:ph idx="7" type="subTitle"/>
          </p:nvPr>
        </p:nvSpPr>
        <p:spPr>
          <a:xfrm>
            <a:off x="2243129" y="2544909"/>
            <a:ext cx="1353600" cy="1563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0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149" name="Google Shape;1149;g3970249a880_0_12522"/>
          <p:cNvSpPr txBox="1"/>
          <p:nvPr>
            <p:ph idx="8" type="subTitle"/>
          </p:nvPr>
        </p:nvSpPr>
        <p:spPr>
          <a:xfrm>
            <a:off x="3867872" y="2544909"/>
            <a:ext cx="1353600" cy="1563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0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150" name="Google Shape;1150;g3970249a880_0_12522"/>
          <p:cNvSpPr txBox="1"/>
          <p:nvPr>
            <p:ph idx="9" type="subTitle"/>
          </p:nvPr>
        </p:nvSpPr>
        <p:spPr>
          <a:xfrm>
            <a:off x="5530050" y="2544909"/>
            <a:ext cx="1353600" cy="1563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0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151" name="Google Shape;1151;g3970249a880_0_12522"/>
          <p:cNvSpPr txBox="1"/>
          <p:nvPr>
            <p:ph idx="13" type="subTitle"/>
          </p:nvPr>
        </p:nvSpPr>
        <p:spPr>
          <a:xfrm>
            <a:off x="7173798" y="2544909"/>
            <a:ext cx="1353600" cy="156300"/>
          </a:xfrm>
          <a:prstGeom prst="rect">
            <a:avLst/>
          </a:prstGeom>
          <a:noFill/>
          <a:ln>
            <a:noFill/>
          </a:ln>
        </p:spPr>
        <p:txBody>
          <a:bodyPr anchorCtr="0" anchor="t" bIns="34275" lIns="34275" spcFirstLastPara="1" rIns="34275" wrap="square" tIns="34275">
            <a:noAutofit/>
          </a:bodyPr>
          <a:lstStyle>
            <a:lvl1pPr lvl="0" marR="0" algn="ctr">
              <a:lnSpc>
                <a:spcPct val="91000"/>
              </a:lnSpc>
              <a:spcBef>
                <a:spcPts val="0"/>
              </a:spcBef>
              <a:spcAft>
                <a:spcPts val="0"/>
              </a:spcAft>
              <a:buSzPts val="945"/>
              <a:buNone/>
              <a:defRPr b="1" sz="10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152" name="Google Shape;1152;g3970249a880_0_12522"/>
          <p:cNvSpPr txBox="1"/>
          <p:nvPr>
            <p:ph idx="14" type="subTitle"/>
          </p:nvPr>
        </p:nvSpPr>
        <p:spPr>
          <a:xfrm>
            <a:off x="763851" y="2769881"/>
            <a:ext cx="937800" cy="414300"/>
          </a:xfrm>
          <a:prstGeom prst="rect">
            <a:avLst/>
          </a:prstGeom>
          <a:noFill/>
          <a:ln>
            <a:noFill/>
          </a:ln>
        </p:spPr>
        <p:txBody>
          <a:bodyPr anchorCtr="0" anchor="t" bIns="34275" lIns="34275" spcFirstLastPara="1" rIns="34275" wrap="square" tIns="34275">
            <a:noAutofit/>
          </a:bodyPr>
          <a:lstStyle>
            <a:lvl1pPr lvl="0" marR="0" algn="ctr">
              <a:lnSpc>
                <a:spcPct val="105000"/>
              </a:lnSpc>
              <a:spcBef>
                <a:spcPts val="0"/>
              </a:spcBef>
              <a:spcAft>
                <a:spcPts val="0"/>
              </a:spcAft>
              <a:buSzPts val="945"/>
              <a:buNone/>
              <a:defRPr sz="7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153" name="Google Shape;1153;g3970249a880_0_12522"/>
          <p:cNvSpPr txBox="1"/>
          <p:nvPr>
            <p:ph idx="15" type="subTitle"/>
          </p:nvPr>
        </p:nvSpPr>
        <p:spPr>
          <a:xfrm>
            <a:off x="2450943" y="2769881"/>
            <a:ext cx="937800" cy="414300"/>
          </a:xfrm>
          <a:prstGeom prst="rect">
            <a:avLst/>
          </a:prstGeom>
          <a:noFill/>
          <a:ln>
            <a:noFill/>
          </a:ln>
        </p:spPr>
        <p:txBody>
          <a:bodyPr anchorCtr="0" anchor="t" bIns="34275" lIns="34275" spcFirstLastPara="1" rIns="34275" wrap="square" tIns="34275">
            <a:noAutofit/>
          </a:bodyPr>
          <a:lstStyle>
            <a:lvl1pPr lvl="0" marR="0" algn="ctr">
              <a:lnSpc>
                <a:spcPct val="105000"/>
              </a:lnSpc>
              <a:spcBef>
                <a:spcPts val="0"/>
              </a:spcBef>
              <a:spcAft>
                <a:spcPts val="0"/>
              </a:spcAft>
              <a:buSzPts val="945"/>
              <a:buNone/>
              <a:defRPr sz="7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154" name="Google Shape;1154;g3970249a880_0_12522"/>
          <p:cNvSpPr txBox="1"/>
          <p:nvPr>
            <p:ph idx="16" type="subTitle"/>
          </p:nvPr>
        </p:nvSpPr>
        <p:spPr>
          <a:xfrm>
            <a:off x="4079338" y="2769881"/>
            <a:ext cx="937800" cy="414300"/>
          </a:xfrm>
          <a:prstGeom prst="rect">
            <a:avLst/>
          </a:prstGeom>
          <a:noFill/>
          <a:ln>
            <a:noFill/>
          </a:ln>
        </p:spPr>
        <p:txBody>
          <a:bodyPr anchorCtr="0" anchor="t" bIns="34275" lIns="34275" spcFirstLastPara="1" rIns="34275" wrap="square" tIns="34275">
            <a:noAutofit/>
          </a:bodyPr>
          <a:lstStyle>
            <a:lvl1pPr lvl="0" marR="0" algn="ctr">
              <a:lnSpc>
                <a:spcPct val="105000"/>
              </a:lnSpc>
              <a:spcBef>
                <a:spcPts val="0"/>
              </a:spcBef>
              <a:spcAft>
                <a:spcPts val="0"/>
              </a:spcAft>
              <a:buSzPts val="945"/>
              <a:buNone/>
              <a:defRPr sz="7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155" name="Google Shape;1155;g3970249a880_0_12522"/>
          <p:cNvSpPr txBox="1"/>
          <p:nvPr>
            <p:ph idx="17" type="subTitle"/>
          </p:nvPr>
        </p:nvSpPr>
        <p:spPr>
          <a:xfrm>
            <a:off x="5722378" y="2769881"/>
            <a:ext cx="937800" cy="414300"/>
          </a:xfrm>
          <a:prstGeom prst="rect">
            <a:avLst/>
          </a:prstGeom>
          <a:noFill/>
          <a:ln>
            <a:noFill/>
          </a:ln>
        </p:spPr>
        <p:txBody>
          <a:bodyPr anchorCtr="0" anchor="t" bIns="34275" lIns="34275" spcFirstLastPara="1" rIns="34275" wrap="square" tIns="34275">
            <a:noAutofit/>
          </a:bodyPr>
          <a:lstStyle>
            <a:lvl1pPr lvl="0" marR="0" algn="ctr">
              <a:lnSpc>
                <a:spcPct val="105000"/>
              </a:lnSpc>
              <a:spcBef>
                <a:spcPts val="0"/>
              </a:spcBef>
              <a:spcAft>
                <a:spcPts val="0"/>
              </a:spcAft>
              <a:buSzPts val="945"/>
              <a:buNone/>
              <a:defRPr sz="7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156" name="Google Shape;1156;g3970249a880_0_12522"/>
          <p:cNvSpPr txBox="1"/>
          <p:nvPr>
            <p:ph idx="18" type="subTitle"/>
          </p:nvPr>
        </p:nvSpPr>
        <p:spPr>
          <a:xfrm>
            <a:off x="7390011" y="2769881"/>
            <a:ext cx="937800" cy="414300"/>
          </a:xfrm>
          <a:prstGeom prst="rect">
            <a:avLst/>
          </a:prstGeom>
          <a:noFill/>
          <a:ln>
            <a:noFill/>
          </a:ln>
        </p:spPr>
        <p:txBody>
          <a:bodyPr anchorCtr="0" anchor="t" bIns="34275" lIns="34275" spcFirstLastPara="1" rIns="34275" wrap="square" tIns="34275">
            <a:noAutofit/>
          </a:bodyPr>
          <a:lstStyle>
            <a:lvl1pPr lvl="0" marR="0" algn="ctr">
              <a:lnSpc>
                <a:spcPct val="105000"/>
              </a:lnSpc>
              <a:spcBef>
                <a:spcPts val="0"/>
              </a:spcBef>
              <a:spcAft>
                <a:spcPts val="0"/>
              </a:spcAft>
              <a:buSzPts val="945"/>
              <a:buNone/>
              <a:defRPr sz="787">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6_Custom Layout">
  <p:cSld name="16_Custom Layout">
    <p:bg>
      <p:bgPr>
        <a:blipFill>
          <a:blip r:embed="rId2">
            <a:alphaModFix/>
          </a:blip>
          <a:stretch>
            <a:fillRect/>
          </a:stretch>
        </a:blipFill>
      </p:bgPr>
    </p:bg>
    <p:spTree>
      <p:nvGrpSpPr>
        <p:cNvPr id="59" name="Shape 59"/>
        <p:cNvGrpSpPr/>
        <p:nvPr/>
      </p:nvGrpSpPr>
      <p:grpSpPr>
        <a:xfrm>
          <a:off x="0" y="0"/>
          <a:ext cx="0" cy="0"/>
          <a:chOff x="0" y="0"/>
          <a:chExt cx="0" cy="0"/>
        </a:xfrm>
      </p:grpSpPr>
      <p:sp>
        <p:nvSpPr>
          <p:cNvPr id="60" name="Google Shape;60;g3970249a880_0_11448"/>
          <p:cNvSpPr txBox="1"/>
          <p:nvPr>
            <p:ph type="title"/>
          </p:nvPr>
        </p:nvSpPr>
        <p:spPr>
          <a:xfrm>
            <a:off x="319009" y="319875"/>
            <a:ext cx="8498700" cy="437400"/>
          </a:xfrm>
          <a:prstGeom prst="rect">
            <a:avLst/>
          </a:prstGeom>
          <a:noFill/>
          <a:ln>
            <a:noFill/>
          </a:ln>
        </p:spPr>
        <p:txBody>
          <a:bodyPr anchorCtr="0" anchor="t" bIns="0" lIns="0" spcFirstLastPara="1" rIns="0" wrap="square" tIns="0">
            <a:noAutofit/>
          </a:bodyPr>
          <a:lstStyle>
            <a:lvl1pPr lvl="0" algn="l">
              <a:lnSpc>
                <a:spcPct val="103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61" name="Google Shape;61;g3970249a880_0_1144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2" name="Google Shape;62;g3970249a880_0_11448"/>
          <p:cNvSpPr txBox="1"/>
          <p:nvPr>
            <p:ph idx="1" type="body"/>
          </p:nvPr>
        </p:nvSpPr>
        <p:spPr>
          <a:xfrm>
            <a:off x="307741" y="1371597"/>
            <a:ext cx="8488200" cy="1650300"/>
          </a:xfrm>
          <a:prstGeom prst="rect">
            <a:avLst/>
          </a:prstGeom>
          <a:noFill/>
          <a:ln>
            <a:noFill/>
          </a:ln>
        </p:spPr>
        <p:txBody>
          <a:bodyPr anchorCtr="0" anchor="t" bIns="0" lIns="0" spcFirstLastPara="1" rIns="0" wrap="square" tIns="0">
            <a:noAutofit/>
          </a:bodyPr>
          <a:lstStyle>
            <a:lvl1pPr indent="-267145" lvl="0" marL="457200" algn="l">
              <a:lnSpc>
                <a:spcPct val="95000"/>
              </a:lnSpc>
              <a:spcBef>
                <a:spcPts val="1350"/>
              </a:spcBef>
              <a:spcAft>
                <a:spcPts val="0"/>
              </a:spcAft>
              <a:buClr>
                <a:schemeClr val="dk1"/>
              </a:buClr>
              <a:buSzPts val="607"/>
              <a:buChar char="●"/>
              <a:defRPr sz="1050"/>
            </a:lvl1pPr>
            <a:lvl2pPr indent="-267145" lvl="1" marL="914400" algn="l">
              <a:lnSpc>
                <a:spcPct val="95000"/>
              </a:lnSpc>
              <a:spcBef>
                <a:spcPts val="1350"/>
              </a:spcBef>
              <a:spcAft>
                <a:spcPts val="0"/>
              </a:spcAft>
              <a:buClr>
                <a:schemeClr val="dk1"/>
              </a:buClr>
              <a:buSzPts val="607"/>
              <a:buChar char="●"/>
              <a:defRPr sz="900"/>
            </a:lvl2pPr>
            <a:lvl3pPr indent="-267145" lvl="2" marL="1371600" algn="l">
              <a:lnSpc>
                <a:spcPct val="95000"/>
              </a:lnSpc>
              <a:spcBef>
                <a:spcPts val="1350"/>
              </a:spcBef>
              <a:spcAft>
                <a:spcPts val="0"/>
              </a:spcAft>
              <a:buClr>
                <a:schemeClr val="dk1"/>
              </a:buClr>
              <a:buSzPts val="607"/>
              <a:buChar char="●"/>
              <a:defRPr sz="750"/>
            </a:lvl3pPr>
            <a:lvl4pPr indent="-267145" lvl="3" marL="1828800" algn="l">
              <a:lnSpc>
                <a:spcPct val="95000"/>
              </a:lnSpc>
              <a:spcBef>
                <a:spcPts val="1350"/>
              </a:spcBef>
              <a:spcAft>
                <a:spcPts val="0"/>
              </a:spcAft>
              <a:buClr>
                <a:schemeClr val="dk1"/>
              </a:buClr>
              <a:buSzPts val="607"/>
              <a:buChar char="●"/>
              <a:defRPr sz="600"/>
            </a:lvl4pPr>
            <a:lvl5pPr indent="-267145" lvl="4" marL="2286000" algn="l">
              <a:lnSpc>
                <a:spcPct val="95000"/>
              </a:lnSpc>
              <a:spcBef>
                <a:spcPts val="1350"/>
              </a:spcBef>
              <a:spcAft>
                <a:spcPts val="0"/>
              </a:spcAft>
              <a:buClr>
                <a:schemeClr val="dk1"/>
              </a:buClr>
              <a:buSzPts val="607"/>
              <a:buChar char="●"/>
              <a:defRPr sz="450"/>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sp>
        <p:nvSpPr>
          <p:cNvPr id="63" name="Google Shape;63;g3970249a880_0_11448"/>
          <p:cNvSpPr txBox="1"/>
          <p:nvPr>
            <p:ph idx="2" type="subTitle"/>
          </p:nvPr>
        </p:nvSpPr>
        <p:spPr>
          <a:xfrm>
            <a:off x="318327" y="962960"/>
            <a:ext cx="8488200" cy="264600"/>
          </a:xfrm>
          <a:prstGeom prst="rect">
            <a:avLst/>
          </a:prstGeom>
          <a:noFill/>
          <a:ln>
            <a:noFill/>
          </a:ln>
        </p:spPr>
        <p:txBody>
          <a:bodyPr anchorCtr="0" anchor="t" bIns="0" lIns="0" spcFirstLastPara="1" rIns="0" wrap="square" tIns="0">
            <a:noAutofit/>
          </a:bodyPr>
          <a:lstStyle>
            <a:lvl1pPr lvl="0" algn="l">
              <a:lnSpc>
                <a:spcPct val="95000"/>
              </a:lnSpc>
              <a:spcBef>
                <a:spcPts val="1350"/>
              </a:spcBef>
              <a:spcAft>
                <a:spcPts val="0"/>
              </a:spcAft>
              <a:buClr>
                <a:schemeClr val="dk1"/>
              </a:buClr>
              <a:buSzPts val="1384"/>
              <a:buNone/>
              <a:defRPr b="1" sz="1537">
                <a:latin typeface="Poppins"/>
                <a:ea typeface="Poppins"/>
                <a:cs typeface="Poppins"/>
                <a:sym typeface="Poppins"/>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4_Custom Layout">
  <p:cSld name="64_Custom Layout">
    <p:bg>
      <p:bgPr>
        <a:blipFill>
          <a:blip r:embed="rId2">
            <a:alphaModFix/>
          </a:blip>
          <a:stretch>
            <a:fillRect/>
          </a:stretch>
        </a:blipFill>
      </p:bgPr>
    </p:bg>
    <p:spTree>
      <p:nvGrpSpPr>
        <p:cNvPr id="1157" name="Shape 1157"/>
        <p:cNvGrpSpPr/>
        <p:nvPr/>
      </p:nvGrpSpPr>
      <p:grpSpPr>
        <a:xfrm>
          <a:off x="0" y="0"/>
          <a:ext cx="0" cy="0"/>
          <a:chOff x="0" y="0"/>
          <a:chExt cx="0" cy="0"/>
        </a:xfrm>
      </p:grpSpPr>
      <p:sp>
        <p:nvSpPr>
          <p:cNvPr id="1158" name="Google Shape;1158;g3970249a880_0_12546"/>
          <p:cNvSpPr/>
          <p:nvPr/>
        </p:nvSpPr>
        <p:spPr>
          <a:xfrm>
            <a:off x="342855"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159" name="Google Shape;1159;g3970249a880_0_12546"/>
          <p:cNvSpPr/>
          <p:nvPr/>
        </p:nvSpPr>
        <p:spPr>
          <a:xfrm>
            <a:off x="2053978"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160" name="Google Shape;1160;g3970249a880_0_12546"/>
          <p:cNvSpPr/>
          <p:nvPr/>
        </p:nvSpPr>
        <p:spPr>
          <a:xfrm>
            <a:off x="3765101"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161" name="Google Shape;1161;g3970249a880_0_12546"/>
          <p:cNvSpPr/>
          <p:nvPr/>
        </p:nvSpPr>
        <p:spPr>
          <a:xfrm>
            <a:off x="5476224"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162" name="Google Shape;1162;g3970249a880_0_12546"/>
          <p:cNvSpPr/>
          <p:nvPr/>
        </p:nvSpPr>
        <p:spPr>
          <a:xfrm>
            <a:off x="7187347"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163" name="Google Shape;1163;g3970249a880_0_12546"/>
          <p:cNvSpPr/>
          <p:nvPr/>
        </p:nvSpPr>
        <p:spPr>
          <a:xfrm>
            <a:off x="227754" y="2374978"/>
            <a:ext cx="8829300" cy="197700"/>
          </a:xfrm>
          <a:prstGeom prst="homePlate">
            <a:avLst>
              <a:gd fmla="val 33471" name="adj"/>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5000">
                <a:srgbClr val="1C0B66"/>
              </a:gs>
              <a:gs pos="86000">
                <a:srgbClr val="1C1A7D"/>
              </a:gs>
              <a:gs pos="91000">
                <a:srgbClr val="1C2F9D"/>
              </a:gs>
              <a:gs pos="95000">
                <a:srgbClr val="1C4AC7"/>
              </a:gs>
              <a:gs pos="100000">
                <a:srgbClr val="1C6AF9"/>
              </a:gs>
            </a:gsLst>
            <a:lin ang="10800025"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accent1"/>
              </a:solidFill>
              <a:latin typeface="Poppins Medium"/>
              <a:ea typeface="Poppins Medium"/>
              <a:cs typeface="Poppins Medium"/>
              <a:sym typeface="Poppins Medium"/>
            </a:endParaRPr>
          </a:p>
        </p:txBody>
      </p:sp>
      <p:sp>
        <p:nvSpPr>
          <p:cNvPr id="1164" name="Google Shape;1164;g3970249a880_0_12546"/>
          <p:cNvSpPr txBox="1"/>
          <p:nvPr>
            <p:ph type="title"/>
          </p:nvPr>
        </p:nvSpPr>
        <p:spPr>
          <a:xfrm>
            <a:off x="309269" y="314400"/>
            <a:ext cx="85461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165" name="Google Shape;1165;g3970249a880_0_12546"/>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white arrow on a black background&#10;&#10;AI-generated content may be incorrect." id="1166" name="Google Shape;1166;g3970249a880_0_12546"/>
          <p:cNvPicPr preferRelativeResize="0"/>
          <p:nvPr/>
        </p:nvPicPr>
        <p:blipFill rotWithShape="1">
          <a:blip r:embed="rId3">
            <a:alphaModFix/>
          </a:blip>
          <a:srcRect b="0" l="0" r="0" t="0"/>
          <a:stretch/>
        </p:blipFill>
        <p:spPr>
          <a:xfrm>
            <a:off x="482470" y="2408575"/>
            <a:ext cx="82147" cy="132149"/>
          </a:xfrm>
          <a:prstGeom prst="rect">
            <a:avLst/>
          </a:prstGeom>
          <a:noFill/>
          <a:ln>
            <a:noFill/>
          </a:ln>
        </p:spPr>
      </p:pic>
      <p:pic>
        <p:nvPicPr>
          <p:cNvPr descr="A white arrow on a black background&#10;&#10;AI-generated content may be incorrect." id="1167" name="Google Shape;1167;g3970249a880_0_12546"/>
          <p:cNvPicPr preferRelativeResize="0"/>
          <p:nvPr/>
        </p:nvPicPr>
        <p:blipFill rotWithShape="1">
          <a:blip r:embed="rId3">
            <a:alphaModFix/>
          </a:blip>
          <a:srcRect b="0" l="0" r="0" t="0"/>
          <a:stretch/>
        </p:blipFill>
        <p:spPr>
          <a:xfrm>
            <a:off x="3905722" y="2408575"/>
            <a:ext cx="82147" cy="132149"/>
          </a:xfrm>
          <a:prstGeom prst="rect">
            <a:avLst/>
          </a:prstGeom>
          <a:noFill/>
          <a:ln>
            <a:noFill/>
          </a:ln>
        </p:spPr>
      </p:pic>
      <p:pic>
        <p:nvPicPr>
          <p:cNvPr descr="A white arrow on a black background&#10;&#10;AI-generated content may be incorrect." id="1168" name="Google Shape;1168;g3970249a880_0_12546"/>
          <p:cNvPicPr preferRelativeResize="0"/>
          <p:nvPr/>
        </p:nvPicPr>
        <p:blipFill rotWithShape="1">
          <a:blip r:embed="rId3">
            <a:alphaModFix/>
          </a:blip>
          <a:srcRect b="0" l="0" r="0" t="0"/>
          <a:stretch/>
        </p:blipFill>
        <p:spPr>
          <a:xfrm>
            <a:off x="5622979" y="2408575"/>
            <a:ext cx="82147" cy="132149"/>
          </a:xfrm>
          <a:prstGeom prst="rect">
            <a:avLst/>
          </a:prstGeom>
          <a:noFill/>
          <a:ln>
            <a:noFill/>
          </a:ln>
        </p:spPr>
      </p:pic>
      <p:pic>
        <p:nvPicPr>
          <p:cNvPr descr="A white arrow on a black background&#10;&#10;AI-generated content may be incorrect." id="1169" name="Google Shape;1169;g3970249a880_0_12546"/>
          <p:cNvPicPr preferRelativeResize="0"/>
          <p:nvPr/>
        </p:nvPicPr>
        <p:blipFill rotWithShape="1">
          <a:blip r:embed="rId3">
            <a:alphaModFix/>
          </a:blip>
          <a:srcRect b="0" l="0" r="0" t="0"/>
          <a:stretch/>
        </p:blipFill>
        <p:spPr>
          <a:xfrm>
            <a:off x="7330730" y="2408575"/>
            <a:ext cx="82147" cy="132149"/>
          </a:xfrm>
          <a:prstGeom prst="rect">
            <a:avLst/>
          </a:prstGeom>
          <a:noFill/>
          <a:ln>
            <a:noFill/>
          </a:ln>
        </p:spPr>
      </p:pic>
      <p:pic>
        <p:nvPicPr>
          <p:cNvPr descr="A white arrow on a black background&#10;&#10;AI-generated content may be incorrect." id="1170" name="Google Shape;1170;g3970249a880_0_12546"/>
          <p:cNvPicPr preferRelativeResize="0"/>
          <p:nvPr/>
        </p:nvPicPr>
        <p:blipFill rotWithShape="1">
          <a:blip r:embed="rId3">
            <a:alphaModFix/>
          </a:blip>
          <a:srcRect b="0" l="0" r="0" t="0"/>
          <a:stretch/>
        </p:blipFill>
        <p:spPr>
          <a:xfrm>
            <a:off x="2190871" y="2408575"/>
            <a:ext cx="82147" cy="132149"/>
          </a:xfrm>
          <a:prstGeom prst="rect">
            <a:avLst/>
          </a:prstGeom>
          <a:noFill/>
          <a:ln>
            <a:noFill/>
          </a:ln>
        </p:spPr>
      </p:pic>
      <p:sp>
        <p:nvSpPr>
          <p:cNvPr id="1171" name="Google Shape;1171;g3970249a880_0_12546"/>
          <p:cNvSpPr txBox="1"/>
          <p:nvPr>
            <p:ph idx="2" type="title"/>
          </p:nvPr>
        </p:nvSpPr>
        <p:spPr>
          <a:xfrm>
            <a:off x="419964" y="1198973"/>
            <a:ext cx="811500" cy="4143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2850">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172" name="Google Shape;1172;g3970249a880_0_12546"/>
          <p:cNvSpPr txBox="1"/>
          <p:nvPr>
            <p:ph idx="3" type="title"/>
          </p:nvPr>
        </p:nvSpPr>
        <p:spPr>
          <a:xfrm>
            <a:off x="2190868" y="1198973"/>
            <a:ext cx="811500" cy="4143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2850">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173" name="Google Shape;1173;g3970249a880_0_12546"/>
          <p:cNvSpPr txBox="1"/>
          <p:nvPr>
            <p:ph idx="4" type="title"/>
          </p:nvPr>
        </p:nvSpPr>
        <p:spPr>
          <a:xfrm>
            <a:off x="3916056" y="1198973"/>
            <a:ext cx="811500" cy="4143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2850">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174" name="Google Shape;1174;g3970249a880_0_12546"/>
          <p:cNvSpPr txBox="1"/>
          <p:nvPr>
            <p:ph idx="5" type="title"/>
          </p:nvPr>
        </p:nvSpPr>
        <p:spPr>
          <a:xfrm>
            <a:off x="5641244" y="1198973"/>
            <a:ext cx="811500" cy="4143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2850">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175" name="Google Shape;1175;g3970249a880_0_12546"/>
          <p:cNvSpPr txBox="1"/>
          <p:nvPr>
            <p:ph idx="6" type="title"/>
          </p:nvPr>
        </p:nvSpPr>
        <p:spPr>
          <a:xfrm>
            <a:off x="7366431" y="1198973"/>
            <a:ext cx="811500" cy="4143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2850">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176" name="Google Shape;1176;g3970249a880_0_12546"/>
          <p:cNvSpPr txBox="1"/>
          <p:nvPr>
            <p:ph idx="1" type="subTitle"/>
          </p:nvPr>
        </p:nvSpPr>
        <p:spPr>
          <a:xfrm>
            <a:off x="473376" y="2770341"/>
            <a:ext cx="1424400" cy="1566000"/>
          </a:xfrm>
          <a:prstGeom prst="rect">
            <a:avLst/>
          </a:prstGeom>
          <a:noFill/>
          <a:ln>
            <a:noFill/>
          </a:ln>
        </p:spPr>
        <p:txBody>
          <a:bodyPr anchorCtr="0" anchor="t" bIns="34275" lIns="34275" spcFirstLastPara="1" rIns="34275" wrap="square" tIns="34275">
            <a:noAutofit/>
          </a:bodyPr>
          <a:lstStyle>
            <a:lvl1pPr lvl="0" algn="l">
              <a:lnSpc>
                <a:spcPct val="100000"/>
              </a:lnSpc>
              <a:spcBef>
                <a:spcPts val="0"/>
              </a:spcBef>
              <a:spcAft>
                <a:spcPts val="0"/>
              </a:spcAft>
              <a:buSzPts val="1087"/>
              <a:buNone/>
              <a:defRPr sz="1087"/>
            </a:lvl1pPr>
            <a:lvl2pPr lvl="1" algn="l">
              <a:lnSpc>
                <a:spcPct val="100000"/>
              </a:lnSpc>
              <a:spcBef>
                <a:spcPts val="1350"/>
              </a:spcBef>
              <a:spcAft>
                <a:spcPts val="0"/>
              </a:spcAft>
              <a:buSzPts val="1087"/>
              <a:buNone/>
              <a:defRPr sz="1087"/>
            </a:lvl2pPr>
            <a:lvl3pPr lvl="2" algn="l">
              <a:lnSpc>
                <a:spcPct val="100000"/>
              </a:lnSpc>
              <a:spcBef>
                <a:spcPts val="1350"/>
              </a:spcBef>
              <a:spcAft>
                <a:spcPts val="0"/>
              </a:spcAft>
              <a:buSzPts val="1087"/>
              <a:buNone/>
              <a:defRPr sz="1087"/>
            </a:lvl3pPr>
            <a:lvl4pPr lvl="3" algn="l">
              <a:lnSpc>
                <a:spcPct val="100000"/>
              </a:lnSpc>
              <a:spcBef>
                <a:spcPts val="1350"/>
              </a:spcBef>
              <a:spcAft>
                <a:spcPts val="0"/>
              </a:spcAft>
              <a:buSzPts val="1087"/>
              <a:buNone/>
              <a:defRPr sz="1087"/>
            </a:lvl4pPr>
            <a:lvl5pPr lvl="4" algn="l">
              <a:lnSpc>
                <a:spcPct val="100000"/>
              </a:lnSpc>
              <a:spcBef>
                <a:spcPts val="1350"/>
              </a:spcBef>
              <a:spcAft>
                <a:spcPts val="0"/>
              </a:spcAft>
              <a:buSzPts val="1087"/>
              <a:buNone/>
              <a:defRPr sz="1087"/>
            </a:lvl5pPr>
            <a:lvl6pPr lvl="5" algn="l">
              <a:lnSpc>
                <a:spcPct val="100000"/>
              </a:lnSpc>
              <a:spcBef>
                <a:spcPts val="375"/>
              </a:spcBef>
              <a:spcAft>
                <a:spcPts val="0"/>
              </a:spcAft>
              <a:buSzPts val="1087"/>
              <a:buNone/>
              <a:defRPr sz="1087"/>
            </a:lvl6pPr>
            <a:lvl7pPr lvl="6" algn="l">
              <a:lnSpc>
                <a:spcPct val="100000"/>
              </a:lnSpc>
              <a:spcBef>
                <a:spcPts val="375"/>
              </a:spcBef>
              <a:spcAft>
                <a:spcPts val="0"/>
              </a:spcAft>
              <a:buSzPts val="1087"/>
              <a:buNone/>
              <a:defRPr sz="1087"/>
            </a:lvl7pPr>
            <a:lvl8pPr lvl="7" algn="l">
              <a:lnSpc>
                <a:spcPct val="100000"/>
              </a:lnSpc>
              <a:spcBef>
                <a:spcPts val="375"/>
              </a:spcBef>
              <a:spcAft>
                <a:spcPts val="0"/>
              </a:spcAft>
              <a:buSzPts val="1087"/>
              <a:buNone/>
              <a:defRPr sz="1087"/>
            </a:lvl8pPr>
            <a:lvl9pPr lvl="8" algn="l">
              <a:lnSpc>
                <a:spcPct val="100000"/>
              </a:lnSpc>
              <a:spcBef>
                <a:spcPts val="375"/>
              </a:spcBef>
              <a:spcAft>
                <a:spcPts val="0"/>
              </a:spcAft>
              <a:buSzPts val="1087"/>
              <a:buNone/>
              <a:defRPr sz="1087"/>
            </a:lvl9pPr>
          </a:lstStyle>
          <a:p/>
        </p:txBody>
      </p:sp>
      <p:sp>
        <p:nvSpPr>
          <p:cNvPr id="1177" name="Google Shape;1177;g3970249a880_0_12546"/>
          <p:cNvSpPr txBox="1"/>
          <p:nvPr>
            <p:ph idx="7" type="subTitle"/>
          </p:nvPr>
        </p:nvSpPr>
        <p:spPr>
          <a:xfrm>
            <a:off x="2175767" y="2770341"/>
            <a:ext cx="1424400" cy="1566000"/>
          </a:xfrm>
          <a:prstGeom prst="rect">
            <a:avLst/>
          </a:prstGeom>
          <a:noFill/>
          <a:ln>
            <a:noFill/>
          </a:ln>
        </p:spPr>
        <p:txBody>
          <a:bodyPr anchorCtr="0" anchor="t" bIns="34275" lIns="34275" spcFirstLastPara="1" rIns="34275" wrap="square" tIns="34275">
            <a:noAutofit/>
          </a:bodyPr>
          <a:lstStyle>
            <a:lvl1pPr lvl="0" algn="l">
              <a:lnSpc>
                <a:spcPct val="100000"/>
              </a:lnSpc>
              <a:spcBef>
                <a:spcPts val="0"/>
              </a:spcBef>
              <a:spcAft>
                <a:spcPts val="0"/>
              </a:spcAft>
              <a:buSzPts val="1087"/>
              <a:buNone/>
              <a:defRPr sz="1087"/>
            </a:lvl1pPr>
            <a:lvl2pPr lvl="1" algn="l">
              <a:lnSpc>
                <a:spcPct val="100000"/>
              </a:lnSpc>
              <a:spcBef>
                <a:spcPts val="1350"/>
              </a:spcBef>
              <a:spcAft>
                <a:spcPts val="0"/>
              </a:spcAft>
              <a:buSzPts val="1087"/>
              <a:buNone/>
              <a:defRPr sz="1087"/>
            </a:lvl2pPr>
            <a:lvl3pPr lvl="2" algn="l">
              <a:lnSpc>
                <a:spcPct val="100000"/>
              </a:lnSpc>
              <a:spcBef>
                <a:spcPts val="1350"/>
              </a:spcBef>
              <a:spcAft>
                <a:spcPts val="0"/>
              </a:spcAft>
              <a:buSzPts val="1087"/>
              <a:buNone/>
              <a:defRPr sz="1087"/>
            </a:lvl3pPr>
            <a:lvl4pPr lvl="3" algn="l">
              <a:lnSpc>
                <a:spcPct val="100000"/>
              </a:lnSpc>
              <a:spcBef>
                <a:spcPts val="1350"/>
              </a:spcBef>
              <a:spcAft>
                <a:spcPts val="0"/>
              </a:spcAft>
              <a:buSzPts val="1087"/>
              <a:buNone/>
              <a:defRPr sz="1087"/>
            </a:lvl4pPr>
            <a:lvl5pPr lvl="4" algn="l">
              <a:lnSpc>
                <a:spcPct val="100000"/>
              </a:lnSpc>
              <a:spcBef>
                <a:spcPts val="1350"/>
              </a:spcBef>
              <a:spcAft>
                <a:spcPts val="0"/>
              </a:spcAft>
              <a:buSzPts val="1087"/>
              <a:buNone/>
              <a:defRPr sz="1087"/>
            </a:lvl5pPr>
            <a:lvl6pPr lvl="5" algn="l">
              <a:lnSpc>
                <a:spcPct val="100000"/>
              </a:lnSpc>
              <a:spcBef>
                <a:spcPts val="375"/>
              </a:spcBef>
              <a:spcAft>
                <a:spcPts val="0"/>
              </a:spcAft>
              <a:buSzPts val="1087"/>
              <a:buNone/>
              <a:defRPr sz="1087"/>
            </a:lvl6pPr>
            <a:lvl7pPr lvl="6" algn="l">
              <a:lnSpc>
                <a:spcPct val="100000"/>
              </a:lnSpc>
              <a:spcBef>
                <a:spcPts val="375"/>
              </a:spcBef>
              <a:spcAft>
                <a:spcPts val="0"/>
              </a:spcAft>
              <a:buSzPts val="1087"/>
              <a:buNone/>
              <a:defRPr sz="1087"/>
            </a:lvl7pPr>
            <a:lvl8pPr lvl="7" algn="l">
              <a:lnSpc>
                <a:spcPct val="100000"/>
              </a:lnSpc>
              <a:spcBef>
                <a:spcPts val="375"/>
              </a:spcBef>
              <a:spcAft>
                <a:spcPts val="0"/>
              </a:spcAft>
              <a:buSzPts val="1087"/>
              <a:buNone/>
              <a:defRPr sz="1087"/>
            </a:lvl8pPr>
            <a:lvl9pPr lvl="8" algn="l">
              <a:lnSpc>
                <a:spcPct val="100000"/>
              </a:lnSpc>
              <a:spcBef>
                <a:spcPts val="375"/>
              </a:spcBef>
              <a:spcAft>
                <a:spcPts val="0"/>
              </a:spcAft>
              <a:buSzPts val="1087"/>
              <a:buNone/>
              <a:defRPr sz="1087"/>
            </a:lvl9pPr>
          </a:lstStyle>
          <a:p/>
        </p:txBody>
      </p:sp>
      <p:sp>
        <p:nvSpPr>
          <p:cNvPr id="1178" name="Google Shape;1178;g3970249a880_0_12546"/>
          <p:cNvSpPr txBox="1"/>
          <p:nvPr>
            <p:ph idx="8" type="subTitle"/>
          </p:nvPr>
        </p:nvSpPr>
        <p:spPr>
          <a:xfrm>
            <a:off x="3886889" y="2770341"/>
            <a:ext cx="1424400" cy="1566000"/>
          </a:xfrm>
          <a:prstGeom prst="rect">
            <a:avLst/>
          </a:prstGeom>
          <a:noFill/>
          <a:ln>
            <a:noFill/>
          </a:ln>
        </p:spPr>
        <p:txBody>
          <a:bodyPr anchorCtr="0" anchor="t" bIns="34275" lIns="34275" spcFirstLastPara="1" rIns="34275" wrap="square" tIns="34275">
            <a:noAutofit/>
          </a:bodyPr>
          <a:lstStyle>
            <a:lvl1pPr lvl="0" algn="l">
              <a:lnSpc>
                <a:spcPct val="100000"/>
              </a:lnSpc>
              <a:spcBef>
                <a:spcPts val="0"/>
              </a:spcBef>
              <a:spcAft>
                <a:spcPts val="0"/>
              </a:spcAft>
              <a:buSzPts val="1087"/>
              <a:buNone/>
              <a:defRPr sz="1087"/>
            </a:lvl1pPr>
            <a:lvl2pPr lvl="1" algn="l">
              <a:lnSpc>
                <a:spcPct val="100000"/>
              </a:lnSpc>
              <a:spcBef>
                <a:spcPts val="1350"/>
              </a:spcBef>
              <a:spcAft>
                <a:spcPts val="0"/>
              </a:spcAft>
              <a:buSzPts val="1087"/>
              <a:buNone/>
              <a:defRPr sz="1087"/>
            </a:lvl2pPr>
            <a:lvl3pPr lvl="2" algn="l">
              <a:lnSpc>
                <a:spcPct val="100000"/>
              </a:lnSpc>
              <a:spcBef>
                <a:spcPts val="1350"/>
              </a:spcBef>
              <a:spcAft>
                <a:spcPts val="0"/>
              </a:spcAft>
              <a:buSzPts val="1087"/>
              <a:buNone/>
              <a:defRPr sz="1087"/>
            </a:lvl3pPr>
            <a:lvl4pPr lvl="3" algn="l">
              <a:lnSpc>
                <a:spcPct val="100000"/>
              </a:lnSpc>
              <a:spcBef>
                <a:spcPts val="1350"/>
              </a:spcBef>
              <a:spcAft>
                <a:spcPts val="0"/>
              </a:spcAft>
              <a:buSzPts val="1087"/>
              <a:buNone/>
              <a:defRPr sz="1087"/>
            </a:lvl4pPr>
            <a:lvl5pPr lvl="4" algn="l">
              <a:lnSpc>
                <a:spcPct val="100000"/>
              </a:lnSpc>
              <a:spcBef>
                <a:spcPts val="1350"/>
              </a:spcBef>
              <a:spcAft>
                <a:spcPts val="0"/>
              </a:spcAft>
              <a:buSzPts val="1087"/>
              <a:buNone/>
              <a:defRPr sz="1087"/>
            </a:lvl5pPr>
            <a:lvl6pPr lvl="5" algn="l">
              <a:lnSpc>
                <a:spcPct val="100000"/>
              </a:lnSpc>
              <a:spcBef>
                <a:spcPts val="375"/>
              </a:spcBef>
              <a:spcAft>
                <a:spcPts val="0"/>
              </a:spcAft>
              <a:buSzPts val="1087"/>
              <a:buNone/>
              <a:defRPr sz="1087"/>
            </a:lvl6pPr>
            <a:lvl7pPr lvl="6" algn="l">
              <a:lnSpc>
                <a:spcPct val="100000"/>
              </a:lnSpc>
              <a:spcBef>
                <a:spcPts val="375"/>
              </a:spcBef>
              <a:spcAft>
                <a:spcPts val="0"/>
              </a:spcAft>
              <a:buSzPts val="1087"/>
              <a:buNone/>
              <a:defRPr sz="1087"/>
            </a:lvl7pPr>
            <a:lvl8pPr lvl="7" algn="l">
              <a:lnSpc>
                <a:spcPct val="100000"/>
              </a:lnSpc>
              <a:spcBef>
                <a:spcPts val="375"/>
              </a:spcBef>
              <a:spcAft>
                <a:spcPts val="0"/>
              </a:spcAft>
              <a:buSzPts val="1087"/>
              <a:buNone/>
              <a:defRPr sz="1087"/>
            </a:lvl8pPr>
            <a:lvl9pPr lvl="8" algn="l">
              <a:lnSpc>
                <a:spcPct val="100000"/>
              </a:lnSpc>
              <a:spcBef>
                <a:spcPts val="375"/>
              </a:spcBef>
              <a:spcAft>
                <a:spcPts val="0"/>
              </a:spcAft>
              <a:buSzPts val="1087"/>
              <a:buNone/>
              <a:defRPr sz="1087"/>
            </a:lvl9pPr>
          </a:lstStyle>
          <a:p/>
        </p:txBody>
      </p:sp>
      <p:sp>
        <p:nvSpPr>
          <p:cNvPr id="1179" name="Google Shape;1179;g3970249a880_0_12546"/>
          <p:cNvSpPr txBox="1"/>
          <p:nvPr>
            <p:ph idx="9" type="subTitle"/>
          </p:nvPr>
        </p:nvSpPr>
        <p:spPr>
          <a:xfrm>
            <a:off x="5598007" y="2770341"/>
            <a:ext cx="1424400" cy="1566000"/>
          </a:xfrm>
          <a:prstGeom prst="rect">
            <a:avLst/>
          </a:prstGeom>
          <a:noFill/>
          <a:ln>
            <a:noFill/>
          </a:ln>
        </p:spPr>
        <p:txBody>
          <a:bodyPr anchorCtr="0" anchor="t" bIns="34275" lIns="34275" spcFirstLastPara="1" rIns="34275" wrap="square" tIns="34275">
            <a:noAutofit/>
          </a:bodyPr>
          <a:lstStyle>
            <a:lvl1pPr lvl="0" algn="l">
              <a:lnSpc>
                <a:spcPct val="100000"/>
              </a:lnSpc>
              <a:spcBef>
                <a:spcPts val="0"/>
              </a:spcBef>
              <a:spcAft>
                <a:spcPts val="0"/>
              </a:spcAft>
              <a:buSzPts val="1087"/>
              <a:buNone/>
              <a:defRPr sz="1087"/>
            </a:lvl1pPr>
            <a:lvl2pPr lvl="1" algn="l">
              <a:lnSpc>
                <a:spcPct val="100000"/>
              </a:lnSpc>
              <a:spcBef>
                <a:spcPts val="1350"/>
              </a:spcBef>
              <a:spcAft>
                <a:spcPts val="0"/>
              </a:spcAft>
              <a:buSzPts val="1087"/>
              <a:buNone/>
              <a:defRPr sz="1087"/>
            </a:lvl2pPr>
            <a:lvl3pPr lvl="2" algn="l">
              <a:lnSpc>
                <a:spcPct val="100000"/>
              </a:lnSpc>
              <a:spcBef>
                <a:spcPts val="1350"/>
              </a:spcBef>
              <a:spcAft>
                <a:spcPts val="0"/>
              </a:spcAft>
              <a:buSzPts val="1087"/>
              <a:buNone/>
              <a:defRPr sz="1087"/>
            </a:lvl3pPr>
            <a:lvl4pPr lvl="3" algn="l">
              <a:lnSpc>
                <a:spcPct val="100000"/>
              </a:lnSpc>
              <a:spcBef>
                <a:spcPts val="1350"/>
              </a:spcBef>
              <a:spcAft>
                <a:spcPts val="0"/>
              </a:spcAft>
              <a:buSzPts val="1087"/>
              <a:buNone/>
              <a:defRPr sz="1087"/>
            </a:lvl4pPr>
            <a:lvl5pPr lvl="4" algn="l">
              <a:lnSpc>
                <a:spcPct val="100000"/>
              </a:lnSpc>
              <a:spcBef>
                <a:spcPts val="1350"/>
              </a:spcBef>
              <a:spcAft>
                <a:spcPts val="0"/>
              </a:spcAft>
              <a:buSzPts val="1087"/>
              <a:buNone/>
              <a:defRPr sz="1087"/>
            </a:lvl5pPr>
            <a:lvl6pPr lvl="5" algn="l">
              <a:lnSpc>
                <a:spcPct val="100000"/>
              </a:lnSpc>
              <a:spcBef>
                <a:spcPts val="375"/>
              </a:spcBef>
              <a:spcAft>
                <a:spcPts val="0"/>
              </a:spcAft>
              <a:buSzPts val="1087"/>
              <a:buNone/>
              <a:defRPr sz="1087"/>
            </a:lvl6pPr>
            <a:lvl7pPr lvl="6" algn="l">
              <a:lnSpc>
                <a:spcPct val="100000"/>
              </a:lnSpc>
              <a:spcBef>
                <a:spcPts val="375"/>
              </a:spcBef>
              <a:spcAft>
                <a:spcPts val="0"/>
              </a:spcAft>
              <a:buSzPts val="1087"/>
              <a:buNone/>
              <a:defRPr sz="1087"/>
            </a:lvl7pPr>
            <a:lvl8pPr lvl="7" algn="l">
              <a:lnSpc>
                <a:spcPct val="100000"/>
              </a:lnSpc>
              <a:spcBef>
                <a:spcPts val="375"/>
              </a:spcBef>
              <a:spcAft>
                <a:spcPts val="0"/>
              </a:spcAft>
              <a:buSzPts val="1087"/>
              <a:buNone/>
              <a:defRPr sz="1087"/>
            </a:lvl8pPr>
            <a:lvl9pPr lvl="8" algn="l">
              <a:lnSpc>
                <a:spcPct val="100000"/>
              </a:lnSpc>
              <a:spcBef>
                <a:spcPts val="375"/>
              </a:spcBef>
              <a:spcAft>
                <a:spcPts val="0"/>
              </a:spcAft>
              <a:buSzPts val="1087"/>
              <a:buNone/>
              <a:defRPr sz="1087"/>
            </a:lvl9pPr>
          </a:lstStyle>
          <a:p/>
        </p:txBody>
      </p:sp>
      <p:sp>
        <p:nvSpPr>
          <p:cNvPr id="1180" name="Google Shape;1180;g3970249a880_0_12546"/>
          <p:cNvSpPr txBox="1"/>
          <p:nvPr>
            <p:ph idx="13" type="subTitle"/>
          </p:nvPr>
        </p:nvSpPr>
        <p:spPr>
          <a:xfrm>
            <a:off x="7309125" y="2770341"/>
            <a:ext cx="1424400" cy="1566000"/>
          </a:xfrm>
          <a:prstGeom prst="rect">
            <a:avLst/>
          </a:prstGeom>
          <a:noFill/>
          <a:ln>
            <a:noFill/>
          </a:ln>
        </p:spPr>
        <p:txBody>
          <a:bodyPr anchorCtr="0" anchor="t" bIns="34275" lIns="34275" spcFirstLastPara="1" rIns="34275" wrap="square" tIns="34275">
            <a:noAutofit/>
          </a:bodyPr>
          <a:lstStyle>
            <a:lvl1pPr lvl="0" algn="l">
              <a:lnSpc>
                <a:spcPct val="100000"/>
              </a:lnSpc>
              <a:spcBef>
                <a:spcPts val="0"/>
              </a:spcBef>
              <a:spcAft>
                <a:spcPts val="0"/>
              </a:spcAft>
              <a:buSzPts val="1087"/>
              <a:buNone/>
              <a:defRPr sz="1087"/>
            </a:lvl1pPr>
            <a:lvl2pPr lvl="1" algn="l">
              <a:lnSpc>
                <a:spcPct val="100000"/>
              </a:lnSpc>
              <a:spcBef>
                <a:spcPts val="1350"/>
              </a:spcBef>
              <a:spcAft>
                <a:spcPts val="0"/>
              </a:spcAft>
              <a:buSzPts val="1087"/>
              <a:buNone/>
              <a:defRPr sz="1087"/>
            </a:lvl2pPr>
            <a:lvl3pPr lvl="2" algn="l">
              <a:lnSpc>
                <a:spcPct val="100000"/>
              </a:lnSpc>
              <a:spcBef>
                <a:spcPts val="1350"/>
              </a:spcBef>
              <a:spcAft>
                <a:spcPts val="0"/>
              </a:spcAft>
              <a:buSzPts val="1087"/>
              <a:buNone/>
              <a:defRPr sz="1087"/>
            </a:lvl3pPr>
            <a:lvl4pPr lvl="3" algn="l">
              <a:lnSpc>
                <a:spcPct val="100000"/>
              </a:lnSpc>
              <a:spcBef>
                <a:spcPts val="1350"/>
              </a:spcBef>
              <a:spcAft>
                <a:spcPts val="0"/>
              </a:spcAft>
              <a:buSzPts val="1087"/>
              <a:buNone/>
              <a:defRPr sz="1087"/>
            </a:lvl4pPr>
            <a:lvl5pPr lvl="4" algn="l">
              <a:lnSpc>
                <a:spcPct val="100000"/>
              </a:lnSpc>
              <a:spcBef>
                <a:spcPts val="1350"/>
              </a:spcBef>
              <a:spcAft>
                <a:spcPts val="0"/>
              </a:spcAft>
              <a:buSzPts val="1087"/>
              <a:buNone/>
              <a:defRPr sz="1087"/>
            </a:lvl5pPr>
            <a:lvl6pPr lvl="5" algn="l">
              <a:lnSpc>
                <a:spcPct val="100000"/>
              </a:lnSpc>
              <a:spcBef>
                <a:spcPts val="375"/>
              </a:spcBef>
              <a:spcAft>
                <a:spcPts val="0"/>
              </a:spcAft>
              <a:buSzPts val="1087"/>
              <a:buNone/>
              <a:defRPr sz="1087"/>
            </a:lvl6pPr>
            <a:lvl7pPr lvl="6" algn="l">
              <a:lnSpc>
                <a:spcPct val="100000"/>
              </a:lnSpc>
              <a:spcBef>
                <a:spcPts val="375"/>
              </a:spcBef>
              <a:spcAft>
                <a:spcPts val="0"/>
              </a:spcAft>
              <a:buSzPts val="1087"/>
              <a:buNone/>
              <a:defRPr sz="1087"/>
            </a:lvl7pPr>
            <a:lvl8pPr lvl="7" algn="l">
              <a:lnSpc>
                <a:spcPct val="100000"/>
              </a:lnSpc>
              <a:spcBef>
                <a:spcPts val="375"/>
              </a:spcBef>
              <a:spcAft>
                <a:spcPts val="0"/>
              </a:spcAft>
              <a:buSzPts val="1087"/>
              <a:buNone/>
              <a:defRPr sz="1087"/>
            </a:lvl8pPr>
            <a:lvl9pPr lvl="8" algn="l">
              <a:lnSpc>
                <a:spcPct val="100000"/>
              </a:lnSpc>
              <a:spcBef>
                <a:spcPts val="375"/>
              </a:spcBef>
              <a:spcAft>
                <a:spcPts val="0"/>
              </a:spcAft>
              <a:buSzPts val="1087"/>
              <a:buNone/>
              <a:defRPr sz="1087"/>
            </a:lvl9pPr>
          </a:lstStyle>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4_Custom Layout  77">
  <p:cSld name="64_Custom Layout_1">
    <p:bg>
      <p:bgPr>
        <a:blipFill>
          <a:blip r:embed="rId2">
            <a:alphaModFix/>
          </a:blip>
          <a:stretch>
            <a:fillRect/>
          </a:stretch>
        </a:blipFill>
      </p:bgPr>
    </p:bg>
    <p:spTree>
      <p:nvGrpSpPr>
        <p:cNvPr id="1181" name="Shape 1181"/>
        <p:cNvGrpSpPr/>
        <p:nvPr/>
      </p:nvGrpSpPr>
      <p:grpSpPr>
        <a:xfrm>
          <a:off x="0" y="0"/>
          <a:ext cx="0" cy="0"/>
          <a:chOff x="0" y="0"/>
          <a:chExt cx="0" cy="0"/>
        </a:xfrm>
      </p:grpSpPr>
      <p:sp>
        <p:nvSpPr>
          <p:cNvPr id="1182" name="Google Shape;1182;g3970249a880_0_12570"/>
          <p:cNvSpPr/>
          <p:nvPr/>
        </p:nvSpPr>
        <p:spPr>
          <a:xfrm>
            <a:off x="342855"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183" name="Google Shape;1183;g3970249a880_0_12570"/>
          <p:cNvSpPr/>
          <p:nvPr/>
        </p:nvSpPr>
        <p:spPr>
          <a:xfrm>
            <a:off x="2053978"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184" name="Google Shape;1184;g3970249a880_0_12570"/>
          <p:cNvSpPr/>
          <p:nvPr/>
        </p:nvSpPr>
        <p:spPr>
          <a:xfrm>
            <a:off x="3765101"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185" name="Google Shape;1185;g3970249a880_0_12570"/>
          <p:cNvSpPr/>
          <p:nvPr/>
        </p:nvSpPr>
        <p:spPr>
          <a:xfrm>
            <a:off x="5476224"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186" name="Google Shape;1186;g3970249a880_0_12570"/>
          <p:cNvSpPr/>
          <p:nvPr/>
        </p:nvSpPr>
        <p:spPr>
          <a:xfrm>
            <a:off x="7187347" y="1050823"/>
            <a:ext cx="1668000" cy="3506400"/>
          </a:xfrm>
          <a:prstGeom prst="roundRect">
            <a:avLst>
              <a:gd fmla="val 35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187" name="Google Shape;1187;g3970249a880_0_12570"/>
          <p:cNvSpPr/>
          <p:nvPr/>
        </p:nvSpPr>
        <p:spPr>
          <a:xfrm>
            <a:off x="227754" y="2374978"/>
            <a:ext cx="8829300" cy="197700"/>
          </a:xfrm>
          <a:prstGeom prst="homePlate">
            <a:avLst>
              <a:gd fmla="val 33471" name="adj"/>
            </a:avLst>
          </a:prstGeom>
          <a:gradFill>
            <a:gsLst>
              <a:gs pos="0">
                <a:srgbClr val="FF001A"/>
              </a:gs>
              <a:gs pos="12000">
                <a:srgbClr val="C50028"/>
              </a:gs>
              <a:gs pos="23000">
                <a:srgbClr val="920035"/>
              </a:gs>
              <a:gs pos="35000">
                <a:srgbClr val="670040"/>
              </a:gs>
              <a:gs pos="46000">
                <a:srgbClr val="460049"/>
              </a:gs>
              <a:gs pos="56000">
                <a:srgbClr val="2F004F"/>
              </a:gs>
              <a:gs pos="66000">
                <a:srgbClr val="200052"/>
              </a:gs>
              <a:gs pos="75000">
                <a:srgbClr val="1C0054"/>
              </a:gs>
              <a:gs pos="78000">
                <a:srgbClr val="1C0358"/>
              </a:gs>
              <a:gs pos="85000">
                <a:srgbClr val="1C0B66"/>
              </a:gs>
              <a:gs pos="86000">
                <a:srgbClr val="1C1A7D"/>
              </a:gs>
              <a:gs pos="91000">
                <a:srgbClr val="1C2F9D"/>
              </a:gs>
              <a:gs pos="95000">
                <a:srgbClr val="1C4AC7"/>
              </a:gs>
              <a:gs pos="100000">
                <a:srgbClr val="1C6AF9"/>
              </a:gs>
            </a:gsLst>
            <a:lin ang="10800025"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accent1"/>
              </a:solidFill>
              <a:latin typeface="Poppins Medium"/>
              <a:ea typeface="Poppins Medium"/>
              <a:cs typeface="Poppins Medium"/>
              <a:sym typeface="Poppins Medium"/>
            </a:endParaRPr>
          </a:p>
        </p:txBody>
      </p:sp>
      <p:sp>
        <p:nvSpPr>
          <p:cNvPr id="1188" name="Google Shape;1188;g3970249a880_0_12570"/>
          <p:cNvSpPr txBox="1"/>
          <p:nvPr>
            <p:ph type="title"/>
          </p:nvPr>
        </p:nvSpPr>
        <p:spPr>
          <a:xfrm>
            <a:off x="309269" y="314400"/>
            <a:ext cx="85461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189" name="Google Shape;1189;g3970249a880_0_1257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descr="A white arrow on a black background&#10;&#10;AI-generated content may be incorrect." id="1190" name="Google Shape;1190;g3970249a880_0_12570"/>
          <p:cNvPicPr preferRelativeResize="0"/>
          <p:nvPr/>
        </p:nvPicPr>
        <p:blipFill rotWithShape="1">
          <a:blip r:embed="rId3">
            <a:alphaModFix/>
          </a:blip>
          <a:srcRect b="0" l="0" r="0" t="0"/>
          <a:stretch/>
        </p:blipFill>
        <p:spPr>
          <a:xfrm>
            <a:off x="482470" y="2408575"/>
            <a:ext cx="82147" cy="132149"/>
          </a:xfrm>
          <a:prstGeom prst="rect">
            <a:avLst/>
          </a:prstGeom>
          <a:noFill/>
          <a:ln>
            <a:noFill/>
          </a:ln>
        </p:spPr>
      </p:pic>
      <p:pic>
        <p:nvPicPr>
          <p:cNvPr descr="A white arrow on a black background&#10;&#10;AI-generated content may be incorrect." id="1191" name="Google Shape;1191;g3970249a880_0_12570"/>
          <p:cNvPicPr preferRelativeResize="0"/>
          <p:nvPr/>
        </p:nvPicPr>
        <p:blipFill rotWithShape="1">
          <a:blip r:embed="rId3">
            <a:alphaModFix/>
          </a:blip>
          <a:srcRect b="0" l="0" r="0" t="0"/>
          <a:stretch/>
        </p:blipFill>
        <p:spPr>
          <a:xfrm>
            <a:off x="3905722" y="2408575"/>
            <a:ext cx="82147" cy="132149"/>
          </a:xfrm>
          <a:prstGeom prst="rect">
            <a:avLst/>
          </a:prstGeom>
          <a:noFill/>
          <a:ln>
            <a:noFill/>
          </a:ln>
        </p:spPr>
      </p:pic>
      <p:pic>
        <p:nvPicPr>
          <p:cNvPr descr="A white arrow on a black background&#10;&#10;AI-generated content may be incorrect." id="1192" name="Google Shape;1192;g3970249a880_0_12570"/>
          <p:cNvPicPr preferRelativeResize="0"/>
          <p:nvPr/>
        </p:nvPicPr>
        <p:blipFill rotWithShape="1">
          <a:blip r:embed="rId3">
            <a:alphaModFix/>
          </a:blip>
          <a:srcRect b="0" l="0" r="0" t="0"/>
          <a:stretch/>
        </p:blipFill>
        <p:spPr>
          <a:xfrm>
            <a:off x="5622979" y="2408575"/>
            <a:ext cx="82147" cy="132149"/>
          </a:xfrm>
          <a:prstGeom prst="rect">
            <a:avLst/>
          </a:prstGeom>
          <a:noFill/>
          <a:ln>
            <a:noFill/>
          </a:ln>
        </p:spPr>
      </p:pic>
      <p:pic>
        <p:nvPicPr>
          <p:cNvPr descr="A white arrow on a black background&#10;&#10;AI-generated content may be incorrect." id="1193" name="Google Shape;1193;g3970249a880_0_12570"/>
          <p:cNvPicPr preferRelativeResize="0"/>
          <p:nvPr/>
        </p:nvPicPr>
        <p:blipFill rotWithShape="1">
          <a:blip r:embed="rId3">
            <a:alphaModFix/>
          </a:blip>
          <a:srcRect b="0" l="0" r="0" t="0"/>
          <a:stretch/>
        </p:blipFill>
        <p:spPr>
          <a:xfrm>
            <a:off x="7330730" y="2408575"/>
            <a:ext cx="82147" cy="132149"/>
          </a:xfrm>
          <a:prstGeom prst="rect">
            <a:avLst/>
          </a:prstGeom>
          <a:noFill/>
          <a:ln>
            <a:noFill/>
          </a:ln>
        </p:spPr>
      </p:pic>
      <p:pic>
        <p:nvPicPr>
          <p:cNvPr descr="A white arrow on a black background&#10;&#10;AI-generated content may be incorrect." id="1194" name="Google Shape;1194;g3970249a880_0_12570"/>
          <p:cNvPicPr preferRelativeResize="0"/>
          <p:nvPr/>
        </p:nvPicPr>
        <p:blipFill rotWithShape="1">
          <a:blip r:embed="rId3">
            <a:alphaModFix/>
          </a:blip>
          <a:srcRect b="0" l="0" r="0" t="0"/>
          <a:stretch/>
        </p:blipFill>
        <p:spPr>
          <a:xfrm>
            <a:off x="2190871" y="2408575"/>
            <a:ext cx="82147" cy="132149"/>
          </a:xfrm>
          <a:prstGeom prst="rect">
            <a:avLst/>
          </a:prstGeom>
          <a:noFill/>
          <a:ln>
            <a:noFill/>
          </a:ln>
        </p:spPr>
      </p:pic>
      <p:sp>
        <p:nvSpPr>
          <p:cNvPr id="1195" name="Google Shape;1195;g3970249a880_0_12570"/>
          <p:cNvSpPr txBox="1"/>
          <p:nvPr>
            <p:ph idx="2" type="title"/>
          </p:nvPr>
        </p:nvSpPr>
        <p:spPr>
          <a:xfrm>
            <a:off x="419964" y="1198973"/>
            <a:ext cx="811500" cy="4143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2850">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196" name="Google Shape;1196;g3970249a880_0_12570"/>
          <p:cNvSpPr txBox="1"/>
          <p:nvPr>
            <p:ph idx="3" type="title"/>
          </p:nvPr>
        </p:nvSpPr>
        <p:spPr>
          <a:xfrm>
            <a:off x="2190868" y="1198973"/>
            <a:ext cx="811500" cy="4143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2850">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197" name="Google Shape;1197;g3970249a880_0_12570"/>
          <p:cNvSpPr txBox="1"/>
          <p:nvPr>
            <p:ph idx="4" type="title"/>
          </p:nvPr>
        </p:nvSpPr>
        <p:spPr>
          <a:xfrm>
            <a:off x="3916056" y="1198973"/>
            <a:ext cx="811500" cy="4143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2850">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198" name="Google Shape;1198;g3970249a880_0_12570"/>
          <p:cNvSpPr txBox="1"/>
          <p:nvPr>
            <p:ph idx="5" type="title"/>
          </p:nvPr>
        </p:nvSpPr>
        <p:spPr>
          <a:xfrm>
            <a:off x="5641244" y="1198973"/>
            <a:ext cx="811500" cy="4143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2850">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199" name="Google Shape;1199;g3970249a880_0_12570"/>
          <p:cNvSpPr txBox="1"/>
          <p:nvPr>
            <p:ph idx="6" type="title"/>
          </p:nvPr>
        </p:nvSpPr>
        <p:spPr>
          <a:xfrm>
            <a:off x="7366431" y="1198973"/>
            <a:ext cx="811500" cy="4143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2850">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200" name="Google Shape;1200;g3970249a880_0_12570"/>
          <p:cNvSpPr txBox="1"/>
          <p:nvPr>
            <p:ph idx="1" type="subTitle"/>
          </p:nvPr>
        </p:nvSpPr>
        <p:spPr>
          <a:xfrm>
            <a:off x="2175767" y="2770341"/>
            <a:ext cx="1424400" cy="1566000"/>
          </a:xfrm>
          <a:prstGeom prst="rect">
            <a:avLst/>
          </a:prstGeom>
          <a:noFill/>
          <a:ln>
            <a:noFill/>
          </a:ln>
        </p:spPr>
        <p:txBody>
          <a:bodyPr anchorCtr="0" anchor="t" bIns="34275" lIns="34275" spcFirstLastPara="1" rIns="34275" wrap="square" tIns="34275">
            <a:noAutofit/>
          </a:bodyPr>
          <a:lstStyle>
            <a:lvl1pPr lvl="0" algn="l">
              <a:lnSpc>
                <a:spcPct val="100000"/>
              </a:lnSpc>
              <a:spcBef>
                <a:spcPts val="0"/>
              </a:spcBef>
              <a:spcAft>
                <a:spcPts val="0"/>
              </a:spcAft>
              <a:buSzPts val="1087"/>
              <a:buNone/>
              <a:defRPr sz="1087"/>
            </a:lvl1pPr>
            <a:lvl2pPr lvl="1" algn="l">
              <a:lnSpc>
                <a:spcPct val="100000"/>
              </a:lnSpc>
              <a:spcBef>
                <a:spcPts val="1350"/>
              </a:spcBef>
              <a:spcAft>
                <a:spcPts val="0"/>
              </a:spcAft>
              <a:buSzPts val="1087"/>
              <a:buNone/>
              <a:defRPr sz="1087"/>
            </a:lvl2pPr>
            <a:lvl3pPr lvl="2" algn="l">
              <a:lnSpc>
                <a:spcPct val="100000"/>
              </a:lnSpc>
              <a:spcBef>
                <a:spcPts val="1350"/>
              </a:spcBef>
              <a:spcAft>
                <a:spcPts val="0"/>
              </a:spcAft>
              <a:buSzPts val="1087"/>
              <a:buNone/>
              <a:defRPr sz="1087"/>
            </a:lvl3pPr>
            <a:lvl4pPr lvl="3" algn="l">
              <a:lnSpc>
                <a:spcPct val="100000"/>
              </a:lnSpc>
              <a:spcBef>
                <a:spcPts val="1350"/>
              </a:spcBef>
              <a:spcAft>
                <a:spcPts val="0"/>
              </a:spcAft>
              <a:buSzPts val="1087"/>
              <a:buNone/>
              <a:defRPr sz="1087"/>
            </a:lvl4pPr>
            <a:lvl5pPr lvl="4" algn="l">
              <a:lnSpc>
                <a:spcPct val="100000"/>
              </a:lnSpc>
              <a:spcBef>
                <a:spcPts val="1350"/>
              </a:spcBef>
              <a:spcAft>
                <a:spcPts val="0"/>
              </a:spcAft>
              <a:buSzPts val="1087"/>
              <a:buNone/>
              <a:defRPr sz="1087"/>
            </a:lvl5pPr>
            <a:lvl6pPr lvl="5" algn="l">
              <a:lnSpc>
                <a:spcPct val="100000"/>
              </a:lnSpc>
              <a:spcBef>
                <a:spcPts val="375"/>
              </a:spcBef>
              <a:spcAft>
                <a:spcPts val="0"/>
              </a:spcAft>
              <a:buSzPts val="1087"/>
              <a:buNone/>
              <a:defRPr sz="1087"/>
            </a:lvl6pPr>
            <a:lvl7pPr lvl="6" algn="l">
              <a:lnSpc>
                <a:spcPct val="100000"/>
              </a:lnSpc>
              <a:spcBef>
                <a:spcPts val="375"/>
              </a:spcBef>
              <a:spcAft>
                <a:spcPts val="0"/>
              </a:spcAft>
              <a:buSzPts val="1087"/>
              <a:buNone/>
              <a:defRPr sz="1087"/>
            </a:lvl7pPr>
            <a:lvl8pPr lvl="7" algn="l">
              <a:lnSpc>
                <a:spcPct val="100000"/>
              </a:lnSpc>
              <a:spcBef>
                <a:spcPts val="375"/>
              </a:spcBef>
              <a:spcAft>
                <a:spcPts val="0"/>
              </a:spcAft>
              <a:buSzPts val="1087"/>
              <a:buNone/>
              <a:defRPr sz="1087"/>
            </a:lvl8pPr>
            <a:lvl9pPr lvl="8" algn="l">
              <a:lnSpc>
                <a:spcPct val="100000"/>
              </a:lnSpc>
              <a:spcBef>
                <a:spcPts val="375"/>
              </a:spcBef>
              <a:spcAft>
                <a:spcPts val="0"/>
              </a:spcAft>
              <a:buSzPts val="1087"/>
              <a:buNone/>
              <a:defRPr sz="1087"/>
            </a:lvl9pPr>
          </a:lstStyle>
          <a:p/>
        </p:txBody>
      </p:sp>
      <p:sp>
        <p:nvSpPr>
          <p:cNvPr id="1201" name="Google Shape;1201;g3970249a880_0_12570"/>
          <p:cNvSpPr txBox="1"/>
          <p:nvPr>
            <p:ph idx="7" type="subTitle"/>
          </p:nvPr>
        </p:nvSpPr>
        <p:spPr>
          <a:xfrm>
            <a:off x="3886889" y="2770341"/>
            <a:ext cx="1424400" cy="1566000"/>
          </a:xfrm>
          <a:prstGeom prst="rect">
            <a:avLst/>
          </a:prstGeom>
          <a:noFill/>
          <a:ln>
            <a:noFill/>
          </a:ln>
        </p:spPr>
        <p:txBody>
          <a:bodyPr anchorCtr="0" anchor="t" bIns="34275" lIns="34275" spcFirstLastPara="1" rIns="34275" wrap="square" tIns="34275">
            <a:noAutofit/>
          </a:bodyPr>
          <a:lstStyle>
            <a:lvl1pPr lvl="0" algn="l">
              <a:lnSpc>
                <a:spcPct val="100000"/>
              </a:lnSpc>
              <a:spcBef>
                <a:spcPts val="0"/>
              </a:spcBef>
              <a:spcAft>
                <a:spcPts val="0"/>
              </a:spcAft>
              <a:buSzPts val="1087"/>
              <a:buNone/>
              <a:defRPr sz="1087"/>
            </a:lvl1pPr>
            <a:lvl2pPr lvl="1" algn="l">
              <a:lnSpc>
                <a:spcPct val="100000"/>
              </a:lnSpc>
              <a:spcBef>
                <a:spcPts val="1350"/>
              </a:spcBef>
              <a:spcAft>
                <a:spcPts val="0"/>
              </a:spcAft>
              <a:buSzPts val="1087"/>
              <a:buNone/>
              <a:defRPr sz="1087"/>
            </a:lvl2pPr>
            <a:lvl3pPr lvl="2" algn="l">
              <a:lnSpc>
                <a:spcPct val="100000"/>
              </a:lnSpc>
              <a:spcBef>
                <a:spcPts val="1350"/>
              </a:spcBef>
              <a:spcAft>
                <a:spcPts val="0"/>
              </a:spcAft>
              <a:buSzPts val="1087"/>
              <a:buNone/>
              <a:defRPr sz="1087"/>
            </a:lvl3pPr>
            <a:lvl4pPr lvl="3" algn="l">
              <a:lnSpc>
                <a:spcPct val="100000"/>
              </a:lnSpc>
              <a:spcBef>
                <a:spcPts val="1350"/>
              </a:spcBef>
              <a:spcAft>
                <a:spcPts val="0"/>
              </a:spcAft>
              <a:buSzPts val="1087"/>
              <a:buNone/>
              <a:defRPr sz="1087"/>
            </a:lvl4pPr>
            <a:lvl5pPr lvl="4" algn="l">
              <a:lnSpc>
                <a:spcPct val="100000"/>
              </a:lnSpc>
              <a:spcBef>
                <a:spcPts val="1350"/>
              </a:spcBef>
              <a:spcAft>
                <a:spcPts val="0"/>
              </a:spcAft>
              <a:buSzPts val="1087"/>
              <a:buNone/>
              <a:defRPr sz="1087"/>
            </a:lvl5pPr>
            <a:lvl6pPr lvl="5" algn="l">
              <a:lnSpc>
                <a:spcPct val="100000"/>
              </a:lnSpc>
              <a:spcBef>
                <a:spcPts val="375"/>
              </a:spcBef>
              <a:spcAft>
                <a:spcPts val="0"/>
              </a:spcAft>
              <a:buSzPts val="1087"/>
              <a:buNone/>
              <a:defRPr sz="1087"/>
            </a:lvl6pPr>
            <a:lvl7pPr lvl="6" algn="l">
              <a:lnSpc>
                <a:spcPct val="100000"/>
              </a:lnSpc>
              <a:spcBef>
                <a:spcPts val="375"/>
              </a:spcBef>
              <a:spcAft>
                <a:spcPts val="0"/>
              </a:spcAft>
              <a:buSzPts val="1087"/>
              <a:buNone/>
              <a:defRPr sz="1087"/>
            </a:lvl7pPr>
            <a:lvl8pPr lvl="7" algn="l">
              <a:lnSpc>
                <a:spcPct val="100000"/>
              </a:lnSpc>
              <a:spcBef>
                <a:spcPts val="375"/>
              </a:spcBef>
              <a:spcAft>
                <a:spcPts val="0"/>
              </a:spcAft>
              <a:buSzPts val="1087"/>
              <a:buNone/>
              <a:defRPr sz="1087"/>
            </a:lvl8pPr>
            <a:lvl9pPr lvl="8" algn="l">
              <a:lnSpc>
                <a:spcPct val="100000"/>
              </a:lnSpc>
              <a:spcBef>
                <a:spcPts val="375"/>
              </a:spcBef>
              <a:spcAft>
                <a:spcPts val="0"/>
              </a:spcAft>
              <a:buSzPts val="1087"/>
              <a:buNone/>
              <a:defRPr sz="1087"/>
            </a:lvl9pPr>
          </a:lstStyle>
          <a:p/>
        </p:txBody>
      </p:sp>
      <p:sp>
        <p:nvSpPr>
          <p:cNvPr id="1202" name="Google Shape;1202;g3970249a880_0_12570"/>
          <p:cNvSpPr txBox="1"/>
          <p:nvPr>
            <p:ph idx="8" type="subTitle"/>
          </p:nvPr>
        </p:nvSpPr>
        <p:spPr>
          <a:xfrm>
            <a:off x="5598007" y="2770341"/>
            <a:ext cx="1424400" cy="1566000"/>
          </a:xfrm>
          <a:prstGeom prst="rect">
            <a:avLst/>
          </a:prstGeom>
          <a:noFill/>
          <a:ln>
            <a:noFill/>
          </a:ln>
        </p:spPr>
        <p:txBody>
          <a:bodyPr anchorCtr="0" anchor="t" bIns="34275" lIns="34275" spcFirstLastPara="1" rIns="34275" wrap="square" tIns="34275">
            <a:noAutofit/>
          </a:bodyPr>
          <a:lstStyle>
            <a:lvl1pPr lvl="0" algn="l">
              <a:lnSpc>
                <a:spcPct val="100000"/>
              </a:lnSpc>
              <a:spcBef>
                <a:spcPts val="0"/>
              </a:spcBef>
              <a:spcAft>
                <a:spcPts val="0"/>
              </a:spcAft>
              <a:buSzPts val="1087"/>
              <a:buNone/>
              <a:defRPr sz="1087"/>
            </a:lvl1pPr>
            <a:lvl2pPr lvl="1" algn="l">
              <a:lnSpc>
                <a:spcPct val="100000"/>
              </a:lnSpc>
              <a:spcBef>
                <a:spcPts val="1350"/>
              </a:spcBef>
              <a:spcAft>
                <a:spcPts val="0"/>
              </a:spcAft>
              <a:buSzPts val="1087"/>
              <a:buNone/>
              <a:defRPr sz="1087"/>
            </a:lvl2pPr>
            <a:lvl3pPr lvl="2" algn="l">
              <a:lnSpc>
                <a:spcPct val="100000"/>
              </a:lnSpc>
              <a:spcBef>
                <a:spcPts val="1350"/>
              </a:spcBef>
              <a:spcAft>
                <a:spcPts val="0"/>
              </a:spcAft>
              <a:buSzPts val="1087"/>
              <a:buNone/>
              <a:defRPr sz="1087"/>
            </a:lvl3pPr>
            <a:lvl4pPr lvl="3" algn="l">
              <a:lnSpc>
                <a:spcPct val="100000"/>
              </a:lnSpc>
              <a:spcBef>
                <a:spcPts val="1350"/>
              </a:spcBef>
              <a:spcAft>
                <a:spcPts val="0"/>
              </a:spcAft>
              <a:buSzPts val="1087"/>
              <a:buNone/>
              <a:defRPr sz="1087"/>
            </a:lvl4pPr>
            <a:lvl5pPr lvl="4" algn="l">
              <a:lnSpc>
                <a:spcPct val="100000"/>
              </a:lnSpc>
              <a:spcBef>
                <a:spcPts val="1350"/>
              </a:spcBef>
              <a:spcAft>
                <a:spcPts val="0"/>
              </a:spcAft>
              <a:buSzPts val="1087"/>
              <a:buNone/>
              <a:defRPr sz="1087"/>
            </a:lvl5pPr>
            <a:lvl6pPr lvl="5" algn="l">
              <a:lnSpc>
                <a:spcPct val="100000"/>
              </a:lnSpc>
              <a:spcBef>
                <a:spcPts val="375"/>
              </a:spcBef>
              <a:spcAft>
                <a:spcPts val="0"/>
              </a:spcAft>
              <a:buSzPts val="1087"/>
              <a:buNone/>
              <a:defRPr sz="1087"/>
            </a:lvl6pPr>
            <a:lvl7pPr lvl="6" algn="l">
              <a:lnSpc>
                <a:spcPct val="100000"/>
              </a:lnSpc>
              <a:spcBef>
                <a:spcPts val="375"/>
              </a:spcBef>
              <a:spcAft>
                <a:spcPts val="0"/>
              </a:spcAft>
              <a:buSzPts val="1087"/>
              <a:buNone/>
              <a:defRPr sz="1087"/>
            </a:lvl7pPr>
            <a:lvl8pPr lvl="7" algn="l">
              <a:lnSpc>
                <a:spcPct val="100000"/>
              </a:lnSpc>
              <a:spcBef>
                <a:spcPts val="375"/>
              </a:spcBef>
              <a:spcAft>
                <a:spcPts val="0"/>
              </a:spcAft>
              <a:buSzPts val="1087"/>
              <a:buNone/>
              <a:defRPr sz="1087"/>
            </a:lvl8pPr>
            <a:lvl9pPr lvl="8" algn="l">
              <a:lnSpc>
                <a:spcPct val="100000"/>
              </a:lnSpc>
              <a:spcBef>
                <a:spcPts val="375"/>
              </a:spcBef>
              <a:spcAft>
                <a:spcPts val="0"/>
              </a:spcAft>
              <a:buSzPts val="1087"/>
              <a:buNone/>
              <a:defRPr sz="1087"/>
            </a:lvl9pPr>
          </a:lstStyle>
          <a:p/>
        </p:txBody>
      </p:sp>
      <p:sp>
        <p:nvSpPr>
          <p:cNvPr id="1203" name="Google Shape;1203;g3970249a880_0_12570"/>
          <p:cNvSpPr txBox="1"/>
          <p:nvPr>
            <p:ph idx="9" type="subTitle"/>
          </p:nvPr>
        </p:nvSpPr>
        <p:spPr>
          <a:xfrm>
            <a:off x="7309125" y="2770341"/>
            <a:ext cx="1424400" cy="1566000"/>
          </a:xfrm>
          <a:prstGeom prst="rect">
            <a:avLst/>
          </a:prstGeom>
          <a:noFill/>
          <a:ln>
            <a:noFill/>
          </a:ln>
        </p:spPr>
        <p:txBody>
          <a:bodyPr anchorCtr="0" anchor="t" bIns="34275" lIns="34275" spcFirstLastPara="1" rIns="34275" wrap="square" tIns="34275">
            <a:noAutofit/>
          </a:bodyPr>
          <a:lstStyle>
            <a:lvl1pPr lvl="0" algn="l">
              <a:lnSpc>
                <a:spcPct val="100000"/>
              </a:lnSpc>
              <a:spcBef>
                <a:spcPts val="0"/>
              </a:spcBef>
              <a:spcAft>
                <a:spcPts val="0"/>
              </a:spcAft>
              <a:buSzPts val="1087"/>
              <a:buNone/>
              <a:defRPr sz="1087"/>
            </a:lvl1pPr>
            <a:lvl2pPr lvl="1" algn="l">
              <a:lnSpc>
                <a:spcPct val="100000"/>
              </a:lnSpc>
              <a:spcBef>
                <a:spcPts val="1350"/>
              </a:spcBef>
              <a:spcAft>
                <a:spcPts val="0"/>
              </a:spcAft>
              <a:buSzPts val="1087"/>
              <a:buNone/>
              <a:defRPr sz="1087"/>
            </a:lvl2pPr>
            <a:lvl3pPr lvl="2" algn="l">
              <a:lnSpc>
                <a:spcPct val="100000"/>
              </a:lnSpc>
              <a:spcBef>
                <a:spcPts val="1350"/>
              </a:spcBef>
              <a:spcAft>
                <a:spcPts val="0"/>
              </a:spcAft>
              <a:buSzPts val="1087"/>
              <a:buNone/>
              <a:defRPr sz="1087"/>
            </a:lvl3pPr>
            <a:lvl4pPr lvl="3" algn="l">
              <a:lnSpc>
                <a:spcPct val="100000"/>
              </a:lnSpc>
              <a:spcBef>
                <a:spcPts val="1350"/>
              </a:spcBef>
              <a:spcAft>
                <a:spcPts val="0"/>
              </a:spcAft>
              <a:buSzPts val="1087"/>
              <a:buNone/>
              <a:defRPr sz="1087"/>
            </a:lvl4pPr>
            <a:lvl5pPr lvl="4" algn="l">
              <a:lnSpc>
                <a:spcPct val="100000"/>
              </a:lnSpc>
              <a:spcBef>
                <a:spcPts val="1350"/>
              </a:spcBef>
              <a:spcAft>
                <a:spcPts val="0"/>
              </a:spcAft>
              <a:buSzPts val="1087"/>
              <a:buNone/>
              <a:defRPr sz="1087"/>
            </a:lvl5pPr>
            <a:lvl6pPr lvl="5" algn="l">
              <a:lnSpc>
                <a:spcPct val="100000"/>
              </a:lnSpc>
              <a:spcBef>
                <a:spcPts val="375"/>
              </a:spcBef>
              <a:spcAft>
                <a:spcPts val="0"/>
              </a:spcAft>
              <a:buSzPts val="1087"/>
              <a:buNone/>
              <a:defRPr sz="1087"/>
            </a:lvl6pPr>
            <a:lvl7pPr lvl="6" algn="l">
              <a:lnSpc>
                <a:spcPct val="100000"/>
              </a:lnSpc>
              <a:spcBef>
                <a:spcPts val="375"/>
              </a:spcBef>
              <a:spcAft>
                <a:spcPts val="0"/>
              </a:spcAft>
              <a:buSzPts val="1087"/>
              <a:buNone/>
              <a:defRPr sz="1087"/>
            </a:lvl7pPr>
            <a:lvl8pPr lvl="7" algn="l">
              <a:lnSpc>
                <a:spcPct val="100000"/>
              </a:lnSpc>
              <a:spcBef>
                <a:spcPts val="375"/>
              </a:spcBef>
              <a:spcAft>
                <a:spcPts val="0"/>
              </a:spcAft>
              <a:buSzPts val="1087"/>
              <a:buNone/>
              <a:defRPr sz="1087"/>
            </a:lvl8pPr>
            <a:lvl9pPr lvl="8" algn="l">
              <a:lnSpc>
                <a:spcPct val="100000"/>
              </a:lnSpc>
              <a:spcBef>
                <a:spcPts val="375"/>
              </a:spcBef>
              <a:spcAft>
                <a:spcPts val="0"/>
              </a:spcAft>
              <a:buSzPts val="1087"/>
              <a:buNone/>
              <a:defRPr sz="1087"/>
            </a:lvl9pPr>
          </a:lstStyle>
          <a:p/>
        </p:txBody>
      </p:sp>
      <p:sp>
        <p:nvSpPr>
          <p:cNvPr id="1204" name="Google Shape;1204;g3970249a880_0_12570"/>
          <p:cNvSpPr txBox="1"/>
          <p:nvPr>
            <p:ph idx="13" type="subTitle"/>
          </p:nvPr>
        </p:nvSpPr>
        <p:spPr>
          <a:xfrm>
            <a:off x="473376" y="2770341"/>
            <a:ext cx="1424400" cy="1566000"/>
          </a:xfrm>
          <a:prstGeom prst="rect">
            <a:avLst/>
          </a:prstGeom>
          <a:noFill/>
          <a:ln>
            <a:noFill/>
          </a:ln>
        </p:spPr>
        <p:txBody>
          <a:bodyPr anchorCtr="0" anchor="t" bIns="34275" lIns="34275" spcFirstLastPara="1" rIns="34275" wrap="square" tIns="34275">
            <a:noAutofit/>
          </a:bodyPr>
          <a:lstStyle>
            <a:lvl1pPr lvl="0" algn="l">
              <a:lnSpc>
                <a:spcPct val="100000"/>
              </a:lnSpc>
              <a:spcBef>
                <a:spcPts val="0"/>
              </a:spcBef>
              <a:spcAft>
                <a:spcPts val="0"/>
              </a:spcAft>
              <a:buSzPts val="1087"/>
              <a:buNone/>
              <a:defRPr sz="1087"/>
            </a:lvl1pPr>
            <a:lvl2pPr lvl="1" algn="l">
              <a:lnSpc>
                <a:spcPct val="100000"/>
              </a:lnSpc>
              <a:spcBef>
                <a:spcPts val="1350"/>
              </a:spcBef>
              <a:spcAft>
                <a:spcPts val="0"/>
              </a:spcAft>
              <a:buSzPts val="1087"/>
              <a:buNone/>
              <a:defRPr sz="1087"/>
            </a:lvl2pPr>
            <a:lvl3pPr lvl="2" algn="l">
              <a:lnSpc>
                <a:spcPct val="100000"/>
              </a:lnSpc>
              <a:spcBef>
                <a:spcPts val="1350"/>
              </a:spcBef>
              <a:spcAft>
                <a:spcPts val="0"/>
              </a:spcAft>
              <a:buSzPts val="1087"/>
              <a:buNone/>
              <a:defRPr sz="1087"/>
            </a:lvl3pPr>
            <a:lvl4pPr lvl="3" algn="l">
              <a:lnSpc>
                <a:spcPct val="100000"/>
              </a:lnSpc>
              <a:spcBef>
                <a:spcPts val="1350"/>
              </a:spcBef>
              <a:spcAft>
                <a:spcPts val="0"/>
              </a:spcAft>
              <a:buSzPts val="1087"/>
              <a:buNone/>
              <a:defRPr sz="1087"/>
            </a:lvl4pPr>
            <a:lvl5pPr lvl="4" algn="l">
              <a:lnSpc>
                <a:spcPct val="100000"/>
              </a:lnSpc>
              <a:spcBef>
                <a:spcPts val="1350"/>
              </a:spcBef>
              <a:spcAft>
                <a:spcPts val="0"/>
              </a:spcAft>
              <a:buSzPts val="1087"/>
              <a:buNone/>
              <a:defRPr sz="1087"/>
            </a:lvl5pPr>
            <a:lvl6pPr lvl="5" algn="l">
              <a:lnSpc>
                <a:spcPct val="100000"/>
              </a:lnSpc>
              <a:spcBef>
                <a:spcPts val="375"/>
              </a:spcBef>
              <a:spcAft>
                <a:spcPts val="0"/>
              </a:spcAft>
              <a:buSzPts val="1087"/>
              <a:buNone/>
              <a:defRPr sz="1087"/>
            </a:lvl6pPr>
            <a:lvl7pPr lvl="6" algn="l">
              <a:lnSpc>
                <a:spcPct val="100000"/>
              </a:lnSpc>
              <a:spcBef>
                <a:spcPts val="375"/>
              </a:spcBef>
              <a:spcAft>
                <a:spcPts val="0"/>
              </a:spcAft>
              <a:buSzPts val="1087"/>
              <a:buNone/>
              <a:defRPr sz="1087"/>
            </a:lvl7pPr>
            <a:lvl8pPr lvl="7" algn="l">
              <a:lnSpc>
                <a:spcPct val="100000"/>
              </a:lnSpc>
              <a:spcBef>
                <a:spcPts val="375"/>
              </a:spcBef>
              <a:spcAft>
                <a:spcPts val="0"/>
              </a:spcAft>
              <a:buSzPts val="1087"/>
              <a:buNone/>
              <a:defRPr sz="1087"/>
            </a:lvl8pPr>
            <a:lvl9pPr lvl="8" algn="l">
              <a:lnSpc>
                <a:spcPct val="100000"/>
              </a:lnSpc>
              <a:spcBef>
                <a:spcPts val="375"/>
              </a:spcBef>
              <a:spcAft>
                <a:spcPts val="0"/>
              </a:spcAft>
              <a:buSzPts val="1087"/>
              <a:buNone/>
              <a:defRPr sz="1087"/>
            </a:lvl9pPr>
          </a:lstStyle>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5_Custom Layout">
  <p:cSld name="65_Custom Layout">
    <p:bg>
      <p:bgPr>
        <a:blipFill>
          <a:blip r:embed="rId2">
            <a:alphaModFix/>
          </a:blip>
          <a:stretch>
            <a:fillRect/>
          </a:stretch>
        </a:blipFill>
      </p:bgPr>
    </p:bg>
    <p:spTree>
      <p:nvGrpSpPr>
        <p:cNvPr id="1205" name="Shape 1205"/>
        <p:cNvGrpSpPr/>
        <p:nvPr/>
      </p:nvGrpSpPr>
      <p:grpSpPr>
        <a:xfrm>
          <a:off x="0" y="0"/>
          <a:ext cx="0" cy="0"/>
          <a:chOff x="0" y="0"/>
          <a:chExt cx="0" cy="0"/>
        </a:xfrm>
      </p:grpSpPr>
      <p:sp>
        <p:nvSpPr>
          <p:cNvPr id="1206" name="Google Shape;1206;g3970249a880_0_12594"/>
          <p:cNvSpPr/>
          <p:nvPr/>
        </p:nvSpPr>
        <p:spPr>
          <a:xfrm>
            <a:off x="309268" y="894886"/>
            <a:ext cx="8521500" cy="8373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207" name="Google Shape;1207;g3970249a880_0_12594"/>
          <p:cNvSpPr/>
          <p:nvPr/>
        </p:nvSpPr>
        <p:spPr>
          <a:xfrm>
            <a:off x="313224" y="1821774"/>
            <a:ext cx="8517600" cy="8373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208" name="Google Shape;1208;g3970249a880_0_12594"/>
          <p:cNvSpPr/>
          <p:nvPr/>
        </p:nvSpPr>
        <p:spPr>
          <a:xfrm>
            <a:off x="313224" y="2748615"/>
            <a:ext cx="8517600" cy="8373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209" name="Google Shape;1209;g3970249a880_0_12594"/>
          <p:cNvSpPr/>
          <p:nvPr/>
        </p:nvSpPr>
        <p:spPr>
          <a:xfrm>
            <a:off x="313224" y="3675456"/>
            <a:ext cx="8517600" cy="8373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210" name="Google Shape;1210;g3970249a880_0_12594"/>
          <p:cNvSpPr/>
          <p:nvPr/>
        </p:nvSpPr>
        <p:spPr>
          <a:xfrm>
            <a:off x="313224" y="887742"/>
            <a:ext cx="3420999" cy="838581"/>
          </a:xfrm>
          <a:custGeom>
            <a:rect b="b" l="l" r="r" t="t"/>
            <a:pathLst>
              <a:path extrusionOk="0" h="1677162" w="6841998">
                <a:moveTo>
                  <a:pt x="0" y="138589"/>
                </a:moveTo>
                <a:cubicBezTo>
                  <a:pt x="0" y="62103"/>
                  <a:pt x="62103" y="0"/>
                  <a:pt x="138589" y="0"/>
                </a:cubicBezTo>
                <a:lnTo>
                  <a:pt x="6218778" y="0"/>
                </a:lnTo>
                <a:lnTo>
                  <a:pt x="6841998" y="838581"/>
                </a:lnTo>
                <a:lnTo>
                  <a:pt x="6218778" y="1677162"/>
                </a:lnTo>
                <a:lnTo>
                  <a:pt x="138589" y="1677162"/>
                </a:lnTo>
                <a:cubicBezTo>
                  <a:pt x="62008" y="1677162"/>
                  <a:pt x="0" y="1615059"/>
                  <a:pt x="0" y="1538573"/>
                </a:cubicBezTo>
                <a:lnTo>
                  <a:pt x="0" y="138589"/>
                </a:lnTo>
                <a:close/>
              </a:path>
            </a:pathLst>
          </a:custGeom>
          <a:gradFill>
            <a:gsLst>
              <a:gs pos="0">
                <a:srgbClr val="FD0015"/>
              </a:gs>
              <a:gs pos="100000">
                <a:srgbClr val="A10033"/>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211" name="Google Shape;1211;g3970249a880_0_12594"/>
          <p:cNvSpPr/>
          <p:nvPr/>
        </p:nvSpPr>
        <p:spPr>
          <a:xfrm>
            <a:off x="313224" y="1814630"/>
            <a:ext cx="3420999" cy="838581"/>
          </a:xfrm>
          <a:custGeom>
            <a:rect b="b" l="l" r="r" t="t"/>
            <a:pathLst>
              <a:path extrusionOk="0" h="1677162"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3"/>
                </a:cubicBezTo>
                <a:lnTo>
                  <a:pt x="0" y="138684"/>
                </a:lnTo>
                <a:close/>
              </a:path>
            </a:pathLst>
          </a:custGeom>
          <a:gradFill>
            <a:gsLst>
              <a:gs pos="0">
                <a:srgbClr val="8D0032"/>
              </a:gs>
              <a:gs pos="100000">
                <a:srgbClr val="4A004D"/>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212" name="Google Shape;1212;g3970249a880_0_12594"/>
          <p:cNvSpPr/>
          <p:nvPr/>
        </p:nvSpPr>
        <p:spPr>
          <a:xfrm>
            <a:off x="313224" y="2741471"/>
            <a:ext cx="3420999" cy="838581"/>
          </a:xfrm>
          <a:custGeom>
            <a:rect b="b" l="l" r="r" t="t"/>
            <a:pathLst>
              <a:path extrusionOk="0" h="1677161"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3"/>
                </a:cubicBezTo>
                <a:lnTo>
                  <a:pt x="0" y="138684"/>
                </a:lnTo>
                <a:close/>
              </a:path>
            </a:pathLst>
          </a:custGeom>
          <a:gradFill>
            <a:gsLst>
              <a:gs pos="0">
                <a:srgbClr val="40004F"/>
              </a:gs>
              <a:gs pos="100000">
                <a:srgbClr val="210057"/>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213" name="Google Shape;1213;g3970249a880_0_12594"/>
          <p:cNvSpPr/>
          <p:nvPr/>
        </p:nvSpPr>
        <p:spPr>
          <a:xfrm>
            <a:off x="313224" y="3668312"/>
            <a:ext cx="3420999" cy="838581"/>
          </a:xfrm>
          <a:custGeom>
            <a:rect b="b" l="l" r="r" t="t"/>
            <a:pathLst>
              <a:path extrusionOk="0" h="1677162"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4"/>
                </a:cubicBezTo>
                <a:lnTo>
                  <a:pt x="0" y="138684"/>
                </a:lnTo>
                <a:close/>
              </a:path>
            </a:pathLst>
          </a:custGeom>
          <a:gradFill>
            <a:gsLst>
              <a:gs pos="0">
                <a:srgbClr val="1E0056"/>
              </a:gs>
              <a:gs pos="10000">
                <a:srgbClr val="1E0056"/>
              </a:gs>
              <a:gs pos="100000">
                <a:srgbClr val="1543C2"/>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214" name="Google Shape;1214;g3970249a880_0_12594"/>
          <p:cNvSpPr txBox="1"/>
          <p:nvPr>
            <p:ph type="title"/>
          </p:nvPr>
        </p:nvSpPr>
        <p:spPr>
          <a:xfrm>
            <a:off x="309269" y="314400"/>
            <a:ext cx="8517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215" name="Google Shape;1215;g3970249a880_0_1259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216" name="Google Shape;1216;g3970249a880_0_12594"/>
          <p:cNvSpPr txBox="1"/>
          <p:nvPr>
            <p:ph idx="2" type="title"/>
          </p:nvPr>
        </p:nvSpPr>
        <p:spPr>
          <a:xfrm>
            <a:off x="506184" y="1156444"/>
            <a:ext cx="521100" cy="2721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1950">
                <a:solidFill>
                  <a:schemeClr val="lt1"/>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217" name="Google Shape;1217;g3970249a880_0_12594"/>
          <p:cNvSpPr txBox="1"/>
          <p:nvPr>
            <p:ph idx="3" type="title"/>
          </p:nvPr>
        </p:nvSpPr>
        <p:spPr>
          <a:xfrm>
            <a:off x="506184" y="2100759"/>
            <a:ext cx="521100" cy="2721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1950">
                <a:solidFill>
                  <a:schemeClr val="lt1"/>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218" name="Google Shape;1218;g3970249a880_0_12594"/>
          <p:cNvSpPr txBox="1"/>
          <p:nvPr>
            <p:ph idx="4" type="title"/>
          </p:nvPr>
        </p:nvSpPr>
        <p:spPr>
          <a:xfrm>
            <a:off x="506184" y="3017639"/>
            <a:ext cx="521100" cy="2721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1950">
                <a:solidFill>
                  <a:schemeClr val="lt1"/>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219" name="Google Shape;1219;g3970249a880_0_12594"/>
          <p:cNvSpPr txBox="1"/>
          <p:nvPr>
            <p:ph idx="5" type="title"/>
          </p:nvPr>
        </p:nvSpPr>
        <p:spPr>
          <a:xfrm>
            <a:off x="506184" y="3961636"/>
            <a:ext cx="521100" cy="272100"/>
          </a:xfrm>
          <a:prstGeom prst="rect">
            <a:avLst/>
          </a:prstGeom>
          <a:noFill/>
          <a:ln>
            <a:noFill/>
          </a:ln>
        </p:spPr>
        <p:txBody>
          <a:bodyPr anchorCtr="0" anchor="ctr" bIns="34275" lIns="34275" spcFirstLastPara="1" rIns="34275" wrap="square" tIns="34275">
            <a:noAutofit/>
          </a:bodyPr>
          <a:lstStyle>
            <a:lvl1pPr lvl="0" marR="0" algn="l">
              <a:lnSpc>
                <a:spcPct val="91000"/>
              </a:lnSpc>
              <a:spcBef>
                <a:spcPts val="0"/>
              </a:spcBef>
              <a:spcAft>
                <a:spcPts val="0"/>
              </a:spcAft>
              <a:buSzPts val="2550"/>
              <a:buNone/>
              <a:defRPr sz="1950">
                <a:solidFill>
                  <a:schemeClr val="lt1"/>
                </a:solidFill>
                <a:latin typeface="Poppins"/>
                <a:ea typeface="Poppins"/>
                <a:cs typeface="Poppins"/>
                <a:sym typeface="Poppins"/>
              </a:defRPr>
            </a:lvl1pPr>
            <a:lvl2pPr lvl="1" algn="ctr">
              <a:lnSpc>
                <a:spcPct val="100000"/>
              </a:lnSpc>
              <a:spcBef>
                <a:spcPts val="0"/>
              </a:spcBef>
              <a:spcAft>
                <a:spcPts val="0"/>
              </a:spcAft>
              <a:buSzPts val="1687"/>
              <a:buFont typeface="Poppins"/>
              <a:buNone/>
              <a:defRPr b="1" sz="1687">
                <a:latin typeface="Poppins"/>
                <a:ea typeface="Poppins"/>
                <a:cs typeface="Poppins"/>
                <a:sym typeface="Poppins"/>
              </a:defRPr>
            </a:lvl2pPr>
            <a:lvl3pPr lvl="2" algn="ctr">
              <a:lnSpc>
                <a:spcPct val="100000"/>
              </a:lnSpc>
              <a:spcBef>
                <a:spcPts val="0"/>
              </a:spcBef>
              <a:spcAft>
                <a:spcPts val="0"/>
              </a:spcAft>
              <a:buSzPts val="1687"/>
              <a:buFont typeface="Poppins"/>
              <a:buNone/>
              <a:defRPr b="1" sz="1687">
                <a:latin typeface="Poppins"/>
                <a:ea typeface="Poppins"/>
                <a:cs typeface="Poppins"/>
                <a:sym typeface="Poppins"/>
              </a:defRPr>
            </a:lvl3pPr>
            <a:lvl4pPr lvl="3" algn="ctr">
              <a:lnSpc>
                <a:spcPct val="100000"/>
              </a:lnSpc>
              <a:spcBef>
                <a:spcPts val="0"/>
              </a:spcBef>
              <a:spcAft>
                <a:spcPts val="0"/>
              </a:spcAft>
              <a:buSzPts val="1687"/>
              <a:buFont typeface="Poppins"/>
              <a:buNone/>
              <a:defRPr b="1" sz="1687">
                <a:latin typeface="Poppins"/>
                <a:ea typeface="Poppins"/>
                <a:cs typeface="Poppins"/>
                <a:sym typeface="Poppins"/>
              </a:defRPr>
            </a:lvl4pPr>
            <a:lvl5pPr lvl="4" algn="ctr">
              <a:lnSpc>
                <a:spcPct val="100000"/>
              </a:lnSpc>
              <a:spcBef>
                <a:spcPts val="0"/>
              </a:spcBef>
              <a:spcAft>
                <a:spcPts val="0"/>
              </a:spcAft>
              <a:buSzPts val="1687"/>
              <a:buFont typeface="Poppins"/>
              <a:buNone/>
              <a:defRPr b="1" sz="1687">
                <a:latin typeface="Poppins"/>
                <a:ea typeface="Poppins"/>
                <a:cs typeface="Poppins"/>
                <a:sym typeface="Poppins"/>
              </a:defRPr>
            </a:lvl5pPr>
            <a:lvl6pPr lvl="5" algn="ctr">
              <a:lnSpc>
                <a:spcPct val="100000"/>
              </a:lnSpc>
              <a:spcBef>
                <a:spcPts val="0"/>
              </a:spcBef>
              <a:spcAft>
                <a:spcPts val="0"/>
              </a:spcAft>
              <a:buSzPts val="1687"/>
              <a:buFont typeface="Poppins"/>
              <a:buNone/>
              <a:defRPr b="1" sz="1687">
                <a:latin typeface="Poppins"/>
                <a:ea typeface="Poppins"/>
                <a:cs typeface="Poppins"/>
                <a:sym typeface="Poppins"/>
              </a:defRPr>
            </a:lvl6pPr>
            <a:lvl7pPr lvl="6" algn="ctr">
              <a:lnSpc>
                <a:spcPct val="100000"/>
              </a:lnSpc>
              <a:spcBef>
                <a:spcPts val="0"/>
              </a:spcBef>
              <a:spcAft>
                <a:spcPts val="0"/>
              </a:spcAft>
              <a:buSzPts val="1687"/>
              <a:buFont typeface="Poppins"/>
              <a:buNone/>
              <a:defRPr b="1" sz="1687">
                <a:latin typeface="Poppins"/>
                <a:ea typeface="Poppins"/>
                <a:cs typeface="Poppins"/>
                <a:sym typeface="Poppins"/>
              </a:defRPr>
            </a:lvl7pPr>
            <a:lvl8pPr lvl="7" algn="ctr">
              <a:lnSpc>
                <a:spcPct val="100000"/>
              </a:lnSpc>
              <a:spcBef>
                <a:spcPts val="0"/>
              </a:spcBef>
              <a:spcAft>
                <a:spcPts val="0"/>
              </a:spcAft>
              <a:buSzPts val="1687"/>
              <a:buFont typeface="Poppins"/>
              <a:buNone/>
              <a:defRPr b="1" sz="1687">
                <a:latin typeface="Poppins"/>
                <a:ea typeface="Poppins"/>
                <a:cs typeface="Poppins"/>
                <a:sym typeface="Poppins"/>
              </a:defRPr>
            </a:lvl8pPr>
            <a:lvl9pPr lvl="8" algn="ctr">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220" name="Google Shape;1220;g3970249a880_0_12594"/>
          <p:cNvSpPr txBox="1"/>
          <p:nvPr>
            <p:ph idx="1" type="subTitle"/>
          </p:nvPr>
        </p:nvSpPr>
        <p:spPr>
          <a:xfrm>
            <a:off x="4049022" y="1910324"/>
            <a:ext cx="4558200" cy="681000"/>
          </a:xfrm>
          <a:prstGeom prst="rect">
            <a:avLst/>
          </a:prstGeom>
          <a:noFill/>
          <a:ln>
            <a:noFill/>
          </a:ln>
        </p:spPr>
        <p:txBody>
          <a:bodyPr anchorCtr="0" anchor="t" bIns="34275" lIns="34275" spcFirstLastPara="1" rIns="34275" wrap="square" tIns="34275">
            <a:noAutofit/>
          </a:bodyPr>
          <a:lstStyle>
            <a:lvl1pPr lvl="0" marR="0" algn="l">
              <a:lnSpc>
                <a:spcPct val="164000"/>
              </a:lnSpc>
              <a:spcBef>
                <a:spcPts val="0"/>
              </a:spcBef>
              <a:spcAft>
                <a:spcPts val="0"/>
              </a:spcAft>
              <a:buClr>
                <a:srgbClr val="C00000"/>
              </a:buClr>
              <a:buSzPts val="825"/>
              <a:buFont typeface="Abel"/>
              <a:buNone/>
              <a:defRPr sz="82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221" name="Google Shape;1221;g3970249a880_0_12594"/>
          <p:cNvSpPr txBox="1"/>
          <p:nvPr>
            <p:ph idx="6" type="subTitle"/>
          </p:nvPr>
        </p:nvSpPr>
        <p:spPr>
          <a:xfrm>
            <a:off x="4049022" y="2826131"/>
            <a:ext cx="4558200" cy="573300"/>
          </a:xfrm>
          <a:prstGeom prst="rect">
            <a:avLst/>
          </a:prstGeom>
          <a:noFill/>
          <a:ln>
            <a:noFill/>
          </a:ln>
        </p:spPr>
        <p:txBody>
          <a:bodyPr anchorCtr="0" anchor="t" bIns="34275" lIns="34275" spcFirstLastPara="1" rIns="34275" wrap="square" tIns="34275">
            <a:noAutofit/>
          </a:bodyPr>
          <a:lstStyle>
            <a:lvl1pPr lvl="0" marR="0" algn="l">
              <a:lnSpc>
                <a:spcPct val="164000"/>
              </a:lnSpc>
              <a:spcBef>
                <a:spcPts val="0"/>
              </a:spcBef>
              <a:spcAft>
                <a:spcPts val="0"/>
              </a:spcAft>
              <a:buClr>
                <a:srgbClr val="C00000"/>
              </a:buClr>
              <a:buSzPts val="825"/>
              <a:buFont typeface="Abel"/>
              <a:buNone/>
              <a:defRPr sz="82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222" name="Google Shape;1222;g3970249a880_0_12594"/>
          <p:cNvSpPr txBox="1"/>
          <p:nvPr>
            <p:ph idx="7" type="subTitle"/>
          </p:nvPr>
        </p:nvSpPr>
        <p:spPr>
          <a:xfrm>
            <a:off x="4049022" y="3748565"/>
            <a:ext cx="4558200" cy="573300"/>
          </a:xfrm>
          <a:prstGeom prst="rect">
            <a:avLst/>
          </a:prstGeom>
          <a:noFill/>
          <a:ln>
            <a:noFill/>
          </a:ln>
        </p:spPr>
        <p:txBody>
          <a:bodyPr anchorCtr="0" anchor="t" bIns="34275" lIns="34275" spcFirstLastPara="1" rIns="34275" wrap="square" tIns="34275">
            <a:noAutofit/>
          </a:bodyPr>
          <a:lstStyle>
            <a:lvl1pPr lvl="0" marR="0" algn="l">
              <a:lnSpc>
                <a:spcPct val="164000"/>
              </a:lnSpc>
              <a:spcBef>
                <a:spcPts val="0"/>
              </a:spcBef>
              <a:spcAft>
                <a:spcPts val="0"/>
              </a:spcAft>
              <a:buClr>
                <a:srgbClr val="C00000"/>
              </a:buClr>
              <a:buSzPts val="825"/>
              <a:buFont typeface="Abel"/>
              <a:buNone/>
              <a:defRPr sz="82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223" name="Google Shape;1223;g3970249a880_0_12594"/>
          <p:cNvSpPr txBox="1"/>
          <p:nvPr>
            <p:ph idx="8" type="subTitle"/>
          </p:nvPr>
        </p:nvSpPr>
        <p:spPr>
          <a:xfrm>
            <a:off x="4049022" y="976144"/>
            <a:ext cx="4558200" cy="681000"/>
          </a:xfrm>
          <a:prstGeom prst="rect">
            <a:avLst/>
          </a:prstGeom>
          <a:noFill/>
          <a:ln>
            <a:noFill/>
          </a:ln>
        </p:spPr>
        <p:txBody>
          <a:bodyPr anchorCtr="0" anchor="t" bIns="34275" lIns="34275" spcFirstLastPara="1" rIns="34275" wrap="square" tIns="34275">
            <a:noAutofit/>
          </a:bodyPr>
          <a:lstStyle>
            <a:lvl1pPr lvl="0" marR="0" algn="l">
              <a:lnSpc>
                <a:spcPct val="164000"/>
              </a:lnSpc>
              <a:spcBef>
                <a:spcPts val="0"/>
              </a:spcBef>
              <a:spcAft>
                <a:spcPts val="0"/>
              </a:spcAft>
              <a:buClr>
                <a:srgbClr val="C00000"/>
              </a:buClr>
              <a:buSzPts val="825"/>
              <a:buFont typeface="Abel"/>
              <a:buNone/>
              <a:defRPr sz="82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224" name="Google Shape;1224;g3970249a880_0_12594"/>
          <p:cNvSpPr txBox="1"/>
          <p:nvPr>
            <p:ph idx="9" type="subTitle"/>
          </p:nvPr>
        </p:nvSpPr>
        <p:spPr>
          <a:xfrm>
            <a:off x="1044792" y="1165444"/>
            <a:ext cx="2043300" cy="353400"/>
          </a:xfrm>
          <a:prstGeom prst="rect">
            <a:avLst/>
          </a:prstGeom>
          <a:noFill/>
          <a:ln>
            <a:noFill/>
          </a:ln>
        </p:spPr>
        <p:txBody>
          <a:bodyPr anchorCtr="0" anchor="t" bIns="34275" lIns="34275" spcFirstLastPara="1" rIns="34275" wrap="square" tIns="34275">
            <a:noAutofit/>
          </a:bodyPr>
          <a:lstStyle>
            <a:lvl1pPr lvl="0" algn="l">
              <a:lnSpc>
                <a:spcPct val="115000"/>
              </a:lnSpc>
              <a:spcBef>
                <a:spcPts val="0"/>
              </a:spcBef>
              <a:spcAft>
                <a:spcPts val="0"/>
              </a:spcAft>
              <a:buClr>
                <a:schemeClr val="lt1"/>
              </a:buClr>
              <a:buSzPts val="1125"/>
              <a:buFont typeface="Poppins"/>
              <a:buNone/>
              <a:defRPr b="1" sz="1125">
                <a:solidFill>
                  <a:schemeClr val="lt1"/>
                </a:solidFill>
                <a:latin typeface="Poppins"/>
                <a:ea typeface="Poppins"/>
                <a:cs typeface="Poppins"/>
                <a:sym typeface="Poppins"/>
              </a:defRPr>
            </a:lvl1pPr>
            <a:lvl2pPr lvl="1" algn="l">
              <a:lnSpc>
                <a:spcPct val="115000"/>
              </a:lnSpc>
              <a:spcBef>
                <a:spcPts val="1350"/>
              </a:spcBef>
              <a:spcAft>
                <a:spcPts val="0"/>
              </a:spcAft>
              <a:buSzPts val="810"/>
              <a:buNone/>
              <a:defRPr sz="900"/>
            </a:lvl2pPr>
            <a:lvl3pPr lvl="2" algn="l">
              <a:lnSpc>
                <a:spcPct val="115000"/>
              </a:lnSpc>
              <a:spcBef>
                <a:spcPts val="1350"/>
              </a:spcBef>
              <a:spcAft>
                <a:spcPts val="0"/>
              </a:spcAft>
              <a:buSzPts val="675"/>
              <a:buNone/>
              <a:defRPr sz="750"/>
            </a:lvl3pPr>
            <a:lvl4pPr lvl="3" algn="l">
              <a:lnSpc>
                <a:spcPct val="115000"/>
              </a:lnSpc>
              <a:spcBef>
                <a:spcPts val="1350"/>
              </a:spcBef>
              <a:spcAft>
                <a:spcPts val="0"/>
              </a:spcAft>
              <a:buSzPts val="540"/>
              <a:buNone/>
              <a:defRPr sz="600"/>
            </a:lvl4pPr>
            <a:lvl5pPr lvl="4" algn="l">
              <a:lnSpc>
                <a:spcPct val="115000"/>
              </a:lnSpc>
              <a:spcBef>
                <a:spcPts val="1350"/>
              </a:spcBef>
              <a:spcAft>
                <a:spcPts val="0"/>
              </a:spcAft>
              <a:buSzPts val="405"/>
              <a:buNone/>
              <a:defRPr sz="450"/>
            </a:lvl5pPr>
            <a:lvl6pPr lvl="5" algn="l">
              <a:lnSpc>
                <a:spcPct val="115000"/>
              </a:lnSpc>
              <a:spcBef>
                <a:spcPts val="375"/>
              </a:spcBef>
              <a:spcAft>
                <a:spcPts val="0"/>
              </a:spcAft>
              <a:buSzPts val="187"/>
              <a:buNone/>
              <a:defRPr sz="187"/>
            </a:lvl6pPr>
            <a:lvl7pPr lvl="6" algn="l">
              <a:lnSpc>
                <a:spcPct val="115000"/>
              </a:lnSpc>
              <a:spcBef>
                <a:spcPts val="375"/>
              </a:spcBef>
              <a:spcAft>
                <a:spcPts val="0"/>
              </a:spcAft>
              <a:buSzPts val="187"/>
              <a:buNone/>
              <a:defRPr sz="187"/>
            </a:lvl7pPr>
            <a:lvl8pPr lvl="7" algn="l">
              <a:lnSpc>
                <a:spcPct val="115000"/>
              </a:lnSpc>
              <a:spcBef>
                <a:spcPts val="375"/>
              </a:spcBef>
              <a:spcAft>
                <a:spcPts val="0"/>
              </a:spcAft>
              <a:buSzPts val="187"/>
              <a:buNone/>
              <a:defRPr sz="187"/>
            </a:lvl8pPr>
            <a:lvl9pPr lvl="8" algn="l">
              <a:lnSpc>
                <a:spcPct val="115000"/>
              </a:lnSpc>
              <a:spcBef>
                <a:spcPts val="375"/>
              </a:spcBef>
              <a:spcAft>
                <a:spcPts val="0"/>
              </a:spcAft>
              <a:buSzPts val="187"/>
              <a:buNone/>
              <a:defRPr sz="187"/>
            </a:lvl9pPr>
          </a:lstStyle>
          <a:p/>
        </p:txBody>
      </p:sp>
      <p:sp>
        <p:nvSpPr>
          <p:cNvPr id="1225" name="Google Shape;1225;g3970249a880_0_12594"/>
          <p:cNvSpPr txBox="1"/>
          <p:nvPr>
            <p:ph idx="13" type="subTitle"/>
          </p:nvPr>
        </p:nvSpPr>
        <p:spPr>
          <a:xfrm>
            <a:off x="1044792" y="2087623"/>
            <a:ext cx="2043300" cy="353400"/>
          </a:xfrm>
          <a:prstGeom prst="rect">
            <a:avLst/>
          </a:prstGeom>
          <a:noFill/>
          <a:ln>
            <a:noFill/>
          </a:ln>
        </p:spPr>
        <p:txBody>
          <a:bodyPr anchorCtr="0" anchor="t" bIns="34275" lIns="34275" spcFirstLastPara="1" rIns="34275" wrap="square" tIns="34275">
            <a:noAutofit/>
          </a:bodyPr>
          <a:lstStyle>
            <a:lvl1pPr lvl="0" algn="l">
              <a:lnSpc>
                <a:spcPct val="115000"/>
              </a:lnSpc>
              <a:spcBef>
                <a:spcPts val="0"/>
              </a:spcBef>
              <a:spcAft>
                <a:spcPts val="0"/>
              </a:spcAft>
              <a:buClr>
                <a:schemeClr val="lt1"/>
              </a:buClr>
              <a:buSzPts val="1125"/>
              <a:buFont typeface="Poppins"/>
              <a:buNone/>
              <a:defRPr b="1" sz="1125">
                <a:solidFill>
                  <a:schemeClr val="lt1"/>
                </a:solidFill>
                <a:latin typeface="Poppins"/>
                <a:ea typeface="Poppins"/>
                <a:cs typeface="Poppins"/>
                <a:sym typeface="Poppins"/>
              </a:defRPr>
            </a:lvl1pPr>
            <a:lvl2pPr lvl="1" algn="l">
              <a:lnSpc>
                <a:spcPct val="115000"/>
              </a:lnSpc>
              <a:spcBef>
                <a:spcPts val="1350"/>
              </a:spcBef>
              <a:spcAft>
                <a:spcPts val="0"/>
              </a:spcAft>
              <a:buSzPts val="810"/>
              <a:buNone/>
              <a:defRPr sz="900"/>
            </a:lvl2pPr>
            <a:lvl3pPr lvl="2" algn="l">
              <a:lnSpc>
                <a:spcPct val="115000"/>
              </a:lnSpc>
              <a:spcBef>
                <a:spcPts val="1350"/>
              </a:spcBef>
              <a:spcAft>
                <a:spcPts val="0"/>
              </a:spcAft>
              <a:buSzPts val="675"/>
              <a:buNone/>
              <a:defRPr sz="750"/>
            </a:lvl3pPr>
            <a:lvl4pPr lvl="3" algn="l">
              <a:lnSpc>
                <a:spcPct val="115000"/>
              </a:lnSpc>
              <a:spcBef>
                <a:spcPts val="1350"/>
              </a:spcBef>
              <a:spcAft>
                <a:spcPts val="0"/>
              </a:spcAft>
              <a:buSzPts val="540"/>
              <a:buNone/>
              <a:defRPr sz="600"/>
            </a:lvl4pPr>
            <a:lvl5pPr lvl="4" algn="l">
              <a:lnSpc>
                <a:spcPct val="115000"/>
              </a:lnSpc>
              <a:spcBef>
                <a:spcPts val="1350"/>
              </a:spcBef>
              <a:spcAft>
                <a:spcPts val="0"/>
              </a:spcAft>
              <a:buSzPts val="405"/>
              <a:buNone/>
              <a:defRPr sz="450"/>
            </a:lvl5pPr>
            <a:lvl6pPr lvl="5" algn="l">
              <a:lnSpc>
                <a:spcPct val="115000"/>
              </a:lnSpc>
              <a:spcBef>
                <a:spcPts val="375"/>
              </a:spcBef>
              <a:spcAft>
                <a:spcPts val="0"/>
              </a:spcAft>
              <a:buSzPts val="187"/>
              <a:buNone/>
              <a:defRPr sz="187"/>
            </a:lvl6pPr>
            <a:lvl7pPr lvl="6" algn="l">
              <a:lnSpc>
                <a:spcPct val="115000"/>
              </a:lnSpc>
              <a:spcBef>
                <a:spcPts val="375"/>
              </a:spcBef>
              <a:spcAft>
                <a:spcPts val="0"/>
              </a:spcAft>
              <a:buSzPts val="187"/>
              <a:buNone/>
              <a:defRPr sz="187"/>
            </a:lvl7pPr>
            <a:lvl8pPr lvl="7" algn="l">
              <a:lnSpc>
                <a:spcPct val="115000"/>
              </a:lnSpc>
              <a:spcBef>
                <a:spcPts val="375"/>
              </a:spcBef>
              <a:spcAft>
                <a:spcPts val="0"/>
              </a:spcAft>
              <a:buSzPts val="187"/>
              <a:buNone/>
              <a:defRPr sz="187"/>
            </a:lvl8pPr>
            <a:lvl9pPr lvl="8" algn="l">
              <a:lnSpc>
                <a:spcPct val="115000"/>
              </a:lnSpc>
              <a:spcBef>
                <a:spcPts val="375"/>
              </a:spcBef>
              <a:spcAft>
                <a:spcPts val="0"/>
              </a:spcAft>
              <a:buSzPts val="187"/>
              <a:buNone/>
              <a:defRPr sz="187"/>
            </a:lvl9pPr>
          </a:lstStyle>
          <a:p/>
        </p:txBody>
      </p:sp>
      <p:sp>
        <p:nvSpPr>
          <p:cNvPr id="1226" name="Google Shape;1226;g3970249a880_0_12594"/>
          <p:cNvSpPr txBox="1"/>
          <p:nvPr>
            <p:ph idx="14" type="subTitle"/>
          </p:nvPr>
        </p:nvSpPr>
        <p:spPr>
          <a:xfrm>
            <a:off x="1044792" y="3010918"/>
            <a:ext cx="2043300" cy="353400"/>
          </a:xfrm>
          <a:prstGeom prst="rect">
            <a:avLst/>
          </a:prstGeom>
          <a:noFill/>
          <a:ln>
            <a:noFill/>
          </a:ln>
        </p:spPr>
        <p:txBody>
          <a:bodyPr anchorCtr="0" anchor="t" bIns="34275" lIns="34275" spcFirstLastPara="1" rIns="34275" wrap="square" tIns="34275">
            <a:noAutofit/>
          </a:bodyPr>
          <a:lstStyle>
            <a:lvl1pPr lvl="0" algn="l">
              <a:lnSpc>
                <a:spcPct val="115000"/>
              </a:lnSpc>
              <a:spcBef>
                <a:spcPts val="0"/>
              </a:spcBef>
              <a:spcAft>
                <a:spcPts val="0"/>
              </a:spcAft>
              <a:buClr>
                <a:schemeClr val="lt1"/>
              </a:buClr>
              <a:buSzPts val="1125"/>
              <a:buFont typeface="Poppins"/>
              <a:buNone/>
              <a:defRPr b="1" sz="1125">
                <a:solidFill>
                  <a:schemeClr val="lt1"/>
                </a:solidFill>
                <a:latin typeface="Poppins"/>
                <a:ea typeface="Poppins"/>
                <a:cs typeface="Poppins"/>
                <a:sym typeface="Poppins"/>
              </a:defRPr>
            </a:lvl1pPr>
            <a:lvl2pPr lvl="1" algn="l">
              <a:lnSpc>
                <a:spcPct val="115000"/>
              </a:lnSpc>
              <a:spcBef>
                <a:spcPts val="1350"/>
              </a:spcBef>
              <a:spcAft>
                <a:spcPts val="0"/>
              </a:spcAft>
              <a:buSzPts val="810"/>
              <a:buNone/>
              <a:defRPr sz="900"/>
            </a:lvl2pPr>
            <a:lvl3pPr lvl="2" algn="l">
              <a:lnSpc>
                <a:spcPct val="115000"/>
              </a:lnSpc>
              <a:spcBef>
                <a:spcPts val="1350"/>
              </a:spcBef>
              <a:spcAft>
                <a:spcPts val="0"/>
              </a:spcAft>
              <a:buSzPts val="675"/>
              <a:buNone/>
              <a:defRPr sz="750"/>
            </a:lvl3pPr>
            <a:lvl4pPr lvl="3" algn="l">
              <a:lnSpc>
                <a:spcPct val="115000"/>
              </a:lnSpc>
              <a:spcBef>
                <a:spcPts val="1350"/>
              </a:spcBef>
              <a:spcAft>
                <a:spcPts val="0"/>
              </a:spcAft>
              <a:buSzPts val="540"/>
              <a:buNone/>
              <a:defRPr sz="600"/>
            </a:lvl4pPr>
            <a:lvl5pPr lvl="4" algn="l">
              <a:lnSpc>
                <a:spcPct val="115000"/>
              </a:lnSpc>
              <a:spcBef>
                <a:spcPts val="1350"/>
              </a:spcBef>
              <a:spcAft>
                <a:spcPts val="0"/>
              </a:spcAft>
              <a:buSzPts val="405"/>
              <a:buNone/>
              <a:defRPr sz="450"/>
            </a:lvl5pPr>
            <a:lvl6pPr lvl="5" algn="l">
              <a:lnSpc>
                <a:spcPct val="115000"/>
              </a:lnSpc>
              <a:spcBef>
                <a:spcPts val="375"/>
              </a:spcBef>
              <a:spcAft>
                <a:spcPts val="0"/>
              </a:spcAft>
              <a:buSzPts val="187"/>
              <a:buNone/>
              <a:defRPr sz="187"/>
            </a:lvl6pPr>
            <a:lvl7pPr lvl="6" algn="l">
              <a:lnSpc>
                <a:spcPct val="115000"/>
              </a:lnSpc>
              <a:spcBef>
                <a:spcPts val="375"/>
              </a:spcBef>
              <a:spcAft>
                <a:spcPts val="0"/>
              </a:spcAft>
              <a:buSzPts val="187"/>
              <a:buNone/>
              <a:defRPr sz="187"/>
            </a:lvl7pPr>
            <a:lvl8pPr lvl="7" algn="l">
              <a:lnSpc>
                <a:spcPct val="115000"/>
              </a:lnSpc>
              <a:spcBef>
                <a:spcPts val="375"/>
              </a:spcBef>
              <a:spcAft>
                <a:spcPts val="0"/>
              </a:spcAft>
              <a:buSzPts val="187"/>
              <a:buNone/>
              <a:defRPr sz="187"/>
            </a:lvl8pPr>
            <a:lvl9pPr lvl="8" algn="l">
              <a:lnSpc>
                <a:spcPct val="115000"/>
              </a:lnSpc>
              <a:spcBef>
                <a:spcPts val="375"/>
              </a:spcBef>
              <a:spcAft>
                <a:spcPts val="0"/>
              </a:spcAft>
              <a:buSzPts val="187"/>
              <a:buNone/>
              <a:defRPr sz="187"/>
            </a:lvl9pPr>
          </a:lstStyle>
          <a:p/>
        </p:txBody>
      </p:sp>
      <p:sp>
        <p:nvSpPr>
          <p:cNvPr id="1227" name="Google Shape;1227;g3970249a880_0_12594"/>
          <p:cNvSpPr txBox="1"/>
          <p:nvPr>
            <p:ph idx="15" type="subTitle"/>
          </p:nvPr>
        </p:nvSpPr>
        <p:spPr>
          <a:xfrm>
            <a:off x="1044792" y="3928719"/>
            <a:ext cx="2043300" cy="353400"/>
          </a:xfrm>
          <a:prstGeom prst="rect">
            <a:avLst/>
          </a:prstGeom>
          <a:noFill/>
          <a:ln>
            <a:noFill/>
          </a:ln>
        </p:spPr>
        <p:txBody>
          <a:bodyPr anchorCtr="0" anchor="t" bIns="34275" lIns="34275" spcFirstLastPara="1" rIns="34275" wrap="square" tIns="34275">
            <a:noAutofit/>
          </a:bodyPr>
          <a:lstStyle>
            <a:lvl1pPr lvl="0" algn="l">
              <a:lnSpc>
                <a:spcPct val="115000"/>
              </a:lnSpc>
              <a:spcBef>
                <a:spcPts val="0"/>
              </a:spcBef>
              <a:spcAft>
                <a:spcPts val="0"/>
              </a:spcAft>
              <a:buClr>
                <a:schemeClr val="lt1"/>
              </a:buClr>
              <a:buSzPts val="1125"/>
              <a:buFont typeface="Poppins"/>
              <a:buNone/>
              <a:defRPr b="1" sz="1125">
                <a:solidFill>
                  <a:schemeClr val="lt1"/>
                </a:solidFill>
                <a:latin typeface="Poppins"/>
                <a:ea typeface="Poppins"/>
                <a:cs typeface="Poppins"/>
                <a:sym typeface="Poppins"/>
              </a:defRPr>
            </a:lvl1pPr>
            <a:lvl2pPr lvl="1" algn="l">
              <a:lnSpc>
                <a:spcPct val="115000"/>
              </a:lnSpc>
              <a:spcBef>
                <a:spcPts val="1350"/>
              </a:spcBef>
              <a:spcAft>
                <a:spcPts val="0"/>
              </a:spcAft>
              <a:buSzPts val="810"/>
              <a:buNone/>
              <a:defRPr sz="900"/>
            </a:lvl2pPr>
            <a:lvl3pPr lvl="2" algn="l">
              <a:lnSpc>
                <a:spcPct val="115000"/>
              </a:lnSpc>
              <a:spcBef>
                <a:spcPts val="1350"/>
              </a:spcBef>
              <a:spcAft>
                <a:spcPts val="0"/>
              </a:spcAft>
              <a:buSzPts val="675"/>
              <a:buNone/>
              <a:defRPr sz="750"/>
            </a:lvl3pPr>
            <a:lvl4pPr lvl="3" algn="l">
              <a:lnSpc>
                <a:spcPct val="115000"/>
              </a:lnSpc>
              <a:spcBef>
                <a:spcPts val="1350"/>
              </a:spcBef>
              <a:spcAft>
                <a:spcPts val="0"/>
              </a:spcAft>
              <a:buSzPts val="540"/>
              <a:buNone/>
              <a:defRPr sz="600"/>
            </a:lvl4pPr>
            <a:lvl5pPr lvl="4" algn="l">
              <a:lnSpc>
                <a:spcPct val="115000"/>
              </a:lnSpc>
              <a:spcBef>
                <a:spcPts val="1350"/>
              </a:spcBef>
              <a:spcAft>
                <a:spcPts val="0"/>
              </a:spcAft>
              <a:buSzPts val="405"/>
              <a:buNone/>
              <a:defRPr sz="450"/>
            </a:lvl5pPr>
            <a:lvl6pPr lvl="5" algn="l">
              <a:lnSpc>
                <a:spcPct val="115000"/>
              </a:lnSpc>
              <a:spcBef>
                <a:spcPts val="375"/>
              </a:spcBef>
              <a:spcAft>
                <a:spcPts val="0"/>
              </a:spcAft>
              <a:buSzPts val="187"/>
              <a:buNone/>
              <a:defRPr sz="187"/>
            </a:lvl6pPr>
            <a:lvl7pPr lvl="6" algn="l">
              <a:lnSpc>
                <a:spcPct val="115000"/>
              </a:lnSpc>
              <a:spcBef>
                <a:spcPts val="375"/>
              </a:spcBef>
              <a:spcAft>
                <a:spcPts val="0"/>
              </a:spcAft>
              <a:buSzPts val="187"/>
              <a:buNone/>
              <a:defRPr sz="187"/>
            </a:lvl7pPr>
            <a:lvl8pPr lvl="7" algn="l">
              <a:lnSpc>
                <a:spcPct val="115000"/>
              </a:lnSpc>
              <a:spcBef>
                <a:spcPts val="375"/>
              </a:spcBef>
              <a:spcAft>
                <a:spcPts val="0"/>
              </a:spcAft>
              <a:buSzPts val="187"/>
              <a:buNone/>
              <a:defRPr sz="187"/>
            </a:lvl8pPr>
            <a:lvl9pPr lvl="8" algn="l">
              <a:lnSpc>
                <a:spcPct val="115000"/>
              </a:lnSpc>
              <a:spcBef>
                <a:spcPts val="375"/>
              </a:spcBef>
              <a:spcAft>
                <a:spcPts val="0"/>
              </a:spcAft>
              <a:buSzPts val="187"/>
              <a:buNone/>
              <a:defRPr sz="187"/>
            </a:lvl9pPr>
          </a:lstStyle>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6_Custom Layout">
  <p:cSld name="66_Custom Layout">
    <p:bg>
      <p:bgPr>
        <a:blipFill>
          <a:blip r:embed="rId2">
            <a:alphaModFix/>
          </a:blip>
          <a:stretch>
            <a:fillRect/>
          </a:stretch>
        </a:blipFill>
      </p:bgPr>
    </p:bg>
    <p:spTree>
      <p:nvGrpSpPr>
        <p:cNvPr id="1228" name="Shape 1228"/>
        <p:cNvGrpSpPr/>
        <p:nvPr/>
      </p:nvGrpSpPr>
      <p:grpSpPr>
        <a:xfrm>
          <a:off x="0" y="0"/>
          <a:ext cx="0" cy="0"/>
          <a:chOff x="0" y="0"/>
          <a:chExt cx="0" cy="0"/>
        </a:xfrm>
      </p:grpSpPr>
      <p:sp>
        <p:nvSpPr>
          <p:cNvPr id="1229" name="Google Shape;1229;g3970249a880_0_12617"/>
          <p:cNvSpPr/>
          <p:nvPr/>
        </p:nvSpPr>
        <p:spPr>
          <a:xfrm>
            <a:off x="309268" y="884849"/>
            <a:ext cx="8517600" cy="6810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230" name="Google Shape;1230;g3970249a880_0_12617"/>
          <p:cNvSpPr/>
          <p:nvPr/>
        </p:nvSpPr>
        <p:spPr>
          <a:xfrm>
            <a:off x="309268" y="1617422"/>
            <a:ext cx="8517600" cy="6810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231" name="Google Shape;1231;g3970249a880_0_12617"/>
          <p:cNvSpPr/>
          <p:nvPr/>
        </p:nvSpPr>
        <p:spPr>
          <a:xfrm>
            <a:off x="309268" y="2349996"/>
            <a:ext cx="8517600" cy="6810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232" name="Google Shape;1232;g3970249a880_0_12617"/>
          <p:cNvSpPr/>
          <p:nvPr/>
        </p:nvSpPr>
        <p:spPr>
          <a:xfrm>
            <a:off x="309268" y="3082570"/>
            <a:ext cx="8517600" cy="7038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233" name="Google Shape;1233;g3970249a880_0_12617"/>
          <p:cNvSpPr/>
          <p:nvPr/>
        </p:nvSpPr>
        <p:spPr>
          <a:xfrm>
            <a:off x="309268" y="3838040"/>
            <a:ext cx="8517600" cy="695100"/>
          </a:xfrm>
          <a:prstGeom prst="roundRect">
            <a:avLst>
              <a:gd fmla="val 8135"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234" name="Google Shape;1234;g3970249a880_0_12617"/>
          <p:cNvSpPr/>
          <p:nvPr/>
        </p:nvSpPr>
        <p:spPr>
          <a:xfrm>
            <a:off x="313301" y="889135"/>
            <a:ext cx="3010479" cy="675058"/>
          </a:xfrm>
          <a:custGeom>
            <a:rect b="b" l="l" r="r" t="t"/>
            <a:pathLst>
              <a:path extrusionOk="0" h="1677162" w="6841998">
                <a:moveTo>
                  <a:pt x="0" y="138589"/>
                </a:moveTo>
                <a:cubicBezTo>
                  <a:pt x="0" y="62103"/>
                  <a:pt x="62103" y="0"/>
                  <a:pt x="138589" y="0"/>
                </a:cubicBezTo>
                <a:lnTo>
                  <a:pt x="6218778" y="0"/>
                </a:lnTo>
                <a:lnTo>
                  <a:pt x="6841998" y="838581"/>
                </a:lnTo>
                <a:lnTo>
                  <a:pt x="6218778" y="1677162"/>
                </a:lnTo>
                <a:lnTo>
                  <a:pt x="138589" y="1677162"/>
                </a:lnTo>
                <a:cubicBezTo>
                  <a:pt x="62008" y="1677162"/>
                  <a:pt x="0" y="1615059"/>
                  <a:pt x="0" y="1538573"/>
                </a:cubicBezTo>
                <a:lnTo>
                  <a:pt x="0" y="138589"/>
                </a:lnTo>
                <a:close/>
              </a:path>
            </a:pathLst>
          </a:custGeom>
          <a:gradFill>
            <a:gsLst>
              <a:gs pos="0">
                <a:srgbClr val="FD0015"/>
              </a:gs>
              <a:gs pos="100000">
                <a:srgbClr val="A10033"/>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235" name="Google Shape;1235;g3970249a880_0_12617"/>
          <p:cNvSpPr/>
          <p:nvPr/>
        </p:nvSpPr>
        <p:spPr>
          <a:xfrm>
            <a:off x="313301" y="1625989"/>
            <a:ext cx="3010479" cy="679251"/>
          </a:xfrm>
          <a:custGeom>
            <a:rect b="b" l="l" r="r" t="t"/>
            <a:pathLst>
              <a:path extrusionOk="0" h="1677162"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3"/>
                </a:cubicBezTo>
                <a:lnTo>
                  <a:pt x="0" y="138684"/>
                </a:lnTo>
                <a:close/>
              </a:path>
            </a:pathLst>
          </a:custGeom>
          <a:gradFill>
            <a:gsLst>
              <a:gs pos="0">
                <a:srgbClr val="8D0032"/>
              </a:gs>
              <a:gs pos="100000">
                <a:srgbClr val="4A004D"/>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236" name="Google Shape;1236;g3970249a880_0_12617"/>
          <p:cNvSpPr/>
          <p:nvPr/>
        </p:nvSpPr>
        <p:spPr>
          <a:xfrm>
            <a:off x="313301" y="2377089"/>
            <a:ext cx="3010479" cy="666671"/>
          </a:xfrm>
          <a:custGeom>
            <a:rect b="b" l="l" r="r" t="t"/>
            <a:pathLst>
              <a:path extrusionOk="0" h="1677161"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3"/>
                </a:cubicBezTo>
                <a:lnTo>
                  <a:pt x="0" y="138684"/>
                </a:lnTo>
                <a:close/>
              </a:path>
            </a:pathLst>
          </a:custGeom>
          <a:gradFill>
            <a:gsLst>
              <a:gs pos="0">
                <a:srgbClr val="40004F"/>
              </a:gs>
              <a:gs pos="100000">
                <a:srgbClr val="210057"/>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237" name="Google Shape;1237;g3970249a880_0_12617"/>
          <p:cNvSpPr/>
          <p:nvPr/>
        </p:nvSpPr>
        <p:spPr>
          <a:xfrm>
            <a:off x="313301" y="3113901"/>
            <a:ext cx="3010479" cy="679251"/>
          </a:xfrm>
          <a:custGeom>
            <a:rect b="b" l="l" r="r" t="t"/>
            <a:pathLst>
              <a:path extrusionOk="0" h="1677162"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4"/>
                </a:cubicBezTo>
                <a:lnTo>
                  <a:pt x="0" y="138684"/>
                </a:lnTo>
                <a:close/>
              </a:path>
            </a:pathLst>
          </a:custGeom>
          <a:gradFill>
            <a:gsLst>
              <a:gs pos="0">
                <a:srgbClr val="1E0056"/>
              </a:gs>
              <a:gs pos="10000">
                <a:srgbClr val="1E0056"/>
              </a:gs>
              <a:gs pos="100000">
                <a:srgbClr val="1543C2"/>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238" name="Google Shape;1238;g3970249a880_0_12617"/>
          <p:cNvSpPr/>
          <p:nvPr/>
        </p:nvSpPr>
        <p:spPr>
          <a:xfrm>
            <a:off x="313301" y="3852199"/>
            <a:ext cx="3010479" cy="679251"/>
          </a:xfrm>
          <a:custGeom>
            <a:rect b="b" l="l" r="r" t="t"/>
            <a:pathLst>
              <a:path extrusionOk="0" h="1677162" w="6841998">
                <a:moveTo>
                  <a:pt x="0" y="138589"/>
                </a:moveTo>
                <a:cubicBezTo>
                  <a:pt x="0" y="62008"/>
                  <a:pt x="62103" y="0"/>
                  <a:pt x="138589" y="0"/>
                </a:cubicBezTo>
                <a:lnTo>
                  <a:pt x="6218778" y="0"/>
                </a:lnTo>
                <a:lnTo>
                  <a:pt x="6841998" y="838581"/>
                </a:lnTo>
                <a:lnTo>
                  <a:pt x="6218778" y="1677162"/>
                </a:lnTo>
                <a:lnTo>
                  <a:pt x="138589" y="1677162"/>
                </a:lnTo>
                <a:cubicBezTo>
                  <a:pt x="62008" y="1677162"/>
                  <a:pt x="0" y="1615059"/>
                  <a:pt x="0" y="1538574"/>
                </a:cubicBezTo>
                <a:lnTo>
                  <a:pt x="0" y="138684"/>
                </a:lnTo>
                <a:close/>
              </a:path>
            </a:pathLst>
          </a:custGeom>
          <a:gradFill>
            <a:gsLst>
              <a:gs pos="0">
                <a:srgbClr val="1E0056"/>
              </a:gs>
              <a:gs pos="26000">
                <a:srgbClr val="1E0056"/>
              </a:gs>
              <a:gs pos="100000">
                <a:srgbClr val="1543C2"/>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239" name="Google Shape;1239;g3970249a880_0_12617"/>
          <p:cNvSpPr txBox="1"/>
          <p:nvPr>
            <p:ph type="title"/>
          </p:nvPr>
        </p:nvSpPr>
        <p:spPr>
          <a:xfrm>
            <a:off x="309269" y="314400"/>
            <a:ext cx="8517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240" name="Google Shape;1240;g3970249a880_0_1261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241" name="Google Shape;1241;g3970249a880_0_12617"/>
          <p:cNvSpPr txBox="1"/>
          <p:nvPr>
            <p:ph idx="2" type="title"/>
          </p:nvPr>
        </p:nvSpPr>
        <p:spPr>
          <a:xfrm>
            <a:off x="456816" y="1091428"/>
            <a:ext cx="491400" cy="272100"/>
          </a:xfrm>
          <a:prstGeom prst="rect">
            <a:avLst/>
          </a:prstGeom>
          <a:noFill/>
          <a:ln>
            <a:noFill/>
          </a:ln>
        </p:spPr>
        <p:txBody>
          <a:bodyPr anchorCtr="0" anchor="t" bIns="34275" lIns="34275" spcFirstLastPara="1" rIns="34275" wrap="square" tIns="34275">
            <a:noAutofit/>
          </a:bodyPr>
          <a:lstStyle>
            <a:lvl1pPr lvl="0" marR="0" algn="l">
              <a:lnSpc>
                <a:spcPct val="91000"/>
              </a:lnSpc>
              <a:spcBef>
                <a:spcPts val="0"/>
              </a:spcBef>
              <a:spcAft>
                <a:spcPts val="0"/>
              </a:spcAft>
              <a:buSzPts val="2550"/>
              <a:buNone/>
              <a:defRPr sz="1575">
                <a:solidFill>
                  <a:schemeClr val="lt1"/>
                </a:solidFill>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242" name="Google Shape;1242;g3970249a880_0_12617"/>
          <p:cNvSpPr txBox="1"/>
          <p:nvPr>
            <p:ph idx="3" type="title"/>
          </p:nvPr>
        </p:nvSpPr>
        <p:spPr>
          <a:xfrm>
            <a:off x="456816" y="1821858"/>
            <a:ext cx="491400" cy="272100"/>
          </a:xfrm>
          <a:prstGeom prst="rect">
            <a:avLst/>
          </a:prstGeom>
          <a:noFill/>
          <a:ln>
            <a:noFill/>
          </a:ln>
        </p:spPr>
        <p:txBody>
          <a:bodyPr anchorCtr="0" anchor="t" bIns="34275" lIns="34275" spcFirstLastPara="1" rIns="34275" wrap="square" tIns="34275">
            <a:noAutofit/>
          </a:bodyPr>
          <a:lstStyle>
            <a:lvl1pPr lvl="0" marR="0" algn="l">
              <a:lnSpc>
                <a:spcPct val="91000"/>
              </a:lnSpc>
              <a:spcBef>
                <a:spcPts val="0"/>
              </a:spcBef>
              <a:spcAft>
                <a:spcPts val="0"/>
              </a:spcAft>
              <a:buSzPts val="2550"/>
              <a:buNone/>
              <a:defRPr sz="1575">
                <a:solidFill>
                  <a:schemeClr val="lt1"/>
                </a:solidFill>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243" name="Google Shape;1243;g3970249a880_0_12617"/>
          <p:cNvSpPr txBox="1"/>
          <p:nvPr>
            <p:ph idx="4" type="title"/>
          </p:nvPr>
        </p:nvSpPr>
        <p:spPr>
          <a:xfrm>
            <a:off x="456816" y="2565513"/>
            <a:ext cx="491400" cy="272100"/>
          </a:xfrm>
          <a:prstGeom prst="rect">
            <a:avLst/>
          </a:prstGeom>
          <a:noFill/>
          <a:ln>
            <a:noFill/>
          </a:ln>
        </p:spPr>
        <p:txBody>
          <a:bodyPr anchorCtr="0" anchor="t" bIns="34275" lIns="34275" spcFirstLastPara="1" rIns="34275" wrap="square" tIns="34275">
            <a:noAutofit/>
          </a:bodyPr>
          <a:lstStyle>
            <a:lvl1pPr lvl="0" marR="0" algn="l">
              <a:lnSpc>
                <a:spcPct val="91000"/>
              </a:lnSpc>
              <a:spcBef>
                <a:spcPts val="0"/>
              </a:spcBef>
              <a:spcAft>
                <a:spcPts val="0"/>
              </a:spcAft>
              <a:buSzPts val="2550"/>
              <a:buNone/>
              <a:defRPr sz="1575">
                <a:solidFill>
                  <a:schemeClr val="lt1"/>
                </a:solidFill>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244" name="Google Shape;1244;g3970249a880_0_12617"/>
          <p:cNvSpPr txBox="1"/>
          <p:nvPr>
            <p:ph idx="5" type="title"/>
          </p:nvPr>
        </p:nvSpPr>
        <p:spPr>
          <a:xfrm>
            <a:off x="456816" y="3337704"/>
            <a:ext cx="491400" cy="272100"/>
          </a:xfrm>
          <a:prstGeom prst="rect">
            <a:avLst/>
          </a:prstGeom>
          <a:noFill/>
          <a:ln>
            <a:noFill/>
          </a:ln>
        </p:spPr>
        <p:txBody>
          <a:bodyPr anchorCtr="0" anchor="t" bIns="34275" lIns="34275" spcFirstLastPara="1" rIns="34275" wrap="square" tIns="34275">
            <a:noAutofit/>
          </a:bodyPr>
          <a:lstStyle>
            <a:lvl1pPr lvl="0" marR="0" algn="l">
              <a:lnSpc>
                <a:spcPct val="91000"/>
              </a:lnSpc>
              <a:spcBef>
                <a:spcPts val="0"/>
              </a:spcBef>
              <a:spcAft>
                <a:spcPts val="0"/>
              </a:spcAft>
              <a:buSzPts val="2550"/>
              <a:buNone/>
              <a:defRPr sz="1575">
                <a:solidFill>
                  <a:schemeClr val="lt1"/>
                </a:solidFill>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245" name="Google Shape;1245;g3970249a880_0_12617"/>
          <p:cNvSpPr txBox="1"/>
          <p:nvPr>
            <p:ph idx="6" type="title"/>
          </p:nvPr>
        </p:nvSpPr>
        <p:spPr>
          <a:xfrm>
            <a:off x="456816" y="4065522"/>
            <a:ext cx="491400" cy="272100"/>
          </a:xfrm>
          <a:prstGeom prst="rect">
            <a:avLst/>
          </a:prstGeom>
          <a:noFill/>
          <a:ln>
            <a:noFill/>
          </a:ln>
        </p:spPr>
        <p:txBody>
          <a:bodyPr anchorCtr="0" anchor="t" bIns="34275" lIns="34275" spcFirstLastPara="1" rIns="34275" wrap="square" tIns="34275">
            <a:noAutofit/>
          </a:bodyPr>
          <a:lstStyle>
            <a:lvl1pPr lvl="0" marR="0" algn="l">
              <a:lnSpc>
                <a:spcPct val="91000"/>
              </a:lnSpc>
              <a:spcBef>
                <a:spcPts val="0"/>
              </a:spcBef>
              <a:spcAft>
                <a:spcPts val="0"/>
              </a:spcAft>
              <a:buSzPts val="2550"/>
              <a:buNone/>
              <a:defRPr sz="1575">
                <a:solidFill>
                  <a:schemeClr val="lt1"/>
                </a:solidFill>
                <a:latin typeface="Poppins"/>
                <a:ea typeface="Poppins"/>
                <a:cs typeface="Poppins"/>
                <a:sym typeface="Poppins"/>
              </a:defRPr>
            </a:lvl1pPr>
            <a:lvl2pPr lvl="1" algn="l">
              <a:lnSpc>
                <a:spcPct val="100000"/>
              </a:lnSpc>
              <a:spcBef>
                <a:spcPts val="0"/>
              </a:spcBef>
              <a:spcAft>
                <a:spcPts val="0"/>
              </a:spcAft>
              <a:buSzPts val="1687"/>
              <a:buFont typeface="Poppins"/>
              <a:buNone/>
              <a:defRPr b="1" sz="1687">
                <a:latin typeface="Poppins"/>
                <a:ea typeface="Poppins"/>
                <a:cs typeface="Poppins"/>
                <a:sym typeface="Poppins"/>
              </a:defRPr>
            </a:lvl2pPr>
            <a:lvl3pPr lvl="2" algn="l">
              <a:lnSpc>
                <a:spcPct val="100000"/>
              </a:lnSpc>
              <a:spcBef>
                <a:spcPts val="0"/>
              </a:spcBef>
              <a:spcAft>
                <a:spcPts val="0"/>
              </a:spcAft>
              <a:buSzPts val="1687"/>
              <a:buFont typeface="Poppins"/>
              <a:buNone/>
              <a:defRPr b="1" sz="1687">
                <a:latin typeface="Poppins"/>
                <a:ea typeface="Poppins"/>
                <a:cs typeface="Poppins"/>
                <a:sym typeface="Poppins"/>
              </a:defRPr>
            </a:lvl3pPr>
            <a:lvl4pPr lvl="3" algn="l">
              <a:lnSpc>
                <a:spcPct val="100000"/>
              </a:lnSpc>
              <a:spcBef>
                <a:spcPts val="0"/>
              </a:spcBef>
              <a:spcAft>
                <a:spcPts val="0"/>
              </a:spcAft>
              <a:buSzPts val="1687"/>
              <a:buFont typeface="Poppins"/>
              <a:buNone/>
              <a:defRPr b="1" sz="1687">
                <a:latin typeface="Poppins"/>
                <a:ea typeface="Poppins"/>
                <a:cs typeface="Poppins"/>
                <a:sym typeface="Poppins"/>
              </a:defRPr>
            </a:lvl4pPr>
            <a:lvl5pPr lvl="4" algn="l">
              <a:lnSpc>
                <a:spcPct val="100000"/>
              </a:lnSpc>
              <a:spcBef>
                <a:spcPts val="0"/>
              </a:spcBef>
              <a:spcAft>
                <a:spcPts val="0"/>
              </a:spcAft>
              <a:buSzPts val="1687"/>
              <a:buFont typeface="Poppins"/>
              <a:buNone/>
              <a:defRPr b="1" sz="1687">
                <a:latin typeface="Poppins"/>
                <a:ea typeface="Poppins"/>
                <a:cs typeface="Poppins"/>
                <a:sym typeface="Poppins"/>
              </a:defRPr>
            </a:lvl5pPr>
            <a:lvl6pPr lvl="5" algn="l">
              <a:lnSpc>
                <a:spcPct val="100000"/>
              </a:lnSpc>
              <a:spcBef>
                <a:spcPts val="0"/>
              </a:spcBef>
              <a:spcAft>
                <a:spcPts val="0"/>
              </a:spcAft>
              <a:buSzPts val="1687"/>
              <a:buFont typeface="Poppins"/>
              <a:buNone/>
              <a:defRPr b="1" sz="1687">
                <a:latin typeface="Poppins"/>
                <a:ea typeface="Poppins"/>
                <a:cs typeface="Poppins"/>
                <a:sym typeface="Poppins"/>
              </a:defRPr>
            </a:lvl6pPr>
            <a:lvl7pPr lvl="6" algn="l">
              <a:lnSpc>
                <a:spcPct val="100000"/>
              </a:lnSpc>
              <a:spcBef>
                <a:spcPts val="0"/>
              </a:spcBef>
              <a:spcAft>
                <a:spcPts val="0"/>
              </a:spcAft>
              <a:buSzPts val="1687"/>
              <a:buFont typeface="Poppins"/>
              <a:buNone/>
              <a:defRPr b="1" sz="1687">
                <a:latin typeface="Poppins"/>
                <a:ea typeface="Poppins"/>
                <a:cs typeface="Poppins"/>
                <a:sym typeface="Poppins"/>
              </a:defRPr>
            </a:lvl7pPr>
            <a:lvl8pPr lvl="7" algn="l">
              <a:lnSpc>
                <a:spcPct val="100000"/>
              </a:lnSpc>
              <a:spcBef>
                <a:spcPts val="0"/>
              </a:spcBef>
              <a:spcAft>
                <a:spcPts val="0"/>
              </a:spcAft>
              <a:buSzPts val="1687"/>
              <a:buFont typeface="Poppins"/>
              <a:buNone/>
              <a:defRPr b="1" sz="1687">
                <a:latin typeface="Poppins"/>
                <a:ea typeface="Poppins"/>
                <a:cs typeface="Poppins"/>
                <a:sym typeface="Poppins"/>
              </a:defRPr>
            </a:lvl8pPr>
            <a:lvl9pPr lvl="8" algn="l">
              <a:lnSpc>
                <a:spcPct val="100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246" name="Google Shape;1246;g3970249a880_0_12617"/>
          <p:cNvSpPr txBox="1"/>
          <p:nvPr>
            <p:ph idx="1" type="subTitle"/>
          </p:nvPr>
        </p:nvSpPr>
        <p:spPr>
          <a:xfrm>
            <a:off x="3555034" y="1694240"/>
            <a:ext cx="4558200" cy="561000"/>
          </a:xfrm>
          <a:prstGeom prst="rect">
            <a:avLst/>
          </a:prstGeom>
          <a:noFill/>
          <a:ln>
            <a:noFill/>
          </a:ln>
        </p:spPr>
        <p:txBody>
          <a:bodyPr anchorCtr="0" anchor="t" bIns="34275" lIns="34275" spcFirstLastPara="1" rIns="34275" wrap="square" tIns="34275">
            <a:noAutofit/>
          </a:bodyPr>
          <a:lstStyle>
            <a:lvl1pPr lvl="0" marR="0" algn="l">
              <a:lnSpc>
                <a:spcPct val="164000"/>
              </a:lnSpc>
              <a:spcBef>
                <a:spcPts val="0"/>
              </a:spcBef>
              <a:spcAft>
                <a:spcPts val="0"/>
              </a:spcAft>
              <a:buClr>
                <a:srgbClr val="C00000"/>
              </a:buClr>
              <a:buSzPts val="675"/>
              <a:buFont typeface="Abel"/>
              <a:buNone/>
              <a:defRPr sz="67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247" name="Google Shape;1247;g3970249a880_0_12617"/>
          <p:cNvSpPr txBox="1"/>
          <p:nvPr>
            <p:ph idx="7" type="subTitle"/>
          </p:nvPr>
        </p:nvSpPr>
        <p:spPr>
          <a:xfrm>
            <a:off x="3555034" y="958908"/>
            <a:ext cx="4558200" cy="561000"/>
          </a:xfrm>
          <a:prstGeom prst="rect">
            <a:avLst/>
          </a:prstGeom>
          <a:noFill/>
          <a:ln>
            <a:noFill/>
          </a:ln>
        </p:spPr>
        <p:txBody>
          <a:bodyPr anchorCtr="0" anchor="t" bIns="34275" lIns="34275" spcFirstLastPara="1" rIns="34275" wrap="square" tIns="34275">
            <a:noAutofit/>
          </a:bodyPr>
          <a:lstStyle>
            <a:lvl1pPr lvl="0" marR="0" algn="l">
              <a:lnSpc>
                <a:spcPct val="164000"/>
              </a:lnSpc>
              <a:spcBef>
                <a:spcPts val="0"/>
              </a:spcBef>
              <a:spcAft>
                <a:spcPts val="0"/>
              </a:spcAft>
              <a:buClr>
                <a:srgbClr val="C00000"/>
              </a:buClr>
              <a:buSzPts val="675"/>
              <a:buFont typeface="Abel"/>
              <a:buNone/>
              <a:defRPr sz="67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248" name="Google Shape;1248;g3970249a880_0_12617"/>
          <p:cNvSpPr txBox="1"/>
          <p:nvPr>
            <p:ph idx="8" type="subTitle"/>
          </p:nvPr>
        </p:nvSpPr>
        <p:spPr>
          <a:xfrm>
            <a:off x="3555034" y="3166371"/>
            <a:ext cx="4558200" cy="561000"/>
          </a:xfrm>
          <a:prstGeom prst="rect">
            <a:avLst/>
          </a:prstGeom>
          <a:noFill/>
          <a:ln>
            <a:noFill/>
          </a:ln>
        </p:spPr>
        <p:txBody>
          <a:bodyPr anchorCtr="0" anchor="t" bIns="34275" lIns="34275" spcFirstLastPara="1" rIns="34275" wrap="square" tIns="34275">
            <a:noAutofit/>
          </a:bodyPr>
          <a:lstStyle>
            <a:lvl1pPr lvl="0" marR="0" algn="l">
              <a:lnSpc>
                <a:spcPct val="164000"/>
              </a:lnSpc>
              <a:spcBef>
                <a:spcPts val="0"/>
              </a:spcBef>
              <a:spcAft>
                <a:spcPts val="0"/>
              </a:spcAft>
              <a:buClr>
                <a:srgbClr val="C00000"/>
              </a:buClr>
              <a:buSzPts val="675"/>
              <a:buFont typeface="Abel"/>
              <a:buNone/>
              <a:defRPr sz="67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249" name="Google Shape;1249;g3970249a880_0_12617"/>
          <p:cNvSpPr txBox="1"/>
          <p:nvPr>
            <p:ph idx="9" type="subTitle"/>
          </p:nvPr>
        </p:nvSpPr>
        <p:spPr>
          <a:xfrm>
            <a:off x="3555034" y="2431039"/>
            <a:ext cx="4558200" cy="561000"/>
          </a:xfrm>
          <a:prstGeom prst="rect">
            <a:avLst/>
          </a:prstGeom>
          <a:noFill/>
          <a:ln>
            <a:noFill/>
          </a:ln>
        </p:spPr>
        <p:txBody>
          <a:bodyPr anchorCtr="0" anchor="t" bIns="34275" lIns="34275" spcFirstLastPara="1" rIns="34275" wrap="square" tIns="34275">
            <a:noAutofit/>
          </a:bodyPr>
          <a:lstStyle>
            <a:lvl1pPr lvl="0" marR="0" algn="l">
              <a:lnSpc>
                <a:spcPct val="164000"/>
              </a:lnSpc>
              <a:spcBef>
                <a:spcPts val="0"/>
              </a:spcBef>
              <a:spcAft>
                <a:spcPts val="0"/>
              </a:spcAft>
              <a:buClr>
                <a:srgbClr val="C00000"/>
              </a:buClr>
              <a:buSzPts val="675"/>
              <a:buFont typeface="Abel"/>
              <a:buNone/>
              <a:defRPr sz="67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250" name="Google Shape;1250;g3970249a880_0_12617"/>
          <p:cNvSpPr txBox="1"/>
          <p:nvPr>
            <p:ph idx="13" type="subTitle"/>
          </p:nvPr>
        </p:nvSpPr>
        <p:spPr>
          <a:xfrm>
            <a:off x="3555034" y="3924784"/>
            <a:ext cx="4558200" cy="561000"/>
          </a:xfrm>
          <a:prstGeom prst="rect">
            <a:avLst/>
          </a:prstGeom>
          <a:noFill/>
          <a:ln>
            <a:noFill/>
          </a:ln>
        </p:spPr>
        <p:txBody>
          <a:bodyPr anchorCtr="0" anchor="t" bIns="34275" lIns="34275" spcFirstLastPara="1" rIns="34275" wrap="square" tIns="34275">
            <a:noAutofit/>
          </a:bodyPr>
          <a:lstStyle>
            <a:lvl1pPr lvl="0" marR="0" algn="l">
              <a:lnSpc>
                <a:spcPct val="164000"/>
              </a:lnSpc>
              <a:spcBef>
                <a:spcPts val="0"/>
              </a:spcBef>
              <a:spcAft>
                <a:spcPts val="0"/>
              </a:spcAft>
              <a:buClr>
                <a:srgbClr val="C00000"/>
              </a:buClr>
              <a:buSzPts val="675"/>
              <a:buFont typeface="Abel"/>
              <a:buNone/>
              <a:defRPr sz="67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251" name="Google Shape;1251;g3970249a880_0_12617"/>
          <p:cNvSpPr txBox="1"/>
          <p:nvPr>
            <p:ph idx="14" type="subTitle"/>
          </p:nvPr>
        </p:nvSpPr>
        <p:spPr>
          <a:xfrm>
            <a:off x="1003627" y="1091841"/>
            <a:ext cx="2043300" cy="353400"/>
          </a:xfrm>
          <a:prstGeom prst="rect">
            <a:avLst/>
          </a:prstGeom>
          <a:noFill/>
          <a:ln>
            <a:noFill/>
          </a:ln>
        </p:spPr>
        <p:txBody>
          <a:bodyPr anchorCtr="0" anchor="t" bIns="34275" lIns="34275" spcFirstLastPara="1" rIns="34275" wrap="square" tIns="34275">
            <a:noAutofit/>
          </a:bodyPr>
          <a:lstStyle>
            <a:lvl1pPr lvl="0" algn="l">
              <a:lnSpc>
                <a:spcPct val="115000"/>
              </a:lnSpc>
              <a:spcBef>
                <a:spcPts val="0"/>
              </a:spcBef>
              <a:spcAft>
                <a:spcPts val="0"/>
              </a:spcAft>
              <a:buClr>
                <a:schemeClr val="lt1"/>
              </a:buClr>
              <a:buSzPts val="900"/>
              <a:buFont typeface="Poppins"/>
              <a:buNone/>
              <a:defRPr b="1" sz="900">
                <a:solidFill>
                  <a:schemeClr val="lt1"/>
                </a:solidFill>
                <a:latin typeface="Poppins"/>
                <a:ea typeface="Poppins"/>
                <a:cs typeface="Poppins"/>
                <a:sym typeface="Poppins"/>
              </a:defRPr>
            </a:lvl1pPr>
            <a:lvl2pPr lvl="1" algn="l">
              <a:lnSpc>
                <a:spcPct val="115000"/>
              </a:lnSpc>
              <a:spcBef>
                <a:spcPts val="1350"/>
              </a:spcBef>
              <a:spcAft>
                <a:spcPts val="0"/>
              </a:spcAft>
              <a:buSzPts val="810"/>
              <a:buNone/>
              <a:defRPr sz="900"/>
            </a:lvl2pPr>
            <a:lvl3pPr lvl="2" algn="l">
              <a:lnSpc>
                <a:spcPct val="115000"/>
              </a:lnSpc>
              <a:spcBef>
                <a:spcPts val="1350"/>
              </a:spcBef>
              <a:spcAft>
                <a:spcPts val="0"/>
              </a:spcAft>
              <a:buSzPts val="675"/>
              <a:buNone/>
              <a:defRPr sz="750"/>
            </a:lvl3pPr>
            <a:lvl4pPr lvl="3" algn="l">
              <a:lnSpc>
                <a:spcPct val="115000"/>
              </a:lnSpc>
              <a:spcBef>
                <a:spcPts val="1350"/>
              </a:spcBef>
              <a:spcAft>
                <a:spcPts val="0"/>
              </a:spcAft>
              <a:buSzPts val="540"/>
              <a:buNone/>
              <a:defRPr sz="600"/>
            </a:lvl4pPr>
            <a:lvl5pPr lvl="4" algn="l">
              <a:lnSpc>
                <a:spcPct val="115000"/>
              </a:lnSpc>
              <a:spcBef>
                <a:spcPts val="1350"/>
              </a:spcBef>
              <a:spcAft>
                <a:spcPts val="0"/>
              </a:spcAft>
              <a:buSzPts val="405"/>
              <a:buNone/>
              <a:defRPr sz="450"/>
            </a:lvl5pPr>
            <a:lvl6pPr lvl="5" algn="l">
              <a:lnSpc>
                <a:spcPct val="115000"/>
              </a:lnSpc>
              <a:spcBef>
                <a:spcPts val="375"/>
              </a:spcBef>
              <a:spcAft>
                <a:spcPts val="0"/>
              </a:spcAft>
              <a:buSzPts val="187"/>
              <a:buNone/>
              <a:defRPr sz="187"/>
            </a:lvl6pPr>
            <a:lvl7pPr lvl="6" algn="l">
              <a:lnSpc>
                <a:spcPct val="115000"/>
              </a:lnSpc>
              <a:spcBef>
                <a:spcPts val="375"/>
              </a:spcBef>
              <a:spcAft>
                <a:spcPts val="0"/>
              </a:spcAft>
              <a:buSzPts val="187"/>
              <a:buNone/>
              <a:defRPr sz="187"/>
            </a:lvl7pPr>
            <a:lvl8pPr lvl="7" algn="l">
              <a:lnSpc>
                <a:spcPct val="115000"/>
              </a:lnSpc>
              <a:spcBef>
                <a:spcPts val="375"/>
              </a:spcBef>
              <a:spcAft>
                <a:spcPts val="0"/>
              </a:spcAft>
              <a:buSzPts val="187"/>
              <a:buNone/>
              <a:defRPr sz="187"/>
            </a:lvl8pPr>
            <a:lvl9pPr lvl="8" algn="l">
              <a:lnSpc>
                <a:spcPct val="115000"/>
              </a:lnSpc>
              <a:spcBef>
                <a:spcPts val="375"/>
              </a:spcBef>
              <a:spcAft>
                <a:spcPts val="0"/>
              </a:spcAft>
              <a:buSzPts val="187"/>
              <a:buNone/>
              <a:defRPr sz="187"/>
            </a:lvl9pPr>
          </a:lstStyle>
          <a:p/>
        </p:txBody>
      </p:sp>
      <p:sp>
        <p:nvSpPr>
          <p:cNvPr id="1252" name="Google Shape;1252;g3970249a880_0_12617"/>
          <p:cNvSpPr txBox="1"/>
          <p:nvPr>
            <p:ph idx="15" type="subTitle"/>
          </p:nvPr>
        </p:nvSpPr>
        <p:spPr>
          <a:xfrm>
            <a:off x="1003627" y="1818525"/>
            <a:ext cx="2043300" cy="353400"/>
          </a:xfrm>
          <a:prstGeom prst="rect">
            <a:avLst/>
          </a:prstGeom>
          <a:noFill/>
          <a:ln>
            <a:noFill/>
          </a:ln>
        </p:spPr>
        <p:txBody>
          <a:bodyPr anchorCtr="0" anchor="t" bIns="34275" lIns="34275" spcFirstLastPara="1" rIns="34275" wrap="square" tIns="34275">
            <a:noAutofit/>
          </a:bodyPr>
          <a:lstStyle>
            <a:lvl1pPr lvl="0" algn="l">
              <a:lnSpc>
                <a:spcPct val="115000"/>
              </a:lnSpc>
              <a:spcBef>
                <a:spcPts val="0"/>
              </a:spcBef>
              <a:spcAft>
                <a:spcPts val="0"/>
              </a:spcAft>
              <a:buClr>
                <a:schemeClr val="lt1"/>
              </a:buClr>
              <a:buSzPts val="900"/>
              <a:buFont typeface="Poppins"/>
              <a:buNone/>
              <a:defRPr b="1" sz="900">
                <a:solidFill>
                  <a:schemeClr val="lt1"/>
                </a:solidFill>
                <a:latin typeface="Poppins"/>
                <a:ea typeface="Poppins"/>
                <a:cs typeface="Poppins"/>
                <a:sym typeface="Poppins"/>
              </a:defRPr>
            </a:lvl1pPr>
            <a:lvl2pPr lvl="1" algn="l">
              <a:lnSpc>
                <a:spcPct val="115000"/>
              </a:lnSpc>
              <a:spcBef>
                <a:spcPts val="1350"/>
              </a:spcBef>
              <a:spcAft>
                <a:spcPts val="0"/>
              </a:spcAft>
              <a:buSzPts val="810"/>
              <a:buNone/>
              <a:defRPr sz="900"/>
            </a:lvl2pPr>
            <a:lvl3pPr lvl="2" algn="l">
              <a:lnSpc>
                <a:spcPct val="115000"/>
              </a:lnSpc>
              <a:spcBef>
                <a:spcPts val="1350"/>
              </a:spcBef>
              <a:spcAft>
                <a:spcPts val="0"/>
              </a:spcAft>
              <a:buSzPts val="675"/>
              <a:buNone/>
              <a:defRPr sz="750"/>
            </a:lvl3pPr>
            <a:lvl4pPr lvl="3" algn="l">
              <a:lnSpc>
                <a:spcPct val="115000"/>
              </a:lnSpc>
              <a:spcBef>
                <a:spcPts val="1350"/>
              </a:spcBef>
              <a:spcAft>
                <a:spcPts val="0"/>
              </a:spcAft>
              <a:buSzPts val="540"/>
              <a:buNone/>
              <a:defRPr sz="600"/>
            </a:lvl4pPr>
            <a:lvl5pPr lvl="4" algn="l">
              <a:lnSpc>
                <a:spcPct val="115000"/>
              </a:lnSpc>
              <a:spcBef>
                <a:spcPts val="1350"/>
              </a:spcBef>
              <a:spcAft>
                <a:spcPts val="0"/>
              </a:spcAft>
              <a:buSzPts val="405"/>
              <a:buNone/>
              <a:defRPr sz="450"/>
            </a:lvl5pPr>
            <a:lvl6pPr lvl="5" algn="l">
              <a:lnSpc>
                <a:spcPct val="115000"/>
              </a:lnSpc>
              <a:spcBef>
                <a:spcPts val="375"/>
              </a:spcBef>
              <a:spcAft>
                <a:spcPts val="0"/>
              </a:spcAft>
              <a:buSzPts val="187"/>
              <a:buNone/>
              <a:defRPr sz="187"/>
            </a:lvl6pPr>
            <a:lvl7pPr lvl="6" algn="l">
              <a:lnSpc>
                <a:spcPct val="115000"/>
              </a:lnSpc>
              <a:spcBef>
                <a:spcPts val="375"/>
              </a:spcBef>
              <a:spcAft>
                <a:spcPts val="0"/>
              </a:spcAft>
              <a:buSzPts val="187"/>
              <a:buNone/>
              <a:defRPr sz="187"/>
            </a:lvl7pPr>
            <a:lvl8pPr lvl="7" algn="l">
              <a:lnSpc>
                <a:spcPct val="115000"/>
              </a:lnSpc>
              <a:spcBef>
                <a:spcPts val="375"/>
              </a:spcBef>
              <a:spcAft>
                <a:spcPts val="0"/>
              </a:spcAft>
              <a:buSzPts val="187"/>
              <a:buNone/>
              <a:defRPr sz="187"/>
            </a:lvl8pPr>
            <a:lvl9pPr lvl="8" algn="l">
              <a:lnSpc>
                <a:spcPct val="115000"/>
              </a:lnSpc>
              <a:spcBef>
                <a:spcPts val="375"/>
              </a:spcBef>
              <a:spcAft>
                <a:spcPts val="0"/>
              </a:spcAft>
              <a:buSzPts val="187"/>
              <a:buNone/>
              <a:defRPr sz="187"/>
            </a:lvl9pPr>
          </a:lstStyle>
          <a:p/>
        </p:txBody>
      </p:sp>
      <p:sp>
        <p:nvSpPr>
          <p:cNvPr id="1253" name="Google Shape;1253;g3970249a880_0_12617"/>
          <p:cNvSpPr txBox="1"/>
          <p:nvPr>
            <p:ph idx="16" type="subTitle"/>
          </p:nvPr>
        </p:nvSpPr>
        <p:spPr>
          <a:xfrm>
            <a:off x="1003627" y="2570081"/>
            <a:ext cx="2043300" cy="353400"/>
          </a:xfrm>
          <a:prstGeom prst="rect">
            <a:avLst/>
          </a:prstGeom>
          <a:noFill/>
          <a:ln>
            <a:noFill/>
          </a:ln>
        </p:spPr>
        <p:txBody>
          <a:bodyPr anchorCtr="0" anchor="t" bIns="34275" lIns="34275" spcFirstLastPara="1" rIns="34275" wrap="square" tIns="34275">
            <a:noAutofit/>
          </a:bodyPr>
          <a:lstStyle>
            <a:lvl1pPr lvl="0" algn="l">
              <a:lnSpc>
                <a:spcPct val="115000"/>
              </a:lnSpc>
              <a:spcBef>
                <a:spcPts val="0"/>
              </a:spcBef>
              <a:spcAft>
                <a:spcPts val="0"/>
              </a:spcAft>
              <a:buClr>
                <a:schemeClr val="lt1"/>
              </a:buClr>
              <a:buSzPts val="900"/>
              <a:buFont typeface="Poppins"/>
              <a:buNone/>
              <a:defRPr b="1" sz="900">
                <a:solidFill>
                  <a:schemeClr val="lt1"/>
                </a:solidFill>
                <a:latin typeface="Poppins"/>
                <a:ea typeface="Poppins"/>
                <a:cs typeface="Poppins"/>
                <a:sym typeface="Poppins"/>
              </a:defRPr>
            </a:lvl1pPr>
            <a:lvl2pPr lvl="1" algn="l">
              <a:lnSpc>
                <a:spcPct val="115000"/>
              </a:lnSpc>
              <a:spcBef>
                <a:spcPts val="1350"/>
              </a:spcBef>
              <a:spcAft>
                <a:spcPts val="0"/>
              </a:spcAft>
              <a:buSzPts val="810"/>
              <a:buNone/>
              <a:defRPr sz="900"/>
            </a:lvl2pPr>
            <a:lvl3pPr lvl="2" algn="l">
              <a:lnSpc>
                <a:spcPct val="115000"/>
              </a:lnSpc>
              <a:spcBef>
                <a:spcPts val="1350"/>
              </a:spcBef>
              <a:spcAft>
                <a:spcPts val="0"/>
              </a:spcAft>
              <a:buSzPts val="675"/>
              <a:buNone/>
              <a:defRPr sz="750"/>
            </a:lvl3pPr>
            <a:lvl4pPr lvl="3" algn="l">
              <a:lnSpc>
                <a:spcPct val="115000"/>
              </a:lnSpc>
              <a:spcBef>
                <a:spcPts val="1350"/>
              </a:spcBef>
              <a:spcAft>
                <a:spcPts val="0"/>
              </a:spcAft>
              <a:buSzPts val="540"/>
              <a:buNone/>
              <a:defRPr sz="600"/>
            </a:lvl4pPr>
            <a:lvl5pPr lvl="4" algn="l">
              <a:lnSpc>
                <a:spcPct val="115000"/>
              </a:lnSpc>
              <a:spcBef>
                <a:spcPts val="1350"/>
              </a:spcBef>
              <a:spcAft>
                <a:spcPts val="0"/>
              </a:spcAft>
              <a:buSzPts val="405"/>
              <a:buNone/>
              <a:defRPr sz="450"/>
            </a:lvl5pPr>
            <a:lvl6pPr lvl="5" algn="l">
              <a:lnSpc>
                <a:spcPct val="115000"/>
              </a:lnSpc>
              <a:spcBef>
                <a:spcPts val="375"/>
              </a:spcBef>
              <a:spcAft>
                <a:spcPts val="0"/>
              </a:spcAft>
              <a:buSzPts val="187"/>
              <a:buNone/>
              <a:defRPr sz="187"/>
            </a:lvl6pPr>
            <a:lvl7pPr lvl="6" algn="l">
              <a:lnSpc>
                <a:spcPct val="115000"/>
              </a:lnSpc>
              <a:spcBef>
                <a:spcPts val="375"/>
              </a:spcBef>
              <a:spcAft>
                <a:spcPts val="0"/>
              </a:spcAft>
              <a:buSzPts val="187"/>
              <a:buNone/>
              <a:defRPr sz="187"/>
            </a:lvl7pPr>
            <a:lvl8pPr lvl="7" algn="l">
              <a:lnSpc>
                <a:spcPct val="115000"/>
              </a:lnSpc>
              <a:spcBef>
                <a:spcPts val="375"/>
              </a:spcBef>
              <a:spcAft>
                <a:spcPts val="0"/>
              </a:spcAft>
              <a:buSzPts val="187"/>
              <a:buNone/>
              <a:defRPr sz="187"/>
            </a:lvl8pPr>
            <a:lvl9pPr lvl="8" algn="l">
              <a:lnSpc>
                <a:spcPct val="115000"/>
              </a:lnSpc>
              <a:spcBef>
                <a:spcPts val="375"/>
              </a:spcBef>
              <a:spcAft>
                <a:spcPts val="0"/>
              </a:spcAft>
              <a:buSzPts val="187"/>
              <a:buNone/>
              <a:defRPr sz="187"/>
            </a:lvl9pPr>
          </a:lstStyle>
          <a:p/>
        </p:txBody>
      </p:sp>
      <p:sp>
        <p:nvSpPr>
          <p:cNvPr id="1254" name="Google Shape;1254;g3970249a880_0_12617"/>
          <p:cNvSpPr txBox="1"/>
          <p:nvPr>
            <p:ph idx="17" type="subTitle"/>
          </p:nvPr>
        </p:nvSpPr>
        <p:spPr>
          <a:xfrm>
            <a:off x="1003627" y="3302261"/>
            <a:ext cx="2043300" cy="353400"/>
          </a:xfrm>
          <a:prstGeom prst="rect">
            <a:avLst/>
          </a:prstGeom>
          <a:noFill/>
          <a:ln>
            <a:noFill/>
          </a:ln>
        </p:spPr>
        <p:txBody>
          <a:bodyPr anchorCtr="0" anchor="t" bIns="34275" lIns="34275" spcFirstLastPara="1" rIns="34275" wrap="square" tIns="34275">
            <a:noAutofit/>
          </a:bodyPr>
          <a:lstStyle>
            <a:lvl1pPr lvl="0" algn="l">
              <a:lnSpc>
                <a:spcPct val="115000"/>
              </a:lnSpc>
              <a:spcBef>
                <a:spcPts val="0"/>
              </a:spcBef>
              <a:spcAft>
                <a:spcPts val="0"/>
              </a:spcAft>
              <a:buClr>
                <a:schemeClr val="lt1"/>
              </a:buClr>
              <a:buSzPts val="900"/>
              <a:buFont typeface="Poppins"/>
              <a:buNone/>
              <a:defRPr b="1" sz="900">
                <a:solidFill>
                  <a:schemeClr val="lt1"/>
                </a:solidFill>
                <a:latin typeface="Poppins"/>
                <a:ea typeface="Poppins"/>
                <a:cs typeface="Poppins"/>
                <a:sym typeface="Poppins"/>
              </a:defRPr>
            </a:lvl1pPr>
            <a:lvl2pPr lvl="1" algn="l">
              <a:lnSpc>
                <a:spcPct val="115000"/>
              </a:lnSpc>
              <a:spcBef>
                <a:spcPts val="1350"/>
              </a:spcBef>
              <a:spcAft>
                <a:spcPts val="0"/>
              </a:spcAft>
              <a:buSzPts val="810"/>
              <a:buNone/>
              <a:defRPr sz="900"/>
            </a:lvl2pPr>
            <a:lvl3pPr lvl="2" algn="l">
              <a:lnSpc>
                <a:spcPct val="115000"/>
              </a:lnSpc>
              <a:spcBef>
                <a:spcPts val="1350"/>
              </a:spcBef>
              <a:spcAft>
                <a:spcPts val="0"/>
              </a:spcAft>
              <a:buSzPts val="675"/>
              <a:buNone/>
              <a:defRPr sz="750"/>
            </a:lvl3pPr>
            <a:lvl4pPr lvl="3" algn="l">
              <a:lnSpc>
                <a:spcPct val="115000"/>
              </a:lnSpc>
              <a:spcBef>
                <a:spcPts val="1350"/>
              </a:spcBef>
              <a:spcAft>
                <a:spcPts val="0"/>
              </a:spcAft>
              <a:buSzPts val="540"/>
              <a:buNone/>
              <a:defRPr sz="600"/>
            </a:lvl4pPr>
            <a:lvl5pPr lvl="4" algn="l">
              <a:lnSpc>
                <a:spcPct val="115000"/>
              </a:lnSpc>
              <a:spcBef>
                <a:spcPts val="1350"/>
              </a:spcBef>
              <a:spcAft>
                <a:spcPts val="0"/>
              </a:spcAft>
              <a:buSzPts val="405"/>
              <a:buNone/>
              <a:defRPr sz="450"/>
            </a:lvl5pPr>
            <a:lvl6pPr lvl="5" algn="l">
              <a:lnSpc>
                <a:spcPct val="115000"/>
              </a:lnSpc>
              <a:spcBef>
                <a:spcPts val="375"/>
              </a:spcBef>
              <a:spcAft>
                <a:spcPts val="0"/>
              </a:spcAft>
              <a:buSzPts val="187"/>
              <a:buNone/>
              <a:defRPr sz="187"/>
            </a:lvl6pPr>
            <a:lvl7pPr lvl="6" algn="l">
              <a:lnSpc>
                <a:spcPct val="115000"/>
              </a:lnSpc>
              <a:spcBef>
                <a:spcPts val="375"/>
              </a:spcBef>
              <a:spcAft>
                <a:spcPts val="0"/>
              </a:spcAft>
              <a:buSzPts val="187"/>
              <a:buNone/>
              <a:defRPr sz="187"/>
            </a:lvl7pPr>
            <a:lvl8pPr lvl="7" algn="l">
              <a:lnSpc>
                <a:spcPct val="115000"/>
              </a:lnSpc>
              <a:spcBef>
                <a:spcPts val="375"/>
              </a:spcBef>
              <a:spcAft>
                <a:spcPts val="0"/>
              </a:spcAft>
              <a:buSzPts val="187"/>
              <a:buNone/>
              <a:defRPr sz="187"/>
            </a:lvl8pPr>
            <a:lvl9pPr lvl="8" algn="l">
              <a:lnSpc>
                <a:spcPct val="115000"/>
              </a:lnSpc>
              <a:spcBef>
                <a:spcPts val="375"/>
              </a:spcBef>
              <a:spcAft>
                <a:spcPts val="0"/>
              </a:spcAft>
              <a:buSzPts val="187"/>
              <a:buNone/>
              <a:defRPr sz="187"/>
            </a:lvl9pPr>
          </a:lstStyle>
          <a:p/>
        </p:txBody>
      </p:sp>
      <p:sp>
        <p:nvSpPr>
          <p:cNvPr id="1255" name="Google Shape;1255;g3970249a880_0_12617"/>
          <p:cNvSpPr txBox="1"/>
          <p:nvPr>
            <p:ph idx="18" type="subTitle"/>
          </p:nvPr>
        </p:nvSpPr>
        <p:spPr>
          <a:xfrm>
            <a:off x="1003627" y="4039934"/>
            <a:ext cx="2043300" cy="353400"/>
          </a:xfrm>
          <a:prstGeom prst="rect">
            <a:avLst/>
          </a:prstGeom>
          <a:noFill/>
          <a:ln>
            <a:noFill/>
          </a:ln>
        </p:spPr>
        <p:txBody>
          <a:bodyPr anchorCtr="0" anchor="t" bIns="34275" lIns="34275" spcFirstLastPara="1" rIns="34275" wrap="square" tIns="34275">
            <a:noAutofit/>
          </a:bodyPr>
          <a:lstStyle>
            <a:lvl1pPr lvl="0" algn="l">
              <a:lnSpc>
                <a:spcPct val="115000"/>
              </a:lnSpc>
              <a:spcBef>
                <a:spcPts val="0"/>
              </a:spcBef>
              <a:spcAft>
                <a:spcPts val="0"/>
              </a:spcAft>
              <a:buClr>
                <a:schemeClr val="lt1"/>
              </a:buClr>
              <a:buSzPts val="900"/>
              <a:buFont typeface="Poppins"/>
              <a:buNone/>
              <a:defRPr b="1" sz="900">
                <a:solidFill>
                  <a:schemeClr val="lt1"/>
                </a:solidFill>
                <a:latin typeface="Poppins"/>
                <a:ea typeface="Poppins"/>
                <a:cs typeface="Poppins"/>
                <a:sym typeface="Poppins"/>
              </a:defRPr>
            </a:lvl1pPr>
            <a:lvl2pPr lvl="1" algn="l">
              <a:lnSpc>
                <a:spcPct val="115000"/>
              </a:lnSpc>
              <a:spcBef>
                <a:spcPts val="1350"/>
              </a:spcBef>
              <a:spcAft>
                <a:spcPts val="0"/>
              </a:spcAft>
              <a:buSzPts val="810"/>
              <a:buNone/>
              <a:defRPr sz="900"/>
            </a:lvl2pPr>
            <a:lvl3pPr lvl="2" algn="l">
              <a:lnSpc>
                <a:spcPct val="115000"/>
              </a:lnSpc>
              <a:spcBef>
                <a:spcPts val="1350"/>
              </a:spcBef>
              <a:spcAft>
                <a:spcPts val="0"/>
              </a:spcAft>
              <a:buSzPts val="675"/>
              <a:buNone/>
              <a:defRPr sz="750"/>
            </a:lvl3pPr>
            <a:lvl4pPr lvl="3" algn="l">
              <a:lnSpc>
                <a:spcPct val="115000"/>
              </a:lnSpc>
              <a:spcBef>
                <a:spcPts val="1350"/>
              </a:spcBef>
              <a:spcAft>
                <a:spcPts val="0"/>
              </a:spcAft>
              <a:buSzPts val="540"/>
              <a:buNone/>
              <a:defRPr sz="600"/>
            </a:lvl4pPr>
            <a:lvl5pPr lvl="4" algn="l">
              <a:lnSpc>
                <a:spcPct val="115000"/>
              </a:lnSpc>
              <a:spcBef>
                <a:spcPts val="1350"/>
              </a:spcBef>
              <a:spcAft>
                <a:spcPts val="0"/>
              </a:spcAft>
              <a:buSzPts val="405"/>
              <a:buNone/>
              <a:defRPr sz="450"/>
            </a:lvl5pPr>
            <a:lvl6pPr lvl="5" algn="l">
              <a:lnSpc>
                <a:spcPct val="115000"/>
              </a:lnSpc>
              <a:spcBef>
                <a:spcPts val="375"/>
              </a:spcBef>
              <a:spcAft>
                <a:spcPts val="0"/>
              </a:spcAft>
              <a:buSzPts val="187"/>
              <a:buNone/>
              <a:defRPr sz="187"/>
            </a:lvl6pPr>
            <a:lvl7pPr lvl="6" algn="l">
              <a:lnSpc>
                <a:spcPct val="115000"/>
              </a:lnSpc>
              <a:spcBef>
                <a:spcPts val="375"/>
              </a:spcBef>
              <a:spcAft>
                <a:spcPts val="0"/>
              </a:spcAft>
              <a:buSzPts val="187"/>
              <a:buNone/>
              <a:defRPr sz="187"/>
            </a:lvl7pPr>
            <a:lvl8pPr lvl="7" algn="l">
              <a:lnSpc>
                <a:spcPct val="115000"/>
              </a:lnSpc>
              <a:spcBef>
                <a:spcPts val="375"/>
              </a:spcBef>
              <a:spcAft>
                <a:spcPts val="0"/>
              </a:spcAft>
              <a:buSzPts val="187"/>
              <a:buNone/>
              <a:defRPr sz="187"/>
            </a:lvl8pPr>
            <a:lvl9pPr lvl="8" algn="l">
              <a:lnSpc>
                <a:spcPct val="115000"/>
              </a:lnSpc>
              <a:spcBef>
                <a:spcPts val="375"/>
              </a:spcBef>
              <a:spcAft>
                <a:spcPts val="0"/>
              </a:spcAft>
              <a:buSzPts val="187"/>
              <a:buNone/>
              <a:defRPr sz="187"/>
            </a:lvl9pPr>
          </a:lstStyle>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9_Custom Layout">
  <p:cSld name="69_Custom Layout">
    <p:bg>
      <p:bgPr>
        <a:solidFill>
          <a:schemeClr val="lt1"/>
        </a:solidFill>
      </p:bgPr>
    </p:bg>
    <p:spTree>
      <p:nvGrpSpPr>
        <p:cNvPr id="1256" name="Shape 1256"/>
        <p:cNvGrpSpPr/>
        <p:nvPr/>
      </p:nvGrpSpPr>
      <p:grpSpPr>
        <a:xfrm>
          <a:off x="0" y="0"/>
          <a:ext cx="0" cy="0"/>
          <a:chOff x="0" y="0"/>
          <a:chExt cx="0" cy="0"/>
        </a:xfrm>
      </p:grpSpPr>
      <p:sp>
        <p:nvSpPr>
          <p:cNvPr id="1257" name="Google Shape;1257;g3970249a880_0_12645"/>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258" name="Google Shape;1258;g3970249a880_0_12645"/>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1_Custom Layout">
  <p:cSld name="71_Custom Layout">
    <p:bg>
      <p:bgPr>
        <a:solidFill>
          <a:schemeClr val="lt1"/>
        </a:solidFill>
      </p:bgPr>
    </p:bg>
    <p:spTree>
      <p:nvGrpSpPr>
        <p:cNvPr id="1259" name="Shape 1259"/>
        <p:cNvGrpSpPr/>
        <p:nvPr/>
      </p:nvGrpSpPr>
      <p:grpSpPr>
        <a:xfrm>
          <a:off x="0" y="0"/>
          <a:ext cx="0" cy="0"/>
          <a:chOff x="0" y="0"/>
          <a:chExt cx="0" cy="0"/>
        </a:xfrm>
      </p:grpSpPr>
      <p:sp>
        <p:nvSpPr>
          <p:cNvPr id="1260" name="Google Shape;1260;g3970249a880_0_12648"/>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261" name="Google Shape;1261;g3970249a880_0_1264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3_Custom Layout">
  <p:cSld name="73_Custom Layout">
    <p:bg>
      <p:bgPr>
        <a:solidFill>
          <a:schemeClr val="lt1"/>
        </a:solidFill>
      </p:bgPr>
    </p:bg>
    <p:spTree>
      <p:nvGrpSpPr>
        <p:cNvPr id="1262" name="Shape 1262"/>
        <p:cNvGrpSpPr/>
        <p:nvPr/>
      </p:nvGrpSpPr>
      <p:grpSpPr>
        <a:xfrm>
          <a:off x="0" y="0"/>
          <a:ext cx="0" cy="0"/>
          <a:chOff x="0" y="0"/>
          <a:chExt cx="0" cy="0"/>
        </a:xfrm>
      </p:grpSpPr>
      <p:sp>
        <p:nvSpPr>
          <p:cNvPr id="1263" name="Google Shape;1263;g3970249a880_0_12651"/>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264" name="Google Shape;1264;g3970249a880_0_1265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2_Custom Layout">
  <p:cSld name="72_Custom Layout">
    <p:bg>
      <p:bgPr>
        <a:solidFill>
          <a:schemeClr val="lt1"/>
        </a:solidFill>
      </p:bgPr>
    </p:bg>
    <p:spTree>
      <p:nvGrpSpPr>
        <p:cNvPr id="1265" name="Shape 1265"/>
        <p:cNvGrpSpPr/>
        <p:nvPr/>
      </p:nvGrpSpPr>
      <p:grpSpPr>
        <a:xfrm>
          <a:off x="0" y="0"/>
          <a:ext cx="0" cy="0"/>
          <a:chOff x="0" y="0"/>
          <a:chExt cx="0" cy="0"/>
        </a:xfrm>
      </p:grpSpPr>
      <p:sp>
        <p:nvSpPr>
          <p:cNvPr id="1266" name="Google Shape;1266;g3970249a880_0_12654"/>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267" name="Google Shape;1267;g3970249a880_0_1265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0_Custom Layout">
  <p:cSld name="70_Custom Layout">
    <p:bg>
      <p:bgPr>
        <a:blipFill>
          <a:blip r:embed="rId2">
            <a:alphaModFix/>
          </a:blip>
          <a:stretch>
            <a:fillRect/>
          </a:stretch>
        </a:blipFill>
      </p:bgPr>
    </p:bg>
    <p:spTree>
      <p:nvGrpSpPr>
        <p:cNvPr id="1268" name="Shape 1268"/>
        <p:cNvGrpSpPr/>
        <p:nvPr/>
      </p:nvGrpSpPr>
      <p:grpSpPr>
        <a:xfrm>
          <a:off x="0" y="0"/>
          <a:ext cx="0" cy="0"/>
          <a:chOff x="0" y="0"/>
          <a:chExt cx="0" cy="0"/>
        </a:xfrm>
      </p:grpSpPr>
      <p:sp>
        <p:nvSpPr>
          <p:cNvPr id="1269" name="Google Shape;1269;g3970249a880_0_12657"/>
          <p:cNvSpPr/>
          <p:nvPr/>
        </p:nvSpPr>
        <p:spPr>
          <a:xfrm rot="5400000">
            <a:off x="5664849" y="1490119"/>
            <a:ext cx="3921900" cy="2499000"/>
          </a:xfrm>
          <a:prstGeom prst="round2SameRect">
            <a:avLst>
              <a:gd fmla="val 5928" name="adj1"/>
              <a:gd fmla="val 0" name="adj2"/>
            </a:avLst>
          </a:prstGeom>
          <a:solidFill>
            <a:srgbClr val="EDF0FF"/>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270" name="Google Shape;1270;g3970249a880_0_12657"/>
          <p:cNvSpPr/>
          <p:nvPr/>
        </p:nvSpPr>
        <p:spPr>
          <a:xfrm>
            <a:off x="322164" y="778669"/>
            <a:ext cx="8542200" cy="3921900"/>
          </a:xfrm>
          <a:prstGeom prst="roundRect">
            <a:avLst>
              <a:gd fmla="val 3553" name="adj"/>
            </a:avLst>
          </a:prstGeom>
          <a:solidFill>
            <a:schemeClr val="lt1"/>
          </a:soli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271" name="Google Shape;1271;g3970249a880_0_12657"/>
          <p:cNvSpPr txBox="1"/>
          <p:nvPr>
            <p:ph type="title"/>
          </p:nvPr>
        </p:nvSpPr>
        <p:spPr>
          <a:xfrm>
            <a:off x="309269" y="314400"/>
            <a:ext cx="8508600" cy="3570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272" name="Google Shape;1272;g3970249a880_0_1265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cxnSp>
        <p:nvCxnSpPr>
          <p:cNvPr id="1273" name="Google Shape;1273;g3970249a880_0_12657"/>
          <p:cNvCxnSpPr/>
          <p:nvPr/>
        </p:nvCxnSpPr>
        <p:spPr>
          <a:xfrm>
            <a:off x="6605918" y="1291590"/>
            <a:ext cx="2054100" cy="0"/>
          </a:xfrm>
          <a:prstGeom prst="straightConnector1">
            <a:avLst/>
          </a:prstGeom>
          <a:noFill/>
          <a:ln cap="flat" cmpd="sng" w="9525">
            <a:solidFill>
              <a:srgbClr val="D1DCFF">
                <a:alpha val="89803"/>
              </a:srgbClr>
            </a:solidFill>
            <a:prstDash val="solid"/>
            <a:miter lim="800000"/>
            <a:headEnd len="sm" w="sm" type="none"/>
            <a:tailEnd len="sm" w="sm" type="none"/>
          </a:ln>
        </p:spPr>
      </p:cxnSp>
      <p:cxnSp>
        <p:nvCxnSpPr>
          <p:cNvPr id="1274" name="Google Shape;1274;g3970249a880_0_12657"/>
          <p:cNvCxnSpPr/>
          <p:nvPr/>
        </p:nvCxnSpPr>
        <p:spPr>
          <a:xfrm>
            <a:off x="6605918" y="1705928"/>
            <a:ext cx="2054100" cy="0"/>
          </a:xfrm>
          <a:prstGeom prst="straightConnector1">
            <a:avLst/>
          </a:prstGeom>
          <a:noFill/>
          <a:ln cap="flat" cmpd="sng" w="9525">
            <a:solidFill>
              <a:srgbClr val="D1DCFF">
                <a:alpha val="89803"/>
              </a:srgbClr>
            </a:solidFill>
            <a:prstDash val="solid"/>
            <a:miter lim="800000"/>
            <a:headEnd len="sm" w="sm" type="none"/>
            <a:tailEnd len="sm" w="sm" type="none"/>
          </a:ln>
        </p:spPr>
      </p:cxnSp>
      <p:cxnSp>
        <p:nvCxnSpPr>
          <p:cNvPr id="1275" name="Google Shape;1275;g3970249a880_0_12657"/>
          <p:cNvCxnSpPr/>
          <p:nvPr/>
        </p:nvCxnSpPr>
        <p:spPr>
          <a:xfrm>
            <a:off x="6605918" y="2117408"/>
            <a:ext cx="2054100" cy="0"/>
          </a:xfrm>
          <a:prstGeom prst="straightConnector1">
            <a:avLst/>
          </a:prstGeom>
          <a:noFill/>
          <a:ln cap="flat" cmpd="sng" w="9525">
            <a:solidFill>
              <a:srgbClr val="D1DCFF">
                <a:alpha val="89803"/>
              </a:srgbClr>
            </a:solidFill>
            <a:prstDash val="solid"/>
            <a:miter lim="800000"/>
            <a:headEnd len="sm" w="sm" type="none"/>
            <a:tailEnd len="sm" w="sm" type="none"/>
          </a:ln>
        </p:spPr>
      </p:cxnSp>
      <p:cxnSp>
        <p:nvCxnSpPr>
          <p:cNvPr id="1276" name="Google Shape;1276;g3970249a880_0_12657"/>
          <p:cNvCxnSpPr/>
          <p:nvPr/>
        </p:nvCxnSpPr>
        <p:spPr>
          <a:xfrm>
            <a:off x="6605918" y="2528888"/>
            <a:ext cx="2054100" cy="0"/>
          </a:xfrm>
          <a:prstGeom prst="straightConnector1">
            <a:avLst/>
          </a:prstGeom>
          <a:noFill/>
          <a:ln cap="flat" cmpd="sng" w="9525">
            <a:solidFill>
              <a:srgbClr val="D1DCFF">
                <a:alpha val="89803"/>
              </a:srgbClr>
            </a:solidFill>
            <a:prstDash val="solid"/>
            <a:miter lim="800000"/>
            <a:headEnd len="sm" w="sm" type="none"/>
            <a:tailEnd len="sm" w="sm" type="none"/>
          </a:ln>
        </p:spPr>
      </p:cxnSp>
      <p:cxnSp>
        <p:nvCxnSpPr>
          <p:cNvPr id="1277" name="Google Shape;1277;g3970249a880_0_12657"/>
          <p:cNvCxnSpPr/>
          <p:nvPr/>
        </p:nvCxnSpPr>
        <p:spPr>
          <a:xfrm>
            <a:off x="6605918" y="2940368"/>
            <a:ext cx="2054100" cy="0"/>
          </a:xfrm>
          <a:prstGeom prst="straightConnector1">
            <a:avLst/>
          </a:prstGeom>
          <a:noFill/>
          <a:ln cap="flat" cmpd="sng" w="9525">
            <a:solidFill>
              <a:srgbClr val="D1DCFF">
                <a:alpha val="89803"/>
              </a:srgbClr>
            </a:solidFill>
            <a:prstDash val="solid"/>
            <a:miter lim="800000"/>
            <a:headEnd len="sm" w="sm" type="none"/>
            <a:tailEnd len="sm" w="sm" type="none"/>
          </a:ln>
        </p:spPr>
      </p:cxnSp>
      <p:cxnSp>
        <p:nvCxnSpPr>
          <p:cNvPr id="1278" name="Google Shape;1278;g3970249a880_0_12657"/>
          <p:cNvCxnSpPr/>
          <p:nvPr/>
        </p:nvCxnSpPr>
        <p:spPr>
          <a:xfrm>
            <a:off x="6605918" y="3354705"/>
            <a:ext cx="2054100" cy="0"/>
          </a:xfrm>
          <a:prstGeom prst="straightConnector1">
            <a:avLst/>
          </a:prstGeom>
          <a:noFill/>
          <a:ln cap="flat" cmpd="sng" w="9525">
            <a:solidFill>
              <a:srgbClr val="D1DCFF">
                <a:alpha val="89803"/>
              </a:srgbClr>
            </a:solidFill>
            <a:prstDash val="solid"/>
            <a:miter lim="800000"/>
            <a:headEnd len="sm" w="sm" type="none"/>
            <a:tailEnd len="sm" w="sm" type="none"/>
          </a:ln>
        </p:spPr>
      </p:cxnSp>
      <p:cxnSp>
        <p:nvCxnSpPr>
          <p:cNvPr id="1279" name="Google Shape;1279;g3970249a880_0_12657"/>
          <p:cNvCxnSpPr/>
          <p:nvPr/>
        </p:nvCxnSpPr>
        <p:spPr>
          <a:xfrm>
            <a:off x="6605918" y="3763328"/>
            <a:ext cx="2054100" cy="0"/>
          </a:xfrm>
          <a:prstGeom prst="straightConnector1">
            <a:avLst/>
          </a:prstGeom>
          <a:noFill/>
          <a:ln cap="flat" cmpd="sng" w="9525">
            <a:solidFill>
              <a:srgbClr val="D1DCFF">
                <a:alpha val="89803"/>
              </a:srgbClr>
            </a:solidFill>
            <a:prstDash val="solid"/>
            <a:miter lim="800000"/>
            <a:headEnd len="sm" w="sm" type="none"/>
            <a:tailEnd len="sm" w="sm" type="none"/>
          </a:ln>
        </p:spPr>
      </p:cxnSp>
      <p:cxnSp>
        <p:nvCxnSpPr>
          <p:cNvPr id="1280" name="Google Shape;1280;g3970249a880_0_12657"/>
          <p:cNvCxnSpPr/>
          <p:nvPr/>
        </p:nvCxnSpPr>
        <p:spPr>
          <a:xfrm>
            <a:off x="6605918" y="4174808"/>
            <a:ext cx="2054100" cy="0"/>
          </a:xfrm>
          <a:prstGeom prst="straightConnector1">
            <a:avLst/>
          </a:prstGeom>
          <a:noFill/>
          <a:ln cap="flat" cmpd="sng" w="9525">
            <a:solidFill>
              <a:srgbClr val="D1DCFF">
                <a:alpha val="89803"/>
              </a:srgbClr>
            </a:solidFill>
            <a:prstDash val="solid"/>
            <a:miter lim="800000"/>
            <a:headEnd len="sm" w="sm" type="none"/>
            <a:tailEnd len="sm" w="sm" type="none"/>
          </a:ln>
        </p:spPr>
      </p:cxnSp>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4_Custom Layout">
  <p:cSld name="74_Custom Layout">
    <p:bg>
      <p:bgPr>
        <a:blipFill>
          <a:blip r:embed="rId2">
            <a:alphaModFix/>
          </a:blip>
          <a:stretch>
            <a:fillRect/>
          </a:stretch>
        </a:blipFill>
      </p:bgPr>
    </p:bg>
    <p:spTree>
      <p:nvGrpSpPr>
        <p:cNvPr id="1281" name="Shape 1281"/>
        <p:cNvGrpSpPr/>
        <p:nvPr/>
      </p:nvGrpSpPr>
      <p:grpSpPr>
        <a:xfrm>
          <a:off x="0" y="0"/>
          <a:ext cx="0" cy="0"/>
          <a:chOff x="0" y="0"/>
          <a:chExt cx="0" cy="0"/>
        </a:xfrm>
      </p:grpSpPr>
      <p:sp>
        <p:nvSpPr>
          <p:cNvPr id="1282" name="Google Shape;1282;g3970249a880_0_12670"/>
          <p:cNvSpPr/>
          <p:nvPr/>
        </p:nvSpPr>
        <p:spPr>
          <a:xfrm>
            <a:off x="3447800" y="676125"/>
            <a:ext cx="5401200" cy="3595800"/>
          </a:xfrm>
          <a:prstGeom prst="roundRect">
            <a:avLst>
              <a:gd fmla="val 3042" name="adj"/>
            </a:avLst>
          </a:prstGeom>
          <a:solidFill>
            <a:srgbClr val="EDF1FF"/>
          </a:solidFill>
          <a:ln>
            <a:noFill/>
          </a:ln>
        </p:spPr>
        <p:txBody>
          <a:bodyPr anchorCtr="0" anchor="t" bIns="274300" lIns="274300" spcFirstLastPara="1" rIns="274300" wrap="square" tIns="274300">
            <a:noAutofit/>
          </a:bodyPr>
          <a:lstStyle/>
          <a:p>
            <a:pPr indent="0" lvl="0" marL="0" marR="0" rtl="0" algn="l">
              <a:lnSpc>
                <a:spcPct val="125000"/>
              </a:lnSpc>
              <a:spcBef>
                <a:spcPts val="1200"/>
              </a:spcBef>
              <a:spcAft>
                <a:spcPts val="0"/>
              </a:spcAft>
              <a:buClr>
                <a:srgbClr val="000000"/>
              </a:buClr>
              <a:buSzPts val="1000"/>
              <a:buFont typeface="Arial"/>
              <a:buNone/>
            </a:pPr>
            <a:r>
              <a:t/>
            </a:r>
            <a:endParaRPr b="0" i="0" sz="1000" u="none" cap="none" strike="noStrike">
              <a:solidFill>
                <a:srgbClr val="25146F"/>
              </a:solidFill>
              <a:latin typeface="Inter"/>
              <a:ea typeface="Inter"/>
              <a:cs typeface="Inter"/>
              <a:sym typeface="Inter"/>
            </a:endParaRPr>
          </a:p>
        </p:txBody>
      </p:sp>
      <p:sp>
        <p:nvSpPr>
          <p:cNvPr id="1283" name="Google Shape;1283;g3970249a880_0_12670"/>
          <p:cNvSpPr/>
          <p:nvPr/>
        </p:nvSpPr>
        <p:spPr>
          <a:xfrm>
            <a:off x="260713" y="676128"/>
            <a:ext cx="3046500" cy="3595800"/>
          </a:xfrm>
          <a:prstGeom prst="roundRect">
            <a:avLst>
              <a:gd fmla="val 2130" name="adj"/>
            </a:avLst>
          </a:prstGeom>
          <a:gradFill>
            <a:gsLst>
              <a:gs pos="0">
                <a:srgbClr val="9AC2FC">
                  <a:alpha val="49803"/>
                </a:srgbClr>
              </a:gs>
              <a:gs pos="2730">
                <a:srgbClr val="9AC2FC">
                  <a:alpha val="49803"/>
                </a:srgbClr>
              </a:gs>
              <a:gs pos="100000">
                <a:srgbClr val="96C4FF"/>
              </a:gs>
            </a:gsLst>
            <a:lin ang="16200038" scaled="0"/>
          </a:gradFill>
          <a:ln>
            <a:noFill/>
          </a:ln>
        </p:spPr>
        <p:txBody>
          <a:bodyPr anchorCtr="0" anchor="ctr"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lt1"/>
              </a:solidFill>
              <a:latin typeface="Poppins Medium"/>
              <a:ea typeface="Poppins Medium"/>
              <a:cs typeface="Poppins Medium"/>
              <a:sym typeface="Poppins Medium"/>
            </a:endParaRPr>
          </a:p>
        </p:txBody>
      </p:sp>
      <p:sp>
        <p:nvSpPr>
          <p:cNvPr id="1284" name="Google Shape;1284;g3970249a880_0_12670"/>
          <p:cNvSpPr txBox="1"/>
          <p:nvPr>
            <p:ph type="title"/>
          </p:nvPr>
        </p:nvSpPr>
        <p:spPr>
          <a:xfrm>
            <a:off x="3743075" y="1518090"/>
            <a:ext cx="4767000" cy="4911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285" name="Google Shape;1285;g3970249a880_0_1267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286" name="Google Shape;1286;g3970249a880_0_12670"/>
          <p:cNvSpPr/>
          <p:nvPr/>
        </p:nvSpPr>
        <p:spPr>
          <a:xfrm>
            <a:off x="1545825" y="4035623"/>
            <a:ext cx="473400" cy="473700"/>
          </a:xfrm>
          <a:prstGeom prst="ellipse">
            <a:avLst/>
          </a:prstGeom>
          <a:solidFill>
            <a:schemeClr val="accent2"/>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287" name="Google Shape;1287;g3970249a880_0_12670"/>
          <p:cNvSpPr/>
          <p:nvPr/>
        </p:nvSpPr>
        <p:spPr>
          <a:xfrm>
            <a:off x="1692623" y="4196981"/>
            <a:ext cx="178023" cy="144410"/>
          </a:xfrm>
          <a:custGeom>
            <a:rect b="b" l="l" r="r" t="t"/>
            <a:pathLst>
              <a:path extrusionOk="0" h="385094" w="474727">
                <a:moveTo>
                  <a:pt x="209101" y="385094"/>
                </a:moveTo>
                <a:lnTo>
                  <a:pt x="26688" y="385094"/>
                </a:lnTo>
                <a:cubicBezTo>
                  <a:pt x="8812" y="327437"/>
                  <a:pt x="0" y="267514"/>
                  <a:pt x="0" y="205073"/>
                </a:cubicBezTo>
                <a:cubicBezTo>
                  <a:pt x="0" y="142632"/>
                  <a:pt x="16491" y="92906"/>
                  <a:pt x="49474" y="55769"/>
                </a:cubicBezTo>
                <a:cubicBezTo>
                  <a:pt x="82457" y="18632"/>
                  <a:pt x="131428" y="0"/>
                  <a:pt x="196513" y="0"/>
                </a:cubicBezTo>
                <a:lnTo>
                  <a:pt x="196513" y="87996"/>
                </a:lnTo>
                <a:cubicBezTo>
                  <a:pt x="144143" y="87996"/>
                  <a:pt x="117958" y="119972"/>
                  <a:pt x="117958" y="183924"/>
                </a:cubicBezTo>
                <a:lnTo>
                  <a:pt x="117958" y="213759"/>
                </a:lnTo>
                <a:lnTo>
                  <a:pt x="209101" y="213759"/>
                </a:lnTo>
                <a:lnTo>
                  <a:pt x="209101" y="385094"/>
                </a:lnTo>
                <a:close/>
                <a:moveTo>
                  <a:pt x="474727" y="385094"/>
                </a:moveTo>
                <a:lnTo>
                  <a:pt x="292314" y="385094"/>
                </a:lnTo>
                <a:cubicBezTo>
                  <a:pt x="274438" y="327437"/>
                  <a:pt x="265626" y="267514"/>
                  <a:pt x="265626" y="205073"/>
                </a:cubicBezTo>
                <a:cubicBezTo>
                  <a:pt x="265626" y="142632"/>
                  <a:pt x="282117" y="92906"/>
                  <a:pt x="315100" y="55769"/>
                </a:cubicBezTo>
                <a:cubicBezTo>
                  <a:pt x="348083" y="18632"/>
                  <a:pt x="397054" y="0"/>
                  <a:pt x="462138" y="0"/>
                </a:cubicBezTo>
                <a:lnTo>
                  <a:pt x="462138" y="87996"/>
                </a:lnTo>
                <a:cubicBezTo>
                  <a:pt x="409768" y="87996"/>
                  <a:pt x="383583" y="119972"/>
                  <a:pt x="383583" y="183924"/>
                </a:cubicBezTo>
                <a:lnTo>
                  <a:pt x="383583" y="213759"/>
                </a:lnTo>
                <a:lnTo>
                  <a:pt x="474727" y="213759"/>
                </a:lnTo>
                <a:lnTo>
                  <a:pt x="474727" y="385094"/>
                </a:lnTo>
                <a:close/>
              </a:path>
            </a:pathLst>
          </a:custGeom>
          <a:solidFill>
            <a:srgbClr val="FFFFFF"/>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288" name="Google Shape;1288;g3970249a880_0_12670"/>
          <p:cNvSpPr/>
          <p:nvPr>
            <p:ph idx="2" type="pic"/>
          </p:nvPr>
        </p:nvSpPr>
        <p:spPr>
          <a:xfrm>
            <a:off x="1396124" y="302419"/>
            <a:ext cx="765900" cy="765600"/>
          </a:xfrm>
          <a:prstGeom prst="ellipse">
            <a:avLst/>
          </a:prstGeom>
          <a:noFill/>
          <a:ln>
            <a:noFill/>
          </a:ln>
        </p:spPr>
      </p:sp>
      <p:sp>
        <p:nvSpPr>
          <p:cNvPr id="1289" name="Google Shape;1289;g3970249a880_0_12670"/>
          <p:cNvSpPr txBox="1"/>
          <p:nvPr/>
        </p:nvSpPr>
        <p:spPr>
          <a:xfrm>
            <a:off x="514962" y="3202911"/>
            <a:ext cx="2547900" cy="318600"/>
          </a:xfrm>
          <a:prstGeom prst="rect">
            <a:avLst/>
          </a:prstGeom>
          <a:noFill/>
          <a:ln>
            <a:noFill/>
          </a:ln>
        </p:spPr>
        <p:txBody>
          <a:bodyPr anchorCtr="0" anchor="t" bIns="0" lIns="0" spcFirstLastPara="1" rIns="0" wrap="square" tIns="0">
            <a:noAutofit/>
          </a:bodyPr>
          <a:lstStyle/>
          <a:p>
            <a:pPr indent="-102861" lvl="0" marL="102861" marR="0" rtl="0" algn="ctr">
              <a:lnSpc>
                <a:spcPct val="107000"/>
              </a:lnSpc>
              <a:spcBef>
                <a:spcPts val="0"/>
              </a:spcBef>
              <a:spcAft>
                <a:spcPts val="0"/>
              </a:spcAft>
              <a:buClr>
                <a:srgbClr val="000000"/>
              </a:buClr>
              <a:buSzPts val="900"/>
              <a:buFont typeface="Arial"/>
              <a:buNone/>
            </a:pPr>
            <a:r>
              <a:rPr b="0" i="0" lang="en" sz="900" u="none" cap="none" strike="noStrike">
                <a:solidFill>
                  <a:srgbClr val="1E50D5"/>
                </a:solidFill>
                <a:latin typeface="Poppins Medium"/>
                <a:ea typeface="Poppins Medium"/>
                <a:cs typeface="Poppins Medium"/>
                <a:sym typeface="Poppins Medium"/>
              </a:rPr>
              <a:t>NICOLE SNOW</a:t>
            </a:r>
            <a:endParaRPr b="0" i="0" sz="525" u="none" cap="none" strike="noStrike">
              <a:solidFill>
                <a:srgbClr val="000000"/>
              </a:solidFill>
              <a:latin typeface="Arial"/>
              <a:ea typeface="Arial"/>
              <a:cs typeface="Arial"/>
              <a:sym typeface="Arial"/>
            </a:endParaRPr>
          </a:p>
          <a:p>
            <a:pPr indent="-102861" lvl="0" marL="102861" marR="0" rtl="0" algn="ctr">
              <a:lnSpc>
                <a:spcPct val="107000"/>
              </a:lnSpc>
              <a:spcBef>
                <a:spcPts val="0"/>
              </a:spcBef>
              <a:spcAft>
                <a:spcPts val="0"/>
              </a:spcAft>
              <a:buClr>
                <a:srgbClr val="000000"/>
              </a:buClr>
              <a:buSzPts val="900"/>
              <a:buFont typeface="Arial"/>
              <a:buNone/>
            </a:pPr>
            <a:r>
              <a:rPr b="0" i="0" lang="en" sz="900" u="none" cap="none" strike="noStrike">
                <a:solidFill>
                  <a:srgbClr val="1E50D5"/>
                </a:solidFill>
                <a:latin typeface="Poppins Medium"/>
                <a:ea typeface="Poppins Medium"/>
                <a:cs typeface="Poppins Medium"/>
                <a:sym typeface="Poppins Medium"/>
              </a:rPr>
              <a:t>SMALL BUSINESS OWNER</a:t>
            </a:r>
            <a:endParaRPr b="0" i="0" sz="525" u="none" cap="none" strike="noStrike">
              <a:solidFill>
                <a:srgbClr val="000000"/>
              </a:solidFill>
              <a:latin typeface="Arial"/>
              <a:ea typeface="Arial"/>
              <a:cs typeface="Arial"/>
              <a:sym typeface="Arial"/>
            </a:endParaRPr>
          </a:p>
        </p:txBody>
      </p:sp>
      <p:sp>
        <p:nvSpPr>
          <p:cNvPr id="1290" name="Google Shape;1290;g3970249a880_0_12670"/>
          <p:cNvSpPr/>
          <p:nvPr>
            <p:ph idx="3" type="pic"/>
          </p:nvPr>
        </p:nvSpPr>
        <p:spPr>
          <a:xfrm>
            <a:off x="3743076" y="940554"/>
            <a:ext cx="1566000" cy="429900"/>
          </a:xfrm>
          <a:prstGeom prst="rect">
            <a:avLst/>
          </a:prstGeom>
          <a:solidFill>
            <a:schemeClr val="lt2"/>
          </a:solidFill>
          <a:ln>
            <a:noFill/>
          </a:ln>
        </p:spPr>
      </p:sp>
      <p:sp>
        <p:nvSpPr>
          <p:cNvPr id="1291" name="Google Shape;1291;g3970249a880_0_12670"/>
          <p:cNvSpPr txBox="1"/>
          <p:nvPr>
            <p:ph idx="1" type="subTitle"/>
          </p:nvPr>
        </p:nvSpPr>
        <p:spPr>
          <a:xfrm>
            <a:off x="527313" y="1638225"/>
            <a:ext cx="2535600" cy="1433700"/>
          </a:xfrm>
          <a:prstGeom prst="rect">
            <a:avLst/>
          </a:prstGeom>
          <a:noFill/>
          <a:ln>
            <a:noFill/>
          </a:ln>
        </p:spPr>
        <p:txBody>
          <a:bodyPr anchorCtr="0" anchor="t" bIns="34275" lIns="34275" spcFirstLastPara="1" rIns="34275" wrap="square" tIns="34275">
            <a:noAutofit/>
          </a:bodyPr>
          <a:lstStyle>
            <a:lvl1pPr lvl="0" algn="ctr">
              <a:lnSpc>
                <a:spcPct val="99000"/>
              </a:lnSpc>
              <a:spcBef>
                <a:spcPts val="0"/>
              </a:spcBef>
              <a:spcAft>
                <a:spcPts val="0"/>
              </a:spcAft>
              <a:buSzPts val="1687"/>
              <a:buFont typeface="Poppins"/>
              <a:buNone/>
              <a:defRPr b="1" sz="1687">
                <a:latin typeface="Poppins"/>
                <a:ea typeface="Poppins"/>
                <a:cs typeface="Poppins"/>
                <a:sym typeface="Poppins"/>
              </a:defRPr>
            </a:lvl1pPr>
            <a:lvl2pPr lvl="1" algn="ctr">
              <a:lnSpc>
                <a:spcPct val="95000"/>
              </a:lnSpc>
              <a:spcBef>
                <a:spcPts val="0"/>
              </a:spcBef>
              <a:spcAft>
                <a:spcPts val="0"/>
              </a:spcAft>
              <a:buSzPts val="1687"/>
              <a:buFont typeface="Poppins"/>
              <a:buNone/>
              <a:defRPr b="1" sz="1687">
                <a:latin typeface="Poppins"/>
                <a:ea typeface="Poppins"/>
                <a:cs typeface="Poppins"/>
                <a:sym typeface="Poppins"/>
              </a:defRPr>
            </a:lvl2pPr>
            <a:lvl3pPr lvl="2" algn="ctr">
              <a:lnSpc>
                <a:spcPct val="95000"/>
              </a:lnSpc>
              <a:spcBef>
                <a:spcPts val="0"/>
              </a:spcBef>
              <a:spcAft>
                <a:spcPts val="0"/>
              </a:spcAft>
              <a:buSzPts val="1687"/>
              <a:buFont typeface="Poppins"/>
              <a:buNone/>
              <a:defRPr b="1" sz="1687">
                <a:latin typeface="Poppins"/>
                <a:ea typeface="Poppins"/>
                <a:cs typeface="Poppins"/>
                <a:sym typeface="Poppins"/>
              </a:defRPr>
            </a:lvl3pPr>
            <a:lvl4pPr lvl="3" algn="ctr">
              <a:lnSpc>
                <a:spcPct val="95000"/>
              </a:lnSpc>
              <a:spcBef>
                <a:spcPts val="0"/>
              </a:spcBef>
              <a:spcAft>
                <a:spcPts val="0"/>
              </a:spcAft>
              <a:buSzPts val="1687"/>
              <a:buFont typeface="Poppins"/>
              <a:buNone/>
              <a:defRPr b="1" sz="1687">
                <a:latin typeface="Poppins"/>
                <a:ea typeface="Poppins"/>
                <a:cs typeface="Poppins"/>
                <a:sym typeface="Poppins"/>
              </a:defRPr>
            </a:lvl4pPr>
            <a:lvl5pPr lvl="4" algn="ctr">
              <a:lnSpc>
                <a:spcPct val="95000"/>
              </a:lnSpc>
              <a:spcBef>
                <a:spcPts val="0"/>
              </a:spcBef>
              <a:spcAft>
                <a:spcPts val="0"/>
              </a:spcAft>
              <a:buSzPts val="1687"/>
              <a:buFont typeface="Poppins"/>
              <a:buNone/>
              <a:defRPr b="1" sz="1687">
                <a:latin typeface="Poppins"/>
                <a:ea typeface="Poppins"/>
                <a:cs typeface="Poppins"/>
                <a:sym typeface="Poppins"/>
              </a:defRPr>
            </a:lvl5pPr>
            <a:lvl6pPr lvl="5" algn="ctr">
              <a:lnSpc>
                <a:spcPct val="95000"/>
              </a:lnSpc>
              <a:spcBef>
                <a:spcPts val="0"/>
              </a:spcBef>
              <a:spcAft>
                <a:spcPts val="0"/>
              </a:spcAft>
              <a:buSzPts val="1687"/>
              <a:buFont typeface="Poppins"/>
              <a:buNone/>
              <a:defRPr b="1" sz="1687">
                <a:latin typeface="Poppins"/>
                <a:ea typeface="Poppins"/>
                <a:cs typeface="Poppins"/>
                <a:sym typeface="Poppins"/>
              </a:defRPr>
            </a:lvl6pPr>
            <a:lvl7pPr lvl="6" algn="ctr">
              <a:lnSpc>
                <a:spcPct val="95000"/>
              </a:lnSpc>
              <a:spcBef>
                <a:spcPts val="0"/>
              </a:spcBef>
              <a:spcAft>
                <a:spcPts val="0"/>
              </a:spcAft>
              <a:buSzPts val="1687"/>
              <a:buFont typeface="Poppins"/>
              <a:buNone/>
              <a:defRPr b="1" sz="1687">
                <a:latin typeface="Poppins"/>
                <a:ea typeface="Poppins"/>
                <a:cs typeface="Poppins"/>
                <a:sym typeface="Poppins"/>
              </a:defRPr>
            </a:lvl7pPr>
            <a:lvl8pPr lvl="7" algn="ctr">
              <a:lnSpc>
                <a:spcPct val="95000"/>
              </a:lnSpc>
              <a:spcBef>
                <a:spcPts val="0"/>
              </a:spcBef>
              <a:spcAft>
                <a:spcPts val="0"/>
              </a:spcAft>
              <a:buSzPts val="1687"/>
              <a:buFont typeface="Poppins"/>
              <a:buNone/>
              <a:defRPr b="1" sz="1687">
                <a:latin typeface="Poppins"/>
                <a:ea typeface="Poppins"/>
                <a:cs typeface="Poppins"/>
                <a:sym typeface="Poppins"/>
              </a:defRPr>
            </a:lvl8pPr>
            <a:lvl9pPr lvl="8" algn="ctr">
              <a:lnSpc>
                <a:spcPct val="95000"/>
              </a:lnSpc>
              <a:spcBef>
                <a:spcPts val="0"/>
              </a:spcBef>
              <a:spcAft>
                <a:spcPts val="0"/>
              </a:spcAft>
              <a:buSzPts val="1687"/>
              <a:buFont typeface="Poppins"/>
              <a:buNone/>
              <a:defRPr b="1" sz="1687">
                <a:latin typeface="Poppins"/>
                <a:ea typeface="Poppins"/>
                <a:cs typeface="Poppins"/>
                <a:sym typeface="Poppins"/>
              </a:defRPr>
            </a:lvl9pPr>
          </a:lstStyle>
          <a:p/>
        </p:txBody>
      </p:sp>
      <p:sp>
        <p:nvSpPr>
          <p:cNvPr id="1292" name="Google Shape;1292;g3970249a880_0_12670"/>
          <p:cNvSpPr txBox="1"/>
          <p:nvPr>
            <p:ph idx="4" type="body"/>
          </p:nvPr>
        </p:nvSpPr>
        <p:spPr>
          <a:xfrm>
            <a:off x="3789500" y="2027375"/>
            <a:ext cx="4717800" cy="1174500"/>
          </a:xfrm>
          <a:prstGeom prst="rect">
            <a:avLst/>
          </a:prstGeom>
          <a:noFill/>
          <a:ln>
            <a:noFill/>
          </a:ln>
        </p:spPr>
        <p:txBody>
          <a:bodyPr anchorCtr="0" anchor="t" bIns="0" lIns="0" spcFirstLastPara="1" rIns="0" wrap="square" tIns="0">
            <a:noAutofit/>
          </a:bodyPr>
          <a:lstStyle>
            <a:lvl1pPr indent="-288608" lvl="0" marL="457200" algn="l">
              <a:lnSpc>
                <a:spcPct val="95000"/>
              </a:lnSpc>
              <a:spcBef>
                <a:spcPts val="1350"/>
              </a:spcBef>
              <a:spcAft>
                <a:spcPts val="0"/>
              </a:spcAft>
              <a:buSzPts val="945"/>
              <a:buChar char="●"/>
              <a:defRPr/>
            </a:lvl1pPr>
            <a:lvl2pPr indent="-280035" lvl="1" marL="914400" algn="l">
              <a:lnSpc>
                <a:spcPct val="95000"/>
              </a:lnSpc>
              <a:spcBef>
                <a:spcPts val="1350"/>
              </a:spcBef>
              <a:spcAft>
                <a:spcPts val="0"/>
              </a:spcAft>
              <a:buSzPts val="810"/>
              <a:buChar char="●"/>
              <a:defRPr/>
            </a:lvl2pPr>
            <a:lvl3pPr indent="-271463" lvl="2" marL="1371600" algn="l">
              <a:lnSpc>
                <a:spcPct val="95000"/>
              </a:lnSpc>
              <a:spcBef>
                <a:spcPts val="1350"/>
              </a:spcBef>
              <a:spcAft>
                <a:spcPts val="0"/>
              </a:spcAft>
              <a:buSzPts val="675"/>
              <a:buChar char="●"/>
              <a:defRPr/>
            </a:lvl3pPr>
            <a:lvl4pPr indent="-262890" lvl="3" marL="1828800" algn="l">
              <a:lnSpc>
                <a:spcPct val="95000"/>
              </a:lnSpc>
              <a:spcBef>
                <a:spcPts val="1350"/>
              </a:spcBef>
              <a:spcAft>
                <a:spcPts val="0"/>
              </a:spcAft>
              <a:buSzPts val="540"/>
              <a:buChar char="●"/>
              <a:defRPr/>
            </a:lvl4pPr>
            <a:lvl5pPr indent="-254317" lvl="4" marL="2286000" algn="l">
              <a:lnSpc>
                <a:spcPct val="95000"/>
              </a:lnSpc>
              <a:spcBef>
                <a:spcPts val="1350"/>
              </a:spcBef>
              <a:spcAft>
                <a:spcPts val="0"/>
              </a:spcAft>
              <a:buSzPts val="405"/>
              <a:buChar char="●"/>
              <a:defRPr/>
            </a:lvl5pPr>
            <a:lvl6pPr indent="-240474" lvl="5" marL="2743200" algn="l">
              <a:lnSpc>
                <a:spcPct val="90000"/>
              </a:lnSpc>
              <a:spcBef>
                <a:spcPts val="375"/>
              </a:spcBef>
              <a:spcAft>
                <a:spcPts val="0"/>
              </a:spcAft>
              <a:buSzPts val="187"/>
              <a:buChar char="•"/>
              <a:defRPr/>
            </a:lvl6pPr>
            <a:lvl7pPr indent="-240474" lvl="6" marL="3200400" algn="l">
              <a:lnSpc>
                <a:spcPct val="90000"/>
              </a:lnSpc>
              <a:spcBef>
                <a:spcPts val="375"/>
              </a:spcBef>
              <a:spcAft>
                <a:spcPts val="0"/>
              </a:spcAft>
              <a:buSzPts val="187"/>
              <a:buChar char="•"/>
              <a:defRPr/>
            </a:lvl7pPr>
            <a:lvl8pPr indent="-240474" lvl="7" marL="3657600" algn="l">
              <a:lnSpc>
                <a:spcPct val="90000"/>
              </a:lnSpc>
              <a:spcBef>
                <a:spcPts val="375"/>
              </a:spcBef>
              <a:spcAft>
                <a:spcPts val="0"/>
              </a:spcAft>
              <a:buSzPts val="187"/>
              <a:buChar char="•"/>
              <a:defRPr/>
            </a:lvl8pPr>
            <a:lvl9pPr indent="-240474" lvl="8" marL="4114800" algn="l">
              <a:lnSpc>
                <a:spcPct val="90000"/>
              </a:lnSpc>
              <a:spcBef>
                <a:spcPts val="375"/>
              </a:spcBef>
              <a:spcAft>
                <a:spcPts val="0"/>
              </a:spcAft>
              <a:buSzPts val="187"/>
              <a:buChar char="•"/>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0_Custom Layout" showMasterSp="0">
  <p:cSld name="80_Custom Layout">
    <p:bg>
      <p:bgPr>
        <a:blipFill>
          <a:blip r:embed="rId2">
            <a:alphaModFix/>
          </a:blip>
          <a:stretch>
            <a:fillRect/>
          </a:stretch>
        </a:blipFill>
      </p:bgPr>
    </p:bg>
    <p:spTree>
      <p:nvGrpSpPr>
        <p:cNvPr id="64" name="Shape 64"/>
        <p:cNvGrpSpPr/>
        <p:nvPr/>
      </p:nvGrpSpPr>
      <p:grpSpPr>
        <a:xfrm>
          <a:off x="0" y="0"/>
          <a:ext cx="0" cy="0"/>
          <a:chOff x="0" y="0"/>
          <a:chExt cx="0" cy="0"/>
        </a:xfrm>
      </p:grpSpPr>
      <p:sp>
        <p:nvSpPr>
          <p:cNvPr id="65" name="Google Shape;65;g3970249a880_0_1145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66" name="Google Shape;66;g3970249a880_0_11453"/>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lt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sp>
        <p:nvSpPr>
          <p:cNvPr id="67" name="Google Shape;67;g3970249a880_0_11453"/>
          <p:cNvSpPr txBox="1"/>
          <p:nvPr>
            <p:ph idx="1" type="body"/>
          </p:nvPr>
        </p:nvSpPr>
        <p:spPr>
          <a:xfrm>
            <a:off x="301713" y="1980348"/>
            <a:ext cx="5270400" cy="2046300"/>
          </a:xfrm>
          <a:prstGeom prst="rect">
            <a:avLst/>
          </a:prstGeom>
          <a:noFill/>
          <a:ln>
            <a:noFill/>
          </a:ln>
        </p:spPr>
        <p:txBody>
          <a:bodyPr anchorCtr="0" anchor="t" bIns="0" lIns="0" spcFirstLastPara="1" rIns="0" wrap="square" tIns="0">
            <a:noAutofit/>
          </a:bodyPr>
          <a:lstStyle>
            <a:lvl1pPr indent="-327152" lvl="0" marL="457200" algn="l">
              <a:lnSpc>
                <a:spcPct val="100000"/>
              </a:lnSpc>
              <a:spcBef>
                <a:spcPts val="0"/>
              </a:spcBef>
              <a:spcAft>
                <a:spcPts val="0"/>
              </a:spcAft>
              <a:buClr>
                <a:schemeClr val="lt1"/>
              </a:buClr>
              <a:buSzPts val="1552"/>
              <a:buChar char="●"/>
              <a:defRPr sz="1725">
                <a:solidFill>
                  <a:schemeClr val="lt1"/>
                </a:solidFill>
              </a:defRPr>
            </a:lvl1pPr>
            <a:lvl2pPr indent="-327152" lvl="1" marL="914400" algn="l">
              <a:lnSpc>
                <a:spcPct val="100000"/>
              </a:lnSpc>
              <a:spcBef>
                <a:spcPts val="0"/>
              </a:spcBef>
              <a:spcAft>
                <a:spcPts val="0"/>
              </a:spcAft>
              <a:buClr>
                <a:schemeClr val="lt1"/>
              </a:buClr>
              <a:buSzPts val="1552"/>
              <a:buChar char="●"/>
              <a:defRPr sz="1725">
                <a:solidFill>
                  <a:schemeClr val="lt1"/>
                </a:solidFill>
              </a:defRPr>
            </a:lvl2pPr>
            <a:lvl3pPr indent="-314325" lvl="2" marL="1371600" algn="l">
              <a:lnSpc>
                <a:spcPct val="100000"/>
              </a:lnSpc>
              <a:spcBef>
                <a:spcPts val="0"/>
              </a:spcBef>
              <a:spcAft>
                <a:spcPts val="0"/>
              </a:spcAft>
              <a:buClr>
                <a:schemeClr val="lt1"/>
              </a:buClr>
              <a:buSzPts val="1350"/>
              <a:buChar char="●"/>
              <a:defRPr sz="1500">
                <a:solidFill>
                  <a:schemeClr val="lt1"/>
                </a:solidFill>
              </a:defRPr>
            </a:lvl3pPr>
            <a:lvl4pPr indent="-297180" lvl="3" marL="1828800" algn="l">
              <a:lnSpc>
                <a:spcPct val="100000"/>
              </a:lnSpc>
              <a:spcBef>
                <a:spcPts val="0"/>
              </a:spcBef>
              <a:spcAft>
                <a:spcPts val="0"/>
              </a:spcAft>
              <a:buClr>
                <a:schemeClr val="lt1"/>
              </a:buClr>
              <a:buSzPts val="1080"/>
              <a:buChar char="●"/>
              <a:defRPr sz="1200">
                <a:solidFill>
                  <a:schemeClr val="lt1"/>
                </a:solidFill>
              </a:defRPr>
            </a:lvl4pPr>
            <a:lvl5pPr indent="-280035" lvl="4" marL="2286000" algn="l">
              <a:lnSpc>
                <a:spcPct val="100000"/>
              </a:lnSpc>
              <a:spcBef>
                <a:spcPts val="0"/>
              </a:spcBef>
              <a:spcAft>
                <a:spcPts val="0"/>
              </a:spcAft>
              <a:buClr>
                <a:schemeClr val="lt1"/>
              </a:buClr>
              <a:buSzPts val="810"/>
              <a:buChar char="●"/>
              <a:defRPr sz="900">
                <a:solidFill>
                  <a:schemeClr val="lt1"/>
                </a:solidFill>
              </a:defRPr>
            </a:lvl5pPr>
            <a:lvl6pPr indent="-271463" lvl="5" marL="2743200" algn="l">
              <a:lnSpc>
                <a:spcPct val="90000"/>
              </a:lnSpc>
              <a:spcBef>
                <a:spcPts val="375"/>
              </a:spcBef>
              <a:spcAft>
                <a:spcPts val="0"/>
              </a:spcAft>
              <a:buClr>
                <a:schemeClr val="dk1"/>
              </a:buClr>
              <a:buSzPts val="675"/>
              <a:buChar char="•"/>
              <a:defRPr sz="187"/>
            </a:lvl6pPr>
            <a:lvl7pPr indent="-271463" lvl="6" marL="3200400" algn="l">
              <a:lnSpc>
                <a:spcPct val="90000"/>
              </a:lnSpc>
              <a:spcBef>
                <a:spcPts val="375"/>
              </a:spcBef>
              <a:spcAft>
                <a:spcPts val="0"/>
              </a:spcAft>
              <a:buClr>
                <a:schemeClr val="dk1"/>
              </a:buClr>
              <a:buSzPts val="675"/>
              <a:buChar char="•"/>
              <a:defRPr sz="187"/>
            </a:lvl7pPr>
            <a:lvl8pPr indent="-271463" lvl="7" marL="3657600" algn="l">
              <a:lnSpc>
                <a:spcPct val="90000"/>
              </a:lnSpc>
              <a:spcBef>
                <a:spcPts val="375"/>
              </a:spcBef>
              <a:spcAft>
                <a:spcPts val="0"/>
              </a:spcAft>
              <a:buClr>
                <a:schemeClr val="dk1"/>
              </a:buClr>
              <a:buSzPts val="675"/>
              <a:buChar char="•"/>
              <a:defRPr sz="187"/>
            </a:lvl8pPr>
            <a:lvl9pPr indent="-271463" lvl="8" marL="4114800" algn="l">
              <a:lnSpc>
                <a:spcPct val="90000"/>
              </a:lnSpc>
              <a:spcBef>
                <a:spcPts val="375"/>
              </a:spcBef>
              <a:spcAft>
                <a:spcPts val="0"/>
              </a:spcAft>
              <a:buClr>
                <a:schemeClr val="dk1"/>
              </a:buClr>
              <a:buSzPts val="675"/>
              <a:buChar char="•"/>
              <a:defRPr sz="187"/>
            </a:lvl9pPr>
          </a:lstStyle>
          <a:p/>
        </p:txBody>
      </p:sp>
      <p:grpSp>
        <p:nvGrpSpPr>
          <p:cNvPr id="68" name="Google Shape;68;g3970249a880_0_11453"/>
          <p:cNvGrpSpPr/>
          <p:nvPr/>
        </p:nvGrpSpPr>
        <p:grpSpPr>
          <a:xfrm>
            <a:off x="7848588" y="4616741"/>
            <a:ext cx="948486" cy="279733"/>
            <a:chOff x="20929561" y="12311319"/>
            <a:chExt cx="2529297" cy="745954"/>
          </a:xfrm>
        </p:grpSpPr>
        <p:grpSp>
          <p:nvGrpSpPr>
            <p:cNvPr id="69" name="Google Shape;69;g3970249a880_0_11453"/>
            <p:cNvGrpSpPr/>
            <p:nvPr/>
          </p:nvGrpSpPr>
          <p:grpSpPr>
            <a:xfrm>
              <a:off x="20929561" y="12311319"/>
              <a:ext cx="2433857" cy="745954"/>
              <a:chOff x="20929561" y="12311319"/>
              <a:chExt cx="2433857" cy="745954"/>
            </a:xfrm>
          </p:grpSpPr>
          <p:sp>
            <p:nvSpPr>
              <p:cNvPr id="70" name="Google Shape;70;g3970249a880_0_11453"/>
              <p:cNvSpPr/>
              <p:nvPr/>
            </p:nvSpPr>
            <p:spPr>
              <a:xfrm>
                <a:off x="20929561" y="12311321"/>
                <a:ext cx="900794" cy="745952"/>
              </a:xfrm>
              <a:custGeom>
                <a:rect b="b" l="l" r="r" t="t"/>
                <a:pathLst>
                  <a:path extrusionOk="0" h="745952" w="900794">
                    <a:moveTo>
                      <a:pt x="667" y="471421"/>
                    </a:moveTo>
                    <a:lnTo>
                      <a:pt x="667" y="0"/>
                    </a:lnTo>
                    <a:lnTo>
                      <a:pt x="176421" y="0"/>
                    </a:lnTo>
                    <a:lnTo>
                      <a:pt x="176421" y="471421"/>
                    </a:lnTo>
                    <a:cubicBezTo>
                      <a:pt x="176421" y="553736"/>
                      <a:pt x="216689" y="583102"/>
                      <a:pt x="269638" y="583102"/>
                    </a:cubicBezTo>
                    <a:cubicBezTo>
                      <a:pt x="322586" y="583102"/>
                      <a:pt x="362854" y="553736"/>
                      <a:pt x="362854" y="471421"/>
                    </a:cubicBezTo>
                    <a:lnTo>
                      <a:pt x="362854" y="0"/>
                    </a:lnTo>
                    <a:lnTo>
                      <a:pt x="538608" y="0"/>
                    </a:lnTo>
                    <a:lnTo>
                      <a:pt x="538608" y="471421"/>
                    </a:lnTo>
                    <a:cubicBezTo>
                      <a:pt x="538608" y="553736"/>
                      <a:pt x="579765" y="583102"/>
                      <a:pt x="631824" y="583102"/>
                    </a:cubicBezTo>
                    <a:cubicBezTo>
                      <a:pt x="683883" y="583102"/>
                      <a:pt x="725040" y="553736"/>
                      <a:pt x="725040" y="471421"/>
                    </a:cubicBezTo>
                    <a:lnTo>
                      <a:pt x="725040" y="0"/>
                    </a:lnTo>
                    <a:lnTo>
                      <a:pt x="900794" y="0"/>
                    </a:lnTo>
                    <a:lnTo>
                      <a:pt x="900794" y="471421"/>
                    </a:lnTo>
                    <a:cubicBezTo>
                      <a:pt x="900794" y="661190"/>
                      <a:pt x="790225" y="745953"/>
                      <a:pt x="646952" y="745953"/>
                    </a:cubicBezTo>
                    <a:cubicBezTo>
                      <a:pt x="561300" y="745953"/>
                      <a:pt x="492778" y="712359"/>
                      <a:pt x="450508" y="648287"/>
                    </a:cubicBezTo>
                    <a:cubicBezTo>
                      <a:pt x="408238" y="712359"/>
                      <a:pt x="339939" y="745953"/>
                      <a:pt x="254064" y="745953"/>
                    </a:cubicBezTo>
                    <a:cubicBezTo>
                      <a:pt x="110792" y="745953"/>
                      <a:pt x="0" y="661190"/>
                      <a:pt x="0" y="471421"/>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71" name="Google Shape;71;g3970249a880_0_11453"/>
              <p:cNvSpPr/>
              <p:nvPr/>
            </p:nvSpPr>
            <p:spPr>
              <a:xfrm>
                <a:off x="21903990" y="12311319"/>
                <a:ext cx="745733" cy="745734"/>
              </a:xfrm>
              <a:custGeom>
                <a:rect b="b" l="l" r="r" t="t"/>
                <a:pathLst>
                  <a:path extrusionOk="0" h="745734" w="745733">
                    <a:moveTo>
                      <a:pt x="741062" y="431378"/>
                    </a:moveTo>
                    <a:cubicBezTo>
                      <a:pt x="744177" y="412022"/>
                      <a:pt x="745734" y="392000"/>
                      <a:pt x="745734" y="371755"/>
                    </a:cubicBezTo>
                    <a:cubicBezTo>
                      <a:pt x="745067" y="165967"/>
                      <a:pt x="577099" y="-665"/>
                      <a:pt x="371534" y="2"/>
                    </a:cubicBezTo>
                    <a:cubicBezTo>
                      <a:pt x="165969" y="669"/>
                      <a:pt x="-886" y="168637"/>
                      <a:pt x="4" y="374202"/>
                    </a:cubicBezTo>
                    <a:cubicBezTo>
                      <a:pt x="671" y="579767"/>
                      <a:pt x="168638" y="746400"/>
                      <a:pt x="374204" y="745732"/>
                    </a:cubicBezTo>
                    <a:cubicBezTo>
                      <a:pt x="525930" y="745287"/>
                      <a:pt x="656300" y="653628"/>
                      <a:pt x="713920" y="523259"/>
                    </a:cubicBezTo>
                    <a:lnTo>
                      <a:pt x="510580" y="523926"/>
                    </a:lnTo>
                    <a:cubicBezTo>
                      <a:pt x="474316" y="557075"/>
                      <a:pt x="426485" y="577320"/>
                      <a:pt x="373759" y="577543"/>
                    </a:cubicBezTo>
                    <a:cubicBezTo>
                      <a:pt x="281655" y="577987"/>
                      <a:pt x="203344" y="516807"/>
                      <a:pt x="177315" y="433157"/>
                    </a:cubicBezTo>
                    <a:lnTo>
                      <a:pt x="741284" y="431155"/>
                    </a:lnTo>
                    <a:moveTo>
                      <a:pt x="372201" y="168192"/>
                    </a:moveTo>
                    <a:cubicBezTo>
                      <a:pt x="455184" y="167969"/>
                      <a:pt x="527043" y="217358"/>
                      <a:pt x="559301" y="288550"/>
                    </a:cubicBezTo>
                    <a:lnTo>
                      <a:pt x="185769" y="289885"/>
                    </a:lnTo>
                    <a:cubicBezTo>
                      <a:pt x="217582" y="218471"/>
                      <a:pt x="288996" y="168414"/>
                      <a:pt x="372201" y="168192"/>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72" name="Google Shape;72;g3970249a880_0_11453"/>
              <p:cNvGrpSpPr/>
              <p:nvPr/>
            </p:nvGrpSpPr>
            <p:grpSpPr>
              <a:xfrm>
                <a:off x="22582537" y="12311321"/>
                <a:ext cx="780881" cy="745730"/>
                <a:chOff x="22582537" y="12311321"/>
                <a:chExt cx="780881" cy="745730"/>
              </a:xfrm>
            </p:grpSpPr>
            <p:grpSp>
              <p:nvGrpSpPr>
                <p:cNvPr id="73" name="Google Shape;73;g3970249a880_0_11453"/>
                <p:cNvGrpSpPr/>
                <p:nvPr/>
              </p:nvGrpSpPr>
              <p:grpSpPr>
                <a:xfrm>
                  <a:off x="22582537" y="12311321"/>
                  <a:ext cx="780881" cy="745730"/>
                  <a:chOff x="22582537" y="12311321"/>
                  <a:chExt cx="780881" cy="745730"/>
                </a:xfrm>
              </p:grpSpPr>
              <p:sp>
                <p:nvSpPr>
                  <p:cNvPr id="74" name="Google Shape;74;g3970249a880_0_11453"/>
                  <p:cNvSpPr/>
                  <p:nvPr/>
                </p:nvSpPr>
                <p:spPr>
                  <a:xfrm>
                    <a:off x="22582537" y="12311321"/>
                    <a:ext cx="780881" cy="745730"/>
                  </a:xfrm>
                  <a:custGeom>
                    <a:rect b="b" l="l" r="r" t="t"/>
                    <a:pathLst>
                      <a:path extrusionOk="0" h="745730" w="780881">
                        <a:moveTo>
                          <a:pt x="780881" y="0"/>
                        </a:moveTo>
                        <a:lnTo>
                          <a:pt x="553291" y="0"/>
                        </a:lnTo>
                        <a:lnTo>
                          <a:pt x="390441" y="238936"/>
                        </a:lnTo>
                        <a:lnTo>
                          <a:pt x="227813" y="0"/>
                        </a:lnTo>
                        <a:lnTo>
                          <a:pt x="0" y="0"/>
                        </a:lnTo>
                        <a:lnTo>
                          <a:pt x="254065" y="372865"/>
                        </a:lnTo>
                        <a:lnTo>
                          <a:pt x="0" y="745730"/>
                        </a:lnTo>
                        <a:lnTo>
                          <a:pt x="227813" y="745730"/>
                        </a:lnTo>
                        <a:lnTo>
                          <a:pt x="390441" y="506794"/>
                        </a:lnTo>
                        <a:lnTo>
                          <a:pt x="553291" y="745730"/>
                        </a:lnTo>
                        <a:lnTo>
                          <a:pt x="780881" y="745730"/>
                        </a:lnTo>
                        <a:lnTo>
                          <a:pt x="526817" y="372865"/>
                        </a:lnTo>
                        <a:lnTo>
                          <a:pt x="780881" y="0"/>
                        </a:lnTo>
                        <a:close/>
                        <a:moveTo>
                          <a:pt x="207345" y="707020"/>
                        </a:moveTo>
                        <a:lnTo>
                          <a:pt x="73639" y="707020"/>
                        </a:lnTo>
                        <a:lnTo>
                          <a:pt x="301229" y="373088"/>
                        </a:lnTo>
                        <a:lnTo>
                          <a:pt x="73639" y="39155"/>
                        </a:lnTo>
                        <a:lnTo>
                          <a:pt x="207345" y="39155"/>
                        </a:lnTo>
                        <a:lnTo>
                          <a:pt x="434935" y="373088"/>
                        </a:lnTo>
                        <a:lnTo>
                          <a:pt x="207345" y="7070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75" name="Google Shape;75;g3970249a880_0_11453"/>
                  <p:cNvSpPr/>
                  <p:nvPr/>
                </p:nvSpPr>
                <p:spPr>
                  <a:xfrm>
                    <a:off x="22729592" y="12388964"/>
                    <a:ext cx="240716" cy="590443"/>
                  </a:xfrm>
                  <a:custGeom>
                    <a:rect b="b" l="l" r="r" t="t"/>
                    <a:pathLst>
                      <a:path extrusionOk="0" h="590443" w="240716">
                        <a:moveTo>
                          <a:pt x="39600" y="0"/>
                        </a:moveTo>
                        <a:lnTo>
                          <a:pt x="0" y="0"/>
                        </a:lnTo>
                        <a:lnTo>
                          <a:pt x="201116" y="295222"/>
                        </a:lnTo>
                        <a:lnTo>
                          <a:pt x="0" y="590444"/>
                        </a:lnTo>
                        <a:lnTo>
                          <a:pt x="39600" y="590444"/>
                        </a:lnTo>
                        <a:lnTo>
                          <a:pt x="240716" y="295222"/>
                        </a:lnTo>
                        <a:lnTo>
                          <a:pt x="3960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76" name="Google Shape;76;g3970249a880_0_11453"/>
                <p:cNvSpPr/>
                <p:nvPr/>
              </p:nvSpPr>
              <p:spPr>
                <a:xfrm>
                  <a:off x="22972978" y="12684186"/>
                  <a:ext cx="91436" cy="268080"/>
                </a:xfrm>
                <a:custGeom>
                  <a:rect b="b" l="l" r="r" t="t"/>
                  <a:pathLst>
                    <a:path extrusionOk="0" h="268080" w="91436">
                      <a:moveTo>
                        <a:pt x="91437" y="0"/>
                      </a:moveTo>
                      <a:lnTo>
                        <a:pt x="91437" y="268080"/>
                      </a:lnTo>
                      <a:lnTo>
                        <a:pt x="0" y="134151"/>
                      </a:lnTo>
                      <a:lnTo>
                        <a:pt x="914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77" name="Google Shape;77;g3970249a880_0_11453"/>
            <p:cNvSpPr/>
            <p:nvPr/>
          </p:nvSpPr>
          <p:spPr>
            <a:xfrm>
              <a:off x="23371427" y="12311321"/>
              <a:ext cx="87431" cy="87209"/>
            </a:xfrm>
            <a:custGeom>
              <a:rect b="b" l="l" r="r" t="t"/>
              <a:pathLst>
                <a:path extrusionOk="0" h="87209" w="87431">
                  <a:moveTo>
                    <a:pt x="0" y="43605"/>
                  </a:moveTo>
                  <a:cubicBezTo>
                    <a:pt x="0" y="19578"/>
                    <a:pt x="19578" y="0"/>
                    <a:pt x="43827" y="0"/>
                  </a:cubicBezTo>
                  <a:cubicBezTo>
                    <a:pt x="68077" y="0"/>
                    <a:pt x="87432" y="19578"/>
                    <a:pt x="87432" y="43605"/>
                  </a:cubicBezTo>
                  <a:cubicBezTo>
                    <a:pt x="87432" y="67632"/>
                    <a:pt x="67854" y="87210"/>
                    <a:pt x="43827" y="87210"/>
                  </a:cubicBezTo>
                  <a:cubicBezTo>
                    <a:pt x="19800" y="87210"/>
                    <a:pt x="222" y="67632"/>
                    <a:pt x="222" y="43605"/>
                  </a:cubicBezTo>
                  <a:close/>
                  <a:moveTo>
                    <a:pt x="76086" y="43605"/>
                  </a:moveTo>
                  <a:cubicBezTo>
                    <a:pt x="76086" y="25807"/>
                    <a:pt x="61625" y="11346"/>
                    <a:pt x="43827" y="11346"/>
                  </a:cubicBezTo>
                  <a:cubicBezTo>
                    <a:pt x="26029" y="11346"/>
                    <a:pt x="11569" y="25807"/>
                    <a:pt x="11569" y="43605"/>
                  </a:cubicBezTo>
                  <a:cubicBezTo>
                    <a:pt x="11569" y="61403"/>
                    <a:pt x="26029" y="75863"/>
                    <a:pt x="43827" y="75863"/>
                  </a:cubicBezTo>
                  <a:cubicBezTo>
                    <a:pt x="61625" y="75863"/>
                    <a:pt x="76086" y="61403"/>
                    <a:pt x="76086" y="43605"/>
                  </a:cubicBezTo>
                  <a:close/>
                  <a:moveTo>
                    <a:pt x="28032" y="23137"/>
                  </a:moveTo>
                  <a:lnTo>
                    <a:pt x="47832" y="23137"/>
                  </a:lnTo>
                  <a:cubicBezTo>
                    <a:pt x="55396" y="23137"/>
                    <a:pt x="61848" y="28032"/>
                    <a:pt x="61848" y="36486"/>
                  </a:cubicBezTo>
                  <a:cubicBezTo>
                    <a:pt x="61848" y="41825"/>
                    <a:pt x="59178" y="45829"/>
                    <a:pt x="55396" y="48054"/>
                  </a:cubicBezTo>
                  <a:lnTo>
                    <a:pt x="62960" y="63627"/>
                  </a:lnTo>
                  <a:lnTo>
                    <a:pt x="51614" y="63627"/>
                  </a:lnTo>
                  <a:lnTo>
                    <a:pt x="45384" y="50056"/>
                  </a:lnTo>
                  <a:lnTo>
                    <a:pt x="38710" y="50056"/>
                  </a:lnTo>
                  <a:lnTo>
                    <a:pt x="38710" y="63627"/>
                  </a:lnTo>
                  <a:lnTo>
                    <a:pt x="28254" y="63627"/>
                  </a:lnTo>
                  <a:lnTo>
                    <a:pt x="28254" y="23360"/>
                  </a:lnTo>
                  <a:lnTo>
                    <a:pt x="28254" y="23360"/>
                  </a:lnTo>
                  <a:close/>
                  <a:moveTo>
                    <a:pt x="45162" y="42270"/>
                  </a:moveTo>
                  <a:cubicBezTo>
                    <a:pt x="48277" y="42270"/>
                    <a:pt x="50724" y="40268"/>
                    <a:pt x="50724" y="36486"/>
                  </a:cubicBezTo>
                  <a:cubicBezTo>
                    <a:pt x="50724" y="32704"/>
                    <a:pt x="48054" y="30924"/>
                    <a:pt x="45162" y="30924"/>
                  </a:cubicBezTo>
                  <a:lnTo>
                    <a:pt x="38488" y="30924"/>
                  </a:lnTo>
                  <a:lnTo>
                    <a:pt x="38488" y="42270"/>
                  </a:lnTo>
                  <a:lnTo>
                    <a:pt x="45162" y="4227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6_Custom Layout" showMasterSp="0">
  <p:cSld name="76_Custom Layout">
    <p:bg>
      <p:bgPr>
        <a:blipFill>
          <a:blip r:embed="rId2">
            <a:alphaModFix/>
          </a:blip>
          <a:stretch>
            <a:fillRect/>
          </a:stretch>
        </a:blipFill>
      </p:bgPr>
    </p:bg>
    <p:spTree>
      <p:nvGrpSpPr>
        <p:cNvPr id="1293" name="Shape 1293"/>
        <p:cNvGrpSpPr/>
        <p:nvPr/>
      </p:nvGrpSpPr>
      <p:grpSpPr>
        <a:xfrm>
          <a:off x="0" y="0"/>
          <a:ext cx="0" cy="0"/>
          <a:chOff x="0" y="0"/>
          <a:chExt cx="0" cy="0"/>
        </a:xfrm>
      </p:grpSpPr>
      <p:sp>
        <p:nvSpPr>
          <p:cNvPr id="1294" name="Google Shape;1294;g3970249a880_0_12682"/>
          <p:cNvSpPr/>
          <p:nvPr/>
        </p:nvSpPr>
        <p:spPr>
          <a:xfrm>
            <a:off x="1090672" y="1476228"/>
            <a:ext cx="6952200" cy="2638500"/>
          </a:xfrm>
          <a:prstGeom prst="roundRect">
            <a:avLst>
              <a:gd fmla="val 1667" name="adj"/>
            </a:avLst>
          </a:prstGeom>
          <a:gradFill>
            <a:gsLst>
              <a:gs pos="0">
                <a:srgbClr val="FFFFFF"/>
              </a:gs>
              <a:gs pos="23000">
                <a:srgbClr val="FFFFFF"/>
              </a:gs>
              <a:gs pos="29000">
                <a:srgbClr val="FBFCFE">
                  <a:alpha val="96862"/>
                </a:srgbClr>
              </a:gs>
              <a:gs pos="61000">
                <a:srgbClr val="ECEEF9">
                  <a:alpha val="81960"/>
                </a:srgbClr>
              </a:gs>
              <a:gs pos="86000">
                <a:srgbClr val="E2E5F6">
                  <a:alpha val="72549"/>
                </a:srgbClr>
              </a:gs>
              <a:gs pos="100000">
                <a:srgbClr val="DFE2F5">
                  <a:alpha val="69803"/>
                </a:srgbClr>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295" name="Google Shape;1295;g3970249a880_0_12682"/>
          <p:cNvSpPr txBox="1"/>
          <p:nvPr>
            <p:ph type="title"/>
          </p:nvPr>
        </p:nvSpPr>
        <p:spPr>
          <a:xfrm>
            <a:off x="1512237" y="2053191"/>
            <a:ext cx="6144900" cy="1169100"/>
          </a:xfrm>
          <a:prstGeom prst="rect">
            <a:avLst/>
          </a:prstGeom>
          <a:noFill/>
          <a:ln>
            <a:noFill/>
          </a:ln>
        </p:spPr>
        <p:txBody>
          <a:bodyPr anchorCtr="0" anchor="t" bIns="0" lIns="0" spcFirstLastPara="1" rIns="0" wrap="square" tIns="34275">
            <a:noAutofit/>
          </a:bodyPr>
          <a:lstStyle>
            <a:lvl1pPr lvl="0" algn="ctr">
              <a:lnSpc>
                <a:spcPct val="99000"/>
              </a:lnSpc>
              <a:spcBef>
                <a:spcPts val="0"/>
              </a:spcBef>
              <a:spcAft>
                <a:spcPts val="0"/>
              </a:spcAft>
              <a:buClr>
                <a:schemeClr val="dk1"/>
              </a:buClr>
              <a:buSzPts val="2662"/>
              <a:buFont typeface="Poppins SemiBold"/>
              <a:buNone/>
              <a:defRPr sz="2662">
                <a:solidFill>
                  <a:schemeClr val="dk1"/>
                </a:solidFill>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296" name="Google Shape;1296;g3970249a880_0_1268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1297" name="Google Shape;1297;g3970249a880_0_12682"/>
          <p:cNvGrpSpPr/>
          <p:nvPr/>
        </p:nvGrpSpPr>
        <p:grpSpPr>
          <a:xfrm>
            <a:off x="4363971" y="1237055"/>
            <a:ext cx="473625" cy="473625"/>
            <a:chOff x="-5326064" y="9047077"/>
            <a:chExt cx="1263000" cy="1263000"/>
          </a:xfrm>
        </p:grpSpPr>
        <p:sp>
          <p:nvSpPr>
            <p:cNvPr id="1298" name="Google Shape;1298;g3970249a880_0_12682"/>
            <p:cNvSpPr/>
            <p:nvPr/>
          </p:nvSpPr>
          <p:spPr>
            <a:xfrm>
              <a:off x="-5326064" y="9047077"/>
              <a:ext cx="1263000" cy="1263000"/>
            </a:xfrm>
            <a:prstGeom prst="ellipse">
              <a:avLst/>
            </a:prstGeom>
            <a:solidFill>
              <a:schemeClr val="accent2"/>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299" name="Google Shape;1299;g3970249a880_0_12682"/>
            <p:cNvSpPr/>
            <p:nvPr/>
          </p:nvSpPr>
          <p:spPr>
            <a:xfrm>
              <a:off x="-4934550" y="9477365"/>
              <a:ext cx="474727" cy="385094"/>
            </a:xfrm>
            <a:custGeom>
              <a:rect b="b" l="l" r="r" t="t"/>
              <a:pathLst>
                <a:path extrusionOk="0" h="385094" w="474727">
                  <a:moveTo>
                    <a:pt x="209101" y="385094"/>
                  </a:moveTo>
                  <a:lnTo>
                    <a:pt x="26688" y="385094"/>
                  </a:lnTo>
                  <a:cubicBezTo>
                    <a:pt x="8812" y="327437"/>
                    <a:pt x="0" y="267514"/>
                    <a:pt x="0" y="205073"/>
                  </a:cubicBezTo>
                  <a:cubicBezTo>
                    <a:pt x="0" y="142632"/>
                    <a:pt x="16491" y="92906"/>
                    <a:pt x="49474" y="55769"/>
                  </a:cubicBezTo>
                  <a:cubicBezTo>
                    <a:pt x="82457" y="18632"/>
                    <a:pt x="131428" y="0"/>
                    <a:pt x="196513" y="0"/>
                  </a:cubicBezTo>
                  <a:lnTo>
                    <a:pt x="196513" y="87996"/>
                  </a:lnTo>
                  <a:cubicBezTo>
                    <a:pt x="144143" y="87996"/>
                    <a:pt x="117958" y="119972"/>
                    <a:pt x="117958" y="183924"/>
                  </a:cubicBezTo>
                  <a:lnTo>
                    <a:pt x="117958" y="213759"/>
                  </a:lnTo>
                  <a:lnTo>
                    <a:pt x="209101" y="213759"/>
                  </a:lnTo>
                  <a:lnTo>
                    <a:pt x="209101" y="385094"/>
                  </a:lnTo>
                  <a:close/>
                  <a:moveTo>
                    <a:pt x="474727" y="385094"/>
                  </a:moveTo>
                  <a:lnTo>
                    <a:pt x="292314" y="385094"/>
                  </a:lnTo>
                  <a:cubicBezTo>
                    <a:pt x="274438" y="327437"/>
                    <a:pt x="265626" y="267514"/>
                    <a:pt x="265626" y="205073"/>
                  </a:cubicBezTo>
                  <a:cubicBezTo>
                    <a:pt x="265626" y="142632"/>
                    <a:pt x="282117" y="92906"/>
                    <a:pt x="315100" y="55769"/>
                  </a:cubicBezTo>
                  <a:cubicBezTo>
                    <a:pt x="348083" y="18632"/>
                    <a:pt x="397054" y="0"/>
                    <a:pt x="462138" y="0"/>
                  </a:cubicBezTo>
                  <a:lnTo>
                    <a:pt x="462138" y="87996"/>
                  </a:lnTo>
                  <a:cubicBezTo>
                    <a:pt x="409768" y="87996"/>
                    <a:pt x="383583" y="119972"/>
                    <a:pt x="383583" y="183924"/>
                  </a:cubicBezTo>
                  <a:lnTo>
                    <a:pt x="383583" y="213759"/>
                  </a:lnTo>
                  <a:lnTo>
                    <a:pt x="474727" y="213759"/>
                  </a:lnTo>
                  <a:lnTo>
                    <a:pt x="474727" y="385094"/>
                  </a:lnTo>
                  <a:close/>
                </a:path>
              </a:pathLst>
            </a:custGeom>
            <a:solidFill>
              <a:srgbClr val="FFFFFF"/>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300" name="Google Shape;1300;g3970249a880_0_12682"/>
          <p:cNvSpPr txBox="1"/>
          <p:nvPr>
            <p:ph idx="1" type="subTitle"/>
          </p:nvPr>
        </p:nvSpPr>
        <p:spPr>
          <a:xfrm>
            <a:off x="1512245" y="3433659"/>
            <a:ext cx="6144900" cy="264600"/>
          </a:xfrm>
          <a:prstGeom prst="rect">
            <a:avLst/>
          </a:prstGeom>
          <a:noFill/>
          <a:ln>
            <a:noFill/>
          </a:ln>
        </p:spPr>
        <p:txBody>
          <a:bodyPr anchorCtr="0" anchor="ctr" bIns="0" lIns="0" spcFirstLastPara="1" rIns="0" wrap="square" tIns="0">
            <a:noAutofit/>
          </a:bodyPr>
          <a:lstStyle>
            <a:lvl1pPr lvl="0" algn="ctr">
              <a:lnSpc>
                <a:spcPct val="95000"/>
              </a:lnSpc>
              <a:spcBef>
                <a:spcPts val="1350"/>
              </a:spcBef>
              <a:spcAft>
                <a:spcPts val="0"/>
              </a:spcAft>
              <a:buClr>
                <a:schemeClr val="accent3"/>
              </a:buClr>
              <a:buSzPts val="945"/>
              <a:buNone/>
              <a:defRPr sz="1050">
                <a:solidFill>
                  <a:schemeClr val="accent3"/>
                </a:solidFill>
                <a:latin typeface="Poppins Medium"/>
                <a:ea typeface="Poppins Medium"/>
                <a:cs typeface="Poppins Medium"/>
                <a:sym typeface="Poppins Medium"/>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1301" name="Google Shape;1301;g3970249a880_0_12682"/>
          <p:cNvGrpSpPr/>
          <p:nvPr/>
        </p:nvGrpSpPr>
        <p:grpSpPr>
          <a:xfrm>
            <a:off x="8381800" y="4822421"/>
            <a:ext cx="537710" cy="158585"/>
            <a:chOff x="22351457" y="12859799"/>
            <a:chExt cx="1433894" cy="422893"/>
          </a:xfrm>
        </p:grpSpPr>
        <p:grpSp>
          <p:nvGrpSpPr>
            <p:cNvPr id="1302" name="Google Shape;1302;g3970249a880_0_12682"/>
            <p:cNvGrpSpPr/>
            <p:nvPr/>
          </p:nvGrpSpPr>
          <p:grpSpPr>
            <a:xfrm>
              <a:off x="22351457" y="12859799"/>
              <a:ext cx="1379787" cy="422893"/>
              <a:chOff x="22351457" y="12859799"/>
              <a:chExt cx="1379787" cy="422893"/>
            </a:xfrm>
          </p:grpSpPr>
          <p:sp>
            <p:nvSpPr>
              <p:cNvPr id="1303" name="Google Shape;1303;g3970249a880_0_12682"/>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304" name="Google Shape;1304;g3970249a880_0_12682"/>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1305" name="Google Shape;1305;g3970249a880_0_12682"/>
              <p:cNvGrpSpPr/>
              <p:nvPr/>
            </p:nvGrpSpPr>
            <p:grpSpPr>
              <a:xfrm>
                <a:off x="23288552" y="12859801"/>
                <a:ext cx="442692" cy="422765"/>
                <a:chOff x="23288552" y="12859801"/>
                <a:chExt cx="442692" cy="422765"/>
              </a:xfrm>
            </p:grpSpPr>
            <p:grpSp>
              <p:nvGrpSpPr>
                <p:cNvPr id="1306" name="Google Shape;1306;g3970249a880_0_12682"/>
                <p:cNvGrpSpPr/>
                <p:nvPr/>
              </p:nvGrpSpPr>
              <p:grpSpPr>
                <a:xfrm>
                  <a:off x="23288552" y="12859801"/>
                  <a:ext cx="442692" cy="422765"/>
                  <a:chOff x="23288552" y="12859801"/>
                  <a:chExt cx="442692" cy="422765"/>
                </a:xfrm>
              </p:grpSpPr>
              <p:sp>
                <p:nvSpPr>
                  <p:cNvPr id="1307" name="Google Shape;1307;g3970249a880_0_12682"/>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308" name="Google Shape;1308;g3970249a880_0_12682"/>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309" name="Google Shape;1309;g3970249a880_0_12682"/>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1310" name="Google Shape;1310;g3970249a880_0_12682"/>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311" name="Google Shape;1311;g3970249a880_0_12682"/>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lt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cxnSp>
        <p:nvCxnSpPr>
          <p:cNvPr id="1312" name="Google Shape;1312;g3970249a880_0_12682"/>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7_Custom Layout" showMasterSp="0">
  <p:cSld name="77_Custom Layout">
    <p:bg>
      <p:bgPr>
        <a:gradFill>
          <a:gsLst>
            <a:gs pos="0">
              <a:srgbClr val="FF001A"/>
            </a:gs>
            <a:gs pos="70000">
              <a:srgbClr val="290051"/>
            </a:gs>
            <a:gs pos="100000">
              <a:srgbClr val="0C0024"/>
            </a:gs>
          </a:gsLst>
          <a:lin ang="13500032" scaled="0"/>
        </a:gradFill>
      </p:bgPr>
    </p:bg>
    <p:spTree>
      <p:nvGrpSpPr>
        <p:cNvPr id="1313" name="Shape 1313"/>
        <p:cNvGrpSpPr/>
        <p:nvPr/>
      </p:nvGrpSpPr>
      <p:grpSpPr>
        <a:xfrm>
          <a:off x="0" y="0"/>
          <a:ext cx="0" cy="0"/>
          <a:chOff x="0" y="0"/>
          <a:chExt cx="0" cy="0"/>
        </a:xfrm>
      </p:grpSpPr>
      <p:pic>
        <p:nvPicPr>
          <p:cNvPr descr="A black and blue background&#10;&#10;AI-generated content may be incorrect." id="1314" name="Google Shape;1314;g3970249a880_0_12702"/>
          <p:cNvPicPr preferRelativeResize="0"/>
          <p:nvPr/>
        </p:nvPicPr>
        <p:blipFill rotWithShape="1">
          <a:blip r:embed="rId2">
            <a:alphaModFix/>
          </a:blip>
          <a:srcRect b="100" l="0" r="0" t="100"/>
          <a:stretch/>
        </p:blipFill>
        <p:spPr>
          <a:xfrm>
            <a:off x="0" y="0"/>
            <a:ext cx="9144000" cy="5142829"/>
          </a:xfrm>
          <a:prstGeom prst="rect">
            <a:avLst/>
          </a:prstGeom>
          <a:noFill/>
          <a:ln>
            <a:noFill/>
          </a:ln>
        </p:spPr>
      </p:pic>
      <p:sp>
        <p:nvSpPr>
          <p:cNvPr id="1315" name="Google Shape;1315;g3970249a880_0_12702"/>
          <p:cNvSpPr/>
          <p:nvPr/>
        </p:nvSpPr>
        <p:spPr>
          <a:xfrm>
            <a:off x="1090672" y="1476228"/>
            <a:ext cx="6952200" cy="2638500"/>
          </a:xfrm>
          <a:prstGeom prst="roundRect">
            <a:avLst>
              <a:gd fmla="val 1667" name="adj"/>
            </a:avLst>
          </a:prstGeom>
          <a:gradFill>
            <a:gsLst>
              <a:gs pos="0">
                <a:srgbClr val="FFFFFF"/>
              </a:gs>
              <a:gs pos="23000">
                <a:srgbClr val="FFFFFF"/>
              </a:gs>
              <a:gs pos="29000">
                <a:srgbClr val="FBFCFE">
                  <a:alpha val="96862"/>
                </a:srgbClr>
              </a:gs>
              <a:gs pos="61000">
                <a:srgbClr val="ECEEF9">
                  <a:alpha val="81960"/>
                </a:srgbClr>
              </a:gs>
              <a:gs pos="86000">
                <a:srgbClr val="E2E5F6">
                  <a:alpha val="72549"/>
                </a:srgbClr>
              </a:gs>
              <a:gs pos="100000">
                <a:srgbClr val="DFE2F5">
                  <a:alpha val="69803"/>
                </a:srgbClr>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1316" name="Google Shape;1316;g3970249a880_0_12702"/>
          <p:cNvGrpSpPr/>
          <p:nvPr/>
        </p:nvGrpSpPr>
        <p:grpSpPr>
          <a:xfrm>
            <a:off x="4363971" y="1237055"/>
            <a:ext cx="473625" cy="473625"/>
            <a:chOff x="-5326064" y="9047077"/>
            <a:chExt cx="1263000" cy="1263000"/>
          </a:xfrm>
        </p:grpSpPr>
        <p:sp>
          <p:nvSpPr>
            <p:cNvPr id="1317" name="Google Shape;1317;g3970249a880_0_12702"/>
            <p:cNvSpPr/>
            <p:nvPr/>
          </p:nvSpPr>
          <p:spPr>
            <a:xfrm>
              <a:off x="-5326064" y="9047077"/>
              <a:ext cx="1263000" cy="1263000"/>
            </a:xfrm>
            <a:prstGeom prst="ellipse">
              <a:avLst/>
            </a:prstGeom>
            <a:solidFill>
              <a:srgbClr val="0370FF"/>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318" name="Google Shape;1318;g3970249a880_0_12702"/>
            <p:cNvSpPr/>
            <p:nvPr/>
          </p:nvSpPr>
          <p:spPr>
            <a:xfrm>
              <a:off x="-4934550" y="9477365"/>
              <a:ext cx="474727" cy="385094"/>
            </a:xfrm>
            <a:custGeom>
              <a:rect b="b" l="l" r="r" t="t"/>
              <a:pathLst>
                <a:path extrusionOk="0" h="385094" w="474727">
                  <a:moveTo>
                    <a:pt x="209101" y="385094"/>
                  </a:moveTo>
                  <a:lnTo>
                    <a:pt x="26688" y="385094"/>
                  </a:lnTo>
                  <a:cubicBezTo>
                    <a:pt x="8812" y="327437"/>
                    <a:pt x="0" y="267514"/>
                    <a:pt x="0" y="205073"/>
                  </a:cubicBezTo>
                  <a:cubicBezTo>
                    <a:pt x="0" y="142632"/>
                    <a:pt x="16491" y="92906"/>
                    <a:pt x="49474" y="55769"/>
                  </a:cubicBezTo>
                  <a:cubicBezTo>
                    <a:pt x="82457" y="18632"/>
                    <a:pt x="131428" y="0"/>
                    <a:pt x="196513" y="0"/>
                  </a:cubicBezTo>
                  <a:lnTo>
                    <a:pt x="196513" y="87996"/>
                  </a:lnTo>
                  <a:cubicBezTo>
                    <a:pt x="144143" y="87996"/>
                    <a:pt x="117958" y="119972"/>
                    <a:pt x="117958" y="183924"/>
                  </a:cubicBezTo>
                  <a:lnTo>
                    <a:pt x="117958" y="213759"/>
                  </a:lnTo>
                  <a:lnTo>
                    <a:pt x="209101" y="213759"/>
                  </a:lnTo>
                  <a:lnTo>
                    <a:pt x="209101" y="385094"/>
                  </a:lnTo>
                  <a:close/>
                  <a:moveTo>
                    <a:pt x="474727" y="385094"/>
                  </a:moveTo>
                  <a:lnTo>
                    <a:pt x="292314" y="385094"/>
                  </a:lnTo>
                  <a:cubicBezTo>
                    <a:pt x="274438" y="327437"/>
                    <a:pt x="265626" y="267514"/>
                    <a:pt x="265626" y="205073"/>
                  </a:cubicBezTo>
                  <a:cubicBezTo>
                    <a:pt x="265626" y="142632"/>
                    <a:pt x="282117" y="92906"/>
                    <a:pt x="315100" y="55769"/>
                  </a:cubicBezTo>
                  <a:cubicBezTo>
                    <a:pt x="348083" y="18632"/>
                    <a:pt x="397054" y="0"/>
                    <a:pt x="462138" y="0"/>
                  </a:cubicBezTo>
                  <a:lnTo>
                    <a:pt x="462138" y="87996"/>
                  </a:lnTo>
                  <a:cubicBezTo>
                    <a:pt x="409768" y="87996"/>
                    <a:pt x="383583" y="119972"/>
                    <a:pt x="383583" y="183924"/>
                  </a:cubicBezTo>
                  <a:lnTo>
                    <a:pt x="383583" y="213759"/>
                  </a:lnTo>
                  <a:lnTo>
                    <a:pt x="474727" y="213759"/>
                  </a:lnTo>
                  <a:lnTo>
                    <a:pt x="474727" y="385094"/>
                  </a:lnTo>
                  <a:close/>
                </a:path>
              </a:pathLst>
            </a:custGeom>
            <a:solidFill>
              <a:srgbClr val="FFFFFF"/>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319" name="Google Shape;1319;g3970249a880_0_12702"/>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grpSp>
        <p:nvGrpSpPr>
          <p:cNvPr id="1320" name="Google Shape;1320;g3970249a880_0_12702"/>
          <p:cNvGrpSpPr/>
          <p:nvPr/>
        </p:nvGrpSpPr>
        <p:grpSpPr>
          <a:xfrm>
            <a:off x="8381800" y="4822421"/>
            <a:ext cx="537710" cy="158585"/>
            <a:chOff x="22351457" y="12859799"/>
            <a:chExt cx="1433894" cy="422893"/>
          </a:xfrm>
        </p:grpSpPr>
        <p:grpSp>
          <p:nvGrpSpPr>
            <p:cNvPr id="1321" name="Google Shape;1321;g3970249a880_0_12702"/>
            <p:cNvGrpSpPr/>
            <p:nvPr/>
          </p:nvGrpSpPr>
          <p:grpSpPr>
            <a:xfrm>
              <a:off x="22351457" y="12859799"/>
              <a:ext cx="1379787" cy="422893"/>
              <a:chOff x="22351457" y="12859799"/>
              <a:chExt cx="1379787" cy="422893"/>
            </a:xfrm>
          </p:grpSpPr>
          <p:sp>
            <p:nvSpPr>
              <p:cNvPr id="1322" name="Google Shape;1322;g3970249a880_0_12702"/>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323" name="Google Shape;1323;g3970249a880_0_12702"/>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1324" name="Google Shape;1324;g3970249a880_0_12702"/>
              <p:cNvGrpSpPr/>
              <p:nvPr/>
            </p:nvGrpSpPr>
            <p:grpSpPr>
              <a:xfrm>
                <a:off x="23288552" y="12859801"/>
                <a:ext cx="442692" cy="422765"/>
                <a:chOff x="23288552" y="12859801"/>
                <a:chExt cx="442692" cy="422765"/>
              </a:xfrm>
            </p:grpSpPr>
            <p:grpSp>
              <p:nvGrpSpPr>
                <p:cNvPr id="1325" name="Google Shape;1325;g3970249a880_0_12702"/>
                <p:cNvGrpSpPr/>
                <p:nvPr/>
              </p:nvGrpSpPr>
              <p:grpSpPr>
                <a:xfrm>
                  <a:off x="23288552" y="12859801"/>
                  <a:ext cx="442692" cy="422765"/>
                  <a:chOff x="23288552" y="12859801"/>
                  <a:chExt cx="442692" cy="422765"/>
                </a:xfrm>
              </p:grpSpPr>
              <p:sp>
                <p:nvSpPr>
                  <p:cNvPr id="1326" name="Google Shape;1326;g3970249a880_0_12702"/>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327" name="Google Shape;1327;g3970249a880_0_12702"/>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328" name="Google Shape;1328;g3970249a880_0_12702"/>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1329" name="Google Shape;1329;g3970249a880_0_12702"/>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330" name="Google Shape;1330;g3970249a880_0_12702"/>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lt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cxnSp>
        <p:nvCxnSpPr>
          <p:cNvPr id="1331" name="Google Shape;1331;g3970249a880_0_12702"/>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sp>
        <p:nvSpPr>
          <p:cNvPr id="1332" name="Google Shape;1332;g3970249a880_0_12702"/>
          <p:cNvSpPr txBox="1"/>
          <p:nvPr>
            <p:ph type="title"/>
          </p:nvPr>
        </p:nvSpPr>
        <p:spPr>
          <a:xfrm>
            <a:off x="1512237" y="2053191"/>
            <a:ext cx="6144900" cy="1169100"/>
          </a:xfrm>
          <a:prstGeom prst="rect">
            <a:avLst/>
          </a:prstGeom>
          <a:noFill/>
          <a:ln>
            <a:noFill/>
          </a:ln>
        </p:spPr>
        <p:txBody>
          <a:bodyPr anchorCtr="0" anchor="t" bIns="0" lIns="0" spcFirstLastPara="1" rIns="0" wrap="square" tIns="34275">
            <a:noAutofit/>
          </a:bodyPr>
          <a:lstStyle>
            <a:lvl1pPr lvl="0" algn="ctr">
              <a:lnSpc>
                <a:spcPct val="99000"/>
              </a:lnSpc>
              <a:spcBef>
                <a:spcPts val="0"/>
              </a:spcBef>
              <a:spcAft>
                <a:spcPts val="0"/>
              </a:spcAft>
              <a:buClr>
                <a:schemeClr val="dk1"/>
              </a:buClr>
              <a:buSzPts val="2662"/>
              <a:buFont typeface="Poppins SemiBold"/>
              <a:buNone/>
              <a:defRPr sz="2662">
                <a:solidFill>
                  <a:schemeClr val="dk1"/>
                </a:solidFill>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333" name="Google Shape;1333;g3970249a880_0_12702"/>
          <p:cNvSpPr txBox="1"/>
          <p:nvPr>
            <p:ph idx="1" type="subTitle"/>
          </p:nvPr>
        </p:nvSpPr>
        <p:spPr>
          <a:xfrm>
            <a:off x="1512245" y="3433659"/>
            <a:ext cx="6144900" cy="264600"/>
          </a:xfrm>
          <a:prstGeom prst="rect">
            <a:avLst/>
          </a:prstGeom>
          <a:noFill/>
          <a:ln>
            <a:noFill/>
          </a:ln>
        </p:spPr>
        <p:txBody>
          <a:bodyPr anchorCtr="0" anchor="ctr" bIns="0" lIns="0" spcFirstLastPara="1" rIns="0" wrap="square" tIns="0">
            <a:noAutofit/>
          </a:bodyPr>
          <a:lstStyle>
            <a:lvl1pPr lvl="0" algn="ctr">
              <a:lnSpc>
                <a:spcPct val="95000"/>
              </a:lnSpc>
              <a:spcBef>
                <a:spcPts val="1350"/>
              </a:spcBef>
              <a:spcAft>
                <a:spcPts val="0"/>
              </a:spcAft>
              <a:buClr>
                <a:schemeClr val="accent3"/>
              </a:buClr>
              <a:buSzPts val="945"/>
              <a:buNone/>
              <a:defRPr sz="1050">
                <a:solidFill>
                  <a:schemeClr val="accent3"/>
                </a:solidFill>
                <a:latin typeface="Poppins Medium"/>
                <a:ea typeface="Poppins Medium"/>
                <a:cs typeface="Poppins Medium"/>
                <a:sym typeface="Poppins Medium"/>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8_Custom Layout" showMasterSp="0">
  <p:cSld name="78_Custom Layout">
    <p:bg>
      <p:bgPr>
        <a:gradFill>
          <a:gsLst>
            <a:gs pos="0">
              <a:srgbClr val="FF001A"/>
            </a:gs>
            <a:gs pos="70000">
              <a:srgbClr val="290051"/>
            </a:gs>
            <a:gs pos="100000">
              <a:srgbClr val="0C0024"/>
            </a:gs>
          </a:gsLst>
          <a:lin ang="13500032" scaled="0"/>
        </a:gradFill>
      </p:bgPr>
    </p:bg>
    <p:spTree>
      <p:nvGrpSpPr>
        <p:cNvPr id="1334" name="Shape 1334"/>
        <p:cNvGrpSpPr/>
        <p:nvPr/>
      </p:nvGrpSpPr>
      <p:grpSpPr>
        <a:xfrm>
          <a:off x="0" y="0"/>
          <a:ext cx="0" cy="0"/>
          <a:chOff x="0" y="0"/>
          <a:chExt cx="0" cy="0"/>
        </a:xfrm>
      </p:grpSpPr>
      <p:pic>
        <p:nvPicPr>
          <p:cNvPr descr="A black and blue background&#10;&#10;AI-generated content may be incorrect." id="1335" name="Google Shape;1335;g3970249a880_0_12723"/>
          <p:cNvPicPr preferRelativeResize="0"/>
          <p:nvPr/>
        </p:nvPicPr>
        <p:blipFill rotWithShape="1">
          <a:blip r:embed="rId2">
            <a:alphaModFix/>
          </a:blip>
          <a:srcRect b="100" l="0" r="0" t="100"/>
          <a:stretch/>
        </p:blipFill>
        <p:spPr>
          <a:xfrm>
            <a:off x="0" y="0"/>
            <a:ext cx="9144000" cy="5142832"/>
          </a:xfrm>
          <a:prstGeom prst="rect">
            <a:avLst/>
          </a:prstGeom>
          <a:noFill/>
          <a:ln>
            <a:noFill/>
          </a:ln>
        </p:spPr>
      </p:pic>
      <p:sp>
        <p:nvSpPr>
          <p:cNvPr id="1336" name="Google Shape;1336;g3970249a880_0_12723"/>
          <p:cNvSpPr/>
          <p:nvPr>
            <p:ph idx="2" type="pic"/>
          </p:nvPr>
        </p:nvSpPr>
        <p:spPr>
          <a:xfrm>
            <a:off x="809642" y="727999"/>
            <a:ext cx="3804900" cy="3702600"/>
          </a:xfrm>
          <a:prstGeom prst="roundRect">
            <a:avLst>
              <a:gd fmla="val 3253" name="adj"/>
            </a:avLst>
          </a:prstGeom>
          <a:noFill/>
          <a:ln>
            <a:noFill/>
          </a:ln>
        </p:spPr>
      </p:sp>
      <p:sp>
        <p:nvSpPr>
          <p:cNvPr id="1337" name="Google Shape;1337;g3970249a880_0_1272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338" name="Google Shape;1338;g3970249a880_0_12723"/>
          <p:cNvSpPr txBox="1"/>
          <p:nvPr>
            <p:ph type="title"/>
          </p:nvPr>
        </p:nvSpPr>
        <p:spPr>
          <a:xfrm>
            <a:off x="4544195" y="1830366"/>
            <a:ext cx="3383400" cy="1169100"/>
          </a:xfrm>
          <a:prstGeom prst="rect">
            <a:avLst/>
          </a:prstGeom>
          <a:noFill/>
          <a:ln>
            <a:noFill/>
          </a:ln>
        </p:spPr>
        <p:txBody>
          <a:bodyPr anchorCtr="0" anchor="t" bIns="0" lIns="0" spcFirstLastPara="1" rIns="0" wrap="square" tIns="0">
            <a:noAutofit/>
          </a:bodyPr>
          <a:lstStyle>
            <a:lvl1pPr lvl="0" algn="ctr">
              <a:lnSpc>
                <a:spcPct val="99000"/>
              </a:lnSpc>
              <a:spcBef>
                <a:spcPts val="0"/>
              </a:spcBef>
              <a:spcAft>
                <a:spcPts val="0"/>
              </a:spcAft>
              <a:buClr>
                <a:schemeClr val="lt1"/>
              </a:buClr>
              <a:buSzPts val="2100"/>
              <a:buFont typeface="Poppins SemiBold"/>
              <a:buNone/>
              <a:defRPr sz="2100">
                <a:solidFill>
                  <a:schemeClr val="lt1"/>
                </a:solidFill>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339" name="Google Shape;1339;g3970249a880_0_12723"/>
          <p:cNvSpPr txBox="1"/>
          <p:nvPr>
            <p:ph idx="1" type="subTitle"/>
          </p:nvPr>
        </p:nvSpPr>
        <p:spPr>
          <a:xfrm>
            <a:off x="4761880" y="3186236"/>
            <a:ext cx="2908200" cy="264900"/>
          </a:xfrm>
          <a:prstGeom prst="rect">
            <a:avLst/>
          </a:prstGeom>
          <a:noFill/>
          <a:ln>
            <a:noFill/>
          </a:ln>
        </p:spPr>
        <p:txBody>
          <a:bodyPr anchorCtr="0" anchor="ctr" bIns="0" lIns="0" spcFirstLastPara="1" rIns="0" wrap="square" tIns="0">
            <a:noAutofit/>
          </a:bodyPr>
          <a:lstStyle>
            <a:lvl1pPr lvl="0" algn="ctr">
              <a:lnSpc>
                <a:spcPct val="95000"/>
              </a:lnSpc>
              <a:spcBef>
                <a:spcPts val="1350"/>
              </a:spcBef>
              <a:spcAft>
                <a:spcPts val="0"/>
              </a:spcAft>
              <a:buClr>
                <a:schemeClr val="lt2"/>
              </a:buClr>
              <a:buSzPts val="810"/>
              <a:buNone/>
              <a:defRPr sz="900">
                <a:solidFill>
                  <a:schemeClr val="lt2"/>
                </a:solidFill>
                <a:latin typeface="Poppins Medium"/>
                <a:ea typeface="Poppins Medium"/>
                <a:cs typeface="Poppins Medium"/>
                <a:sym typeface="Poppins Medium"/>
              </a:defRPr>
            </a:lvl1pPr>
            <a:lvl2pPr lvl="1" algn="ctr">
              <a:lnSpc>
                <a:spcPct val="95000"/>
              </a:lnSpc>
              <a:spcBef>
                <a:spcPts val="1350"/>
              </a:spcBef>
              <a:spcAft>
                <a:spcPts val="0"/>
              </a:spcAft>
              <a:buClr>
                <a:schemeClr val="lt2"/>
              </a:buClr>
              <a:buSzPts val="675"/>
              <a:buNone/>
              <a:defRPr sz="750">
                <a:solidFill>
                  <a:schemeClr val="lt2"/>
                </a:solidFill>
              </a:defRPr>
            </a:lvl2pPr>
            <a:lvl3pPr lvl="2" algn="ctr">
              <a:lnSpc>
                <a:spcPct val="95000"/>
              </a:lnSpc>
              <a:spcBef>
                <a:spcPts val="1350"/>
              </a:spcBef>
              <a:spcAft>
                <a:spcPts val="0"/>
              </a:spcAft>
              <a:buClr>
                <a:schemeClr val="lt2"/>
              </a:buClr>
              <a:buSzPts val="607"/>
              <a:buNone/>
              <a:defRPr sz="675">
                <a:solidFill>
                  <a:schemeClr val="lt2"/>
                </a:solidFill>
              </a:defRPr>
            </a:lvl3pPr>
            <a:lvl4pPr lvl="3" algn="ctr">
              <a:lnSpc>
                <a:spcPct val="95000"/>
              </a:lnSpc>
              <a:spcBef>
                <a:spcPts val="1350"/>
              </a:spcBef>
              <a:spcAft>
                <a:spcPts val="0"/>
              </a:spcAft>
              <a:buClr>
                <a:schemeClr val="lt2"/>
              </a:buClr>
              <a:buSzPts val="540"/>
              <a:buNone/>
              <a:defRPr sz="600">
                <a:solidFill>
                  <a:schemeClr val="lt2"/>
                </a:solidFill>
              </a:defRPr>
            </a:lvl4pPr>
            <a:lvl5pPr lvl="4" algn="ctr">
              <a:lnSpc>
                <a:spcPct val="95000"/>
              </a:lnSpc>
              <a:spcBef>
                <a:spcPts val="1350"/>
              </a:spcBef>
              <a:spcAft>
                <a:spcPts val="0"/>
              </a:spcAft>
              <a:buClr>
                <a:schemeClr val="lt2"/>
              </a:buClr>
              <a:buSzPts val="540"/>
              <a:buNone/>
              <a:defRPr sz="600">
                <a:solidFill>
                  <a:schemeClr val="lt2"/>
                </a:solidFill>
              </a:defRPr>
            </a:lvl5pPr>
            <a:lvl6pPr lvl="5" algn="ctr">
              <a:lnSpc>
                <a:spcPct val="90000"/>
              </a:lnSpc>
              <a:spcBef>
                <a:spcPts val="375"/>
              </a:spcBef>
              <a:spcAft>
                <a:spcPts val="0"/>
              </a:spcAft>
              <a:buClr>
                <a:schemeClr val="lt2"/>
              </a:buClr>
              <a:buSzPts val="600"/>
              <a:buNone/>
              <a:defRPr sz="600">
                <a:solidFill>
                  <a:schemeClr val="lt2"/>
                </a:solidFill>
              </a:defRPr>
            </a:lvl6pPr>
            <a:lvl7pPr lvl="6" algn="ctr">
              <a:lnSpc>
                <a:spcPct val="90000"/>
              </a:lnSpc>
              <a:spcBef>
                <a:spcPts val="375"/>
              </a:spcBef>
              <a:spcAft>
                <a:spcPts val="0"/>
              </a:spcAft>
              <a:buClr>
                <a:schemeClr val="lt2"/>
              </a:buClr>
              <a:buSzPts val="600"/>
              <a:buNone/>
              <a:defRPr sz="600">
                <a:solidFill>
                  <a:schemeClr val="lt2"/>
                </a:solidFill>
              </a:defRPr>
            </a:lvl7pPr>
            <a:lvl8pPr lvl="7" algn="ctr">
              <a:lnSpc>
                <a:spcPct val="90000"/>
              </a:lnSpc>
              <a:spcBef>
                <a:spcPts val="375"/>
              </a:spcBef>
              <a:spcAft>
                <a:spcPts val="0"/>
              </a:spcAft>
              <a:buClr>
                <a:schemeClr val="lt2"/>
              </a:buClr>
              <a:buSzPts val="600"/>
              <a:buNone/>
              <a:defRPr sz="600">
                <a:solidFill>
                  <a:schemeClr val="lt2"/>
                </a:solidFill>
              </a:defRPr>
            </a:lvl8pPr>
            <a:lvl9pPr lvl="8" algn="ctr">
              <a:lnSpc>
                <a:spcPct val="90000"/>
              </a:lnSpc>
              <a:spcBef>
                <a:spcPts val="375"/>
              </a:spcBef>
              <a:spcAft>
                <a:spcPts val="0"/>
              </a:spcAft>
              <a:buClr>
                <a:schemeClr val="lt2"/>
              </a:buClr>
              <a:buSzPts val="600"/>
              <a:buNone/>
              <a:defRPr sz="600">
                <a:solidFill>
                  <a:schemeClr val="lt2"/>
                </a:solidFill>
              </a:defRPr>
            </a:lvl9pPr>
          </a:lstStyle>
          <a:p/>
        </p:txBody>
      </p:sp>
      <p:grpSp>
        <p:nvGrpSpPr>
          <p:cNvPr id="1340" name="Google Shape;1340;g3970249a880_0_12723"/>
          <p:cNvGrpSpPr/>
          <p:nvPr/>
        </p:nvGrpSpPr>
        <p:grpSpPr>
          <a:xfrm>
            <a:off x="8381800" y="4822421"/>
            <a:ext cx="537710" cy="158585"/>
            <a:chOff x="22351457" y="12859799"/>
            <a:chExt cx="1433894" cy="422893"/>
          </a:xfrm>
        </p:grpSpPr>
        <p:grpSp>
          <p:nvGrpSpPr>
            <p:cNvPr id="1341" name="Google Shape;1341;g3970249a880_0_12723"/>
            <p:cNvGrpSpPr/>
            <p:nvPr/>
          </p:nvGrpSpPr>
          <p:grpSpPr>
            <a:xfrm>
              <a:off x="22351457" y="12859799"/>
              <a:ext cx="1379787" cy="422893"/>
              <a:chOff x="22351457" y="12859799"/>
              <a:chExt cx="1379787" cy="422893"/>
            </a:xfrm>
          </p:grpSpPr>
          <p:sp>
            <p:nvSpPr>
              <p:cNvPr id="1342" name="Google Shape;1342;g3970249a880_0_12723"/>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343" name="Google Shape;1343;g3970249a880_0_12723"/>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1344" name="Google Shape;1344;g3970249a880_0_12723"/>
              <p:cNvGrpSpPr/>
              <p:nvPr/>
            </p:nvGrpSpPr>
            <p:grpSpPr>
              <a:xfrm>
                <a:off x="23288552" y="12859801"/>
                <a:ext cx="442692" cy="422765"/>
                <a:chOff x="23288552" y="12859801"/>
                <a:chExt cx="442692" cy="422765"/>
              </a:xfrm>
            </p:grpSpPr>
            <p:grpSp>
              <p:nvGrpSpPr>
                <p:cNvPr id="1345" name="Google Shape;1345;g3970249a880_0_12723"/>
                <p:cNvGrpSpPr/>
                <p:nvPr/>
              </p:nvGrpSpPr>
              <p:grpSpPr>
                <a:xfrm>
                  <a:off x="23288552" y="12859801"/>
                  <a:ext cx="442692" cy="422765"/>
                  <a:chOff x="23288552" y="12859801"/>
                  <a:chExt cx="442692" cy="422765"/>
                </a:xfrm>
              </p:grpSpPr>
              <p:sp>
                <p:nvSpPr>
                  <p:cNvPr id="1346" name="Google Shape;1346;g3970249a880_0_12723"/>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347" name="Google Shape;1347;g3970249a880_0_12723"/>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348" name="Google Shape;1348;g3970249a880_0_12723"/>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1349" name="Google Shape;1349;g3970249a880_0_12723"/>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350" name="Google Shape;1350;g3970249a880_0_12723"/>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lt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cxnSp>
        <p:nvCxnSpPr>
          <p:cNvPr id="1351" name="Google Shape;1351;g3970249a880_0_12723"/>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spTree>
  </p:cSld>
  <p:clrMapOvr>
    <a:masterClrMapping/>
  </p:clrMapOvr>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9_Custom Layout" showMasterSp="0">
  <p:cSld name="79_Custom Layout">
    <p:bg>
      <p:bgPr>
        <a:blipFill>
          <a:blip r:embed="rId2">
            <a:alphaModFix/>
          </a:blip>
          <a:stretch>
            <a:fillRect/>
          </a:stretch>
        </a:blipFill>
      </p:bgPr>
    </p:bg>
    <p:spTree>
      <p:nvGrpSpPr>
        <p:cNvPr id="1352" name="Shape 1352"/>
        <p:cNvGrpSpPr/>
        <p:nvPr/>
      </p:nvGrpSpPr>
      <p:grpSpPr>
        <a:xfrm>
          <a:off x="0" y="0"/>
          <a:ext cx="0" cy="0"/>
          <a:chOff x="0" y="0"/>
          <a:chExt cx="0" cy="0"/>
        </a:xfrm>
      </p:grpSpPr>
      <p:sp>
        <p:nvSpPr>
          <p:cNvPr id="1353" name="Google Shape;1353;g3970249a880_0_1274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lt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354" name="Google Shape;1354;g3970249a880_0_12741"/>
          <p:cNvSpPr/>
          <p:nvPr/>
        </p:nvSpPr>
        <p:spPr>
          <a:xfrm>
            <a:off x="1090672" y="1469084"/>
            <a:ext cx="6952200" cy="2638500"/>
          </a:xfrm>
          <a:prstGeom prst="roundRect">
            <a:avLst>
              <a:gd fmla="val 1667" name="adj"/>
            </a:avLst>
          </a:prstGeom>
          <a:gradFill>
            <a:gsLst>
              <a:gs pos="0">
                <a:srgbClr val="FFFFFF"/>
              </a:gs>
              <a:gs pos="23000">
                <a:srgbClr val="FFFFFF"/>
              </a:gs>
              <a:gs pos="29000">
                <a:srgbClr val="FBFCFE">
                  <a:alpha val="96862"/>
                </a:srgbClr>
              </a:gs>
              <a:gs pos="61000">
                <a:srgbClr val="ECEEF9">
                  <a:alpha val="81960"/>
                </a:srgbClr>
              </a:gs>
              <a:gs pos="86000">
                <a:srgbClr val="E2E5F6">
                  <a:alpha val="72549"/>
                </a:srgbClr>
              </a:gs>
              <a:gs pos="100000">
                <a:srgbClr val="DFE2F5">
                  <a:alpha val="69803"/>
                </a:srgbClr>
              </a:gs>
            </a:gsLst>
            <a:lin ang="5400012" scaled="0"/>
          </a:gra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355" name="Google Shape;1355;g3970249a880_0_12741"/>
          <p:cNvSpPr txBox="1"/>
          <p:nvPr>
            <p:ph type="title"/>
          </p:nvPr>
        </p:nvSpPr>
        <p:spPr>
          <a:xfrm>
            <a:off x="1512234" y="2053191"/>
            <a:ext cx="6144900" cy="1169100"/>
          </a:xfrm>
          <a:prstGeom prst="rect">
            <a:avLst/>
          </a:prstGeom>
          <a:noFill/>
          <a:ln>
            <a:noFill/>
          </a:ln>
        </p:spPr>
        <p:txBody>
          <a:bodyPr anchorCtr="0" anchor="t" bIns="0" lIns="0" spcFirstLastPara="1" rIns="0" wrap="square" tIns="0">
            <a:noAutofit/>
          </a:bodyPr>
          <a:lstStyle>
            <a:lvl1pPr lvl="0" algn="ctr">
              <a:lnSpc>
                <a:spcPct val="102000"/>
              </a:lnSpc>
              <a:spcBef>
                <a:spcPts val="0"/>
              </a:spcBef>
              <a:spcAft>
                <a:spcPts val="0"/>
              </a:spcAft>
              <a:buClr>
                <a:schemeClr val="dk1"/>
              </a:buClr>
              <a:buSzPts val="2662"/>
              <a:buFont typeface="Poppins SemiBold"/>
              <a:buNone/>
              <a:defRPr sz="2662">
                <a:solidFill>
                  <a:schemeClr val="dk1"/>
                </a:solidFill>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grpSp>
        <p:nvGrpSpPr>
          <p:cNvPr id="1356" name="Google Shape;1356;g3970249a880_0_12741"/>
          <p:cNvGrpSpPr/>
          <p:nvPr/>
        </p:nvGrpSpPr>
        <p:grpSpPr>
          <a:xfrm>
            <a:off x="4356947" y="1194033"/>
            <a:ext cx="428662" cy="428662"/>
            <a:chOff x="-5326064" y="9047077"/>
            <a:chExt cx="1263000" cy="1263000"/>
          </a:xfrm>
        </p:grpSpPr>
        <p:sp>
          <p:nvSpPr>
            <p:cNvPr id="1357" name="Google Shape;1357;g3970249a880_0_12741"/>
            <p:cNvSpPr/>
            <p:nvPr/>
          </p:nvSpPr>
          <p:spPr>
            <a:xfrm>
              <a:off x="-5326064" y="9047077"/>
              <a:ext cx="1263000" cy="1263000"/>
            </a:xfrm>
            <a:prstGeom prst="ellipse">
              <a:avLst/>
            </a:prstGeom>
            <a:solidFill>
              <a:schemeClr val="accent2"/>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358" name="Google Shape;1358;g3970249a880_0_12741"/>
            <p:cNvSpPr/>
            <p:nvPr/>
          </p:nvSpPr>
          <p:spPr>
            <a:xfrm>
              <a:off x="-4934550" y="9477365"/>
              <a:ext cx="474727" cy="385094"/>
            </a:xfrm>
            <a:custGeom>
              <a:rect b="b" l="l" r="r" t="t"/>
              <a:pathLst>
                <a:path extrusionOk="0" h="385094" w="474727">
                  <a:moveTo>
                    <a:pt x="209101" y="385094"/>
                  </a:moveTo>
                  <a:lnTo>
                    <a:pt x="26688" y="385094"/>
                  </a:lnTo>
                  <a:cubicBezTo>
                    <a:pt x="8812" y="327437"/>
                    <a:pt x="0" y="267514"/>
                    <a:pt x="0" y="205073"/>
                  </a:cubicBezTo>
                  <a:cubicBezTo>
                    <a:pt x="0" y="142632"/>
                    <a:pt x="16491" y="92906"/>
                    <a:pt x="49474" y="55769"/>
                  </a:cubicBezTo>
                  <a:cubicBezTo>
                    <a:pt x="82457" y="18632"/>
                    <a:pt x="131428" y="0"/>
                    <a:pt x="196513" y="0"/>
                  </a:cubicBezTo>
                  <a:lnTo>
                    <a:pt x="196513" y="87996"/>
                  </a:lnTo>
                  <a:cubicBezTo>
                    <a:pt x="144143" y="87996"/>
                    <a:pt x="117958" y="119972"/>
                    <a:pt x="117958" y="183924"/>
                  </a:cubicBezTo>
                  <a:lnTo>
                    <a:pt x="117958" y="213759"/>
                  </a:lnTo>
                  <a:lnTo>
                    <a:pt x="209101" y="213759"/>
                  </a:lnTo>
                  <a:lnTo>
                    <a:pt x="209101" y="385094"/>
                  </a:lnTo>
                  <a:close/>
                  <a:moveTo>
                    <a:pt x="474727" y="385094"/>
                  </a:moveTo>
                  <a:lnTo>
                    <a:pt x="292314" y="385094"/>
                  </a:lnTo>
                  <a:cubicBezTo>
                    <a:pt x="274438" y="327437"/>
                    <a:pt x="265626" y="267514"/>
                    <a:pt x="265626" y="205073"/>
                  </a:cubicBezTo>
                  <a:cubicBezTo>
                    <a:pt x="265626" y="142632"/>
                    <a:pt x="282117" y="92906"/>
                    <a:pt x="315100" y="55769"/>
                  </a:cubicBezTo>
                  <a:cubicBezTo>
                    <a:pt x="348083" y="18632"/>
                    <a:pt x="397054" y="0"/>
                    <a:pt x="462138" y="0"/>
                  </a:cubicBezTo>
                  <a:lnTo>
                    <a:pt x="462138" y="87996"/>
                  </a:lnTo>
                  <a:cubicBezTo>
                    <a:pt x="409768" y="87996"/>
                    <a:pt x="383583" y="119972"/>
                    <a:pt x="383583" y="183924"/>
                  </a:cubicBezTo>
                  <a:lnTo>
                    <a:pt x="383583" y="213759"/>
                  </a:lnTo>
                  <a:lnTo>
                    <a:pt x="474727" y="213759"/>
                  </a:lnTo>
                  <a:lnTo>
                    <a:pt x="474727" y="385094"/>
                  </a:lnTo>
                  <a:close/>
                </a:path>
              </a:pathLst>
            </a:custGeom>
            <a:solidFill>
              <a:srgbClr val="FFFFFF"/>
            </a:solidFill>
            <a:ln>
              <a:noFill/>
            </a:ln>
          </p:spPr>
          <p:txBody>
            <a:bodyPr anchorCtr="0" anchor="t" bIns="17125" lIns="34275" spcFirstLastPara="1" rIns="34275" wrap="square" tIns="17125">
              <a:noAutofit/>
            </a:bodyPr>
            <a:lstStyle/>
            <a:p>
              <a:pPr indent="0" lvl="0" marL="0" marR="0" rtl="0" algn="ctr">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359" name="Google Shape;1359;g3970249a880_0_12741"/>
          <p:cNvSpPr txBox="1"/>
          <p:nvPr>
            <p:ph idx="1" type="subTitle"/>
          </p:nvPr>
        </p:nvSpPr>
        <p:spPr>
          <a:xfrm>
            <a:off x="1512243" y="3477909"/>
            <a:ext cx="6144900" cy="264600"/>
          </a:xfrm>
          <a:prstGeom prst="rect">
            <a:avLst/>
          </a:prstGeom>
          <a:noFill/>
          <a:ln>
            <a:noFill/>
          </a:ln>
        </p:spPr>
        <p:txBody>
          <a:bodyPr anchorCtr="0" anchor="ctr" bIns="0" lIns="0" spcFirstLastPara="1" rIns="0" wrap="square" tIns="0">
            <a:noAutofit/>
          </a:bodyPr>
          <a:lstStyle>
            <a:lvl1pPr lvl="0" algn="ctr">
              <a:lnSpc>
                <a:spcPct val="95000"/>
              </a:lnSpc>
              <a:spcBef>
                <a:spcPts val="1350"/>
              </a:spcBef>
              <a:spcAft>
                <a:spcPts val="0"/>
              </a:spcAft>
              <a:buClr>
                <a:schemeClr val="accent3"/>
              </a:buClr>
              <a:buSzPts val="945"/>
              <a:buNone/>
              <a:defRPr sz="1050">
                <a:solidFill>
                  <a:schemeClr val="accent3"/>
                </a:solidFill>
                <a:latin typeface="Poppins Medium"/>
                <a:ea typeface="Poppins Medium"/>
                <a:cs typeface="Poppins Medium"/>
                <a:sym typeface="Poppins Medium"/>
              </a:defRPr>
            </a:lvl1pPr>
            <a:lvl2pPr lvl="1" algn="ctr">
              <a:lnSpc>
                <a:spcPct val="95000"/>
              </a:lnSpc>
              <a:spcBef>
                <a:spcPts val="1350"/>
              </a:spcBef>
              <a:spcAft>
                <a:spcPts val="0"/>
              </a:spcAft>
              <a:buClr>
                <a:schemeClr val="dk1"/>
              </a:buClr>
              <a:buSzPts val="675"/>
              <a:buNone/>
              <a:defRPr sz="750"/>
            </a:lvl2pPr>
            <a:lvl3pPr lvl="2" algn="ctr">
              <a:lnSpc>
                <a:spcPct val="95000"/>
              </a:lnSpc>
              <a:spcBef>
                <a:spcPts val="1350"/>
              </a:spcBef>
              <a:spcAft>
                <a:spcPts val="0"/>
              </a:spcAft>
              <a:buClr>
                <a:schemeClr val="dk1"/>
              </a:buClr>
              <a:buSzPts val="607"/>
              <a:buNone/>
              <a:defRPr sz="675"/>
            </a:lvl3pPr>
            <a:lvl4pPr lvl="3" algn="ctr">
              <a:lnSpc>
                <a:spcPct val="95000"/>
              </a:lnSpc>
              <a:spcBef>
                <a:spcPts val="1350"/>
              </a:spcBef>
              <a:spcAft>
                <a:spcPts val="0"/>
              </a:spcAft>
              <a:buClr>
                <a:schemeClr val="dk1"/>
              </a:buClr>
              <a:buSzPts val="540"/>
              <a:buNone/>
              <a:defRPr sz="600"/>
            </a:lvl4pPr>
            <a:lvl5pPr lvl="4" algn="ctr">
              <a:lnSpc>
                <a:spcPct val="95000"/>
              </a:lnSpc>
              <a:spcBef>
                <a:spcPts val="1350"/>
              </a:spcBef>
              <a:spcAft>
                <a:spcPts val="0"/>
              </a:spcAft>
              <a:buClr>
                <a:schemeClr val="dk1"/>
              </a:buClr>
              <a:buSzPts val="540"/>
              <a:buNone/>
              <a:defRPr sz="600"/>
            </a:lvl5pPr>
            <a:lvl6pPr lvl="5" algn="ctr">
              <a:lnSpc>
                <a:spcPct val="90000"/>
              </a:lnSpc>
              <a:spcBef>
                <a:spcPts val="375"/>
              </a:spcBef>
              <a:spcAft>
                <a:spcPts val="0"/>
              </a:spcAft>
              <a:buClr>
                <a:schemeClr val="dk1"/>
              </a:buClr>
              <a:buSzPts val="600"/>
              <a:buNone/>
              <a:defRPr sz="600"/>
            </a:lvl6pPr>
            <a:lvl7pPr lvl="6" algn="ctr">
              <a:lnSpc>
                <a:spcPct val="90000"/>
              </a:lnSpc>
              <a:spcBef>
                <a:spcPts val="375"/>
              </a:spcBef>
              <a:spcAft>
                <a:spcPts val="0"/>
              </a:spcAft>
              <a:buClr>
                <a:schemeClr val="dk1"/>
              </a:buClr>
              <a:buSzPts val="600"/>
              <a:buNone/>
              <a:defRPr sz="600"/>
            </a:lvl7pPr>
            <a:lvl8pPr lvl="7" algn="ctr">
              <a:lnSpc>
                <a:spcPct val="90000"/>
              </a:lnSpc>
              <a:spcBef>
                <a:spcPts val="375"/>
              </a:spcBef>
              <a:spcAft>
                <a:spcPts val="0"/>
              </a:spcAft>
              <a:buClr>
                <a:schemeClr val="dk1"/>
              </a:buClr>
              <a:buSzPts val="600"/>
              <a:buNone/>
              <a:defRPr sz="600"/>
            </a:lvl8pPr>
            <a:lvl9pPr lvl="8" algn="ctr">
              <a:lnSpc>
                <a:spcPct val="90000"/>
              </a:lnSpc>
              <a:spcBef>
                <a:spcPts val="375"/>
              </a:spcBef>
              <a:spcAft>
                <a:spcPts val="0"/>
              </a:spcAft>
              <a:buClr>
                <a:schemeClr val="dk1"/>
              </a:buClr>
              <a:buSzPts val="600"/>
              <a:buNone/>
              <a:defRPr sz="600"/>
            </a:lvl9pPr>
          </a:lstStyle>
          <a:p/>
        </p:txBody>
      </p:sp>
      <p:grpSp>
        <p:nvGrpSpPr>
          <p:cNvPr id="1360" name="Google Shape;1360;g3970249a880_0_12741"/>
          <p:cNvGrpSpPr/>
          <p:nvPr/>
        </p:nvGrpSpPr>
        <p:grpSpPr>
          <a:xfrm>
            <a:off x="8381800" y="4822421"/>
            <a:ext cx="537710" cy="158585"/>
            <a:chOff x="22351457" y="12859799"/>
            <a:chExt cx="1433894" cy="422893"/>
          </a:xfrm>
        </p:grpSpPr>
        <p:grpSp>
          <p:nvGrpSpPr>
            <p:cNvPr id="1361" name="Google Shape;1361;g3970249a880_0_12741"/>
            <p:cNvGrpSpPr/>
            <p:nvPr/>
          </p:nvGrpSpPr>
          <p:grpSpPr>
            <a:xfrm>
              <a:off x="22351457" y="12859799"/>
              <a:ext cx="1379787" cy="422893"/>
              <a:chOff x="22351457" y="12859799"/>
              <a:chExt cx="1379787" cy="422893"/>
            </a:xfrm>
          </p:grpSpPr>
          <p:sp>
            <p:nvSpPr>
              <p:cNvPr id="1362" name="Google Shape;1362;g3970249a880_0_12741"/>
              <p:cNvSpPr/>
              <p:nvPr/>
            </p:nvSpPr>
            <p:spPr>
              <a:xfrm>
                <a:off x="22351457" y="12859801"/>
                <a:ext cx="510672" cy="422891"/>
              </a:xfrm>
              <a:custGeom>
                <a:rect b="b" l="l" r="r" t="t"/>
                <a:pathLst>
                  <a:path extrusionOk="0" h="422891" w="510672">
                    <a:moveTo>
                      <a:pt x="378" y="267255"/>
                    </a:moveTo>
                    <a:lnTo>
                      <a:pt x="378" y="0"/>
                    </a:lnTo>
                    <a:lnTo>
                      <a:pt x="100016" y="0"/>
                    </a:lnTo>
                    <a:lnTo>
                      <a:pt x="100016" y="267255"/>
                    </a:lnTo>
                    <a:cubicBezTo>
                      <a:pt x="100016" y="313921"/>
                      <a:pt x="122844" y="330569"/>
                      <a:pt x="152861" y="330569"/>
                    </a:cubicBezTo>
                    <a:cubicBezTo>
                      <a:pt x="182879" y="330569"/>
                      <a:pt x="205707" y="313921"/>
                      <a:pt x="205707" y="267255"/>
                    </a:cubicBezTo>
                    <a:lnTo>
                      <a:pt x="205707" y="0"/>
                    </a:lnTo>
                    <a:lnTo>
                      <a:pt x="305344" y="0"/>
                    </a:lnTo>
                    <a:lnTo>
                      <a:pt x="305344" y="267255"/>
                    </a:lnTo>
                    <a:cubicBezTo>
                      <a:pt x="305344" y="313921"/>
                      <a:pt x="328677" y="330569"/>
                      <a:pt x="358190" y="330569"/>
                    </a:cubicBezTo>
                    <a:cubicBezTo>
                      <a:pt x="387703" y="330569"/>
                      <a:pt x="411035" y="313921"/>
                      <a:pt x="411035" y="267255"/>
                    </a:cubicBezTo>
                    <a:lnTo>
                      <a:pt x="411035" y="0"/>
                    </a:lnTo>
                    <a:lnTo>
                      <a:pt x="510673" y="0"/>
                    </a:lnTo>
                    <a:lnTo>
                      <a:pt x="510673" y="267255"/>
                    </a:lnTo>
                    <a:cubicBezTo>
                      <a:pt x="510673" y="374838"/>
                      <a:pt x="447989" y="422891"/>
                      <a:pt x="366766" y="422891"/>
                    </a:cubicBezTo>
                    <a:cubicBezTo>
                      <a:pt x="318209" y="422891"/>
                      <a:pt x="279363" y="403847"/>
                      <a:pt x="255399" y="367523"/>
                    </a:cubicBezTo>
                    <a:cubicBezTo>
                      <a:pt x="231436" y="403847"/>
                      <a:pt x="192716" y="422891"/>
                      <a:pt x="144033" y="422891"/>
                    </a:cubicBezTo>
                    <a:cubicBezTo>
                      <a:pt x="62809" y="422891"/>
                      <a:pt x="0" y="374838"/>
                      <a:pt x="0" y="267255"/>
                    </a:cubicBezTo>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363" name="Google Shape;1363;g3970249a880_0_12741"/>
              <p:cNvSpPr/>
              <p:nvPr/>
            </p:nvSpPr>
            <p:spPr>
              <a:xfrm>
                <a:off x="22903875" y="12859799"/>
                <a:ext cx="422766" cy="422767"/>
              </a:xfrm>
              <a:custGeom>
                <a:rect b="b" l="l" r="r" t="t"/>
                <a:pathLst>
                  <a:path extrusionOk="0" h="422767" w="422766">
                    <a:moveTo>
                      <a:pt x="420118" y="244554"/>
                    </a:moveTo>
                    <a:cubicBezTo>
                      <a:pt x="421884" y="233581"/>
                      <a:pt x="422767" y="222230"/>
                      <a:pt x="422767" y="210753"/>
                    </a:cubicBezTo>
                    <a:cubicBezTo>
                      <a:pt x="422389" y="94089"/>
                      <a:pt x="327165" y="-377"/>
                      <a:pt x="210628" y="1"/>
                    </a:cubicBezTo>
                    <a:cubicBezTo>
                      <a:pt x="94090" y="380"/>
                      <a:pt x="-502" y="95603"/>
                      <a:pt x="2" y="212140"/>
                    </a:cubicBezTo>
                    <a:cubicBezTo>
                      <a:pt x="380" y="328678"/>
                      <a:pt x="95603" y="423145"/>
                      <a:pt x="212141" y="422766"/>
                    </a:cubicBezTo>
                    <a:cubicBezTo>
                      <a:pt x="298157" y="422514"/>
                      <a:pt x="372065" y="370551"/>
                      <a:pt x="404731" y="296643"/>
                    </a:cubicBezTo>
                    <a:lnTo>
                      <a:pt x="289455" y="297021"/>
                    </a:lnTo>
                    <a:cubicBezTo>
                      <a:pt x="268897" y="315814"/>
                      <a:pt x="241780" y="327291"/>
                      <a:pt x="211889" y="327417"/>
                    </a:cubicBezTo>
                    <a:cubicBezTo>
                      <a:pt x="159674" y="327669"/>
                      <a:pt x="115279" y="292985"/>
                      <a:pt x="100522" y="245563"/>
                    </a:cubicBezTo>
                    <a:lnTo>
                      <a:pt x="420244" y="244428"/>
                    </a:lnTo>
                    <a:moveTo>
                      <a:pt x="211006" y="95350"/>
                    </a:moveTo>
                    <a:cubicBezTo>
                      <a:pt x="258050" y="95224"/>
                      <a:pt x="298788" y="123224"/>
                      <a:pt x="317076" y="163583"/>
                    </a:cubicBezTo>
                    <a:lnTo>
                      <a:pt x="105315" y="164340"/>
                    </a:lnTo>
                    <a:cubicBezTo>
                      <a:pt x="123350" y="123854"/>
                      <a:pt x="163836" y="95476"/>
                      <a:pt x="211006" y="95350"/>
                    </a:cubicBez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nvGrpSpPr>
              <p:cNvPr id="1364" name="Google Shape;1364;g3970249a880_0_12741"/>
              <p:cNvGrpSpPr/>
              <p:nvPr/>
            </p:nvGrpSpPr>
            <p:grpSpPr>
              <a:xfrm>
                <a:off x="23288552" y="12859801"/>
                <a:ext cx="442692" cy="422765"/>
                <a:chOff x="23288552" y="12859801"/>
                <a:chExt cx="442692" cy="422765"/>
              </a:xfrm>
            </p:grpSpPr>
            <p:grpSp>
              <p:nvGrpSpPr>
                <p:cNvPr id="1365" name="Google Shape;1365;g3970249a880_0_12741"/>
                <p:cNvGrpSpPr/>
                <p:nvPr/>
              </p:nvGrpSpPr>
              <p:grpSpPr>
                <a:xfrm>
                  <a:off x="23288552" y="12859801"/>
                  <a:ext cx="442692" cy="422765"/>
                  <a:chOff x="23288552" y="12859801"/>
                  <a:chExt cx="442692" cy="422765"/>
                </a:xfrm>
              </p:grpSpPr>
              <p:sp>
                <p:nvSpPr>
                  <p:cNvPr id="1366" name="Google Shape;1366;g3970249a880_0_12741"/>
                  <p:cNvSpPr/>
                  <p:nvPr/>
                </p:nvSpPr>
                <p:spPr>
                  <a:xfrm>
                    <a:off x="23288552" y="12859801"/>
                    <a:ext cx="442692" cy="422765"/>
                  </a:xfrm>
                  <a:custGeom>
                    <a:rect b="b" l="l" r="r" t="t"/>
                    <a:pathLst>
                      <a:path extrusionOk="0" h="422765" w="442692">
                        <a:moveTo>
                          <a:pt x="442692" y="0"/>
                        </a:moveTo>
                        <a:lnTo>
                          <a:pt x="313668" y="0"/>
                        </a:lnTo>
                        <a:lnTo>
                          <a:pt x="221346" y="135456"/>
                        </a:lnTo>
                        <a:lnTo>
                          <a:pt x="129150" y="0"/>
                        </a:lnTo>
                        <a:lnTo>
                          <a:pt x="0" y="0"/>
                        </a:lnTo>
                        <a:lnTo>
                          <a:pt x="144033" y="211383"/>
                        </a:lnTo>
                        <a:lnTo>
                          <a:pt x="0" y="422765"/>
                        </a:lnTo>
                        <a:lnTo>
                          <a:pt x="129150" y="422765"/>
                        </a:lnTo>
                        <a:lnTo>
                          <a:pt x="221346" y="287309"/>
                        </a:lnTo>
                        <a:lnTo>
                          <a:pt x="313668" y="422765"/>
                        </a:lnTo>
                        <a:lnTo>
                          <a:pt x="442692" y="422765"/>
                        </a:lnTo>
                        <a:lnTo>
                          <a:pt x="298660" y="211383"/>
                        </a:lnTo>
                        <a:lnTo>
                          <a:pt x="442692" y="0"/>
                        </a:lnTo>
                        <a:close/>
                        <a:moveTo>
                          <a:pt x="117547" y="400820"/>
                        </a:moveTo>
                        <a:lnTo>
                          <a:pt x="41747" y="400820"/>
                        </a:lnTo>
                        <a:lnTo>
                          <a:pt x="170771" y="211509"/>
                        </a:lnTo>
                        <a:lnTo>
                          <a:pt x="41747" y="22198"/>
                        </a:lnTo>
                        <a:lnTo>
                          <a:pt x="117547" y="22198"/>
                        </a:lnTo>
                        <a:lnTo>
                          <a:pt x="246571" y="211509"/>
                        </a:lnTo>
                        <a:lnTo>
                          <a:pt x="117547" y="40082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sp>
                <p:nvSpPr>
                  <p:cNvPr id="1367" name="Google Shape;1367;g3970249a880_0_12741"/>
                  <p:cNvSpPr/>
                  <p:nvPr/>
                </p:nvSpPr>
                <p:spPr>
                  <a:xfrm>
                    <a:off x="23371920" y="12903818"/>
                    <a:ext cx="136465" cy="334731"/>
                  </a:xfrm>
                  <a:custGeom>
                    <a:rect b="b" l="l" r="r" t="t"/>
                    <a:pathLst>
                      <a:path extrusionOk="0" h="334731" w="136465">
                        <a:moveTo>
                          <a:pt x="22450" y="0"/>
                        </a:moveTo>
                        <a:lnTo>
                          <a:pt x="0" y="0"/>
                        </a:lnTo>
                        <a:lnTo>
                          <a:pt x="114015" y="167366"/>
                        </a:lnTo>
                        <a:lnTo>
                          <a:pt x="0" y="334731"/>
                        </a:lnTo>
                        <a:lnTo>
                          <a:pt x="22450" y="334731"/>
                        </a:lnTo>
                        <a:lnTo>
                          <a:pt x="136465" y="167366"/>
                        </a:lnTo>
                        <a:lnTo>
                          <a:pt x="22450" y="0"/>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368" name="Google Shape;1368;g3970249a880_0_12741"/>
                <p:cNvSpPr/>
                <p:nvPr/>
              </p:nvSpPr>
              <p:spPr>
                <a:xfrm>
                  <a:off x="23509898" y="13071183"/>
                  <a:ext cx="51836" cy="151978"/>
                </a:xfrm>
                <a:custGeom>
                  <a:rect b="b" l="l" r="r" t="t"/>
                  <a:pathLst>
                    <a:path extrusionOk="0" h="151978" w="51836">
                      <a:moveTo>
                        <a:pt x="51837" y="0"/>
                      </a:moveTo>
                      <a:lnTo>
                        <a:pt x="51837" y="151978"/>
                      </a:lnTo>
                      <a:lnTo>
                        <a:pt x="0" y="76052"/>
                      </a:lnTo>
                      <a:lnTo>
                        <a:pt x="51837" y="0"/>
                      </a:lnTo>
                      <a:close/>
                    </a:path>
                  </a:pathLst>
                </a:custGeom>
                <a:solidFill>
                  <a:srgbClr val="A7A4A4"/>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grpSp>
        <p:sp>
          <p:nvSpPr>
            <p:cNvPr id="1369" name="Google Shape;1369;g3970249a880_0_12741"/>
            <p:cNvSpPr/>
            <p:nvPr/>
          </p:nvSpPr>
          <p:spPr>
            <a:xfrm>
              <a:off x="23735785" y="12859801"/>
              <a:ext cx="49566" cy="49440"/>
            </a:xfrm>
            <a:custGeom>
              <a:rect b="b" l="l" r="r" t="t"/>
              <a:pathLst>
                <a:path extrusionOk="0" h="49440" w="49566">
                  <a:moveTo>
                    <a:pt x="0" y="24720"/>
                  </a:moveTo>
                  <a:cubicBezTo>
                    <a:pt x="0" y="11099"/>
                    <a:pt x="11099" y="0"/>
                    <a:pt x="24846" y="0"/>
                  </a:cubicBezTo>
                  <a:cubicBezTo>
                    <a:pt x="38594" y="0"/>
                    <a:pt x="49566" y="11099"/>
                    <a:pt x="49566" y="24720"/>
                  </a:cubicBezTo>
                  <a:cubicBezTo>
                    <a:pt x="49566" y="38341"/>
                    <a:pt x="38468" y="49440"/>
                    <a:pt x="24846" y="49440"/>
                  </a:cubicBezTo>
                  <a:cubicBezTo>
                    <a:pt x="11225" y="49440"/>
                    <a:pt x="126" y="38341"/>
                    <a:pt x="126" y="24720"/>
                  </a:cubicBezTo>
                  <a:close/>
                  <a:moveTo>
                    <a:pt x="43134" y="24720"/>
                  </a:moveTo>
                  <a:cubicBezTo>
                    <a:pt x="43134" y="14630"/>
                    <a:pt x="34936" y="6432"/>
                    <a:pt x="24846" y="6432"/>
                  </a:cubicBezTo>
                  <a:cubicBezTo>
                    <a:pt x="14756" y="6432"/>
                    <a:pt x="6558" y="14630"/>
                    <a:pt x="6558" y="24720"/>
                  </a:cubicBezTo>
                  <a:cubicBezTo>
                    <a:pt x="6558" y="34810"/>
                    <a:pt x="14756" y="43008"/>
                    <a:pt x="24846" y="43008"/>
                  </a:cubicBezTo>
                  <a:cubicBezTo>
                    <a:pt x="34936" y="43008"/>
                    <a:pt x="43134" y="34810"/>
                    <a:pt x="43134" y="24720"/>
                  </a:cubicBezTo>
                  <a:close/>
                  <a:moveTo>
                    <a:pt x="15891" y="13117"/>
                  </a:moveTo>
                  <a:lnTo>
                    <a:pt x="27116" y="13117"/>
                  </a:lnTo>
                  <a:cubicBezTo>
                    <a:pt x="31405" y="13117"/>
                    <a:pt x="35062" y="15892"/>
                    <a:pt x="35062" y="20684"/>
                  </a:cubicBezTo>
                  <a:cubicBezTo>
                    <a:pt x="35062" y="23711"/>
                    <a:pt x="33549" y="25981"/>
                    <a:pt x="31405" y="27243"/>
                  </a:cubicBezTo>
                  <a:lnTo>
                    <a:pt x="35693" y="36071"/>
                  </a:lnTo>
                  <a:lnTo>
                    <a:pt x="29261" y="36071"/>
                  </a:lnTo>
                  <a:lnTo>
                    <a:pt x="25729" y="28378"/>
                  </a:lnTo>
                  <a:lnTo>
                    <a:pt x="21945" y="28378"/>
                  </a:lnTo>
                  <a:lnTo>
                    <a:pt x="21945" y="36071"/>
                  </a:lnTo>
                  <a:lnTo>
                    <a:pt x="16018" y="36071"/>
                  </a:lnTo>
                  <a:lnTo>
                    <a:pt x="16018" y="13243"/>
                  </a:lnTo>
                  <a:lnTo>
                    <a:pt x="16018" y="13243"/>
                  </a:lnTo>
                  <a:close/>
                  <a:moveTo>
                    <a:pt x="25603" y="23963"/>
                  </a:moveTo>
                  <a:cubicBezTo>
                    <a:pt x="27369" y="23963"/>
                    <a:pt x="28756" y="22828"/>
                    <a:pt x="28756" y="20684"/>
                  </a:cubicBezTo>
                  <a:cubicBezTo>
                    <a:pt x="28756" y="18540"/>
                    <a:pt x="27243" y="17531"/>
                    <a:pt x="25603" y="17531"/>
                  </a:cubicBezTo>
                  <a:lnTo>
                    <a:pt x="21819" y="17531"/>
                  </a:lnTo>
                  <a:lnTo>
                    <a:pt x="21819" y="23963"/>
                  </a:lnTo>
                  <a:lnTo>
                    <a:pt x="25603" y="23963"/>
                  </a:lnTo>
                  <a:close/>
                </a:path>
              </a:pathLst>
            </a:custGeom>
            <a:solidFill>
              <a:schemeClr val="lt1"/>
            </a:solidFill>
            <a:ln>
              <a:noFill/>
            </a:ln>
          </p:spPr>
          <p:txBody>
            <a:bodyPr anchorCtr="0" anchor="t" bIns="17125" lIns="34275" spcFirstLastPara="1" rIns="34275" wrap="square" tIns="17125">
              <a:noAutofit/>
            </a:bodyPr>
            <a:lstStyle/>
            <a:p>
              <a:pPr indent="0" lvl="0" marL="0" marR="0" rtl="0" algn="l">
                <a:lnSpc>
                  <a:spcPct val="100000"/>
                </a:lnSpc>
                <a:spcBef>
                  <a:spcPts val="0"/>
                </a:spcBef>
                <a:spcAft>
                  <a:spcPts val="0"/>
                </a:spcAft>
                <a:buClr>
                  <a:srgbClr val="000000"/>
                </a:buClr>
                <a:buSzPts val="675"/>
                <a:buFont typeface="Arial"/>
                <a:buNone/>
              </a:pPr>
              <a:r>
                <a:t/>
              </a:r>
              <a:endParaRPr b="0" i="0" sz="675" u="none" cap="none" strike="noStrike">
                <a:solidFill>
                  <a:schemeClr val="dk1"/>
                </a:solidFill>
                <a:latin typeface="Poppins Medium"/>
                <a:ea typeface="Poppins Medium"/>
                <a:cs typeface="Poppins Medium"/>
                <a:sym typeface="Poppins Medium"/>
              </a:endParaRPr>
            </a:p>
          </p:txBody>
        </p:sp>
      </p:grpSp>
      <p:sp>
        <p:nvSpPr>
          <p:cNvPr id="1370" name="Google Shape;1370;g3970249a880_0_12741"/>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lt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cxnSp>
        <p:nvCxnSpPr>
          <p:cNvPr id="1371" name="Google Shape;1371;g3970249a880_0_12741"/>
          <p:cNvCxnSpPr/>
          <p:nvPr/>
        </p:nvCxnSpPr>
        <p:spPr>
          <a:xfrm>
            <a:off x="681901" y="4883706"/>
            <a:ext cx="0" cy="45600"/>
          </a:xfrm>
          <a:prstGeom prst="straightConnector1">
            <a:avLst/>
          </a:prstGeom>
          <a:noFill/>
          <a:ln cap="flat" cmpd="sng" w="9525">
            <a:solidFill>
              <a:schemeClr val="lt1"/>
            </a:solidFill>
            <a:prstDash val="solid"/>
            <a:miter lim="800000"/>
            <a:headEnd len="sm" w="sm" type="none"/>
            <a:tailEnd len="sm" w="sm" type="none"/>
          </a:ln>
        </p:spPr>
      </p:cxnSp>
    </p:spTree>
  </p:cSld>
  <p:clrMapOvr>
    <a:masterClrMapping/>
  </p:clrMapOvr>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2_Custom Layout">
  <p:cSld name="32_Custom Layout">
    <p:spTree>
      <p:nvGrpSpPr>
        <p:cNvPr id="1372" name="Shape 1372"/>
        <p:cNvGrpSpPr/>
        <p:nvPr/>
      </p:nvGrpSpPr>
      <p:grpSpPr>
        <a:xfrm>
          <a:off x="0" y="0"/>
          <a:ext cx="0" cy="0"/>
          <a:chOff x="0" y="0"/>
          <a:chExt cx="0" cy="0"/>
        </a:xfrm>
      </p:grpSpPr>
      <p:sp>
        <p:nvSpPr>
          <p:cNvPr id="1373" name="Google Shape;1373;g3970249a880_0_12761"/>
          <p:cNvSpPr txBox="1"/>
          <p:nvPr>
            <p:ph type="title"/>
          </p:nvPr>
        </p:nvSpPr>
        <p:spPr>
          <a:xfrm>
            <a:off x="325593" y="325636"/>
            <a:ext cx="8489100" cy="372000"/>
          </a:xfrm>
          <a:prstGeom prst="rect">
            <a:avLst/>
          </a:prstGeom>
          <a:noFill/>
          <a:ln>
            <a:noFill/>
          </a:ln>
        </p:spPr>
        <p:txBody>
          <a:bodyPr anchorCtr="0" anchor="t" bIns="0" lIns="0" spcFirstLastPara="1" rIns="0" wrap="square" tIns="0">
            <a:noAutofit/>
          </a:bodyPr>
          <a:lstStyle>
            <a:lvl1pPr lvl="0" algn="l">
              <a:lnSpc>
                <a:spcPct val="90000"/>
              </a:lnSpc>
              <a:spcBef>
                <a:spcPts val="0"/>
              </a:spcBef>
              <a:spcAft>
                <a:spcPts val="0"/>
              </a:spcAft>
              <a:buClr>
                <a:schemeClr val="dk1"/>
              </a:buClr>
              <a:buSzPts val="675"/>
              <a:buNone/>
              <a:defRPr sz="2550"/>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374" name="Google Shape;1374;g3970249a880_0_1276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line + Body">
  <p:cSld name="TITLE_AND_BODY_3_1">
    <p:spTree>
      <p:nvGrpSpPr>
        <p:cNvPr id="1375" name="Shape 1375"/>
        <p:cNvGrpSpPr/>
        <p:nvPr/>
      </p:nvGrpSpPr>
      <p:grpSpPr>
        <a:xfrm>
          <a:off x="0" y="0"/>
          <a:ext cx="0" cy="0"/>
          <a:chOff x="0" y="0"/>
          <a:chExt cx="0" cy="0"/>
        </a:xfrm>
      </p:grpSpPr>
      <p:sp>
        <p:nvSpPr>
          <p:cNvPr id="1376" name="Google Shape;1376;g3970249a880_0_12764"/>
          <p:cNvSpPr txBox="1"/>
          <p:nvPr>
            <p:ph type="title"/>
          </p:nvPr>
        </p:nvSpPr>
        <p:spPr>
          <a:xfrm>
            <a:off x="365800" y="507175"/>
            <a:ext cx="8407500" cy="6375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12"/>
              <a:buNone/>
              <a:defRPr sz="2812"/>
            </a:lvl1pPr>
            <a:lvl2pPr lvl="1" algn="l">
              <a:lnSpc>
                <a:spcPct val="115000"/>
              </a:lnSpc>
              <a:spcBef>
                <a:spcPts val="0"/>
              </a:spcBef>
              <a:spcAft>
                <a:spcPts val="0"/>
              </a:spcAft>
              <a:buSzPts val="2812"/>
              <a:buNone/>
              <a:defRPr sz="675"/>
            </a:lvl2pPr>
            <a:lvl3pPr lvl="2" algn="l">
              <a:lnSpc>
                <a:spcPct val="115000"/>
              </a:lnSpc>
              <a:spcBef>
                <a:spcPts val="0"/>
              </a:spcBef>
              <a:spcAft>
                <a:spcPts val="0"/>
              </a:spcAft>
              <a:buSzPts val="2812"/>
              <a:buNone/>
              <a:defRPr sz="675"/>
            </a:lvl3pPr>
            <a:lvl4pPr lvl="3" algn="l">
              <a:lnSpc>
                <a:spcPct val="115000"/>
              </a:lnSpc>
              <a:spcBef>
                <a:spcPts val="0"/>
              </a:spcBef>
              <a:spcAft>
                <a:spcPts val="0"/>
              </a:spcAft>
              <a:buSzPts val="2812"/>
              <a:buNone/>
              <a:defRPr sz="675"/>
            </a:lvl4pPr>
            <a:lvl5pPr lvl="4" algn="l">
              <a:lnSpc>
                <a:spcPct val="115000"/>
              </a:lnSpc>
              <a:spcBef>
                <a:spcPts val="0"/>
              </a:spcBef>
              <a:spcAft>
                <a:spcPts val="0"/>
              </a:spcAft>
              <a:buSzPts val="2812"/>
              <a:buNone/>
              <a:defRPr sz="675"/>
            </a:lvl5pPr>
            <a:lvl6pPr lvl="5" algn="l">
              <a:lnSpc>
                <a:spcPct val="115000"/>
              </a:lnSpc>
              <a:spcBef>
                <a:spcPts val="0"/>
              </a:spcBef>
              <a:spcAft>
                <a:spcPts val="0"/>
              </a:spcAft>
              <a:buSzPts val="2812"/>
              <a:buNone/>
              <a:defRPr sz="675"/>
            </a:lvl6pPr>
            <a:lvl7pPr lvl="6" algn="l">
              <a:lnSpc>
                <a:spcPct val="115000"/>
              </a:lnSpc>
              <a:spcBef>
                <a:spcPts val="0"/>
              </a:spcBef>
              <a:spcAft>
                <a:spcPts val="0"/>
              </a:spcAft>
              <a:buSzPts val="2812"/>
              <a:buNone/>
              <a:defRPr sz="675"/>
            </a:lvl7pPr>
            <a:lvl8pPr lvl="7" algn="l">
              <a:lnSpc>
                <a:spcPct val="115000"/>
              </a:lnSpc>
              <a:spcBef>
                <a:spcPts val="0"/>
              </a:spcBef>
              <a:spcAft>
                <a:spcPts val="0"/>
              </a:spcAft>
              <a:buSzPts val="2812"/>
              <a:buNone/>
              <a:defRPr sz="675"/>
            </a:lvl8pPr>
            <a:lvl9pPr lvl="8" algn="l">
              <a:lnSpc>
                <a:spcPct val="115000"/>
              </a:lnSpc>
              <a:spcBef>
                <a:spcPts val="0"/>
              </a:spcBef>
              <a:spcAft>
                <a:spcPts val="0"/>
              </a:spcAft>
              <a:buSzPts val="2812"/>
              <a:buNone/>
              <a:defRPr sz="675"/>
            </a:lvl9pPr>
          </a:lstStyle>
          <a:p/>
        </p:txBody>
      </p:sp>
      <p:sp>
        <p:nvSpPr>
          <p:cNvPr id="1377" name="Google Shape;1377;g3970249a880_0_12764"/>
          <p:cNvSpPr txBox="1"/>
          <p:nvPr>
            <p:ph idx="1" type="body"/>
          </p:nvPr>
        </p:nvSpPr>
        <p:spPr>
          <a:xfrm>
            <a:off x="375500" y="1256775"/>
            <a:ext cx="8530500" cy="3309300"/>
          </a:xfrm>
          <a:prstGeom prst="rect">
            <a:avLst/>
          </a:prstGeom>
          <a:noFill/>
          <a:ln>
            <a:noFill/>
          </a:ln>
        </p:spPr>
        <p:txBody>
          <a:bodyPr anchorCtr="0" anchor="t" bIns="91425" lIns="91425" spcFirstLastPara="1" rIns="91425" wrap="square" tIns="91425">
            <a:normAutofit/>
          </a:bodyPr>
          <a:lstStyle>
            <a:lvl1pPr indent="-330962" lvl="0" marL="457200" algn="l">
              <a:lnSpc>
                <a:spcPct val="115000"/>
              </a:lnSpc>
              <a:spcBef>
                <a:spcPts val="0"/>
              </a:spcBef>
              <a:spcAft>
                <a:spcPts val="0"/>
              </a:spcAft>
              <a:buClr>
                <a:schemeClr val="accent1"/>
              </a:buClr>
              <a:buSzPts val="1612"/>
              <a:buFont typeface="Inter"/>
              <a:buChar char="●"/>
              <a:defRPr sz="1050">
                <a:solidFill>
                  <a:schemeClr val="dk1"/>
                </a:solidFill>
                <a:latin typeface="Inter"/>
                <a:ea typeface="Inter"/>
                <a:cs typeface="Inter"/>
                <a:sym typeface="Inter"/>
              </a:defRPr>
            </a:lvl1pPr>
            <a:lvl2pPr indent="-316675" lvl="1" marL="914400" algn="l">
              <a:lnSpc>
                <a:spcPct val="115000"/>
              </a:lnSpc>
              <a:spcBef>
                <a:spcPts val="0"/>
              </a:spcBef>
              <a:spcAft>
                <a:spcPts val="0"/>
              </a:spcAft>
              <a:buClr>
                <a:schemeClr val="dk1"/>
              </a:buClr>
              <a:buSzPts val="1387"/>
              <a:buFont typeface="Inter"/>
              <a:buChar char="○"/>
              <a:defRPr sz="900">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indent="-292862" lvl="4" marL="2286000" algn="l">
              <a:lnSpc>
                <a:spcPct val="115000"/>
              </a:lnSpc>
              <a:spcBef>
                <a:spcPts val="0"/>
              </a:spcBef>
              <a:spcAft>
                <a:spcPts val="0"/>
              </a:spcAft>
              <a:buClr>
                <a:schemeClr val="dk2"/>
              </a:buClr>
              <a:buSzPts val="1012"/>
              <a:buFont typeface="Inter"/>
              <a:buChar char="○"/>
              <a:defRPr sz="1012">
                <a:solidFill>
                  <a:schemeClr val="dk1"/>
                </a:solidFill>
                <a:latin typeface="Inter"/>
                <a:ea typeface="Inter"/>
                <a:cs typeface="Inter"/>
                <a:sym typeface="Inter"/>
              </a:defRPr>
            </a:lvl5pPr>
            <a:lvl6pPr indent="-292862" lvl="5" marL="2743200" algn="l">
              <a:lnSpc>
                <a:spcPct val="115000"/>
              </a:lnSpc>
              <a:spcBef>
                <a:spcPts val="0"/>
              </a:spcBef>
              <a:spcAft>
                <a:spcPts val="0"/>
              </a:spcAft>
              <a:buClr>
                <a:schemeClr val="dk2"/>
              </a:buClr>
              <a:buSzPts val="1012"/>
              <a:buFont typeface="Inter"/>
              <a:buChar char="■"/>
              <a:defRPr sz="1012">
                <a:solidFill>
                  <a:schemeClr val="dk1"/>
                </a:solidFill>
                <a:latin typeface="Inter"/>
                <a:ea typeface="Inter"/>
                <a:cs typeface="Inter"/>
                <a:sym typeface="Inter"/>
              </a:defRPr>
            </a:lvl6pPr>
            <a:lvl7pPr indent="-292862" lvl="6" marL="3200400" algn="l">
              <a:lnSpc>
                <a:spcPct val="115000"/>
              </a:lnSpc>
              <a:spcBef>
                <a:spcPts val="0"/>
              </a:spcBef>
              <a:spcAft>
                <a:spcPts val="0"/>
              </a:spcAft>
              <a:buClr>
                <a:schemeClr val="dk2"/>
              </a:buClr>
              <a:buSzPts val="1012"/>
              <a:buFont typeface="Inter"/>
              <a:buChar char="●"/>
              <a:defRPr sz="1012">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p:txBody>
      </p:sp>
      <p:sp>
        <p:nvSpPr>
          <p:cNvPr id="1378" name="Google Shape;1378;g3970249a880_0_1276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line | Blank">
  <p:cSld name="TITLE_ONLY_1">
    <p:spTree>
      <p:nvGrpSpPr>
        <p:cNvPr id="1379" name="Shape 1379"/>
        <p:cNvGrpSpPr/>
        <p:nvPr/>
      </p:nvGrpSpPr>
      <p:grpSpPr>
        <a:xfrm>
          <a:off x="0" y="0"/>
          <a:ext cx="0" cy="0"/>
          <a:chOff x="0" y="0"/>
          <a:chExt cx="0" cy="0"/>
        </a:xfrm>
      </p:grpSpPr>
      <p:sp>
        <p:nvSpPr>
          <p:cNvPr id="1380" name="Google Shape;1380;g3970249a880_0_12768"/>
          <p:cNvSpPr txBox="1"/>
          <p:nvPr>
            <p:ph type="title"/>
          </p:nvPr>
        </p:nvSpPr>
        <p:spPr>
          <a:xfrm>
            <a:off x="244353" y="200600"/>
            <a:ext cx="8661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2550"/>
            </a:lvl1pPr>
            <a:lvl2pPr lvl="1" algn="l">
              <a:lnSpc>
                <a:spcPct val="100000"/>
              </a:lnSpc>
              <a:spcBef>
                <a:spcPts val="0"/>
              </a:spcBef>
              <a:spcAft>
                <a:spcPts val="0"/>
              </a:spcAft>
              <a:buSzPts val="2812"/>
              <a:buNone/>
              <a:defRPr sz="675"/>
            </a:lvl2pPr>
            <a:lvl3pPr lvl="2" algn="l">
              <a:lnSpc>
                <a:spcPct val="100000"/>
              </a:lnSpc>
              <a:spcBef>
                <a:spcPts val="0"/>
              </a:spcBef>
              <a:spcAft>
                <a:spcPts val="0"/>
              </a:spcAft>
              <a:buSzPts val="2812"/>
              <a:buNone/>
              <a:defRPr sz="675"/>
            </a:lvl3pPr>
            <a:lvl4pPr lvl="3" algn="l">
              <a:lnSpc>
                <a:spcPct val="100000"/>
              </a:lnSpc>
              <a:spcBef>
                <a:spcPts val="0"/>
              </a:spcBef>
              <a:spcAft>
                <a:spcPts val="0"/>
              </a:spcAft>
              <a:buSzPts val="2812"/>
              <a:buNone/>
              <a:defRPr sz="675"/>
            </a:lvl4pPr>
            <a:lvl5pPr lvl="4" algn="l">
              <a:lnSpc>
                <a:spcPct val="100000"/>
              </a:lnSpc>
              <a:spcBef>
                <a:spcPts val="0"/>
              </a:spcBef>
              <a:spcAft>
                <a:spcPts val="0"/>
              </a:spcAft>
              <a:buSzPts val="2812"/>
              <a:buNone/>
              <a:defRPr sz="675"/>
            </a:lvl5pPr>
            <a:lvl6pPr lvl="5" algn="l">
              <a:lnSpc>
                <a:spcPct val="100000"/>
              </a:lnSpc>
              <a:spcBef>
                <a:spcPts val="0"/>
              </a:spcBef>
              <a:spcAft>
                <a:spcPts val="0"/>
              </a:spcAft>
              <a:buSzPts val="2812"/>
              <a:buNone/>
              <a:defRPr sz="675"/>
            </a:lvl6pPr>
            <a:lvl7pPr lvl="6" algn="l">
              <a:lnSpc>
                <a:spcPct val="100000"/>
              </a:lnSpc>
              <a:spcBef>
                <a:spcPts val="0"/>
              </a:spcBef>
              <a:spcAft>
                <a:spcPts val="0"/>
              </a:spcAft>
              <a:buSzPts val="2812"/>
              <a:buNone/>
              <a:defRPr sz="675"/>
            </a:lvl7pPr>
            <a:lvl8pPr lvl="7" algn="l">
              <a:lnSpc>
                <a:spcPct val="100000"/>
              </a:lnSpc>
              <a:spcBef>
                <a:spcPts val="0"/>
              </a:spcBef>
              <a:spcAft>
                <a:spcPts val="0"/>
              </a:spcAft>
              <a:buSzPts val="2812"/>
              <a:buNone/>
              <a:defRPr sz="675"/>
            </a:lvl8pPr>
            <a:lvl9pPr lvl="8" algn="l">
              <a:lnSpc>
                <a:spcPct val="100000"/>
              </a:lnSpc>
              <a:spcBef>
                <a:spcPts val="0"/>
              </a:spcBef>
              <a:spcAft>
                <a:spcPts val="0"/>
              </a:spcAft>
              <a:buSzPts val="2812"/>
              <a:buNone/>
              <a:defRPr sz="675"/>
            </a:lvl9pPr>
          </a:lstStyle>
          <a:p/>
        </p:txBody>
      </p:sp>
      <p:sp>
        <p:nvSpPr>
          <p:cNvPr id="1381" name="Google Shape;1381;g3970249a880_0_1276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1382" name="Shape 1382"/>
        <p:cNvGrpSpPr/>
        <p:nvPr/>
      </p:nvGrpSpPr>
      <p:grpSpPr>
        <a:xfrm>
          <a:off x="0" y="0"/>
          <a:ext cx="0" cy="0"/>
          <a:chOff x="0" y="0"/>
          <a:chExt cx="0" cy="0"/>
        </a:xfrm>
      </p:grpSpPr>
      <p:sp>
        <p:nvSpPr>
          <p:cNvPr id="1383" name="Google Shape;1383;g3970249a880_0_12771"/>
          <p:cNvSpPr txBox="1"/>
          <p:nvPr>
            <p:ph type="ctrTitle"/>
          </p:nvPr>
        </p:nvSpPr>
        <p:spPr>
          <a:xfrm>
            <a:off x="311708" y="744575"/>
            <a:ext cx="8520600" cy="2052600"/>
          </a:xfrm>
          <a:prstGeom prst="rect">
            <a:avLst/>
          </a:prstGeom>
          <a:noFill/>
          <a:ln>
            <a:noFill/>
          </a:ln>
        </p:spPr>
        <p:txBody>
          <a:bodyPr anchorCtr="0" anchor="b" bIns="34275" lIns="34275" spcFirstLastPara="1" rIns="34275" wrap="square" tIns="34275">
            <a:noAutofit/>
          </a:bodyPr>
          <a:lstStyle>
            <a:lvl1pPr lvl="0" algn="ctr">
              <a:lnSpc>
                <a:spcPct val="90000"/>
              </a:lnSpc>
              <a:spcBef>
                <a:spcPts val="0"/>
              </a:spcBef>
              <a:spcAft>
                <a:spcPts val="0"/>
              </a:spcAft>
              <a:buSzPts val="5212"/>
              <a:buNone/>
              <a:defRPr sz="5212"/>
            </a:lvl1pPr>
            <a:lvl2pPr lvl="1" algn="ctr">
              <a:lnSpc>
                <a:spcPct val="100000"/>
              </a:lnSpc>
              <a:spcBef>
                <a:spcPts val="0"/>
              </a:spcBef>
              <a:spcAft>
                <a:spcPts val="0"/>
              </a:spcAft>
              <a:buSzPts val="5212"/>
              <a:buNone/>
              <a:defRPr sz="5212"/>
            </a:lvl2pPr>
            <a:lvl3pPr lvl="2" algn="ctr">
              <a:lnSpc>
                <a:spcPct val="100000"/>
              </a:lnSpc>
              <a:spcBef>
                <a:spcPts val="0"/>
              </a:spcBef>
              <a:spcAft>
                <a:spcPts val="0"/>
              </a:spcAft>
              <a:buSzPts val="5212"/>
              <a:buNone/>
              <a:defRPr sz="5212"/>
            </a:lvl3pPr>
            <a:lvl4pPr lvl="3" algn="ctr">
              <a:lnSpc>
                <a:spcPct val="100000"/>
              </a:lnSpc>
              <a:spcBef>
                <a:spcPts val="0"/>
              </a:spcBef>
              <a:spcAft>
                <a:spcPts val="0"/>
              </a:spcAft>
              <a:buSzPts val="5212"/>
              <a:buNone/>
              <a:defRPr sz="5212"/>
            </a:lvl4pPr>
            <a:lvl5pPr lvl="4" algn="ctr">
              <a:lnSpc>
                <a:spcPct val="100000"/>
              </a:lnSpc>
              <a:spcBef>
                <a:spcPts val="0"/>
              </a:spcBef>
              <a:spcAft>
                <a:spcPts val="0"/>
              </a:spcAft>
              <a:buSzPts val="5212"/>
              <a:buNone/>
              <a:defRPr sz="5212"/>
            </a:lvl5pPr>
            <a:lvl6pPr lvl="5" algn="ctr">
              <a:lnSpc>
                <a:spcPct val="100000"/>
              </a:lnSpc>
              <a:spcBef>
                <a:spcPts val="0"/>
              </a:spcBef>
              <a:spcAft>
                <a:spcPts val="0"/>
              </a:spcAft>
              <a:buSzPts val="5212"/>
              <a:buNone/>
              <a:defRPr sz="5212"/>
            </a:lvl6pPr>
            <a:lvl7pPr lvl="6" algn="ctr">
              <a:lnSpc>
                <a:spcPct val="100000"/>
              </a:lnSpc>
              <a:spcBef>
                <a:spcPts val="0"/>
              </a:spcBef>
              <a:spcAft>
                <a:spcPts val="0"/>
              </a:spcAft>
              <a:buSzPts val="5212"/>
              <a:buNone/>
              <a:defRPr sz="5212"/>
            </a:lvl7pPr>
            <a:lvl8pPr lvl="7" algn="ctr">
              <a:lnSpc>
                <a:spcPct val="100000"/>
              </a:lnSpc>
              <a:spcBef>
                <a:spcPts val="0"/>
              </a:spcBef>
              <a:spcAft>
                <a:spcPts val="0"/>
              </a:spcAft>
              <a:buSzPts val="5212"/>
              <a:buNone/>
              <a:defRPr sz="5212"/>
            </a:lvl8pPr>
            <a:lvl9pPr lvl="8" algn="ctr">
              <a:lnSpc>
                <a:spcPct val="100000"/>
              </a:lnSpc>
              <a:spcBef>
                <a:spcPts val="0"/>
              </a:spcBef>
              <a:spcAft>
                <a:spcPts val="0"/>
              </a:spcAft>
              <a:buSzPts val="5212"/>
              <a:buNone/>
              <a:defRPr sz="5212"/>
            </a:lvl9pPr>
          </a:lstStyle>
          <a:p/>
        </p:txBody>
      </p:sp>
      <p:sp>
        <p:nvSpPr>
          <p:cNvPr id="1384" name="Google Shape;1384;g3970249a880_0_12771"/>
          <p:cNvSpPr txBox="1"/>
          <p:nvPr>
            <p:ph idx="1" type="subTitle"/>
          </p:nvPr>
        </p:nvSpPr>
        <p:spPr>
          <a:xfrm>
            <a:off x="311700" y="2834125"/>
            <a:ext cx="8520600" cy="792600"/>
          </a:xfrm>
          <a:prstGeom prst="rect">
            <a:avLst/>
          </a:prstGeom>
          <a:noFill/>
          <a:ln>
            <a:noFill/>
          </a:ln>
        </p:spPr>
        <p:txBody>
          <a:bodyPr anchorCtr="0" anchor="t" bIns="34275" lIns="34275" spcFirstLastPara="1" rIns="34275" wrap="square" tIns="34275">
            <a:noAutofit/>
          </a:bodyPr>
          <a:lstStyle>
            <a:lvl1pPr lvl="0" algn="ctr">
              <a:lnSpc>
                <a:spcPct val="100000"/>
              </a:lnSpc>
              <a:spcBef>
                <a:spcPts val="1350"/>
              </a:spcBef>
              <a:spcAft>
                <a:spcPts val="0"/>
              </a:spcAft>
              <a:buSzPts val="2812"/>
              <a:buNone/>
              <a:defRPr sz="2812"/>
            </a:lvl1pPr>
            <a:lvl2pPr lvl="1" algn="ctr">
              <a:lnSpc>
                <a:spcPct val="100000"/>
              </a:lnSpc>
              <a:spcBef>
                <a:spcPts val="1350"/>
              </a:spcBef>
              <a:spcAft>
                <a:spcPts val="0"/>
              </a:spcAft>
              <a:buSzPts val="2812"/>
              <a:buNone/>
              <a:defRPr sz="2812"/>
            </a:lvl2pPr>
            <a:lvl3pPr lvl="2" algn="ctr">
              <a:lnSpc>
                <a:spcPct val="100000"/>
              </a:lnSpc>
              <a:spcBef>
                <a:spcPts val="1350"/>
              </a:spcBef>
              <a:spcAft>
                <a:spcPts val="0"/>
              </a:spcAft>
              <a:buSzPts val="2812"/>
              <a:buNone/>
              <a:defRPr sz="2812"/>
            </a:lvl3pPr>
            <a:lvl4pPr lvl="3" algn="ctr">
              <a:lnSpc>
                <a:spcPct val="100000"/>
              </a:lnSpc>
              <a:spcBef>
                <a:spcPts val="1350"/>
              </a:spcBef>
              <a:spcAft>
                <a:spcPts val="0"/>
              </a:spcAft>
              <a:buSzPts val="2812"/>
              <a:buNone/>
              <a:defRPr sz="2812"/>
            </a:lvl4pPr>
            <a:lvl5pPr lvl="4" algn="ctr">
              <a:lnSpc>
                <a:spcPct val="100000"/>
              </a:lnSpc>
              <a:spcBef>
                <a:spcPts val="1350"/>
              </a:spcBef>
              <a:spcAft>
                <a:spcPts val="0"/>
              </a:spcAft>
              <a:buSzPts val="2812"/>
              <a:buNone/>
              <a:defRPr sz="2812"/>
            </a:lvl5pPr>
            <a:lvl6pPr lvl="5" algn="ctr">
              <a:lnSpc>
                <a:spcPct val="100000"/>
              </a:lnSpc>
              <a:spcBef>
                <a:spcPts val="375"/>
              </a:spcBef>
              <a:spcAft>
                <a:spcPts val="0"/>
              </a:spcAft>
              <a:buSzPts val="2812"/>
              <a:buNone/>
              <a:defRPr sz="2812"/>
            </a:lvl6pPr>
            <a:lvl7pPr lvl="6" algn="ctr">
              <a:lnSpc>
                <a:spcPct val="100000"/>
              </a:lnSpc>
              <a:spcBef>
                <a:spcPts val="375"/>
              </a:spcBef>
              <a:spcAft>
                <a:spcPts val="0"/>
              </a:spcAft>
              <a:buSzPts val="2812"/>
              <a:buNone/>
              <a:defRPr sz="2812"/>
            </a:lvl7pPr>
            <a:lvl8pPr lvl="7" algn="ctr">
              <a:lnSpc>
                <a:spcPct val="100000"/>
              </a:lnSpc>
              <a:spcBef>
                <a:spcPts val="375"/>
              </a:spcBef>
              <a:spcAft>
                <a:spcPts val="0"/>
              </a:spcAft>
              <a:buSzPts val="2812"/>
              <a:buNone/>
              <a:defRPr sz="2812"/>
            </a:lvl8pPr>
            <a:lvl9pPr lvl="8" algn="ctr">
              <a:lnSpc>
                <a:spcPct val="100000"/>
              </a:lnSpc>
              <a:spcBef>
                <a:spcPts val="375"/>
              </a:spcBef>
              <a:spcAft>
                <a:spcPts val="0"/>
              </a:spcAft>
              <a:buSzPts val="2812"/>
              <a:buNone/>
              <a:defRPr sz="2812"/>
            </a:lvl9pPr>
          </a:lstStyle>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8_Custom Layout">
  <p:cSld name="28_Custom Layout">
    <p:bg>
      <p:bgPr>
        <a:blipFill>
          <a:blip r:embed="rId2">
            <a:alphaModFix/>
          </a:blip>
          <a:stretch>
            <a:fillRect/>
          </a:stretch>
        </a:blipFill>
      </p:bgPr>
    </p:bg>
    <p:spTree>
      <p:nvGrpSpPr>
        <p:cNvPr id="1392" name="Shape 1392"/>
        <p:cNvGrpSpPr/>
        <p:nvPr/>
      </p:nvGrpSpPr>
      <p:grpSpPr>
        <a:xfrm>
          <a:off x="0" y="0"/>
          <a:ext cx="0" cy="0"/>
          <a:chOff x="0" y="0"/>
          <a:chExt cx="0" cy="0"/>
        </a:xfrm>
      </p:grpSpPr>
      <p:sp>
        <p:nvSpPr>
          <p:cNvPr id="1393" name="Google Shape;1393;g3d3f6d03170_0_5283"/>
          <p:cNvSpPr txBox="1"/>
          <p:nvPr>
            <p:ph idx="1" type="subTitle"/>
          </p:nvPr>
        </p:nvSpPr>
        <p:spPr>
          <a:xfrm>
            <a:off x="6665788" y="2813841"/>
            <a:ext cx="1980000" cy="505200"/>
          </a:xfrm>
          <a:prstGeom prst="rect">
            <a:avLst/>
          </a:prstGeom>
          <a:noFill/>
          <a:ln>
            <a:noFill/>
          </a:ln>
        </p:spPr>
        <p:txBody>
          <a:bodyPr anchorCtr="0" anchor="t" bIns="34275" lIns="34275" spcFirstLastPara="1" rIns="34275" wrap="square" tIns="34275">
            <a:noAutofit/>
          </a:bodyPr>
          <a:lstStyle>
            <a:lvl1pPr lvl="0" marR="0" algn="l">
              <a:lnSpc>
                <a:spcPct val="102000"/>
              </a:lnSpc>
              <a:spcBef>
                <a:spcPts val="0"/>
              </a:spcBef>
              <a:spcAft>
                <a:spcPts val="0"/>
              </a:spcAft>
              <a:buSzPts val="945"/>
              <a:buNone/>
              <a:defRPr sz="97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394" name="Google Shape;1394;g3d3f6d03170_0_528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
        <p:nvSpPr>
          <p:cNvPr id="1395" name="Google Shape;1395;g3d3f6d03170_0_5283"/>
          <p:cNvSpPr txBox="1"/>
          <p:nvPr>
            <p:ph idx="2" type="subTitle"/>
          </p:nvPr>
        </p:nvSpPr>
        <p:spPr>
          <a:xfrm>
            <a:off x="1010878" y="1716234"/>
            <a:ext cx="1990800" cy="505200"/>
          </a:xfrm>
          <a:prstGeom prst="rect">
            <a:avLst/>
          </a:prstGeom>
          <a:noFill/>
          <a:ln>
            <a:noFill/>
          </a:ln>
        </p:spPr>
        <p:txBody>
          <a:bodyPr anchorCtr="0" anchor="t" bIns="34275" lIns="34275" spcFirstLastPara="1" rIns="34275" wrap="square" tIns="34275">
            <a:noAutofit/>
          </a:bodyPr>
          <a:lstStyle>
            <a:lvl1pPr lvl="0" marR="0" algn="l">
              <a:lnSpc>
                <a:spcPct val="102000"/>
              </a:lnSpc>
              <a:spcBef>
                <a:spcPts val="0"/>
              </a:spcBef>
              <a:spcAft>
                <a:spcPts val="0"/>
              </a:spcAft>
              <a:buSzPts val="945"/>
              <a:buNone/>
              <a:defRPr b="1" sz="975">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396" name="Google Shape;1396;g3d3f6d03170_0_5283"/>
          <p:cNvSpPr txBox="1"/>
          <p:nvPr>
            <p:ph idx="3" type="subTitle"/>
          </p:nvPr>
        </p:nvSpPr>
        <p:spPr>
          <a:xfrm>
            <a:off x="1017224" y="2821022"/>
            <a:ext cx="1990800" cy="505200"/>
          </a:xfrm>
          <a:prstGeom prst="rect">
            <a:avLst/>
          </a:prstGeom>
          <a:noFill/>
          <a:ln>
            <a:noFill/>
          </a:ln>
        </p:spPr>
        <p:txBody>
          <a:bodyPr anchorCtr="0" anchor="t" bIns="34275" lIns="34275" spcFirstLastPara="1" rIns="34275" wrap="square" tIns="34275">
            <a:noAutofit/>
          </a:bodyPr>
          <a:lstStyle>
            <a:lvl1pPr lvl="0" marR="0" algn="l">
              <a:lnSpc>
                <a:spcPct val="102000"/>
              </a:lnSpc>
              <a:spcBef>
                <a:spcPts val="0"/>
              </a:spcBef>
              <a:spcAft>
                <a:spcPts val="0"/>
              </a:spcAft>
              <a:buSzPts val="945"/>
              <a:buNone/>
              <a:defRPr sz="97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397" name="Google Shape;1397;g3d3f6d03170_0_5283"/>
          <p:cNvSpPr txBox="1"/>
          <p:nvPr>
            <p:ph idx="4" type="subTitle"/>
          </p:nvPr>
        </p:nvSpPr>
        <p:spPr>
          <a:xfrm>
            <a:off x="6676725" y="1735669"/>
            <a:ext cx="1980000" cy="505200"/>
          </a:xfrm>
          <a:prstGeom prst="rect">
            <a:avLst/>
          </a:prstGeom>
          <a:noFill/>
          <a:ln>
            <a:noFill/>
          </a:ln>
        </p:spPr>
        <p:txBody>
          <a:bodyPr anchorCtr="0" anchor="t" bIns="34275" lIns="34275" spcFirstLastPara="1" rIns="34275" wrap="square" tIns="34275">
            <a:noAutofit/>
          </a:bodyPr>
          <a:lstStyle>
            <a:lvl1pPr lvl="0" marR="0" algn="l">
              <a:lnSpc>
                <a:spcPct val="102000"/>
              </a:lnSpc>
              <a:spcBef>
                <a:spcPts val="0"/>
              </a:spcBef>
              <a:spcAft>
                <a:spcPts val="0"/>
              </a:spcAft>
              <a:buSzPts val="945"/>
              <a:buNone/>
              <a:defRPr b="1" sz="975">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398" name="Google Shape;1398;g3d3f6d03170_0_5283"/>
          <p:cNvSpPr txBox="1"/>
          <p:nvPr>
            <p:ph idx="5" type="subTitle"/>
          </p:nvPr>
        </p:nvSpPr>
        <p:spPr>
          <a:xfrm>
            <a:off x="3881026" y="846394"/>
            <a:ext cx="1934700" cy="471600"/>
          </a:xfrm>
          <a:prstGeom prst="rect">
            <a:avLst/>
          </a:prstGeom>
          <a:noFill/>
          <a:ln>
            <a:noFill/>
          </a:ln>
        </p:spPr>
        <p:txBody>
          <a:bodyPr anchorCtr="0" anchor="t" bIns="34275" lIns="34275" spcFirstLastPara="1" rIns="34275" wrap="square" tIns="34275">
            <a:noAutofit/>
          </a:bodyPr>
          <a:lstStyle>
            <a:lvl1pPr lvl="0" marR="0" algn="l">
              <a:lnSpc>
                <a:spcPct val="102000"/>
              </a:lnSpc>
              <a:spcBef>
                <a:spcPts val="0"/>
              </a:spcBef>
              <a:spcAft>
                <a:spcPts val="0"/>
              </a:spcAft>
              <a:buSzPts val="945"/>
              <a:buNone/>
              <a:defRPr b="1" sz="975">
                <a:latin typeface="Poppins"/>
                <a:ea typeface="Poppins"/>
                <a:cs typeface="Poppins"/>
                <a:sym typeface="Poppins"/>
              </a:defRPr>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399" name="Google Shape;1399;g3d3f6d03170_0_5283"/>
          <p:cNvSpPr txBox="1"/>
          <p:nvPr>
            <p:ph idx="6" type="subTitle"/>
          </p:nvPr>
        </p:nvSpPr>
        <p:spPr>
          <a:xfrm>
            <a:off x="3871871" y="3865513"/>
            <a:ext cx="1934700" cy="505200"/>
          </a:xfrm>
          <a:prstGeom prst="rect">
            <a:avLst/>
          </a:prstGeom>
          <a:noFill/>
          <a:ln>
            <a:noFill/>
          </a:ln>
        </p:spPr>
        <p:txBody>
          <a:bodyPr anchorCtr="0" anchor="t" bIns="34275" lIns="34275" spcFirstLastPara="1" rIns="34275" wrap="square" tIns="34275">
            <a:noAutofit/>
          </a:bodyPr>
          <a:lstStyle>
            <a:lvl1pPr lvl="0" marR="0" algn="l">
              <a:lnSpc>
                <a:spcPct val="102000"/>
              </a:lnSpc>
              <a:spcBef>
                <a:spcPts val="0"/>
              </a:spcBef>
              <a:spcAft>
                <a:spcPts val="0"/>
              </a:spcAft>
              <a:buSzPts val="945"/>
              <a:buNone/>
              <a:defRPr sz="975"/>
            </a:lvl1pPr>
            <a:lvl2pPr lvl="1" algn="l">
              <a:lnSpc>
                <a:spcPct val="95000"/>
              </a:lnSpc>
              <a:spcBef>
                <a:spcPts val="1350"/>
              </a:spcBef>
              <a:spcAft>
                <a:spcPts val="0"/>
              </a:spcAft>
              <a:buSzPts val="810"/>
              <a:buNone/>
              <a:defRPr sz="900"/>
            </a:lvl2pPr>
            <a:lvl3pPr lvl="2" algn="l">
              <a:lnSpc>
                <a:spcPct val="95000"/>
              </a:lnSpc>
              <a:spcBef>
                <a:spcPts val="1350"/>
              </a:spcBef>
              <a:spcAft>
                <a:spcPts val="0"/>
              </a:spcAft>
              <a:buSzPts val="675"/>
              <a:buNone/>
              <a:defRPr sz="750"/>
            </a:lvl3pPr>
            <a:lvl4pPr lvl="3" algn="l">
              <a:lnSpc>
                <a:spcPct val="95000"/>
              </a:lnSpc>
              <a:spcBef>
                <a:spcPts val="1350"/>
              </a:spcBef>
              <a:spcAft>
                <a:spcPts val="0"/>
              </a:spcAft>
              <a:buSzPts val="540"/>
              <a:buNone/>
              <a:defRPr sz="600"/>
            </a:lvl4pPr>
            <a:lvl5pPr lvl="4" algn="l">
              <a:lnSpc>
                <a:spcPct val="95000"/>
              </a:lnSpc>
              <a:spcBef>
                <a:spcPts val="1350"/>
              </a:spcBef>
              <a:spcAft>
                <a:spcPts val="0"/>
              </a:spcAft>
              <a:buSzPts val="405"/>
              <a:buNone/>
              <a:defRPr sz="450"/>
            </a:lvl5pPr>
            <a:lvl6pPr lvl="5" algn="l">
              <a:lnSpc>
                <a:spcPct val="90000"/>
              </a:lnSpc>
              <a:spcBef>
                <a:spcPts val="375"/>
              </a:spcBef>
              <a:spcAft>
                <a:spcPts val="0"/>
              </a:spcAft>
              <a:buSzPts val="187"/>
              <a:buNone/>
              <a:defRPr sz="187"/>
            </a:lvl6pPr>
            <a:lvl7pPr lvl="6" algn="l">
              <a:lnSpc>
                <a:spcPct val="90000"/>
              </a:lnSpc>
              <a:spcBef>
                <a:spcPts val="375"/>
              </a:spcBef>
              <a:spcAft>
                <a:spcPts val="0"/>
              </a:spcAft>
              <a:buSzPts val="187"/>
              <a:buNone/>
              <a:defRPr sz="187"/>
            </a:lvl7pPr>
            <a:lvl8pPr lvl="7" algn="l">
              <a:lnSpc>
                <a:spcPct val="90000"/>
              </a:lnSpc>
              <a:spcBef>
                <a:spcPts val="375"/>
              </a:spcBef>
              <a:spcAft>
                <a:spcPts val="0"/>
              </a:spcAft>
              <a:buSzPts val="187"/>
              <a:buNone/>
              <a:defRPr sz="187"/>
            </a:lvl8pPr>
            <a:lvl9pPr lvl="8" algn="l">
              <a:lnSpc>
                <a:spcPct val="90000"/>
              </a:lnSpc>
              <a:spcBef>
                <a:spcPts val="375"/>
              </a:spcBef>
              <a:spcAft>
                <a:spcPts val="0"/>
              </a:spcAft>
              <a:buSzPts val="187"/>
              <a:buNone/>
              <a:defRPr sz="187"/>
            </a:lvl9pPr>
          </a:lstStyle>
          <a:p/>
        </p:txBody>
      </p:sp>
      <p:sp>
        <p:nvSpPr>
          <p:cNvPr id="1400" name="Google Shape;1400;g3d3f6d03170_0_5283"/>
          <p:cNvSpPr txBox="1"/>
          <p:nvPr>
            <p:ph type="title"/>
          </p:nvPr>
        </p:nvSpPr>
        <p:spPr>
          <a:xfrm>
            <a:off x="3315459" y="1829972"/>
            <a:ext cx="2557500" cy="1632300"/>
          </a:xfrm>
          <a:prstGeom prst="rect">
            <a:avLst/>
          </a:prstGeom>
          <a:noFill/>
          <a:ln>
            <a:noFill/>
          </a:ln>
        </p:spPr>
        <p:txBody>
          <a:bodyPr anchorCtr="0" anchor="t" bIns="0" lIns="0" spcFirstLastPara="1" rIns="0" wrap="square" tIns="0">
            <a:noAutofit/>
          </a:bodyPr>
          <a:lstStyle>
            <a:lvl1pPr lvl="0" algn="ctr">
              <a:lnSpc>
                <a:spcPct val="98000"/>
              </a:lnSpc>
              <a:spcBef>
                <a:spcPts val="0"/>
              </a:spcBef>
              <a:spcAft>
                <a:spcPts val="0"/>
              </a:spcAft>
              <a:buClr>
                <a:schemeClr val="dk1"/>
              </a:buClr>
              <a:buSzPts val="2550"/>
              <a:buFont typeface="Poppins SemiBold"/>
              <a:buNone/>
              <a:defRPr sz="2550">
                <a:solidFill>
                  <a:schemeClr val="dk1"/>
                </a:solidFill>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7_Custom Layout">
  <p:cSld name="67_Custom Layout">
    <p:bg>
      <p:bgPr>
        <a:blipFill>
          <a:blip r:embed="rId2">
            <a:alphaModFix/>
          </a:blip>
          <a:stretch>
            <a:fillRect/>
          </a:stretch>
        </a:blipFill>
      </p:bgPr>
    </p:bg>
    <p:spTree>
      <p:nvGrpSpPr>
        <p:cNvPr id="1401" name="Shape 1401"/>
        <p:cNvGrpSpPr/>
        <p:nvPr/>
      </p:nvGrpSpPr>
      <p:grpSpPr>
        <a:xfrm>
          <a:off x="0" y="0"/>
          <a:ext cx="0" cy="0"/>
          <a:chOff x="0" y="0"/>
          <a:chExt cx="0" cy="0"/>
        </a:xfrm>
      </p:grpSpPr>
      <p:sp>
        <p:nvSpPr>
          <p:cNvPr id="1402" name="Google Shape;1402;g3d3f6d03170_0_5903"/>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lvl1pPr lvl="0" algn="l">
              <a:lnSpc>
                <a:spcPct val="101000"/>
              </a:lnSpc>
              <a:spcBef>
                <a:spcPts val="0"/>
              </a:spcBef>
              <a:spcAft>
                <a:spcPts val="0"/>
              </a:spcAft>
              <a:buClr>
                <a:schemeClr val="dk1"/>
              </a:buClr>
              <a:buSzPts val="2550"/>
              <a:buFont typeface="Poppins"/>
              <a:buNone/>
              <a:defRPr b="1" sz="2550">
                <a:solidFill>
                  <a:schemeClr val="dk1"/>
                </a:solidFill>
                <a:latin typeface="Poppins"/>
                <a:ea typeface="Poppins"/>
                <a:cs typeface="Poppins"/>
                <a:sym typeface="Poppins"/>
              </a:defRPr>
            </a:lvl1pPr>
            <a:lvl2pPr lvl="1" algn="l">
              <a:lnSpc>
                <a:spcPct val="100000"/>
              </a:lnSpc>
              <a:spcBef>
                <a:spcPts val="0"/>
              </a:spcBef>
              <a:spcAft>
                <a:spcPts val="0"/>
              </a:spcAft>
              <a:buSzPts val="525"/>
              <a:buNone/>
              <a:defRPr sz="675"/>
            </a:lvl2pPr>
            <a:lvl3pPr lvl="2" algn="l">
              <a:lnSpc>
                <a:spcPct val="100000"/>
              </a:lnSpc>
              <a:spcBef>
                <a:spcPts val="0"/>
              </a:spcBef>
              <a:spcAft>
                <a:spcPts val="0"/>
              </a:spcAft>
              <a:buSzPts val="525"/>
              <a:buNone/>
              <a:defRPr sz="675"/>
            </a:lvl3pPr>
            <a:lvl4pPr lvl="3" algn="l">
              <a:lnSpc>
                <a:spcPct val="100000"/>
              </a:lnSpc>
              <a:spcBef>
                <a:spcPts val="0"/>
              </a:spcBef>
              <a:spcAft>
                <a:spcPts val="0"/>
              </a:spcAft>
              <a:buSzPts val="525"/>
              <a:buNone/>
              <a:defRPr sz="675"/>
            </a:lvl4pPr>
            <a:lvl5pPr lvl="4" algn="l">
              <a:lnSpc>
                <a:spcPct val="100000"/>
              </a:lnSpc>
              <a:spcBef>
                <a:spcPts val="0"/>
              </a:spcBef>
              <a:spcAft>
                <a:spcPts val="0"/>
              </a:spcAft>
              <a:buSzPts val="525"/>
              <a:buNone/>
              <a:defRPr sz="675"/>
            </a:lvl5pPr>
            <a:lvl6pPr lvl="5" algn="l">
              <a:lnSpc>
                <a:spcPct val="100000"/>
              </a:lnSpc>
              <a:spcBef>
                <a:spcPts val="0"/>
              </a:spcBef>
              <a:spcAft>
                <a:spcPts val="0"/>
              </a:spcAft>
              <a:buSzPts val="525"/>
              <a:buNone/>
              <a:defRPr sz="675"/>
            </a:lvl6pPr>
            <a:lvl7pPr lvl="6" algn="l">
              <a:lnSpc>
                <a:spcPct val="100000"/>
              </a:lnSpc>
              <a:spcBef>
                <a:spcPts val="0"/>
              </a:spcBef>
              <a:spcAft>
                <a:spcPts val="0"/>
              </a:spcAft>
              <a:buSzPts val="525"/>
              <a:buNone/>
              <a:defRPr sz="675"/>
            </a:lvl7pPr>
            <a:lvl8pPr lvl="7" algn="l">
              <a:lnSpc>
                <a:spcPct val="100000"/>
              </a:lnSpc>
              <a:spcBef>
                <a:spcPts val="0"/>
              </a:spcBef>
              <a:spcAft>
                <a:spcPts val="0"/>
              </a:spcAft>
              <a:buSzPts val="525"/>
              <a:buNone/>
              <a:defRPr sz="675"/>
            </a:lvl8pPr>
            <a:lvl9pPr lvl="8" algn="l">
              <a:lnSpc>
                <a:spcPct val="100000"/>
              </a:lnSpc>
              <a:spcBef>
                <a:spcPts val="0"/>
              </a:spcBef>
              <a:spcAft>
                <a:spcPts val="0"/>
              </a:spcAft>
              <a:buSzPts val="525"/>
              <a:buNone/>
              <a:defRPr sz="675"/>
            </a:lvl9pPr>
          </a:lstStyle>
          <a:p/>
        </p:txBody>
      </p:sp>
      <p:sp>
        <p:nvSpPr>
          <p:cNvPr id="1403" name="Google Shape;1403;g3d3f6d03170_0_590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40" Type="http://schemas.openxmlformats.org/officeDocument/2006/relationships/slideLayout" Target="../slideLayouts/slideLayout39.xml"/><Relationship Id="rId42" Type="http://schemas.openxmlformats.org/officeDocument/2006/relationships/slideLayout" Target="../slideLayouts/slideLayout41.xml"/><Relationship Id="rId41" Type="http://schemas.openxmlformats.org/officeDocument/2006/relationships/slideLayout" Target="../slideLayouts/slideLayout40.xml"/><Relationship Id="rId44" Type="http://schemas.openxmlformats.org/officeDocument/2006/relationships/slideLayout" Target="../slideLayouts/slideLayout43.xml"/><Relationship Id="rId43" Type="http://schemas.openxmlformats.org/officeDocument/2006/relationships/slideLayout" Target="../slideLayouts/slideLayout42.xml"/><Relationship Id="rId46" Type="http://schemas.openxmlformats.org/officeDocument/2006/relationships/slideLayout" Target="../slideLayouts/slideLayout45.xml"/><Relationship Id="rId45" Type="http://schemas.openxmlformats.org/officeDocument/2006/relationships/slideLayout" Target="../slideLayouts/slideLayout44.xml"/><Relationship Id="rId48" Type="http://schemas.openxmlformats.org/officeDocument/2006/relationships/slideLayout" Target="../slideLayouts/slideLayout47.xml"/><Relationship Id="rId47" Type="http://schemas.openxmlformats.org/officeDocument/2006/relationships/slideLayout" Target="../slideLayouts/slideLayout46.xml"/><Relationship Id="rId49" Type="http://schemas.openxmlformats.org/officeDocument/2006/relationships/slideLayout" Target="../slideLayouts/slideLayout48.xml"/><Relationship Id="rId31" Type="http://schemas.openxmlformats.org/officeDocument/2006/relationships/slideLayout" Target="../slideLayouts/slideLayout30.xml"/><Relationship Id="rId30" Type="http://schemas.openxmlformats.org/officeDocument/2006/relationships/slideLayout" Target="../slideLayouts/slideLayout29.xml"/><Relationship Id="rId33" Type="http://schemas.openxmlformats.org/officeDocument/2006/relationships/slideLayout" Target="../slideLayouts/slideLayout32.xml"/><Relationship Id="rId32" Type="http://schemas.openxmlformats.org/officeDocument/2006/relationships/slideLayout" Target="../slideLayouts/slideLayout31.xml"/><Relationship Id="rId35" Type="http://schemas.openxmlformats.org/officeDocument/2006/relationships/slideLayout" Target="../slideLayouts/slideLayout34.xml"/><Relationship Id="rId34" Type="http://schemas.openxmlformats.org/officeDocument/2006/relationships/slideLayout" Target="../slideLayouts/slideLayout33.xml"/><Relationship Id="rId37" Type="http://schemas.openxmlformats.org/officeDocument/2006/relationships/slideLayout" Target="../slideLayouts/slideLayout36.xml"/><Relationship Id="rId36" Type="http://schemas.openxmlformats.org/officeDocument/2006/relationships/slideLayout" Target="../slideLayouts/slideLayout35.xml"/><Relationship Id="rId39" Type="http://schemas.openxmlformats.org/officeDocument/2006/relationships/slideLayout" Target="../slideLayouts/slideLayout38.xml"/><Relationship Id="rId38" Type="http://schemas.openxmlformats.org/officeDocument/2006/relationships/slideLayout" Target="../slideLayouts/slideLayout37.xml"/><Relationship Id="rId20" Type="http://schemas.openxmlformats.org/officeDocument/2006/relationships/slideLayout" Target="../slideLayouts/slideLayout19.xml"/><Relationship Id="rId22" Type="http://schemas.openxmlformats.org/officeDocument/2006/relationships/slideLayout" Target="../slideLayouts/slideLayout21.xml"/><Relationship Id="rId21" Type="http://schemas.openxmlformats.org/officeDocument/2006/relationships/slideLayout" Target="../slideLayouts/slideLayout20.xml"/><Relationship Id="rId24" Type="http://schemas.openxmlformats.org/officeDocument/2006/relationships/slideLayout" Target="../slideLayouts/slideLayout23.xml"/><Relationship Id="rId23" Type="http://schemas.openxmlformats.org/officeDocument/2006/relationships/slideLayout" Target="../slideLayouts/slideLayout22.xml"/><Relationship Id="rId26" Type="http://schemas.openxmlformats.org/officeDocument/2006/relationships/slideLayout" Target="../slideLayouts/slideLayout25.xml"/><Relationship Id="rId25" Type="http://schemas.openxmlformats.org/officeDocument/2006/relationships/slideLayout" Target="../slideLayouts/slideLayout24.xml"/><Relationship Id="rId28" Type="http://schemas.openxmlformats.org/officeDocument/2006/relationships/slideLayout" Target="../slideLayouts/slideLayout27.xml"/><Relationship Id="rId27" Type="http://schemas.openxmlformats.org/officeDocument/2006/relationships/slideLayout" Target="../slideLayouts/slideLayout26.xml"/><Relationship Id="rId29" Type="http://schemas.openxmlformats.org/officeDocument/2006/relationships/slideLayout" Target="../slideLayouts/slideLayout28.xml"/><Relationship Id="rId95" Type="http://schemas.openxmlformats.org/officeDocument/2006/relationships/slideLayout" Target="../slideLayouts/slideLayout94.xml"/><Relationship Id="rId94" Type="http://schemas.openxmlformats.org/officeDocument/2006/relationships/slideLayout" Target="../slideLayouts/slideLayout93.xml"/><Relationship Id="rId97" Type="http://schemas.openxmlformats.org/officeDocument/2006/relationships/slideLayout" Target="../slideLayouts/slideLayout96.xml"/><Relationship Id="rId96" Type="http://schemas.openxmlformats.org/officeDocument/2006/relationships/slideLayout" Target="../slideLayouts/slideLayout95.xml"/><Relationship Id="rId11" Type="http://schemas.openxmlformats.org/officeDocument/2006/relationships/slideLayout" Target="../slideLayouts/slideLayout10.xml"/><Relationship Id="rId99" Type="http://schemas.openxmlformats.org/officeDocument/2006/relationships/theme" Target="../theme/theme4.xml"/><Relationship Id="rId10" Type="http://schemas.openxmlformats.org/officeDocument/2006/relationships/slideLayout" Target="../slideLayouts/slideLayout9.xml"/><Relationship Id="rId98" Type="http://schemas.openxmlformats.org/officeDocument/2006/relationships/slideLayout" Target="../slideLayouts/slideLayout97.xml"/><Relationship Id="rId13" Type="http://schemas.openxmlformats.org/officeDocument/2006/relationships/slideLayout" Target="../slideLayouts/slideLayout12.xml"/><Relationship Id="rId12" Type="http://schemas.openxmlformats.org/officeDocument/2006/relationships/slideLayout" Target="../slideLayouts/slideLayout11.xml"/><Relationship Id="rId91" Type="http://schemas.openxmlformats.org/officeDocument/2006/relationships/slideLayout" Target="../slideLayouts/slideLayout90.xml"/><Relationship Id="rId90" Type="http://schemas.openxmlformats.org/officeDocument/2006/relationships/slideLayout" Target="../slideLayouts/slideLayout89.xml"/><Relationship Id="rId93" Type="http://schemas.openxmlformats.org/officeDocument/2006/relationships/slideLayout" Target="../slideLayouts/slideLayout92.xml"/><Relationship Id="rId92" Type="http://schemas.openxmlformats.org/officeDocument/2006/relationships/slideLayout" Target="../slideLayouts/slideLayout91.xml"/><Relationship Id="rId15" Type="http://schemas.openxmlformats.org/officeDocument/2006/relationships/slideLayout" Target="../slideLayouts/slideLayout14.xml"/><Relationship Id="rId14" Type="http://schemas.openxmlformats.org/officeDocument/2006/relationships/slideLayout" Target="../slideLayouts/slideLayout13.xml"/><Relationship Id="rId17" Type="http://schemas.openxmlformats.org/officeDocument/2006/relationships/slideLayout" Target="../slideLayouts/slideLayout16.xml"/><Relationship Id="rId16" Type="http://schemas.openxmlformats.org/officeDocument/2006/relationships/slideLayout" Target="../slideLayouts/slideLayout15.xml"/><Relationship Id="rId19" Type="http://schemas.openxmlformats.org/officeDocument/2006/relationships/slideLayout" Target="../slideLayouts/slideLayout18.xml"/><Relationship Id="rId18" Type="http://schemas.openxmlformats.org/officeDocument/2006/relationships/slideLayout" Target="../slideLayouts/slideLayout17.xml"/><Relationship Id="rId84" Type="http://schemas.openxmlformats.org/officeDocument/2006/relationships/slideLayout" Target="../slideLayouts/slideLayout83.xml"/><Relationship Id="rId83" Type="http://schemas.openxmlformats.org/officeDocument/2006/relationships/slideLayout" Target="../slideLayouts/slideLayout82.xml"/><Relationship Id="rId86" Type="http://schemas.openxmlformats.org/officeDocument/2006/relationships/slideLayout" Target="../slideLayouts/slideLayout85.xml"/><Relationship Id="rId85" Type="http://schemas.openxmlformats.org/officeDocument/2006/relationships/slideLayout" Target="../slideLayouts/slideLayout84.xml"/><Relationship Id="rId88" Type="http://schemas.openxmlformats.org/officeDocument/2006/relationships/slideLayout" Target="../slideLayouts/slideLayout87.xml"/><Relationship Id="rId87" Type="http://schemas.openxmlformats.org/officeDocument/2006/relationships/slideLayout" Target="../slideLayouts/slideLayout86.xml"/><Relationship Id="rId89" Type="http://schemas.openxmlformats.org/officeDocument/2006/relationships/slideLayout" Target="../slideLayouts/slideLayout88.xml"/><Relationship Id="rId80" Type="http://schemas.openxmlformats.org/officeDocument/2006/relationships/slideLayout" Target="../slideLayouts/slideLayout79.xml"/><Relationship Id="rId82" Type="http://schemas.openxmlformats.org/officeDocument/2006/relationships/slideLayout" Target="../slideLayouts/slideLayout81.xml"/><Relationship Id="rId81" Type="http://schemas.openxmlformats.org/officeDocument/2006/relationships/slideLayout" Target="../slideLayouts/slideLayout80.xml"/><Relationship Id="rId1" Type="http://schemas.openxmlformats.org/officeDocument/2006/relationships/image" Target="../media/image1.png"/><Relationship Id="rId2" Type="http://schemas.openxmlformats.org/officeDocument/2006/relationships/slideLayout" Target="../slideLayouts/slideLayout1.xml"/><Relationship Id="rId3" Type="http://schemas.openxmlformats.org/officeDocument/2006/relationships/slideLayout" Target="../slideLayouts/slideLayout2.xml"/><Relationship Id="rId4" Type="http://schemas.openxmlformats.org/officeDocument/2006/relationships/slideLayout" Target="../slideLayouts/slideLayout3.xml"/><Relationship Id="rId9" Type="http://schemas.openxmlformats.org/officeDocument/2006/relationships/slideLayout" Target="../slideLayouts/slideLayout8.xml"/><Relationship Id="rId5" Type="http://schemas.openxmlformats.org/officeDocument/2006/relationships/slideLayout" Target="../slideLayouts/slideLayout4.xml"/><Relationship Id="rId6" Type="http://schemas.openxmlformats.org/officeDocument/2006/relationships/slideLayout" Target="../slideLayouts/slideLayout5.xml"/><Relationship Id="rId7" Type="http://schemas.openxmlformats.org/officeDocument/2006/relationships/slideLayout" Target="../slideLayouts/slideLayout6.xml"/><Relationship Id="rId8" Type="http://schemas.openxmlformats.org/officeDocument/2006/relationships/slideLayout" Target="../slideLayouts/slideLayout7.xml"/><Relationship Id="rId73" Type="http://schemas.openxmlformats.org/officeDocument/2006/relationships/slideLayout" Target="../slideLayouts/slideLayout72.xml"/><Relationship Id="rId72" Type="http://schemas.openxmlformats.org/officeDocument/2006/relationships/slideLayout" Target="../slideLayouts/slideLayout71.xml"/><Relationship Id="rId75" Type="http://schemas.openxmlformats.org/officeDocument/2006/relationships/slideLayout" Target="../slideLayouts/slideLayout74.xml"/><Relationship Id="rId74" Type="http://schemas.openxmlformats.org/officeDocument/2006/relationships/slideLayout" Target="../slideLayouts/slideLayout73.xml"/><Relationship Id="rId77" Type="http://schemas.openxmlformats.org/officeDocument/2006/relationships/slideLayout" Target="../slideLayouts/slideLayout76.xml"/><Relationship Id="rId76" Type="http://schemas.openxmlformats.org/officeDocument/2006/relationships/slideLayout" Target="../slideLayouts/slideLayout75.xml"/><Relationship Id="rId79" Type="http://schemas.openxmlformats.org/officeDocument/2006/relationships/slideLayout" Target="../slideLayouts/slideLayout78.xml"/><Relationship Id="rId78" Type="http://schemas.openxmlformats.org/officeDocument/2006/relationships/slideLayout" Target="../slideLayouts/slideLayout77.xml"/><Relationship Id="rId71" Type="http://schemas.openxmlformats.org/officeDocument/2006/relationships/slideLayout" Target="../slideLayouts/slideLayout70.xml"/><Relationship Id="rId70" Type="http://schemas.openxmlformats.org/officeDocument/2006/relationships/slideLayout" Target="../slideLayouts/slideLayout69.xml"/><Relationship Id="rId62" Type="http://schemas.openxmlformats.org/officeDocument/2006/relationships/slideLayout" Target="../slideLayouts/slideLayout61.xml"/><Relationship Id="rId61" Type="http://schemas.openxmlformats.org/officeDocument/2006/relationships/slideLayout" Target="../slideLayouts/slideLayout60.xml"/><Relationship Id="rId64" Type="http://schemas.openxmlformats.org/officeDocument/2006/relationships/slideLayout" Target="../slideLayouts/slideLayout63.xml"/><Relationship Id="rId63" Type="http://schemas.openxmlformats.org/officeDocument/2006/relationships/slideLayout" Target="../slideLayouts/slideLayout62.xml"/><Relationship Id="rId66" Type="http://schemas.openxmlformats.org/officeDocument/2006/relationships/slideLayout" Target="../slideLayouts/slideLayout65.xml"/><Relationship Id="rId65" Type="http://schemas.openxmlformats.org/officeDocument/2006/relationships/slideLayout" Target="../slideLayouts/slideLayout64.xml"/><Relationship Id="rId68" Type="http://schemas.openxmlformats.org/officeDocument/2006/relationships/slideLayout" Target="../slideLayouts/slideLayout67.xml"/><Relationship Id="rId67" Type="http://schemas.openxmlformats.org/officeDocument/2006/relationships/slideLayout" Target="../slideLayouts/slideLayout66.xml"/><Relationship Id="rId60" Type="http://schemas.openxmlformats.org/officeDocument/2006/relationships/slideLayout" Target="../slideLayouts/slideLayout59.xml"/><Relationship Id="rId69" Type="http://schemas.openxmlformats.org/officeDocument/2006/relationships/slideLayout" Target="../slideLayouts/slideLayout68.xml"/><Relationship Id="rId51" Type="http://schemas.openxmlformats.org/officeDocument/2006/relationships/slideLayout" Target="../slideLayouts/slideLayout50.xml"/><Relationship Id="rId50" Type="http://schemas.openxmlformats.org/officeDocument/2006/relationships/slideLayout" Target="../slideLayouts/slideLayout49.xml"/><Relationship Id="rId53" Type="http://schemas.openxmlformats.org/officeDocument/2006/relationships/slideLayout" Target="../slideLayouts/slideLayout52.xml"/><Relationship Id="rId52" Type="http://schemas.openxmlformats.org/officeDocument/2006/relationships/slideLayout" Target="../slideLayouts/slideLayout51.xml"/><Relationship Id="rId55" Type="http://schemas.openxmlformats.org/officeDocument/2006/relationships/slideLayout" Target="../slideLayouts/slideLayout54.xml"/><Relationship Id="rId54" Type="http://schemas.openxmlformats.org/officeDocument/2006/relationships/slideLayout" Target="../slideLayouts/slideLayout53.xml"/><Relationship Id="rId57" Type="http://schemas.openxmlformats.org/officeDocument/2006/relationships/slideLayout" Target="../slideLayouts/slideLayout56.xml"/><Relationship Id="rId56" Type="http://schemas.openxmlformats.org/officeDocument/2006/relationships/slideLayout" Target="../slideLayouts/slideLayout55.xml"/><Relationship Id="rId59" Type="http://schemas.openxmlformats.org/officeDocument/2006/relationships/slideLayout" Target="../slideLayouts/slideLayout58.xml"/><Relationship Id="rId58" Type="http://schemas.openxmlformats.org/officeDocument/2006/relationships/slideLayout" Target="../slideLayouts/slideLayout57.xml"/></Relationships>
</file>

<file path=ppt/slideMasters/_rels/slideMaster2.xml.rels><?xml version="1.0" encoding="UTF-8" standalone="yes"?><Relationships xmlns="http://schemas.openxmlformats.org/package/2006/relationships"><Relationship Id="rId40" Type="http://schemas.openxmlformats.org/officeDocument/2006/relationships/slideLayout" Target="../slideLayouts/slideLayout136.xml"/><Relationship Id="rId42" Type="http://schemas.openxmlformats.org/officeDocument/2006/relationships/slideLayout" Target="../slideLayouts/slideLayout138.xml"/><Relationship Id="rId41" Type="http://schemas.openxmlformats.org/officeDocument/2006/relationships/slideLayout" Target="../slideLayouts/slideLayout137.xml"/><Relationship Id="rId44" Type="http://schemas.openxmlformats.org/officeDocument/2006/relationships/slideLayout" Target="../slideLayouts/slideLayout140.xml"/><Relationship Id="rId43" Type="http://schemas.openxmlformats.org/officeDocument/2006/relationships/slideLayout" Target="../slideLayouts/slideLayout139.xml"/><Relationship Id="rId46" Type="http://schemas.openxmlformats.org/officeDocument/2006/relationships/slideLayout" Target="../slideLayouts/slideLayout142.xml"/><Relationship Id="rId45" Type="http://schemas.openxmlformats.org/officeDocument/2006/relationships/slideLayout" Target="../slideLayouts/slideLayout141.xml"/><Relationship Id="rId48" Type="http://schemas.openxmlformats.org/officeDocument/2006/relationships/slideLayout" Target="../slideLayouts/slideLayout144.xml"/><Relationship Id="rId47" Type="http://schemas.openxmlformats.org/officeDocument/2006/relationships/slideLayout" Target="../slideLayouts/slideLayout143.xml"/><Relationship Id="rId49" Type="http://schemas.openxmlformats.org/officeDocument/2006/relationships/slideLayout" Target="../slideLayouts/slideLayout145.xml"/><Relationship Id="rId101" Type="http://schemas.openxmlformats.org/officeDocument/2006/relationships/theme" Target="../theme/theme5.xml"/><Relationship Id="rId100" Type="http://schemas.openxmlformats.org/officeDocument/2006/relationships/slideLayout" Target="../slideLayouts/slideLayout196.xml"/><Relationship Id="rId31" Type="http://schemas.openxmlformats.org/officeDocument/2006/relationships/slideLayout" Target="../slideLayouts/slideLayout127.xml"/><Relationship Id="rId30" Type="http://schemas.openxmlformats.org/officeDocument/2006/relationships/slideLayout" Target="../slideLayouts/slideLayout126.xml"/><Relationship Id="rId33" Type="http://schemas.openxmlformats.org/officeDocument/2006/relationships/slideLayout" Target="../slideLayouts/slideLayout129.xml"/><Relationship Id="rId32" Type="http://schemas.openxmlformats.org/officeDocument/2006/relationships/slideLayout" Target="../slideLayouts/slideLayout128.xml"/><Relationship Id="rId35" Type="http://schemas.openxmlformats.org/officeDocument/2006/relationships/slideLayout" Target="../slideLayouts/slideLayout131.xml"/><Relationship Id="rId34" Type="http://schemas.openxmlformats.org/officeDocument/2006/relationships/slideLayout" Target="../slideLayouts/slideLayout130.xml"/><Relationship Id="rId37" Type="http://schemas.openxmlformats.org/officeDocument/2006/relationships/slideLayout" Target="../slideLayouts/slideLayout133.xml"/><Relationship Id="rId36" Type="http://schemas.openxmlformats.org/officeDocument/2006/relationships/slideLayout" Target="../slideLayouts/slideLayout132.xml"/><Relationship Id="rId39" Type="http://schemas.openxmlformats.org/officeDocument/2006/relationships/slideLayout" Target="../slideLayouts/slideLayout135.xml"/><Relationship Id="rId38" Type="http://schemas.openxmlformats.org/officeDocument/2006/relationships/slideLayout" Target="../slideLayouts/slideLayout134.xml"/><Relationship Id="rId20" Type="http://schemas.openxmlformats.org/officeDocument/2006/relationships/slideLayout" Target="../slideLayouts/slideLayout116.xml"/><Relationship Id="rId22" Type="http://schemas.openxmlformats.org/officeDocument/2006/relationships/slideLayout" Target="../slideLayouts/slideLayout118.xml"/><Relationship Id="rId21" Type="http://schemas.openxmlformats.org/officeDocument/2006/relationships/slideLayout" Target="../slideLayouts/slideLayout117.xml"/><Relationship Id="rId24" Type="http://schemas.openxmlformats.org/officeDocument/2006/relationships/slideLayout" Target="../slideLayouts/slideLayout120.xml"/><Relationship Id="rId23" Type="http://schemas.openxmlformats.org/officeDocument/2006/relationships/slideLayout" Target="../slideLayouts/slideLayout119.xml"/><Relationship Id="rId26" Type="http://schemas.openxmlformats.org/officeDocument/2006/relationships/slideLayout" Target="../slideLayouts/slideLayout122.xml"/><Relationship Id="rId25" Type="http://schemas.openxmlformats.org/officeDocument/2006/relationships/slideLayout" Target="../slideLayouts/slideLayout121.xml"/><Relationship Id="rId28" Type="http://schemas.openxmlformats.org/officeDocument/2006/relationships/slideLayout" Target="../slideLayouts/slideLayout124.xml"/><Relationship Id="rId27" Type="http://schemas.openxmlformats.org/officeDocument/2006/relationships/slideLayout" Target="../slideLayouts/slideLayout123.xml"/><Relationship Id="rId29" Type="http://schemas.openxmlformats.org/officeDocument/2006/relationships/slideLayout" Target="../slideLayouts/slideLayout125.xml"/><Relationship Id="rId95" Type="http://schemas.openxmlformats.org/officeDocument/2006/relationships/slideLayout" Target="../slideLayouts/slideLayout191.xml"/><Relationship Id="rId94" Type="http://schemas.openxmlformats.org/officeDocument/2006/relationships/slideLayout" Target="../slideLayouts/slideLayout190.xml"/><Relationship Id="rId97" Type="http://schemas.openxmlformats.org/officeDocument/2006/relationships/slideLayout" Target="../slideLayouts/slideLayout193.xml"/><Relationship Id="rId96" Type="http://schemas.openxmlformats.org/officeDocument/2006/relationships/slideLayout" Target="../slideLayouts/slideLayout192.xml"/><Relationship Id="rId11" Type="http://schemas.openxmlformats.org/officeDocument/2006/relationships/slideLayout" Target="../slideLayouts/slideLayout107.xml"/><Relationship Id="rId99" Type="http://schemas.openxmlformats.org/officeDocument/2006/relationships/slideLayout" Target="../slideLayouts/slideLayout195.xml"/><Relationship Id="rId10" Type="http://schemas.openxmlformats.org/officeDocument/2006/relationships/slideLayout" Target="../slideLayouts/slideLayout106.xml"/><Relationship Id="rId98" Type="http://schemas.openxmlformats.org/officeDocument/2006/relationships/slideLayout" Target="../slideLayouts/slideLayout194.xml"/><Relationship Id="rId13" Type="http://schemas.openxmlformats.org/officeDocument/2006/relationships/slideLayout" Target="../slideLayouts/slideLayout109.xml"/><Relationship Id="rId12" Type="http://schemas.openxmlformats.org/officeDocument/2006/relationships/slideLayout" Target="../slideLayouts/slideLayout108.xml"/><Relationship Id="rId91" Type="http://schemas.openxmlformats.org/officeDocument/2006/relationships/slideLayout" Target="../slideLayouts/slideLayout187.xml"/><Relationship Id="rId90" Type="http://schemas.openxmlformats.org/officeDocument/2006/relationships/slideLayout" Target="../slideLayouts/slideLayout186.xml"/><Relationship Id="rId93" Type="http://schemas.openxmlformats.org/officeDocument/2006/relationships/slideLayout" Target="../slideLayouts/slideLayout189.xml"/><Relationship Id="rId92" Type="http://schemas.openxmlformats.org/officeDocument/2006/relationships/slideLayout" Target="../slideLayouts/slideLayout188.xml"/><Relationship Id="rId15" Type="http://schemas.openxmlformats.org/officeDocument/2006/relationships/slideLayout" Target="../slideLayouts/slideLayout111.xml"/><Relationship Id="rId14" Type="http://schemas.openxmlformats.org/officeDocument/2006/relationships/slideLayout" Target="../slideLayouts/slideLayout110.xml"/><Relationship Id="rId17" Type="http://schemas.openxmlformats.org/officeDocument/2006/relationships/slideLayout" Target="../slideLayouts/slideLayout113.xml"/><Relationship Id="rId16" Type="http://schemas.openxmlformats.org/officeDocument/2006/relationships/slideLayout" Target="../slideLayouts/slideLayout112.xml"/><Relationship Id="rId19" Type="http://schemas.openxmlformats.org/officeDocument/2006/relationships/slideLayout" Target="../slideLayouts/slideLayout115.xml"/><Relationship Id="rId18" Type="http://schemas.openxmlformats.org/officeDocument/2006/relationships/slideLayout" Target="../slideLayouts/slideLayout114.xml"/><Relationship Id="rId84" Type="http://schemas.openxmlformats.org/officeDocument/2006/relationships/slideLayout" Target="../slideLayouts/slideLayout180.xml"/><Relationship Id="rId83" Type="http://schemas.openxmlformats.org/officeDocument/2006/relationships/slideLayout" Target="../slideLayouts/slideLayout179.xml"/><Relationship Id="rId86" Type="http://schemas.openxmlformats.org/officeDocument/2006/relationships/slideLayout" Target="../slideLayouts/slideLayout182.xml"/><Relationship Id="rId85" Type="http://schemas.openxmlformats.org/officeDocument/2006/relationships/slideLayout" Target="../slideLayouts/slideLayout181.xml"/><Relationship Id="rId88" Type="http://schemas.openxmlformats.org/officeDocument/2006/relationships/slideLayout" Target="../slideLayouts/slideLayout184.xml"/><Relationship Id="rId87" Type="http://schemas.openxmlformats.org/officeDocument/2006/relationships/slideLayout" Target="../slideLayouts/slideLayout183.xml"/><Relationship Id="rId89" Type="http://schemas.openxmlformats.org/officeDocument/2006/relationships/slideLayout" Target="../slideLayouts/slideLayout185.xml"/><Relationship Id="rId80" Type="http://schemas.openxmlformats.org/officeDocument/2006/relationships/slideLayout" Target="../slideLayouts/slideLayout176.xml"/><Relationship Id="rId82" Type="http://schemas.openxmlformats.org/officeDocument/2006/relationships/slideLayout" Target="../slideLayouts/slideLayout178.xml"/><Relationship Id="rId81" Type="http://schemas.openxmlformats.org/officeDocument/2006/relationships/slideLayout" Target="../slideLayouts/slideLayout177.xml"/><Relationship Id="rId1" Type="http://schemas.openxmlformats.org/officeDocument/2006/relationships/image" Target="../media/image1.png"/><Relationship Id="rId2" Type="http://schemas.openxmlformats.org/officeDocument/2006/relationships/slideLayout" Target="../slideLayouts/slideLayout98.xml"/><Relationship Id="rId3" Type="http://schemas.openxmlformats.org/officeDocument/2006/relationships/slideLayout" Target="../slideLayouts/slideLayout99.xml"/><Relationship Id="rId4" Type="http://schemas.openxmlformats.org/officeDocument/2006/relationships/slideLayout" Target="../slideLayouts/slideLayout100.xml"/><Relationship Id="rId9" Type="http://schemas.openxmlformats.org/officeDocument/2006/relationships/slideLayout" Target="../slideLayouts/slideLayout105.xml"/><Relationship Id="rId5" Type="http://schemas.openxmlformats.org/officeDocument/2006/relationships/slideLayout" Target="../slideLayouts/slideLayout101.xml"/><Relationship Id="rId6" Type="http://schemas.openxmlformats.org/officeDocument/2006/relationships/slideLayout" Target="../slideLayouts/slideLayout102.xml"/><Relationship Id="rId7" Type="http://schemas.openxmlformats.org/officeDocument/2006/relationships/slideLayout" Target="../slideLayouts/slideLayout103.xml"/><Relationship Id="rId8" Type="http://schemas.openxmlformats.org/officeDocument/2006/relationships/slideLayout" Target="../slideLayouts/slideLayout104.xml"/><Relationship Id="rId73" Type="http://schemas.openxmlformats.org/officeDocument/2006/relationships/slideLayout" Target="../slideLayouts/slideLayout169.xml"/><Relationship Id="rId72" Type="http://schemas.openxmlformats.org/officeDocument/2006/relationships/slideLayout" Target="../slideLayouts/slideLayout168.xml"/><Relationship Id="rId75" Type="http://schemas.openxmlformats.org/officeDocument/2006/relationships/slideLayout" Target="../slideLayouts/slideLayout171.xml"/><Relationship Id="rId74" Type="http://schemas.openxmlformats.org/officeDocument/2006/relationships/slideLayout" Target="../slideLayouts/slideLayout170.xml"/><Relationship Id="rId77" Type="http://schemas.openxmlformats.org/officeDocument/2006/relationships/slideLayout" Target="../slideLayouts/slideLayout173.xml"/><Relationship Id="rId76" Type="http://schemas.openxmlformats.org/officeDocument/2006/relationships/slideLayout" Target="../slideLayouts/slideLayout172.xml"/><Relationship Id="rId79" Type="http://schemas.openxmlformats.org/officeDocument/2006/relationships/slideLayout" Target="../slideLayouts/slideLayout175.xml"/><Relationship Id="rId78" Type="http://schemas.openxmlformats.org/officeDocument/2006/relationships/slideLayout" Target="../slideLayouts/slideLayout174.xml"/><Relationship Id="rId71" Type="http://schemas.openxmlformats.org/officeDocument/2006/relationships/slideLayout" Target="../slideLayouts/slideLayout167.xml"/><Relationship Id="rId70" Type="http://schemas.openxmlformats.org/officeDocument/2006/relationships/slideLayout" Target="../slideLayouts/slideLayout166.xml"/><Relationship Id="rId62" Type="http://schemas.openxmlformats.org/officeDocument/2006/relationships/slideLayout" Target="../slideLayouts/slideLayout158.xml"/><Relationship Id="rId61" Type="http://schemas.openxmlformats.org/officeDocument/2006/relationships/slideLayout" Target="../slideLayouts/slideLayout157.xml"/><Relationship Id="rId64" Type="http://schemas.openxmlformats.org/officeDocument/2006/relationships/slideLayout" Target="../slideLayouts/slideLayout160.xml"/><Relationship Id="rId63" Type="http://schemas.openxmlformats.org/officeDocument/2006/relationships/slideLayout" Target="../slideLayouts/slideLayout159.xml"/><Relationship Id="rId66" Type="http://schemas.openxmlformats.org/officeDocument/2006/relationships/slideLayout" Target="../slideLayouts/slideLayout162.xml"/><Relationship Id="rId65" Type="http://schemas.openxmlformats.org/officeDocument/2006/relationships/slideLayout" Target="../slideLayouts/slideLayout161.xml"/><Relationship Id="rId68" Type="http://schemas.openxmlformats.org/officeDocument/2006/relationships/slideLayout" Target="../slideLayouts/slideLayout164.xml"/><Relationship Id="rId67" Type="http://schemas.openxmlformats.org/officeDocument/2006/relationships/slideLayout" Target="../slideLayouts/slideLayout163.xml"/><Relationship Id="rId60" Type="http://schemas.openxmlformats.org/officeDocument/2006/relationships/slideLayout" Target="../slideLayouts/slideLayout156.xml"/><Relationship Id="rId69" Type="http://schemas.openxmlformats.org/officeDocument/2006/relationships/slideLayout" Target="../slideLayouts/slideLayout165.xml"/><Relationship Id="rId51" Type="http://schemas.openxmlformats.org/officeDocument/2006/relationships/slideLayout" Target="../slideLayouts/slideLayout147.xml"/><Relationship Id="rId50" Type="http://schemas.openxmlformats.org/officeDocument/2006/relationships/slideLayout" Target="../slideLayouts/slideLayout146.xml"/><Relationship Id="rId53" Type="http://schemas.openxmlformats.org/officeDocument/2006/relationships/slideLayout" Target="../slideLayouts/slideLayout149.xml"/><Relationship Id="rId52" Type="http://schemas.openxmlformats.org/officeDocument/2006/relationships/slideLayout" Target="../slideLayouts/slideLayout148.xml"/><Relationship Id="rId55" Type="http://schemas.openxmlformats.org/officeDocument/2006/relationships/slideLayout" Target="../slideLayouts/slideLayout151.xml"/><Relationship Id="rId54" Type="http://schemas.openxmlformats.org/officeDocument/2006/relationships/slideLayout" Target="../slideLayouts/slideLayout150.xml"/><Relationship Id="rId57" Type="http://schemas.openxmlformats.org/officeDocument/2006/relationships/slideLayout" Target="../slideLayouts/slideLayout153.xml"/><Relationship Id="rId56" Type="http://schemas.openxmlformats.org/officeDocument/2006/relationships/slideLayout" Target="../slideLayouts/slideLayout152.xml"/><Relationship Id="rId59" Type="http://schemas.openxmlformats.org/officeDocument/2006/relationships/slideLayout" Target="../slideLayouts/slideLayout155.xml"/><Relationship Id="rId58" Type="http://schemas.openxmlformats.org/officeDocument/2006/relationships/slideLayout" Target="../slideLayouts/slideLayout154.xml"/></Relationships>
</file>

<file path=ppt/slideMasters/_rels/slideMaster3.xml.rels><?xml version="1.0" encoding="UTF-8" standalone="yes"?><Relationships xmlns="http://schemas.openxmlformats.org/package/2006/relationships"><Relationship Id="rId40" Type="http://schemas.openxmlformats.org/officeDocument/2006/relationships/slideLayout" Target="../slideLayouts/slideLayout235.xml"/><Relationship Id="rId42" Type="http://schemas.openxmlformats.org/officeDocument/2006/relationships/slideLayout" Target="../slideLayouts/slideLayout237.xml"/><Relationship Id="rId41" Type="http://schemas.openxmlformats.org/officeDocument/2006/relationships/slideLayout" Target="../slideLayouts/slideLayout236.xml"/><Relationship Id="rId44" Type="http://schemas.openxmlformats.org/officeDocument/2006/relationships/slideLayout" Target="../slideLayouts/slideLayout239.xml"/><Relationship Id="rId43" Type="http://schemas.openxmlformats.org/officeDocument/2006/relationships/slideLayout" Target="../slideLayouts/slideLayout238.xml"/><Relationship Id="rId46" Type="http://schemas.openxmlformats.org/officeDocument/2006/relationships/slideLayout" Target="../slideLayouts/slideLayout241.xml"/><Relationship Id="rId45" Type="http://schemas.openxmlformats.org/officeDocument/2006/relationships/slideLayout" Target="../slideLayouts/slideLayout240.xml"/><Relationship Id="rId106" Type="http://schemas.openxmlformats.org/officeDocument/2006/relationships/theme" Target="../theme/theme7.xml"/><Relationship Id="rId105" Type="http://schemas.openxmlformats.org/officeDocument/2006/relationships/slideLayout" Target="../slideLayouts/slideLayout300.xml"/><Relationship Id="rId104" Type="http://schemas.openxmlformats.org/officeDocument/2006/relationships/slideLayout" Target="../slideLayouts/slideLayout299.xml"/><Relationship Id="rId48" Type="http://schemas.openxmlformats.org/officeDocument/2006/relationships/slideLayout" Target="../slideLayouts/slideLayout243.xml"/><Relationship Id="rId47" Type="http://schemas.openxmlformats.org/officeDocument/2006/relationships/slideLayout" Target="../slideLayouts/slideLayout242.xml"/><Relationship Id="rId49" Type="http://schemas.openxmlformats.org/officeDocument/2006/relationships/slideLayout" Target="../slideLayouts/slideLayout244.xml"/><Relationship Id="rId103" Type="http://schemas.openxmlformats.org/officeDocument/2006/relationships/slideLayout" Target="../slideLayouts/slideLayout298.xml"/><Relationship Id="rId102" Type="http://schemas.openxmlformats.org/officeDocument/2006/relationships/slideLayout" Target="../slideLayouts/slideLayout297.xml"/><Relationship Id="rId101" Type="http://schemas.openxmlformats.org/officeDocument/2006/relationships/slideLayout" Target="../slideLayouts/slideLayout296.xml"/><Relationship Id="rId100" Type="http://schemas.openxmlformats.org/officeDocument/2006/relationships/slideLayout" Target="../slideLayouts/slideLayout295.xml"/><Relationship Id="rId31" Type="http://schemas.openxmlformats.org/officeDocument/2006/relationships/slideLayout" Target="../slideLayouts/slideLayout226.xml"/><Relationship Id="rId30" Type="http://schemas.openxmlformats.org/officeDocument/2006/relationships/slideLayout" Target="../slideLayouts/slideLayout225.xml"/><Relationship Id="rId33" Type="http://schemas.openxmlformats.org/officeDocument/2006/relationships/slideLayout" Target="../slideLayouts/slideLayout228.xml"/><Relationship Id="rId32" Type="http://schemas.openxmlformats.org/officeDocument/2006/relationships/slideLayout" Target="../slideLayouts/slideLayout227.xml"/><Relationship Id="rId35" Type="http://schemas.openxmlformats.org/officeDocument/2006/relationships/slideLayout" Target="../slideLayouts/slideLayout230.xml"/><Relationship Id="rId34" Type="http://schemas.openxmlformats.org/officeDocument/2006/relationships/slideLayout" Target="../slideLayouts/slideLayout229.xml"/><Relationship Id="rId37" Type="http://schemas.openxmlformats.org/officeDocument/2006/relationships/slideLayout" Target="../slideLayouts/slideLayout232.xml"/><Relationship Id="rId36" Type="http://schemas.openxmlformats.org/officeDocument/2006/relationships/slideLayout" Target="../slideLayouts/slideLayout231.xml"/><Relationship Id="rId39" Type="http://schemas.openxmlformats.org/officeDocument/2006/relationships/slideLayout" Target="../slideLayouts/slideLayout234.xml"/><Relationship Id="rId38" Type="http://schemas.openxmlformats.org/officeDocument/2006/relationships/slideLayout" Target="../slideLayouts/slideLayout233.xml"/><Relationship Id="rId20" Type="http://schemas.openxmlformats.org/officeDocument/2006/relationships/slideLayout" Target="../slideLayouts/slideLayout215.xml"/><Relationship Id="rId22" Type="http://schemas.openxmlformats.org/officeDocument/2006/relationships/slideLayout" Target="../slideLayouts/slideLayout217.xml"/><Relationship Id="rId21" Type="http://schemas.openxmlformats.org/officeDocument/2006/relationships/slideLayout" Target="../slideLayouts/slideLayout216.xml"/><Relationship Id="rId24" Type="http://schemas.openxmlformats.org/officeDocument/2006/relationships/slideLayout" Target="../slideLayouts/slideLayout219.xml"/><Relationship Id="rId23" Type="http://schemas.openxmlformats.org/officeDocument/2006/relationships/slideLayout" Target="../slideLayouts/slideLayout218.xml"/><Relationship Id="rId26" Type="http://schemas.openxmlformats.org/officeDocument/2006/relationships/slideLayout" Target="../slideLayouts/slideLayout221.xml"/><Relationship Id="rId25" Type="http://schemas.openxmlformats.org/officeDocument/2006/relationships/slideLayout" Target="../slideLayouts/slideLayout220.xml"/><Relationship Id="rId28" Type="http://schemas.openxmlformats.org/officeDocument/2006/relationships/slideLayout" Target="../slideLayouts/slideLayout223.xml"/><Relationship Id="rId27" Type="http://schemas.openxmlformats.org/officeDocument/2006/relationships/slideLayout" Target="../slideLayouts/slideLayout222.xml"/><Relationship Id="rId29" Type="http://schemas.openxmlformats.org/officeDocument/2006/relationships/slideLayout" Target="../slideLayouts/slideLayout224.xml"/><Relationship Id="rId95" Type="http://schemas.openxmlformats.org/officeDocument/2006/relationships/slideLayout" Target="../slideLayouts/slideLayout290.xml"/><Relationship Id="rId94" Type="http://schemas.openxmlformats.org/officeDocument/2006/relationships/slideLayout" Target="../slideLayouts/slideLayout289.xml"/><Relationship Id="rId97" Type="http://schemas.openxmlformats.org/officeDocument/2006/relationships/slideLayout" Target="../slideLayouts/slideLayout292.xml"/><Relationship Id="rId96" Type="http://schemas.openxmlformats.org/officeDocument/2006/relationships/slideLayout" Target="../slideLayouts/slideLayout291.xml"/><Relationship Id="rId11" Type="http://schemas.openxmlformats.org/officeDocument/2006/relationships/slideLayout" Target="../slideLayouts/slideLayout206.xml"/><Relationship Id="rId99" Type="http://schemas.openxmlformats.org/officeDocument/2006/relationships/slideLayout" Target="../slideLayouts/slideLayout294.xml"/><Relationship Id="rId10" Type="http://schemas.openxmlformats.org/officeDocument/2006/relationships/slideLayout" Target="../slideLayouts/slideLayout205.xml"/><Relationship Id="rId98" Type="http://schemas.openxmlformats.org/officeDocument/2006/relationships/slideLayout" Target="../slideLayouts/slideLayout293.xml"/><Relationship Id="rId13" Type="http://schemas.openxmlformats.org/officeDocument/2006/relationships/slideLayout" Target="../slideLayouts/slideLayout208.xml"/><Relationship Id="rId12" Type="http://schemas.openxmlformats.org/officeDocument/2006/relationships/slideLayout" Target="../slideLayouts/slideLayout207.xml"/><Relationship Id="rId91" Type="http://schemas.openxmlformats.org/officeDocument/2006/relationships/slideLayout" Target="../slideLayouts/slideLayout286.xml"/><Relationship Id="rId90" Type="http://schemas.openxmlformats.org/officeDocument/2006/relationships/slideLayout" Target="../slideLayouts/slideLayout285.xml"/><Relationship Id="rId93" Type="http://schemas.openxmlformats.org/officeDocument/2006/relationships/slideLayout" Target="../slideLayouts/slideLayout288.xml"/><Relationship Id="rId92" Type="http://schemas.openxmlformats.org/officeDocument/2006/relationships/slideLayout" Target="../slideLayouts/slideLayout287.xml"/><Relationship Id="rId15" Type="http://schemas.openxmlformats.org/officeDocument/2006/relationships/slideLayout" Target="../slideLayouts/slideLayout210.xml"/><Relationship Id="rId14" Type="http://schemas.openxmlformats.org/officeDocument/2006/relationships/slideLayout" Target="../slideLayouts/slideLayout209.xml"/><Relationship Id="rId17" Type="http://schemas.openxmlformats.org/officeDocument/2006/relationships/slideLayout" Target="../slideLayouts/slideLayout212.xml"/><Relationship Id="rId16" Type="http://schemas.openxmlformats.org/officeDocument/2006/relationships/slideLayout" Target="../slideLayouts/slideLayout211.xml"/><Relationship Id="rId19" Type="http://schemas.openxmlformats.org/officeDocument/2006/relationships/slideLayout" Target="../slideLayouts/slideLayout214.xml"/><Relationship Id="rId18" Type="http://schemas.openxmlformats.org/officeDocument/2006/relationships/slideLayout" Target="../slideLayouts/slideLayout213.xml"/><Relationship Id="rId84" Type="http://schemas.openxmlformats.org/officeDocument/2006/relationships/slideLayout" Target="../slideLayouts/slideLayout279.xml"/><Relationship Id="rId83" Type="http://schemas.openxmlformats.org/officeDocument/2006/relationships/slideLayout" Target="../slideLayouts/slideLayout278.xml"/><Relationship Id="rId86" Type="http://schemas.openxmlformats.org/officeDocument/2006/relationships/slideLayout" Target="../slideLayouts/slideLayout281.xml"/><Relationship Id="rId85" Type="http://schemas.openxmlformats.org/officeDocument/2006/relationships/slideLayout" Target="../slideLayouts/slideLayout280.xml"/><Relationship Id="rId88" Type="http://schemas.openxmlformats.org/officeDocument/2006/relationships/slideLayout" Target="../slideLayouts/slideLayout283.xml"/><Relationship Id="rId87" Type="http://schemas.openxmlformats.org/officeDocument/2006/relationships/slideLayout" Target="../slideLayouts/slideLayout282.xml"/><Relationship Id="rId89" Type="http://schemas.openxmlformats.org/officeDocument/2006/relationships/slideLayout" Target="../slideLayouts/slideLayout284.xml"/><Relationship Id="rId80" Type="http://schemas.openxmlformats.org/officeDocument/2006/relationships/slideLayout" Target="../slideLayouts/slideLayout275.xml"/><Relationship Id="rId82" Type="http://schemas.openxmlformats.org/officeDocument/2006/relationships/slideLayout" Target="../slideLayouts/slideLayout277.xml"/><Relationship Id="rId81" Type="http://schemas.openxmlformats.org/officeDocument/2006/relationships/slideLayout" Target="../slideLayouts/slideLayout276.xml"/><Relationship Id="rId1" Type="http://schemas.openxmlformats.org/officeDocument/2006/relationships/image" Target="../media/image1.png"/><Relationship Id="rId2" Type="http://schemas.openxmlformats.org/officeDocument/2006/relationships/slideLayout" Target="../slideLayouts/slideLayout197.xml"/><Relationship Id="rId3" Type="http://schemas.openxmlformats.org/officeDocument/2006/relationships/slideLayout" Target="../slideLayouts/slideLayout198.xml"/><Relationship Id="rId4" Type="http://schemas.openxmlformats.org/officeDocument/2006/relationships/slideLayout" Target="../slideLayouts/slideLayout199.xml"/><Relationship Id="rId9" Type="http://schemas.openxmlformats.org/officeDocument/2006/relationships/slideLayout" Target="../slideLayouts/slideLayout204.xml"/><Relationship Id="rId5" Type="http://schemas.openxmlformats.org/officeDocument/2006/relationships/slideLayout" Target="../slideLayouts/slideLayout200.xml"/><Relationship Id="rId6" Type="http://schemas.openxmlformats.org/officeDocument/2006/relationships/slideLayout" Target="../slideLayouts/slideLayout201.xml"/><Relationship Id="rId7" Type="http://schemas.openxmlformats.org/officeDocument/2006/relationships/slideLayout" Target="../slideLayouts/slideLayout202.xml"/><Relationship Id="rId8" Type="http://schemas.openxmlformats.org/officeDocument/2006/relationships/slideLayout" Target="../slideLayouts/slideLayout203.xml"/><Relationship Id="rId73" Type="http://schemas.openxmlformats.org/officeDocument/2006/relationships/slideLayout" Target="../slideLayouts/slideLayout268.xml"/><Relationship Id="rId72" Type="http://schemas.openxmlformats.org/officeDocument/2006/relationships/slideLayout" Target="../slideLayouts/slideLayout267.xml"/><Relationship Id="rId75" Type="http://schemas.openxmlformats.org/officeDocument/2006/relationships/slideLayout" Target="../slideLayouts/slideLayout270.xml"/><Relationship Id="rId74" Type="http://schemas.openxmlformats.org/officeDocument/2006/relationships/slideLayout" Target="../slideLayouts/slideLayout269.xml"/><Relationship Id="rId77" Type="http://schemas.openxmlformats.org/officeDocument/2006/relationships/slideLayout" Target="../slideLayouts/slideLayout272.xml"/><Relationship Id="rId76" Type="http://schemas.openxmlformats.org/officeDocument/2006/relationships/slideLayout" Target="../slideLayouts/slideLayout271.xml"/><Relationship Id="rId79" Type="http://schemas.openxmlformats.org/officeDocument/2006/relationships/slideLayout" Target="../slideLayouts/slideLayout274.xml"/><Relationship Id="rId78" Type="http://schemas.openxmlformats.org/officeDocument/2006/relationships/slideLayout" Target="../slideLayouts/slideLayout273.xml"/><Relationship Id="rId71" Type="http://schemas.openxmlformats.org/officeDocument/2006/relationships/slideLayout" Target="../slideLayouts/slideLayout266.xml"/><Relationship Id="rId70" Type="http://schemas.openxmlformats.org/officeDocument/2006/relationships/slideLayout" Target="../slideLayouts/slideLayout265.xml"/><Relationship Id="rId62" Type="http://schemas.openxmlformats.org/officeDocument/2006/relationships/slideLayout" Target="../slideLayouts/slideLayout257.xml"/><Relationship Id="rId61" Type="http://schemas.openxmlformats.org/officeDocument/2006/relationships/slideLayout" Target="../slideLayouts/slideLayout256.xml"/><Relationship Id="rId64" Type="http://schemas.openxmlformats.org/officeDocument/2006/relationships/slideLayout" Target="../slideLayouts/slideLayout259.xml"/><Relationship Id="rId63" Type="http://schemas.openxmlformats.org/officeDocument/2006/relationships/slideLayout" Target="../slideLayouts/slideLayout258.xml"/><Relationship Id="rId66" Type="http://schemas.openxmlformats.org/officeDocument/2006/relationships/slideLayout" Target="../slideLayouts/slideLayout261.xml"/><Relationship Id="rId65" Type="http://schemas.openxmlformats.org/officeDocument/2006/relationships/slideLayout" Target="../slideLayouts/slideLayout260.xml"/><Relationship Id="rId68" Type="http://schemas.openxmlformats.org/officeDocument/2006/relationships/slideLayout" Target="../slideLayouts/slideLayout263.xml"/><Relationship Id="rId67" Type="http://schemas.openxmlformats.org/officeDocument/2006/relationships/slideLayout" Target="../slideLayouts/slideLayout262.xml"/><Relationship Id="rId60" Type="http://schemas.openxmlformats.org/officeDocument/2006/relationships/slideLayout" Target="../slideLayouts/slideLayout255.xml"/><Relationship Id="rId69" Type="http://schemas.openxmlformats.org/officeDocument/2006/relationships/slideLayout" Target="../slideLayouts/slideLayout264.xml"/><Relationship Id="rId51" Type="http://schemas.openxmlformats.org/officeDocument/2006/relationships/slideLayout" Target="../slideLayouts/slideLayout246.xml"/><Relationship Id="rId50" Type="http://schemas.openxmlformats.org/officeDocument/2006/relationships/slideLayout" Target="../slideLayouts/slideLayout245.xml"/><Relationship Id="rId53" Type="http://schemas.openxmlformats.org/officeDocument/2006/relationships/slideLayout" Target="../slideLayouts/slideLayout248.xml"/><Relationship Id="rId52" Type="http://schemas.openxmlformats.org/officeDocument/2006/relationships/slideLayout" Target="../slideLayouts/slideLayout247.xml"/><Relationship Id="rId55" Type="http://schemas.openxmlformats.org/officeDocument/2006/relationships/slideLayout" Target="../slideLayouts/slideLayout250.xml"/><Relationship Id="rId54" Type="http://schemas.openxmlformats.org/officeDocument/2006/relationships/slideLayout" Target="../slideLayouts/slideLayout249.xml"/><Relationship Id="rId57" Type="http://schemas.openxmlformats.org/officeDocument/2006/relationships/slideLayout" Target="../slideLayouts/slideLayout252.xml"/><Relationship Id="rId56" Type="http://schemas.openxmlformats.org/officeDocument/2006/relationships/slideLayout" Target="../slideLayouts/slideLayout251.xml"/><Relationship Id="rId59" Type="http://schemas.openxmlformats.org/officeDocument/2006/relationships/slideLayout" Target="../slideLayouts/slideLayout254.xml"/><Relationship Id="rId58" Type="http://schemas.openxmlformats.org/officeDocument/2006/relationships/slideLayout" Target="../slideLayouts/slideLayout253.xml"/></Relationships>
</file>

<file path=ppt/slideMasters/_rels/slideMaster4.xml.rels><?xml version="1.0" encoding="UTF-8" standalone="yes"?><Relationships xmlns="http://schemas.openxmlformats.org/package/2006/relationships"><Relationship Id="rId40" Type="http://schemas.openxmlformats.org/officeDocument/2006/relationships/slideLayout" Target="../slideLayouts/slideLayout339.xml"/><Relationship Id="rId42" Type="http://schemas.openxmlformats.org/officeDocument/2006/relationships/slideLayout" Target="../slideLayouts/slideLayout341.xml"/><Relationship Id="rId41" Type="http://schemas.openxmlformats.org/officeDocument/2006/relationships/slideLayout" Target="../slideLayouts/slideLayout340.xml"/><Relationship Id="rId44" Type="http://schemas.openxmlformats.org/officeDocument/2006/relationships/slideLayout" Target="../slideLayouts/slideLayout343.xml"/><Relationship Id="rId43" Type="http://schemas.openxmlformats.org/officeDocument/2006/relationships/slideLayout" Target="../slideLayouts/slideLayout342.xml"/><Relationship Id="rId46" Type="http://schemas.openxmlformats.org/officeDocument/2006/relationships/slideLayout" Target="../slideLayouts/slideLayout345.xml"/><Relationship Id="rId45" Type="http://schemas.openxmlformats.org/officeDocument/2006/relationships/slideLayout" Target="../slideLayouts/slideLayout344.xml"/><Relationship Id="rId106" Type="http://schemas.openxmlformats.org/officeDocument/2006/relationships/theme" Target="../theme/theme3.xml"/><Relationship Id="rId105" Type="http://schemas.openxmlformats.org/officeDocument/2006/relationships/slideLayout" Target="../slideLayouts/slideLayout404.xml"/><Relationship Id="rId104" Type="http://schemas.openxmlformats.org/officeDocument/2006/relationships/slideLayout" Target="../slideLayouts/slideLayout403.xml"/><Relationship Id="rId48" Type="http://schemas.openxmlformats.org/officeDocument/2006/relationships/slideLayout" Target="../slideLayouts/slideLayout347.xml"/><Relationship Id="rId47" Type="http://schemas.openxmlformats.org/officeDocument/2006/relationships/slideLayout" Target="../slideLayouts/slideLayout346.xml"/><Relationship Id="rId49" Type="http://schemas.openxmlformats.org/officeDocument/2006/relationships/slideLayout" Target="../slideLayouts/slideLayout348.xml"/><Relationship Id="rId103" Type="http://schemas.openxmlformats.org/officeDocument/2006/relationships/slideLayout" Target="../slideLayouts/slideLayout402.xml"/><Relationship Id="rId102" Type="http://schemas.openxmlformats.org/officeDocument/2006/relationships/slideLayout" Target="../slideLayouts/slideLayout401.xml"/><Relationship Id="rId101" Type="http://schemas.openxmlformats.org/officeDocument/2006/relationships/slideLayout" Target="../slideLayouts/slideLayout400.xml"/><Relationship Id="rId100" Type="http://schemas.openxmlformats.org/officeDocument/2006/relationships/slideLayout" Target="../slideLayouts/slideLayout399.xml"/><Relationship Id="rId31" Type="http://schemas.openxmlformats.org/officeDocument/2006/relationships/slideLayout" Target="../slideLayouts/slideLayout330.xml"/><Relationship Id="rId30" Type="http://schemas.openxmlformats.org/officeDocument/2006/relationships/slideLayout" Target="../slideLayouts/slideLayout329.xml"/><Relationship Id="rId33" Type="http://schemas.openxmlformats.org/officeDocument/2006/relationships/slideLayout" Target="../slideLayouts/slideLayout332.xml"/><Relationship Id="rId32" Type="http://schemas.openxmlformats.org/officeDocument/2006/relationships/slideLayout" Target="../slideLayouts/slideLayout331.xml"/><Relationship Id="rId35" Type="http://schemas.openxmlformats.org/officeDocument/2006/relationships/slideLayout" Target="../slideLayouts/slideLayout334.xml"/><Relationship Id="rId34" Type="http://schemas.openxmlformats.org/officeDocument/2006/relationships/slideLayout" Target="../slideLayouts/slideLayout333.xml"/><Relationship Id="rId37" Type="http://schemas.openxmlformats.org/officeDocument/2006/relationships/slideLayout" Target="../slideLayouts/slideLayout336.xml"/><Relationship Id="rId36" Type="http://schemas.openxmlformats.org/officeDocument/2006/relationships/slideLayout" Target="../slideLayouts/slideLayout335.xml"/><Relationship Id="rId39" Type="http://schemas.openxmlformats.org/officeDocument/2006/relationships/slideLayout" Target="../slideLayouts/slideLayout338.xml"/><Relationship Id="rId38" Type="http://schemas.openxmlformats.org/officeDocument/2006/relationships/slideLayout" Target="../slideLayouts/slideLayout337.xml"/><Relationship Id="rId20" Type="http://schemas.openxmlformats.org/officeDocument/2006/relationships/slideLayout" Target="../slideLayouts/slideLayout319.xml"/><Relationship Id="rId22" Type="http://schemas.openxmlformats.org/officeDocument/2006/relationships/slideLayout" Target="../slideLayouts/slideLayout321.xml"/><Relationship Id="rId21" Type="http://schemas.openxmlformats.org/officeDocument/2006/relationships/slideLayout" Target="../slideLayouts/slideLayout320.xml"/><Relationship Id="rId24" Type="http://schemas.openxmlformats.org/officeDocument/2006/relationships/slideLayout" Target="../slideLayouts/slideLayout323.xml"/><Relationship Id="rId23" Type="http://schemas.openxmlformats.org/officeDocument/2006/relationships/slideLayout" Target="../slideLayouts/slideLayout322.xml"/><Relationship Id="rId26" Type="http://schemas.openxmlformats.org/officeDocument/2006/relationships/slideLayout" Target="../slideLayouts/slideLayout325.xml"/><Relationship Id="rId25" Type="http://schemas.openxmlformats.org/officeDocument/2006/relationships/slideLayout" Target="../slideLayouts/slideLayout324.xml"/><Relationship Id="rId28" Type="http://schemas.openxmlformats.org/officeDocument/2006/relationships/slideLayout" Target="../slideLayouts/slideLayout327.xml"/><Relationship Id="rId27" Type="http://schemas.openxmlformats.org/officeDocument/2006/relationships/slideLayout" Target="../slideLayouts/slideLayout326.xml"/><Relationship Id="rId29" Type="http://schemas.openxmlformats.org/officeDocument/2006/relationships/slideLayout" Target="../slideLayouts/slideLayout328.xml"/><Relationship Id="rId95" Type="http://schemas.openxmlformats.org/officeDocument/2006/relationships/slideLayout" Target="../slideLayouts/slideLayout394.xml"/><Relationship Id="rId94" Type="http://schemas.openxmlformats.org/officeDocument/2006/relationships/slideLayout" Target="../slideLayouts/slideLayout393.xml"/><Relationship Id="rId97" Type="http://schemas.openxmlformats.org/officeDocument/2006/relationships/slideLayout" Target="../slideLayouts/slideLayout396.xml"/><Relationship Id="rId96" Type="http://schemas.openxmlformats.org/officeDocument/2006/relationships/slideLayout" Target="../slideLayouts/slideLayout395.xml"/><Relationship Id="rId11" Type="http://schemas.openxmlformats.org/officeDocument/2006/relationships/slideLayout" Target="../slideLayouts/slideLayout310.xml"/><Relationship Id="rId99" Type="http://schemas.openxmlformats.org/officeDocument/2006/relationships/slideLayout" Target="../slideLayouts/slideLayout398.xml"/><Relationship Id="rId10" Type="http://schemas.openxmlformats.org/officeDocument/2006/relationships/slideLayout" Target="../slideLayouts/slideLayout309.xml"/><Relationship Id="rId98" Type="http://schemas.openxmlformats.org/officeDocument/2006/relationships/slideLayout" Target="../slideLayouts/slideLayout397.xml"/><Relationship Id="rId13" Type="http://schemas.openxmlformats.org/officeDocument/2006/relationships/slideLayout" Target="../slideLayouts/slideLayout312.xml"/><Relationship Id="rId12" Type="http://schemas.openxmlformats.org/officeDocument/2006/relationships/slideLayout" Target="../slideLayouts/slideLayout311.xml"/><Relationship Id="rId91" Type="http://schemas.openxmlformats.org/officeDocument/2006/relationships/slideLayout" Target="../slideLayouts/slideLayout390.xml"/><Relationship Id="rId90" Type="http://schemas.openxmlformats.org/officeDocument/2006/relationships/slideLayout" Target="../slideLayouts/slideLayout389.xml"/><Relationship Id="rId93" Type="http://schemas.openxmlformats.org/officeDocument/2006/relationships/slideLayout" Target="../slideLayouts/slideLayout392.xml"/><Relationship Id="rId92" Type="http://schemas.openxmlformats.org/officeDocument/2006/relationships/slideLayout" Target="../slideLayouts/slideLayout391.xml"/><Relationship Id="rId15" Type="http://schemas.openxmlformats.org/officeDocument/2006/relationships/slideLayout" Target="../slideLayouts/slideLayout314.xml"/><Relationship Id="rId14" Type="http://schemas.openxmlformats.org/officeDocument/2006/relationships/slideLayout" Target="../slideLayouts/slideLayout313.xml"/><Relationship Id="rId17" Type="http://schemas.openxmlformats.org/officeDocument/2006/relationships/slideLayout" Target="../slideLayouts/slideLayout316.xml"/><Relationship Id="rId16" Type="http://schemas.openxmlformats.org/officeDocument/2006/relationships/slideLayout" Target="../slideLayouts/slideLayout315.xml"/><Relationship Id="rId19" Type="http://schemas.openxmlformats.org/officeDocument/2006/relationships/slideLayout" Target="../slideLayouts/slideLayout318.xml"/><Relationship Id="rId18" Type="http://schemas.openxmlformats.org/officeDocument/2006/relationships/slideLayout" Target="../slideLayouts/slideLayout317.xml"/><Relationship Id="rId84" Type="http://schemas.openxmlformats.org/officeDocument/2006/relationships/slideLayout" Target="../slideLayouts/slideLayout383.xml"/><Relationship Id="rId83" Type="http://schemas.openxmlformats.org/officeDocument/2006/relationships/slideLayout" Target="../slideLayouts/slideLayout382.xml"/><Relationship Id="rId86" Type="http://schemas.openxmlformats.org/officeDocument/2006/relationships/slideLayout" Target="../slideLayouts/slideLayout385.xml"/><Relationship Id="rId85" Type="http://schemas.openxmlformats.org/officeDocument/2006/relationships/slideLayout" Target="../slideLayouts/slideLayout384.xml"/><Relationship Id="rId88" Type="http://schemas.openxmlformats.org/officeDocument/2006/relationships/slideLayout" Target="../slideLayouts/slideLayout387.xml"/><Relationship Id="rId87" Type="http://schemas.openxmlformats.org/officeDocument/2006/relationships/slideLayout" Target="../slideLayouts/slideLayout386.xml"/><Relationship Id="rId89" Type="http://schemas.openxmlformats.org/officeDocument/2006/relationships/slideLayout" Target="../slideLayouts/slideLayout388.xml"/><Relationship Id="rId80" Type="http://schemas.openxmlformats.org/officeDocument/2006/relationships/slideLayout" Target="../slideLayouts/slideLayout379.xml"/><Relationship Id="rId82" Type="http://schemas.openxmlformats.org/officeDocument/2006/relationships/slideLayout" Target="../slideLayouts/slideLayout381.xml"/><Relationship Id="rId81" Type="http://schemas.openxmlformats.org/officeDocument/2006/relationships/slideLayout" Target="../slideLayouts/slideLayout380.xml"/><Relationship Id="rId1" Type="http://schemas.openxmlformats.org/officeDocument/2006/relationships/image" Target="../media/image1.png"/><Relationship Id="rId2" Type="http://schemas.openxmlformats.org/officeDocument/2006/relationships/slideLayout" Target="../slideLayouts/slideLayout301.xml"/><Relationship Id="rId3" Type="http://schemas.openxmlformats.org/officeDocument/2006/relationships/slideLayout" Target="../slideLayouts/slideLayout302.xml"/><Relationship Id="rId4" Type="http://schemas.openxmlformats.org/officeDocument/2006/relationships/slideLayout" Target="../slideLayouts/slideLayout303.xml"/><Relationship Id="rId9" Type="http://schemas.openxmlformats.org/officeDocument/2006/relationships/slideLayout" Target="../slideLayouts/slideLayout308.xml"/><Relationship Id="rId5" Type="http://schemas.openxmlformats.org/officeDocument/2006/relationships/slideLayout" Target="../slideLayouts/slideLayout304.xml"/><Relationship Id="rId6" Type="http://schemas.openxmlformats.org/officeDocument/2006/relationships/slideLayout" Target="../slideLayouts/slideLayout305.xml"/><Relationship Id="rId7" Type="http://schemas.openxmlformats.org/officeDocument/2006/relationships/slideLayout" Target="../slideLayouts/slideLayout306.xml"/><Relationship Id="rId8" Type="http://schemas.openxmlformats.org/officeDocument/2006/relationships/slideLayout" Target="../slideLayouts/slideLayout307.xml"/><Relationship Id="rId73" Type="http://schemas.openxmlformats.org/officeDocument/2006/relationships/slideLayout" Target="../slideLayouts/slideLayout372.xml"/><Relationship Id="rId72" Type="http://schemas.openxmlformats.org/officeDocument/2006/relationships/slideLayout" Target="../slideLayouts/slideLayout371.xml"/><Relationship Id="rId75" Type="http://schemas.openxmlformats.org/officeDocument/2006/relationships/slideLayout" Target="../slideLayouts/slideLayout374.xml"/><Relationship Id="rId74" Type="http://schemas.openxmlformats.org/officeDocument/2006/relationships/slideLayout" Target="../slideLayouts/slideLayout373.xml"/><Relationship Id="rId77" Type="http://schemas.openxmlformats.org/officeDocument/2006/relationships/slideLayout" Target="../slideLayouts/slideLayout376.xml"/><Relationship Id="rId76" Type="http://schemas.openxmlformats.org/officeDocument/2006/relationships/slideLayout" Target="../slideLayouts/slideLayout375.xml"/><Relationship Id="rId79" Type="http://schemas.openxmlformats.org/officeDocument/2006/relationships/slideLayout" Target="../slideLayouts/slideLayout378.xml"/><Relationship Id="rId78" Type="http://schemas.openxmlformats.org/officeDocument/2006/relationships/slideLayout" Target="../slideLayouts/slideLayout377.xml"/><Relationship Id="rId71" Type="http://schemas.openxmlformats.org/officeDocument/2006/relationships/slideLayout" Target="../slideLayouts/slideLayout370.xml"/><Relationship Id="rId70" Type="http://schemas.openxmlformats.org/officeDocument/2006/relationships/slideLayout" Target="../slideLayouts/slideLayout369.xml"/><Relationship Id="rId62" Type="http://schemas.openxmlformats.org/officeDocument/2006/relationships/slideLayout" Target="../slideLayouts/slideLayout361.xml"/><Relationship Id="rId61" Type="http://schemas.openxmlformats.org/officeDocument/2006/relationships/slideLayout" Target="../slideLayouts/slideLayout360.xml"/><Relationship Id="rId64" Type="http://schemas.openxmlformats.org/officeDocument/2006/relationships/slideLayout" Target="../slideLayouts/slideLayout363.xml"/><Relationship Id="rId63" Type="http://schemas.openxmlformats.org/officeDocument/2006/relationships/slideLayout" Target="../slideLayouts/slideLayout362.xml"/><Relationship Id="rId66" Type="http://schemas.openxmlformats.org/officeDocument/2006/relationships/slideLayout" Target="../slideLayouts/slideLayout365.xml"/><Relationship Id="rId65" Type="http://schemas.openxmlformats.org/officeDocument/2006/relationships/slideLayout" Target="../slideLayouts/slideLayout364.xml"/><Relationship Id="rId68" Type="http://schemas.openxmlformats.org/officeDocument/2006/relationships/slideLayout" Target="../slideLayouts/slideLayout367.xml"/><Relationship Id="rId67" Type="http://schemas.openxmlformats.org/officeDocument/2006/relationships/slideLayout" Target="../slideLayouts/slideLayout366.xml"/><Relationship Id="rId60" Type="http://schemas.openxmlformats.org/officeDocument/2006/relationships/slideLayout" Target="../slideLayouts/slideLayout359.xml"/><Relationship Id="rId69" Type="http://schemas.openxmlformats.org/officeDocument/2006/relationships/slideLayout" Target="../slideLayouts/slideLayout368.xml"/><Relationship Id="rId51" Type="http://schemas.openxmlformats.org/officeDocument/2006/relationships/slideLayout" Target="../slideLayouts/slideLayout350.xml"/><Relationship Id="rId50" Type="http://schemas.openxmlformats.org/officeDocument/2006/relationships/slideLayout" Target="../slideLayouts/slideLayout349.xml"/><Relationship Id="rId53" Type="http://schemas.openxmlformats.org/officeDocument/2006/relationships/slideLayout" Target="../slideLayouts/slideLayout352.xml"/><Relationship Id="rId52" Type="http://schemas.openxmlformats.org/officeDocument/2006/relationships/slideLayout" Target="../slideLayouts/slideLayout351.xml"/><Relationship Id="rId55" Type="http://schemas.openxmlformats.org/officeDocument/2006/relationships/slideLayout" Target="../slideLayouts/slideLayout354.xml"/><Relationship Id="rId54" Type="http://schemas.openxmlformats.org/officeDocument/2006/relationships/slideLayout" Target="../slideLayouts/slideLayout353.xml"/><Relationship Id="rId57" Type="http://schemas.openxmlformats.org/officeDocument/2006/relationships/slideLayout" Target="../slideLayouts/slideLayout356.xml"/><Relationship Id="rId56" Type="http://schemas.openxmlformats.org/officeDocument/2006/relationships/slideLayout" Target="../slideLayouts/slideLayout355.xml"/><Relationship Id="rId59" Type="http://schemas.openxmlformats.org/officeDocument/2006/relationships/slideLayout" Target="../slideLayouts/slideLayout358.xml"/><Relationship Id="rId58" Type="http://schemas.openxmlformats.org/officeDocument/2006/relationships/slideLayout" Target="../slideLayouts/slideLayout357.xml"/></Relationships>
</file>

<file path=ppt/slideMasters/_rels/slideMaster5.xml.rels><?xml version="1.0" encoding="UTF-8" standalone="yes"?><Relationships xmlns="http://schemas.openxmlformats.org/package/2006/relationships"><Relationship Id="rId40" Type="http://schemas.openxmlformats.org/officeDocument/2006/relationships/slideLayout" Target="../slideLayouts/slideLayout443.xml"/><Relationship Id="rId42" Type="http://schemas.openxmlformats.org/officeDocument/2006/relationships/slideLayout" Target="../slideLayouts/slideLayout445.xml"/><Relationship Id="rId41" Type="http://schemas.openxmlformats.org/officeDocument/2006/relationships/slideLayout" Target="../slideLayouts/slideLayout444.xml"/><Relationship Id="rId44" Type="http://schemas.openxmlformats.org/officeDocument/2006/relationships/slideLayout" Target="../slideLayouts/slideLayout447.xml"/><Relationship Id="rId43" Type="http://schemas.openxmlformats.org/officeDocument/2006/relationships/slideLayout" Target="../slideLayouts/slideLayout446.xml"/><Relationship Id="rId46" Type="http://schemas.openxmlformats.org/officeDocument/2006/relationships/slideLayout" Target="../slideLayouts/slideLayout449.xml"/><Relationship Id="rId45" Type="http://schemas.openxmlformats.org/officeDocument/2006/relationships/slideLayout" Target="../slideLayouts/slideLayout448.xml"/><Relationship Id="rId48" Type="http://schemas.openxmlformats.org/officeDocument/2006/relationships/slideLayout" Target="../slideLayouts/slideLayout451.xml"/><Relationship Id="rId47" Type="http://schemas.openxmlformats.org/officeDocument/2006/relationships/slideLayout" Target="../slideLayouts/slideLayout450.xml"/><Relationship Id="rId49" Type="http://schemas.openxmlformats.org/officeDocument/2006/relationships/slideLayout" Target="../slideLayouts/slideLayout452.xml"/><Relationship Id="rId102" Type="http://schemas.openxmlformats.org/officeDocument/2006/relationships/theme" Target="../theme/theme2.xml"/><Relationship Id="rId101" Type="http://schemas.openxmlformats.org/officeDocument/2006/relationships/slideLayout" Target="../slideLayouts/slideLayout504.xml"/><Relationship Id="rId100" Type="http://schemas.openxmlformats.org/officeDocument/2006/relationships/slideLayout" Target="../slideLayouts/slideLayout503.xml"/><Relationship Id="rId31" Type="http://schemas.openxmlformats.org/officeDocument/2006/relationships/slideLayout" Target="../slideLayouts/slideLayout434.xml"/><Relationship Id="rId30" Type="http://schemas.openxmlformats.org/officeDocument/2006/relationships/slideLayout" Target="../slideLayouts/slideLayout433.xml"/><Relationship Id="rId33" Type="http://schemas.openxmlformats.org/officeDocument/2006/relationships/slideLayout" Target="../slideLayouts/slideLayout436.xml"/><Relationship Id="rId32" Type="http://schemas.openxmlformats.org/officeDocument/2006/relationships/slideLayout" Target="../slideLayouts/slideLayout435.xml"/><Relationship Id="rId35" Type="http://schemas.openxmlformats.org/officeDocument/2006/relationships/slideLayout" Target="../slideLayouts/slideLayout438.xml"/><Relationship Id="rId34" Type="http://schemas.openxmlformats.org/officeDocument/2006/relationships/slideLayout" Target="../slideLayouts/slideLayout437.xml"/><Relationship Id="rId37" Type="http://schemas.openxmlformats.org/officeDocument/2006/relationships/slideLayout" Target="../slideLayouts/slideLayout440.xml"/><Relationship Id="rId36" Type="http://schemas.openxmlformats.org/officeDocument/2006/relationships/slideLayout" Target="../slideLayouts/slideLayout439.xml"/><Relationship Id="rId39" Type="http://schemas.openxmlformats.org/officeDocument/2006/relationships/slideLayout" Target="../slideLayouts/slideLayout442.xml"/><Relationship Id="rId38" Type="http://schemas.openxmlformats.org/officeDocument/2006/relationships/slideLayout" Target="../slideLayouts/slideLayout441.xml"/><Relationship Id="rId20" Type="http://schemas.openxmlformats.org/officeDocument/2006/relationships/slideLayout" Target="../slideLayouts/slideLayout423.xml"/><Relationship Id="rId22" Type="http://schemas.openxmlformats.org/officeDocument/2006/relationships/slideLayout" Target="../slideLayouts/slideLayout425.xml"/><Relationship Id="rId21" Type="http://schemas.openxmlformats.org/officeDocument/2006/relationships/slideLayout" Target="../slideLayouts/slideLayout424.xml"/><Relationship Id="rId24" Type="http://schemas.openxmlformats.org/officeDocument/2006/relationships/slideLayout" Target="../slideLayouts/slideLayout427.xml"/><Relationship Id="rId23" Type="http://schemas.openxmlformats.org/officeDocument/2006/relationships/slideLayout" Target="../slideLayouts/slideLayout426.xml"/><Relationship Id="rId26" Type="http://schemas.openxmlformats.org/officeDocument/2006/relationships/slideLayout" Target="../slideLayouts/slideLayout429.xml"/><Relationship Id="rId25" Type="http://schemas.openxmlformats.org/officeDocument/2006/relationships/slideLayout" Target="../slideLayouts/slideLayout428.xml"/><Relationship Id="rId28" Type="http://schemas.openxmlformats.org/officeDocument/2006/relationships/slideLayout" Target="../slideLayouts/slideLayout431.xml"/><Relationship Id="rId27" Type="http://schemas.openxmlformats.org/officeDocument/2006/relationships/slideLayout" Target="../slideLayouts/slideLayout430.xml"/><Relationship Id="rId29" Type="http://schemas.openxmlformats.org/officeDocument/2006/relationships/slideLayout" Target="../slideLayouts/slideLayout432.xml"/><Relationship Id="rId95" Type="http://schemas.openxmlformats.org/officeDocument/2006/relationships/slideLayout" Target="../slideLayouts/slideLayout498.xml"/><Relationship Id="rId94" Type="http://schemas.openxmlformats.org/officeDocument/2006/relationships/slideLayout" Target="../slideLayouts/slideLayout497.xml"/><Relationship Id="rId97" Type="http://schemas.openxmlformats.org/officeDocument/2006/relationships/slideLayout" Target="../slideLayouts/slideLayout500.xml"/><Relationship Id="rId96" Type="http://schemas.openxmlformats.org/officeDocument/2006/relationships/slideLayout" Target="../slideLayouts/slideLayout499.xml"/><Relationship Id="rId11" Type="http://schemas.openxmlformats.org/officeDocument/2006/relationships/slideLayout" Target="../slideLayouts/slideLayout414.xml"/><Relationship Id="rId99" Type="http://schemas.openxmlformats.org/officeDocument/2006/relationships/slideLayout" Target="../slideLayouts/slideLayout502.xml"/><Relationship Id="rId10" Type="http://schemas.openxmlformats.org/officeDocument/2006/relationships/slideLayout" Target="../slideLayouts/slideLayout413.xml"/><Relationship Id="rId98" Type="http://schemas.openxmlformats.org/officeDocument/2006/relationships/slideLayout" Target="../slideLayouts/slideLayout501.xml"/><Relationship Id="rId13" Type="http://schemas.openxmlformats.org/officeDocument/2006/relationships/slideLayout" Target="../slideLayouts/slideLayout416.xml"/><Relationship Id="rId12" Type="http://schemas.openxmlformats.org/officeDocument/2006/relationships/slideLayout" Target="../slideLayouts/slideLayout415.xml"/><Relationship Id="rId91" Type="http://schemas.openxmlformats.org/officeDocument/2006/relationships/slideLayout" Target="../slideLayouts/slideLayout494.xml"/><Relationship Id="rId90" Type="http://schemas.openxmlformats.org/officeDocument/2006/relationships/slideLayout" Target="../slideLayouts/slideLayout493.xml"/><Relationship Id="rId93" Type="http://schemas.openxmlformats.org/officeDocument/2006/relationships/slideLayout" Target="../slideLayouts/slideLayout496.xml"/><Relationship Id="rId92" Type="http://schemas.openxmlformats.org/officeDocument/2006/relationships/slideLayout" Target="../slideLayouts/slideLayout495.xml"/><Relationship Id="rId15" Type="http://schemas.openxmlformats.org/officeDocument/2006/relationships/slideLayout" Target="../slideLayouts/slideLayout418.xml"/><Relationship Id="rId14" Type="http://schemas.openxmlformats.org/officeDocument/2006/relationships/slideLayout" Target="../slideLayouts/slideLayout417.xml"/><Relationship Id="rId17" Type="http://schemas.openxmlformats.org/officeDocument/2006/relationships/slideLayout" Target="../slideLayouts/slideLayout420.xml"/><Relationship Id="rId16" Type="http://schemas.openxmlformats.org/officeDocument/2006/relationships/slideLayout" Target="../slideLayouts/slideLayout419.xml"/><Relationship Id="rId19" Type="http://schemas.openxmlformats.org/officeDocument/2006/relationships/slideLayout" Target="../slideLayouts/slideLayout422.xml"/><Relationship Id="rId18" Type="http://schemas.openxmlformats.org/officeDocument/2006/relationships/slideLayout" Target="../slideLayouts/slideLayout421.xml"/><Relationship Id="rId84" Type="http://schemas.openxmlformats.org/officeDocument/2006/relationships/slideLayout" Target="../slideLayouts/slideLayout487.xml"/><Relationship Id="rId83" Type="http://schemas.openxmlformats.org/officeDocument/2006/relationships/slideLayout" Target="../slideLayouts/slideLayout486.xml"/><Relationship Id="rId86" Type="http://schemas.openxmlformats.org/officeDocument/2006/relationships/slideLayout" Target="../slideLayouts/slideLayout489.xml"/><Relationship Id="rId85" Type="http://schemas.openxmlformats.org/officeDocument/2006/relationships/slideLayout" Target="../slideLayouts/slideLayout488.xml"/><Relationship Id="rId88" Type="http://schemas.openxmlformats.org/officeDocument/2006/relationships/slideLayout" Target="../slideLayouts/slideLayout491.xml"/><Relationship Id="rId87" Type="http://schemas.openxmlformats.org/officeDocument/2006/relationships/slideLayout" Target="../slideLayouts/slideLayout490.xml"/><Relationship Id="rId89" Type="http://schemas.openxmlformats.org/officeDocument/2006/relationships/slideLayout" Target="../slideLayouts/slideLayout492.xml"/><Relationship Id="rId80" Type="http://schemas.openxmlformats.org/officeDocument/2006/relationships/slideLayout" Target="../slideLayouts/slideLayout483.xml"/><Relationship Id="rId82" Type="http://schemas.openxmlformats.org/officeDocument/2006/relationships/slideLayout" Target="../slideLayouts/slideLayout485.xml"/><Relationship Id="rId81" Type="http://schemas.openxmlformats.org/officeDocument/2006/relationships/slideLayout" Target="../slideLayouts/slideLayout484.xml"/><Relationship Id="rId1" Type="http://schemas.openxmlformats.org/officeDocument/2006/relationships/image" Target="../media/image1.png"/><Relationship Id="rId2" Type="http://schemas.openxmlformats.org/officeDocument/2006/relationships/slideLayout" Target="../slideLayouts/slideLayout405.xml"/><Relationship Id="rId3" Type="http://schemas.openxmlformats.org/officeDocument/2006/relationships/slideLayout" Target="../slideLayouts/slideLayout406.xml"/><Relationship Id="rId4" Type="http://schemas.openxmlformats.org/officeDocument/2006/relationships/slideLayout" Target="../slideLayouts/slideLayout407.xml"/><Relationship Id="rId9" Type="http://schemas.openxmlformats.org/officeDocument/2006/relationships/slideLayout" Target="../slideLayouts/slideLayout412.xml"/><Relationship Id="rId5" Type="http://schemas.openxmlformats.org/officeDocument/2006/relationships/slideLayout" Target="../slideLayouts/slideLayout408.xml"/><Relationship Id="rId6" Type="http://schemas.openxmlformats.org/officeDocument/2006/relationships/slideLayout" Target="../slideLayouts/slideLayout409.xml"/><Relationship Id="rId7" Type="http://schemas.openxmlformats.org/officeDocument/2006/relationships/slideLayout" Target="../slideLayouts/slideLayout410.xml"/><Relationship Id="rId8" Type="http://schemas.openxmlformats.org/officeDocument/2006/relationships/slideLayout" Target="../slideLayouts/slideLayout411.xml"/><Relationship Id="rId73" Type="http://schemas.openxmlformats.org/officeDocument/2006/relationships/slideLayout" Target="../slideLayouts/slideLayout476.xml"/><Relationship Id="rId72" Type="http://schemas.openxmlformats.org/officeDocument/2006/relationships/slideLayout" Target="../slideLayouts/slideLayout475.xml"/><Relationship Id="rId75" Type="http://schemas.openxmlformats.org/officeDocument/2006/relationships/slideLayout" Target="../slideLayouts/slideLayout478.xml"/><Relationship Id="rId74" Type="http://schemas.openxmlformats.org/officeDocument/2006/relationships/slideLayout" Target="../slideLayouts/slideLayout477.xml"/><Relationship Id="rId77" Type="http://schemas.openxmlformats.org/officeDocument/2006/relationships/slideLayout" Target="../slideLayouts/slideLayout480.xml"/><Relationship Id="rId76" Type="http://schemas.openxmlformats.org/officeDocument/2006/relationships/slideLayout" Target="../slideLayouts/slideLayout479.xml"/><Relationship Id="rId79" Type="http://schemas.openxmlformats.org/officeDocument/2006/relationships/slideLayout" Target="../slideLayouts/slideLayout482.xml"/><Relationship Id="rId78" Type="http://schemas.openxmlformats.org/officeDocument/2006/relationships/slideLayout" Target="../slideLayouts/slideLayout481.xml"/><Relationship Id="rId71" Type="http://schemas.openxmlformats.org/officeDocument/2006/relationships/slideLayout" Target="../slideLayouts/slideLayout474.xml"/><Relationship Id="rId70" Type="http://schemas.openxmlformats.org/officeDocument/2006/relationships/slideLayout" Target="../slideLayouts/slideLayout473.xml"/><Relationship Id="rId62" Type="http://schemas.openxmlformats.org/officeDocument/2006/relationships/slideLayout" Target="../slideLayouts/slideLayout465.xml"/><Relationship Id="rId61" Type="http://schemas.openxmlformats.org/officeDocument/2006/relationships/slideLayout" Target="../slideLayouts/slideLayout464.xml"/><Relationship Id="rId64" Type="http://schemas.openxmlformats.org/officeDocument/2006/relationships/slideLayout" Target="../slideLayouts/slideLayout467.xml"/><Relationship Id="rId63" Type="http://schemas.openxmlformats.org/officeDocument/2006/relationships/slideLayout" Target="../slideLayouts/slideLayout466.xml"/><Relationship Id="rId66" Type="http://schemas.openxmlformats.org/officeDocument/2006/relationships/slideLayout" Target="../slideLayouts/slideLayout469.xml"/><Relationship Id="rId65" Type="http://schemas.openxmlformats.org/officeDocument/2006/relationships/slideLayout" Target="../slideLayouts/slideLayout468.xml"/><Relationship Id="rId68" Type="http://schemas.openxmlformats.org/officeDocument/2006/relationships/slideLayout" Target="../slideLayouts/slideLayout471.xml"/><Relationship Id="rId67" Type="http://schemas.openxmlformats.org/officeDocument/2006/relationships/slideLayout" Target="../slideLayouts/slideLayout470.xml"/><Relationship Id="rId60" Type="http://schemas.openxmlformats.org/officeDocument/2006/relationships/slideLayout" Target="../slideLayouts/slideLayout463.xml"/><Relationship Id="rId69" Type="http://schemas.openxmlformats.org/officeDocument/2006/relationships/slideLayout" Target="../slideLayouts/slideLayout472.xml"/><Relationship Id="rId51" Type="http://schemas.openxmlformats.org/officeDocument/2006/relationships/slideLayout" Target="../slideLayouts/slideLayout454.xml"/><Relationship Id="rId50" Type="http://schemas.openxmlformats.org/officeDocument/2006/relationships/slideLayout" Target="../slideLayouts/slideLayout453.xml"/><Relationship Id="rId53" Type="http://schemas.openxmlformats.org/officeDocument/2006/relationships/slideLayout" Target="../slideLayouts/slideLayout456.xml"/><Relationship Id="rId52" Type="http://schemas.openxmlformats.org/officeDocument/2006/relationships/slideLayout" Target="../slideLayouts/slideLayout455.xml"/><Relationship Id="rId55" Type="http://schemas.openxmlformats.org/officeDocument/2006/relationships/slideLayout" Target="../slideLayouts/slideLayout458.xml"/><Relationship Id="rId54" Type="http://schemas.openxmlformats.org/officeDocument/2006/relationships/slideLayout" Target="../slideLayouts/slideLayout457.xml"/><Relationship Id="rId57" Type="http://schemas.openxmlformats.org/officeDocument/2006/relationships/slideLayout" Target="../slideLayouts/slideLayout460.xml"/><Relationship Id="rId56" Type="http://schemas.openxmlformats.org/officeDocument/2006/relationships/slideLayout" Target="../slideLayouts/slideLayout459.xml"/><Relationship Id="rId59" Type="http://schemas.openxmlformats.org/officeDocument/2006/relationships/slideLayout" Target="../slideLayouts/slideLayout462.xml"/><Relationship Id="rId58" Type="http://schemas.openxmlformats.org/officeDocument/2006/relationships/slideLayout" Target="../slideLayouts/slideLayout461.xml"/></Relationships>
</file>

<file path=ppt/slideMasters/_rels/slideMaster6.xml.rels><?xml version="1.0" encoding="UTF-8" standalone="yes"?><Relationships xmlns="http://schemas.openxmlformats.org/package/2006/relationships"><Relationship Id="rId40" Type="http://schemas.openxmlformats.org/officeDocument/2006/relationships/slideLayout" Target="../slideLayouts/slideLayout543.xml"/><Relationship Id="rId42" Type="http://schemas.openxmlformats.org/officeDocument/2006/relationships/slideLayout" Target="../slideLayouts/slideLayout545.xml"/><Relationship Id="rId41" Type="http://schemas.openxmlformats.org/officeDocument/2006/relationships/slideLayout" Target="../slideLayouts/slideLayout544.xml"/><Relationship Id="rId44" Type="http://schemas.openxmlformats.org/officeDocument/2006/relationships/slideLayout" Target="../slideLayouts/slideLayout547.xml"/><Relationship Id="rId43" Type="http://schemas.openxmlformats.org/officeDocument/2006/relationships/slideLayout" Target="../slideLayouts/slideLayout546.xml"/><Relationship Id="rId46" Type="http://schemas.openxmlformats.org/officeDocument/2006/relationships/slideLayout" Target="../slideLayouts/slideLayout549.xml"/><Relationship Id="rId45" Type="http://schemas.openxmlformats.org/officeDocument/2006/relationships/slideLayout" Target="../slideLayouts/slideLayout548.xml"/><Relationship Id="rId48" Type="http://schemas.openxmlformats.org/officeDocument/2006/relationships/slideLayout" Target="../slideLayouts/slideLayout551.xml"/><Relationship Id="rId47" Type="http://schemas.openxmlformats.org/officeDocument/2006/relationships/slideLayout" Target="../slideLayouts/slideLayout550.xml"/><Relationship Id="rId49" Type="http://schemas.openxmlformats.org/officeDocument/2006/relationships/slideLayout" Target="../slideLayouts/slideLayout552.xml"/><Relationship Id="rId31" Type="http://schemas.openxmlformats.org/officeDocument/2006/relationships/slideLayout" Target="../slideLayouts/slideLayout534.xml"/><Relationship Id="rId30" Type="http://schemas.openxmlformats.org/officeDocument/2006/relationships/slideLayout" Target="../slideLayouts/slideLayout533.xml"/><Relationship Id="rId33" Type="http://schemas.openxmlformats.org/officeDocument/2006/relationships/slideLayout" Target="../slideLayouts/slideLayout536.xml"/><Relationship Id="rId32" Type="http://schemas.openxmlformats.org/officeDocument/2006/relationships/slideLayout" Target="../slideLayouts/slideLayout535.xml"/><Relationship Id="rId35" Type="http://schemas.openxmlformats.org/officeDocument/2006/relationships/slideLayout" Target="../slideLayouts/slideLayout538.xml"/><Relationship Id="rId34" Type="http://schemas.openxmlformats.org/officeDocument/2006/relationships/slideLayout" Target="../slideLayouts/slideLayout537.xml"/><Relationship Id="rId37" Type="http://schemas.openxmlformats.org/officeDocument/2006/relationships/slideLayout" Target="../slideLayouts/slideLayout540.xml"/><Relationship Id="rId36" Type="http://schemas.openxmlformats.org/officeDocument/2006/relationships/slideLayout" Target="../slideLayouts/slideLayout539.xml"/><Relationship Id="rId39" Type="http://schemas.openxmlformats.org/officeDocument/2006/relationships/slideLayout" Target="../slideLayouts/slideLayout542.xml"/><Relationship Id="rId38" Type="http://schemas.openxmlformats.org/officeDocument/2006/relationships/slideLayout" Target="../slideLayouts/slideLayout541.xml"/><Relationship Id="rId20" Type="http://schemas.openxmlformats.org/officeDocument/2006/relationships/slideLayout" Target="../slideLayouts/slideLayout523.xml"/><Relationship Id="rId22" Type="http://schemas.openxmlformats.org/officeDocument/2006/relationships/slideLayout" Target="../slideLayouts/slideLayout525.xml"/><Relationship Id="rId21" Type="http://schemas.openxmlformats.org/officeDocument/2006/relationships/slideLayout" Target="../slideLayouts/slideLayout524.xml"/><Relationship Id="rId24" Type="http://schemas.openxmlformats.org/officeDocument/2006/relationships/slideLayout" Target="../slideLayouts/slideLayout527.xml"/><Relationship Id="rId23" Type="http://schemas.openxmlformats.org/officeDocument/2006/relationships/slideLayout" Target="../slideLayouts/slideLayout526.xml"/><Relationship Id="rId26" Type="http://schemas.openxmlformats.org/officeDocument/2006/relationships/slideLayout" Target="../slideLayouts/slideLayout529.xml"/><Relationship Id="rId25" Type="http://schemas.openxmlformats.org/officeDocument/2006/relationships/slideLayout" Target="../slideLayouts/slideLayout528.xml"/><Relationship Id="rId28" Type="http://schemas.openxmlformats.org/officeDocument/2006/relationships/slideLayout" Target="../slideLayouts/slideLayout531.xml"/><Relationship Id="rId27" Type="http://schemas.openxmlformats.org/officeDocument/2006/relationships/slideLayout" Target="../slideLayouts/slideLayout530.xml"/><Relationship Id="rId29" Type="http://schemas.openxmlformats.org/officeDocument/2006/relationships/slideLayout" Target="../slideLayouts/slideLayout532.xml"/><Relationship Id="rId95" Type="http://schemas.openxmlformats.org/officeDocument/2006/relationships/slideLayout" Target="../slideLayouts/slideLayout598.xml"/><Relationship Id="rId94" Type="http://schemas.openxmlformats.org/officeDocument/2006/relationships/slideLayout" Target="../slideLayouts/slideLayout597.xml"/><Relationship Id="rId97" Type="http://schemas.openxmlformats.org/officeDocument/2006/relationships/slideLayout" Target="../slideLayouts/slideLayout600.xml"/><Relationship Id="rId96" Type="http://schemas.openxmlformats.org/officeDocument/2006/relationships/slideLayout" Target="../slideLayouts/slideLayout599.xml"/><Relationship Id="rId11" Type="http://schemas.openxmlformats.org/officeDocument/2006/relationships/slideLayout" Target="../slideLayouts/slideLayout514.xml"/><Relationship Id="rId99" Type="http://schemas.openxmlformats.org/officeDocument/2006/relationships/theme" Target="../theme/theme6.xml"/><Relationship Id="rId10" Type="http://schemas.openxmlformats.org/officeDocument/2006/relationships/slideLayout" Target="../slideLayouts/slideLayout513.xml"/><Relationship Id="rId98" Type="http://schemas.openxmlformats.org/officeDocument/2006/relationships/slideLayout" Target="../slideLayouts/slideLayout601.xml"/><Relationship Id="rId13" Type="http://schemas.openxmlformats.org/officeDocument/2006/relationships/slideLayout" Target="../slideLayouts/slideLayout516.xml"/><Relationship Id="rId12" Type="http://schemas.openxmlformats.org/officeDocument/2006/relationships/slideLayout" Target="../slideLayouts/slideLayout515.xml"/><Relationship Id="rId91" Type="http://schemas.openxmlformats.org/officeDocument/2006/relationships/slideLayout" Target="../slideLayouts/slideLayout594.xml"/><Relationship Id="rId90" Type="http://schemas.openxmlformats.org/officeDocument/2006/relationships/slideLayout" Target="../slideLayouts/slideLayout593.xml"/><Relationship Id="rId93" Type="http://schemas.openxmlformats.org/officeDocument/2006/relationships/slideLayout" Target="../slideLayouts/slideLayout596.xml"/><Relationship Id="rId92" Type="http://schemas.openxmlformats.org/officeDocument/2006/relationships/slideLayout" Target="../slideLayouts/slideLayout595.xml"/><Relationship Id="rId15" Type="http://schemas.openxmlformats.org/officeDocument/2006/relationships/slideLayout" Target="../slideLayouts/slideLayout518.xml"/><Relationship Id="rId14" Type="http://schemas.openxmlformats.org/officeDocument/2006/relationships/slideLayout" Target="../slideLayouts/slideLayout517.xml"/><Relationship Id="rId17" Type="http://schemas.openxmlformats.org/officeDocument/2006/relationships/slideLayout" Target="../slideLayouts/slideLayout520.xml"/><Relationship Id="rId16" Type="http://schemas.openxmlformats.org/officeDocument/2006/relationships/slideLayout" Target="../slideLayouts/slideLayout519.xml"/><Relationship Id="rId19" Type="http://schemas.openxmlformats.org/officeDocument/2006/relationships/slideLayout" Target="../slideLayouts/slideLayout522.xml"/><Relationship Id="rId18" Type="http://schemas.openxmlformats.org/officeDocument/2006/relationships/slideLayout" Target="../slideLayouts/slideLayout521.xml"/><Relationship Id="rId84" Type="http://schemas.openxmlformats.org/officeDocument/2006/relationships/slideLayout" Target="../slideLayouts/slideLayout587.xml"/><Relationship Id="rId83" Type="http://schemas.openxmlformats.org/officeDocument/2006/relationships/slideLayout" Target="../slideLayouts/slideLayout586.xml"/><Relationship Id="rId86" Type="http://schemas.openxmlformats.org/officeDocument/2006/relationships/slideLayout" Target="../slideLayouts/slideLayout589.xml"/><Relationship Id="rId85" Type="http://schemas.openxmlformats.org/officeDocument/2006/relationships/slideLayout" Target="../slideLayouts/slideLayout588.xml"/><Relationship Id="rId88" Type="http://schemas.openxmlformats.org/officeDocument/2006/relationships/slideLayout" Target="../slideLayouts/slideLayout591.xml"/><Relationship Id="rId87" Type="http://schemas.openxmlformats.org/officeDocument/2006/relationships/slideLayout" Target="../slideLayouts/slideLayout590.xml"/><Relationship Id="rId89" Type="http://schemas.openxmlformats.org/officeDocument/2006/relationships/slideLayout" Target="../slideLayouts/slideLayout592.xml"/><Relationship Id="rId80" Type="http://schemas.openxmlformats.org/officeDocument/2006/relationships/slideLayout" Target="../slideLayouts/slideLayout583.xml"/><Relationship Id="rId82" Type="http://schemas.openxmlformats.org/officeDocument/2006/relationships/slideLayout" Target="../slideLayouts/slideLayout585.xml"/><Relationship Id="rId81" Type="http://schemas.openxmlformats.org/officeDocument/2006/relationships/slideLayout" Target="../slideLayouts/slideLayout584.xml"/><Relationship Id="rId1" Type="http://schemas.openxmlformats.org/officeDocument/2006/relationships/image" Target="../media/image1.png"/><Relationship Id="rId2" Type="http://schemas.openxmlformats.org/officeDocument/2006/relationships/slideLayout" Target="../slideLayouts/slideLayout505.xml"/><Relationship Id="rId3" Type="http://schemas.openxmlformats.org/officeDocument/2006/relationships/slideLayout" Target="../slideLayouts/slideLayout506.xml"/><Relationship Id="rId4" Type="http://schemas.openxmlformats.org/officeDocument/2006/relationships/slideLayout" Target="../slideLayouts/slideLayout507.xml"/><Relationship Id="rId9" Type="http://schemas.openxmlformats.org/officeDocument/2006/relationships/slideLayout" Target="../slideLayouts/slideLayout512.xml"/><Relationship Id="rId5" Type="http://schemas.openxmlformats.org/officeDocument/2006/relationships/slideLayout" Target="../slideLayouts/slideLayout508.xml"/><Relationship Id="rId6" Type="http://schemas.openxmlformats.org/officeDocument/2006/relationships/slideLayout" Target="../slideLayouts/slideLayout509.xml"/><Relationship Id="rId7" Type="http://schemas.openxmlformats.org/officeDocument/2006/relationships/slideLayout" Target="../slideLayouts/slideLayout510.xml"/><Relationship Id="rId8" Type="http://schemas.openxmlformats.org/officeDocument/2006/relationships/slideLayout" Target="../slideLayouts/slideLayout511.xml"/><Relationship Id="rId73" Type="http://schemas.openxmlformats.org/officeDocument/2006/relationships/slideLayout" Target="../slideLayouts/slideLayout576.xml"/><Relationship Id="rId72" Type="http://schemas.openxmlformats.org/officeDocument/2006/relationships/slideLayout" Target="../slideLayouts/slideLayout575.xml"/><Relationship Id="rId75" Type="http://schemas.openxmlformats.org/officeDocument/2006/relationships/slideLayout" Target="../slideLayouts/slideLayout578.xml"/><Relationship Id="rId74" Type="http://schemas.openxmlformats.org/officeDocument/2006/relationships/slideLayout" Target="../slideLayouts/slideLayout577.xml"/><Relationship Id="rId77" Type="http://schemas.openxmlformats.org/officeDocument/2006/relationships/slideLayout" Target="../slideLayouts/slideLayout580.xml"/><Relationship Id="rId76" Type="http://schemas.openxmlformats.org/officeDocument/2006/relationships/slideLayout" Target="../slideLayouts/slideLayout579.xml"/><Relationship Id="rId79" Type="http://schemas.openxmlformats.org/officeDocument/2006/relationships/slideLayout" Target="../slideLayouts/slideLayout582.xml"/><Relationship Id="rId78" Type="http://schemas.openxmlformats.org/officeDocument/2006/relationships/slideLayout" Target="../slideLayouts/slideLayout581.xml"/><Relationship Id="rId71" Type="http://schemas.openxmlformats.org/officeDocument/2006/relationships/slideLayout" Target="../slideLayouts/slideLayout574.xml"/><Relationship Id="rId70" Type="http://schemas.openxmlformats.org/officeDocument/2006/relationships/slideLayout" Target="../slideLayouts/slideLayout573.xml"/><Relationship Id="rId62" Type="http://schemas.openxmlformats.org/officeDocument/2006/relationships/slideLayout" Target="../slideLayouts/slideLayout565.xml"/><Relationship Id="rId61" Type="http://schemas.openxmlformats.org/officeDocument/2006/relationships/slideLayout" Target="../slideLayouts/slideLayout564.xml"/><Relationship Id="rId64" Type="http://schemas.openxmlformats.org/officeDocument/2006/relationships/slideLayout" Target="../slideLayouts/slideLayout567.xml"/><Relationship Id="rId63" Type="http://schemas.openxmlformats.org/officeDocument/2006/relationships/slideLayout" Target="../slideLayouts/slideLayout566.xml"/><Relationship Id="rId66" Type="http://schemas.openxmlformats.org/officeDocument/2006/relationships/slideLayout" Target="../slideLayouts/slideLayout569.xml"/><Relationship Id="rId65" Type="http://schemas.openxmlformats.org/officeDocument/2006/relationships/slideLayout" Target="../slideLayouts/slideLayout568.xml"/><Relationship Id="rId68" Type="http://schemas.openxmlformats.org/officeDocument/2006/relationships/slideLayout" Target="../slideLayouts/slideLayout571.xml"/><Relationship Id="rId67" Type="http://schemas.openxmlformats.org/officeDocument/2006/relationships/slideLayout" Target="../slideLayouts/slideLayout570.xml"/><Relationship Id="rId60" Type="http://schemas.openxmlformats.org/officeDocument/2006/relationships/slideLayout" Target="../slideLayouts/slideLayout563.xml"/><Relationship Id="rId69" Type="http://schemas.openxmlformats.org/officeDocument/2006/relationships/slideLayout" Target="../slideLayouts/slideLayout572.xml"/><Relationship Id="rId51" Type="http://schemas.openxmlformats.org/officeDocument/2006/relationships/slideLayout" Target="../slideLayouts/slideLayout554.xml"/><Relationship Id="rId50" Type="http://schemas.openxmlformats.org/officeDocument/2006/relationships/slideLayout" Target="../slideLayouts/slideLayout553.xml"/><Relationship Id="rId53" Type="http://schemas.openxmlformats.org/officeDocument/2006/relationships/slideLayout" Target="../slideLayouts/slideLayout556.xml"/><Relationship Id="rId52" Type="http://schemas.openxmlformats.org/officeDocument/2006/relationships/slideLayout" Target="../slideLayouts/slideLayout555.xml"/><Relationship Id="rId55" Type="http://schemas.openxmlformats.org/officeDocument/2006/relationships/slideLayout" Target="../slideLayouts/slideLayout558.xml"/><Relationship Id="rId54" Type="http://schemas.openxmlformats.org/officeDocument/2006/relationships/slideLayout" Target="../slideLayouts/slideLayout557.xml"/><Relationship Id="rId57" Type="http://schemas.openxmlformats.org/officeDocument/2006/relationships/slideLayout" Target="../slideLayouts/slideLayout560.xml"/><Relationship Id="rId56" Type="http://schemas.openxmlformats.org/officeDocument/2006/relationships/slideLayout" Target="../slideLayouts/slideLayout559.xml"/><Relationship Id="rId59" Type="http://schemas.openxmlformats.org/officeDocument/2006/relationships/slideLayout" Target="../slideLayouts/slideLayout562.xml"/><Relationship Id="rId58" Type="http://schemas.openxmlformats.org/officeDocument/2006/relationships/slideLayout" Target="../slideLayouts/slideLayout56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5" name="Shape 5"/>
        <p:cNvGrpSpPr/>
        <p:nvPr/>
      </p:nvGrpSpPr>
      <p:grpSpPr>
        <a:xfrm>
          <a:off x="0" y="0"/>
          <a:ext cx="0" cy="0"/>
          <a:chOff x="0" y="0"/>
          <a:chExt cx="0" cy="0"/>
        </a:xfrm>
      </p:grpSpPr>
      <p:sp>
        <p:nvSpPr>
          <p:cNvPr id="6" name="Google Shape;6;g3970249a880_0_11394"/>
          <p:cNvSpPr txBox="1"/>
          <p:nvPr>
            <p:ph type="title"/>
          </p:nvPr>
        </p:nvSpPr>
        <p:spPr>
          <a:xfrm>
            <a:off x="325593" y="325636"/>
            <a:ext cx="8489100" cy="372000"/>
          </a:xfrm>
          <a:prstGeom prst="rect">
            <a:avLst/>
          </a:prstGeom>
          <a:noFill/>
          <a:ln>
            <a:noFill/>
          </a:ln>
        </p:spPr>
        <p:txBody>
          <a:bodyPr anchorCtr="0" anchor="t" bIns="0" lIns="0" spcFirstLastPara="1" rIns="0" wrap="square" tIns="0">
            <a:noAutofit/>
          </a:bodyPr>
          <a:lstStyle>
            <a:lvl1pPr lvl="0" marR="0" rtl="0" algn="l">
              <a:lnSpc>
                <a:spcPct val="90000"/>
              </a:lnSpc>
              <a:spcBef>
                <a:spcPts val="0"/>
              </a:spcBef>
              <a:spcAft>
                <a:spcPts val="0"/>
              </a:spcAft>
              <a:buClr>
                <a:schemeClr val="dk1"/>
              </a:buClr>
              <a:buSzPts val="2550"/>
              <a:buFont typeface="Poppins SemiBold"/>
              <a:buNone/>
              <a:defRPr b="1" i="0" sz="2550" u="none" cap="none" strike="noStrike">
                <a:solidFill>
                  <a:schemeClr val="dk1"/>
                </a:solidFill>
                <a:latin typeface="Poppins SemiBold"/>
                <a:ea typeface="Poppins SemiBold"/>
                <a:cs typeface="Poppins SemiBold"/>
                <a:sym typeface="Poppins SemiBold"/>
              </a:defRPr>
            </a:lvl1pPr>
            <a:lvl2pPr lvl="1" marR="0" rtl="0" algn="l">
              <a:lnSpc>
                <a:spcPct val="100000"/>
              </a:lnSpc>
              <a:spcBef>
                <a:spcPts val="0"/>
              </a:spcBef>
              <a:spcAft>
                <a:spcPts val="0"/>
              </a:spcAft>
              <a:buClr>
                <a:srgbClr val="000000"/>
              </a:buClr>
              <a:buSzPts val="525"/>
              <a:buFont typeface="Arial"/>
              <a:buNone/>
              <a:defRPr b="0" i="0" sz="675"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525"/>
              <a:buFont typeface="Arial"/>
              <a:buNone/>
              <a:defRPr b="0" i="0" sz="675"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525"/>
              <a:buFont typeface="Arial"/>
              <a:buNone/>
              <a:defRPr b="0" i="0" sz="675"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525"/>
              <a:buFont typeface="Arial"/>
              <a:buNone/>
              <a:defRPr b="0" i="0" sz="675"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525"/>
              <a:buFont typeface="Arial"/>
              <a:buNone/>
              <a:defRPr b="0" i="0" sz="675"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525"/>
              <a:buFont typeface="Arial"/>
              <a:buNone/>
              <a:defRPr b="0" i="0" sz="675"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525"/>
              <a:buFont typeface="Arial"/>
              <a:buNone/>
              <a:defRPr b="0" i="0" sz="675"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525"/>
              <a:buFont typeface="Arial"/>
              <a:buNone/>
              <a:defRPr b="0" i="0" sz="675" u="none" cap="none" strike="noStrike">
                <a:solidFill>
                  <a:srgbClr val="000000"/>
                </a:solidFill>
                <a:latin typeface="Arial"/>
                <a:ea typeface="Arial"/>
                <a:cs typeface="Arial"/>
                <a:sym typeface="Arial"/>
              </a:defRPr>
            </a:lvl9pPr>
          </a:lstStyle>
          <a:p/>
        </p:txBody>
      </p:sp>
      <p:sp>
        <p:nvSpPr>
          <p:cNvPr id="7" name="Google Shape;7;g3970249a880_0_11394"/>
          <p:cNvSpPr txBox="1"/>
          <p:nvPr>
            <p:ph idx="1" type="body"/>
          </p:nvPr>
        </p:nvSpPr>
        <p:spPr>
          <a:xfrm>
            <a:off x="328673" y="801674"/>
            <a:ext cx="8489100" cy="3099900"/>
          </a:xfrm>
          <a:prstGeom prst="rect">
            <a:avLst/>
          </a:prstGeom>
          <a:noFill/>
          <a:ln>
            <a:noFill/>
          </a:ln>
        </p:spPr>
        <p:txBody>
          <a:bodyPr anchorCtr="0" anchor="t" bIns="0" lIns="0" spcFirstLastPara="1" rIns="0" wrap="square" tIns="0">
            <a:noAutofit/>
          </a:bodyPr>
          <a:lstStyle>
            <a:lvl1pPr indent="-288608" lvl="0" marL="457200" marR="0" rtl="0" algn="l">
              <a:lnSpc>
                <a:spcPct val="95000"/>
              </a:lnSpc>
              <a:spcBef>
                <a:spcPts val="1350"/>
              </a:spcBef>
              <a:spcAft>
                <a:spcPts val="0"/>
              </a:spcAft>
              <a:buClr>
                <a:schemeClr val="dk1"/>
              </a:buClr>
              <a:buSzPts val="945"/>
              <a:buFont typeface="ADLaM Display"/>
              <a:buChar char="●"/>
              <a:defRPr b="0" i="0" sz="1050" u="none" cap="none" strike="noStrike">
                <a:solidFill>
                  <a:schemeClr val="dk1"/>
                </a:solidFill>
                <a:latin typeface="Poppins Medium"/>
                <a:ea typeface="Poppins Medium"/>
                <a:cs typeface="Poppins Medium"/>
                <a:sym typeface="Poppins Medium"/>
              </a:defRPr>
            </a:lvl1pPr>
            <a:lvl2pPr indent="-280035" lvl="1" marL="914400" marR="0" rtl="0" algn="l">
              <a:lnSpc>
                <a:spcPct val="95000"/>
              </a:lnSpc>
              <a:spcBef>
                <a:spcPts val="1350"/>
              </a:spcBef>
              <a:spcAft>
                <a:spcPts val="0"/>
              </a:spcAft>
              <a:buClr>
                <a:schemeClr val="dk1"/>
              </a:buClr>
              <a:buSzPts val="810"/>
              <a:buFont typeface="ADLaM Display"/>
              <a:buChar char="●"/>
              <a:defRPr b="0" i="0" sz="900" u="none" cap="none" strike="noStrike">
                <a:solidFill>
                  <a:schemeClr val="dk1"/>
                </a:solidFill>
                <a:latin typeface="Poppins Medium"/>
                <a:ea typeface="Poppins Medium"/>
                <a:cs typeface="Poppins Medium"/>
                <a:sym typeface="Poppins Medium"/>
              </a:defRPr>
            </a:lvl2pPr>
            <a:lvl3pPr indent="-271463" lvl="2" marL="1371600" marR="0" rtl="0" algn="l">
              <a:lnSpc>
                <a:spcPct val="95000"/>
              </a:lnSpc>
              <a:spcBef>
                <a:spcPts val="1350"/>
              </a:spcBef>
              <a:spcAft>
                <a:spcPts val="0"/>
              </a:spcAft>
              <a:buClr>
                <a:schemeClr val="dk1"/>
              </a:buClr>
              <a:buSzPts val="675"/>
              <a:buFont typeface="ADLaM Display"/>
              <a:buChar char="●"/>
              <a:defRPr b="0" i="0" sz="750" u="none" cap="none" strike="noStrike">
                <a:solidFill>
                  <a:schemeClr val="dk1"/>
                </a:solidFill>
                <a:latin typeface="Poppins Medium"/>
                <a:ea typeface="Poppins Medium"/>
                <a:cs typeface="Poppins Medium"/>
                <a:sym typeface="Poppins Medium"/>
              </a:defRPr>
            </a:lvl3pPr>
            <a:lvl4pPr indent="-262890" lvl="3" marL="1828800" marR="0" rtl="0" algn="l">
              <a:lnSpc>
                <a:spcPct val="95000"/>
              </a:lnSpc>
              <a:spcBef>
                <a:spcPts val="1350"/>
              </a:spcBef>
              <a:spcAft>
                <a:spcPts val="0"/>
              </a:spcAft>
              <a:buClr>
                <a:schemeClr val="dk1"/>
              </a:buClr>
              <a:buSzPts val="540"/>
              <a:buFont typeface="ADLaM Display"/>
              <a:buChar char="●"/>
              <a:defRPr b="0" i="0" sz="600" u="none" cap="none" strike="noStrike">
                <a:solidFill>
                  <a:schemeClr val="dk1"/>
                </a:solidFill>
                <a:latin typeface="Poppins Medium"/>
                <a:ea typeface="Poppins Medium"/>
                <a:cs typeface="Poppins Medium"/>
                <a:sym typeface="Poppins Medium"/>
              </a:defRPr>
            </a:lvl4pPr>
            <a:lvl5pPr indent="-254317" lvl="4" marL="2286000" marR="0" rtl="0" algn="l">
              <a:lnSpc>
                <a:spcPct val="95000"/>
              </a:lnSpc>
              <a:spcBef>
                <a:spcPts val="1350"/>
              </a:spcBef>
              <a:spcAft>
                <a:spcPts val="0"/>
              </a:spcAft>
              <a:buClr>
                <a:schemeClr val="dk1"/>
              </a:buClr>
              <a:buSzPts val="405"/>
              <a:buFont typeface="ADLaM Display"/>
              <a:buChar char="●"/>
              <a:defRPr b="0" i="0" sz="450" u="none" cap="none" strike="noStrike">
                <a:solidFill>
                  <a:schemeClr val="dk1"/>
                </a:solidFill>
                <a:latin typeface="Poppins Medium"/>
                <a:ea typeface="Poppins Medium"/>
                <a:cs typeface="Poppins Medium"/>
                <a:sym typeface="Poppins Medium"/>
              </a:defRPr>
            </a:lvl5pPr>
            <a:lvl6pPr indent="-240474" lvl="5" marL="2743200" marR="0" rtl="0" algn="l">
              <a:lnSpc>
                <a:spcPct val="90000"/>
              </a:lnSpc>
              <a:spcBef>
                <a:spcPts val="375"/>
              </a:spcBef>
              <a:spcAft>
                <a:spcPts val="0"/>
              </a:spcAft>
              <a:buClr>
                <a:schemeClr val="dk1"/>
              </a:buClr>
              <a:buSzPts val="187"/>
              <a:buFont typeface="Arial"/>
              <a:buChar char="•"/>
              <a:defRPr b="0" i="0" sz="187" u="none" cap="none" strike="noStrike">
                <a:solidFill>
                  <a:schemeClr val="dk1"/>
                </a:solidFill>
                <a:latin typeface="Poppins Medium"/>
                <a:ea typeface="Poppins Medium"/>
                <a:cs typeface="Poppins Medium"/>
                <a:sym typeface="Poppins Medium"/>
              </a:defRPr>
            </a:lvl6pPr>
            <a:lvl7pPr indent="-240474" lvl="6" marL="3200400" marR="0" rtl="0" algn="l">
              <a:lnSpc>
                <a:spcPct val="90000"/>
              </a:lnSpc>
              <a:spcBef>
                <a:spcPts val="375"/>
              </a:spcBef>
              <a:spcAft>
                <a:spcPts val="0"/>
              </a:spcAft>
              <a:buClr>
                <a:schemeClr val="dk1"/>
              </a:buClr>
              <a:buSzPts val="187"/>
              <a:buFont typeface="Arial"/>
              <a:buChar char="•"/>
              <a:defRPr b="0" i="0" sz="187" u="none" cap="none" strike="noStrike">
                <a:solidFill>
                  <a:schemeClr val="dk1"/>
                </a:solidFill>
                <a:latin typeface="Poppins Medium"/>
                <a:ea typeface="Poppins Medium"/>
                <a:cs typeface="Poppins Medium"/>
                <a:sym typeface="Poppins Medium"/>
              </a:defRPr>
            </a:lvl7pPr>
            <a:lvl8pPr indent="-240474" lvl="7" marL="3657600" marR="0" rtl="0" algn="l">
              <a:lnSpc>
                <a:spcPct val="90000"/>
              </a:lnSpc>
              <a:spcBef>
                <a:spcPts val="375"/>
              </a:spcBef>
              <a:spcAft>
                <a:spcPts val="0"/>
              </a:spcAft>
              <a:buClr>
                <a:schemeClr val="dk1"/>
              </a:buClr>
              <a:buSzPts val="187"/>
              <a:buFont typeface="Arial"/>
              <a:buChar char="•"/>
              <a:defRPr b="0" i="0" sz="187" u="none" cap="none" strike="noStrike">
                <a:solidFill>
                  <a:schemeClr val="dk1"/>
                </a:solidFill>
                <a:latin typeface="Poppins Medium"/>
                <a:ea typeface="Poppins Medium"/>
                <a:cs typeface="Poppins Medium"/>
                <a:sym typeface="Poppins Medium"/>
              </a:defRPr>
            </a:lvl8pPr>
            <a:lvl9pPr indent="-240474" lvl="8" marL="4114800" marR="0" rtl="0" algn="l">
              <a:lnSpc>
                <a:spcPct val="90000"/>
              </a:lnSpc>
              <a:spcBef>
                <a:spcPts val="375"/>
              </a:spcBef>
              <a:spcAft>
                <a:spcPts val="0"/>
              </a:spcAft>
              <a:buClr>
                <a:schemeClr val="dk1"/>
              </a:buClr>
              <a:buSzPts val="187"/>
              <a:buFont typeface="Arial"/>
              <a:buChar char="•"/>
              <a:defRPr b="0" i="0" sz="187" u="none" cap="none" strike="noStrike">
                <a:solidFill>
                  <a:schemeClr val="dk1"/>
                </a:solidFill>
                <a:latin typeface="Poppins Medium"/>
                <a:ea typeface="Poppins Medium"/>
                <a:cs typeface="Poppins Medium"/>
                <a:sym typeface="Poppins Medium"/>
              </a:defRPr>
            </a:lvl9pPr>
          </a:lstStyle>
          <a:p/>
        </p:txBody>
      </p:sp>
      <p:sp>
        <p:nvSpPr>
          <p:cNvPr id="8" name="Google Shape;8;g3970249a880_0_11394"/>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rtl="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rtl="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rtl="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rtl="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rtl="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rtl="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rtl="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rtl="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9" name="Google Shape;9;g3970249a880_0_11394"/>
          <p:cNvPicPr preferRelativeResize="0"/>
          <p:nvPr/>
        </p:nvPicPr>
        <p:blipFill rotWithShape="1">
          <a:blip r:embed="rId1">
            <a:alphaModFix/>
          </a:blip>
          <a:srcRect b="0" l="0" r="0" t="0"/>
          <a:stretch/>
        </p:blipFill>
        <p:spPr>
          <a:xfrm>
            <a:off x="8380847" y="4822425"/>
            <a:ext cx="539107" cy="160786"/>
          </a:xfrm>
          <a:prstGeom prst="rect">
            <a:avLst/>
          </a:prstGeom>
          <a:noFill/>
          <a:ln>
            <a:noFill/>
          </a:ln>
        </p:spPr>
      </p:pic>
      <p:cxnSp>
        <p:nvCxnSpPr>
          <p:cNvPr id="10" name="Google Shape;10;g3970249a880_0_11394"/>
          <p:cNvCxnSpPr/>
          <p:nvPr/>
        </p:nvCxnSpPr>
        <p:spPr>
          <a:xfrm>
            <a:off x="681901" y="4883706"/>
            <a:ext cx="0" cy="45600"/>
          </a:xfrm>
          <a:prstGeom prst="straightConnector1">
            <a:avLst/>
          </a:prstGeom>
          <a:noFill/>
          <a:ln cap="flat" cmpd="sng" w="9525">
            <a:solidFill>
              <a:srgbClr val="DA0025"/>
            </a:solidFill>
            <a:prstDash val="solid"/>
            <a:miter lim="800000"/>
            <a:headEnd len="sm" w="sm" type="none"/>
            <a:tailEnd len="sm" w="sm" type="none"/>
          </a:ln>
        </p:spPr>
      </p:cxnSp>
      <p:sp>
        <p:nvSpPr>
          <p:cNvPr id="11" name="Google Shape;11;g3970249a880_0_11394"/>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dk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spTree>
  </p:cSld>
  <p:clrMap accent1="accent1" accent2="accent2" accent3="accent3" accent4="accent4" accent5="accent5" accent6="accent6" bg1="lt1" bg2="dk2" tx1="dk1" tx2="lt2" folHlink="folHlink" hlink="hlink"/>
  <p:sldLayoutIdLst>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688" r:id="rId41"/>
    <p:sldLayoutId id="2147483689" r:id="rId42"/>
    <p:sldLayoutId id="2147483690" r:id="rId43"/>
    <p:sldLayoutId id="2147483691" r:id="rId44"/>
    <p:sldLayoutId id="2147483692" r:id="rId45"/>
    <p:sldLayoutId id="2147483693" r:id="rId46"/>
    <p:sldLayoutId id="2147483694" r:id="rId47"/>
    <p:sldLayoutId id="2147483695" r:id="rId48"/>
    <p:sldLayoutId id="2147483696" r:id="rId49"/>
    <p:sldLayoutId id="2147483697" r:id="rId50"/>
    <p:sldLayoutId id="2147483698" r:id="rId51"/>
    <p:sldLayoutId id="2147483699" r:id="rId52"/>
    <p:sldLayoutId id="2147483700" r:id="rId53"/>
    <p:sldLayoutId id="2147483701" r:id="rId54"/>
    <p:sldLayoutId id="2147483702" r:id="rId55"/>
    <p:sldLayoutId id="2147483703" r:id="rId56"/>
    <p:sldLayoutId id="2147483704" r:id="rId57"/>
    <p:sldLayoutId id="2147483705" r:id="rId58"/>
    <p:sldLayoutId id="2147483706" r:id="rId59"/>
    <p:sldLayoutId id="2147483707" r:id="rId60"/>
    <p:sldLayoutId id="2147483708" r:id="rId61"/>
    <p:sldLayoutId id="2147483709" r:id="rId62"/>
    <p:sldLayoutId id="2147483710" r:id="rId63"/>
    <p:sldLayoutId id="2147483711" r:id="rId64"/>
    <p:sldLayoutId id="2147483712" r:id="rId65"/>
    <p:sldLayoutId id="2147483713" r:id="rId66"/>
    <p:sldLayoutId id="2147483714" r:id="rId67"/>
    <p:sldLayoutId id="2147483715" r:id="rId68"/>
    <p:sldLayoutId id="2147483716" r:id="rId69"/>
    <p:sldLayoutId id="2147483717" r:id="rId70"/>
    <p:sldLayoutId id="2147483718" r:id="rId71"/>
    <p:sldLayoutId id="2147483719" r:id="rId72"/>
    <p:sldLayoutId id="2147483720" r:id="rId73"/>
    <p:sldLayoutId id="2147483721" r:id="rId74"/>
    <p:sldLayoutId id="2147483722" r:id="rId75"/>
    <p:sldLayoutId id="2147483723" r:id="rId76"/>
    <p:sldLayoutId id="2147483724" r:id="rId77"/>
    <p:sldLayoutId id="2147483725" r:id="rId78"/>
    <p:sldLayoutId id="2147483726" r:id="rId79"/>
    <p:sldLayoutId id="2147483727" r:id="rId80"/>
    <p:sldLayoutId id="2147483728" r:id="rId81"/>
    <p:sldLayoutId id="2147483729" r:id="rId82"/>
    <p:sldLayoutId id="2147483730" r:id="rId83"/>
    <p:sldLayoutId id="2147483731" r:id="rId84"/>
    <p:sldLayoutId id="2147483732" r:id="rId85"/>
    <p:sldLayoutId id="2147483733" r:id="rId86"/>
    <p:sldLayoutId id="2147483734" r:id="rId87"/>
    <p:sldLayoutId id="2147483735" r:id="rId88"/>
    <p:sldLayoutId id="2147483736" r:id="rId89"/>
    <p:sldLayoutId id="2147483737" r:id="rId90"/>
    <p:sldLayoutId id="2147483738" r:id="rId91"/>
    <p:sldLayoutId id="2147483739" r:id="rId92"/>
    <p:sldLayoutId id="2147483740" r:id="rId93"/>
    <p:sldLayoutId id="2147483741" r:id="rId94"/>
    <p:sldLayoutId id="2147483742" r:id="rId95"/>
    <p:sldLayoutId id="2147483743" r:id="rId96"/>
    <p:sldLayoutId id="2147483744" r:id="rId97"/>
    <p:sldLayoutId id="2147483745" r:id="rId98"/>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15:clr>
            <a:srgbClr val="BFE643"/>
          </p15:clr>
        </p15:guide>
        <p15:guide id="2" pos="5760">
          <p15:clr>
            <a:srgbClr val="BFE643"/>
          </p15:clr>
        </p15:guide>
        <p15:guide id="3" pos="205">
          <p15:clr>
            <a:srgbClr val="BFE643"/>
          </p15:clr>
        </p15:guide>
        <p15:guide id="4" pos="923">
          <p15:clr>
            <a:srgbClr val="BFE643"/>
          </p15:clr>
        </p15:guide>
        <p15:guide id="5" pos="977">
          <p15:clr>
            <a:srgbClr val="BFE643"/>
          </p15:clr>
        </p15:guide>
        <p15:guide id="6" pos="1695">
          <p15:clr>
            <a:srgbClr val="BFE643"/>
          </p15:clr>
        </p15:guide>
        <p15:guide id="7" pos="1749">
          <p15:clr>
            <a:srgbClr val="BFE643"/>
          </p15:clr>
        </p15:guide>
        <p15:guide id="8" pos="2467">
          <p15:clr>
            <a:srgbClr val="BFE643"/>
          </p15:clr>
        </p15:guide>
        <p15:guide id="9" pos="2521">
          <p15:clr>
            <a:srgbClr val="BFE643"/>
          </p15:clr>
        </p15:guide>
        <p15:guide id="10" pos="3239">
          <p15:clr>
            <a:srgbClr val="BFE643"/>
          </p15:clr>
        </p15:guide>
        <p15:guide id="11" pos="3293">
          <p15:clr>
            <a:srgbClr val="BFE643"/>
          </p15:clr>
        </p15:guide>
        <p15:guide id="12" pos="4011">
          <p15:clr>
            <a:srgbClr val="BFE643"/>
          </p15:clr>
        </p15:guide>
        <p15:guide id="13" pos="4065">
          <p15:clr>
            <a:srgbClr val="BFE643"/>
          </p15:clr>
        </p15:guide>
        <p15:guide id="14" pos="4783">
          <p15:clr>
            <a:srgbClr val="BFE643"/>
          </p15:clr>
        </p15:guide>
        <p15:guide id="15" pos="4837">
          <p15:clr>
            <a:srgbClr val="BFE643"/>
          </p15:clr>
        </p15:guide>
        <p15:guide id="16" pos="5555">
          <p15:clr>
            <a:srgbClr val="BFE643"/>
          </p15:clr>
        </p15:guide>
        <p15:guide id="17" orient="horz">
          <p15:clr>
            <a:srgbClr val="BFE643"/>
          </p15:clr>
        </p15:guide>
        <p15:guide id="18" orient="horz" pos="3240">
          <p15:clr>
            <a:srgbClr val="BFE643"/>
          </p15:clr>
        </p15:guide>
        <p15:guide id="19" orient="horz" pos="205">
          <p15:clr>
            <a:srgbClr val="BFE643"/>
          </p15:clr>
        </p15:guide>
        <p15:guide id="20" orient="horz" pos="439">
          <p15:clr>
            <a:srgbClr val="BFE643"/>
          </p15:clr>
        </p15:guide>
        <p15:guide id="21" orient="horz" pos="493">
          <p15:clr>
            <a:srgbClr val="BFE643"/>
          </p15:clr>
        </p15:guide>
        <p15:guide id="22" orient="horz" pos="728">
          <p15:clr>
            <a:srgbClr val="BFE643"/>
          </p15:clr>
        </p15:guide>
        <p15:guide id="23" orient="horz" pos="782">
          <p15:clr>
            <a:srgbClr val="BFE643"/>
          </p15:clr>
        </p15:guide>
        <p15:guide id="24" orient="horz" pos="1016">
          <p15:clr>
            <a:srgbClr val="BFE643"/>
          </p15:clr>
        </p15:guide>
        <p15:guide id="25" orient="horz" pos="1070">
          <p15:clr>
            <a:srgbClr val="BFE643"/>
          </p15:clr>
        </p15:guide>
        <p15:guide id="26" orient="horz" pos="1305">
          <p15:clr>
            <a:srgbClr val="BFE643"/>
          </p15:clr>
        </p15:guide>
        <p15:guide id="27" orient="horz" pos="1359">
          <p15:clr>
            <a:srgbClr val="BFE643"/>
          </p15:clr>
        </p15:guide>
        <p15:guide id="28" orient="horz" pos="1593">
          <p15:clr>
            <a:srgbClr val="BFE643"/>
          </p15:clr>
        </p15:guide>
        <p15:guide id="29" orient="horz" pos="1647">
          <p15:clr>
            <a:srgbClr val="BFE643"/>
          </p15:clr>
        </p15:guide>
        <p15:guide id="30" orient="horz" pos="1881">
          <p15:clr>
            <a:srgbClr val="BFE643"/>
          </p15:clr>
        </p15:guide>
        <p15:guide id="31" orient="horz" pos="1935">
          <p15:clr>
            <a:srgbClr val="BFE643"/>
          </p15:clr>
        </p15:guide>
        <p15:guide id="32" orient="horz" pos="2169">
          <p15:clr>
            <a:srgbClr val="BFE643"/>
          </p15:clr>
        </p15:guide>
        <p15:guide id="33" orient="horz" pos="2223">
          <p15:clr>
            <a:srgbClr val="BFE643"/>
          </p15:clr>
        </p15:guide>
        <p15:guide id="34" orient="horz" pos="2458">
          <p15:clr>
            <a:srgbClr val="BFE643"/>
          </p15:clr>
        </p15:guide>
        <p15:guide id="35" orient="horz" pos="2512">
          <p15:clr>
            <a:srgbClr val="BFE643"/>
          </p15:clr>
        </p15:guide>
        <p15:guide id="36" orient="horz" pos="2746">
          <p15:clr>
            <a:srgbClr val="BFE643"/>
          </p15:clr>
        </p15:guide>
        <p15:guide id="37" orient="horz" pos="2800">
          <p15:clr>
            <a:srgbClr val="BFE643"/>
          </p15:clr>
        </p15:guide>
        <p15:guide id="38" orient="horz" pos="3035">
          <p15:clr>
            <a:srgbClr val="BFE643"/>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385" name="Shape 1385"/>
        <p:cNvGrpSpPr/>
        <p:nvPr/>
      </p:nvGrpSpPr>
      <p:grpSpPr>
        <a:xfrm>
          <a:off x="0" y="0"/>
          <a:ext cx="0" cy="0"/>
          <a:chOff x="0" y="0"/>
          <a:chExt cx="0" cy="0"/>
        </a:xfrm>
      </p:grpSpPr>
      <p:sp>
        <p:nvSpPr>
          <p:cNvPr id="1386" name="Google Shape;1386;g3d3f6d03170_0_4660"/>
          <p:cNvSpPr txBox="1"/>
          <p:nvPr>
            <p:ph type="title"/>
          </p:nvPr>
        </p:nvSpPr>
        <p:spPr>
          <a:xfrm>
            <a:off x="325593" y="325636"/>
            <a:ext cx="8489100" cy="372000"/>
          </a:xfrm>
          <a:prstGeom prst="rect">
            <a:avLst/>
          </a:prstGeom>
          <a:noFill/>
          <a:ln>
            <a:noFill/>
          </a:ln>
        </p:spPr>
        <p:txBody>
          <a:bodyPr anchorCtr="0" anchor="t" bIns="0" lIns="0" spcFirstLastPara="1" rIns="0" wrap="square" tIns="0">
            <a:noAutofit/>
          </a:bodyPr>
          <a:lstStyle>
            <a:lvl1pPr lvl="0" marR="0" rtl="0" algn="l">
              <a:lnSpc>
                <a:spcPct val="90000"/>
              </a:lnSpc>
              <a:spcBef>
                <a:spcPts val="0"/>
              </a:spcBef>
              <a:spcAft>
                <a:spcPts val="0"/>
              </a:spcAft>
              <a:buClr>
                <a:schemeClr val="dk1"/>
              </a:buClr>
              <a:buSzPts val="2550"/>
              <a:buFont typeface="Poppins SemiBold"/>
              <a:buNone/>
              <a:defRPr b="1" i="0" sz="2550" u="none" cap="none" strike="noStrike">
                <a:solidFill>
                  <a:schemeClr val="dk1"/>
                </a:solidFill>
                <a:latin typeface="Poppins SemiBold"/>
                <a:ea typeface="Poppins SemiBold"/>
                <a:cs typeface="Poppins SemiBold"/>
                <a:sym typeface="Poppins SemiBold"/>
              </a:defRPr>
            </a:lvl1pPr>
            <a:lvl2pPr lvl="1" marR="0" rtl="0" algn="l">
              <a:lnSpc>
                <a:spcPct val="100000"/>
              </a:lnSpc>
              <a:spcBef>
                <a:spcPts val="0"/>
              </a:spcBef>
              <a:spcAft>
                <a:spcPts val="0"/>
              </a:spcAft>
              <a:buClr>
                <a:srgbClr val="000000"/>
              </a:buClr>
              <a:buSzPts val="525"/>
              <a:buFont typeface="Arial"/>
              <a:buNone/>
              <a:defRPr b="0" i="0" sz="675"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525"/>
              <a:buFont typeface="Arial"/>
              <a:buNone/>
              <a:defRPr b="0" i="0" sz="675"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525"/>
              <a:buFont typeface="Arial"/>
              <a:buNone/>
              <a:defRPr b="0" i="0" sz="675"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525"/>
              <a:buFont typeface="Arial"/>
              <a:buNone/>
              <a:defRPr b="0" i="0" sz="675"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525"/>
              <a:buFont typeface="Arial"/>
              <a:buNone/>
              <a:defRPr b="0" i="0" sz="675"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525"/>
              <a:buFont typeface="Arial"/>
              <a:buNone/>
              <a:defRPr b="0" i="0" sz="675"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525"/>
              <a:buFont typeface="Arial"/>
              <a:buNone/>
              <a:defRPr b="0" i="0" sz="675"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525"/>
              <a:buFont typeface="Arial"/>
              <a:buNone/>
              <a:defRPr b="0" i="0" sz="675" u="none" cap="none" strike="noStrike">
                <a:solidFill>
                  <a:srgbClr val="000000"/>
                </a:solidFill>
                <a:latin typeface="Arial"/>
                <a:ea typeface="Arial"/>
                <a:cs typeface="Arial"/>
                <a:sym typeface="Arial"/>
              </a:defRPr>
            </a:lvl9pPr>
          </a:lstStyle>
          <a:p/>
        </p:txBody>
      </p:sp>
      <p:sp>
        <p:nvSpPr>
          <p:cNvPr id="1387" name="Google Shape;1387;g3d3f6d03170_0_4660"/>
          <p:cNvSpPr txBox="1"/>
          <p:nvPr>
            <p:ph idx="1" type="body"/>
          </p:nvPr>
        </p:nvSpPr>
        <p:spPr>
          <a:xfrm>
            <a:off x="328673" y="801674"/>
            <a:ext cx="8489100" cy="3099900"/>
          </a:xfrm>
          <a:prstGeom prst="rect">
            <a:avLst/>
          </a:prstGeom>
          <a:noFill/>
          <a:ln>
            <a:noFill/>
          </a:ln>
        </p:spPr>
        <p:txBody>
          <a:bodyPr anchorCtr="0" anchor="t" bIns="0" lIns="0" spcFirstLastPara="1" rIns="0" wrap="square" tIns="0">
            <a:noAutofit/>
          </a:bodyPr>
          <a:lstStyle>
            <a:lvl1pPr indent="-288608" lvl="0" marL="457200" marR="0" rtl="0" algn="l">
              <a:lnSpc>
                <a:spcPct val="95000"/>
              </a:lnSpc>
              <a:spcBef>
                <a:spcPts val="1350"/>
              </a:spcBef>
              <a:spcAft>
                <a:spcPts val="0"/>
              </a:spcAft>
              <a:buClr>
                <a:schemeClr val="dk1"/>
              </a:buClr>
              <a:buSzPts val="945"/>
              <a:buFont typeface="ADLaM Display"/>
              <a:buChar char="●"/>
              <a:defRPr b="0" i="0" sz="1050" u="none" cap="none" strike="noStrike">
                <a:solidFill>
                  <a:schemeClr val="dk1"/>
                </a:solidFill>
                <a:latin typeface="Poppins Medium"/>
                <a:ea typeface="Poppins Medium"/>
                <a:cs typeface="Poppins Medium"/>
                <a:sym typeface="Poppins Medium"/>
              </a:defRPr>
            </a:lvl1pPr>
            <a:lvl2pPr indent="-280035" lvl="1" marL="914400" marR="0" rtl="0" algn="l">
              <a:lnSpc>
                <a:spcPct val="95000"/>
              </a:lnSpc>
              <a:spcBef>
                <a:spcPts val="1350"/>
              </a:spcBef>
              <a:spcAft>
                <a:spcPts val="0"/>
              </a:spcAft>
              <a:buClr>
                <a:schemeClr val="dk1"/>
              </a:buClr>
              <a:buSzPts val="810"/>
              <a:buFont typeface="ADLaM Display"/>
              <a:buChar char="●"/>
              <a:defRPr b="0" i="0" sz="900" u="none" cap="none" strike="noStrike">
                <a:solidFill>
                  <a:schemeClr val="dk1"/>
                </a:solidFill>
                <a:latin typeface="Poppins Medium"/>
                <a:ea typeface="Poppins Medium"/>
                <a:cs typeface="Poppins Medium"/>
                <a:sym typeface="Poppins Medium"/>
              </a:defRPr>
            </a:lvl2pPr>
            <a:lvl3pPr indent="-271463" lvl="2" marL="1371600" marR="0" rtl="0" algn="l">
              <a:lnSpc>
                <a:spcPct val="95000"/>
              </a:lnSpc>
              <a:spcBef>
                <a:spcPts val="1350"/>
              </a:spcBef>
              <a:spcAft>
                <a:spcPts val="0"/>
              </a:spcAft>
              <a:buClr>
                <a:schemeClr val="dk1"/>
              </a:buClr>
              <a:buSzPts val="675"/>
              <a:buFont typeface="ADLaM Display"/>
              <a:buChar char="●"/>
              <a:defRPr b="0" i="0" sz="750" u="none" cap="none" strike="noStrike">
                <a:solidFill>
                  <a:schemeClr val="dk1"/>
                </a:solidFill>
                <a:latin typeface="Poppins Medium"/>
                <a:ea typeface="Poppins Medium"/>
                <a:cs typeface="Poppins Medium"/>
                <a:sym typeface="Poppins Medium"/>
              </a:defRPr>
            </a:lvl3pPr>
            <a:lvl4pPr indent="-262890" lvl="3" marL="1828800" marR="0" rtl="0" algn="l">
              <a:lnSpc>
                <a:spcPct val="95000"/>
              </a:lnSpc>
              <a:spcBef>
                <a:spcPts val="1350"/>
              </a:spcBef>
              <a:spcAft>
                <a:spcPts val="0"/>
              </a:spcAft>
              <a:buClr>
                <a:schemeClr val="dk1"/>
              </a:buClr>
              <a:buSzPts val="540"/>
              <a:buFont typeface="ADLaM Display"/>
              <a:buChar char="●"/>
              <a:defRPr b="0" i="0" sz="600" u="none" cap="none" strike="noStrike">
                <a:solidFill>
                  <a:schemeClr val="dk1"/>
                </a:solidFill>
                <a:latin typeface="Poppins Medium"/>
                <a:ea typeface="Poppins Medium"/>
                <a:cs typeface="Poppins Medium"/>
                <a:sym typeface="Poppins Medium"/>
              </a:defRPr>
            </a:lvl4pPr>
            <a:lvl5pPr indent="-254317" lvl="4" marL="2286000" marR="0" rtl="0" algn="l">
              <a:lnSpc>
                <a:spcPct val="95000"/>
              </a:lnSpc>
              <a:spcBef>
                <a:spcPts val="1350"/>
              </a:spcBef>
              <a:spcAft>
                <a:spcPts val="0"/>
              </a:spcAft>
              <a:buClr>
                <a:schemeClr val="dk1"/>
              </a:buClr>
              <a:buSzPts val="405"/>
              <a:buFont typeface="ADLaM Display"/>
              <a:buChar char="●"/>
              <a:defRPr b="0" i="0" sz="450" u="none" cap="none" strike="noStrike">
                <a:solidFill>
                  <a:schemeClr val="dk1"/>
                </a:solidFill>
                <a:latin typeface="Poppins Medium"/>
                <a:ea typeface="Poppins Medium"/>
                <a:cs typeface="Poppins Medium"/>
                <a:sym typeface="Poppins Medium"/>
              </a:defRPr>
            </a:lvl5pPr>
            <a:lvl6pPr indent="-240474" lvl="5" marL="2743200" marR="0" rtl="0" algn="l">
              <a:lnSpc>
                <a:spcPct val="90000"/>
              </a:lnSpc>
              <a:spcBef>
                <a:spcPts val="375"/>
              </a:spcBef>
              <a:spcAft>
                <a:spcPts val="0"/>
              </a:spcAft>
              <a:buClr>
                <a:schemeClr val="dk1"/>
              </a:buClr>
              <a:buSzPts val="187"/>
              <a:buFont typeface="Arial"/>
              <a:buChar char="•"/>
              <a:defRPr b="0" i="0" sz="187" u="none" cap="none" strike="noStrike">
                <a:solidFill>
                  <a:schemeClr val="dk1"/>
                </a:solidFill>
                <a:latin typeface="Poppins Medium"/>
                <a:ea typeface="Poppins Medium"/>
                <a:cs typeface="Poppins Medium"/>
                <a:sym typeface="Poppins Medium"/>
              </a:defRPr>
            </a:lvl6pPr>
            <a:lvl7pPr indent="-240474" lvl="6" marL="3200400" marR="0" rtl="0" algn="l">
              <a:lnSpc>
                <a:spcPct val="90000"/>
              </a:lnSpc>
              <a:spcBef>
                <a:spcPts val="375"/>
              </a:spcBef>
              <a:spcAft>
                <a:spcPts val="0"/>
              </a:spcAft>
              <a:buClr>
                <a:schemeClr val="dk1"/>
              </a:buClr>
              <a:buSzPts val="187"/>
              <a:buFont typeface="Arial"/>
              <a:buChar char="•"/>
              <a:defRPr b="0" i="0" sz="187" u="none" cap="none" strike="noStrike">
                <a:solidFill>
                  <a:schemeClr val="dk1"/>
                </a:solidFill>
                <a:latin typeface="Poppins Medium"/>
                <a:ea typeface="Poppins Medium"/>
                <a:cs typeface="Poppins Medium"/>
                <a:sym typeface="Poppins Medium"/>
              </a:defRPr>
            </a:lvl7pPr>
            <a:lvl8pPr indent="-240474" lvl="7" marL="3657600" marR="0" rtl="0" algn="l">
              <a:lnSpc>
                <a:spcPct val="90000"/>
              </a:lnSpc>
              <a:spcBef>
                <a:spcPts val="375"/>
              </a:spcBef>
              <a:spcAft>
                <a:spcPts val="0"/>
              </a:spcAft>
              <a:buClr>
                <a:schemeClr val="dk1"/>
              </a:buClr>
              <a:buSzPts val="187"/>
              <a:buFont typeface="Arial"/>
              <a:buChar char="•"/>
              <a:defRPr b="0" i="0" sz="187" u="none" cap="none" strike="noStrike">
                <a:solidFill>
                  <a:schemeClr val="dk1"/>
                </a:solidFill>
                <a:latin typeface="Poppins Medium"/>
                <a:ea typeface="Poppins Medium"/>
                <a:cs typeface="Poppins Medium"/>
                <a:sym typeface="Poppins Medium"/>
              </a:defRPr>
            </a:lvl8pPr>
            <a:lvl9pPr indent="-240474" lvl="8" marL="4114800" marR="0" rtl="0" algn="l">
              <a:lnSpc>
                <a:spcPct val="90000"/>
              </a:lnSpc>
              <a:spcBef>
                <a:spcPts val="375"/>
              </a:spcBef>
              <a:spcAft>
                <a:spcPts val="0"/>
              </a:spcAft>
              <a:buClr>
                <a:schemeClr val="dk1"/>
              </a:buClr>
              <a:buSzPts val="187"/>
              <a:buFont typeface="Arial"/>
              <a:buChar char="•"/>
              <a:defRPr b="0" i="0" sz="187" u="none" cap="none" strike="noStrike">
                <a:solidFill>
                  <a:schemeClr val="dk1"/>
                </a:solidFill>
                <a:latin typeface="Poppins Medium"/>
                <a:ea typeface="Poppins Medium"/>
                <a:cs typeface="Poppins Medium"/>
                <a:sym typeface="Poppins Medium"/>
              </a:defRPr>
            </a:lvl9pPr>
          </a:lstStyle>
          <a:p/>
        </p:txBody>
      </p:sp>
      <p:sp>
        <p:nvSpPr>
          <p:cNvPr id="1388" name="Google Shape;1388;g3d3f6d03170_0_466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rtl="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rtl="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rtl="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rtl="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rtl="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rtl="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rtl="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rtl="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1389" name="Google Shape;1389;g3d3f6d03170_0_4660"/>
          <p:cNvPicPr preferRelativeResize="0"/>
          <p:nvPr/>
        </p:nvPicPr>
        <p:blipFill rotWithShape="1">
          <a:blip r:embed="rId1">
            <a:alphaModFix/>
          </a:blip>
          <a:srcRect b="0" l="0" r="0" t="0"/>
          <a:stretch/>
        </p:blipFill>
        <p:spPr>
          <a:xfrm>
            <a:off x="8380847" y="4822425"/>
            <a:ext cx="539107" cy="160786"/>
          </a:xfrm>
          <a:prstGeom prst="rect">
            <a:avLst/>
          </a:prstGeom>
          <a:noFill/>
          <a:ln>
            <a:noFill/>
          </a:ln>
        </p:spPr>
      </p:pic>
      <p:cxnSp>
        <p:nvCxnSpPr>
          <p:cNvPr id="1390" name="Google Shape;1390;g3d3f6d03170_0_4660"/>
          <p:cNvCxnSpPr/>
          <p:nvPr/>
        </p:nvCxnSpPr>
        <p:spPr>
          <a:xfrm>
            <a:off x="681901" y="4883706"/>
            <a:ext cx="0" cy="45600"/>
          </a:xfrm>
          <a:prstGeom prst="straightConnector1">
            <a:avLst/>
          </a:prstGeom>
          <a:noFill/>
          <a:ln cap="flat" cmpd="sng" w="9525">
            <a:solidFill>
              <a:srgbClr val="DA0025"/>
            </a:solidFill>
            <a:prstDash val="solid"/>
            <a:miter lim="800000"/>
            <a:headEnd len="sm" w="sm" type="none"/>
            <a:tailEnd len="sm" w="sm" type="none"/>
          </a:ln>
        </p:spPr>
      </p:cxnSp>
      <p:sp>
        <p:nvSpPr>
          <p:cNvPr id="1391" name="Google Shape;1391;g3d3f6d03170_0_4660"/>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dk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spTree>
  </p:cSld>
  <p:clrMap accent1="accent1" accent2="accent2" accent3="accent3" accent4="accent4" accent5="accent5" accent6="accent6" bg1="lt1" bg2="dk2" tx1="dk1" tx2="lt2" folHlink="folHlink" hlink="hlink"/>
  <p:sldLayoutIdLst>
    <p:sldLayoutId id="2147483747" r:id="rId2"/>
    <p:sldLayoutId id="2147483748" r:id="rId3"/>
    <p:sldLayoutId id="2147483749" r:id="rId4"/>
    <p:sldLayoutId id="2147483750" r:id="rId5"/>
    <p:sldLayoutId id="2147483751" r:id="rId6"/>
    <p:sldLayoutId id="2147483752" r:id="rId7"/>
    <p:sldLayoutId id="2147483753" r:id="rId8"/>
    <p:sldLayoutId id="2147483754" r:id="rId9"/>
    <p:sldLayoutId id="2147483755" r:id="rId10"/>
    <p:sldLayoutId id="2147483756" r:id="rId11"/>
    <p:sldLayoutId id="2147483757" r:id="rId12"/>
    <p:sldLayoutId id="2147483758" r:id="rId13"/>
    <p:sldLayoutId id="2147483759" r:id="rId14"/>
    <p:sldLayoutId id="2147483760" r:id="rId15"/>
    <p:sldLayoutId id="2147483761" r:id="rId16"/>
    <p:sldLayoutId id="2147483762" r:id="rId17"/>
    <p:sldLayoutId id="2147483763" r:id="rId18"/>
    <p:sldLayoutId id="2147483764" r:id="rId19"/>
    <p:sldLayoutId id="2147483765" r:id="rId20"/>
    <p:sldLayoutId id="2147483766" r:id="rId21"/>
    <p:sldLayoutId id="2147483767" r:id="rId22"/>
    <p:sldLayoutId id="2147483768" r:id="rId23"/>
    <p:sldLayoutId id="2147483769" r:id="rId24"/>
    <p:sldLayoutId id="2147483770" r:id="rId25"/>
    <p:sldLayoutId id="2147483771" r:id="rId26"/>
    <p:sldLayoutId id="2147483772" r:id="rId27"/>
    <p:sldLayoutId id="2147483773" r:id="rId28"/>
    <p:sldLayoutId id="2147483774" r:id="rId29"/>
    <p:sldLayoutId id="2147483775" r:id="rId30"/>
    <p:sldLayoutId id="2147483776" r:id="rId31"/>
    <p:sldLayoutId id="2147483777" r:id="rId32"/>
    <p:sldLayoutId id="2147483778" r:id="rId33"/>
    <p:sldLayoutId id="2147483779" r:id="rId34"/>
    <p:sldLayoutId id="2147483780" r:id="rId35"/>
    <p:sldLayoutId id="2147483781" r:id="rId36"/>
    <p:sldLayoutId id="2147483782" r:id="rId37"/>
    <p:sldLayoutId id="2147483783" r:id="rId38"/>
    <p:sldLayoutId id="2147483784" r:id="rId39"/>
    <p:sldLayoutId id="2147483785" r:id="rId40"/>
    <p:sldLayoutId id="2147483786" r:id="rId41"/>
    <p:sldLayoutId id="2147483787" r:id="rId42"/>
    <p:sldLayoutId id="2147483788" r:id="rId43"/>
    <p:sldLayoutId id="2147483789" r:id="rId44"/>
    <p:sldLayoutId id="2147483790" r:id="rId45"/>
    <p:sldLayoutId id="2147483791" r:id="rId46"/>
    <p:sldLayoutId id="2147483792" r:id="rId47"/>
    <p:sldLayoutId id="2147483793" r:id="rId48"/>
    <p:sldLayoutId id="2147483794" r:id="rId49"/>
    <p:sldLayoutId id="2147483795" r:id="rId50"/>
    <p:sldLayoutId id="2147483796" r:id="rId51"/>
    <p:sldLayoutId id="2147483797" r:id="rId52"/>
    <p:sldLayoutId id="2147483798" r:id="rId53"/>
    <p:sldLayoutId id="2147483799" r:id="rId54"/>
    <p:sldLayoutId id="2147483800" r:id="rId55"/>
    <p:sldLayoutId id="2147483801" r:id="rId56"/>
    <p:sldLayoutId id="2147483802" r:id="rId57"/>
    <p:sldLayoutId id="2147483803" r:id="rId58"/>
    <p:sldLayoutId id="2147483804" r:id="rId59"/>
    <p:sldLayoutId id="2147483805" r:id="rId60"/>
    <p:sldLayoutId id="2147483806" r:id="rId61"/>
    <p:sldLayoutId id="2147483807" r:id="rId62"/>
    <p:sldLayoutId id="2147483808" r:id="rId63"/>
    <p:sldLayoutId id="2147483809" r:id="rId64"/>
    <p:sldLayoutId id="2147483810" r:id="rId65"/>
    <p:sldLayoutId id="2147483811" r:id="rId66"/>
    <p:sldLayoutId id="2147483812" r:id="rId67"/>
    <p:sldLayoutId id="2147483813" r:id="rId68"/>
    <p:sldLayoutId id="2147483814" r:id="rId69"/>
    <p:sldLayoutId id="2147483815" r:id="rId70"/>
    <p:sldLayoutId id="2147483816" r:id="rId71"/>
    <p:sldLayoutId id="2147483817" r:id="rId72"/>
    <p:sldLayoutId id="2147483818" r:id="rId73"/>
    <p:sldLayoutId id="2147483819" r:id="rId74"/>
    <p:sldLayoutId id="2147483820" r:id="rId75"/>
    <p:sldLayoutId id="2147483821" r:id="rId76"/>
    <p:sldLayoutId id="2147483822" r:id="rId77"/>
    <p:sldLayoutId id="2147483823" r:id="rId78"/>
    <p:sldLayoutId id="2147483824" r:id="rId79"/>
    <p:sldLayoutId id="2147483825" r:id="rId80"/>
    <p:sldLayoutId id="2147483826" r:id="rId81"/>
    <p:sldLayoutId id="2147483827" r:id="rId82"/>
    <p:sldLayoutId id="2147483828" r:id="rId83"/>
    <p:sldLayoutId id="2147483829" r:id="rId84"/>
    <p:sldLayoutId id="2147483830" r:id="rId85"/>
    <p:sldLayoutId id="2147483831" r:id="rId86"/>
    <p:sldLayoutId id="2147483832" r:id="rId87"/>
    <p:sldLayoutId id="2147483833" r:id="rId88"/>
    <p:sldLayoutId id="2147483834" r:id="rId89"/>
    <p:sldLayoutId id="2147483835" r:id="rId90"/>
    <p:sldLayoutId id="2147483836" r:id="rId91"/>
    <p:sldLayoutId id="2147483837" r:id="rId92"/>
    <p:sldLayoutId id="2147483838" r:id="rId93"/>
    <p:sldLayoutId id="2147483839" r:id="rId94"/>
    <p:sldLayoutId id="2147483840" r:id="rId95"/>
    <p:sldLayoutId id="2147483841" r:id="rId96"/>
    <p:sldLayoutId id="2147483842" r:id="rId97"/>
    <p:sldLayoutId id="2147483843" r:id="rId98"/>
    <p:sldLayoutId id="2147483844" r:id="rId99"/>
    <p:sldLayoutId id="2147483845" r:id="rId10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15:clr>
            <a:srgbClr val="BFE643"/>
          </p15:clr>
        </p15:guide>
        <p15:guide id="2" pos="5760">
          <p15:clr>
            <a:srgbClr val="BFE643"/>
          </p15:clr>
        </p15:guide>
        <p15:guide id="3" pos="205">
          <p15:clr>
            <a:srgbClr val="BFE643"/>
          </p15:clr>
        </p15:guide>
        <p15:guide id="4" pos="923">
          <p15:clr>
            <a:srgbClr val="BFE643"/>
          </p15:clr>
        </p15:guide>
        <p15:guide id="5" pos="977">
          <p15:clr>
            <a:srgbClr val="BFE643"/>
          </p15:clr>
        </p15:guide>
        <p15:guide id="6" pos="1695">
          <p15:clr>
            <a:srgbClr val="BFE643"/>
          </p15:clr>
        </p15:guide>
        <p15:guide id="7" pos="1749">
          <p15:clr>
            <a:srgbClr val="BFE643"/>
          </p15:clr>
        </p15:guide>
        <p15:guide id="8" pos="2467">
          <p15:clr>
            <a:srgbClr val="BFE643"/>
          </p15:clr>
        </p15:guide>
        <p15:guide id="9" pos="2521">
          <p15:clr>
            <a:srgbClr val="BFE643"/>
          </p15:clr>
        </p15:guide>
        <p15:guide id="10" pos="3239">
          <p15:clr>
            <a:srgbClr val="BFE643"/>
          </p15:clr>
        </p15:guide>
        <p15:guide id="11" pos="3293">
          <p15:clr>
            <a:srgbClr val="BFE643"/>
          </p15:clr>
        </p15:guide>
        <p15:guide id="12" pos="4011">
          <p15:clr>
            <a:srgbClr val="BFE643"/>
          </p15:clr>
        </p15:guide>
        <p15:guide id="13" pos="4065">
          <p15:clr>
            <a:srgbClr val="BFE643"/>
          </p15:clr>
        </p15:guide>
        <p15:guide id="14" pos="4783">
          <p15:clr>
            <a:srgbClr val="BFE643"/>
          </p15:clr>
        </p15:guide>
        <p15:guide id="15" pos="4837">
          <p15:clr>
            <a:srgbClr val="BFE643"/>
          </p15:clr>
        </p15:guide>
        <p15:guide id="16" pos="5555">
          <p15:clr>
            <a:srgbClr val="BFE643"/>
          </p15:clr>
        </p15:guide>
        <p15:guide id="17" orient="horz">
          <p15:clr>
            <a:srgbClr val="BFE643"/>
          </p15:clr>
        </p15:guide>
        <p15:guide id="18" orient="horz" pos="3240">
          <p15:clr>
            <a:srgbClr val="BFE643"/>
          </p15:clr>
        </p15:guide>
        <p15:guide id="19" orient="horz" pos="205">
          <p15:clr>
            <a:srgbClr val="BFE643"/>
          </p15:clr>
        </p15:guide>
        <p15:guide id="20" orient="horz" pos="439">
          <p15:clr>
            <a:srgbClr val="BFE643"/>
          </p15:clr>
        </p15:guide>
        <p15:guide id="21" orient="horz" pos="493">
          <p15:clr>
            <a:srgbClr val="BFE643"/>
          </p15:clr>
        </p15:guide>
        <p15:guide id="22" orient="horz" pos="728">
          <p15:clr>
            <a:srgbClr val="BFE643"/>
          </p15:clr>
        </p15:guide>
        <p15:guide id="23" orient="horz" pos="782">
          <p15:clr>
            <a:srgbClr val="BFE643"/>
          </p15:clr>
        </p15:guide>
        <p15:guide id="24" orient="horz" pos="1016">
          <p15:clr>
            <a:srgbClr val="BFE643"/>
          </p15:clr>
        </p15:guide>
        <p15:guide id="25" orient="horz" pos="1070">
          <p15:clr>
            <a:srgbClr val="BFE643"/>
          </p15:clr>
        </p15:guide>
        <p15:guide id="26" orient="horz" pos="1305">
          <p15:clr>
            <a:srgbClr val="BFE643"/>
          </p15:clr>
        </p15:guide>
        <p15:guide id="27" orient="horz" pos="1359">
          <p15:clr>
            <a:srgbClr val="BFE643"/>
          </p15:clr>
        </p15:guide>
        <p15:guide id="28" orient="horz" pos="1593">
          <p15:clr>
            <a:srgbClr val="BFE643"/>
          </p15:clr>
        </p15:guide>
        <p15:guide id="29" orient="horz" pos="1647">
          <p15:clr>
            <a:srgbClr val="BFE643"/>
          </p15:clr>
        </p15:guide>
        <p15:guide id="30" orient="horz" pos="1881">
          <p15:clr>
            <a:srgbClr val="BFE643"/>
          </p15:clr>
        </p15:guide>
        <p15:guide id="31" orient="horz" pos="1935">
          <p15:clr>
            <a:srgbClr val="BFE643"/>
          </p15:clr>
        </p15:guide>
        <p15:guide id="32" orient="horz" pos="2169">
          <p15:clr>
            <a:srgbClr val="BFE643"/>
          </p15:clr>
        </p15:guide>
        <p15:guide id="33" orient="horz" pos="2223">
          <p15:clr>
            <a:srgbClr val="BFE643"/>
          </p15:clr>
        </p15:guide>
        <p15:guide id="34" orient="horz" pos="2458">
          <p15:clr>
            <a:srgbClr val="BFE643"/>
          </p15:clr>
        </p15:guide>
        <p15:guide id="35" orient="horz" pos="2512">
          <p15:clr>
            <a:srgbClr val="BFE643"/>
          </p15:clr>
        </p15:guide>
        <p15:guide id="36" orient="horz" pos="2746">
          <p15:clr>
            <a:srgbClr val="BFE643"/>
          </p15:clr>
        </p15:guide>
        <p15:guide id="37" orient="horz" pos="2800">
          <p15:clr>
            <a:srgbClr val="BFE643"/>
          </p15:clr>
        </p15:guide>
        <p15:guide id="38" orient="horz" pos="3035">
          <p15:clr>
            <a:srgbClr val="BFE643"/>
          </p15:clr>
        </p15:guide>
      </p15:sldGuideLst>
    </p:ext>
  </p:extLst>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3069" name="Shape 3069"/>
        <p:cNvGrpSpPr/>
        <p:nvPr/>
      </p:nvGrpSpPr>
      <p:grpSpPr>
        <a:xfrm>
          <a:off x="0" y="0"/>
          <a:ext cx="0" cy="0"/>
          <a:chOff x="0" y="0"/>
          <a:chExt cx="0" cy="0"/>
        </a:xfrm>
      </p:grpSpPr>
      <p:sp>
        <p:nvSpPr>
          <p:cNvPr id="3070" name="Google Shape;3070;g3970249a880_0_8331"/>
          <p:cNvSpPr txBox="1"/>
          <p:nvPr>
            <p:ph type="title"/>
          </p:nvPr>
        </p:nvSpPr>
        <p:spPr>
          <a:xfrm>
            <a:off x="325593" y="325636"/>
            <a:ext cx="8489100" cy="372000"/>
          </a:xfrm>
          <a:prstGeom prst="rect">
            <a:avLst/>
          </a:prstGeom>
          <a:noFill/>
          <a:ln>
            <a:noFill/>
          </a:ln>
        </p:spPr>
        <p:txBody>
          <a:bodyPr anchorCtr="0" anchor="t" bIns="0" lIns="0" spcFirstLastPara="1" rIns="0" wrap="square" tIns="0">
            <a:noAutofit/>
          </a:bodyPr>
          <a:lstStyle>
            <a:lvl1pPr lvl="0" marR="0" rtl="0" algn="l">
              <a:lnSpc>
                <a:spcPct val="90000"/>
              </a:lnSpc>
              <a:spcBef>
                <a:spcPts val="0"/>
              </a:spcBef>
              <a:spcAft>
                <a:spcPts val="0"/>
              </a:spcAft>
              <a:buClr>
                <a:schemeClr val="dk1"/>
              </a:buClr>
              <a:buSzPts val="2500"/>
              <a:buFont typeface="Poppins SemiBold"/>
              <a:buNone/>
              <a:defRPr b="1" i="0" sz="2500" u="none" cap="none" strike="noStrike">
                <a:solidFill>
                  <a:schemeClr val="dk1"/>
                </a:solidFill>
                <a:latin typeface="Poppins SemiBold"/>
                <a:ea typeface="Poppins SemiBold"/>
                <a:cs typeface="Poppins SemiBold"/>
                <a:sym typeface="Poppins SemiBold"/>
              </a:defRPr>
            </a:lvl1pPr>
            <a:lvl2pPr lvl="1" marR="0" rtl="0" algn="l">
              <a:lnSpc>
                <a:spcPct val="100000"/>
              </a:lnSpc>
              <a:spcBef>
                <a:spcPts val="0"/>
              </a:spcBef>
              <a:spcAft>
                <a:spcPts val="0"/>
              </a:spcAft>
              <a:buClr>
                <a:srgbClr val="000000"/>
              </a:buClr>
              <a:buSzPts val="500"/>
              <a:buFont typeface="Arial"/>
              <a:buNone/>
              <a:defRPr b="0" i="0" sz="7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500"/>
              <a:buFont typeface="Arial"/>
              <a:buNone/>
              <a:defRPr b="0" i="0" sz="7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500"/>
              <a:buFont typeface="Arial"/>
              <a:buNone/>
              <a:defRPr b="0" i="0" sz="7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500"/>
              <a:buFont typeface="Arial"/>
              <a:buNone/>
              <a:defRPr b="0" i="0" sz="7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500"/>
              <a:buFont typeface="Arial"/>
              <a:buNone/>
              <a:defRPr b="0" i="0" sz="7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500"/>
              <a:buFont typeface="Arial"/>
              <a:buNone/>
              <a:defRPr b="0" i="0" sz="7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500"/>
              <a:buFont typeface="Arial"/>
              <a:buNone/>
              <a:defRPr b="0" i="0" sz="7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500"/>
              <a:buFont typeface="Arial"/>
              <a:buNone/>
              <a:defRPr b="0" i="0" sz="700" u="none" cap="none" strike="noStrike">
                <a:solidFill>
                  <a:srgbClr val="000000"/>
                </a:solidFill>
                <a:latin typeface="Arial"/>
                <a:ea typeface="Arial"/>
                <a:cs typeface="Arial"/>
                <a:sym typeface="Arial"/>
              </a:defRPr>
            </a:lvl9pPr>
          </a:lstStyle>
          <a:p/>
        </p:txBody>
      </p:sp>
      <p:sp>
        <p:nvSpPr>
          <p:cNvPr id="3071" name="Google Shape;3071;g3970249a880_0_8331"/>
          <p:cNvSpPr txBox="1"/>
          <p:nvPr>
            <p:ph idx="1" type="body"/>
          </p:nvPr>
        </p:nvSpPr>
        <p:spPr>
          <a:xfrm>
            <a:off x="328673" y="801674"/>
            <a:ext cx="8489100" cy="3100200"/>
          </a:xfrm>
          <a:prstGeom prst="rect">
            <a:avLst/>
          </a:prstGeom>
          <a:noFill/>
          <a:ln>
            <a:noFill/>
          </a:ln>
        </p:spPr>
        <p:txBody>
          <a:bodyPr anchorCtr="0" anchor="t" bIns="0" lIns="0" spcFirstLastPara="1" rIns="0" wrap="square" tIns="0">
            <a:noAutofit/>
          </a:bodyPr>
          <a:lstStyle>
            <a:lvl1pPr indent="-285750" lvl="0" marL="457200" marR="0" rtl="0" algn="l">
              <a:lnSpc>
                <a:spcPct val="95000"/>
              </a:lnSpc>
              <a:spcBef>
                <a:spcPts val="1300"/>
              </a:spcBef>
              <a:spcAft>
                <a:spcPts val="0"/>
              </a:spcAft>
              <a:buClr>
                <a:schemeClr val="dk1"/>
              </a:buClr>
              <a:buSzPts val="900"/>
              <a:buFont typeface="ADLaM Display"/>
              <a:buChar char="●"/>
              <a:defRPr b="0" i="0" sz="1000" u="none" cap="none" strike="noStrike">
                <a:solidFill>
                  <a:schemeClr val="dk1"/>
                </a:solidFill>
                <a:latin typeface="Poppins Medium"/>
                <a:ea typeface="Poppins Medium"/>
                <a:cs typeface="Poppins Medium"/>
                <a:sym typeface="Poppins Medium"/>
              </a:defRPr>
            </a:lvl1pPr>
            <a:lvl2pPr indent="-279400" lvl="1" marL="914400" marR="0" rtl="0" algn="l">
              <a:lnSpc>
                <a:spcPct val="95000"/>
              </a:lnSpc>
              <a:spcBef>
                <a:spcPts val="1300"/>
              </a:spcBef>
              <a:spcAft>
                <a:spcPts val="0"/>
              </a:spcAft>
              <a:buClr>
                <a:schemeClr val="dk1"/>
              </a:buClr>
              <a:buSzPts val="800"/>
              <a:buFont typeface="ADLaM Display"/>
              <a:buChar char="●"/>
              <a:defRPr b="0" i="0" sz="900" u="none" cap="none" strike="noStrike">
                <a:solidFill>
                  <a:schemeClr val="dk1"/>
                </a:solidFill>
                <a:latin typeface="Poppins Medium"/>
                <a:ea typeface="Poppins Medium"/>
                <a:cs typeface="Poppins Medium"/>
                <a:sym typeface="Poppins Medium"/>
              </a:defRPr>
            </a:lvl2pPr>
            <a:lvl3pPr indent="-273050" lvl="2" marL="1371600" marR="0" rtl="0" algn="l">
              <a:lnSpc>
                <a:spcPct val="95000"/>
              </a:lnSpc>
              <a:spcBef>
                <a:spcPts val="1300"/>
              </a:spcBef>
              <a:spcAft>
                <a:spcPts val="0"/>
              </a:spcAft>
              <a:buClr>
                <a:schemeClr val="dk1"/>
              </a:buClr>
              <a:buSzPts val="700"/>
              <a:buFont typeface="ADLaM Display"/>
              <a:buChar char="●"/>
              <a:defRPr b="0" i="0" sz="700" u="none" cap="none" strike="noStrike">
                <a:solidFill>
                  <a:schemeClr val="dk1"/>
                </a:solidFill>
                <a:latin typeface="Poppins Medium"/>
                <a:ea typeface="Poppins Medium"/>
                <a:cs typeface="Poppins Medium"/>
                <a:sym typeface="Poppins Medium"/>
              </a:defRPr>
            </a:lvl3pPr>
            <a:lvl4pPr indent="-260350" lvl="3" marL="1828800" marR="0" rtl="0" algn="l">
              <a:lnSpc>
                <a:spcPct val="95000"/>
              </a:lnSpc>
              <a:spcBef>
                <a:spcPts val="1300"/>
              </a:spcBef>
              <a:spcAft>
                <a:spcPts val="0"/>
              </a:spcAft>
              <a:buClr>
                <a:schemeClr val="dk1"/>
              </a:buClr>
              <a:buSzPts val="500"/>
              <a:buFont typeface="ADLaM Display"/>
              <a:buChar char="●"/>
              <a:defRPr b="0" i="0" sz="600" u="none" cap="none" strike="noStrike">
                <a:solidFill>
                  <a:schemeClr val="dk1"/>
                </a:solidFill>
                <a:latin typeface="Poppins Medium"/>
                <a:ea typeface="Poppins Medium"/>
                <a:cs typeface="Poppins Medium"/>
                <a:sym typeface="Poppins Medium"/>
              </a:defRPr>
            </a:lvl4pPr>
            <a:lvl5pPr indent="-254000" lvl="4" marL="2286000" marR="0" rtl="0" algn="l">
              <a:lnSpc>
                <a:spcPct val="95000"/>
              </a:lnSpc>
              <a:spcBef>
                <a:spcPts val="1300"/>
              </a:spcBef>
              <a:spcAft>
                <a:spcPts val="0"/>
              </a:spcAft>
              <a:buClr>
                <a:schemeClr val="dk1"/>
              </a:buClr>
              <a:buSzPts val="400"/>
              <a:buFont typeface="ADLaM Display"/>
              <a:buChar char="●"/>
              <a:defRPr b="0" i="0" sz="400" u="none" cap="none" strike="noStrike">
                <a:solidFill>
                  <a:schemeClr val="dk1"/>
                </a:solidFill>
                <a:latin typeface="Poppins Medium"/>
                <a:ea typeface="Poppins Medium"/>
                <a:cs typeface="Poppins Medium"/>
                <a:sym typeface="Poppins Medium"/>
              </a:defRPr>
            </a:lvl5pPr>
            <a:lvl6pPr indent="-241300" lvl="5" marL="2743200" marR="0" rtl="0" algn="l">
              <a:lnSpc>
                <a:spcPct val="90000"/>
              </a:lnSpc>
              <a:spcBef>
                <a:spcPts val="400"/>
              </a:spcBef>
              <a:spcAft>
                <a:spcPts val="0"/>
              </a:spcAft>
              <a:buClr>
                <a:schemeClr val="dk1"/>
              </a:buClr>
              <a:buSzPts val="200"/>
              <a:buFont typeface="Arial"/>
              <a:buChar char="•"/>
              <a:defRPr b="0" i="0" sz="200" u="none" cap="none" strike="noStrike">
                <a:solidFill>
                  <a:schemeClr val="dk1"/>
                </a:solidFill>
                <a:latin typeface="Poppins Medium"/>
                <a:ea typeface="Poppins Medium"/>
                <a:cs typeface="Poppins Medium"/>
                <a:sym typeface="Poppins Medium"/>
              </a:defRPr>
            </a:lvl6pPr>
            <a:lvl7pPr indent="-241300" lvl="6" marL="3200400" marR="0" rtl="0" algn="l">
              <a:lnSpc>
                <a:spcPct val="90000"/>
              </a:lnSpc>
              <a:spcBef>
                <a:spcPts val="400"/>
              </a:spcBef>
              <a:spcAft>
                <a:spcPts val="0"/>
              </a:spcAft>
              <a:buClr>
                <a:schemeClr val="dk1"/>
              </a:buClr>
              <a:buSzPts val="200"/>
              <a:buFont typeface="Arial"/>
              <a:buChar char="•"/>
              <a:defRPr b="0" i="0" sz="200" u="none" cap="none" strike="noStrike">
                <a:solidFill>
                  <a:schemeClr val="dk1"/>
                </a:solidFill>
                <a:latin typeface="Poppins Medium"/>
                <a:ea typeface="Poppins Medium"/>
                <a:cs typeface="Poppins Medium"/>
                <a:sym typeface="Poppins Medium"/>
              </a:defRPr>
            </a:lvl7pPr>
            <a:lvl8pPr indent="-241300" lvl="7" marL="3657600" marR="0" rtl="0" algn="l">
              <a:lnSpc>
                <a:spcPct val="90000"/>
              </a:lnSpc>
              <a:spcBef>
                <a:spcPts val="400"/>
              </a:spcBef>
              <a:spcAft>
                <a:spcPts val="0"/>
              </a:spcAft>
              <a:buClr>
                <a:schemeClr val="dk1"/>
              </a:buClr>
              <a:buSzPts val="200"/>
              <a:buFont typeface="Arial"/>
              <a:buChar char="•"/>
              <a:defRPr b="0" i="0" sz="200" u="none" cap="none" strike="noStrike">
                <a:solidFill>
                  <a:schemeClr val="dk1"/>
                </a:solidFill>
                <a:latin typeface="Poppins Medium"/>
                <a:ea typeface="Poppins Medium"/>
                <a:cs typeface="Poppins Medium"/>
                <a:sym typeface="Poppins Medium"/>
              </a:defRPr>
            </a:lvl8pPr>
            <a:lvl9pPr indent="-241300" lvl="8" marL="4114800" marR="0" rtl="0" algn="l">
              <a:lnSpc>
                <a:spcPct val="90000"/>
              </a:lnSpc>
              <a:spcBef>
                <a:spcPts val="400"/>
              </a:spcBef>
              <a:spcAft>
                <a:spcPts val="0"/>
              </a:spcAft>
              <a:buClr>
                <a:schemeClr val="dk1"/>
              </a:buClr>
              <a:buSzPts val="200"/>
              <a:buFont typeface="Arial"/>
              <a:buChar char="•"/>
              <a:defRPr b="0" i="0" sz="200" u="none" cap="none" strike="noStrike">
                <a:solidFill>
                  <a:schemeClr val="dk1"/>
                </a:solidFill>
                <a:latin typeface="Poppins Medium"/>
                <a:ea typeface="Poppins Medium"/>
                <a:cs typeface="Poppins Medium"/>
                <a:sym typeface="Poppins Medium"/>
              </a:defRPr>
            </a:lvl9pPr>
          </a:lstStyle>
          <a:p/>
        </p:txBody>
      </p:sp>
      <p:sp>
        <p:nvSpPr>
          <p:cNvPr id="3072" name="Google Shape;3072;g3970249a880_0_833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rtl="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rtl="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rtl="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rtl="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rtl="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rtl="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rtl="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rtl="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rtl="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3073" name="Google Shape;3073;g3970249a880_0_8331"/>
          <p:cNvPicPr preferRelativeResize="0"/>
          <p:nvPr/>
        </p:nvPicPr>
        <p:blipFill rotWithShape="1">
          <a:blip r:embed="rId1">
            <a:alphaModFix/>
          </a:blip>
          <a:srcRect b="0" l="0" r="0" t="0"/>
          <a:stretch/>
        </p:blipFill>
        <p:spPr>
          <a:xfrm>
            <a:off x="8380847" y="4822425"/>
            <a:ext cx="539106" cy="160786"/>
          </a:xfrm>
          <a:prstGeom prst="rect">
            <a:avLst/>
          </a:prstGeom>
          <a:noFill/>
          <a:ln>
            <a:noFill/>
          </a:ln>
        </p:spPr>
      </p:pic>
      <p:cxnSp>
        <p:nvCxnSpPr>
          <p:cNvPr id="3074" name="Google Shape;3074;g3970249a880_0_8331"/>
          <p:cNvCxnSpPr/>
          <p:nvPr/>
        </p:nvCxnSpPr>
        <p:spPr>
          <a:xfrm>
            <a:off x="681901" y="4883706"/>
            <a:ext cx="0" cy="45600"/>
          </a:xfrm>
          <a:prstGeom prst="straightConnector1">
            <a:avLst/>
          </a:prstGeom>
          <a:noFill/>
          <a:ln cap="flat" cmpd="sng" w="9525">
            <a:solidFill>
              <a:srgbClr val="DA0025"/>
            </a:solidFill>
            <a:prstDash val="solid"/>
            <a:miter lim="800000"/>
            <a:headEnd len="sm" w="sm" type="none"/>
            <a:tailEnd len="sm" w="sm" type="none"/>
          </a:ln>
        </p:spPr>
      </p:cxnSp>
      <p:sp>
        <p:nvSpPr>
          <p:cNvPr id="3075" name="Google Shape;3075;g3970249a880_0_8331"/>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dk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spTree>
  </p:cSld>
  <p:clrMap accent1="accent1" accent2="accent2" accent3="accent3" accent4="accent4" accent5="accent5" accent6="accent6" bg1="lt1" bg2="dk2" tx1="dk1" tx2="lt2" folHlink="folHlink" hlink="hlink"/>
  <p:sldLayoutIdLst>
    <p:sldLayoutId id="2147483847" r:id="rId2"/>
    <p:sldLayoutId id="2147483848" r:id="rId3"/>
    <p:sldLayoutId id="2147483849" r:id="rId4"/>
    <p:sldLayoutId id="2147483850" r:id="rId5"/>
    <p:sldLayoutId id="2147483851" r:id="rId6"/>
    <p:sldLayoutId id="2147483852" r:id="rId7"/>
    <p:sldLayoutId id="2147483853" r:id="rId8"/>
    <p:sldLayoutId id="2147483854" r:id="rId9"/>
    <p:sldLayoutId id="2147483855" r:id="rId10"/>
    <p:sldLayoutId id="2147483856" r:id="rId11"/>
    <p:sldLayoutId id="2147483857" r:id="rId12"/>
    <p:sldLayoutId id="2147483858" r:id="rId13"/>
    <p:sldLayoutId id="2147483859" r:id="rId14"/>
    <p:sldLayoutId id="2147483860" r:id="rId15"/>
    <p:sldLayoutId id="2147483861" r:id="rId16"/>
    <p:sldLayoutId id="2147483862" r:id="rId17"/>
    <p:sldLayoutId id="2147483863" r:id="rId18"/>
    <p:sldLayoutId id="2147483864" r:id="rId19"/>
    <p:sldLayoutId id="2147483865" r:id="rId20"/>
    <p:sldLayoutId id="2147483866" r:id="rId21"/>
    <p:sldLayoutId id="2147483867" r:id="rId22"/>
    <p:sldLayoutId id="2147483868" r:id="rId23"/>
    <p:sldLayoutId id="2147483869" r:id="rId24"/>
    <p:sldLayoutId id="2147483870" r:id="rId25"/>
    <p:sldLayoutId id="2147483871" r:id="rId26"/>
    <p:sldLayoutId id="2147483872" r:id="rId27"/>
    <p:sldLayoutId id="2147483873" r:id="rId28"/>
    <p:sldLayoutId id="2147483874" r:id="rId29"/>
    <p:sldLayoutId id="2147483875" r:id="rId30"/>
    <p:sldLayoutId id="2147483876" r:id="rId31"/>
    <p:sldLayoutId id="2147483877" r:id="rId32"/>
    <p:sldLayoutId id="2147483878" r:id="rId33"/>
    <p:sldLayoutId id="2147483879" r:id="rId34"/>
    <p:sldLayoutId id="2147483880" r:id="rId35"/>
    <p:sldLayoutId id="2147483881" r:id="rId36"/>
    <p:sldLayoutId id="2147483882" r:id="rId37"/>
    <p:sldLayoutId id="2147483883" r:id="rId38"/>
    <p:sldLayoutId id="2147483884" r:id="rId39"/>
    <p:sldLayoutId id="2147483885" r:id="rId40"/>
    <p:sldLayoutId id="2147483886" r:id="rId41"/>
    <p:sldLayoutId id="2147483887" r:id="rId42"/>
    <p:sldLayoutId id="2147483888" r:id="rId43"/>
    <p:sldLayoutId id="2147483889" r:id="rId44"/>
    <p:sldLayoutId id="2147483890" r:id="rId45"/>
    <p:sldLayoutId id="2147483891" r:id="rId46"/>
    <p:sldLayoutId id="2147483892" r:id="rId47"/>
    <p:sldLayoutId id="2147483893" r:id="rId48"/>
    <p:sldLayoutId id="2147483894" r:id="rId49"/>
    <p:sldLayoutId id="2147483895" r:id="rId50"/>
    <p:sldLayoutId id="2147483896" r:id="rId51"/>
    <p:sldLayoutId id="2147483897" r:id="rId52"/>
    <p:sldLayoutId id="2147483898" r:id="rId53"/>
    <p:sldLayoutId id="2147483899" r:id="rId54"/>
    <p:sldLayoutId id="2147483900" r:id="rId55"/>
    <p:sldLayoutId id="2147483901" r:id="rId56"/>
    <p:sldLayoutId id="2147483902" r:id="rId57"/>
    <p:sldLayoutId id="2147483903" r:id="rId58"/>
    <p:sldLayoutId id="2147483904" r:id="rId59"/>
    <p:sldLayoutId id="2147483905" r:id="rId60"/>
    <p:sldLayoutId id="2147483906" r:id="rId61"/>
    <p:sldLayoutId id="2147483907" r:id="rId62"/>
    <p:sldLayoutId id="2147483908" r:id="rId63"/>
    <p:sldLayoutId id="2147483909" r:id="rId64"/>
    <p:sldLayoutId id="2147483910" r:id="rId65"/>
    <p:sldLayoutId id="2147483911" r:id="rId66"/>
    <p:sldLayoutId id="2147483912" r:id="rId67"/>
    <p:sldLayoutId id="2147483913" r:id="rId68"/>
    <p:sldLayoutId id="2147483914" r:id="rId69"/>
    <p:sldLayoutId id="2147483915" r:id="rId70"/>
    <p:sldLayoutId id="2147483916" r:id="rId71"/>
    <p:sldLayoutId id="2147483917" r:id="rId72"/>
    <p:sldLayoutId id="2147483918" r:id="rId73"/>
    <p:sldLayoutId id="2147483919" r:id="rId74"/>
    <p:sldLayoutId id="2147483920" r:id="rId75"/>
    <p:sldLayoutId id="2147483921" r:id="rId76"/>
    <p:sldLayoutId id="2147483922" r:id="rId77"/>
    <p:sldLayoutId id="2147483923" r:id="rId78"/>
    <p:sldLayoutId id="2147483924" r:id="rId79"/>
    <p:sldLayoutId id="2147483925" r:id="rId80"/>
    <p:sldLayoutId id="2147483926" r:id="rId81"/>
    <p:sldLayoutId id="2147483927" r:id="rId82"/>
    <p:sldLayoutId id="2147483928" r:id="rId83"/>
    <p:sldLayoutId id="2147483929" r:id="rId84"/>
    <p:sldLayoutId id="2147483930" r:id="rId85"/>
    <p:sldLayoutId id="2147483931" r:id="rId86"/>
    <p:sldLayoutId id="2147483932" r:id="rId87"/>
    <p:sldLayoutId id="2147483933" r:id="rId88"/>
    <p:sldLayoutId id="2147483934" r:id="rId89"/>
    <p:sldLayoutId id="2147483935" r:id="rId90"/>
    <p:sldLayoutId id="2147483936" r:id="rId91"/>
    <p:sldLayoutId id="2147483937" r:id="rId92"/>
    <p:sldLayoutId id="2147483938" r:id="rId93"/>
    <p:sldLayoutId id="2147483939" r:id="rId94"/>
    <p:sldLayoutId id="2147483940" r:id="rId95"/>
    <p:sldLayoutId id="2147483941" r:id="rId96"/>
    <p:sldLayoutId id="2147483942" r:id="rId97"/>
    <p:sldLayoutId id="2147483943" r:id="rId98"/>
    <p:sldLayoutId id="2147483944" r:id="rId99"/>
    <p:sldLayoutId id="2147483945" r:id="rId100"/>
    <p:sldLayoutId id="2147483946" r:id="rId101"/>
    <p:sldLayoutId id="2147483947" r:id="rId102"/>
    <p:sldLayoutId id="2147483948" r:id="rId103"/>
    <p:sldLayoutId id="2147483949" r:id="rId104"/>
    <p:sldLayoutId id="2147483950" r:id="rId105"/>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15:clr>
            <a:srgbClr val="BFE643"/>
          </p15:clr>
        </p15:guide>
        <p15:guide id="2" pos="5760">
          <p15:clr>
            <a:srgbClr val="BFE643"/>
          </p15:clr>
        </p15:guide>
        <p15:guide id="3" pos="205">
          <p15:clr>
            <a:srgbClr val="BFE643"/>
          </p15:clr>
        </p15:guide>
        <p15:guide id="4" pos="923">
          <p15:clr>
            <a:srgbClr val="BFE643"/>
          </p15:clr>
        </p15:guide>
        <p15:guide id="5" pos="977">
          <p15:clr>
            <a:srgbClr val="BFE643"/>
          </p15:clr>
        </p15:guide>
        <p15:guide id="6" pos="1695">
          <p15:clr>
            <a:srgbClr val="BFE643"/>
          </p15:clr>
        </p15:guide>
        <p15:guide id="7" pos="1749">
          <p15:clr>
            <a:srgbClr val="BFE643"/>
          </p15:clr>
        </p15:guide>
        <p15:guide id="8" pos="2467">
          <p15:clr>
            <a:srgbClr val="BFE643"/>
          </p15:clr>
        </p15:guide>
        <p15:guide id="9" pos="2521">
          <p15:clr>
            <a:srgbClr val="BFE643"/>
          </p15:clr>
        </p15:guide>
        <p15:guide id="10" pos="3239">
          <p15:clr>
            <a:srgbClr val="BFE643"/>
          </p15:clr>
        </p15:guide>
        <p15:guide id="11" pos="3293">
          <p15:clr>
            <a:srgbClr val="BFE643"/>
          </p15:clr>
        </p15:guide>
        <p15:guide id="12" pos="4011">
          <p15:clr>
            <a:srgbClr val="BFE643"/>
          </p15:clr>
        </p15:guide>
        <p15:guide id="13" pos="4065">
          <p15:clr>
            <a:srgbClr val="BFE643"/>
          </p15:clr>
        </p15:guide>
        <p15:guide id="14" pos="4783">
          <p15:clr>
            <a:srgbClr val="BFE643"/>
          </p15:clr>
        </p15:guide>
        <p15:guide id="15" pos="4837">
          <p15:clr>
            <a:srgbClr val="BFE643"/>
          </p15:clr>
        </p15:guide>
        <p15:guide id="16" pos="5555">
          <p15:clr>
            <a:srgbClr val="BFE643"/>
          </p15:clr>
        </p15:guide>
        <p15:guide id="17" orient="horz">
          <p15:clr>
            <a:srgbClr val="BFE643"/>
          </p15:clr>
        </p15:guide>
        <p15:guide id="18" orient="horz" pos="3240">
          <p15:clr>
            <a:srgbClr val="BFE643"/>
          </p15:clr>
        </p15:guide>
        <p15:guide id="19" orient="horz" pos="205">
          <p15:clr>
            <a:srgbClr val="BFE643"/>
          </p15:clr>
        </p15:guide>
        <p15:guide id="20" orient="horz" pos="439">
          <p15:clr>
            <a:srgbClr val="BFE643"/>
          </p15:clr>
        </p15:guide>
        <p15:guide id="21" orient="horz" pos="493">
          <p15:clr>
            <a:srgbClr val="BFE643"/>
          </p15:clr>
        </p15:guide>
        <p15:guide id="22" orient="horz" pos="728">
          <p15:clr>
            <a:srgbClr val="BFE643"/>
          </p15:clr>
        </p15:guide>
        <p15:guide id="23" orient="horz" pos="782">
          <p15:clr>
            <a:srgbClr val="BFE643"/>
          </p15:clr>
        </p15:guide>
        <p15:guide id="24" orient="horz" pos="1016">
          <p15:clr>
            <a:srgbClr val="BFE643"/>
          </p15:clr>
        </p15:guide>
        <p15:guide id="25" orient="horz" pos="1070">
          <p15:clr>
            <a:srgbClr val="BFE643"/>
          </p15:clr>
        </p15:guide>
        <p15:guide id="26" orient="horz" pos="1305">
          <p15:clr>
            <a:srgbClr val="BFE643"/>
          </p15:clr>
        </p15:guide>
        <p15:guide id="27" orient="horz" pos="1359">
          <p15:clr>
            <a:srgbClr val="BFE643"/>
          </p15:clr>
        </p15:guide>
        <p15:guide id="28" orient="horz" pos="1593">
          <p15:clr>
            <a:srgbClr val="BFE643"/>
          </p15:clr>
        </p15:guide>
        <p15:guide id="29" orient="horz" pos="1647">
          <p15:clr>
            <a:srgbClr val="BFE643"/>
          </p15:clr>
        </p15:guide>
        <p15:guide id="30" orient="horz" pos="1881">
          <p15:clr>
            <a:srgbClr val="BFE643"/>
          </p15:clr>
        </p15:guide>
        <p15:guide id="31" orient="horz" pos="1935">
          <p15:clr>
            <a:srgbClr val="BFE643"/>
          </p15:clr>
        </p15:guide>
        <p15:guide id="32" orient="horz" pos="2169">
          <p15:clr>
            <a:srgbClr val="BFE643"/>
          </p15:clr>
        </p15:guide>
        <p15:guide id="33" orient="horz" pos="2223">
          <p15:clr>
            <a:srgbClr val="BFE643"/>
          </p15:clr>
        </p15:guide>
        <p15:guide id="34" orient="horz" pos="2458">
          <p15:clr>
            <a:srgbClr val="BFE643"/>
          </p15:clr>
        </p15:guide>
        <p15:guide id="35" orient="horz" pos="2512">
          <p15:clr>
            <a:srgbClr val="BFE643"/>
          </p15:clr>
        </p15:guide>
        <p15:guide id="36" orient="horz" pos="2746">
          <p15:clr>
            <a:srgbClr val="BFE643"/>
          </p15:clr>
        </p15:guide>
        <p15:guide id="37" orient="horz" pos="2800">
          <p15:clr>
            <a:srgbClr val="BFE643"/>
          </p15:clr>
        </p15:guide>
        <p15:guide id="38" orient="horz" pos="3035">
          <p15:clr>
            <a:srgbClr val="BFE643"/>
          </p15:clr>
        </p15:guide>
      </p15:sldGuideLst>
    </p:ext>
  </p:extLst>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4722" name="Shape 4722"/>
        <p:cNvGrpSpPr/>
        <p:nvPr/>
      </p:nvGrpSpPr>
      <p:grpSpPr>
        <a:xfrm>
          <a:off x="0" y="0"/>
          <a:ext cx="0" cy="0"/>
          <a:chOff x="0" y="0"/>
          <a:chExt cx="0" cy="0"/>
        </a:xfrm>
      </p:grpSpPr>
      <p:sp>
        <p:nvSpPr>
          <p:cNvPr id="4723" name="Google Shape;4723;g3d53bdb51f7_0_4997"/>
          <p:cNvSpPr txBox="1"/>
          <p:nvPr>
            <p:ph type="title"/>
          </p:nvPr>
        </p:nvSpPr>
        <p:spPr>
          <a:xfrm>
            <a:off x="325593" y="325636"/>
            <a:ext cx="8489100" cy="372000"/>
          </a:xfrm>
          <a:prstGeom prst="rect">
            <a:avLst/>
          </a:prstGeom>
          <a:noFill/>
          <a:ln>
            <a:noFill/>
          </a:ln>
        </p:spPr>
        <p:txBody>
          <a:bodyPr anchorCtr="0" anchor="t" bIns="0" lIns="0" spcFirstLastPara="1" rIns="0" wrap="square" tIns="0">
            <a:noAutofit/>
          </a:bodyPr>
          <a:lstStyle>
            <a:lvl1pPr lvl="0" marR="0" algn="l">
              <a:lnSpc>
                <a:spcPct val="90000"/>
              </a:lnSpc>
              <a:spcBef>
                <a:spcPts val="0"/>
              </a:spcBef>
              <a:spcAft>
                <a:spcPts val="0"/>
              </a:spcAft>
              <a:buClr>
                <a:schemeClr val="dk1"/>
              </a:buClr>
              <a:buSzPts val="2500"/>
              <a:buFont typeface="Poppins SemiBold"/>
              <a:buNone/>
              <a:defRPr b="1" i="0" sz="2500" u="none" cap="none" strike="noStrike">
                <a:solidFill>
                  <a:schemeClr val="dk1"/>
                </a:solidFill>
                <a:latin typeface="Poppins SemiBold"/>
                <a:ea typeface="Poppins SemiBold"/>
                <a:cs typeface="Poppins SemiBold"/>
                <a:sym typeface="Poppins SemiBold"/>
              </a:defRPr>
            </a:lvl1pPr>
            <a:lvl2pPr lvl="1" marR="0" algn="l">
              <a:lnSpc>
                <a:spcPct val="100000"/>
              </a:lnSpc>
              <a:spcBef>
                <a:spcPts val="0"/>
              </a:spcBef>
              <a:spcAft>
                <a:spcPts val="0"/>
              </a:spcAft>
              <a:buClr>
                <a:srgbClr val="000000"/>
              </a:buClr>
              <a:buSzPts val="500"/>
              <a:buFont typeface="Arial"/>
              <a:buNone/>
              <a:defRPr b="0" i="0" sz="700" u="none" cap="none" strike="noStrike">
                <a:solidFill>
                  <a:srgbClr val="000000"/>
                </a:solidFill>
                <a:latin typeface="Arial"/>
                <a:ea typeface="Arial"/>
                <a:cs typeface="Arial"/>
                <a:sym typeface="Arial"/>
              </a:defRPr>
            </a:lvl2pPr>
            <a:lvl3pPr lvl="2" marR="0" algn="l">
              <a:lnSpc>
                <a:spcPct val="100000"/>
              </a:lnSpc>
              <a:spcBef>
                <a:spcPts val="0"/>
              </a:spcBef>
              <a:spcAft>
                <a:spcPts val="0"/>
              </a:spcAft>
              <a:buClr>
                <a:srgbClr val="000000"/>
              </a:buClr>
              <a:buSzPts val="500"/>
              <a:buFont typeface="Arial"/>
              <a:buNone/>
              <a:defRPr b="0" i="0" sz="700" u="none" cap="none" strike="noStrike">
                <a:solidFill>
                  <a:srgbClr val="000000"/>
                </a:solidFill>
                <a:latin typeface="Arial"/>
                <a:ea typeface="Arial"/>
                <a:cs typeface="Arial"/>
                <a:sym typeface="Arial"/>
              </a:defRPr>
            </a:lvl3pPr>
            <a:lvl4pPr lvl="3" marR="0" algn="l">
              <a:lnSpc>
                <a:spcPct val="100000"/>
              </a:lnSpc>
              <a:spcBef>
                <a:spcPts val="0"/>
              </a:spcBef>
              <a:spcAft>
                <a:spcPts val="0"/>
              </a:spcAft>
              <a:buClr>
                <a:srgbClr val="000000"/>
              </a:buClr>
              <a:buSzPts val="500"/>
              <a:buFont typeface="Arial"/>
              <a:buNone/>
              <a:defRPr b="0" i="0" sz="700" u="none" cap="none" strike="noStrike">
                <a:solidFill>
                  <a:srgbClr val="000000"/>
                </a:solidFill>
                <a:latin typeface="Arial"/>
                <a:ea typeface="Arial"/>
                <a:cs typeface="Arial"/>
                <a:sym typeface="Arial"/>
              </a:defRPr>
            </a:lvl4pPr>
            <a:lvl5pPr lvl="4" marR="0" algn="l">
              <a:lnSpc>
                <a:spcPct val="100000"/>
              </a:lnSpc>
              <a:spcBef>
                <a:spcPts val="0"/>
              </a:spcBef>
              <a:spcAft>
                <a:spcPts val="0"/>
              </a:spcAft>
              <a:buClr>
                <a:srgbClr val="000000"/>
              </a:buClr>
              <a:buSzPts val="500"/>
              <a:buFont typeface="Arial"/>
              <a:buNone/>
              <a:defRPr b="0" i="0" sz="700" u="none" cap="none" strike="noStrike">
                <a:solidFill>
                  <a:srgbClr val="000000"/>
                </a:solidFill>
                <a:latin typeface="Arial"/>
                <a:ea typeface="Arial"/>
                <a:cs typeface="Arial"/>
                <a:sym typeface="Arial"/>
              </a:defRPr>
            </a:lvl5pPr>
            <a:lvl6pPr lvl="5" marR="0" algn="l">
              <a:lnSpc>
                <a:spcPct val="100000"/>
              </a:lnSpc>
              <a:spcBef>
                <a:spcPts val="0"/>
              </a:spcBef>
              <a:spcAft>
                <a:spcPts val="0"/>
              </a:spcAft>
              <a:buClr>
                <a:srgbClr val="000000"/>
              </a:buClr>
              <a:buSzPts val="500"/>
              <a:buFont typeface="Arial"/>
              <a:buNone/>
              <a:defRPr b="0" i="0" sz="700" u="none" cap="none" strike="noStrike">
                <a:solidFill>
                  <a:srgbClr val="000000"/>
                </a:solidFill>
                <a:latin typeface="Arial"/>
                <a:ea typeface="Arial"/>
                <a:cs typeface="Arial"/>
                <a:sym typeface="Arial"/>
              </a:defRPr>
            </a:lvl6pPr>
            <a:lvl7pPr lvl="6" marR="0" algn="l">
              <a:lnSpc>
                <a:spcPct val="100000"/>
              </a:lnSpc>
              <a:spcBef>
                <a:spcPts val="0"/>
              </a:spcBef>
              <a:spcAft>
                <a:spcPts val="0"/>
              </a:spcAft>
              <a:buClr>
                <a:srgbClr val="000000"/>
              </a:buClr>
              <a:buSzPts val="500"/>
              <a:buFont typeface="Arial"/>
              <a:buNone/>
              <a:defRPr b="0" i="0" sz="700" u="none" cap="none" strike="noStrike">
                <a:solidFill>
                  <a:srgbClr val="000000"/>
                </a:solidFill>
                <a:latin typeface="Arial"/>
                <a:ea typeface="Arial"/>
                <a:cs typeface="Arial"/>
                <a:sym typeface="Arial"/>
              </a:defRPr>
            </a:lvl7pPr>
            <a:lvl8pPr lvl="7" marR="0" algn="l">
              <a:lnSpc>
                <a:spcPct val="100000"/>
              </a:lnSpc>
              <a:spcBef>
                <a:spcPts val="0"/>
              </a:spcBef>
              <a:spcAft>
                <a:spcPts val="0"/>
              </a:spcAft>
              <a:buClr>
                <a:srgbClr val="000000"/>
              </a:buClr>
              <a:buSzPts val="500"/>
              <a:buFont typeface="Arial"/>
              <a:buNone/>
              <a:defRPr b="0" i="0" sz="700" u="none" cap="none" strike="noStrike">
                <a:solidFill>
                  <a:srgbClr val="000000"/>
                </a:solidFill>
                <a:latin typeface="Arial"/>
                <a:ea typeface="Arial"/>
                <a:cs typeface="Arial"/>
                <a:sym typeface="Arial"/>
              </a:defRPr>
            </a:lvl8pPr>
            <a:lvl9pPr lvl="8" marR="0" algn="l">
              <a:lnSpc>
                <a:spcPct val="100000"/>
              </a:lnSpc>
              <a:spcBef>
                <a:spcPts val="0"/>
              </a:spcBef>
              <a:spcAft>
                <a:spcPts val="0"/>
              </a:spcAft>
              <a:buClr>
                <a:srgbClr val="000000"/>
              </a:buClr>
              <a:buSzPts val="500"/>
              <a:buFont typeface="Arial"/>
              <a:buNone/>
              <a:defRPr b="0" i="0" sz="700" u="none" cap="none" strike="noStrike">
                <a:solidFill>
                  <a:srgbClr val="000000"/>
                </a:solidFill>
                <a:latin typeface="Arial"/>
                <a:ea typeface="Arial"/>
                <a:cs typeface="Arial"/>
                <a:sym typeface="Arial"/>
              </a:defRPr>
            </a:lvl9pPr>
          </a:lstStyle>
          <a:p/>
        </p:txBody>
      </p:sp>
      <p:sp>
        <p:nvSpPr>
          <p:cNvPr id="4724" name="Google Shape;4724;g3d53bdb51f7_0_4997"/>
          <p:cNvSpPr txBox="1"/>
          <p:nvPr>
            <p:ph idx="1" type="body"/>
          </p:nvPr>
        </p:nvSpPr>
        <p:spPr>
          <a:xfrm>
            <a:off x="328673" y="801674"/>
            <a:ext cx="8489100" cy="3100200"/>
          </a:xfrm>
          <a:prstGeom prst="rect">
            <a:avLst/>
          </a:prstGeom>
          <a:noFill/>
          <a:ln>
            <a:noFill/>
          </a:ln>
        </p:spPr>
        <p:txBody>
          <a:bodyPr anchorCtr="0" anchor="t" bIns="0" lIns="0" spcFirstLastPara="1" rIns="0" wrap="square" tIns="0">
            <a:noAutofit/>
          </a:bodyPr>
          <a:lstStyle>
            <a:lvl1pPr indent="-285750" lvl="0" marL="457200" marR="0" algn="l">
              <a:lnSpc>
                <a:spcPct val="95000"/>
              </a:lnSpc>
              <a:spcBef>
                <a:spcPts val="1300"/>
              </a:spcBef>
              <a:spcAft>
                <a:spcPts val="0"/>
              </a:spcAft>
              <a:buClr>
                <a:schemeClr val="dk1"/>
              </a:buClr>
              <a:buSzPts val="900"/>
              <a:buFont typeface="ADLaM Display"/>
              <a:buChar char="●"/>
              <a:defRPr b="0" i="0" sz="1000" u="none" cap="none" strike="noStrike">
                <a:solidFill>
                  <a:schemeClr val="dk1"/>
                </a:solidFill>
                <a:latin typeface="Poppins Medium"/>
                <a:ea typeface="Poppins Medium"/>
                <a:cs typeface="Poppins Medium"/>
                <a:sym typeface="Poppins Medium"/>
              </a:defRPr>
            </a:lvl1pPr>
            <a:lvl2pPr indent="-279400" lvl="1" marL="914400" marR="0" algn="l">
              <a:lnSpc>
                <a:spcPct val="95000"/>
              </a:lnSpc>
              <a:spcBef>
                <a:spcPts val="1300"/>
              </a:spcBef>
              <a:spcAft>
                <a:spcPts val="0"/>
              </a:spcAft>
              <a:buClr>
                <a:schemeClr val="dk1"/>
              </a:buClr>
              <a:buSzPts val="800"/>
              <a:buFont typeface="ADLaM Display"/>
              <a:buChar char="●"/>
              <a:defRPr b="0" i="0" sz="900" u="none" cap="none" strike="noStrike">
                <a:solidFill>
                  <a:schemeClr val="dk1"/>
                </a:solidFill>
                <a:latin typeface="Poppins Medium"/>
                <a:ea typeface="Poppins Medium"/>
                <a:cs typeface="Poppins Medium"/>
                <a:sym typeface="Poppins Medium"/>
              </a:defRPr>
            </a:lvl2pPr>
            <a:lvl3pPr indent="-273050" lvl="2" marL="1371600" marR="0" algn="l">
              <a:lnSpc>
                <a:spcPct val="95000"/>
              </a:lnSpc>
              <a:spcBef>
                <a:spcPts val="1300"/>
              </a:spcBef>
              <a:spcAft>
                <a:spcPts val="0"/>
              </a:spcAft>
              <a:buClr>
                <a:schemeClr val="dk1"/>
              </a:buClr>
              <a:buSzPts val="700"/>
              <a:buFont typeface="ADLaM Display"/>
              <a:buChar char="●"/>
              <a:defRPr b="0" i="0" sz="700" u="none" cap="none" strike="noStrike">
                <a:solidFill>
                  <a:schemeClr val="dk1"/>
                </a:solidFill>
                <a:latin typeface="Poppins Medium"/>
                <a:ea typeface="Poppins Medium"/>
                <a:cs typeface="Poppins Medium"/>
                <a:sym typeface="Poppins Medium"/>
              </a:defRPr>
            </a:lvl3pPr>
            <a:lvl4pPr indent="-260350" lvl="3" marL="1828800" marR="0" algn="l">
              <a:lnSpc>
                <a:spcPct val="95000"/>
              </a:lnSpc>
              <a:spcBef>
                <a:spcPts val="1300"/>
              </a:spcBef>
              <a:spcAft>
                <a:spcPts val="0"/>
              </a:spcAft>
              <a:buClr>
                <a:schemeClr val="dk1"/>
              </a:buClr>
              <a:buSzPts val="500"/>
              <a:buFont typeface="ADLaM Display"/>
              <a:buChar char="●"/>
              <a:defRPr b="0" i="0" sz="600" u="none" cap="none" strike="noStrike">
                <a:solidFill>
                  <a:schemeClr val="dk1"/>
                </a:solidFill>
                <a:latin typeface="Poppins Medium"/>
                <a:ea typeface="Poppins Medium"/>
                <a:cs typeface="Poppins Medium"/>
                <a:sym typeface="Poppins Medium"/>
              </a:defRPr>
            </a:lvl4pPr>
            <a:lvl5pPr indent="-254000" lvl="4" marL="2286000" marR="0" algn="l">
              <a:lnSpc>
                <a:spcPct val="95000"/>
              </a:lnSpc>
              <a:spcBef>
                <a:spcPts val="1300"/>
              </a:spcBef>
              <a:spcAft>
                <a:spcPts val="0"/>
              </a:spcAft>
              <a:buClr>
                <a:schemeClr val="dk1"/>
              </a:buClr>
              <a:buSzPts val="400"/>
              <a:buFont typeface="ADLaM Display"/>
              <a:buChar char="●"/>
              <a:defRPr b="0" i="0" sz="400" u="none" cap="none" strike="noStrike">
                <a:solidFill>
                  <a:schemeClr val="dk1"/>
                </a:solidFill>
                <a:latin typeface="Poppins Medium"/>
                <a:ea typeface="Poppins Medium"/>
                <a:cs typeface="Poppins Medium"/>
                <a:sym typeface="Poppins Medium"/>
              </a:defRPr>
            </a:lvl5pPr>
            <a:lvl6pPr indent="-241300" lvl="5" marL="2743200" marR="0" algn="l">
              <a:lnSpc>
                <a:spcPct val="90000"/>
              </a:lnSpc>
              <a:spcBef>
                <a:spcPts val="400"/>
              </a:spcBef>
              <a:spcAft>
                <a:spcPts val="0"/>
              </a:spcAft>
              <a:buClr>
                <a:schemeClr val="dk1"/>
              </a:buClr>
              <a:buSzPts val="200"/>
              <a:buFont typeface="Arial"/>
              <a:buChar char="•"/>
              <a:defRPr b="0" i="0" sz="200" u="none" cap="none" strike="noStrike">
                <a:solidFill>
                  <a:schemeClr val="dk1"/>
                </a:solidFill>
                <a:latin typeface="Poppins Medium"/>
                <a:ea typeface="Poppins Medium"/>
                <a:cs typeface="Poppins Medium"/>
                <a:sym typeface="Poppins Medium"/>
              </a:defRPr>
            </a:lvl6pPr>
            <a:lvl7pPr indent="-241300" lvl="6" marL="3200400" marR="0" algn="l">
              <a:lnSpc>
                <a:spcPct val="90000"/>
              </a:lnSpc>
              <a:spcBef>
                <a:spcPts val="400"/>
              </a:spcBef>
              <a:spcAft>
                <a:spcPts val="0"/>
              </a:spcAft>
              <a:buClr>
                <a:schemeClr val="dk1"/>
              </a:buClr>
              <a:buSzPts val="200"/>
              <a:buFont typeface="Arial"/>
              <a:buChar char="•"/>
              <a:defRPr b="0" i="0" sz="200" u="none" cap="none" strike="noStrike">
                <a:solidFill>
                  <a:schemeClr val="dk1"/>
                </a:solidFill>
                <a:latin typeface="Poppins Medium"/>
                <a:ea typeface="Poppins Medium"/>
                <a:cs typeface="Poppins Medium"/>
                <a:sym typeface="Poppins Medium"/>
              </a:defRPr>
            </a:lvl7pPr>
            <a:lvl8pPr indent="-241300" lvl="7" marL="3657600" marR="0" algn="l">
              <a:lnSpc>
                <a:spcPct val="90000"/>
              </a:lnSpc>
              <a:spcBef>
                <a:spcPts val="400"/>
              </a:spcBef>
              <a:spcAft>
                <a:spcPts val="0"/>
              </a:spcAft>
              <a:buClr>
                <a:schemeClr val="dk1"/>
              </a:buClr>
              <a:buSzPts val="200"/>
              <a:buFont typeface="Arial"/>
              <a:buChar char="•"/>
              <a:defRPr b="0" i="0" sz="200" u="none" cap="none" strike="noStrike">
                <a:solidFill>
                  <a:schemeClr val="dk1"/>
                </a:solidFill>
                <a:latin typeface="Poppins Medium"/>
                <a:ea typeface="Poppins Medium"/>
                <a:cs typeface="Poppins Medium"/>
                <a:sym typeface="Poppins Medium"/>
              </a:defRPr>
            </a:lvl8pPr>
            <a:lvl9pPr indent="-241300" lvl="8" marL="4114800" marR="0" algn="l">
              <a:lnSpc>
                <a:spcPct val="90000"/>
              </a:lnSpc>
              <a:spcBef>
                <a:spcPts val="400"/>
              </a:spcBef>
              <a:spcAft>
                <a:spcPts val="0"/>
              </a:spcAft>
              <a:buClr>
                <a:schemeClr val="dk1"/>
              </a:buClr>
              <a:buSzPts val="200"/>
              <a:buFont typeface="Arial"/>
              <a:buChar char="•"/>
              <a:defRPr b="0" i="0" sz="200" u="none" cap="none" strike="noStrike">
                <a:solidFill>
                  <a:schemeClr val="dk1"/>
                </a:solidFill>
                <a:latin typeface="Poppins Medium"/>
                <a:ea typeface="Poppins Medium"/>
                <a:cs typeface="Poppins Medium"/>
                <a:sym typeface="Poppins Medium"/>
              </a:defRPr>
            </a:lvl9pPr>
          </a:lstStyle>
          <a:p/>
        </p:txBody>
      </p:sp>
      <p:sp>
        <p:nvSpPr>
          <p:cNvPr id="4725" name="Google Shape;4725;g3d53bdb51f7_0_499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4726" name="Google Shape;4726;g3d53bdb51f7_0_4997"/>
          <p:cNvPicPr preferRelativeResize="0"/>
          <p:nvPr/>
        </p:nvPicPr>
        <p:blipFill rotWithShape="1">
          <a:blip r:embed="rId1">
            <a:alphaModFix/>
          </a:blip>
          <a:srcRect b="0" l="0" r="0" t="0"/>
          <a:stretch/>
        </p:blipFill>
        <p:spPr>
          <a:xfrm>
            <a:off x="8380847" y="4822425"/>
            <a:ext cx="539106" cy="160786"/>
          </a:xfrm>
          <a:prstGeom prst="rect">
            <a:avLst/>
          </a:prstGeom>
          <a:noFill/>
          <a:ln>
            <a:noFill/>
          </a:ln>
        </p:spPr>
      </p:pic>
      <p:cxnSp>
        <p:nvCxnSpPr>
          <p:cNvPr id="4727" name="Google Shape;4727;g3d53bdb51f7_0_4997"/>
          <p:cNvCxnSpPr/>
          <p:nvPr/>
        </p:nvCxnSpPr>
        <p:spPr>
          <a:xfrm>
            <a:off x="681901" y="4883706"/>
            <a:ext cx="0" cy="45600"/>
          </a:xfrm>
          <a:prstGeom prst="straightConnector1">
            <a:avLst/>
          </a:prstGeom>
          <a:noFill/>
          <a:ln cap="flat" cmpd="sng" w="9525">
            <a:solidFill>
              <a:srgbClr val="DA0025"/>
            </a:solidFill>
            <a:prstDash val="solid"/>
            <a:miter lim="800000"/>
            <a:headEnd len="sm" w="sm" type="none"/>
            <a:tailEnd len="sm" w="sm" type="none"/>
          </a:ln>
        </p:spPr>
      </p:cxnSp>
      <p:sp>
        <p:nvSpPr>
          <p:cNvPr id="4728" name="Google Shape;4728;g3d53bdb51f7_0_4997"/>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dk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spTree>
  </p:cSld>
  <p:clrMap accent1="accent1" accent2="accent2" accent3="accent3" accent4="accent4" accent5="accent5" accent6="accent6" bg1="lt1" bg2="dk2" tx1="dk1" tx2="lt2" folHlink="folHlink" hlink="hlink"/>
  <p:sldLayoutIdLst>
    <p:sldLayoutId id="2147483952" r:id="rId2"/>
    <p:sldLayoutId id="2147483953" r:id="rId3"/>
    <p:sldLayoutId id="2147483954" r:id="rId4"/>
    <p:sldLayoutId id="2147483955" r:id="rId5"/>
    <p:sldLayoutId id="2147483956" r:id="rId6"/>
    <p:sldLayoutId id="2147483957" r:id="rId7"/>
    <p:sldLayoutId id="2147483958" r:id="rId8"/>
    <p:sldLayoutId id="2147483959" r:id="rId9"/>
    <p:sldLayoutId id="2147483960" r:id="rId10"/>
    <p:sldLayoutId id="2147483961" r:id="rId11"/>
    <p:sldLayoutId id="2147483962" r:id="rId12"/>
    <p:sldLayoutId id="2147483963" r:id="rId13"/>
    <p:sldLayoutId id="2147483964" r:id="rId14"/>
    <p:sldLayoutId id="2147483965" r:id="rId15"/>
    <p:sldLayoutId id="2147483966" r:id="rId16"/>
    <p:sldLayoutId id="2147483967" r:id="rId17"/>
    <p:sldLayoutId id="2147483968" r:id="rId18"/>
    <p:sldLayoutId id="2147483969" r:id="rId19"/>
    <p:sldLayoutId id="2147483970" r:id="rId20"/>
    <p:sldLayoutId id="2147483971" r:id="rId21"/>
    <p:sldLayoutId id="2147483972" r:id="rId22"/>
    <p:sldLayoutId id="2147483973" r:id="rId23"/>
    <p:sldLayoutId id="2147483974" r:id="rId24"/>
    <p:sldLayoutId id="2147483975" r:id="rId25"/>
    <p:sldLayoutId id="2147483976" r:id="rId26"/>
    <p:sldLayoutId id="2147483977" r:id="rId27"/>
    <p:sldLayoutId id="2147483978" r:id="rId28"/>
    <p:sldLayoutId id="2147483979" r:id="rId29"/>
    <p:sldLayoutId id="2147483980" r:id="rId30"/>
    <p:sldLayoutId id="2147483981" r:id="rId31"/>
    <p:sldLayoutId id="2147483982" r:id="rId32"/>
    <p:sldLayoutId id="2147483983" r:id="rId33"/>
    <p:sldLayoutId id="2147483984" r:id="rId34"/>
    <p:sldLayoutId id="2147483985" r:id="rId35"/>
    <p:sldLayoutId id="2147483986" r:id="rId36"/>
    <p:sldLayoutId id="2147483987" r:id="rId37"/>
    <p:sldLayoutId id="2147483988" r:id="rId38"/>
    <p:sldLayoutId id="2147483989" r:id="rId39"/>
    <p:sldLayoutId id="2147483990" r:id="rId40"/>
    <p:sldLayoutId id="2147483991" r:id="rId41"/>
    <p:sldLayoutId id="2147483992" r:id="rId42"/>
    <p:sldLayoutId id="2147483993" r:id="rId43"/>
    <p:sldLayoutId id="2147483994" r:id="rId44"/>
    <p:sldLayoutId id="2147483995" r:id="rId45"/>
    <p:sldLayoutId id="2147483996" r:id="rId46"/>
    <p:sldLayoutId id="2147483997" r:id="rId47"/>
    <p:sldLayoutId id="2147483998" r:id="rId48"/>
    <p:sldLayoutId id="2147483999" r:id="rId49"/>
    <p:sldLayoutId id="2147484000" r:id="rId50"/>
    <p:sldLayoutId id="2147484001" r:id="rId51"/>
    <p:sldLayoutId id="2147484002" r:id="rId52"/>
    <p:sldLayoutId id="2147484003" r:id="rId53"/>
    <p:sldLayoutId id="2147484004" r:id="rId54"/>
    <p:sldLayoutId id="2147484005" r:id="rId55"/>
    <p:sldLayoutId id="2147484006" r:id="rId56"/>
    <p:sldLayoutId id="2147484007" r:id="rId57"/>
    <p:sldLayoutId id="2147484008" r:id="rId58"/>
    <p:sldLayoutId id="2147484009" r:id="rId59"/>
    <p:sldLayoutId id="2147484010" r:id="rId60"/>
    <p:sldLayoutId id="2147484011" r:id="rId61"/>
    <p:sldLayoutId id="2147484012" r:id="rId62"/>
    <p:sldLayoutId id="2147484013" r:id="rId63"/>
    <p:sldLayoutId id="2147484014" r:id="rId64"/>
    <p:sldLayoutId id="2147484015" r:id="rId65"/>
    <p:sldLayoutId id="2147484016" r:id="rId66"/>
    <p:sldLayoutId id="2147484017" r:id="rId67"/>
    <p:sldLayoutId id="2147484018" r:id="rId68"/>
    <p:sldLayoutId id="2147484019" r:id="rId69"/>
    <p:sldLayoutId id="2147484020" r:id="rId70"/>
    <p:sldLayoutId id="2147484021" r:id="rId71"/>
    <p:sldLayoutId id="2147484022" r:id="rId72"/>
    <p:sldLayoutId id="2147484023" r:id="rId73"/>
    <p:sldLayoutId id="2147484024" r:id="rId74"/>
    <p:sldLayoutId id="2147484025" r:id="rId75"/>
    <p:sldLayoutId id="2147484026" r:id="rId76"/>
    <p:sldLayoutId id="2147484027" r:id="rId77"/>
    <p:sldLayoutId id="2147484028" r:id="rId78"/>
    <p:sldLayoutId id="2147484029" r:id="rId79"/>
    <p:sldLayoutId id="2147484030" r:id="rId80"/>
    <p:sldLayoutId id="2147484031" r:id="rId81"/>
    <p:sldLayoutId id="2147484032" r:id="rId82"/>
    <p:sldLayoutId id="2147484033" r:id="rId83"/>
    <p:sldLayoutId id="2147484034" r:id="rId84"/>
    <p:sldLayoutId id="2147484035" r:id="rId85"/>
    <p:sldLayoutId id="2147484036" r:id="rId86"/>
    <p:sldLayoutId id="2147484037" r:id="rId87"/>
    <p:sldLayoutId id="2147484038" r:id="rId88"/>
    <p:sldLayoutId id="2147484039" r:id="rId89"/>
    <p:sldLayoutId id="2147484040" r:id="rId90"/>
    <p:sldLayoutId id="2147484041" r:id="rId91"/>
    <p:sldLayoutId id="2147484042" r:id="rId92"/>
    <p:sldLayoutId id="2147484043" r:id="rId93"/>
    <p:sldLayoutId id="2147484044" r:id="rId94"/>
    <p:sldLayoutId id="2147484045" r:id="rId95"/>
    <p:sldLayoutId id="2147484046" r:id="rId96"/>
    <p:sldLayoutId id="2147484047" r:id="rId97"/>
    <p:sldLayoutId id="2147484048" r:id="rId98"/>
    <p:sldLayoutId id="2147484049" r:id="rId99"/>
    <p:sldLayoutId id="2147484050" r:id="rId100"/>
    <p:sldLayoutId id="2147484051" r:id="rId101"/>
    <p:sldLayoutId id="2147484052" r:id="rId102"/>
    <p:sldLayoutId id="2147484053" r:id="rId103"/>
    <p:sldLayoutId id="2147484054" r:id="rId104"/>
    <p:sldLayoutId id="2147484055" r:id="rId105"/>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15:clr>
            <a:srgbClr val="BFE643"/>
          </p15:clr>
        </p15:guide>
        <p15:guide id="2" pos="5760">
          <p15:clr>
            <a:srgbClr val="BFE643"/>
          </p15:clr>
        </p15:guide>
        <p15:guide id="3" pos="205">
          <p15:clr>
            <a:srgbClr val="BFE643"/>
          </p15:clr>
        </p15:guide>
        <p15:guide id="4" pos="923">
          <p15:clr>
            <a:srgbClr val="BFE643"/>
          </p15:clr>
        </p15:guide>
        <p15:guide id="5" pos="977">
          <p15:clr>
            <a:srgbClr val="BFE643"/>
          </p15:clr>
        </p15:guide>
        <p15:guide id="6" pos="1695">
          <p15:clr>
            <a:srgbClr val="BFE643"/>
          </p15:clr>
        </p15:guide>
        <p15:guide id="7" pos="1749">
          <p15:clr>
            <a:srgbClr val="BFE643"/>
          </p15:clr>
        </p15:guide>
        <p15:guide id="8" pos="2467">
          <p15:clr>
            <a:srgbClr val="BFE643"/>
          </p15:clr>
        </p15:guide>
        <p15:guide id="9" pos="2521">
          <p15:clr>
            <a:srgbClr val="BFE643"/>
          </p15:clr>
        </p15:guide>
        <p15:guide id="10" pos="3239">
          <p15:clr>
            <a:srgbClr val="BFE643"/>
          </p15:clr>
        </p15:guide>
        <p15:guide id="11" pos="3293">
          <p15:clr>
            <a:srgbClr val="BFE643"/>
          </p15:clr>
        </p15:guide>
        <p15:guide id="12" pos="4011">
          <p15:clr>
            <a:srgbClr val="BFE643"/>
          </p15:clr>
        </p15:guide>
        <p15:guide id="13" pos="4065">
          <p15:clr>
            <a:srgbClr val="BFE643"/>
          </p15:clr>
        </p15:guide>
        <p15:guide id="14" pos="4783">
          <p15:clr>
            <a:srgbClr val="BFE643"/>
          </p15:clr>
        </p15:guide>
        <p15:guide id="15" pos="4837">
          <p15:clr>
            <a:srgbClr val="BFE643"/>
          </p15:clr>
        </p15:guide>
        <p15:guide id="16" pos="5555">
          <p15:clr>
            <a:srgbClr val="BFE643"/>
          </p15:clr>
        </p15:guide>
        <p15:guide id="17" orient="horz">
          <p15:clr>
            <a:srgbClr val="BFE643"/>
          </p15:clr>
        </p15:guide>
        <p15:guide id="18" orient="horz" pos="3240">
          <p15:clr>
            <a:srgbClr val="BFE643"/>
          </p15:clr>
        </p15:guide>
        <p15:guide id="19" orient="horz" pos="205">
          <p15:clr>
            <a:srgbClr val="BFE643"/>
          </p15:clr>
        </p15:guide>
        <p15:guide id="20" orient="horz" pos="439">
          <p15:clr>
            <a:srgbClr val="BFE643"/>
          </p15:clr>
        </p15:guide>
        <p15:guide id="21" orient="horz" pos="493">
          <p15:clr>
            <a:srgbClr val="BFE643"/>
          </p15:clr>
        </p15:guide>
        <p15:guide id="22" orient="horz" pos="728">
          <p15:clr>
            <a:srgbClr val="BFE643"/>
          </p15:clr>
        </p15:guide>
        <p15:guide id="23" orient="horz" pos="782">
          <p15:clr>
            <a:srgbClr val="BFE643"/>
          </p15:clr>
        </p15:guide>
        <p15:guide id="24" orient="horz" pos="1016">
          <p15:clr>
            <a:srgbClr val="BFE643"/>
          </p15:clr>
        </p15:guide>
        <p15:guide id="25" orient="horz" pos="1070">
          <p15:clr>
            <a:srgbClr val="BFE643"/>
          </p15:clr>
        </p15:guide>
        <p15:guide id="26" orient="horz" pos="1305">
          <p15:clr>
            <a:srgbClr val="BFE643"/>
          </p15:clr>
        </p15:guide>
        <p15:guide id="27" orient="horz" pos="1359">
          <p15:clr>
            <a:srgbClr val="BFE643"/>
          </p15:clr>
        </p15:guide>
        <p15:guide id="28" orient="horz" pos="1593">
          <p15:clr>
            <a:srgbClr val="BFE643"/>
          </p15:clr>
        </p15:guide>
        <p15:guide id="29" orient="horz" pos="1647">
          <p15:clr>
            <a:srgbClr val="BFE643"/>
          </p15:clr>
        </p15:guide>
        <p15:guide id="30" orient="horz" pos="1881">
          <p15:clr>
            <a:srgbClr val="BFE643"/>
          </p15:clr>
        </p15:guide>
        <p15:guide id="31" orient="horz" pos="1935">
          <p15:clr>
            <a:srgbClr val="BFE643"/>
          </p15:clr>
        </p15:guide>
        <p15:guide id="32" orient="horz" pos="2169">
          <p15:clr>
            <a:srgbClr val="BFE643"/>
          </p15:clr>
        </p15:guide>
        <p15:guide id="33" orient="horz" pos="2223">
          <p15:clr>
            <a:srgbClr val="BFE643"/>
          </p15:clr>
        </p15:guide>
        <p15:guide id="34" orient="horz" pos="2458">
          <p15:clr>
            <a:srgbClr val="BFE643"/>
          </p15:clr>
        </p15:guide>
        <p15:guide id="35" orient="horz" pos="2512">
          <p15:clr>
            <a:srgbClr val="BFE643"/>
          </p15:clr>
        </p15:guide>
        <p15:guide id="36" orient="horz" pos="2746">
          <p15:clr>
            <a:srgbClr val="BFE643"/>
          </p15:clr>
        </p15:guide>
        <p15:guide id="37" orient="horz" pos="2800">
          <p15:clr>
            <a:srgbClr val="BFE643"/>
          </p15:clr>
        </p15:guide>
        <p15:guide id="38" orient="horz" pos="3035">
          <p15:clr>
            <a:srgbClr val="BFE643"/>
          </p15:clr>
        </p15:guide>
      </p15:sldGuideLst>
    </p:ext>
  </p:extLst>
</p:sldMaster>
</file>

<file path=ppt/slideMasters/slideMaster5.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6375" name="Shape 6375"/>
        <p:cNvGrpSpPr/>
        <p:nvPr/>
      </p:nvGrpSpPr>
      <p:grpSpPr>
        <a:xfrm>
          <a:off x="0" y="0"/>
          <a:ext cx="0" cy="0"/>
          <a:chOff x="0" y="0"/>
          <a:chExt cx="0" cy="0"/>
        </a:xfrm>
      </p:grpSpPr>
      <p:sp>
        <p:nvSpPr>
          <p:cNvPr id="6376" name="Google Shape;6376;g3d53bdb51f7_0_8030"/>
          <p:cNvSpPr txBox="1"/>
          <p:nvPr>
            <p:ph type="title"/>
          </p:nvPr>
        </p:nvSpPr>
        <p:spPr>
          <a:xfrm>
            <a:off x="325593" y="325636"/>
            <a:ext cx="8489100" cy="372000"/>
          </a:xfrm>
          <a:prstGeom prst="rect">
            <a:avLst/>
          </a:prstGeom>
          <a:noFill/>
          <a:ln>
            <a:noFill/>
          </a:ln>
        </p:spPr>
        <p:txBody>
          <a:bodyPr anchorCtr="0" anchor="t" bIns="0" lIns="0" spcFirstLastPara="1" rIns="0" wrap="square" tIns="0">
            <a:noAutofit/>
          </a:bodyPr>
          <a:lstStyle>
            <a:lvl1pPr lvl="0" marR="0" algn="l">
              <a:lnSpc>
                <a:spcPct val="90000"/>
              </a:lnSpc>
              <a:spcBef>
                <a:spcPts val="0"/>
              </a:spcBef>
              <a:spcAft>
                <a:spcPts val="0"/>
              </a:spcAft>
              <a:buClr>
                <a:schemeClr val="dk1"/>
              </a:buClr>
              <a:buSzPts val="2500"/>
              <a:buFont typeface="Poppins SemiBold"/>
              <a:buNone/>
              <a:defRPr b="1" i="0" sz="2500" u="none" cap="none" strike="noStrike">
                <a:solidFill>
                  <a:schemeClr val="dk1"/>
                </a:solidFill>
                <a:latin typeface="Poppins SemiBold"/>
                <a:ea typeface="Poppins SemiBold"/>
                <a:cs typeface="Poppins SemiBold"/>
                <a:sym typeface="Poppins SemiBold"/>
              </a:defRPr>
            </a:lvl1pPr>
            <a:lvl2pPr lvl="1" marR="0" algn="l">
              <a:lnSpc>
                <a:spcPct val="100000"/>
              </a:lnSpc>
              <a:spcBef>
                <a:spcPts val="0"/>
              </a:spcBef>
              <a:spcAft>
                <a:spcPts val="0"/>
              </a:spcAft>
              <a:buClr>
                <a:srgbClr val="000000"/>
              </a:buClr>
              <a:buSzPts val="500"/>
              <a:buFont typeface="Arial"/>
              <a:buNone/>
              <a:defRPr b="0" i="0" sz="700" u="none" cap="none" strike="noStrike">
                <a:solidFill>
                  <a:srgbClr val="000000"/>
                </a:solidFill>
                <a:latin typeface="Arial"/>
                <a:ea typeface="Arial"/>
                <a:cs typeface="Arial"/>
                <a:sym typeface="Arial"/>
              </a:defRPr>
            </a:lvl2pPr>
            <a:lvl3pPr lvl="2" marR="0" algn="l">
              <a:lnSpc>
                <a:spcPct val="100000"/>
              </a:lnSpc>
              <a:spcBef>
                <a:spcPts val="0"/>
              </a:spcBef>
              <a:spcAft>
                <a:spcPts val="0"/>
              </a:spcAft>
              <a:buClr>
                <a:srgbClr val="000000"/>
              </a:buClr>
              <a:buSzPts val="500"/>
              <a:buFont typeface="Arial"/>
              <a:buNone/>
              <a:defRPr b="0" i="0" sz="700" u="none" cap="none" strike="noStrike">
                <a:solidFill>
                  <a:srgbClr val="000000"/>
                </a:solidFill>
                <a:latin typeface="Arial"/>
                <a:ea typeface="Arial"/>
                <a:cs typeface="Arial"/>
                <a:sym typeface="Arial"/>
              </a:defRPr>
            </a:lvl3pPr>
            <a:lvl4pPr lvl="3" marR="0" algn="l">
              <a:lnSpc>
                <a:spcPct val="100000"/>
              </a:lnSpc>
              <a:spcBef>
                <a:spcPts val="0"/>
              </a:spcBef>
              <a:spcAft>
                <a:spcPts val="0"/>
              </a:spcAft>
              <a:buClr>
                <a:srgbClr val="000000"/>
              </a:buClr>
              <a:buSzPts val="500"/>
              <a:buFont typeface="Arial"/>
              <a:buNone/>
              <a:defRPr b="0" i="0" sz="700" u="none" cap="none" strike="noStrike">
                <a:solidFill>
                  <a:srgbClr val="000000"/>
                </a:solidFill>
                <a:latin typeface="Arial"/>
                <a:ea typeface="Arial"/>
                <a:cs typeface="Arial"/>
                <a:sym typeface="Arial"/>
              </a:defRPr>
            </a:lvl4pPr>
            <a:lvl5pPr lvl="4" marR="0" algn="l">
              <a:lnSpc>
                <a:spcPct val="100000"/>
              </a:lnSpc>
              <a:spcBef>
                <a:spcPts val="0"/>
              </a:spcBef>
              <a:spcAft>
                <a:spcPts val="0"/>
              </a:spcAft>
              <a:buClr>
                <a:srgbClr val="000000"/>
              </a:buClr>
              <a:buSzPts val="500"/>
              <a:buFont typeface="Arial"/>
              <a:buNone/>
              <a:defRPr b="0" i="0" sz="700" u="none" cap="none" strike="noStrike">
                <a:solidFill>
                  <a:srgbClr val="000000"/>
                </a:solidFill>
                <a:latin typeface="Arial"/>
                <a:ea typeface="Arial"/>
                <a:cs typeface="Arial"/>
                <a:sym typeface="Arial"/>
              </a:defRPr>
            </a:lvl5pPr>
            <a:lvl6pPr lvl="5" marR="0" algn="l">
              <a:lnSpc>
                <a:spcPct val="100000"/>
              </a:lnSpc>
              <a:spcBef>
                <a:spcPts val="0"/>
              </a:spcBef>
              <a:spcAft>
                <a:spcPts val="0"/>
              </a:spcAft>
              <a:buClr>
                <a:srgbClr val="000000"/>
              </a:buClr>
              <a:buSzPts val="500"/>
              <a:buFont typeface="Arial"/>
              <a:buNone/>
              <a:defRPr b="0" i="0" sz="700" u="none" cap="none" strike="noStrike">
                <a:solidFill>
                  <a:srgbClr val="000000"/>
                </a:solidFill>
                <a:latin typeface="Arial"/>
                <a:ea typeface="Arial"/>
                <a:cs typeface="Arial"/>
                <a:sym typeface="Arial"/>
              </a:defRPr>
            </a:lvl6pPr>
            <a:lvl7pPr lvl="6" marR="0" algn="l">
              <a:lnSpc>
                <a:spcPct val="100000"/>
              </a:lnSpc>
              <a:spcBef>
                <a:spcPts val="0"/>
              </a:spcBef>
              <a:spcAft>
                <a:spcPts val="0"/>
              </a:spcAft>
              <a:buClr>
                <a:srgbClr val="000000"/>
              </a:buClr>
              <a:buSzPts val="500"/>
              <a:buFont typeface="Arial"/>
              <a:buNone/>
              <a:defRPr b="0" i="0" sz="700" u="none" cap="none" strike="noStrike">
                <a:solidFill>
                  <a:srgbClr val="000000"/>
                </a:solidFill>
                <a:latin typeface="Arial"/>
                <a:ea typeface="Arial"/>
                <a:cs typeface="Arial"/>
                <a:sym typeface="Arial"/>
              </a:defRPr>
            </a:lvl7pPr>
            <a:lvl8pPr lvl="7" marR="0" algn="l">
              <a:lnSpc>
                <a:spcPct val="100000"/>
              </a:lnSpc>
              <a:spcBef>
                <a:spcPts val="0"/>
              </a:spcBef>
              <a:spcAft>
                <a:spcPts val="0"/>
              </a:spcAft>
              <a:buClr>
                <a:srgbClr val="000000"/>
              </a:buClr>
              <a:buSzPts val="500"/>
              <a:buFont typeface="Arial"/>
              <a:buNone/>
              <a:defRPr b="0" i="0" sz="700" u="none" cap="none" strike="noStrike">
                <a:solidFill>
                  <a:srgbClr val="000000"/>
                </a:solidFill>
                <a:latin typeface="Arial"/>
                <a:ea typeface="Arial"/>
                <a:cs typeface="Arial"/>
                <a:sym typeface="Arial"/>
              </a:defRPr>
            </a:lvl8pPr>
            <a:lvl9pPr lvl="8" marR="0" algn="l">
              <a:lnSpc>
                <a:spcPct val="100000"/>
              </a:lnSpc>
              <a:spcBef>
                <a:spcPts val="0"/>
              </a:spcBef>
              <a:spcAft>
                <a:spcPts val="0"/>
              </a:spcAft>
              <a:buClr>
                <a:srgbClr val="000000"/>
              </a:buClr>
              <a:buSzPts val="500"/>
              <a:buFont typeface="Arial"/>
              <a:buNone/>
              <a:defRPr b="0" i="0" sz="700" u="none" cap="none" strike="noStrike">
                <a:solidFill>
                  <a:srgbClr val="000000"/>
                </a:solidFill>
                <a:latin typeface="Arial"/>
                <a:ea typeface="Arial"/>
                <a:cs typeface="Arial"/>
                <a:sym typeface="Arial"/>
              </a:defRPr>
            </a:lvl9pPr>
          </a:lstStyle>
          <a:p/>
        </p:txBody>
      </p:sp>
      <p:sp>
        <p:nvSpPr>
          <p:cNvPr id="6377" name="Google Shape;6377;g3d53bdb51f7_0_8030"/>
          <p:cNvSpPr txBox="1"/>
          <p:nvPr>
            <p:ph idx="1" type="body"/>
          </p:nvPr>
        </p:nvSpPr>
        <p:spPr>
          <a:xfrm>
            <a:off x="328673" y="801674"/>
            <a:ext cx="8489100" cy="3100200"/>
          </a:xfrm>
          <a:prstGeom prst="rect">
            <a:avLst/>
          </a:prstGeom>
          <a:noFill/>
          <a:ln>
            <a:noFill/>
          </a:ln>
        </p:spPr>
        <p:txBody>
          <a:bodyPr anchorCtr="0" anchor="t" bIns="0" lIns="0" spcFirstLastPara="1" rIns="0" wrap="square" tIns="0">
            <a:noAutofit/>
          </a:bodyPr>
          <a:lstStyle>
            <a:lvl1pPr indent="-285750" lvl="0" marL="457200" marR="0" algn="l">
              <a:lnSpc>
                <a:spcPct val="95000"/>
              </a:lnSpc>
              <a:spcBef>
                <a:spcPts val="1300"/>
              </a:spcBef>
              <a:spcAft>
                <a:spcPts val="0"/>
              </a:spcAft>
              <a:buClr>
                <a:schemeClr val="dk1"/>
              </a:buClr>
              <a:buSzPts val="900"/>
              <a:buFont typeface="ADLaM Display"/>
              <a:buChar char="●"/>
              <a:defRPr b="0" i="0" sz="1000" u="none" cap="none" strike="noStrike">
                <a:solidFill>
                  <a:schemeClr val="dk1"/>
                </a:solidFill>
                <a:latin typeface="Poppins Medium"/>
                <a:ea typeface="Poppins Medium"/>
                <a:cs typeface="Poppins Medium"/>
                <a:sym typeface="Poppins Medium"/>
              </a:defRPr>
            </a:lvl1pPr>
            <a:lvl2pPr indent="-279400" lvl="1" marL="914400" marR="0" algn="l">
              <a:lnSpc>
                <a:spcPct val="95000"/>
              </a:lnSpc>
              <a:spcBef>
                <a:spcPts val="1300"/>
              </a:spcBef>
              <a:spcAft>
                <a:spcPts val="0"/>
              </a:spcAft>
              <a:buClr>
                <a:schemeClr val="dk1"/>
              </a:buClr>
              <a:buSzPts val="800"/>
              <a:buFont typeface="ADLaM Display"/>
              <a:buChar char="●"/>
              <a:defRPr b="0" i="0" sz="900" u="none" cap="none" strike="noStrike">
                <a:solidFill>
                  <a:schemeClr val="dk1"/>
                </a:solidFill>
                <a:latin typeface="Poppins Medium"/>
                <a:ea typeface="Poppins Medium"/>
                <a:cs typeface="Poppins Medium"/>
                <a:sym typeface="Poppins Medium"/>
              </a:defRPr>
            </a:lvl2pPr>
            <a:lvl3pPr indent="-273050" lvl="2" marL="1371600" marR="0" algn="l">
              <a:lnSpc>
                <a:spcPct val="95000"/>
              </a:lnSpc>
              <a:spcBef>
                <a:spcPts val="1300"/>
              </a:spcBef>
              <a:spcAft>
                <a:spcPts val="0"/>
              </a:spcAft>
              <a:buClr>
                <a:schemeClr val="dk1"/>
              </a:buClr>
              <a:buSzPts val="700"/>
              <a:buFont typeface="ADLaM Display"/>
              <a:buChar char="●"/>
              <a:defRPr b="0" i="0" sz="700" u="none" cap="none" strike="noStrike">
                <a:solidFill>
                  <a:schemeClr val="dk1"/>
                </a:solidFill>
                <a:latin typeface="Poppins Medium"/>
                <a:ea typeface="Poppins Medium"/>
                <a:cs typeface="Poppins Medium"/>
                <a:sym typeface="Poppins Medium"/>
              </a:defRPr>
            </a:lvl3pPr>
            <a:lvl4pPr indent="-260350" lvl="3" marL="1828800" marR="0" algn="l">
              <a:lnSpc>
                <a:spcPct val="95000"/>
              </a:lnSpc>
              <a:spcBef>
                <a:spcPts val="1300"/>
              </a:spcBef>
              <a:spcAft>
                <a:spcPts val="0"/>
              </a:spcAft>
              <a:buClr>
                <a:schemeClr val="dk1"/>
              </a:buClr>
              <a:buSzPts val="500"/>
              <a:buFont typeface="ADLaM Display"/>
              <a:buChar char="●"/>
              <a:defRPr b="0" i="0" sz="600" u="none" cap="none" strike="noStrike">
                <a:solidFill>
                  <a:schemeClr val="dk1"/>
                </a:solidFill>
                <a:latin typeface="Poppins Medium"/>
                <a:ea typeface="Poppins Medium"/>
                <a:cs typeface="Poppins Medium"/>
                <a:sym typeface="Poppins Medium"/>
              </a:defRPr>
            </a:lvl4pPr>
            <a:lvl5pPr indent="-254000" lvl="4" marL="2286000" marR="0" algn="l">
              <a:lnSpc>
                <a:spcPct val="95000"/>
              </a:lnSpc>
              <a:spcBef>
                <a:spcPts val="1300"/>
              </a:spcBef>
              <a:spcAft>
                <a:spcPts val="0"/>
              </a:spcAft>
              <a:buClr>
                <a:schemeClr val="dk1"/>
              </a:buClr>
              <a:buSzPts val="400"/>
              <a:buFont typeface="ADLaM Display"/>
              <a:buChar char="●"/>
              <a:defRPr b="0" i="0" sz="400" u="none" cap="none" strike="noStrike">
                <a:solidFill>
                  <a:schemeClr val="dk1"/>
                </a:solidFill>
                <a:latin typeface="Poppins Medium"/>
                <a:ea typeface="Poppins Medium"/>
                <a:cs typeface="Poppins Medium"/>
                <a:sym typeface="Poppins Medium"/>
              </a:defRPr>
            </a:lvl5pPr>
            <a:lvl6pPr indent="-241300" lvl="5" marL="2743200" marR="0" algn="l">
              <a:lnSpc>
                <a:spcPct val="90000"/>
              </a:lnSpc>
              <a:spcBef>
                <a:spcPts val="400"/>
              </a:spcBef>
              <a:spcAft>
                <a:spcPts val="0"/>
              </a:spcAft>
              <a:buClr>
                <a:schemeClr val="dk1"/>
              </a:buClr>
              <a:buSzPts val="200"/>
              <a:buFont typeface="Arial"/>
              <a:buChar char="•"/>
              <a:defRPr b="0" i="0" sz="200" u="none" cap="none" strike="noStrike">
                <a:solidFill>
                  <a:schemeClr val="dk1"/>
                </a:solidFill>
                <a:latin typeface="Poppins Medium"/>
                <a:ea typeface="Poppins Medium"/>
                <a:cs typeface="Poppins Medium"/>
                <a:sym typeface="Poppins Medium"/>
              </a:defRPr>
            </a:lvl6pPr>
            <a:lvl7pPr indent="-241300" lvl="6" marL="3200400" marR="0" algn="l">
              <a:lnSpc>
                <a:spcPct val="90000"/>
              </a:lnSpc>
              <a:spcBef>
                <a:spcPts val="400"/>
              </a:spcBef>
              <a:spcAft>
                <a:spcPts val="0"/>
              </a:spcAft>
              <a:buClr>
                <a:schemeClr val="dk1"/>
              </a:buClr>
              <a:buSzPts val="200"/>
              <a:buFont typeface="Arial"/>
              <a:buChar char="•"/>
              <a:defRPr b="0" i="0" sz="200" u="none" cap="none" strike="noStrike">
                <a:solidFill>
                  <a:schemeClr val="dk1"/>
                </a:solidFill>
                <a:latin typeface="Poppins Medium"/>
                <a:ea typeface="Poppins Medium"/>
                <a:cs typeface="Poppins Medium"/>
                <a:sym typeface="Poppins Medium"/>
              </a:defRPr>
            </a:lvl7pPr>
            <a:lvl8pPr indent="-241300" lvl="7" marL="3657600" marR="0" algn="l">
              <a:lnSpc>
                <a:spcPct val="90000"/>
              </a:lnSpc>
              <a:spcBef>
                <a:spcPts val="400"/>
              </a:spcBef>
              <a:spcAft>
                <a:spcPts val="0"/>
              </a:spcAft>
              <a:buClr>
                <a:schemeClr val="dk1"/>
              </a:buClr>
              <a:buSzPts val="200"/>
              <a:buFont typeface="Arial"/>
              <a:buChar char="•"/>
              <a:defRPr b="0" i="0" sz="200" u="none" cap="none" strike="noStrike">
                <a:solidFill>
                  <a:schemeClr val="dk1"/>
                </a:solidFill>
                <a:latin typeface="Poppins Medium"/>
                <a:ea typeface="Poppins Medium"/>
                <a:cs typeface="Poppins Medium"/>
                <a:sym typeface="Poppins Medium"/>
              </a:defRPr>
            </a:lvl8pPr>
            <a:lvl9pPr indent="-241300" lvl="8" marL="4114800" marR="0" algn="l">
              <a:lnSpc>
                <a:spcPct val="90000"/>
              </a:lnSpc>
              <a:spcBef>
                <a:spcPts val="400"/>
              </a:spcBef>
              <a:spcAft>
                <a:spcPts val="0"/>
              </a:spcAft>
              <a:buClr>
                <a:schemeClr val="dk1"/>
              </a:buClr>
              <a:buSzPts val="200"/>
              <a:buFont typeface="Arial"/>
              <a:buChar char="•"/>
              <a:defRPr b="0" i="0" sz="200" u="none" cap="none" strike="noStrike">
                <a:solidFill>
                  <a:schemeClr val="dk1"/>
                </a:solidFill>
                <a:latin typeface="Poppins Medium"/>
                <a:ea typeface="Poppins Medium"/>
                <a:cs typeface="Poppins Medium"/>
                <a:sym typeface="Poppins Medium"/>
              </a:defRPr>
            </a:lvl9pPr>
          </a:lstStyle>
          <a:p/>
        </p:txBody>
      </p:sp>
      <p:sp>
        <p:nvSpPr>
          <p:cNvPr id="6378" name="Google Shape;6378;g3d53bdb51f7_0_803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00"/>
              <a:buFont typeface="Arial"/>
              <a:buNone/>
              <a:defRPr b="0" i="0" sz="500"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6379" name="Google Shape;6379;g3d53bdb51f7_0_8030"/>
          <p:cNvPicPr preferRelativeResize="0"/>
          <p:nvPr/>
        </p:nvPicPr>
        <p:blipFill rotWithShape="1">
          <a:blip r:embed="rId1">
            <a:alphaModFix/>
          </a:blip>
          <a:srcRect b="0" l="0" r="0" t="0"/>
          <a:stretch/>
        </p:blipFill>
        <p:spPr>
          <a:xfrm>
            <a:off x="8380847" y="4822425"/>
            <a:ext cx="539106" cy="160786"/>
          </a:xfrm>
          <a:prstGeom prst="rect">
            <a:avLst/>
          </a:prstGeom>
          <a:noFill/>
          <a:ln>
            <a:noFill/>
          </a:ln>
        </p:spPr>
      </p:pic>
      <p:cxnSp>
        <p:nvCxnSpPr>
          <p:cNvPr id="6380" name="Google Shape;6380;g3d53bdb51f7_0_8030"/>
          <p:cNvCxnSpPr/>
          <p:nvPr/>
        </p:nvCxnSpPr>
        <p:spPr>
          <a:xfrm>
            <a:off x="681901" y="4883706"/>
            <a:ext cx="0" cy="45600"/>
          </a:xfrm>
          <a:prstGeom prst="straightConnector1">
            <a:avLst/>
          </a:prstGeom>
          <a:noFill/>
          <a:ln cap="flat" cmpd="sng" w="9525">
            <a:solidFill>
              <a:srgbClr val="DA0025"/>
            </a:solidFill>
            <a:prstDash val="solid"/>
            <a:miter lim="800000"/>
            <a:headEnd len="sm" w="sm" type="none"/>
            <a:tailEnd len="sm" w="sm" type="none"/>
          </a:ln>
        </p:spPr>
      </p:cxnSp>
      <p:sp>
        <p:nvSpPr>
          <p:cNvPr id="6381" name="Google Shape;6381;g3d53bdb51f7_0_8030"/>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00"/>
              <a:buFont typeface="Arial"/>
              <a:buNone/>
            </a:pPr>
            <a:r>
              <a:rPr b="0" i="0" lang="en" sz="500" u="none" cap="none" strike="noStrike">
                <a:solidFill>
                  <a:schemeClr val="dk1"/>
                </a:solidFill>
                <a:latin typeface="Poppins Medium"/>
                <a:ea typeface="Poppins Medium"/>
                <a:cs typeface="Poppins Medium"/>
                <a:sym typeface="Poppins Medium"/>
              </a:rPr>
              <a:t>Proprietary &amp; Confidential</a:t>
            </a:r>
            <a:endParaRPr b="0" i="0" sz="500" u="none" cap="none" strike="noStrike">
              <a:solidFill>
                <a:srgbClr val="000000"/>
              </a:solidFill>
              <a:latin typeface="Arial"/>
              <a:ea typeface="Arial"/>
              <a:cs typeface="Arial"/>
              <a:sym typeface="Arial"/>
            </a:endParaRPr>
          </a:p>
        </p:txBody>
      </p:sp>
    </p:spTree>
  </p:cSld>
  <p:clrMap accent1="accent1" accent2="accent2" accent3="accent3" accent4="accent4" accent5="accent5" accent6="accent6" bg1="lt1" bg2="dk2" tx1="dk1" tx2="lt2" folHlink="folHlink" hlink="hlink"/>
  <p:sldLayoutIdLst>
    <p:sldLayoutId id="2147484057" r:id="rId2"/>
    <p:sldLayoutId id="2147484058" r:id="rId3"/>
    <p:sldLayoutId id="2147484059" r:id="rId4"/>
    <p:sldLayoutId id="2147484060" r:id="rId5"/>
    <p:sldLayoutId id="2147484061" r:id="rId6"/>
    <p:sldLayoutId id="2147484062" r:id="rId7"/>
    <p:sldLayoutId id="2147484063" r:id="rId8"/>
    <p:sldLayoutId id="2147484064" r:id="rId9"/>
    <p:sldLayoutId id="2147484065" r:id="rId10"/>
    <p:sldLayoutId id="2147484066" r:id="rId11"/>
    <p:sldLayoutId id="2147484067" r:id="rId12"/>
    <p:sldLayoutId id="2147484068" r:id="rId13"/>
    <p:sldLayoutId id="2147484069" r:id="rId14"/>
    <p:sldLayoutId id="2147484070" r:id="rId15"/>
    <p:sldLayoutId id="2147484071" r:id="rId16"/>
    <p:sldLayoutId id="2147484072" r:id="rId17"/>
    <p:sldLayoutId id="2147484073" r:id="rId18"/>
    <p:sldLayoutId id="2147484074" r:id="rId19"/>
    <p:sldLayoutId id="2147484075" r:id="rId20"/>
    <p:sldLayoutId id="2147484076" r:id="rId21"/>
    <p:sldLayoutId id="2147484077" r:id="rId22"/>
    <p:sldLayoutId id="2147484078" r:id="rId23"/>
    <p:sldLayoutId id="2147484079" r:id="rId24"/>
    <p:sldLayoutId id="2147484080" r:id="rId25"/>
    <p:sldLayoutId id="2147484081" r:id="rId26"/>
    <p:sldLayoutId id="2147484082" r:id="rId27"/>
    <p:sldLayoutId id="2147484083" r:id="rId28"/>
    <p:sldLayoutId id="2147484084" r:id="rId29"/>
    <p:sldLayoutId id="2147484085" r:id="rId30"/>
    <p:sldLayoutId id="2147484086" r:id="rId31"/>
    <p:sldLayoutId id="2147484087" r:id="rId32"/>
    <p:sldLayoutId id="2147484088" r:id="rId33"/>
    <p:sldLayoutId id="2147484089" r:id="rId34"/>
    <p:sldLayoutId id="2147484090" r:id="rId35"/>
    <p:sldLayoutId id="2147484091" r:id="rId36"/>
    <p:sldLayoutId id="2147484092" r:id="rId37"/>
    <p:sldLayoutId id="2147484093" r:id="rId38"/>
    <p:sldLayoutId id="2147484094" r:id="rId39"/>
    <p:sldLayoutId id="2147484095" r:id="rId40"/>
    <p:sldLayoutId id="2147484096" r:id="rId41"/>
    <p:sldLayoutId id="2147484097" r:id="rId42"/>
    <p:sldLayoutId id="2147484098" r:id="rId43"/>
    <p:sldLayoutId id="2147484099" r:id="rId44"/>
    <p:sldLayoutId id="2147484100" r:id="rId45"/>
    <p:sldLayoutId id="2147484101" r:id="rId46"/>
    <p:sldLayoutId id="2147484102" r:id="rId47"/>
    <p:sldLayoutId id="2147484103" r:id="rId48"/>
    <p:sldLayoutId id="2147484104" r:id="rId49"/>
    <p:sldLayoutId id="2147484105" r:id="rId50"/>
    <p:sldLayoutId id="2147484106" r:id="rId51"/>
    <p:sldLayoutId id="2147484107" r:id="rId52"/>
    <p:sldLayoutId id="2147484108" r:id="rId53"/>
    <p:sldLayoutId id="2147484109" r:id="rId54"/>
    <p:sldLayoutId id="2147484110" r:id="rId55"/>
    <p:sldLayoutId id="2147484111" r:id="rId56"/>
    <p:sldLayoutId id="2147484112" r:id="rId57"/>
    <p:sldLayoutId id="2147484113" r:id="rId58"/>
    <p:sldLayoutId id="2147484114" r:id="rId59"/>
    <p:sldLayoutId id="2147484115" r:id="rId60"/>
    <p:sldLayoutId id="2147484116" r:id="rId61"/>
    <p:sldLayoutId id="2147484117" r:id="rId62"/>
    <p:sldLayoutId id="2147484118" r:id="rId63"/>
    <p:sldLayoutId id="2147484119" r:id="rId64"/>
    <p:sldLayoutId id="2147484120" r:id="rId65"/>
    <p:sldLayoutId id="2147484121" r:id="rId66"/>
    <p:sldLayoutId id="2147484122" r:id="rId67"/>
    <p:sldLayoutId id="2147484123" r:id="rId68"/>
    <p:sldLayoutId id="2147484124" r:id="rId69"/>
    <p:sldLayoutId id="2147484125" r:id="rId70"/>
    <p:sldLayoutId id="2147484126" r:id="rId71"/>
    <p:sldLayoutId id="2147484127" r:id="rId72"/>
    <p:sldLayoutId id="2147484128" r:id="rId73"/>
    <p:sldLayoutId id="2147484129" r:id="rId74"/>
    <p:sldLayoutId id="2147484130" r:id="rId75"/>
    <p:sldLayoutId id="2147484131" r:id="rId76"/>
    <p:sldLayoutId id="2147484132" r:id="rId77"/>
    <p:sldLayoutId id="2147484133" r:id="rId78"/>
    <p:sldLayoutId id="2147484134" r:id="rId79"/>
    <p:sldLayoutId id="2147484135" r:id="rId80"/>
    <p:sldLayoutId id="2147484136" r:id="rId81"/>
    <p:sldLayoutId id="2147484137" r:id="rId82"/>
    <p:sldLayoutId id="2147484138" r:id="rId83"/>
    <p:sldLayoutId id="2147484139" r:id="rId84"/>
    <p:sldLayoutId id="2147484140" r:id="rId85"/>
    <p:sldLayoutId id="2147484141" r:id="rId86"/>
    <p:sldLayoutId id="2147484142" r:id="rId87"/>
    <p:sldLayoutId id="2147484143" r:id="rId88"/>
    <p:sldLayoutId id="2147484144" r:id="rId89"/>
    <p:sldLayoutId id="2147484145" r:id="rId90"/>
    <p:sldLayoutId id="2147484146" r:id="rId91"/>
    <p:sldLayoutId id="2147484147" r:id="rId92"/>
    <p:sldLayoutId id="2147484148" r:id="rId93"/>
    <p:sldLayoutId id="2147484149" r:id="rId94"/>
    <p:sldLayoutId id="2147484150" r:id="rId95"/>
    <p:sldLayoutId id="2147484151" r:id="rId96"/>
    <p:sldLayoutId id="2147484152" r:id="rId97"/>
    <p:sldLayoutId id="2147484153" r:id="rId98"/>
    <p:sldLayoutId id="2147484154" r:id="rId99"/>
    <p:sldLayoutId id="2147484155" r:id="rId100"/>
    <p:sldLayoutId id="2147484156" r:id="rId10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15:clr>
            <a:srgbClr val="BFE643"/>
          </p15:clr>
        </p15:guide>
        <p15:guide id="2" pos="5760">
          <p15:clr>
            <a:srgbClr val="BFE643"/>
          </p15:clr>
        </p15:guide>
        <p15:guide id="3" pos="205">
          <p15:clr>
            <a:srgbClr val="BFE643"/>
          </p15:clr>
        </p15:guide>
        <p15:guide id="4" pos="923">
          <p15:clr>
            <a:srgbClr val="BFE643"/>
          </p15:clr>
        </p15:guide>
        <p15:guide id="5" pos="977">
          <p15:clr>
            <a:srgbClr val="BFE643"/>
          </p15:clr>
        </p15:guide>
        <p15:guide id="6" pos="1695">
          <p15:clr>
            <a:srgbClr val="BFE643"/>
          </p15:clr>
        </p15:guide>
        <p15:guide id="7" pos="1749">
          <p15:clr>
            <a:srgbClr val="BFE643"/>
          </p15:clr>
        </p15:guide>
        <p15:guide id="8" pos="2467">
          <p15:clr>
            <a:srgbClr val="BFE643"/>
          </p15:clr>
        </p15:guide>
        <p15:guide id="9" pos="2521">
          <p15:clr>
            <a:srgbClr val="BFE643"/>
          </p15:clr>
        </p15:guide>
        <p15:guide id="10" pos="3239">
          <p15:clr>
            <a:srgbClr val="BFE643"/>
          </p15:clr>
        </p15:guide>
        <p15:guide id="11" pos="3293">
          <p15:clr>
            <a:srgbClr val="BFE643"/>
          </p15:clr>
        </p15:guide>
        <p15:guide id="12" pos="4011">
          <p15:clr>
            <a:srgbClr val="BFE643"/>
          </p15:clr>
        </p15:guide>
        <p15:guide id="13" pos="4065">
          <p15:clr>
            <a:srgbClr val="BFE643"/>
          </p15:clr>
        </p15:guide>
        <p15:guide id="14" pos="4783">
          <p15:clr>
            <a:srgbClr val="BFE643"/>
          </p15:clr>
        </p15:guide>
        <p15:guide id="15" pos="4837">
          <p15:clr>
            <a:srgbClr val="BFE643"/>
          </p15:clr>
        </p15:guide>
        <p15:guide id="16" pos="5555">
          <p15:clr>
            <a:srgbClr val="BFE643"/>
          </p15:clr>
        </p15:guide>
        <p15:guide id="17" orient="horz">
          <p15:clr>
            <a:srgbClr val="BFE643"/>
          </p15:clr>
        </p15:guide>
        <p15:guide id="18" orient="horz" pos="3240">
          <p15:clr>
            <a:srgbClr val="BFE643"/>
          </p15:clr>
        </p15:guide>
        <p15:guide id="19" orient="horz" pos="205">
          <p15:clr>
            <a:srgbClr val="BFE643"/>
          </p15:clr>
        </p15:guide>
        <p15:guide id="20" orient="horz" pos="439">
          <p15:clr>
            <a:srgbClr val="BFE643"/>
          </p15:clr>
        </p15:guide>
        <p15:guide id="21" orient="horz" pos="493">
          <p15:clr>
            <a:srgbClr val="BFE643"/>
          </p15:clr>
        </p15:guide>
        <p15:guide id="22" orient="horz" pos="728">
          <p15:clr>
            <a:srgbClr val="BFE643"/>
          </p15:clr>
        </p15:guide>
        <p15:guide id="23" orient="horz" pos="782">
          <p15:clr>
            <a:srgbClr val="BFE643"/>
          </p15:clr>
        </p15:guide>
        <p15:guide id="24" orient="horz" pos="1016">
          <p15:clr>
            <a:srgbClr val="BFE643"/>
          </p15:clr>
        </p15:guide>
        <p15:guide id="25" orient="horz" pos="1070">
          <p15:clr>
            <a:srgbClr val="BFE643"/>
          </p15:clr>
        </p15:guide>
        <p15:guide id="26" orient="horz" pos="1305">
          <p15:clr>
            <a:srgbClr val="BFE643"/>
          </p15:clr>
        </p15:guide>
        <p15:guide id="27" orient="horz" pos="1359">
          <p15:clr>
            <a:srgbClr val="BFE643"/>
          </p15:clr>
        </p15:guide>
        <p15:guide id="28" orient="horz" pos="1593">
          <p15:clr>
            <a:srgbClr val="BFE643"/>
          </p15:clr>
        </p15:guide>
        <p15:guide id="29" orient="horz" pos="1647">
          <p15:clr>
            <a:srgbClr val="BFE643"/>
          </p15:clr>
        </p15:guide>
        <p15:guide id="30" orient="horz" pos="1881">
          <p15:clr>
            <a:srgbClr val="BFE643"/>
          </p15:clr>
        </p15:guide>
        <p15:guide id="31" orient="horz" pos="1935">
          <p15:clr>
            <a:srgbClr val="BFE643"/>
          </p15:clr>
        </p15:guide>
        <p15:guide id="32" orient="horz" pos="2169">
          <p15:clr>
            <a:srgbClr val="BFE643"/>
          </p15:clr>
        </p15:guide>
        <p15:guide id="33" orient="horz" pos="2223">
          <p15:clr>
            <a:srgbClr val="BFE643"/>
          </p15:clr>
        </p15:guide>
        <p15:guide id="34" orient="horz" pos="2458">
          <p15:clr>
            <a:srgbClr val="BFE643"/>
          </p15:clr>
        </p15:guide>
        <p15:guide id="35" orient="horz" pos="2512">
          <p15:clr>
            <a:srgbClr val="BFE643"/>
          </p15:clr>
        </p15:guide>
        <p15:guide id="36" orient="horz" pos="2746">
          <p15:clr>
            <a:srgbClr val="BFE643"/>
          </p15:clr>
        </p15:guide>
        <p15:guide id="37" orient="horz" pos="2800">
          <p15:clr>
            <a:srgbClr val="BFE643"/>
          </p15:clr>
        </p15:guide>
        <p15:guide id="38" orient="horz" pos="3035">
          <p15:clr>
            <a:srgbClr val="BFE643"/>
          </p15:clr>
        </p15:guide>
      </p15:sldGuideLst>
    </p:ext>
  </p:extLst>
</p:sldMaster>
</file>

<file path=ppt/slideMasters/slideMaster6.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7983" name="Shape 7983"/>
        <p:cNvGrpSpPr/>
        <p:nvPr/>
      </p:nvGrpSpPr>
      <p:grpSpPr>
        <a:xfrm>
          <a:off x="0" y="0"/>
          <a:ext cx="0" cy="0"/>
          <a:chOff x="0" y="0"/>
          <a:chExt cx="0" cy="0"/>
        </a:xfrm>
      </p:grpSpPr>
      <p:sp>
        <p:nvSpPr>
          <p:cNvPr id="7984" name="Google Shape;7984;g3d53bdb51f7_0_13930"/>
          <p:cNvSpPr txBox="1"/>
          <p:nvPr>
            <p:ph type="title"/>
          </p:nvPr>
        </p:nvSpPr>
        <p:spPr>
          <a:xfrm>
            <a:off x="325593" y="325636"/>
            <a:ext cx="8489100" cy="372000"/>
          </a:xfrm>
          <a:prstGeom prst="rect">
            <a:avLst/>
          </a:prstGeom>
          <a:noFill/>
          <a:ln>
            <a:noFill/>
          </a:ln>
        </p:spPr>
        <p:txBody>
          <a:bodyPr anchorCtr="0" anchor="t" bIns="0" lIns="0" spcFirstLastPara="1" rIns="0" wrap="square" tIns="0">
            <a:noAutofit/>
          </a:bodyPr>
          <a:lstStyle>
            <a:lvl1pPr lvl="0" marR="0" algn="l">
              <a:lnSpc>
                <a:spcPct val="90000"/>
              </a:lnSpc>
              <a:spcBef>
                <a:spcPts val="0"/>
              </a:spcBef>
              <a:spcAft>
                <a:spcPts val="0"/>
              </a:spcAft>
              <a:buClr>
                <a:schemeClr val="dk1"/>
              </a:buClr>
              <a:buSzPts val="2550"/>
              <a:buFont typeface="Poppins SemiBold"/>
              <a:buNone/>
              <a:defRPr b="1" i="0" sz="2550" u="none" cap="none" strike="noStrike">
                <a:solidFill>
                  <a:schemeClr val="dk1"/>
                </a:solidFill>
                <a:latin typeface="Poppins SemiBold"/>
                <a:ea typeface="Poppins SemiBold"/>
                <a:cs typeface="Poppins SemiBold"/>
                <a:sym typeface="Poppins SemiBold"/>
              </a:defRPr>
            </a:lvl1pPr>
            <a:lvl2pPr lvl="1" marR="0" algn="l">
              <a:lnSpc>
                <a:spcPct val="100000"/>
              </a:lnSpc>
              <a:spcBef>
                <a:spcPts val="0"/>
              </a:spcBef>
              <a:spcAft>
                <a:spcPts val="0"/>
              </a:spcAft>
              <a:buClr>
                <a:srgbClr val="000000"/>
              </a:buClr>
              <a:buSzPts val="525"/>
              <a:buFont typeface="Arial"/>
              <a:buNone/>
              <a:defRPr b="0" i="0" sz="675" u="none" cap="none" strike="noStrike">
                <a:solidFill>
                  <a:srgbClr val="000000"/>
                </a:solidFill>
                <a:latin typeface="Arial"/>
                <a:ea typeface="Arial"/>
                <a:cs typeface="Arial"/>
                <a:sym typeface="Arial"/>
              </a:defRPr>
            </a:lvl2pPr>
            <a:lvl3pPr lvl="2" marR="0" algn="l">
              <a:lnSpc>
                <a:spcPct val="100000"/>
              </a:lnSpc>
              <a:spcBef>
                <a:spcPts val="0"/>
              </a:spcBef>
              <a:spcAft>
                <a:spcPts val="0"/>
              </a:spcAft>
              <a:buClr>
                <a:srgbClr val="000000"/>
              </a:buClr>
              <a:buSzPts val="525"/>
              <a:buFont typeface="Arial"/>
              <a:buNone/>
              <a:defRPr b="0" i="0" sz="675" u="none" cap="none" strike="noStrike">
                <a:solidFill>
                  <a:srgbClr val="000000"/>
                </a:solidFill>
                <a:latin typeface="Arial"/>
                <a:ea typeface="Arial"/>
                <a:cs typeface="Arial"/>
                <a:sym typeface="Arial"/>
              </a:defRPr>
            </a:lvl3pPr>
            <a:lvl4pPr lvl="3" marR="0" algn="l">
              <a:lnSpc>
                <a:spcPct val="100000"/>
              </a:lnSpc>
              <a:spcBef>
                <a:spcPts val="0"/>
              </a:spcBef>
              <a:spcAft>
                <a:spcPts val="0"/>
              </a:spcAft>
              <a:buClr>
                <a:srgbClr val="000000"/>
              </a:buClr>
              <a:buSzPts val="525"/>
              <a:buFont typeface="Arial"/>
              <a:buNone/>
              <a:defRPr b="0" i="0" sz="675" u="none" cap="none" strike="noStrike">
                <a:solidFill>
                  <a:srgbClr val="000000"/>
                </a:solidFill>
                <a:latin typeface="Arial"/>
                <a:ea typeface="Arial"/>
                <a:cs typeface="Arial"/>
                <a:sym typeface="Arial"/>
              </a:defRPr>
            </a:lvl4pPr>
            <a:lvl5pPr lvl="4" marR="0" algn="l">
              <a:lnSpc>
                <a:spcPct val="100000"/>
              </a:lnSpc>
              <a:spcBef>
                <a:spcPts val="0"/>
              </a:spcBef>
              <a:spcAft>
                <a:spcPts val="0"/>
              </a:spcAft>
              <a:buClr>
                <a:srgbClr val="000000"/>
              </a:buClr>
              <a:buSzPts val="525"/>
              <a:buFont typeface="Arial"/>
              <a:buNone/>
              <a:defRPr b="0" i="0" sz="675" u="none" cap="none" strike="noStrike">
                <a:solidFill>
                  <a:srgbClr val="000000"/>
                </a:solidFill>
                <a:latin typeface="Arial"/>
                <a:ea typeface="Arial"/>
                <a:cs typeface="Arial"/>
                <a:sym typeface="Arial"/>
              </a:defRPr>
            </a:lvl5pPr>
            <a:lvl6pPr lvl="5" marR="0" algn="l">
              <a:lnSpc>
                <a:spcPct val="100000"/>
              </a:lnSpc>
              <a:spcBef>
                <a:spcPts val="0"/>
              </a:spcBef>
              <a:spcAft>
                <a:spcPts val="0"/>
              </a:spcAft>
              <a:buClr>
                <a:srgbClr val="000000"/>
              </a:buClr>
              <a:buSzPts val="525"/>
              <a:buFont typeface="Arial"/>
              <a:buNone/>
              <a:defRPr b="0" i="0" sz="675" u="none" cap="none" strike="noStrike">
                <a:solidFill>
                  <a:srgbClr val="000000"/>
                </a:solidFill>
                <a:latin typeface="Arial"/>
                <a:ea typeface="Arial"/>
                <a:cs typeface="Arial"/>
                <a:sym typeface="Arial"/>
              </a:defRPr>
            </a:lvl6pPr>
            <a:lvl7pPr lvl="6" marR="0" algn="l">
              <a:lnSpc>
                <a:spcPct val="100000"/>
              </a:lnSpc>
              <a:spcBef>
                <a:spcPts val="0"/>
              </a:spcBef>
              <a:spcAft>
                <a:spcPts val="0"/>
              </a:spcAft>
              <a:buClr>
                <a:srgbClr val="000000"/>
              </a:buClr>
              <a:buSzPts val="525"/>
              <a:buFont typeface="Arial"/>
              <a:buNone/>
              <a:defRPr b="0" i="0" sz="675" u="none" cap="none" strike="noStrike">
                <a:solidFill>
                  <a:srgbClr val="000000"/>
                </a:solidFill>
                <a:latin typeface="Arial"/>
                <a:ea typeface="Arial"/>
                <a:cs typeface="Arial"/>
                <a:sym typeface="Arial"/>
              </a:defRPr>
            </a:lvl7pPr>
            <a:lvl8pPr lvl="7" marR="0" algn="l">
              <a:lnSpc>
                <a:spcPct val="100000"/>
              </a:lnSpc>
              <a:spcBef>
                <a:spcPts val="0"/>
              </a:spcBef>
              <a:spcAft>
                <a:spcPts val="0"/>
              </a:spcAft>
              <a:buClr>
                <a:srgbClr val="000000"/>
              </a:buClr>
              <a:buSzPts val="525"/>
              <a:buFont typeface="Arial"/>
              <a:buNone/>
              <a:defRPr b="0" i="0" sz="675" u="none" cap="none" strike="noStrike">
                <a:solidFill>
                  <a:srgbClr val="000000"/>
                </a:solidFill>
                <a:latin typeface="Arial"/>
                <a:ea typeface="Arial"/>
                <a:cs typeface="Arial"/>
                <a:sym typeface="Arial"/>
              </a:defRPr>
            </a:lvl8pPr>
            <a:lvl9pPr lvl="8" marR="0" algn="l">
              <a:lnSpc>
                <a:spcPct val="100000"/>
              </a:lnSpc>
              <a:spcBef>
                <a:spcPts val="0"/>
              </a:spcBef>
              <a:spcAft>
                <a:spcPts val="0"/>
              </a:spcAft>
              <a:buClr>
                <a:srgbClr val="000000"/>
              </a:buClr>
              <a:buSzPts val="525"/>
              <a:buFont typeface="Arial"/>
              <a:buNone/>
              <a:defRPr b="0" i="0" sz="675" u="none" cap="none" strike="noStrike">
                <a:solidFill>
                  <a:srgbClr val="000000"/>
                </a:solidFill>
                <a:latin typeface="Arial"/>
                <a:ea typeface="Arial"/>
                <a:cs typeface="Arial"/>
                <a:sym typeface="Arial"/>
              </a:defRPr>
            </a:lvl9pPr>
          </a:lstStyle>
          <a:p/>
        </p:txBody>
      </p:sp>
      <p:sp>
        <p:nvSpPr>
          <p:cNvPr id="7985" name="Google Shape;7985;g3d53bdb51f7_0_13930"/>
          <p:cNvSpPr txBox="1"/>
          <p:nvPr>
            <p:ph idx="1" type="body"/>
          </p:nvPr>
        </p:nvSpPr>
        <p:spPr>
          <a:xfrm>
            <a:off x="328673" y="801674"/>
            <a:ext cx="8489100" cy="3099900"/>
          </a:xfrm>
          <a:prstGeom prst="rect">
            <a:avLst/>
          </a:prstGeom>
          <a:noFill/>
          <a:ln>
            <a:noFill/>
          </a:ln>
        </p:spPr>
        <p:txBody>
          <a:bodyPr anchorCtr="0" anchor="t" bIns="0" lIns="0" spcFirstLastPara="1" rIns="0" wrap="square" tIns="0">
            <a:noAutofit/>
          </a:bodyPr>
          <a:lstStyle>
            <a:lvl1pPr indent="-288608" lvl="0" marL="457200" marR="0" algn="l">
              <a:lnSpc>
                <a:spcPct val="95000"/>
              </a:lnSpc>
              <a:spcBef>
                <a:spcPts val="1350"/>
              </a:spcBef>
              <a:spcAft>
                <a:spcPts val="0"/>
              </a:spcAft>
              <a:buClr>
                <a:schemeClr val="dk1"/>
              </a:buClr>
              <a:buSzPts val="945"/>
              <a:buFont typeface="ADLaM Display"/>
              <a:buChar char="●"/>
              <a:defRPr b="0" i="0" sz="1050" u="none" cap="none" strike="noStrike">
                <a:solidFill>
                  <a:schemeClr val="dk1"/>
                </a:solidFill>
                <a:latin typeface="Poppins Medium"/>
                <a:ea typeface="Poppins Medium"/>
                <a:cs typeface="Poppins Medium"/>
                <a:sym typeface="Poppins Medium"/>
              </a:defRPr>
            </a:lvl1pPr>
            <a:lvl2pPr indent="-280035" lvl="1" marL="914400" marR="0" algn="l">
              <a:lnSpc>
                <a:spcPct val="95000"/>
              </a:lnSpc>
              <a:spcBef>
                <a:spcPts val="1350"/>
              </a:spcBef>
              <a:spcAft>
                <a:spcPts val="0"/>
              </a:spcAft>
              <a:buClr>
                <a:schemeClr val="dk1"/>
              </a:buClr>
              <a:buSzPts val="810"/>
              <a:buFont typeface="ADLaM Display"/>
              <a:buChar char="●"/>
              <a:defRPr b="0" i="0" sz="900" u="none" cap="none" strike="noStrike">
                <a:solidFill>
                  <a:schemeClr val="dk1"/>
                </a:solidFill>
                <a:latin typeface="Poppins Medium"/>
                <a:ea typeface="Poppins Medium"/>
                <a:cs typeface="Poppins Medium"/>
                <a:sym typeface="Poppins Medium"/>
              </a:defRPr>
            </a:lvl2pPr>
            <a:lvl3pPr indent="-271463" lvl="2" marL="1371600" marR="0" algn="l">
              <a:lnSpc>
                <a:spcPct val="95000"/>
              </a:lnSpc>
              <a:spcBef>
                <a:spcPts val="1350"/>
              </a:spcBef>
              <a:spcAft>
                <a:spcPts val="0"/>
              </a:spcAft>
              <a:buClr>
                <a:schemeClr val="dk1"/>
              </a:buClr>
              <a:buSzPts val="675"/>
              <a:buFont typeface="ADLaM Display"/>
              <a:buChar char="●"/>
              <a:defRPr b="0" i="0" sz="750" u="none" cap="none" strike="noStrike">
                <a:solidFill>
                  <a:schemeClr val="dk1"/>
                </a:solidFill>
                <a:latin typeface="Poppins Medium"/>
                <a:ea typeface="Poppins Medium"/>
                <a:cs typeface="Poppins Medium"/>
                <a:sym typeface="Poppins Medium"/>
              </a:defRPr>
            </a:lvl3pPr>
            <a:lvl4pPr indent="-262890" lvl="3" marL="1828800" marR="0" algn="l">
              <a:lnSpc>
                <a:spcPct val="95000"/>
              </a:lnSpc>
              <a:spcBef>
                <a:spcPts val="1350"/>
              </a:spcBef>
              <a:spcAft>
                <a:spcPts val="0"/>
              </a:spcAft>
              <a:buClr>
                <a:schemeClr val="dk1"/>
              </a:buClr>
              <a:buSzPts val="540"/>
              <a:buFont typeface="ADLaM Display"/>
              <a:buChar char="●"/>
              <a:defRPr b="0" i="0" sz="600" u="none" cap="none" strike="noStrike">
                <a:solidFill>
                  <a:schemeClr val="dk1"/>
                </a:solidFill>
                <a:latin typeface="Poppins Medium"/>
                <a:ea typeface="Poppins Medium"/>
                <a:cs typeface="Poppins Medium"/>
                <a:sym typeface="Poppins Medium"/>
              </a:defRPr>
            </a:lvl4pPr>
            <a:lvl5pPr indent="-254317" lvl="4" marL="2286000" marR="0" algn="l">
              <a:lnSpc>
                <a:spcPct val="95000"/>
              </a:lnSpc>
              <a:spcBef>
                <a:spcPts val="1350"/>
              </a:spcBef>
              <a:spcAft>
                <a:spcPts val="0"/>
              </a:spcAft>
              <a:buClr>
                <a:schemeClr val="dk1"/>
              </a:buClr>
              <a:buSzPts val="405"/>
              <a:buFont typeface="ADLaM Display"/>
              <a:buChar char="●"/>
              <a:defRPr b="0" i="0" sz="450" u="none" cap="none" strike="noStrike">
                <a:solidFill>
                  <a:schemeClr val="dk1"/>
                </a:solidFill>
                <a:latin typeface="Poppins Medium"/>
                <a:ea typeface="Poppins Medium"/>
                <a:cs typeface="Poppins Medium"/>
                <a:sym typeface="Poppins Medium"/>
              </a:defRPr>
            </a:lvl5pPr>
            <a:lvl6pPr indent="-240474" lvl="5" marL="2743200" marR="0" algn="l">
              <a:lnSpc>
                <a:spcPct val="90000"/>
              </a:lnSpc>
              <a:spcBef>
                <a:spcPts val="375"/>
              </a:spcBef>
              <a:spcAft>
                <a:spcPts val="0"/>
              </a:spcAft>
              <a:buClr>
                <a:schemeClr val="dk1"/>
              </a:buClr>
              <a:buSzPts val="187"/>
              <a:buFont typeface="Arial"/>
              <a:buChar char="•"/>
              <a:defRPr b="0" i="0" sz="187" u="none" cap="none" strike="noStrike">
                <a:solidFill>
                  <a:schemeClr val="dk1"/>
                </a:solidFill>
                <a:latin typeface="Poppins Medium"/>
                <a:ea typeface="Poppins Medium"/>
                <a:cs typeface="Poppins Medium"/>
                <a:sym typeface="Poppins Medium"/>
              </a:defRPr>
            </a:lvl6pPr>
            <a:lvl7pPr indent="-240474" lvl="6" marL="3200400" marR="0" algn="l">
              <a:lnSpc>
                <a:spcPct val="90000"/>
              </a:lnSpc>
              <a:spcBef>
                <a:spcPts val="375"/>
              </a:spcBef>
              <a:spcAft>
                <a:spcPts val="0"/>
              </a:spcAft>
              <a:buClr>
                <a:schemeClr val="dk1"/>
              </a:buClr>
              <a:buSzPts val="187"/>
              <a:buFont typeface="Arial"/>
              <a:buChar char="•"/>
              <a:defRPr b="0" i="0" sz="187" u="none" cap="none" strike="noStrike">
                <a:solidFill>
                  <a:schemeClr val="dk1"/>
                </a:solidFill>
                <a:latin typeface="Poppins Medium"/>
                <a:ea typeface="Poppins Medium"/>
                <a:cs typeface="Poppins Medium"/>
                <a:sym typeface="Poppins Medium"/>
              </a:defRPr>
            </a:lvl7pPr>
            <a:lvl8pPr indent="-240474" lvl="7" marL="3657600" marR="0" algn="l">
              <a:lnSpc>
                <a:spcPct val="90000"/>
              </a:lnSpc>
              <a:spcBef>
                <a:spcPts val="375"/>
              </a:spcBef>
              <a:spcAft>
                <a:spcPts val="0"/>
              </a:spcAft>
              <a:buClr>
                <a:schemeClr val="dk1"/>
              </a:buClr>
              <a:buSzPts val="187"/>
              <a:buFont typeface="Arial"/>
              <a:buChar char="•"/>
              <a:defRPr b="0" i="0" sz="187" u="none" cap="none" strike="noStrike">
                <a:solidFill>
                  <a:schemeClr val="dk1"/>
                </a:solidFill>
                <a:latin typeface="Poppins Medium"/>
                <a:ea typeface="Poppins Medium"/>
                <a:cs typeface="Poppins Medium"/>
                <a:sym typeface="Poppins Medium"/>
              </a:defRPr>
            </a:lvl8pPr>
            <a:lvl9pPr indent="-240474" lvl="8" marL="4114800" marR="0" algn="l">
              <a:lnSpc>
                <a:spcPct val="90000"/>
              </a:lnSpc>
              <a:spcBef>
                <a:spcPts val="375"/>
              </a:spcBef>
              <a:spcAft>
                <a:spcPts val="0"/>
              </a:spcAft>
              <a:buClr>
                <a:schemeClr val="dk1"/>
              </a:buClr>
              <a:buSzPts val="187"/>
              <a:buFont typeface="Arial"/>
              <a:buChar char="•"/>
              <a:defRPr b="0" i="0" sz="187" u="none" cap="none" strike="noStrike">
                <a:solidFill>
                  <a:schemeClr val="dk1"/>
                </a:solidFill>
                <a:latin typeface="Poppins Medium"/>
                <a:ea typeface="Poppins Medium"/>
                <a:cs typeface="Poppins Medium"/>
                <a:sym typeface="Poppins Medium"/>
              </a:defRPr>
            </a:lvl9pPr>
          </a:lstStyle>
          <a:p/>
        </p:txBody>
      </p:sp>
      <p:sp>
        <p:nvSpPr>
          <p:cNvPr id="7986" name="Google Shape;7986;g3d53bdb51f7_0_1393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lvl1pPr indent="0" lvl="0"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1pPr>
            <a:lvl2pPr indent="0" lvl="1"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2pPr>
            <a:lvl3pPr indent="0" lvl="2"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3pPr>
            <a:lvl4pPr indent="0" lvl="3"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4pPr>
            <a:lvl5pPr indent="0" lvl="4"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5pPr>
            <a:lvl6pPr indent="0" lvl="5"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6pPr>
            <a:lvl7pPr indent="0" lvl="6"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7pPr>
            <a:lvl8pPr indent="0" lvl="7"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8pPr>
            <a:lvl9pPr indent="0" lvl="8" marL="0" marR="0" algn="l">
              <a:lnSpc>
                <a:spcPct val="100000"/>
              </a:lnSpc>
              <a:spcBef>
                <a:spcPts val="0"/>
              </a:spcBef>
              <a:spcAft>
                <a:spcPts val="0"/>
              </a:spcAft>
              <a:buClr>
                <a:srgbClr val="000000"/>
              </a:buClr>
              <a:buSzPts val="525"/>
              <a:buFont typeface="Arial"/>
              <a:buNone/>
              <a:defRPr b="0" i="0" sz="525" u="none" cap="none" strike="noStrike">
                <a:solidFill>
                  <a:schemeClr val="dk1"/>
                </a:solidFill>
                <a:latin typeface="Poppins Medium"/>
                <a:ea typeface="Poppins Medium"/>
                <a:cs typeface="Poppins Medium"/>
                <a:sym typeface="Poppins Medium"/>
              </a:defRPr>
            </a:lvl9pPr>
          </a:lstStyle>
          <a:p>
            <a:pPr indent="0" lvl="0" marL="0" rtl="0" algn="l">
              <a:spcBef>
                <a:spcPts val="0"/>
              </a:spcBef>
              <a:spcAft>
                <a:spcPts val="0"/>
              </a:spcAft>
              <a:buNone/>
            </a:pPr>
            <a:r>
              <a:rPr lang="en"/>
              <a:t>Page </a:t>
            </a:r>
            <a:fld id="{00000000-1234-1234-1234-123412341234}" type="slidenum">
              <a:rPr lang="en"/>
              <a:t>‹#›</a:t>
            </a:fld>
            <a:endParaRPr/>
          </a:p>
        </p:txBody>
      </p:sp>
      <p:pic>
        <p:nvPicPr>
          <p:cNvPr id="7987" name="Google Shape;7987;g3d53bdb51f7_0_13930"/>
          <p:cNvPicPr preferRelativeResize="0"/>
          <p:nvPr/>
        </p:nvPicPr>
        <p:blipFill rotWithShape="1">
          <a:blip r:embed="rId1">
            <a:alphaModFix/>
          </a:blip>
          <a:srcRect b="0" l="0" r="0" t="0"/>
          <a:stretch/>
        </p:blipFill>
        <p:spPr>
          <a:xfrm>
            <a:off x="8380847" y="4822425"/>
            <a:ext cx="539107" cy="160786"/>
          </a:xfrm>
          <a:prstGeom prst="rect">
            <a:avLst/>
          </a:prstGeom>
          <a:noFill/>
          <a:ln>
            <a:noFill/>
          </a:ln>
        </p:spPr>
      </p:pic>
      <p:cxnSp>
        <p:nvCxnSpPr>
          <p:cNvPr id="7988" name="Google Shape;7988;g3d53bdb51f7_0_13930"/>
          <p:cNvCxnSpPr/>
          <p:nvPr/>
        </p:nvCxnSpPr>
        <p:spPr>
          <a:xfrm>
            <a:off x="681901" y="4883706"/>
            <a:ext cx="0" cy="45600"/>
          </a:xfrm>
          <a:prstGeom prst="straightConnector1">
            <a:avLst/>
          </a:prstGeom>
          <a:noFill/>
          <a:ln cap="flat" cmpd="sng" w="9525">
            <a:solidFill>
              <a:srgbClr val="DA0025"/>
            </a:solidFill>
            <a:prstDash val="solid"/>
            <a:miter lim="800000"/>
            <a:headEnd len="sm" w="sm" type="none"/>
            <a:tailEnd len="sm" w="sm" type="none"/>
          </a:ln>
        </p:spPr>
      </p:cxnSp>
      <p:sp>
        <p:nvSpPr>
          <p:cNvPr id="7989" name="Google Shape;7989;g3d53bdb51f7_0_13930"/>
          <p:cNvSpPr txBox="1"/>
          <p:nvPr/>
        </p:nvSpPr>
        <p:spPr>
          <a:xfrm>
            <a:off x="811819" y="4856560"/>
            <a:ext cx="10281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chemeClr val="dk1"/>
                </a:solidFill>
                <a:latin typeface="Poppins Medium"/>
                <a:ea typeface="Poppins Medium"/>
                <a:cs typeface="Poppins Medium"/>
                <a:sym typeface="Poppins Medium"/>
              </a:rPr>
              <a:t>Proprietary &amp; Confidential</a:t>
            </a:r>
            <a:endParaRPr b="0" i="0" sz="525" u="none" cap="none" strike="noStrike">
              <a:solidFill>
                <a:srgbClr val="000000"/>
              </a:solidFill>
              <a:latin typeface="Arial"/>
              <a:ea typeface="Arial"/>
              <a:cs typeface="Arial"/>
              <a:sym typeface="Arial"/>
            </a:endParaRPr>
          </a:p>
        </p:txBody>
      </p:sp>
    </p:spTree>
  </p:cSld>
  <p:clrMap accent1="accent1" accent2="accent2" accent3="accent3" accent4="accent4" accent5="accent5" accent6="accent6" bg1="lt1" bg2="dk2" tx1="dk1" tx2="lt2" folHlink="folHlink" hlink="hlink"/>
  <p:sldLayoutIdLst>
    <p:sldLayoutId id="2147484158" r:id="rId2"/>
    <p:sldLayoutId id="2147484159" r:id="rId3"/>
    <p:sldLayoutId id="2147484160" r:id="rId4"/>
    <p:sldLayoutId id="2147484161" r:id="rId5"/>
    <p:sldLayoutId id="2147484162" r:id="rId6"/>
    <p:sldLayoutId id="2147484163" r:id="rId7"/>
    <p:sldLayoutId id="2147484164" r:id="rId8"/>
    <p:sldLayoutId id="2147484165" r:id="rId9"/>
    <p:sldLayoutId id="2147484166" r:id="rId10"/>
    <p:sldLayoutId id="2147484167" r:id="rId11"/>
    <p:sldLayoutId id="2147484168" r:id="rId12"/>
    <p:sldLayoutId id="2147484169" r:id="rId13"/>
    <p:sldLayoutId id="2147484170" r:id="rId14"/>
    <p:sldLayoutId id="2147484171" r:id="rId15"/>
    <p:sldLayoutId id="2147484172" r:id="rId16"/>
    <p:sldLayoutId id="2147484173" r:id="rId17"/>
    <p:sldLayoutId id="2147484174" r:id="rId18"/>
    <p:sldLayoutId id="2147484175" r:id="rId19"/>
    <p:sldLayoutId id="2147484176" r:id="rId20"/>
    <p:sldLayoutId id="2147484177" r:id="rId21"/>
    <p:sldLayoutId id="2147484178" r:id="rId22"/>
    <p:sldLayoutId id="2147484179" r:id="rId23"/>
    <p:sldLayoutId id="2147484180" r:id="rId24"/>
    <p:sldLayoutId id="2147484181" r:id="rId25"/>
    <p:sldLayoutId id="2147484182" r:id="rId26"/>
    <p:sldLayoutId id="2147484183" r:id="rId27"/>
    <p:sldLayoutId id="2147484184" r:id="rId28"/>
    <p:sldLayoutId id="2147484185" r:id="rId29"/>
    <p:sldLayoutId id="2147484186" r:id="rId30"/>
    <p:sldLayoutId id="2147484187" r:id="rId31"/>
    <p:sldLayoutId id="2147484188" r:id="rId32"/>
    <p:sldLayoutId id="2147484189" r:id="rId33"/>
    <p:sldLayoutId id="2147484190" r:id="rId34"/>
    <p:sldLayoutId id="2147484191" r:id="rId35"/>
    <p:sldLayoutId id="2147484192" r:id="rId36"/>
    <p:sldLayoutId id="2147484193" r:id="rId37"/>
    <p:sldLayoutId id="2147484194" r:id="rId38"/>
    <p:sldLayoutId id="2147484195" r:id="rId39"/>
    <p:sldLayoutId id="2147484196" r:id="rId40"/>
    <p:sldLayoutId id="2147484197" r:id="rId41"/>
    <p:sldLayoutId id="2147484198" r:id="rId42"/>
    <p:sldLayoutId id="2147484199" r:id="rId43"/>
    <p:sldLayoutId id="2147484200" r:id="rId44"/>
    <p:sldLayoutId id="2147484201" r:id="rId45"/>
    <p:sldLayoutId id="2147484202" r:id="rId46"/>
    <p:sldLayoutId id="2147484203" r:id="rId47"/>
    <p:sldLayoutId id="2147484204" r:id="rId48"/>
    <p:sldLayoutId id="2147484205" r:id="rId49"/>
    <p:sldLayoutId id="2147484206" r:id="rId50"/>
    <p:sldLayoutId id="2147484207" r:id="rId51"/>
    <p:sldLayoutId id="2147484208" r:id="rId52"/>
    <p:sldLayoutId id="2147484209" r:id="rId53"/>
    <p:sldLayoutId id="2147484210" r:id="rId54"/>
    <p:sldLayoutId id="2147484211" r:id="rId55"/>
    <p:sldLayoutId id="2147484212" r:id="rId56"/>
    <p:sldLayoutId id="2147484213" r:id="rId57"/>
    <p:sldLayoutId id="2147484214" r:id="rId58"/>
    <p:sldLayoutId id="2147484215" r:id="rId59"/>
    <p:sldLayoutId id="2147484216" r:id="rId60"/>
    <p:sldLayoutId id="2147484217" r:id="rId61"/>
    <p:sldLayoutId id="2147484218" r:id="rId62"/>
    <p:sldLayoutId id="2147484219" r:id="rId63"/>
    <p:sldLayoutId id="2147484220" r:id="rId64"/>
    <p:sldLayoutId id="2147484221" r:id="rId65"/>
    <p:sldLayoutId id="2147484222" r:id="rId66"/>
    <p:sldLayoutId id="2147484223" r:id="rId67"/>
    <p:sldLayoutId id="2147484224" r:id="rId68"/>
    <p:sldLayoutId id="2147484225" r:id="rId69"/>
    <p:sldLayoutId id="2147484226" r:id="rId70"/>
    <p:sldLayoutId id="2147484227" r:id="rId71"/>
    <p:sldLayoutId id="2147484228" r:id="rId72"/>
    <p:sldLayoutId id="2147484229" r:id="rId73"/>
    <p:sldLayoutId id="2147484230" r:id="rId74"/>
    <p:sldLayoutId id="2147484231" r:id="rId75"/>
    <p:sldLayoutId id="2147484232" r:id="rId76"/>
    <p:sldLayoutId id="2147484233" r:id="rId77"/>
    <p:sldLayoutId id="2147484234" r:id="rId78"/>
    <p:sldLayoutId id="2147484235" r:id="rId79"/>
    <p:sldLayoutId id="2147484236" r:id="rId80"/>
    <p:sldLayoutId id="2147484237" r:id="rId81"/>
    <p:sldLayoutId id="2147484238" r:id="rId82"/>
    <p:sldLayoutId id="2147484239" r:id="rId83"/>
    <p:sldLayoutId id="2147484240" r:id="rId84"/>
    <p:sldLayoutId id="2147484241" r:id="rId85"/>
    <p:sldLayoutId id="2147484242" r:id="rId86"/>
    <p:sldLayoutId id="2147484243" r:id="rId87"/>
    <p:sldLayoutId id="2147484244" r:id="rId88"/>
    <p:sldLayoutId id="2147484245" r:id="rId89"/>
    <p:sldLayoutId id="2147484246" r:id="rId90"/>
    <p:sldLayoutId id="2147484247" r:id="rId91"/>
    <p:sldLayoutId id="2147484248" r:id="rId92"/>
    <p:sldLayoutId id="2147484249" r:id="rId93"/>
    <p:sldLayoutId id="2147484250" r:id="rId94"/>
    <p:sldLayoutId id="2147484251" r:id="rId95"/>
    <p:sldLayoutId id="2147484252" r:id="rId96"/>
    <p:sldLayoutId id="2147484253" r:id="rId97"/>
    <p:sldLayoutId id="2147484254" r:id="rId98"/>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15:clr>
            <a:srgbClr val="BFE643"/>
          </p15:clr>
        </p15:guide>
        <p15:guide id="2" pos="5760">
          <p15:clr>
            <a:srgbClr val="BFE643"/>
          </p15:clr>
        </p15:guide>
        <p15:guide id="3" pos="205">
          <p15:clr>
            <a:srgbClr val="BFE643"/>
          </p15:clr>
        </p15:guide>
        <p15:guide id="4" pos="923">
          <p15:clr>
            <a:srgbClr val="BFE643"/>
          </p15:clr>
        </p15:guide>
        <p15:guide id="5" pos="977">
          <p15:clr>
            <a:srgbClr val="BFE643"/>
          </p15:clr>
        </p15:guide>
        <p15:guide id="6" pos="1695">
          <p15:clr>
            <a:srgbClr val="BFE643"/>
          </p15:clr>
        </p15:guide>
        <p15:guide id="7" pos="1749">
          <p15:clr>
            <a:srgbClr val="BFE643"/>
          </p15:clr>
        </p15:guide>
        <p15:guide id="8" pos="2467">
          <p15:clr>
            <a:srgbClr val="BFE643"/>
          </p15:clr>
        </p15:guide>
        <p15:guide id="9" pos="2521">
          <p15:clr>
            <a:srgbClr val="BFE643"/>
          </p15:clr>
        </p15:guide>
        <p15:guide id="10" pos="3239">
          <p15:clr>
            <a:srgbClr val="BFE643"/>
          </p15:clr>
        </p15:guide>
        <p15:guide id="11" pos="3293">
          <p15:clr>
            <a:srgbClr val="BFE643"/>
          </p15:clr>
        </p15:guide>
        <p15:guide id="12" pos="4011">
          <p15:clr>
            <a:srgbClr val="BFE643"/>
          </p15:clr>
        </p15:guide>
        <p15:guide id="13" pos="4065">
          <p15:clr>
            <a:srgbClr val="BFE643"/>
          </p15:clr>
        </p15:guide>
        <p15:guide id="14" pos="4783">
          <p15:clr>
            <a:srgbClr val="BFE643"/>
          </p15:clr>
        </p15:guide>
        <p15:guide id="15" pos="4837">
          <p15:clr>
            <a:srgbClr val="BFE643"/>
          </p15:clr>
        </p15:guide>
        <p15:guide id="16" pos="5555">
          <p15:clr>
            <a:srgbClr val="BFE643"/>
          </p15:clr>
        </p15:guide>
        <p15:guide id="17" orient="horz">
          <p15:clr>
            <a:srgbClr val="BFE643"/>
          </p15:clr>
        </p15:guide>
        <p15:guide id="18" orient="horz" pos="3240">
          <p15:clr>
            <a:srgbClr val="BFE643"/>
          </p15:clr>
        </p15:guide>
        <p15:guide id="19" orient="horz" pos="205">
          <p15:clr>
            <a:srgbClr val="BFE643"/>
          </p15:clr>
        </p15:guide>
        <p15:guide id="20" orient="horz" pos="439">
          <p15:clr>
            <a:srgbClr val="BFE643"/>
          </p15:clr>
        </p15:guide>
        <p15:guide id="21" orient="horz" pos="493">
          <p15:clr>
            <a:srgbClr val="BFE643"/>
          </p15:clr>
        </p15:guide>
        <p15:guide id="22" orient="horz" pos="728">
          <p15:clr>
            <a:srgbClr val="BFE643"/>
          </p15:clr>
        </p15:guide>
        <p15:guide id="23" orient="horz" pos="782">
          <p15:clr>
            <a:srgbClr val="BFE643"/>
          </p15:clr>
        </p15:guide>
        <p15:guide id="24" orient="horz" pos="1016">
          <p15:clr>
            <a:srgbClr val="BFE643"/>
          </p15:clr>
        </p15:guide>
        <p15:guide id="25" orient="horz" pos="1070">
          <p15:clr>
            <a:srgbClr val="BFE643"/>
          </p15:clr>
        </p15:guide>
        <p15:guide id="26" orient="horz" pos="1305">
          <p15:clr>
            <a:srgbClr val="BFE643"/>
          </p15:clr>
        </p15:guide>
        <p15:guide id="27" orient="horz" pos="1359">
          <p15:clr>
            <a:srgbClr val="BFE643"/>
          </p15:clr>
        </p15:guide>
        <p15:guide id="28" orient="horz" pos="1593">
          <p15:clr>
            <a:srgbClr val="BFE643"/>
          </p15:clr>
        </p15:guide>
        <p15:guide id="29" orient="horz" pos="1647">
          <p15:clr>
            <a:srgbClr val="BFE643"/>
          </p15:clr>
        </p15:guide>
        <p15:guide id="30" orient="horz" pos="1881">
          <p15:clr>
            <a:srgbClr val="BFE643"/>
          </p15:clr>
        </p15:guide>
        <p15:guide id="31" orient="horz" pos="1935">
          <p15:clr>
            <a:srgbClr val="BFE643"/>
          </p15:clr>
        </p15:guide>
        <p15:guide id="32" orient="horz" pos="2169">
          <p15:clr>
            <a:srgbClr val="BFE643"/>
          </p15:clr>
        </p15:guide>
        <p15:guide id="33" orient="horz" pos="2223">
          <p15:clr>
            <a:srgbClr val="BFE643"/>
          </p15:clr>
        </p15:guide>
        <p15:guide id="34" orient="horz" pos="2458">
          <p15:clr>
            <a:srgbClr val="BFE643"/>
          </p15:clr>
        </p15:guide>
        <p15:guide id="35" orient="horz" pos="2512">
          <p15:clr>
            <a:srgbClr val="BFE643"/>
          </p15:clr>
        </p15:guide>
        <p15:guide id="36" orient="horz" pos="2746">
          <p15:clr>
            <a:srgbClr val="BFE643"/>
          </p15:clr>
        </p15:guide>
        <p15:guide id="37" orient="horz" pos="2800">
          <p15:clr>
            <a:srgbClr val="BFE643"/>
          </p15:clr>
        </p15:guide>
        <p15:guide id="38" orient="horz" pos="3035">
          <p15:clr>
            <a:srgbClr val="BFE6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160.jpg"/><Relationship Id="rId4" Type="http://schemas.openxmlformats.org/officeDocument/2006/relationships/image" Target="../media/image159.png"/><Relationship Id="rId5" Type="http://schemas.openxmlformats.org/officeDocument/2006/relationships/image" Target="../media/image158.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1.xml"/><Relationship Id="rId2" Type="http://schemas.openxmlformats.org/officeDocument/2006/relationships/notesSlide" Target="../notesSlides/notesSlide10.xml"/><Relationship Id="rId3" Type="http://schemas.openxmlformats.org/officeDocument/2006/relationships/image" Target="../media/image171.png"/><Relationship Id="rId4" Type="http://schemas.openxmlformats.org/officeDocument/2006/relationships/image" Target="../media/image165.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99.xml"/><Relationship Id="rId2" Type="http://schemas.openxmlformats.org/officeDocument/2006/relationships/notesSlide" Target="../notesSlides/notesSlide11.xml"/><Relationship Id="rId3" Type="http://schemas.openxmlformats.org/officeDocument/2006/relationships/image" Target="../media/image168.png"/><Relationship Id="rId4" Type="http://schemas.openxmlformats.org/officeDocument/2006/relationships/image" Target="../media/image164.png"/><Relationship Id="rId5" Type="http://schemas.openxmlformats.org/officeDocument/2006/relationships/image" Target="../media/image166.png"/><Relationship Id="rId6" Type="http://schemas.openxmlformats.org/officeDocument/2006/relationships/image" Target="../media/image167.png"/><Relationship Id="rId7" Type="http://schemas.openxmlformats.org/officeDocument/2006/relationships/image" Target="../media/image163.png"/><Relationship Id="rId8" Type="http://schemas.openxmlformats.org/officeDocument/2006/relationships/image" Target="../media/image162.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06.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07.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01.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5.xml"/><Relationship Id="rId3" Type="http://schemas.openxmlformats.org/officeDocument/2006/relationships/image" Target="../media/image169.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02.xml"/><Relationship Id="rId2" Type="http://schemas.openxmlformats.org/officeDocument/2006/relationships/notesSlide" Target="../notesSlides/notesSlide16.xml"/><Relationship Id="rId3" Type="http://schemas.openxmlformats.org/officeDocument/2006/relationships/image" Target="../media/image161.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07.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0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11.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02.xml"/><Relationship Id="rId2" Type="http://schemas.openxmlformats.org/officeDocument/2006/relationships/notesSlide" Target="../notesSlides/notesSlide20.xml"/><Relationship Id="rId3" Type="http://schemas.openxmlformats.org/officeDocument/2006/relationships/image" Target="../media/image172.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10.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12.xml"/><Relationship Id="rId2" Type="http://schemas.openxmlformats.org/officeDocument/2006/relationships/notesSlide" Target="../notesSlides/notesSlide22.xml"/><Relationship Id="rId3" Type="http://schemas.openxmlformats.org/officeDocument/2006/relationships/image" Target="../media/image173.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09.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10.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02.xml"/><Relationship Id="rId2" Type="http://schemas.openxmlformats.org/officeDocument/2006/relationships/notesSlide" Target="../notesSlides/notesSlide25.xml"/><Relationship Id="rId3" Type="http://schemas.openxmlformats.org/officeDocument/2006/relationships/image" Target="../media/image174.jpg"/><Relationship Id="rId4" Type="http://schemas.openxmlformats.org/officeDocument/2006/relationships/image" Target="../media/image175.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03.xml"/><Relationship Id="rId2" Type="http://schemas.openxmlformats.org/officeDocument/2006/relationships/notesSlide" Target="../notesSlides/notesSlide2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97.xml"/><Relationship Id="rId2" Type="http://schemas.openxmlformats.org/officeDocument/2006/relationships/notesSlide" Target="../notesSlides/notesSlide3.xml"/><Relationship Id="rId3" Type="http://schemas.openxmlformats.org/officeDocument/2006/relationships/image" Target="../media/image161.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99.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98.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99.xml"/><Relationship Id="rId2" Type="http://schemas.openxmlformats.org/officeDocument/2006/relationships/notesSlide" Target="../notesSlides/notesSlide7.xml"/><Relationship Id="rId3" Type="http://schemas.openxmlformats.org/officeDocument/2006/relationships/image" Target="../media/image170.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99.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00.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66" name="Shape 9366"/>
        <p:cNvGrpSpPr/>
        <p:nvPr/>
      </p:nvGrpSpPr>
      <p:grpSpPr>
        <a:xfrm>
          <a:off x="0" y="0"/>
          <a:ext cx="0" cy="0"/>
          <a:chOff x="0" y="0"/>
          <a:chExt cx="0" cy="0"/>
        </a:xfrm>
      </p:grpSpPr>
      <p:pic>
        <p:nvPicPr>
          <p:cNvPr id="9367" name="Google Shape;9367;g3970249a880_0_11386" title="AdobeStock_527210384.jpeg"/>
          <p:cNvPicPr preferRelativeResize="0"/>
          <p:nvPr/>
        </p:nvPicPr>
        <p:blipFill rotWithShape="1">
          <a:blip r:embed="rId3">
            <a:alphaModFix/>
          </a:blip>
          <a:srcRect b="0" l="16296" r="29056" t="9338"/>
          <a:stretch/>
        </p:blipFill>
        <p:spPr>
          <a:xfrm>
            <a:off x="4899403" y="439313"/>
            <a:ext cx="3857100" cy="4264800"/>
          </a:xfrm>
          <a:prstGeom prst="roundRect">
            <a:avLst>
              <a:gd fmla="val 3450" name="adj"/>
            </a:avLst>
          </a:prstGeom>
          <a:noFill/>
          <a:ln>
            <a:noFill/>
          </a:ln>
        </p:spPr>
      </p:pic>
      <p:pic>
        <p:nvPicPr>
          <p:cNvPr descr="A black and red rectangle with a black background&#10;&#10;AI-generated content may be incorrect." id="9368" name="Google Shape;9368;g3970249a880_0_11386"/>
          <p:cNvPicPr preferRelativeResize="0"/>
          <p:nvPr/>
        </p:nvPicPr>
        <p:blipFill rotWithShape="1">
          <a:blip r:embed="rId4">
            <a:alphaModFix/>
          </a:blip>
          <a:srcRect b="0" l="0" r="0" t="0"/>
          <a:stretch/>
        </p:blipFill>
        <p:spPr>
          <a:xfrm>
            <a:off x="4886916" y="422561"/>
            <a:ext cx="3890657" cy="4297819"/>
          </a:xfrm>
          <a:prstGeom prst="rect">
            <a:avLst/>
          </a:prstGeom>
          <a:noFill/>
          <a:ln>
            <a:noFill/>
          </a:ln>
        </p:spPr>
      </p:pic>
      <p:sp>
        <p:nvSpPr>
          <p:cNvPr id="9369" name="Google Shape;9369;g3970249a880_0_11386"/>
          <p:cNvSpPr txBox="1"/>
          <p:nvPr>
            <p:ph type="title"/>
          </p:nvPr>
        </p:nvSpPr>
        <p:spPr>
          <a:xfrm>
            <a:off x="632564" y="2157871"/>
            <a:ext cx="3927000" cy="1537200"/>
          </a:xfrm>
          <a:prstGeom prst="rect">
            <a:avLst/>
          </a:prstGeom>
          <a:noFill/>
          <a:ln>
            <a:noFill/>
          </a:ln>
        </p:spPr>
        <p:txBody>
          <a:bodyPr anchorCtr="0" anchor="b" bIns="0" lIns="0" spcFirstLastPara="1" rIns="0" wrap="square" tIns="0">
            <a:noAutofit/>
          </a:bodyPr>
          <a:lstStyle/>
          <a:p>
            <a:pPr indent="0" lvl="0" marL="0" rtl="0" algn="l">
              <a:lnSpc>
                <a:spcPct val="89000"/>
              </a:lnSpc>
              <a:spcBef>
                <a:spcPts val="0"/>
              </a:spcBef>
              <a:spcAft>
                <a:spcPts val="0"/>
              </a:spcAft>
              <a:buClr>
                <a:schemeClr val="dk1"/>
              </a:buClr>
              <a:buSzPts val="3862"/>
              <a:buFont typeface="Poppins"/>
              <a:buNone/>
            </a:pPr>
            <a:r>
              <a:rPr lang="en"/>
              <a:t>Minnesota Healthcare Consortium</a:t>
            </a:r>
            <a:endParaRPr sz="3862"/>
          </a:p>
        </p:txBody>
      </p:sp>
      <p:sp>
        <p:nvSpPr>
          <p:cNvPr id="9370" name="Google Shape;9370;g3970249a880_0_11386"/>
          <p:cNvSpPr txBox="1"/>
          <p:nvPr>
            <p:ph idx="1" type="subTitle"/>
          </p:nvPr>
        </p:nvSpPr>
        <p:spPr>
          <a:xfrm>
            <a:off x="632564" y="3790544"/>
            <a:ext cx="3927000" cy="264600"/>
          </a:xfrm>
          <a:prstGeom prst="rect">
            <a:avLst/>
          </a:prstGeom>
          <a:noFill/>
          <a:ln>
            <a:noFill/>
          </a:ln>
        </p:spPr>
        <p:txBody>
          <a:bodyPr anchorCtr="0" anchor="t" bIns="34275" lIns="34275" spcFirstLastPara="1" rIns="34275" wrap="square" tIns="34275">
            <a:noAutofit/>
          </a:bodyPr>
          <a:lstStyle/>
          <a:p>
            <a:pPr indent="0" lvl="0" marL="0" rtl="0" algn="l">
              <a:lnSpc>
                <a:spcPct val="95000"/>
              </a:lnSpc>
              <a:spcBef>
                <a:spcPts val="0"/>
              </a:spcBef>
              <a:spcAft>
                <a:spcPts val="0"/>
              </a:spcAft>
              <a:buSzPts val="1316"/>
              <a:buNone/>
            </a:pPr>
            <a:r>
              <a:rPr lang="en"/>
              <a:t>OPEN ENROLLMENT PRESENTATION</a:t>
            </a:r>
            <a:endParaRPr sz="1462"/>
          </a:p>
        </p:txBody>
      </p:sp>
      <p:pic>
        <p:nvPicPr>
          <p:cNvPr descr="Minnesota Healthcare Consortium | Participating Minnesota Service  Cooperatives" id="9371" name="Google Shape;9371;g3970249a880_0_11386"/>
          <p:cNvPicPr preferRelativeResize="0"/>
          <p:nvPr/>
        </p:nvPicPr>
        <p:blipFill rotWithShape="1">
          <a:blip r:embed="rId5">
            <a:alphaModFix/>
          </a:blip>
          <a:srcRect b="0" l="0" r="0" t="0"/>
          <a:stretch/>
        </p:blipFill>
        <p:spPr>
          <a:xfrm>
            <a:off x="1969996" y="564280"/>
            <a:ext cx="1252137" cy="484160"/>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33" name="Shape 9533"/>
        <p:cNvGrpSpPr/>
        <p:nvPr/>
      </p:nvGrpSpPr>
      <p:grpSpPr>
        <a:xfrm>
          <a:off x="0" y="0"/>
          <a:ext cx="0" cy="0"/>
          <a:chOff x="0" y="0"/>
          <a:chExt cx="0" cy="0"/>
        </a:xfrm>
      </p:grpSpPr>
      <p:sp>
        <p:nvSpPr>
          <p:cNvPr id="9534" name="Google Shape;9534;g3d3bba9fb65_0_295"/>
          <p:cNvSpPr txBox="1"/>
          <p:nvPr>
            <p:ph type="title"/>
          </p:nvPr>
        </p:nvSpPr>
        <p:spPr>
          <a:xfrm>
            <a:off x="315025" y="319875"/>
            <a:ext cx="8502900" cy="437400"/>
          </a:xfrm>
          <a:prstGeom prst="rect">
            <a:avLst/>
          </a:prstGeom>
          <a:noFill/>
          <a:ln>
            <a:noFill/>
          </a:ln>
        </p:spPr>
        <p:txBody>
          <a:bodyPr anchorCtr="0" anchor="t" bIns="0" lIns="0" spcFirstLastPara="1" rIns="0" wrap="square" tIns="0">
            <a:noAutofit/>
          </a:bodyPr>
          <a:lstStyle/>
          <a:p>
            <a:pPr indent="0" lvl="0" marL="0" rtl="0" algn="l">
              <a:lnSpc>
                <a:spcPct val="103000"/>
              </a:lnSpc>
              <a:spcBef>
                <a:spcPts val="0"/>
              </a:spcBef>
              <a:spcAft>
                <a:spcPts val="0"/>
              </a:spcAft>
              <a:buSzPts val="2550"/>
              <a:buNone/>
            </a:pPr>
            <a:r>
              <a:rPr lang="en"/>
              <a:t>Account access</a:t>
            </a:r>
            <a:endParaRPr/>
          </a:p>
        </p:txBody>
      </p:sp>
      <p:sp>
        <p:nvSpPr>
          <p:cNvPr id="9535" name="Google Shape;9535;g3d3bba9fb65_0_295"/>
          <p:cNvSpPr txBox="1"/>
          <p:nvPr>
            <p:ph idx="1" type="subTitle"/>
          </p:nvPr>
        </p:nvSpPr>
        <p:spPr>
          <a:xfrm>
            <a:off x="1583035" y="3035175"/>
            <a:ext cx="2732400" cy="572100"/>
          </a:xfrm>
          <a:prstGeom prst="rect">
            <a:avLst/>
          </a:prstGeom>
          <a:noFill/>
          <a:ln>
            <a:noFill/>
          </a:ln>
        </p:spPr>
        <p:txBody>
          <a:bodyPr anchorCtr="0" anchor="t" bIns="34275" lIns="34275" spcFirstLastPara="1" rIns="34275" wrap="square" tIns="34275">
            <a:noAutofit/>
          </a:bodyPr>
          <a:lstStyle/>
          <a:p>
            <a:pPr indent="0" lvl="0" marL="0" rtl="0" algn="l">
              <a:lnSpc>
                <a:spcPct val="94000"/>
              </a:lnSpc>
              <a:spcBef>
                <a:spcPts val="0"/>
              </a:spcBef>
              <a:spcAft>
                <a:spcPts val="0"/>
              </a:spcAft>
              <a:buSzPts val="945"/>
              <a:buNone/>
            </a:pPr>
            <a:r>
              <a:rPr lang="en"/>
              <a:t>Online account</a:t>
            </a:r>
            <a:endParaRPr/>
          </a:p>
        </p:txBody>
      </p:sp>
      <p:sp>
        <p:nvSpPr>
          <p:cNvPr id="9536" name="Google Shape;9536;g3d3bba9fb65_0_295"/>
          <p:cNvSpPr txBox="1"/>
          <p:nvPr>
            <p:ph idx="5" type="subTitle"/>
          </p:nvPr>
        </p:nvSpPr>
        <p:spPr>
          <a:xfrm>
            <a:off x="4768489" y="3035175"/>
            <a:ext cx="2722200" cy="572100"/>
          </a:xfrm>
          <a:prstGeom prst="rect">
            <a:avLst/>
          </a:prstGeom>
          <a:noFill/>
          <a:ln>
            <a:noFill/>
          </a:ln>
        </p:spPr>
        <p:txBody>
          <a:bodyPr anchorCtr="0" anchor="t" bIns="34275" lIns="34275" spcFirstLastPara="1" rIns="34275" wrap="square" tIns="34275">
            <a:noAutofit/>
          </a:bodyPr>
          <a:lstStyle/>
          <a:p>
            <a:pPr indent="0" lvl="0" marL="0" rtl="0" algn="l">
              <a:lnSpc>
                <a:spcPct val="94000"/>
              </a:lnSpc>
              <a:spcBef>
                <a:spcPts val="0"/>
              </a:spcBef>
              <a:spcAft>
                <a:spcPts val="0"/>
              </a:spcAft>
              <a:buSzPts val="945"/>
              <a:buNone/>
            </a:pPr>
            <a:r>
              <a:rPr lang="en"/>
              <a:t>Mobile app</a:t>
            </a:r>
            <a:endParaRPr/>
          </a:p>
        </p:txBody>
      </p:sp>
      <p:sp>
        <p:nvSpPr>
          <p:cNvPr id="9537" name="Google Shape;9537;g3d3bba9fb65_0_295"/>
          <p:cNvSpPr/>
          <p:nvPr>
            <p:ph idx="2" type="pic"/>
          </p:nvPr>
        </p:nvSpPr>
        <p:spPr>
          <a:xfrm>
            <a:off x="1396605" y="1142575"/>
            <a:ext cx="3124200" cy="1686300"/>
          </a:xfrm>
          <a:prstGeom prst="round2SameRect">
            <a:avLst>
              <a:gd fmla="val 16667" name="adj1"/>
              <a:gd fmla="val 0" name="adj2"/>
            </a:avLst>
          </a:prstGeom>
          <a:solidFill>
            <a:schemeClr val="lt1"/>
          </a:solidFill>
          <a:ln>
            <a:noFill/>
          </a:ln>
        </p:spPr>
      </p:sp>
      <p:sp>
        <p:nvSpPr>
          <p:cNvPr id="9538" name="Google Shape;9538;g3d3bba9fb65_0_295"/>
          <p:cNvSpPr/>
          <p:nvPr>
            <p:ph idx="3" type="pic"/>
          </p:nvPr>
        </p:nvSpPr>
        <p:spPr>
          <a:xfrm>
            <a:off x="4620214" y="1142575"/>
            <a:ext cx="3124200" cy="1686300"/>
          </a:xfrm>
          <a:prstGeom prst="round2SameRect">
            <a:avLst>
              <a:gd fmla="val 16667" name="adj1"/>
              <a:gd fmla="val 0" name="adj2"/>
            </a:avLst>
          </a:prstGeom>
          <a:solidFill>
            <a:schemeClr val="lt1"/>
          </a:solidFill>
          <a:ln>
            <a:noFill/>
          </a:ln>
        </p:spPr>
      </p:sp>
      <p:pic>
        <p:nvPicPr>
          <p:cNvPr id="9539" name="Google Shape;9539;g3d3bba9fb65_0_295"/>
          <p:cNvPicPr preferRelativeResize="0"/>
          <p:nvPr/>
        </p:nvPicPr>
        <p:blipFill rotWithShape="1">
          <a:blip r:embed="rId3">
            <a:alphaModFix/>
          </a:blip>
          <a:srcRect b="15735" l="2715" r="7696" t="1188"/>
          <a:stretch/>
        </p:blipFill>
        <p:spPr>
          <a:xfrm>
            <a:off x="1397325" y="1142575"/>
            <a:ext cx="3124200" cy="1665600"/>
          </a:xfrm>
          <a:prstGeom prst="round2SameRect">
            <a:avLst>
              <a:gd fmla="val 2904" name="adj1"/>
              <a:gd fmla="val 0" name="adj2"/>
            </a:avLst>
          </a:prstGeom>
          <a:noFill/>
          <a:ln>
            <a:noFill/>
          </a:ln>
        </p:spPr>
      </p:pic>
      <p:pic>
        <p:nvPicPr>
          <p:cNvPr id="9540" name="Google Shape;9540;g3d3bba9fb65_0_295" title="AdobeStock_1885094398.jpeg"/>
          <p:cNvPicPr preferRelativeResize="0"/>
          <p:nvPr/>
        </p:nvPicPr>
        <p:blipFill rotWithShape="1">
          <a:blip r:embed="rId4">
            <a:alphaModFix/>
          </a:blip>
          <a:srcRect b="23087" l="13971" r="0" t="8099"/>
          <a:stretch/>
        </p:blipFill>
        <p:spPr>
          <a:xfrm>
            <a:off x="4620225" y="1142575"/>
            <a:ext cx="3124200" cy="1665600"/>
          </a:xfrm>
          <a:prstGeom prst="round2SameRect">
            <a:avLst>
              <a:gd fmla="val 4249" name="adj1"/>
              <a:gd fmla="val 0" name="adj2"/>
            </a:avLst>
          </a:prstGeom>
          <a:noFill/>
          <a:ln>
            <a:noFill/>
          </a:ln>
        </p:spPr>
      </p:pic>
      <p:grpSp>
        <p:nvGrpSpPr>
          <p:cNvPr id="9541" name="Google Shape;9541;g3d3bba9fb65_0_295"/>
          <p:cNvGrpSpPr/>
          <p:nvPr/>
        </p:nvGrpSpPr>
        <p:grpSpPr>
          <a:xfrm>
            <a:off x="1583037" y="3438043"/>
            <a:ext cx="472027" cy="384166"/>
            <a:chOff x="1198350" y="1044000"/>
            <a:chExt cx="116850" cy="95100"/>
          </a:xfrm>
        </p:grpSpPr>
        <p:sp>
          <p:nvSpPr>
            <p:cNvPr id="9542" name="Google Shape;9542;g3d3bba9fb65_0_295"/>
            <p:cNvSpPr/>
            <p:nvPr/>
          </p:nvSpPr>
          <p:spPr>
            <a:xfrm>
              <a:off x="1248600" y="1095100"/>
              <a:ext cx="16350" cy="18450"/>
            </a:xfrm>
            <a:custGeom>
              <a:rect b="b" l="l" r="r" t="t"/>
              <a:pathLst>
                <a:path extrusionOk="0" h="738" w="654">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3" name="Google Shape;9543;g3d3bba9fb65_0_295"/>
            <p:cNvSpPr/>
            <p:nvPr/>
          </p:nvSpPr>
          <p:spPr>
            <a:xfrm>
              <a:off x="1224300" y="1095525"/>
              <a:ext cx="16375" cy="18025"/>
            </a:xfrm>
            <a:custGeom>
              <a:rect b="b" l="l" r="r" t="t"/>
              <a:pathLst>
                <a:path extrusionOk="0" h="721" w="655">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4" name="Google Shape;9544;g3d3bba9fb65_0_295"/>
            <p:cNvSpPr/>
            <p:nvPr/>
          </p:nvSpPr>
          <p:spPr>
            <a:xfrm>
              <a:off x="1229750" y="1072900"/>
              <a:ext cx="29350" cy="29350"/>
            </a:xfrm>
            <a:custGeom>
              <a:rect b="b" l="l" r="r" t="t"/>
              <a:pathLst>
                <a:path extrusionOk="0" h="1174" w="1174">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5" name="Google Shape;9545;g3d3bba9fb65_0_295"/>
            <p:cNvSpPr/>
            <p:nvPr/>
          </p:nvSpPr>
          <p:spPr>
            <a:xfrm>
              <a:off x="1198350" y="1121900"/>
              <a:ext cx="116850" cy="17200"/>
            </a:xfrm>
            <a:custGeom>
              <a:rect b="b" l="l" r="r" t="t"/>
              <a:pathLst>
                <a:path extrusionOk="0" h="688" w="4674">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6" name="Google Shape;9546;g3d3bba9fb65_0_295"/>
            <p:cNvSpPr/>
            <p:nvPr/>
          </p:nvSpPr>
          <p:spPr>
            <a:xfrm>
              <a:off x="1206300" y="1056975"/>
              <a:ext cx="101800" cy="69975"/>
            </a:xfrm>
            <a:custGeom>
              <a:rect b="b" l="l" r="r" t="t"/>
              <a:pathLst>
                <a:path extrusionOk="0" h="2799" w="4072">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7" name="Google Shape;9547;g3d3bba9fb65_0_295"/>
            <p:cNvSpPr/>
            <p:nvPr/>
          </p:nvSpPr>
          <p:spPr>
            <a:xfrm>
              <a:off x="1266175" y="1044000"/>
              <a:ext cx="45675" cy="44425"/>
            </a:xfrm>
            <a:custGeom>
              <a:rect b="b" l="l" r="r" t="t"/>
              <a:pathLst>
                <a:path extrusionOk="0" h="1777" w="1827">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8" name="Google Shape;9548;g3d3bba9fb65_0_295"/>
            <p:cNvSpPr/>
            <p:nvPr/>
          </p:nvSpPr>
          <p:spPr>
            <a:xfrm>
              <a:off x="1279175" y="1064525"/>
              <a:ext cx="5050" cy="4625"/>
            </a:xfrm>
            <a:custGeom>
              <a:rect b="b" l="l" r="r" t="t"/>
              <a:pathLst>
                <a:path extrusionOk="0" h="185" w="202">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9" name="Google Shape;9549;g3d3bba9fb65_0_295"/>
            <p:cNvSpPr/>
            <p:nvPr/>
          </p:nvSpPr>
          <p:spPr>
            <a:xfrm>
              <a:off x="1287550" y="1064525"/>
              <a:ext cx="5050" cy="4625"/>
            </a:xfrm>
            <a:custGeom>
              <a:rect b="b" l="l" r="r" t="t"/>
              <a:pathLst>
                <a:path extrusionOk="0" h="185" w="202">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0" name="Google Shape;9550;g3d3bba9fb65_0_295"/>
            <p:cNvSpPr/>
            <p:nvPr/>
          </p:nvSpPr>
          <p:spPr>
            <a:xfrm>
              <a:off x="1295500" y="1064525"/>
              <a:ext cx="5050" cy="4625"/>
            </a:xfrm>
            <a:custGeom>
              <a:rect b="b" l="l" r="r" t="t"/>
              <a:pathLst>
                <a:path extrusionOk="0" h="185" w="202">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51" name="Google Shape;9551;g3d3bba9fb65_0_295"/>
          <p:cNvGrpSpPr/>
          <p:nvPr/>
        </p:nvGrpSpPr>
        <p:grpSpPr>
          <a:xfrm>
            <a:off x="4836953" y="3438043"/>
            <a:ext cx="304687" cy="395881"/>
            <a:chOff x="648075" y="1240000"/>
            <a:chExt cx="75425" cy="98000"/>
          </a:xfrm>
        </p:grpSpPr>
        <p:sp>
          <p:nvSpPr>
            <p:cNvPr id="9552" name="Google Shape;9552;g3d3bba9fb65_0_295"/>
            <p:cNvSpPr/>
            <p:nvPr/>
          </p:nvSpPr>
          <p:spPr>
            <a:xfrm>
              <a:off x="657300" y="1240000"/>
              <a:ext cx="55725" cy="98000"/>
            </a:xfrm>
            <a:custGeom>
              <a:rect b="b" l="l" r="r" t="t"/>
              <a:pathLst>
                <a:path extrusionOk="0" h="3920" w="2229">
                  <a:moveTo>
                    <a:pt x="1994" y="201"/>
                  </a:moveTo>
                  <a:lnTo>
                    <a:pt x="2027" y="218"/>
                  </a:lnTo>
                  <a:lnTo>
                    <a:pt x="2027" y="235"/>
                  </a:lnTo>
                  <a:lnTo>
                    <a:pt x="2027" y="3685"/>
                  </a:lnTo>
                  <a:lnTo>
                    <a:pt x="2027" y="3702"/>
                  </a:lnTo>
                  <a:lnTo>
                    <a:pt x="1994" y="3719"/>
                  </a:lnTo>
                  <a:lnTo>
                    <a:pt x="235" y="3719"/>
                  </a:lnTo>
                  <a:lnTo>
                    <a:pt x="218" y="3702"/>
                  </a:lnTo>
                  <a:lnTo>
                    <a:pt x="201" y="3685"/>
                  </a:lnTo>
                  <a:lnTo>
                    <a:pt x="201" y="235"/>
                  </a:lnTo>
                  <a:lnTo>
                    <a:pt x="218" y="218"/>
                  </a:lnTo>
                  <a:lnTo>
                    <a:pt x="235" y="201"/>
                  </a:lnTo>
                  <a:close/>
                  <a:moveTo>
                    <a:pt x="235" y="0"/>
                  </a:moveTo>
                  <a:lnTo>
                    <a:pt x="151" y="34"/>
                  </a:lnTo>
                  <a:lnTo>
                    <a:pt x="67" y="84"/>
                  </a:lnTo>
                  <a:lnTo>
                    <a:pt x="17" y="151"/>
                  </a:lnTo>
                  <a:lnTo>
                    <a:pt x="0" y="235"/>
                  </a:lnTo>
                  <a:lnTo>
                    <a:pt x="0" y="3685"/>
                  </a:lnTo>
                  <a:lnTo>
                    <a:pt x="17" y="3769"/>
                  </a:lnTo>
                  <a:lnTo>
                    <a:pt x="67" y="3853"/>
                  </a:lnTo>
                  <a:lnTo>
                    <a:pt x="151" y="3903"/>
                  </a:lnTo>
                  <a:lnTo>
                    <a:pt x="235" y="3920"/>
                  </a:lnTo>
                  <a:lnTo>
                    <a:pt x="1994" y="3920"/>
                  </a:lnTo>
                  <a:lnTo>
                    <a:pt x="2094" y="3903"/>
                  </a:lnTo>
                  <a:lnTo>
                    <a:pt x="2161" y="3853"/>
                  </a:lnTo>
                  <a:lnTo>
                    <a:pt x="2212" y="3769"/>
                  </a:lnTo>
                  <a:lnTo>
                    <a:pt x="2228" y="3685"/>
                  </a:lnTo>
                  <a:lnTo>
                    <a:pt x="2228" y="235"/>
                  </a:lnTo>
                  <a:lnTo>
                    <a:pt x="2212" y="151"/>
                  </a:lnTo>
                  <a:lnTo>
                    <a:pt x="2161" y="84"/>
                  </a:lnTo>
                  <a:lnTo>
                    <a:pt x="2094" y="34"/>
                  </a:lnTo>
                  <a:lnTo>
                    <a:pt x="1994"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3" name="Google Shape;9553;g3d3bba9fb65_0_295"/>
            <p:cNvSpPr/>
            <p:nvPr/>
          </p:nvSpPr>
          <p:spPr>
            <a:xfrm>
              <a:off x="675725" y="1323750"/>
              <a:ext cx="19700" cy="5050"/>
            </a:xfrm>
            <a:custGeom>
              <a:rect b="b" l="l" r="r" t="t"/>
              <a:pathLst>
                <a:path extrusionOk="0" h="202" w="788">
                  <a:moveTo>
                    <a:pt x="101" y="0"/>
                  </a:moveTo>
                  <a:lnTo>
                    <a:pt x="67" y="17"/>
                  </a:lnTo>
                  <a:lnTo>
                    <a:pt x="34" y="34"/>
                  </a:lnTo>
                  <a:lnTo>
                    <a:pt x="17" y="67"/>
                  </a:lnTo>
                  <a:lnTo>
                    <a:pt x="0" y="101"/>
                  </a:lnTo>
                  <a:lnTo>
                    <a:pt x="17" y="134"/>
                  </a:lnTo>
                  <a:lnTo>
                    <a:pt x="34" y="168"/>
                  </a:lnTo>
                  <a:lnTo>
                    <a:pt x="67" y="201"/>
                  </a:lnTo>
                  <a:lnTo>
                    <a:pt x="721" y="201"/>
                  </a:lnTo>
                  <a:lnTo>
                    <a:pt x="754" y="168"/>
                  </a:lnTo>
                  <a:lnTo>
                    <a:pt x="771" y="134"/>
                  </a:lnTo>
                  <a:lnTo>
                    <a:pt x="788" y="101"/>
                  </a:lnTo>
                  <a:lnTo>
                    <a:pt x="771" y="67"/>
                  </a:lnTo>
                  <a:lnTo>
                    <a:pt x="754" y="34"/>
                  </a:lnTo>
                  <a:lnTo>
                    <a:pt x="721" y="17"/>
                  </a:lnTo>
                  <a:lnTo>
                    <a:pt x="687"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4" name="Google Shape;9554;g3d3bba9fb65_0_295"/>
            <p:cNvSpPr/>
            <p:nvPr/>
          </p:nvSpPr>
          <p:spPr>
            <a:xfrm>
              <a:off x="669025" y="1240000"/>
              <a:ext cx="32700" cy="13425"/>
            </a:xfrm>
            <a:custGeom>
              <a:rect b="b" l="l" r="r" t="t"/>
              <a:pathLst>
                <a:path extrusionOk="0" h="537" w="1308">
                  <a:moveTo>
                    <a:pt x="1073" y="201"/>
                  </a:moveTo>
                  <a:lnTo>
                    <a:pt x="1089" y="218"/>
                  </a:lnTo>
                  <a:lnTo>
                    <a:pt x="1106" y="235"/>
                  </a:lnTo>
                  <a:lnTo>
                    <a:pt x="1106" y="302"/>
                  </a:lnTo>
                  <a:lnTo>
                    <a:pt x="1089" y="318"/>
                  </a:lnTo>
                  <a:lnTo>
                    <a:pt x="1073" y="335"/>
                  </a:lnTo>
                  <a:lnTo>
                    <a:pt x="235" y="335"/>
                  </a:lnTo>
                  <a:lnTo>
                    <a:pt x="201" y="318"/>
                  </a:lnTo>
                  <a:lnTo>
                    <a:pt x="201" y="302"/>
                  </a:lnTo>
                  <a:lnTo>
                    <a:pt x="201" y="235"/>
                  </a:lnTo>
                  <a:lnTo>
                    <a:pt x="201" y="218"/>
                  </a:lnTo>
                  <a:lnTo>
                    <a:pt x="235" y="201"/>
                  </a:lnTo>
                  <a:close/>
                  <a:moveTo>
                    <a:pt x="235" y="0"/>
                  </a:moveTo>
                  <a:lnTo>
                    <a:pt x="134" y="34"/>
                  </a:lnTo>
                  <a:lnTo>
                    <a:pt x="67" y="84"/>
                  </a:lnTo>
                  <a:lnTo>
                    <a:pt x="17" y="151"/>
                  </a:lnTo>
                  <a:lnTo>
                    <a:pt x="0" y="235"/>
                  </a:lnTo>
                  <a:lnTo>
                    <a:pt x="0" y="302"/>
                  </a:lnTo>
                  <a:lnTo>
                    <a:pt x="17" y="385"/>
                  </a:lnTo>
                  <a:lnTo>
                    <a:pt x="67" y="469"/>
                  </a:lnTo>
                  <a:lnTo>
                    <a:pt x="134" y="519"/>
                  </a:lnTo>
                  <a:lnTo>
                    <a:pt x="235" y="536"/>
                  </a:lnTo>
                  <a:lnTo>
                    <a:pt x="1073" y="536"/>
                  </a:lnTo>
                  <a:lnTo>
                    <a:pt x="1156" y="519"/>
                  </a:lnTo>
                  <a:lnTo>
                    <a:pt x="1223" y="469"/>
                  </a:lnTo>
                  <a:lnTo>
                    <a:pt x="1274" y="385"/>
                  </a:lnTo>
                  <a:lnTo>
                    <a:pt x="1307" y="302"/>
                  </a:lnTo>
                  <a:lnTo>
                    <a:pt x="1307" y="235"/>
                  </a:lnTo>
                  <a:lnTo>
                    <a:pt x="1274" y="151"/>
                  </a:lnTo>
                  <a:lnTo>
                    <a:pt x="1223" y="84"/>
                  </a:lnTo>
                  <a:lnTo>
                    <a:pt x="1156" y="34"/>
                  </a:lnTo>
                  <a:lnTo>
                    <a:pt x="1073"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5" name="Google Shape;9555;g3d3bba9fb65_0_295"/>
            <p:cNvSpPr/>
            <p:nvPr/>
          </p:nvSpPr>
          <p:spPr>
            <a:xfrm>
              <a:off x="669025" y="1275175"/>
              <a:ext cx="5050" cy="23475"/>
            </a:xfrm>
            <a:custGeom>
              <a:rect b="b" l="l" r="r" t="t"/>
              <a:pathLst>
                <a:path extrusionOk="0" h="939" w="202">
                  <a:moveTo>
                    <a:pt x="101" y="0"/>
                  </a:moveTo>
                  <a:lnTo>
                    <a:pt x="51" y="17"/>
                  </a:lnTo>
                  <a:lnTo>
                    <a:pt x="17" y="34"/>
                  </a:lnTo>
                  <a:lnTo>
                    <a:pt x="0" y="67"/>
                  </a:lnTo>
                  <a:lnTo>
                    <a:pt x="0" y="101"/>
                  </a:lnTo>
                  <a:lnTo>
                    <a:pt x="0" y="838"/>
                  </a:lnTo>
                  <a:lnTo>
                    <a:pt x="0" y="888"/>
                  </a:lnTo>
                  <a:lnTo>
                    <a:pt x="17" y="921"/>
                  </a:lnTo>
                  <a:lnTo>
                    <a:pt x="51" y="938"/>
                  </a:lnTo>
                  <a:lnTo>
                    <a:pt x="134" y="938"/>
                  </a:lnTo>
                  <a:lnTo>
                    <a:pt x="168" y="921"/>
                  </a:lnTo>
                  <a:lnTo>
                    <a:pt x="185" y="888"/>
                  </a:lnTo>
                  <a:lnTo>
                    <a:pt x="201" y="838"/>
                  </a:lnTo>
                  <a:lnTo>
                    <a:pt x="201" y="101"/>
                  </a:lnTo>
                  <a:lnTo>
                    <a:pt x="185" y="67"/>
                  </a:lnTo>
                  <a:lnTo>
                    <a:pt x="168" y="34"/>
                  </a:lnTo>
                  <a:lnTo>
                    <a:pt x="134" y="17"/>
                  </a:lnTo>
                  <a:lnTo>
                    <a:pt x="101"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6" name="Google Shape;9556;g3d3bba9fb65_0_295"/>
            <p:cNvSpPr/>
            <p:nvPr/>
          </p:nvSpPr>
          <p:spPr>
            <a:xfrm>
              <a:off x="678225" y="1275175"/>
              <a:ext cx="5050" cy="23475"/>
            </a:xfrm>
            <a:custGeom>
              <a:rect b="b" l="l" r="r" t="t"/>
              <a:pathLst>
                <a:path extrusionOk="0" h="939" w="202">
                  <a:moveTo>
                    <a:pt x="101" y="0"/>
                  </a:moveTo>
                  <a:lnTo>
                    <a:pt x="68" y="17"/>
                  </a:lnTo>
                  <a:lnTo>
                    <a:pt x="34" y="34"/>
                  </a:lnTo>
                  <a:lnTo>
                    <a:pt x="18" y="67"/>
                  </a:lnTo>
                  <a:lnTo>
                    <a:pt x="1" y="101"/>
                  </a:lnTo>
                  <a:lnTo>
                    <a:pt x="1" y="838"/>
                  </a:lnTo>
                  <a:lnTo>
                    <a:pt x="18" y="888"/>
                  </a:lnTo>
                  <a:lnTo>
                    <a:pt x="34" y="921"/>
                  </a:lnTo>
                  <a:lnTo>
                    <a:pt x="68" y="938"/>
                  </a:lnTo>
                  <a:lnTo>
                    <a:pt x="152" y="938"/>
                  </a:lnTo>
                  <a:lnTo>
                    <a:pt x="185" y="921"/>
                  </a:lnTo>
                  <a:lnTo>
                    <a:pt x="202" y="888"/>
                  </a:lnTo>
                  <a:lnTo>
                    <a:pt x="202" y="838"/>
                  </a:lnTo>
                  <a:lnTo>
                    <a:pt x="202" y="101"/>
                  </a:lnTo>
                  <a:lnTo>
                    <a:pt x="202" y="67"/>
                  </a:lnTo>
                  <a:lnTo>
                    <a:pt x="185" y="34"/>
                  </a:lnTo>
                  <a:lnTo>
                    <a:pt x="152" y="17"/>
                  </a:lnTo>
                  <a:lnTo>
                    <a:pt x="101"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7" name="Google Shape;9557;g3d3bba9fb65_0_295"/>
            <p:cNvSpPr/>
            <p:nvPr/>
          </p:nvSpPr>
          <p:spPr>
            <a:xfrm>
              <a:off x="697500" y="1275175"/>
              <a:ext cx="5050" cy="23475"/>
            </a:xfrm>
            <a:custGeom>
              <a:rect b="b" l="l" r="r" t="t"/>
              <a:pathLst>
                <a:path extrusionOk="0" h="939" w="202">
                  <a:moveTo>
                    <a:pt x="101" y="0"/>
                  </a:moveTo>
                  <a:lnTo>
                    <a:pt x="68" y="17"/>
                  </a:lnTo>
                  <a:lnTo>
                    <a:pt x="34" y="34"/>
                  </a:lnTo>
                  <a:lnTo>
                    <a:pt x="17" y="67"/>
                  </a:lnTo>
                  <a:lnTo>
                    <a:pt x="1" y="101"/>
                  </a:lnTo>
                  <a:lnTo>
                    <a:pt x="1" y="838"/>
                  </a:lnTo>
                  <a:lnTo>
                    <a:pt x="17" y="888"/>
                  </a:lnTo>
                  <a:lnTo>
                    <a:pt x="34" y="921"/>
                  </a:lnTo>
                  <a:lnTo>
                    <a:pt x="68" y="938"/>
                  </a:lnTo>
                  <a:lnTo>
                    <a:pt x="151" y="938"/>
                  </a:lnTo>
                  <a:lnTo>
                    <a:pt x="168" y="921"/>
                  </a:lnTo>
                  <a:lnTo>
                    <a:pt x="202" y="888"/>
                  </a:lnTo>
                  <a:lnTo>
                    <a:pt x="202" y="838"/>
                  </a:lnTo>
                  <a:lnTo>
                    <a:pt x="202" y="101"/>
                  </a:lnTo>
                  <a:lnTo>
                    <a:pt x="202" y="67"/>
                  </a:lnTo>
                  <a:lnTo>
                    <a:pt x="168" y="34"/>
                  </a:lnTo>
                  <a:lnTo>
                    <a:pt x="151" y="17"/>
                  </a:lnTo>
                  <a:lnTo>
                    <a:pt x="101"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8" name="Google Shape;9558;g3d3bba9fb65_0_295"/>
            <p:cNvSpPr/>
            <p:nvPr/>
          </p:nvSpPr>
          <p:spPr>
            <a:xfrm>
              <a:off x="687875" y="1275175"/>
              <a:ext cx="5050" cy="23475"/>
            </a:xfrm>
            <a:custGeom>
              <a:rect b="b" l="l" r="r" t="t"/>
              <a:pathLst>
                <a:path extrusionOk="0" h="939" w="202">
                  <a:moveTo>
                    <a:pt x="101" y="0"/>
                  </a:moveTo>
                  <a:lnTo>
                    <a:pt x="67" y="17"/>
                  </a:lnTo>
                  <a:lnTo>
                    <a:pt x="34" y="34"/>
                  </a:lnTo>
                  <a:lnTo>
                    <a:pt x="17" y="67"/>
                  </a:lnTo>
                  <a:lnTo>
                    <a:pt x="0" y="101"/>
                  </a:lnTo>
                  <a:lnTo>
                    <a:pt x="0" y="838"/>
                  </a:lnTo>
                  <a:lnTo>
                    <a:pt x="17" y="888"/>
                  </a:lnTo>
                  <a:lnTo>
                    <a:pt x="34" y="921"/>
                  </a:lnTo>
                  <a:lnTo>
                    <a:pt x="67" y="938"/>
                  </a:lnTo>
                  <a:lnTo>
                    <a:pt x="151" y="938"/>
                  </a:lnTo>
                  <a:lnTo>
                    <a:pt x="184" y="921"/>
                  </a:lnTo>
                  <a:lnTo>
                    <a:pt x="201" y="888"/>
                  </a:lnTo>
                  <a:lnTo>
                    <a:pt x="201" y="838"/>
                  </a:lnTo>
                  <a:lnTo>
                    <a:pt x="201" y="101"/>
                  </a:lnTo>
                  <a:lnTo>
                    <a:pt x="201" y="67"/>
                  </a:lnTo>
                  <a:lnTo>
                    <a:pt x="184" y="34"/>
                  </a:lnTo>
                  <a:lnTo>
                    <a:pt x="151" y="17"/>
                  </a:lnTo>
                  <a:lnTo>
                    <a:pt x="101"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9" name="Google Shape;9559;g3d3bba9fb65_0_295"/>
            <p:cNvSpPr/>
            <p:nvPr/>
          </p:nvSpPr>
          <p:spPr>
            <a:xfrm>
              <a:off x="648075" y="1261350"/>
              <a:ext cx="23475" cy="18875"/>
            </a:xfrm>
            <a:custGeom>
              <a:rect b="b" l="l" r="r" t="t"/>
              <a:pathLst>
                <a:path extrusionOk="0" h="755" w="939">
                  <a:moveTo>
                    <a:pt x="68" y="0"/>
                  </a:moveTo>
                  <a:lnTo>
                    <a:pt x="34" y="17"/>
                  </a:lnTo>
                  <a:lnTo>
                    <a:pt x="1" y="51"/>
                  </a:lnTo>
                  <a:lnTo>
                    <a:pt x="1" y="101"/>
                  </a:lnTo>
                  <a:lnTo>
                    <a:pt x="1" y="654"/>
                  </a:lnTo>
                  <a:lnTo>
                    <a:pt x="1" y="687"/>
                  </a:lnTo>
                  <a:lnTo>
                    <a:pt x="34" y="721"/>
                  </a:lnTo>
                  <a:lnTo>
                    <a:pt x="68" y="754"/>
                  </a:lnTo>
                  <a:lnTo>
                    <a:pt x="135" y="754"/>
                  </a:lnTo>
                  <a:lnTo>
                    <a:pt x="168" y="721"/>
                  </a:lnTo>
                  <a:lnTo>
                    <a:pt x="185" y="687"/>
                  </a:lnTo>
                  <a:lnTo>
                    <a:pt x="202" y="654"/>
                  </a:lnTo>
                  <a:lnTo>
                    <a:pt x="202" y="201"/>
                  </a:lnTo>
                  <a:lnTo>
                    <a:pt x="838" y="201"/>
                  </a:lnTo>
                  <a:lnTo>
                    <a:pt x="872" y="185"/>
                  </a:lnTo>
                  <a:lnTo>
                    <a:pt x="905" y="168"/>
                  </a:lnTo>
                  <a:lnTo>
                    <a:pt x="922" y="134"/>
                  </a:lnTo>
                  <a:lnTo>
                    <a:pt x="939" y="101"/>
                  </a:lnTo>
                  <a:lnTo>
                    <a:pt x="922" y="51"/>
                  </a:lnTo>
                  <a:lnTo>
                    <a:pt x="905" y="17"/>
                  </a:lnTo>
                  <a:lnTo>
                    <a:pt x="872"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0" name="Google Shape;9560;g3d3bba9fb65_0_295"/>
            <p:cNvSpPr/>
            <p:nvPr/>
          </p:nvSpPr>
          <p:spPr>
            <a:xfrm>
              <a:off x="700025" y="1261350"/>
              <a:ext cx="23475" cy="18875"/>
            </a:xfrm>
            <a:custGeom>
              <a:rect b="b" l="l" r="r" t="t"/>
              <a:pathLst>
                <a:path extrusionOk="0" h="755" w="939">
                  <a:moveTo>
                    <a:pt x="67" y="0"/>
                  </a:moveTo>
                  <a:lnTo>
                    <a:pt x="34" y="17"/>
                  </a:lnTo>
                  <a:lnTo>
                    <a:pt x="0" y="51"/>
                  </a:lnTo>
                  <a:lnTo>
                    <a:pt x="0" y="101"/>
                  </a:lnTo>
                  <a:lnTo>
                    <a:pt x="0" y="134"/>
                  </a:lnTo>
                  <a:lnTo>
                    <a:pt x="34" y="168"/>
                  </a:lnTo>
                  <a:lnTo>
                    <a:pt x="67" y="185"/>
                  </a:lnTo>
                  <a:lnTo>
                    <a:pt x="101" y="201"/>
                  </a:lnTo>
                  <a:lnTo>
                    <a:pt x="737" y="201"/>
                  </a:lnTo>
                  <a:lnTo>
                    <a:pt x="737" y="654"/>
                  </a:lnTo>
                  <a:lnTo>
                    <a:pt x="754" y="687"/>
                  </a:lnTo>
                  <a:lnTo>
                    <a:pt x="771" y="721"/>
                  </a:lnTo>
                  <a:lnTo>
                    <a:pt x="804" y="754"/>
                  </a:lnTo>
                  <a:lnTo>
                    <a:pt x="871" y="754"/>
                  </a:lnTo>
                  <a:lnTo>
                    <a:pt x="905" y="721"/>
                  </a:lnTo>
                  <a:lnTo>
                    <a:pt x="938" y="687"/>
                  </a:lnTo>
                  <a:lnTo>
                    <a:pt x="938" y="654"/>
                  </a:lnTo>
                  <a:lnTo>
                    <a:pt x="938" y="101"/>
                  </a:lnTo>
                  <a:lnTo>
                    <a:pt x="938" y="51"/>
                  </a:lnTo>
                  <a:lnTo>
                    <a:pt x="905" y="17"/>
                  </a:lnTo>
                  <a:lnTo>
                    <a:pt x="871"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1" name="Google Shape;9561;g3d3bba9fb65_0_295"/>
            <p:cNvSpPr/>
            <p:nvPr/>
          </p:nvSpPr>
          <p:spPr>
            <a:xfrm>
              <a:off x="700025" y="1298200"/>
              <a:ext cx="23475" cy="16350"/>
            </a:xfrm>
            <a:custGeom>
              <a:rect b="b" l="l" r="r" t="t"/>
              <a:pathLst>
                <a:path extrusionOk="0" h="654" w="939">
                  <a:moveTo>
                    <a:pt x="838" y="0"/>
                  </a:moveTo>
                  <a:lnTo>
                    <a:pt x="804" y="17"/>
                  </a:lnTo>
                  <a:lnTo>
                    <a:pt x="771" y="34"/>
                  </a:lnTo>
                  <a:lnTo>
                    <a:pt x="754" y="67"/>
                  </a:lnTo>
                  <a:lnTo>
                    <a:pt x="737" y="101"/>
                  </a:lnTo>
                  <a:lnTo>
                    <a:pt x="737" y="453"/>
                  </a:lnTo>
                  <a:lnTo>
                    <a:pt x="101" y="453"/>
                  </a:lnTo>
                  <a:lnTo>
                    <a:pt x="67" y="469"/>
                  </a:lnTo>
                  <a:lnTo>
                    <a:pt x="34" y="486"/>
                  </a:lnTo>
                  <a:lnTo>
                    <a:pt x="0" y="520"/>
                  </a:lnTo>
                  <a:lnTo>
                    <a:pt x="0" y="553"/>
                  </a:lnTo>
                  <a:lnTo>
                    <a:pt x="0" y="603"/>
                  </a:lnTo>
                  <a:lnTo>
                    <a:pt x="34" y="637"/>
                  </a:lnTo>
                  <a:lnTo>
                    <a:pt x="67" y="654"/>
                  </a:lnTo>
                  <a:lnTo>
                    <a:pt x="871" y="654"/>
                  </a:lnTo>
                  <a:lnTo>
                    <a:pt x="905" y="637"/>
                  </a:lnTo>
                  <a:lnTo>
                    <a:pt x="938" y="603"/>
                  </a:lnTo>
                  <a:lnTo>
                    <a:pt x="938" y="553"/>
                  </a:lnTo>
                  <a:lnTo>
                    <a:pt x="938" y="101"/>
                  </a:lnTo>
                  <a:lnTo>
                    <a:pt x="938" y="67"/>
                  </a:lnTo>
                  <a:lnTo>
                    <a:pt x="905" y="34"/>
                  </a:lnTo>
                  <a:lnTo>
                    <a:pt x="871" y="17"/>
                  </a:lnTo>
                  <a:lnTo>
                    <a:pt x="838"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2" name="Google Shape;9562;g3d3bba9fb65_0_295"/>
            <p:cNvSpPr/>
            <p:nvPr/>
          </p:nvSpPr>
          <p:spPr>
            <a:xfrm>
              <a:off x="648075" y="1298200"/>
              <a:ext cx="23475" cy="16350"/>
            </a:xfrm>
            <a:custGeom>
              <a:rect b="b" l="l" r="r" t="t"/>
              <a:pathLst>
                <a:path extrusionOk="0" h="654" w="939">
                  <a:moveTo>
                    <a:pt x="101" y="0"/>
                  </a:moveTo>
                  <a:lnTo>
                    <a:pt x="68" y="17"/>
                  </a:lnTo>
                  <a:lnTo>
                    <a:pt x="34" y="34"/>
                  </a:lnTo>
                  <a:lnTo>
                    <a:pt x="1" y="67"/>
                  </a:lnTo>
                  <a:lnTo>
                    <a:pt x="1" y="101"/>
                  </a:lnTo>
                  <a:lnTo>
                    <a:pt x="1" y="553"/>
                  </a:lnTo>
                  <a:lnTo>
                    <a:pt x="1" y="603"/>
                  </a:lnTo>
                  <a:lnTo>
                    <a:pt x="34" y="637"/>
                  </a:lnTo>
                  <a:lnTo>
                    <a:pt x="68" y="654"/>
                  </a:lnTo>
                  <a:lnTo>
                    <a:pt x="872" y="654"/>
                  </a:lnTo>
                  <a:lnTo>
                    <a:pt x="905" y="637"/>
                  </a:lnTo>
                  <a:lnTo>
                    <a:pt x="922" y="603"/>
                  </a:lnTo>
                  <a:lnTo>
                    <a:pt x="939" y="553"/>
                  </a:lnTo>
                  <a:lnTo>
                    <a:pt x="922" y="520"/>
                  </a:lnTo>
                  <a:lnTo>
                    <a:pt x="905" y="486"/>
                  </a:lnTo>
                  <a:lnTo>
                    <a:pt x="872" y="469"/>
                  </a:lnTo>
                  <a:lnTo>
                    <a:pt x="838" y="453"/>
                  </a:lnTo>
                  <a:lnTo>
                    <a:pt x="202" y="453"/>
                  </a:lnTo>
                  <a:lnTo>
                    <a:pt x="202" y="101"/>
                  </a:lnTo>
                  <a:lnTo>
                    <a:pt x="185" y="67"/>
                  </a:lnTo>
                  <a:lnTo>
                    <a:pt x="168" y="34"/>
                  </a:lnTo>
                  <a:lnTo>
                    <a:pt x="135" y="17"/>
                  </a:lnTo>
                  <a:lnTo>
                    <a:pt x="101"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563" name="Google Shape;9563;g3d3bba9fb65_0_295"/>
          <p:cNvSpPr txBox="1"/>
          <p:nvPr/>
        </p:nvSpPr>
        <p:spPr>
          <a:xfrm>
            <a:off x="315022" y="4856559"/>
            <a:ext cx="3249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rgbClr val="25146F"/>
                </a:solidFill>
                <a:latin typeface="Poppins Medium"/>
                <a:ea typeface="Poppins Medium"/>
                <a:cs typeface="Poppins Medium"/>
                <a:sym typeface="Poppins Medium"/>
              </a:rPr>
              <a:t>Page </a:t>
            </a:r>
            <a:fld id="{00000000-1234-1234-1234-123412341234}" type="slidenum">
              <a:rPr b="0" i="0" lang="en" sz="525" u="none" cap="none" strike="noStrike">
                <a:solidFill>
                  <a:srgbClr val="25146F"/>
                </a:solidFill>
                <a:latin typeface="Poppins Medium"/>
                <a:ea typeface="Poppins Medium"/>
                <a:cs typeface="Poppins Medium"/>
                <a:sym typeface="Poppins Medium"/>
              </a:rPr>
              <a:t>‹#›</a:t>
            </a:fld>
            <a:endParaRPr b="0" i="0" sz="525" u="none" cap="none" strike="noStrike">
              <a:solidFill>
                <a:srgbClr val="25146F"/>
              </a:solidFill>
              <a:latin typeface="Poppins Medium"/>
              <a:ea typeface="Poppins Medium"/>
              <a:cs typeface="Poppins Medium"/>
              <a:sym typeface="Poppins Medium"/>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67" name="Shape 9567"/>
        <p:cNvGrpSpPr/>
        <p:nvPr/>
      </p:nvGrpSpPr>
      <p:grpSpPr>
        <a:xfrm>
          <a:off x="0" y="0"/>
          <a:ext cx="0" cy="0"/>
          <a:chOff x="0" y="0"/>
          <a:chExt cx="0" cy="0"/>
        </a:xfrm>
      </p:grpSpPr>
      <p:grpSp>
        <p:nvGrpSpPr>
          <p:cNvPr id="9568" name="Google Shape;9568;g39699c9fcce_3_13810"/>
          <p:cNvGrpSpPr/>
          <p:nvPr/>
        </p:nvGrpSpPr>
        <p:grpSpPr>
          <a:xfrm>
            <a:off x="2488569" y="905101"/>
            <a:ext cx="2057672" cy="4039572"/>
            <a:chOff x="5324425" y="621625"/>
            <a:chExt cx="2137175" cy="4195650"/>
          </a:xfrm>
        </p:grpSpPr>
        <p:sp>
          <p:nvSpPr>
            <p:cNvPr id="9569" name="Google Shape;9569;g39699c9fcce_3_13810"/>
            <p:cNvSpPr/>
            <p:nvPr/>
          </p:nvSpPr>
          <p:spPr>
            <a:xfrm>
              <a:off x="5442250" y="756450"/>
              <a:ext cx="1900800" cy="3901800"/>
            </a:xfrm>
            <a:prstGeom prst="roundRect">
              <a:avLst>
                <a:gd fmla="val 15113" name="adj"/>
              </a:avLst>
            </a:prstGeom>
            <a:solidFill>
              <a:srgbClr val="E2F0F9">
                <a:alpha val="56078"/>
              </a:srgbClr>
            </a:solidFill>
            <a:ln>
              <a:noFill/>
            </a:ln>
            <a:effectLst>
              <a:outerShdw blurRad="82532" rotWithShape="0" algn="bl" dir="1800000" dist="256766">
                <a:schemeClr val="accent4">
                  <a:alpha val="90196"/>
                </a:schemeClr>
              </a:outerShdw>
            </a:effectLst>
          </p:spPr>
          <p:txBody>
            <a:bodyPr anchorCtr="0" anchor="ctr" bIns="88025" lIns="88025" spcFirstLastPara="1" rIns="88025" wrap="square" tIns="88025">
              <a:noAutofit/>
            </a:bodyPr>
            <a:lstStyle/>
            <a:p>
              <a:pPr indent="0" lvl="0" marL="0" marR="0" rtl="0" algn="ctr">
                <a:lnSpc>
                  <a:spcPct val="100000"/>
                </a:lnSpc>
                <a:spcBef>
                  <a:spcPts val="0"/>
                </a:spcBef>
                <a:spcAft>
                  <a:spcPts val="0"/>
                </a:spcAft>
                <a:buClr>
                  <a:srgbClr val="000000"/>
                </a:buClr>
                <a:buSzPts val="1348"/>
                <a:buFont typeface="Arial"/>
                <a:buNone/>
              </a:pPr>
              <a:r>
                <a:t/>
              </a:r>
              <a:endParaRPr b="0" i="0" sz="1348" u="none" cap="none" strike="noStrike">
                <a:solidFill>
                  <a:srgbClr val="000000"/>
                </a:solidFill>
                <a:latin typeface="Poppins Medium"/>
                <a:ea typeface="Poppins Medium"/>
                <a:cs typeface="Poppins Medium"/>
                <a:sym typeface="Poppins Medium"/>
              </a:endParaRPr>
            </a:p>
          </p:txBody>
        </p:sp>
        <p:grpSp>
          <p:nvGrpSpPr>
            <p:cNvPr id="9570" name="Google Shape;9570;g39699c9fcce_3_13810"/>
            <p:cNvGrpSpPr/>
            <p:nvPr/>
          </p:nvGrpSpPr>
          <p:grpSpPr>
            <a:xfrm>
              <a:off x="5324425" y="621625"/>
              <a:ext cx="2137175" cy="4195650"/>
              <a:chOff x="5324425" y="621625"/>
              <a:chExt cx="2137175" cy="4195650"/>
            </a:xfrm>
          </p:grpSpPr>
          <p:pic>
            <p:nvPicPr>
              <p:cNvPr id="9571" name="Google Shape;9571;g39699c9fcce_3_13810" title="AdobeStock_528312842.jpeg"/>
              <p:cNvPicPr preferRelativeResize="0"/>
              <p:nvPr/>
            </p:nvPicPr>
            <p:blipFill rotWithShape="1">
              <a:blip r:embed="rId3">
                <a:alphaModFix/>
              </a:blip>
              <a:srcRect b="2832" l="36410" r="36543" t="2775"/>
              <a:stretch/>
            </p:blipFill>
            <p:spPr>
              <a:xfrm>
                <a:off x="5324425" y="621625"/>
                <a:ext cx="2137175" cy="4195650"/>
              </a:xfrm>
              <a:prstGeom prst="rect">
                <a:avLst/>
              </a:prstGeom>
              <a:noFill/>
              <a:ln>
                <a:noFill/>
              </a:ln>
            </p:spPr>
          </p:pic>
          <p:grpSp>
            <p:nvGrpSpPr>
              <p:cNvPr id="9572" name="Google Shape;9572;g39699c9fcce_3_13810"/>
              <p:cNvGrpSpPr/>
              <p:nvPr/>
            </p:nvGrpSpPr>
            <p:grpSpPr>
              <a:xfrm>
                <a:off x="5503750" y="763200"/>
                <a:ext cx="1791000" cy="3833325"/>
                <a:chOff x="5503750" y="763200"/>
                <a:chExt cx="1791000" cy="3833325"/>
              </a:xfrm>
            </p:grpSpPr>
            <p:pic>
              <p:nvPicPr>
                <p:cNvPr id="9573" name="Google Shape;9573;g39699c9fcce_3_13810" title="IMG_7793.png"/>
                <p:cNvPicPr preferRelativeResize="0"/>
                <p:nvPr/>
              </p:nvPicPr>
              <p:blipFill rotWithShape="1">
                <a:blip r:embed="rId4">
                  <a:alphaModFix/>
                </a:blip>
                <a:srcRect b="85389" l="-284" r="-1044" t="760"/>
                <a:stretch/>
              </p:blipFill>
              <p:spPr>
                <a:xfrm>
                  <a:off x="5503750" y="763200"/>
                  <a:ext cx="1791000" cy="530700"/>
                </a:xfrm>
                <a:prstGeom prst="round2SameRect">
                  <a:avLst>
                    <a:gd fmla="val 50000" name="adj1"/>
                    <a:gd fmla="val 0" name="adj2"/>
                  </a:avLst>
                </a:prstGeom>
                <a:noFill/>
                <a:ln>
                  <a:noFill/>
                </a:ln>
              </p:spPr>
            </p:pic>
            <p:pic>
              <p:nvPicPr>
                <p:cNvPr id="9574" name="Google Shape;9574;g39699c9fcce_3_13810" title="IMG_7793.png"/>
                <p:cNvPicPr preferRelativeResize="0"/>
                <p:nvPr/>
              </p:nvPicPr>
              <p:blipFill rotWithShape="1">
                <a:blip r:embed="rId4">
                  <a:alphaModFix/>
                </a:blip>
                <a:srcRect b="1794" l="20" r="0" t="85524"/>
                <a:stretch/>
              </p:blipFill>
              <p:spPr>
                <a:xfrm>
                  <a:off x="5504400" y="4099125"/>
                  <a:ext cx="1777200" cy="497400"/>
                </a:xfrm>
                <a:prstGeom prst="round2SameRect">
                  <a:avLst>
                    <a:gd fmla="val 0" name="adj1"/>
                    <a:gd fmla="val 50000" name="adj2"/>
                  </a:avLst>
                </a:prstGeom>
                <a:noFill/>
                <a:ln>
                  <a:noFill/>
                </a:ln>
              </p:spPr>
            </p:pic>
            <p:pic>
              <p:nvPicPr>
                <p:cNvPr id="9575" name="Google Shape;9575;g39699c9fcce_3_13810" title="IMG_7796.png"/>
                <p:cNvPicPr preferRelativeResize="0"/>
                <p:nvPr/>
              </p:nvPicPr>
              <p:blipFill rotWithShape="1">
                <a:blip r:embed="rId5">
                  <a:alphaModFix/>
                </a:blip>
                <a:srcRect b="17697" l="0" r="0" t="49754"/>
                <a:stretch/>
              </p:blipFill>
              <p:spPr>
                <a:xfrm>
                  <a:off x="5504429" y="3040615"/>
                  <a:ext cx="1777217" cy="1253637"/>
                </a:xfrm>
                <a:prstGeom prst="rect">
                  <a:avLst/>
                </a:prstGeom>
                <a:noFill/>
                <a:ln>
                  <a:noFill/>
                </a:ln>
              </p:spPr>
            </p:pic>
            <p:pic>
              <p:nvPicPr>
                <p:cNvPr id="9576" name="Google Shape;9576;g39699c9fcce_3_13810"/>
                <p:cNvPicPr preferRelativeResize="0"/>
                <p:nvPr/>
              </p:nvPicPr>
              <p:blipFill rotWithShape="1">
                <a:blip r:embed="rId6">
                  <a:alphaModFix/>
                </a:blip>
                <a:srcRect b="31644" l="3285" r="5732" t="62722"/>
                <a:stretch/>
              </p:blipFill>
              <p:spPr>
                <a:xfrm>
                  <a:off x="5562772" y="3763545"/>
                  <a:ext cx="1616980" cy="220306"/>
                </a:xfrm>
                <a:prstGeom prst="rect">
                  <a:avLst/>
                </a:prstGeom>
                <a:noFill/>
                <a:ln>
                  <a:noFill/>
                </a:ln>
              </p:spPr>
            </p:pic>
            <p:pic>
              <p:nvPicPr>
                <p:cNvPr id="9577" name="Google Shape;9577;g39699c9fcce_3_13810"/>
                <p:cNvPicPr preferRelativeResize="0"/>
                <p:nvPr/>
              </p:nvPicPr>
              <p:blipFill rotWithShape="1">
                <a:blip r:embed="rId6">
                  <a:alphaModFix/>
                </a:blip>
                <a:srcRect b="55329" l="0" r="0" t="0"/>
                <a:stretch/>
              </p:blipFill>
              <p:spPr>
                <a:xfrm>
                  <a:off x="5504377" y="1293788"/>
                  <a:ext cx="1777215" cy="1746825"/>
                </a:xfrm>
                <a:prstGeom prst="rect">
                  <a:avLst/>
                </a:prstGeom>
                <a:noFill/>
                <a:ln>
                  <a:noFill/>
                </a:ln>
              </p:spPr>
            </p:pic>
            <p:sp>
              <p:nvSpPr>
                <p:cNvPr id="9578" name="Google Shape;9578;g39699c9fcce_3_13810"/>
                <p:cNvSpPr/>
                <p:nvPr/>
              </p:nvSpPr>
              <p:spPr>
                <a:xfrm>
                  <a:off x="5864670" y="3763545"/>
                  <a:ext cx="1292400" cy="204000"/>
                </a:xfrm>
                <a:prstGeom prst="rect">
                  <a:avLst/>
                </a:prstGeom>
                <a:solidFill>
                  <a:schemeClr val="lt1"/>
                </a:solidFill>
                <a:ln cap="flat" cmpd="sng" w="9525">
                  <a:solidFill>
                    <a:schemeClr val="lt1"/>
                  </a:solidFill>
                  <a:prstDash val="solid"/>
                  <a:round/>
                  <a:headEnd len="sm" w="sm" type="none"/>
                  <a:tailEnd len="sm" w="sm" type="none"/>
                </a:ln>
              </p:spPr>
              <p:txBody>
                <a:bodyPr anchorCtr="0" anchor="ctr" bIns="90750" lIns="90750" spcFirstLastPara="1" rIns="90750" wrap="square" tIns="90750">
                  <a:noAutofit/>
                </a:bodyPr>
                <a:lstStyle/>
                <a:p>
                  <a:pPr indent="0" lvl="0" marL="0" marR="0" rtl="0" algn="ctr">
                    <a:lnSpc>
                      <a:spcPct val="100000"/>
                    </a:lnSpc>
                    <a:spcBef>
                      <a:spcPts val="0"/>
                    </a:spcBef>
                    <a:spcAft>
                      <a:spcPts val="0"/>
                    </a:spcAft>
                    <a:buClr>
                      <a:srgbClr val="000000"/>
                    </a:buClr>
                    <a:buSzPts val="1389"/>
                    <a:buFont typeface="Arial"/>
                    <a:buNone/>
                  </a:pPr>
                  <a:r>
                    <a:t/>
                  </a:r>
                  <a:endParaRPr b="0" i="0" sz="1389" u="none" cap="none" strike="noStrike">
                    <a:solidFill>
                      <a:srgbClr val="000000"/>
                    </a:solidFill>
                    <a:latin typeface="Poppins Medium"/>
                    <a:ea typeface="Poppins Medium"/>
                    <a:cs typeface="Poppins Medium"/>
                    <a:sym typeface="Poppins Medium"/>
                  </a:endParaRPr>
                </a:p>
              </p:txBody>
            </p:sp>
            <p:sp>
              <p:nvSpPr>
                <p:cNvPr id="9579" name="Google Shape;9579;g39699c9fcce_3_13810"/>
                <p:cNvSpPr txBox="1"/>
                <p:nvPr/>
              </p:nvSpPr>
              <p:spPr>
                <a:xfrm>
                  <a:off x="5785504" y="3717287"/>
                  <a:ext cx="1246200" cy="266700"/>
                </a:xfrm>
                <a:prstGeom prst="rect">
                  <a:avLst/>
                </a:prstGeom>
                <a:noFill/>
                <a:ln>
                  <a:noFill/>
                </a:ln>
              </p:spPr>
              <p:txBody>
                <a:bodyPr anchorCtr="0" anchor="t" bIns="90750" lIns="90750" spcFirstLastPara="1" rIns="90750" wrap="square" tIns="90750">
                  <a:noAutofit/>
                </a:bodyPr>
                <a:lstStyle/>
                <a:p>
                  <a:pPr indent="0" lvl="0" marL="0" marR="0" rtl="0" algn="l">
                    <a:lnSpc>
                      <a:spcPct val="100000"/>
                    </a:lnSpc>
                    <a:spcBef>
                      <a:spcPts val="0"/>
                    </a:spcBef>
                    <a:spcAft>
                      <a:spcPts val="0"/>
                    </a:spcAft>
                    <a:buClr>
                      <a:srgbClr val="000000"/>
                    </a:buClr>
                    <a:buSzPts val="695"/>
                    <a:buFont typeface="Arial"/>
                    <a:buNone/>
                  </a:pPr>
                  <a:r>
                    <a:rPr b="0" i="0" lang="en" sz="695" u="none" cap="none" strike="noStrike">
                      <a:solidFill>
                        <a:srgbClr val="0880BC"/>
                      </a:solidFill>
                      <a:latin typeface="Inter Medium"/>
                      <a:ea typeface="Inter Medium"/>
                      <a:cs typeface="Inter Medium"/>
                      <a:sym typeface="Inter Medium"/>
                    </a:rPr>
                    <a:t>Scan Item for Eligibility</a:t>
                  </a:r>
                  <a:endParaRPr b="0" i="0" sz="695" u="none" cap="none" strike="noStrike">
                    <a:solidFill>
                      <a:srgbClr val="0880BC"/>
                    </a:solidFill>
                    <a:latin typeface="Inter Medium"/>
                    <a:ea typeface="Inter Medium"/>
                    <a:cs typeface="Inter Medium"/>
                    <a:sym typeface="Inter Medium"/>
                  </a:endParaRPr>
                </a:p>
              </p:txBody>
            </p:sp>
            <p:pic>
              <p:nvPicPr>
                <p:cNvPr id="9580" name="Google Shape;9580;g39699c9fcce_3_13810" title="IMG_7796.png"/>
                <p:cNvPicPr preferRelativeResize="0"/>
                <p:nvPr/>
              </p:nvPicPr>
              <p:blipFill rotWithShape="1">
                <a:blip r:embed="rId5">
                  <a:alphaModFix/>
                </a:blip>
                <a:srcRect b="25604" l="0" r="0" t="68676"/>
                <a:stretch/>
              </p:blipFill>
              <p:spPr>
                <a:xfrm>
                  <a:off x="5504429" y="4033667"/>
                  <a:ext cx="1777217" cy="220308"/>
                </a:xfrm>
                <a:prstGeom prst="rect">
                  <a:avLst/>
                </a:prstGeom>
                <a:noFill/>
                <a:ln>
                  <a:noFill/>
                </a:ln>
              </p:spPr>
            </p:pic>
            <p:sp>
              <p:nvSpPr>
                <p:cNvPr id="9581" name="Google Shape;9581;g39699c9fcce_3_13810"/>
                <p:cNvSpPr/>
                <p:nvPr/>
              </p:nvSpPr>
              <p:spPr>
                <a:xfrm>
                  <a:off x="5599366" y="1562261"/>
                  <a:ext cx="1027200" cy="185400"/>
                </a:xfrm>
                <a:prstGeom prst="rect">
                  <a:avLst/>
                </a:prstGeom>
                <a:solidFill>
                  <a:schemeClr val="lt1"/>
                </a:solidFill>
                <a:ln cap="flat" cmpd="sng" w="9525">
                  <a:solidFill>
                    <a:schemeClr val="lt1"/>
                  </a:solidFill>
                  <a:prstDash val="solid"/>
                  <a:round/>
                  <a:headEnd len="sm" w="sm" type="none"/>
                  <a:tailEnd len="sm" w="sm" type="none"/>
                </a:ln>
              </p:spPr>
              <p:txBody>
                <a:bodyPr anchorCtr="0" anchor="ctr" bIns="90750" lIns="90750" spcFirstLastPara="1" rIns="90750" wrap="square" tIns="90750">
                  <a:noAutofit/>
                </a:bodyPr>
                <a:lstStyle/>
                <a:p>
                  <a:pPr indent="0" lvl="0" marL="0" marR="0" rtl="0" algn="ctr">
                    <a:lnSpc>
                      <a:spcPct val="100000"/>
                    </a:lnSpc>
                    <a:spcBef>
                      <a:spcPts val="0"/>
                    </a:spcBef>
                    <a:spcAft>
                      <a:spcPts val="0"/>
                    </a:spcAft>
                    <a:buClr>
                      <a:srgbClr val="000000"/>
                    </a:buClr>
                    <a:buSzPts val="1389"/>
                    <a:buFont typeface="Arial"/>
                    <a:buNone/>
                  </a:pPr>
                  <a:r>
                    <a:t/>
                  </a:r>
                  <a:endParaRPr b="0" i="0" sz="1389" u="none" cap="none" strike="noStrike">
                    <a:solidFill>
                      <a:srgbClr val="000000"/>
                    </a:solidFill>
                    <a:latin typeface="Poppins Medium"/>
                    <a:ea typeface="Poppins Medium"/>
                    <a:cs typeface="Poppins Medium"/>
                    <a:sym typeface="Poppins Medium"/>
                  </a:endParaRPr>
                </a:p>
              </p:txBody>
            </p:sp>
            <p:sp>
              <p:nvSpPr>
                <p:cNvPr id="9582" name="Google Shape;9582;g39699c9fcce_3_13810"/>
                <p:cNvSpPr txBox="1"/>
                <p:nvPr/>
              </p:nvSpPr>
              <p:spPr>
                <a:xfrm>
                  <a:off x="5504429" y="1442558"/>
                  <a:ext cx="1246200" cy="351600"/>
                </a:xfrm>
                <a:prstGeom prst="rect">
                  <a:avLst/>
                </a:prstGeom>
                <a:noFill/>
                <a:ln>
                  <a:noFill/>
                </a:ln>
              </p:spPr>
              <p:txBody>
                <a:bodyPr anchorCtr="0" anchor="t" bIns="90750" lIns="90750" spcFirstLastPara="1" rIns="90750" wrap="square" tIns="90750">
                  <a:noAutofit/>
                </a:bodyPr>
                <a:lstStyle/>
                <a:p>
                  <a:pPr indent="0" lvl="0" marL="0" marR="0" rtl="0" algn="l">
                    <a:lnSpc>
                      <a:spcPct val="110000"/>
                    </a:lnSpc>
                    <a:spcBef>
                      <a:spcPts val="0"/>
                    </a:spcBef>
                    <a:spcAft>
                      <a:spcPts val="0"/>
                    </a:spcAft>
                    <a:buClr>
                      <a:srgbClr val="000000"/>
                    </a:buClr>
                    <a:buSzPts val="645"/>
                    <a:buFont typeface="Arial"/>
                    <a:buNone/>
                  </a:pPr>
                  <a:r>
                    <a:rPr b="0" i="0" lang="en" sz="645" u="none" cap="none" strike="noStrike">
                      <a:solidFill>
                        <a:srgbClr val="121212"/>
                      </a:solidFill>
                      <a:latin typeface="Inter SemiBold"/>
                      <a:ea typeface="Inter SemiBold"/>
                      <a:cs typeface="Inter SemiBold"/>
                      <a:sym typeface="Inter SemiBold"/>
                    </a:rPr>
                    <a:t>01/01/2026-12/31/2026</a:t>
                  </a:r>
                  <a:endParaRPr b="0" i="0" sz="645" u="none" cap="none" strike="noStrike">
                    <a:solidFill>
                      <a:srgbClr val="121212"/>
                    </a:solidFill>
                    <a:latin typeface="Inter SemiBold"/>
                    <a:ea typeface="Inter SemiBold"/>
                    <a:cs typeface="Inter SemiBold"/>
                    <a:sym typeface="Inter SemiBold"/>
                  </a:endParaRPr>
                </a:p>
                <a:p>
                  <a:pPr indent="0" lvl="0" marL="0" marR="0" rtl="0" algn="l">
                    <a:lnSpc>
                      <a:spcPct val="110000"/>
                    </a:lnSpc>
                    <a:spcBef>
                      <a:spcPts val="0"/>
                    </a:spcBef>
                    <a:spcAft>
                      <a:spcPts val="0"/>
                    </a:spcAft>
                    <a:buClr>
                      <a:srgbClr val="000000"/>
                    </a:buClr>
                    <a:buSzPts val="248"/>
                    <a:buFont typeface="Arial"/>
                    <a:buNone/>
                  </a:pPr>
                  <a:r>
                    <a:rPr b="0" i="0" lang="en" sz="248" u="none" cap="none" strike="noStrike">
                      <a:solidFill>
                        <a:srgbClr val="737373"/>
                      </a:solidFill>
                      <a:latin typeface="Inter Medium"/>
                      <a:ea typeface="Inter Medium"/>
                      <a:cs typeface="Inter Medium"/>
                      <a:sym typeface="Inter Medium"/>
                    </a:rPr>
                    <a:t> </a:t>
                  </a:r>
                  <a:r>
                    <a:rPr b="0" i="0" lang="en" sz="447" u="none" cap="none" strike="noStrike">
                      <a:solidFill>
                        <a:srgbClr val="737373"/>
                      </a:solidFill>
                      <a:latin typeface="Inter Medium"/>
                      <a:ea typeface="Inter Medium"/>
                      <a:cs typeface="Inter Medium"/>
                      <a:sym typeface="Inter Medium"/>
                    </a:rPr>
                    <a:t>01/01/2026</a:t>
                  </a:r>
                  <a:r>
                    <a:rPr b="0" i="0" lang="en" sz="100" u="none" cap="none" strike="noStrike">
                      <a:solidFill>
                        <a:srgbClr val="737373"/>
                      </a:solidFill>
                      <a:latin typeface="Inter Medium"/>
                      <a:ea typeface="Inter Medium"/>
                      <a:cs typeface="Inter Medium"/>
                      <a:sym typeface="Inter Medium"/>
                    </a:rPr>
                    <a:t> </a:t>
                  </a:r>
                  <a:r>
                    <a:rPr b="0" i="0" lang="en" sz="447" u="none" cap="none" strike="noStrike">
                      <a:solidFill>
                        <a:srgbClr val="737373"/>
                      </a:solidFill>
                      <a:latin typeface="Inter Medium"/>
                      <a:ea typeface="Inter Medium"/>
                      <a:cs typeface="Inter Medium"/>
                      <a:sym typeface="Inter Medium"/>
                    </a:rPr>
                    <a:t>-</a:t>
                  </a:r>
                  <a:r>
                    <a:rPr b="0" i="0" lang="en" sz="100" u="none" cap="none" strike="noStrike">
                      <a:solidFill>
                        <a:srgbClr val="737373"/>
                      </a:solidFill>
                      <a:latin typeface="Inter Medium"/>
                      <a:ea typeface="Inter Medium"/>
                      <a:cs typeface="Inter Medium"/>
                      <a:sym typeface="Inter Medium"/>
                    </a:rPr>
                    <a:t> </a:t>
                  </a:r>
                  <a:r>
                    <a:rPr b="0" i="0" lang="en" sz="447" u="none" cap="none" strike="noStrike">
                      <a:solidFill>
                        <a:srgbClr val="737373"/>
                      </a:solidFill>
                      <a:latin typeface="Inter Medium"/>
                      <a:ea typeface="Inter Medium"/>
                      <a:cs typeface="Inter Medium"/>
                      <a:sym typeface="Inter Medium"/>
                    </a:rPr>
                    <a:t>12/31/2026</a:t>
                  </a:r>
                  <a:endParaRPr b="0" i="0" sz="447" u="none" cap="none" strike="noStrike">
                    <a:solidFill>
                      <a:srgbClr val="737373"/>
                    </a:solidFill>
                    <a:latin typeface="Inter Medium"/>
                    <a:ea typeface="Inter Medium"/>
                    <a:cs typeface="Inter Medium"/>
                    <a:sym typeface="Inter Medium"/>
                  </a:endParaRPr>
                </a:p>
              </p:txBody>
            </p:sp>
            <p:pic>
              <p:nvPicPr>
                <p:cNvPr id="9583" name="Google Shape;9583;g39699c9fcce_3_13810" title="IMG_7795.png"/>
                <p:cNvPicPr preferRelativeResize="0"/>
                <p:nvPr/>
              </p:nvPicPr>
              <p:blipFill rotWithShape="1">
                <a:blip r:embed="rId7">
                  <a:alphaModFix/>
                </a:blip>
                <a:srcRect b="82328" l="0" r="0" t="8047"/>
                <a:stretch/>
              </p:blipFill>
              <p:spPr>
                <a:xfrm>
                  <a:off x="5513250" y="915225"/>
                  <a:ext cx="1777200" cy="370200"/>
                </a:xfrm>
                <a:prstGeom prst="round2SameRect">
                  <a:avLst>
                    <a:gd fmla="val 32111" name="adj1"/>
                    <a:gd fmla="val 0" name="adj2"/>
                  </a:avLst>
                </a:prstGeom>
                <a:noFill/>
                <a:ln>
                  <a:noFill/>
                </a:ln>
              </p:spPr>
            </p:pic>
            <p:pic>
              <p:nvPicPr>
                <p:cNvPr id="9584" name="Google Shape;9584;g39699c9fcce_3_13810" title="IMG_7795.png"/>
                <p:cNvPicPr preferRelativeResize="0"/>
                <p:nvPr/>
              </p:nvPicPr>
              <p:blipFill rotWithShape="1">
                <a:blip r:embed="rId7">
                  <a:alphaModFix/>
                </a:blip>
                <a:srcRect b="75643" l="90" r="120" t="20240"/>
                <a:stretch/>
              </p:blipFill>
              <p:spPr>
                <a:xfrm>
                  <a:off x="5504425" y="1276500"/>
                  <a:ext cx="1777226" cy="158899"/>
                </a:xfrm>
                <a:prstGeom prst="rect">
                  <a:avLst/>
                </a:prstGeom>
                <a:noFill/>
                <a:ln>
                  <a:noFill/>
                </a:ln>
              </p:spPr>
            </p:pic>
          </p:grpSp>
        </p:grpSp>
      </p:grpSp>
      <p:sp>
        <p:nvSpPr>
          <p:cNvPr id="9585" name="Google Shape;9585;g39699c9fcce_3_13810"/>
          <p:cNvSpPr txBox="1"/>
          <p:nvPr>
            <p:ph type="title"/>
          </p:nvPr>
        </p:nvSpPr>
        <p:spPr>
          <a:xfrm>
            <a:off x="314700" y="336525"/>
            <a:ext cx="5018100" cy="478200"/>
          </a:xfrm>
          <a:prstGeom prst="rect">
            <a:avLst/>
          </a:prstGeom>
          <a:noFill/>
          <a:ln>
            <a:noFill/>
          </a:ln>
        </p:spPr>
        <p:txBody>
          <a:bodyPr anchorCtr="0" anchor="t" bIns="0" lIns="0" spcFirstLastPara="1" rIns="0" wrap="square" tIns="0">
            <a:noAutofit/>
          </a:bodyPr>
          <a:lstStyle/>
          <a:p>
            <a:pPr indent="0" lvl="0" marL="0" rtl="0" algn="l">
              <a:lnSpc>
                <a:spcPct val="101000"/>
              </a:lnSpc>
              <a:spcBef>
                <a:spcPts val="0"/>
              </a:spcBef>
              <a:spcAft>
                <a:spcPts val="0"/>
              </a:spcAft>
              <a:buClr>
                <a:schemeClr val="dk1"/>
              </a:buClr>
              <a:buSzPts val="2550"/>
              <a:buFont typeface="Poppins SemiBold"/>
              <a:buNone/>
            </a:pPr>
            <a:r>
              <a:rPr lang="en"/>
              <a:t>With our mobile app you can</a:t>
            </a:r>
            <a:endParaRPr sz="2550"/>
          </a:p>
        </p:txBody>
      </p:sp>
      <p:cxnSp>
        <p:nvCxnSpPr>
          <p:cNvPr id="9586" name="Google Shape;9586;g39699c9fcce_3_13810"/>
          <p:cNvCxnSpPr/>
          <p:nvPr/>
        </p:nvCxnSpPr>
        <p:spPr>
          <a:xfrm>
            <a:off x="2260210" y="1935569"/>
            <a:ext cx="507900" cy="437100"/>
          </a:xfrm>
          <a:prstGeom prst="bentConnector3">
            <a:avLst>
              <a:gd fmla="val 50000" name="adj1"/>
            </a:avLst>
          </a:prstGeom>
          <a:noFill/>
          <a:ln cap="flat" cmpd="sng" w="18350">
            <a:solidFill>
              <a:schemeClr val="dk1"/>
            </a:solidFill>
            <a:prstDash val="dot"/>
            <a:round/>
            <a:headEnd len="sm" w="sm" type="none"/>
            <a:tailEnd len="med" w="med" type="triangle"/>
          </a:ln>
        </p:spPr>
      </p:cxnSp>
      <p:sp>
        <p:nvSpPr>
          <p:cNvPr id="9587" name="Google Shape;9587;g39699c9fcce_3_13810"/>
          <p:cNvSpPr/>
          <p:nvPr/>
        </p:nvSpPr>
        <p:spPr>
          <a:xfrm>
            <a:off x="460679" y="1647872"/>
            <a:ext cx="1913100" cy="563700"/>
          </a:xfrm>
          <a:prstGeom prst="roundRect">
            <a:avLst>
              <a:gd fmla="val 16667" name="adj"/>
            </a:avLst>
          </a:prstGeom>
          <a:gradFill>
            <a:gsLst>
              <a:gs pos="0">
                <a:srgbClr val="FFFFFF"/>
              </a:gs>
              <a:gs pos="22000">
                <a:srgbClr val="FFFFFF"/>
              </a:gs>
              <a:gs pos="100000">
                <a:srgbClr val="E3E7FA">
                  <a:alpha val="86274"/>
                </a:srgbClr>
              </a:gs>
            </a:gsLst>
            <a:lin ang="5400700" scaled="0"/>
          </a:gradFill>
          <a:ln>
            <a:noFill/>
          </a:ln>
          <a:effectLst>
            <a:outerShdw blurRad="110043" rotWithShape="0" algn="bl" dir="1800000" dist="12227">
              <a:schemeClr val="accent4">
                <a:alpha val="48627"/>
              </a:schemeClr>
            </a:outerShdw>
          </a:effectLst>
        </p:spPr>
        <p:txBody>
          <a:bodyPr anchorCtr="0" anchor="ctr" bIns="88025" lIns="88025" spcFirstLastPara="1" rIns="88025" wrap="square" tIns="88025">
            <a:noAutofit/>
          </a:bodyPr>
          <a:lstStyle/>
          <a:p>
            <a:pPr indent="0" lvl="0" marL="0" marR="176069" rtl="0" algn="l">
              <a:lnSpc>
                <a:spcPct val="115000"/>
              </a:lnSpc>
              <a:spcBef>
                <a:spcPts val="0"/>
              </a:spcBef>
              <a:spcAft>
                <a:spcPts val="0"/>
              </a:spcAft>
              <a:buClr>
                <a:srgbClr val="000000"/>
              </a:buClr>
              <a:buSzPts val="770"/>
              <a:buFont typeface="Arial"/>
              <a:buNone/>
            </a:pPr>
            <a:r>
              <a:rPr b="1" i="0" lang="en" sz="770" u="none" cap="none" strike="noStrike">
                <a:solidFill>
                  <a:schemeClr val="dk2"/>
                </a:solidFill>
                <a:latin typeface="Poppins"/>
                <a:ea typeface="Poppins"/>
                <a:cs typeface="Poppins"/>
                <a:sym typeface="Poppins"/>
              </a:rPr>
              <a:t>Get instant notifications</a:t>
            </a:r>
            <a:r>
              <a:rPr b="1" i="0" lang="en" sz="770" u="none" cap="none" strike="noStrike">
                <a:solidFill>
                  <a:schemeClr val="dk1"/>
                </a:solidFill>
                <a:latin typeface="Poppins"/>
                <a:ea typeface="Poppins"/>
                <a:cs typeface="Poppins"/>
                <a:sym typeface="Poppins"/>
              </a:rPr>
              <a:t> </a:t>
            </a:r>
            <a:r>
              <a:rPr b="0" i="0" lang="en" sz="770" u="none" cap="none" strike="noStrike">
                <a:solidFill>
                  <a:schemeClr val="dk1"/>
                </a:solidFill>
                <a:latin typeface="Poppins Medium"/>
                <a:ea typeface="Poppins Medium"/>
                <a:cs typeface="Poppins Medium"/>
                <a:sym typeface="Poppins Medium"/>
              </a:rPr>
              <a:t>on the status of your claims.</a:t>
            </a:r>
            <a:endParaRPr b="0" i="0" sz="770" u="none" cap="none" strike="noStrike">
              <a:solidFill>
                <a:schemeClr val="dk1"/>
              </a:solidFill>
              <a:latin typeface="Poppins Medium"/>
              <a:ea typeface="Poppins Medium"/>
              <a:cs typeface="Poppins Medium"/>
              <a:sym typeface="Poppins Medium"/>
            </a:endParaRPr>
          </a:p>
        </p:txBody>
      </p:sp>
      <p:cxnSp>
        <p:nvCxnSpPr>
          <p:cNvPr id="9588" name="Google Shape;9588;g39699c9fcce_3_13810"/>
          <p:cNvCxnSpPr/>
          <p:nvPr/>
        </p:nvCxnSpPr>
        <p:spPr>
          <a:xfrm>
            <a:off x="2068429" y="2794976"/>
            <a:ext cx="699900" cy="593700"/>
          </a:xfrm>
          <a:prstGeom prst="bentConnector3">
            <a:avLst>
              <a:gd fmla="val 50005" name="adj1"/>
            </a:avLst>
          </a:prstGeom>
          <a:noFill/>
          <a:ln cap="flat" cmpd="sng" w="18350">
            <a:solidFill>
              <a:schemeClr val="dk1"/>
            </a:solidFill>
            <a:prstDash val="dot"/>
            <a:round/>
            <a:headEnd len="sm" w="sm" type="none"/>
            <a:tailEnd len="med" w="med" type="triangle"/>
          </a:ln>
        </p:spPr>
      </p:cxnSp>
      <p:sp>
        <p:nvSpPr>
          <p:cNvPr id="9589" name="Google Shape;9589;g39699c9fcce_3_13810"/>
          <p:cNvSpPr/>
          <p:nvPr/>
        </p:nvSpPr>
        <p:spPr>
          <a:xfrm>
            <a:off x="452015" y="2499690"/>
            <a:ext cx="1921800" cy="718500"/>
          </a:xfrm>
          <a:prstGeom prst="roundRect">
            <a:avLst>
              <a:gd fmla="val 16667" name="adj"/>
            </a:avLst>
          </a:prstGeom>
          <a:gradFill>
            <a:gsLst>
              <a:gs pos="0">
                <a:srgbClr val="FFFFFF"/>
              </a:gs>
              <a:gs pos="22000">
                <a:srgbClr val="FFFFFF"/>
              </a:gs>
              <a:gs pos="100000">
                <a:srgbClr val="E3E7FA">
                  <a:alpha val="86274"/>
                </a:srgbClr>
              </a:gs>
            </a:gsLst>
            <a:lin ang="5400700" scaled="0"/>
          </a:gradFill>
          <a:ln>
            <a:noFill/>
          </a:ln>
          <a:effectLst>
            <a:outerShdw blurRad="110043" rotWithShape="0" algn="bl" dir="1800000" dist="12227">
              <a:schemeClr val="accent4">
                <a:alpha val="48627"/>
              </a:schemeClr>
            </a:outerShdw>
          </a:effectLst>
        </p:spPr>
        <p:txBody>
          <a:bodyPr anchorCtr="0" anchor="ctr" bIns="88025" lIns="88025" spcFirstLastPara="1" rIns="88025" wrap="square" tIns="88025">
            <a:noAutofit/>
          </a:bodyPr>
          <a:lstStyle/>
          <a:p>
            <a:pPr indent="0" lvl="0" marL="0" marR="176069" rtl="0" algn="l">
              <a:lnSpc>
                <a:spcPct val="115000"/>
              </a:lnSpc>
              <a:spcBef>
                <a:spcPts val="0"/>
              </a:spcBef>
              <a:spcAft>
                <a:spcPts val="0"/>
              </a:spcAft>
              <a:buClr>
                <a:srgbClr val="000000"/>
              </a:buClr>
              <a:buSzPts val="770"/>
              <a:buFont typeface="Arial"/>
              <a:buNone/>
            </a:pPr>
            <a:r>
              <a:rPr b="1" i="0" lang="en" sz="770" u="none" cap="none" strike="noStrike">
                <a:solidFill>
                  <a:schemeClr val="dk2"/>
                </a:solidFill>
                <a:latin typeface="Poppins"/>
                <a:ea typeface="Poppins"/>
                <a:cs typeface="Poppins"/>
                <a:sym typeface="Poppins"/>
              </a:rPr>
              <a:t>File a claim and upload documentation</a:t>
            </a:r>
            <a:r>
              <a:rPr b="1" i="0" lang="en" sz="770" u="none" cap="none" strike="noStrike">
                <a:solidFill>
                  <a:schemeClr val="dk1"/>
                </a:solidFill>
                <a:latin typeface="Poppins"/>
                <a:ea typeface="Poppins"/>
                <a:cs typeface="Poppins"/>
                <a:sym typeface="Poppins"/>
              </a:rPr>
              <a:t> </a:t>
            </a:r>
            <a:r>
              <a:rPr b="0" i="0" lang="en" sz="770" u="none" cap="none" strike="noStrike">
                <a:solidFill>
                  <a:schemeClr val="dk1"/>
                </a:solidFill>
                <a:latin typeface="Poppins Medium"/>
                <a:ea typeface="Poppins Medium"/>
                <a:cs typeface="Poppins Medium"/>
                <a:sym typeface="Poppins Medium"/>
              </a:rPr>
              <a:t>in seconds using your phone’s camera.</a:t>
            </a:r>
            <a:endParaRPr b="0" i="0" sz="770" u="none" cap="none" strike="noStrike">
              <a:solidFill>
                <a:schemeClr val="dk1"/>
              </a:solidFill>
              <a:latin typeface="Poppins Medium"/>
              <a:ea typeface="Poppins Medium"/>
              <a:cs typeface="Poppins Medium"/>
              <a:sym typeface="Poppins Medium"/>
            </a:endParaRPr>
          </a:p>
        </p:txBody>
      </p:sp>
      <p:cxnSp>
        <p:nvCxnSpPr>
          <p:cNvPr id="9590" name="Google Shape;9590;g39699c9fcce_3_13810"/>
          <p:cNvCxnSpPr/>
          <p:nvPr/>
        </p:nvCxnSpPr>
        <p:spPr>
          <a:xfrm>
            <a:off x="2260210" y="3633701"/>
            <a:ext cx="507900" cy="437100"/>
          </a:xfrm>
          <a:prstGeom prst="bentConnector3">
            <a:avLst>
              <a:gd fmla="val 50000" name="adj1"/>
            </a:avLst>
          </a:prstGeom>
          <a:noFill/>
          <a:ln cap="flat" cmpd="sng" w="18350">
            <a:solidFill>
              <a:schemeClr val="dk1"/>
            </a:solidFill>
            <a:prstDash val="dot"/>
            <a:round/>
            <a:headEnd len="sm" w="sm" type="none"/>
            <a:tailEnd len="med" w="med" type="triangle"/>
          </a:ln>
        </p:spPr>
      </p:cxnSp>
      <p:sp>
        <p:nvSpPr>
          <p:cNvPr id="9591" name="Google Shape;9591;g39699c9fcce_3_13810"/>
          <p:cNvSpPr/>
          <p:nvPr/>
        </p:nvSpPr>
        <p:spPr>
          <a:xfrm>
            <a:off x="454325" y="3452558"/>
            <a:ext cx="1919700" cy="718500"/>
          </a:xfrm>
          <a:prstGeom prst="roundRect">
            <a:avLst>
              <a:gd fmla="val 16667" name="adj"/>
            </a:avLst>
          </a:prstGeom>
          <a:gradFill>
            <a:gsLst>
              <a:gs pos="0">
                <a:srgbClr val="FFFFFF"/>
              </a:gs>
              <a:gs pos="22000">
                <a:srgbClr val="FFFFFF"/>
              </a:gs>
              <a:gs pos="100000">
                <a:srgbClr val="E3E7FA">
                  <a:alpha val="86274"/>
                </a:srgbClr>
              </a:gs>
            </a:gsLst>
            <a:lin ang="5400700" scaled="0"/>
          </a:gradFill>
          <a:ln>
            <a:noFill/>
          </a:ln>
          <a:effectLst>
            <a:outerShdw blurRad="110043" rotWithShape="0" algn="bl" dir="1800000" dist="12227">
              <a:schemeClr val="accent4">
                <a:alpha val="48627"/>
              </a:schemeClr>
            </a:outerShdw>
          </a:effectLst>
        </p:spPr>
        <p:txBody>
          <a:bodyPr anchorCtr="0" anchor="ctr" bIns="88025" lIns="88025" spcFirstLastPara="1" rIns="88025" wrap="square" tIns="88025">
            <a:noAutofit/>
          </a:bodyPr>
          <a:lstStyle/>
          <a:p>
            <a:pPr indent="0" lvl="0" marL="0" marR="176069" rtl="0" algn="l">
              <a:lnSpc>
                <a:spcPct val="115000"/>
              </a:lnSpc>
              <a:spcBef>
                <a:spcPts val="0"/>
              </a:spcBef>
              <a:spcAft>
                <a:spcPts val="0"/>
              </a:spcAft>
              <a:buClr>
                <a:srgbClr val="000000"/>
              </a:buClr>
              <a:buSzPts val="770"/>
              <a:buFont typeface="Arial"/>
              <a:buNone/>
            </a:pPr>
            <a:r>
              <a:rPr b="1" i="0" lang="en" sz="770" u="none" cap="none" strike="noStrike">
                <a:solidFill>
                  <a:schemeClr val="dk2"/>
                </a:solidFill>
                <a:latin typeface="Poppins"/>
                <a:ea typeface="Poppins"/>
                <a:cs typeface="Poppins"/>
                <a:sym typeface="Poppins"/>
              </a:rPr>
              <a:t>Scan an item’s barcode</a:t>
            </a:r>
            <a:r>
              <a:rPr b="1" i="0" lang="en" sz="770" u="none" cap="none" strike="noStrike">
                <a:solidFill>
                  <a:schemeClr val="dk1"/>
                </a:solidFill>
                <a:latin typeface="Poppins"/>
                <a:ea typeface="Poppins"/>
                <a:cs typeface="Poppins"/>
                <a:sym typeface="Poppins"/>
              </a:rPr>
              <a:t> </a:t>
            </a:r>
            <a:r>
              <a:rPr b="0" i="0" lang="en" sz="770" u="none" cap="none" strike="noStrike">
                <a:solidFill>
                  <a:schemeClr val="dk1"/>
                </a:solidFill>
                <a:latin typeface="Poppins Medium"/>
                <a:ea typeface="Poppins Medium"/>
                <a:cs typeface="Poppins Medium"/>
                <a:sym typeface="Poppins Medium"/>
              </a:rPr>
              <a:t>with your phone’s camera to determine if it is an </a:t>
            </a:r>
            <a:r>
              <a:rPr b="1" i="0" lang="en" sz="770" u="none" cap="none" strike="noStrike">
                <a:solidFill>
                  <a:schemeClr val="dk2"/>
                </a:solidFill>
                <a:latin typeface="Poppins"/>
                <a:ea typeface="Poppins"/>
                <a:cs typeface="Poppins"/>
                <a:sym typeface="Poppins"/>
              </a:rPr>
              <a:t>IRS code 213(D) eligible expense. </a:t>
            </a:r>
            <a:endParaRPr b="1" i="0" sz="770" u="none" cap="none" strike="noStrike">
              <a:solidFill>
                <a:schemeClr val="dk2"/>
              </a:solidFill>
              <a:latin typeface="Poppins"/>
              <a:ea typeface="Poppins"/>
              <a:cs typeface="Poppins"/>
              <a:sym typeface="Poppins"/>
            </a:endParaRPr>
          </a:p>
        </p:txBody>
      </p:sp>
      <p:cxnSp>
        <p:nvCxnSpPr>
          <p:cNvPr id="9592" name="Google Shape;9592;g39699c9fcce_3_13810"/>
          <p:cNvCxnSpPr/>
          <p:nvPr/>
        </p:nvCxnSpPr>
        <p:spPr>
          <a:xfrm flipH="1">
            <a:off x="4259940" y="1240708"/>
            <a:ext cx="711000" cy="624000"/>
          </a:xfrm>
          <a:prstGeom prst="bentConnector3">
            <a:avLst>
              <a:gd fmla="val 45203" name="adj1"/>
            </a:avLst>
          </a:prstGeom>
          <a:noFill/>
          <a:ln cap="flat" cmpd="sng" w="18350">
            <a:solidFill>
              <a:schemeClr val="dk1"/>
            </a:solidFill>
            <a:prstDash val="dot"/>
            <a:round/>
            <a:headEnd len="sm" w="sm" type="none"/>
            <a:tailEnd len="med" w="med" type="triangle"/>
          </a:ln>
        </p:spPr>
      </p:cxnSp>
      <p:sp>
        <p:nvSpPr>
          <p:cNvPr id="9593" name="Google Shape;9593;g39699c9fcce_3_13810"/>
          <p:cNvSpPr/>
          <p:nvPr/>
        </p:nvSpPr>
        <p:spPr>
          <a:xfrm>
            <a:off x="4765434" y="993470"/>
            <a:ext cx="1824000" cy="460500"/>
          </a:xfrm>
          <a:prstGeom prst="roundRect">
            <a:avLst>
              <a:gd fmla="val 16667" name="adj"/>
            </a:avLst>
          </a:prstGeom>
          <a:gradFill>
            <a:gsLst>
              <a:gs pos="0">
                <a:srgbClr val="FFFFFF"/>
              </a:gs>
              <a:gs pos="22000">
                <a:srgbClr val="FFFFFF"/>
              </a:gs>
              <a:gs pos="100000">
                <a:srgbClr val="E3E7FA">
                  <a:alpha val="86274"/>
                </a:srgbClr>
              </a:gs>
            </a:gsLst>
            <a:lin ang="5400700" scaled="0"/>
          </a:gradFill>
          <a:ln>
            <a:noFill/>
          </a:ln>
          <a:effectLst>
            <a:outerShdw blurRad="110043" rotWithShape="0" algn="bl" dir="1800000" dist="12227">
              <a:schemeClr val="accent4">
                <a:alpha val="48627"/>
              </a:schemeClr>
            </a:outerShdw>
          </a:effectLst>
        </p:spPr>
        <p:txBody>
          <a:bodyPr anchorCtr="0" anchor="ctr" bIns="88025" lIns="88025" spcFirstLastPara="1" rIns="88025" wrap="square" tIns="88025">
            <a:noAutofit/>
          </a:bodyPr>
          <a:lstStyle/>
          <a:p>
            <a:pPr indent="0" lvl="0" marL="0" marR="176069" rtl="0" algn="l">
              <a:lnSpc>
                <a:spcPct val="115000"/>
              </a:lnSpc>
              <a:spcBef>
                <a:spcPts val="0"/>
              </a:spcBef>
              <a:spcAft>
                <a:spcPts val="0"/>
              </a:spcAft>
              <a:buClr>
                <a:srgbClr val="000000"/>
              </a:buClr>
              <a:buSzPts val="770"/>
              <a:buFont typeface="Arial"/>
              <a:buNone/>
            </a:pPr>
            <a:r>
              <a:rPr b="1" i="0" lang="en" sz="770" u="none" cap="none" strike="noStrike">
                <a:solidFill>
                  <a:schemeClr val="dk2"/>
                </a:solidFill>
                <a:latin typeface="Poppins"/>
                <a:ea typeface="Poppins"/>
                <a:cs typeface="Poppins"/>
                <a:sym typeface="Poppins"/>
              </a:rPr>
              <a:t>Check </a:t>
            </a:r>
            <a:r>
              <a:rPr b="0" i="0" lang="en" sz="770" u="none" cap="none" strike="noStrike">
                <a:solidFill>
                  <a:schemeClr val="dk1"/>
                </a:solidFill>
                <a:latin typeface="Poppins Medium"/>
                <a:ea typeface="Poppins Medium"/>
                <a:cs typeface="Poppins Medium"/>
                <a:sym typeface="Poppins Medium"/>
              </a:rPr>
              <a:t>your balance and </a:t>
            </a:r>
            <a:r>
              <a:rPr b="1" i="0" lang="en" sz="770" u="none" cap="none" strike="noStrike">
                <a:solidFill>
                  <a:schemeClr val="dk2"/>
                </a:solidFill>
                <a:latin typeface="Poppins"/>
                <a:ea typeface="Poppins"/>
                <a:cs typeface="Poppins"/>
                <a:sym typeface="Poppins"/>
              </a:rPr>
              <a:t>view </a:t>
            </a:r>
            <a:r>
              <a:rPr b="0" i="0" lang="en" sz="770" u="none" cap="none" strike="noStrike">
                <a:solidFill>
                  <a:schemeClr val="dk1"/>
                </a:solidFill>
                <a:latin typeface="Poppins Medium"/>
                <a:ea typeface="Poppins Medium"/>
                <a:cs typeface="Poppins Medium"/>
                <a:sym typeface="Poppins Medium"/>
              </a:rPr>
              <a:t>your activity.</a:t>
            </a:r>
            <a:endParaRPr b="0" i="0" sz="770" u="none" cap="none" strike="noStrike">
              <a:solidFill>
                <a:schemeClr val="dk1"/>
              </a:solidFill>
              <a:latin typeface="Poppins Medium"/>
              <a:ea typeface="Poppins Medium"/>
              <a:cs typeface="Poppins Medium"/>
              <a:sym typeface="Poppins Medium"/>
            </a:endParaRPr>
          </a:p>
        </p:txBody>
      </p:sp>
      <p:cxnSp>
        <p:nvCxnSpPr>
          <p:cNvPr id="9594" name="Google Shape;9594;g39699c9fcce_3_13810"/>
          <p:cNvCxnSpPr/>
          <p:nvPr/>
        </p:nvCxnSpPr>
        <p:spPr>
          <a:xfrm>
            <a:off x="2163353" y="4638567"/>
            <a:ext cx="519300" cy="0"/>
          </a:xfrm>
          <a:prstGeom prst="straightConnector1">
            <a:avLst/>
          </a:prstGeom>
          <a:noFill/>
          <a:ln cap="flat" cmpd="sng" w="18750">
            <a:solidFill>
              <a:schemeClr val="dk1"/>
            </a:solidFill>
            <a:prstDash val="dot"/>
            <a:round/>
            <a:headEnd len="sm" w="sm" type="none"/>
            <a:tailEnd len="med" w="med" type="triangle"/>
          </a:ln>
        </p:spPr>
      </p:cxnSp>
      <p:sp>
        <p:nvSpPr>
          <p:cNvPr id="9595" name="Google Shape;9595;g39699c9fcce_3_13810"/>
          <p:cNvSpPr/>
          <p:nvPr/>
        </p:nvSpPr>
        <p:spPr>
          <a:xfrm>
            <a:off x="454325" y="4423255"/>
            <a:ext cx="1919700" cy="316200"/>
          </a:xfrm>
          <a:prstGeom prst="roundRect">
            <a:avLst>
              <a:gd fmla="val 16667" name="adj"/>
            </a:avLst>
          </a:prstGeom>
          <a:gradFill>
            <a:gsLst>
              <a:gs pos="0">
                <a:srgbClr val="FFFFFF"/>
              </a:gs>
              <a:gs pos="22000">
                <a:srgbClr val="FFFFFF"/>
              </a:gs>
              <a:gs pos="100000">
                <a:srgbClr val="E3E7FA">
                  <a:alpha val="86274"/>
                </a:srgbClr>
              </a:gs>
            </a:gsLst>
            <a:lin ang="5400700" scaled="0"/>
          </a:gradFill>
          <a:ln>
            <a:noFill/>
          </a:ln>
          <a:effectLst>
            <a:outerShdw blurRad="110043" rotWithShape="0" algn="bl" dir="1800000" dist="12227">
              <a:schemeClr val="accent4">
                <a:alpha val="48627"/>
              </a:schemeClr>
            </a:outerShdw>
          </a:effectLst>
        </p:spPr>
        <p:txBody>
          <a:bodyPr anchorCtr="0" anchor="ctr" bIns="88025" lIns="88025" spcFirstLastPara="1" rIns="88025" wrap="square" tIns="88025">
            <a:noAutofit/>
          </a:bodyPr>
          <a:lstStyle/>
          <a:p>
            <a:pPr indent="0" lvl="0" marL="0" marR="176069" rtl="0" algn="l">
              <a:lnSpc>
                <a:spcPct val="115000"/>
              </a:lnSpc>
              <a:spcBef>
                <a:spcPts val="0"/>
              </a:spcBef>
              <a:spcAft>
                <a:spcPts val="0"/>
              </a:spcAft>
              <a:buClr>
                <a:srgbClr val="000000"/>
              </a:buClr>
              <a:buSzPts val="770"/>
              <a:buFont typeface="Arial"/>
              <a:buNone/>
            </a:pPr>
            <a:r>
              <a:rPr b="1" i="0" lang="en" sz="770" u="none" cap="none" strike="noStrike">
                <a:solidFill>
                  <a:schemeClr val="dk2"/>
                </a:solidFill>
                <a:latin typeface="Poppins"/>
                <a:ea typeface="Poppins"/>
                <a:cs typeface="Poppins"/>
                <a:sym typeface="Poppins"/>
              </a:rPr>
              <a:t>Report a card </a:t>
            </a:r>
            <a:r>
              <a:rPr b="0" i="0" lang="en" sz="770" u="none" cap="none" strike="noStrike">
                <a:solidFill>
                  <a:schemeClr val="dk1"/>
                </a:solidFill>
                <a:latin typeface="Poppins Medium"/>
                <a:ea typeface="Poppins Medium"/>
                <a:cs typeface="Poppins Medium"/>
                <a:sym typeface="Poppins Medium"/>
              </a:rPr>
              <a:t>as lost or stolen.</a:t>
            </a:r>
            <a:endParaRPr b="0" i="0" sz="770" u="none" cap="none" strike="noStrike">
              <a:solidFill>
                <a:schemeClr val="dk1"/>
              </a:solidFill>
              <a:latin typeface="Poppins Medium"/>
              <a:ea typeface="Poppins Medium"/>
              <a:cs typeface="Poppins Medium"/>
              <a:sym typeface="Poppins Medium"/>
            </a:endParaRPr>
          </a:p>
        </p:txBody>
      </p:sp>
      <p:cxnSp>
        <p:nvCxnSpPr>
          <p:cNvPr id="9596" name="Google Shape;9596;g39699c9fcce_3_13810"/>
          <p:cNvCxnSpPr/>
          <p:nvPr/>
        </p:nvCxnSpPr>
        <p:spPr>
          <a:xfrm flipH="1">
            <a:off x="4259737" y="3993204"/>
            <a:ext cx="623400" cy="304800"/>
          </a:xfrm>
          <a:prstGeom prst="bentConnector3">
            <a:avLst>
              <a:gd fmla="val 41230" name="adj1"/>
            </a:avLst>
          </a:prstGeom>
          <a:noFill/>
          <a:ln cap="flat" cmpd="sng" w="18350">
            <a:solidFill>
              <a:schemeClr val="dk1"/>
            </a:solidFill>
            <a:prstDash val="dot"/>
            <a:round/>
            <a:headEnd len="sm" w="sm" type="none"/>
            <a:tailEnd len="med" w="med" type="triangle"/>
          </a:ln>
        </p:spPr>
      </p:cxnSp>
      <p:sp>
        <p:nvSpPr>
          <p:cNvPr id="9597" name="Google Shape;9597;g39699c9fcce_3_13810"/>
          <p:cNvSpPr/>
          <p:nvPr/>
        </p:nvSpPr>
        <p:spPr>
          <a:xfrm>
            <a:off x="4739612" y="3835064"/>
            <a:ext cx="1824000" cy="316200"/>
          </a:xfrm>
          <a:prstGeom prst="roundRect">
            <a:avLst>
              <a:gd fmla="val 16667" name="adj"/>
            </a:avLst>
          </a:prstGeom>
          <a:gradFill>
            <a:gsLst>
              <a:gs pos="0">
                <a:srgbClr val="FFFFFF"/>
              </a:gs>
              <a:gs pos="22000">
                <a:srgbClr val="FFFFFF"/>
              </a:gs>
              <a:gs pos="100000">
                <a:srgbClr val="E3E7FA">
                  <a:alpha val="86274"/>
                </a:srgbClr>
              </a:gs>
            </a:gsLst>
            <a:lin ang="5400700" scaled="0"/>
          </a:gradFill>
          <a:ln>
            <a:noFill/>
          </a:ln>
          <a:effectLst>
            <a:outerShdw blurRad="110043" rotWithShape="0" algn="bl" dir="1800000" dist="12227">
              <a:schemeClr val="accent4">
                <a:alpha val="48627"/>
              </a:schemeClr>
            </a:outerShdw>
          </a:effectLst>
        </p:spPr>
        <p:txBody>
          <a:bodyPr anchorCtr="0" anchor="ctr" bIns="88025" lIns="88025" spcFirstLastPara="1" rIns="88025" wrap="square" tIns="88025">
            <a:noAutofit/>
          </a:bodyPr>
          <a:lstStyle/>
          <a:p>
            <a:pPr indent="0" lvl="0" marL="0" marR="176069" rtl="0" algn="l">
              <a:lnSpc>
                <a:spcPct val="115000"/>
              </a:lnSpc>
              <a:spcBef>
                <a:spcPts val="0"/>
              </a:spcBef>
              <a:spcAft>
                <a:spcPts val="0"/>
              </a:spcAft>
              <a:buClr>
                <a:srgbClr val="000000"/>
              </a:buClr>
              <a:buSzPts val="770"/>
              <a:buFont typeface="Arial"/>
              <a:buNone/>
            </a:pPr>
            <a:r>
              <a:rPr b="1" i="0" lang="en" sz="770" u="none" cap="none" strike="noStrike">
                <a:solidFill>
                  <a:schemeClr val="dk2"/>
                </a:solidFill>
                <a:latin typeface="Poppins"/>
                <a:ea typeface="Poppins"/>
                <a:cs typeface="Poppins"/>
                <a:sym typeface="Poppins"/>
              </a:rPr>
              <a:t>Reset login</a:t>
            </a:r>
            <a:r>
              <a:rPr b="0" i="0" lang="en" sz="770" u="none" cap="none" strike="noStrike">
                <a:solidFill>
                  <a:schemeClr val="dk1"/>
                </a:solidFill>
                <a:latin typeface="Poppins Medium"/>
                <a:ea typeface="Poppins Medium"/>
                <a:cs typeface="Poppins Medium"/>
                <a:sym typeface="Poppins Medium"/>
              </a:rPr>
              <a:t> credentials.</a:t>
            </a:r>
            <a:endParaRPr b="0" i="0" sz="770" u="none" cap="none" strike="noStrike">
              <a:solidFill>
                <a:schemeClr val="dk1"/>
              </a:solidFill>
              <a:latin typeface="Poppins Medium"/>
              <a:ea typeface="Poppins Medium"/>
              <a:cs typeface="Poppins Medium"/>
              <a:sym typeface="Poppins Medium"/>
            </a:endParaRPr>
          </a:p>
        </p:txBody>
      </p:sp>
      <p:cxnSp>
        <p:nvCxnSpPr>
          <p:cNvPr id="9598" name="Google Shape;9598;g39699c9fcce_3_13810"/>
          <p:cNvCxnSpPr/>
          <p:nvPr/>
        </p:nvCxnSpPr>
        <p:spPr>
          <a:xfrm flipH="1">
            <a:off x="4260088" y="3238678"/>
            <a:ext cx="691500" cy="312300"/>
          </a:xfrm>
          <a:prstGeom prst="bentConnector3">
            <a:avLst>
              <a:gd fmla="val 50000" name="adj1"/>
            </a:avLst>
          </a:prstGeom>
          <a:noFill/>
          <a:ln cap="flat" cmpd="sng" w="18350">
            <a:solidFill>
              <a:schemeClr val="dk1"/>
            </a:solidFill>
            <a:prstDash val="dot"/>
            <a:round/>
            <a:headEnd len="sm" w="sm" type="none"/>
            <a:tailEnd len="med" w="med" type="triangle"/>
          </a:ln>
        </p:spPr>
      </p:cxnSp>
      <p:sp>
        <p:nvSpPr>
          <p:cNvPr id="9599" name="Google Shape;9599;g39699c9fcce_3_13810"/>
          <p:cNvSpPr/>
          <p:nvPr/>
        </p:nvSpPr>
        <p:spPr>
          <a:xfrm>
            <a:off x="4739612" y="2879374"/>
            <a:ext cx="1849800" cy="718500"/>
          </a:xfrm>
          <a:prstGeom prst="roundRect">
            <a:avLst>
              <a:gd fmla="val 16667" name="adj"/>
            </a:avLst>
          </a:prstGeom>
          <a:gradFill>
            <a:gsLst>
              <a:gs pos="0">
                <a:srgbClr val="FFFFFF"/>
              </a:gs>
              <a:gs pos="22000">
                <a:srgbClr val="FFFFFF"/>
              </a:gs>
              <a:gs pos="100000">
                <a:srgbClr val="E3E7FA">
                  <a:alpha val="86274"/>
                </a:srgbClr>
              </a:gs>
            </a:gsLst>
            <a:lin ang="5400700" scaled="0"/>
          </a:gradFill>
          <a:ln>
            <a:noFill/>
          </a:ln>
          <a:effectLst>
            <a:outerShdw blurRad="110043" rotWithShape="0" algn="bl" dir="1800000" dist="12227">
              <a:schemeClr val="accent4">
                <a:alpha val="48627"/>
              </a:schemeClr>
            </a:outerShdw>
          </a:effectLst>
        </p:spPr>
        <p:txBody>
          <a:bodyPr anchorCtr="0" anchor="ctr" bIns="88025" lIns="88025" spcFirstLastPara="1" rIns="88025" wrap="square" tIns="88025">
            <a:noAutofit/>
          </a:bodyPr>
          <a:lstStyle/>
          <a:p>
            <a:pPr indent="0" lvl="0" marL="0" marR="176069" rtl="0" algn="l">
              <a:lnSpc>
                <a:spcPct val="115000"/>
              </a:lnSpc>
              <a:spcBef>
                <a:spcPts val="0"/>
              </a:spcBef>
              <a:spcAft>
                <a:spcPts val="0"/>
              </a:spcAft>
              <a:buClr>
                <a:srgbClr val="000000"/>
              </a:buClr>
              <a:buSzPts val="770"/>
              <a:buFont typeface="Arial"/>
              <a:buNone/>
            </a:pPr>
            <a:r>
              <a:rPr b="1" i="0" lang="en" sz="770" u="none" cap="none" strike="noStrike">
                <a:solidFill>
                  <a:schemeClr val="dk2"/>
                </a:solidFill>
                <a:latin typeface="Poppins"/>
                <a:ea typeface="Poppins"/>
                <a:cs typeface="Poppins"/>
                <a:sym typeface="Poppins"/>
              </a:rPr>
              <a:t>View current</a:t>
            </a:r>
            <a:r>
              <a:rPr b="0" i="0" lang="en" sz="770" u="none" cap="none" strike="noStrike">
                <a:solidFill>
                  <a:schemeClr val="dk2"/>
                </a:solidFill>
                <a:latin typeface="Poppins Medium"/>
                <a:ea typeface="Poppins Medium"/>
                <a:cs typeface="Poppins Medium"/>
                <a:sym typeface="Poppins Medium"/>
              </a:rPr>
              <a:t> </a:t>
            </a:r>
            <a:r>
              <a:rPr b="0" i="0" lang="en" sz="770" u="none" cap="none" strike="noStrike">
                <a:solidFill>
                  <a:schemeClr val="dk1"/>
                </a:solidFill>
                <a:latin typeface="Poppins Medium"/>
                <a:ea typeface="Poppins Medium"/>
                <a:cs typeface="Poppins Medium"/>
                <a:sym typeface="Poppins Medium"/>
              </a:rPr>
              <a:t>HSA investments balance, recent activity, and rate of return.</a:t>
            </a:r>
            <a:endParaRPr b="0" i="0" sz="770" u="none" cap="none" strike="noStrike">
              <a:solidFill>
                <a:schemeClr val="dk1"/>
              </a:solidFill>
              <a:latin typeface="Poppins Medium"/>
              <a:ea typeface="Poppins Medium"/>
              <a:cs typeface="Poppins Medium"/>
              <a:sym typeface="Poppins Medium"/>
            </a:endParaRPr>
          </a:p>
        </p:txBody>
      </p:sp>
      <p:cxnSp>
        <p:nvCxnSpPr>
          <p:cNvPr id="9600" name="Google Shape;9600;g39699c9fcce_3_13810"/>
          <p:cNvCxnSpPr/>
          <p:nvPr/>
        </p:nvCxnSpPr>
        <p:spPr>
          <a:xfrm rot="10800000">
            <a:off x="4259930" y="2267752"/>
            <a:ext cx="959400" cy="0"/>
          </a:xfrm>
          <a:prstGeom prst="straightConnector1">
            <a:avLst/>
          </a:prstGeom>
          <a:noFill/>
          <a:ln cap="flat" cmpd="sng" w="18350">
            <a:solidFill>
              <a:schemeClr val="dk1"/>
            </a:solidFill>
            <a:prstDash val="dot"/>
            <a:round/>
            <a:headEnd len="sm" w="sm" type="none"/>
            <a:tailEnd len="med" w="med" type="triangle"/>
          </a:ln>
        </p:spPr>
      </p:cxnSp>
      <p:sp>
        <p:nvSpPr>
          <p:cNvPr id="9601" name="Google Shape;9601;g39699c9fcce_3_13810"/>
          <p:cNvSpPr/>
          <p:nvPr/>
        </p:nvSpPr>
        <p:spPr>
          <a:xfrm>
            <a:off x="4739612" y="1806137"/>
            <a:ext cx="1849800" cy="718500"/>
          </a:xfrm>
          <a:prstGeom prst="roundRect">
            <a:avLst>
              <a:gd fmla="val 16667" name="adj"/>
            </a:avLst>
          </a:prstGeom>
          <a:gradFill>
            <a:gsLst>
              <a:gs pos="0">
                <a:srgbClr val="FFFFFF"/>
              </a:gs>
              <a:gs pos="22000">
                <a:srgbClr val="FFFFFF"/>
              </a:gs>
              <a:gs pos="100000">
                <a:srgbClr val="E3E7FA">
                  <a:alpha val="86274"/>
                </a:srgbClr>
              </a:gs>
            </a:gsLst>
            <a:lin ang="5400700" scaled="0"/>
          </a:gradFill>
          <a:ln>
            <a:noFill/>
          </a:ln>
          <a:effectLst>
            <a:outerShdw blurRad="110043" rotWithShape="0" algn="bl" dir="1800000" dist="12227">
              <a:schemeClr val="accent4">
                <a:alpha val="48627"/>
              </a:schemeClr>
            </a:outerShdw>
          </a:effectLst>
        </p:spPr>
        <p:txBody>
          <a:bodyPr anchorCtr="0" anchor="ctr" bIns="88025" lIns="88025" spcFirstLastPara="1" rIns="88025" wrap="square" tIns="88025">
            <a:noAutofit/>
          </a:bodyPr>
          <a:lstStyle/>
          <a:p>
            <a:pPr indent="0" lvl="0" marL="0" marR="176069" rtl="0" algn="l">
              <a:lnSpc>
                <a:spcPct val="115000"/>
              </a:lnSpc>
              <a:spcBef>
                <a:spcPts val="0"/>
              </a:spcBef>
              <a:spcAft>
                <a:spcPts val="0"/>
              </a:spcAft>
              <a:buClr>
                <a:srgbClr val="000000"/>
              </a:buClr>
              <a:buSzPts val="770"/>
              <a:buFont typeface="Arial"/>
              <a:buNone/>
            </a:pPr>
            <a:r>
              <a:rPr b="1" i="0" lang="en" sz="770" u="none" cap="none" strike="noStrike">
                <a:solidFill>
                  <a:schemeClr val="dk2"/>
                </a:solidFill>
                <a:latin typeface="Poppins"/>
                <a:ea typeface="Poppins"/>
                <a:cs typeface="Poppins"/>
                <a:sym typeface="Poppins"/>
              </a:rPr>
              <a:t>Easily move funds</a:t>
            </a:r>
            <a:r>
              <a:rPr b="0" i="0" lang="en" sz="770" u="none" cap="none" strike="noStrike">
                <a:solidFill>
                  <a:schemeClr val="accent2"/>
                </a:solidFill>
                <a:latin typeface="Poppins Medium"/>
                <a:ea typeface="Poppins Medium"/>
                <a:cs typeface="Poppins Medium"/>
                <a:sym typeface="Poppins Medium"/>
              </a:rPr>
              <a:t> </a:t>
            </a:r>
            <a:r>
              <a:rPr b="0" i="0" lang="en" sz="770" u="none" cap="none" strike="noStrike">
                <a:solidFill>
                  <a:schemeClr val="dk1"/>
                </a:solidFill>
                <a:latin typeface="Poppins Medium"/>
                <a:ea typeface="Poppins Medium"/>
                <a:cs typeface="Poppins Medium"/>
                <a:sym typeface="Poppins Medium"/>
              </a:rPr>
              <a:t>from your HSA into your bank account to cover eligible expenses.</a:t>
            </a:r>
            <a:endParaRPr b="0" i="0" sz="1348" u="none" cap="none" strike="noStrike">
              <a:solidFill>
                <a:schemeClr val="dk1"/>
              </a:solidFill>
              <a:latin typeface="Poppins Medium"/>
              <a:ea typeface="Poppins Medium"/>
              <a:cs typeface="Poppins Medium"/>
              <a:sym typeface="Poppins Medium"/>
            </a:endParaRPr>
          </a:p>
        </p:txBody>
      </p:sp>
      <p:cxnSp>
        <p:nvCxnSpPr>
          <p:cNvPr id="9602" name="Google Shape;9602;g39699c9fcce_3_13810"/>
          <p:cNvCxnSpPr/>
          <p:nvPr/>
        </p:nvCxnSpPr>
        <p:spPr>
          <a:xfrm flipH="1">
            <a:off x="4259954" y="4435419"/>
            <a:ext cx="749400" cy="173400"/>
          </a:xfrm>
          <a:prstGeom prst="bentConnector3">
            <a:avLst>
              <a:gd fmla="val 47266" name="adj1"/>
            </a:avLst>
          </a:prstGeom>
          <a:noFill/>
          <a:ln cap="flat" cmpd="sng" w="18350">
            <a:solidFill>
              <a:schemeClr val="dk1"/>
            </a:solidFill>
            <a:prstDash val="dot"/>
            <a:round/>
            <a:headEnd len="sm" w="sm" type="none"/>
            <a:tailEnd len="med" w="med" type="triangle"/>
          </a:ln>
        </p:spPr>
      </p:cxnSp>
      <p:sp>
        <p:nvSpPr>
          <p:cNvPr id="9603" name="Google Shape;9603;g39699c9fcce_3_13810"/>
          <p:cNvSpPr/>
          <p:nvPr/>
        </p:nvSpPr>
        <p:spPr>
          <a:xfrm>
            <a:off x="4739612" y="4280860"/>
            <a:ext cx="1824000" cy="316200"/>
          </a:xfrm>
          <a:prstGeom prst="roundRect">
            <a:avLst>
              <a:gd fmla="val 16667" name="adj"/>
            </a:avLst>
          </a:prstGeom>
          <a:gradFill>
            <a:gsLst>
              <a:gs pos="0">
                <a:srgbClr val="FFFFFF"/>
              </a:gs>
              <a:gs pos="22000">
                <a:srgbClr val="FFFFFF"/>
              </a:gs>
              <a:gs pos="100000">
                <a:srgbClr val="E3E7FA">
                  <a:alpha val="86274"/>
                </a:srgbClr>
              </a:gs>
            </a:gsLst>
            <a:lin ang="5400700" scaled="0"/>
          </a:gradFill>
          <a:ln>
            <a:noFill/>
          </a:ln>
          <a:effectLst>
            <a:outerShdw blurRad="110043" rotWithShape="0" algn="bl" dir="1800000" dist="12227">
              <a:schemeClr val="accent4">
                <a:alpha val="48627"/>
              </a:schemeClr>
            </a:outerShdw>
          </a:effectLst>
        </p:spPr>
        <p:txBody>
          <a:bodyPr anchorCtr="0" anchor="ctr" bIns="88025" lIns="88025" spcFirstLastPara="1" rIns="88025" wrap="square" tIns="88025">
            <a:noAutofit/>
          </a:bodyPr>
          <a:lstStyle/>
          <a:p>
            <a:pPr indent="0" lvl="0" marL="0" marR="176069" rtl="0" algn="l">
              <a:lnSpc>
                <a:spcPct val="115000"/>
              </a:lnSpc>
              <a:spcBef>
                <a:spcPts val="0"/>
              </a:spcBef>
              <a:spcAft>
                <a:spcPts val="0"/>
              </a:spcAft>
              <a:buClr>
                <a:srgbClr val="000000"/>
              </a:buClr>
              <a:buSzPts val="770"/>
              <a:buFont typeface="Arial"/>
              <a:buNone/>
            </a:pPr>
            <a:r>
              <a:rPr b="1" i="0" lang="en" sz="770" u="none" cap="none" strike="noStrike">
                <a:solidFill>
                  <a:schemeClr val="dk2"/>
                </a:solidFill>
                <a:latin typeface="Poppins"/>
                <a:ea typeface="Poppins"/>
                <a:cs typeface="Poppins"/>
                <a:sym typeface="Poppins"/>
              </a:rPr>
              <a:t>Login </a:t>
            </a:r>
            <a:r>
              <a:rPr b="0" i="0" lang="en" sz="770" u="none" cap="none" strike="noStrike">
                <a:solidFill>
                  <a:schemeClr val="dk1"/>
                </a:solidFill>
                <a:latin typeface="Poppins Medium"/>
                <a:ea typeface="Poppins Medium"/>
                <a:cs typeface="Poppins Medium"/>
                <a:sym typeface="Poppins Medium"/>
              </a:rPr>
              <a:t>with your Face ID.</a:t>
            </a:r>
            <a:endParaRPr b="0" i="0" sz="770" u="none" cap="none" strike="noStrike">
              <a:solidFill>
                <a:schemeClr val="dk1"/>
              </a:solidFill>
              <a:latin typeface="Poppins Medium"/>
              <a:ea typeface="Poppins Medium"/>
              <a:cs typeface="Poppins Medium"/>
              <a:sym typeface="Poppins Medium"/>
            </a:endParaRPr>
          </a:p>
        </p:txBody>
      </p:sp>
      <p:grpSp>
        <p:nvGrpSpPr>
          <p:cNvPr id="9604" name="Google Shape;9604;g39699c9fcce_3_13810"/>
          <p:cNvGrpSpPr/>
          <p:nvPr/>
        </p:nvGrpSpPr>
        <p:grpSpPr>
          <a:xfrm>
            <a:off x="6857125" y="1375363"/>
            <a:ext cx="1655700" cy="2013300"/>
            <a:chOff x="6840225" y="905088"/>
            <a:chExt cx="1655700" cy="2013300"/>
          </a:xfrm>
        </p:grpSpPr>
        <p:sp>
          <p:nvSpPr>
            <p:cNvPr id="9605" name="Google Shape;9605;g39699c9fcce_3_13810"/>
            <p:cNvSpPr/>
            <p:nvPr/>
          </p:nvSpPr>
          <p:spPr>
            <a:xfrm>
              <a:off x="6840225" y="905088"/>
              <a:ext cx="1655700" cy="2013300"/>
            </a:xfrm>
            <a:prstGeom prst="roundRect">
              <a:avLst>
                <a:gd fmla="val 1515" name="adj"/>
              </a:avLst>
            </a:prstGeom>
            <a:gradFill>
              <a:gsLst>
                <a:gs pos="0">
                  <a:srgbClr val="FF0000"/>
                </a:gs>
                <a:gs pos="24000">
                  <a:srgbClr val="C8102E"/>
                </a:gs>
                <a:gs pos="70000">
                  <a:srgbClr val="56004E"/>
                </a:gs>
                <a:gs pos="100000">
                  <a:srgbClr val="360058"/>
                </a:gs>
              </a:gsLst>
              <a:lin ang="18900732" scaled="0"/>
            </a:gradFill>
            <a:ln>
              <a:noFill/>
            </a:ln>
          </p:spPr>
          <p:txBody>
            <a:bodyPr anchorCtr="0" anchor="ctr" bIns="34275" lIns="34275" spcFirstLastPara="1" rIns="34275" wrap="square" tIns="34275">
              <a:noAutofit/>
            </a:bodyPr>
            <a:lstStyle/>
            <a:p>
              <a:pPr indent="0" lvl="0" marL="0" marR="0" rtl="0" algn="ctr">
                <a:lnSpc>
                  <a:spcPct val="100000"/>
                </a:lnSpc>
                <a:spcBef>
                  <a:spcPts val="0"/>
                </a:spcBef>
                <a:spcAft>
                  <a:spcPts val="0"/>
                </a:spcAft>
                <a:buClr>
                  <a:srgbClr val="000000"/>
                </a:buClr>
                <a:buSzPts val="525"/>
                <a:buFont typeface="Arial"/>
                <a:buNone/>
              </a:pPr>
              <a:r>
                <a:rPr b="0" i="0" lang="en" sz="525" u="none" cap="none" strike="noStrike">
                  <a:solidFill>
                    <a:srgbClr val="000000"/>
                  </a:solidFill>
                  <a:latin typeface="Poppins Medium"/>
                  <a:ea typeface="Poppins Medium"/>
                  <a:cs typeface="Poppins Medium"/>
                  <a:sym typeface="Poppins Medium"/>
                </a:rPr>
                <a:t>          </a:t>
              </a:r>
              <a:endParaRPr b="0" i="0" sz="525" u="none" cap="none" strike="noStrike">
                <a:solidFill>
                  <a:srgbClr val="000000"/>
                </a:solidFill>
                <a:latin typeface="Poppins Medium"/>
                <a:ea typeface="Poppins Medium"/>
                <a:cs typeface="Poppins Medium"/>
                <a:sym typeface="Poppins Medium"/>
              </a:endParaRPr>
            </a:p>
          </p:txBody>
        </p:sp>
        <p:grpSp>
          <p:nvGrpSpPr>
            <p:cNvPr id="9606" name="Google Shape;9606;g39699c9fcce_3_13810"/>
            <p:cNvGrpSpPr/>
            <p:nvPr/>
          </p:nvGrpSpPr>
          <p:grpSpPr>
            <a:xfrm>
              <a:off x="6961003" y="1049168"/>
              <a:ext cx="1392300" cy="1797851"/>
              <a:chOff x="4519381" y="1551545"/>
              <a:chExt cx="1392300" cy="1797851"/>
            </a:xfrm>
          </p:grpSpPr>
          <p:sp>
            <p:nvSpPr>
              <p:cNvPr id="9607" name="Google Shape;9607;g39699c9fcce_3_13810"/>
              <p:cNvSpPr txBox="1"/>
              <p:nvPr/>
            </p:nvSpPr>
            <p:spPr>
              <a:xfrm>
                <a:off x="4519381" y="2071996"/>
                <a:ext cx="1392300" cy="12774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700"/>
                  <a:buFont typeface="Arial"/>
                  <a:buNone/>
                </a:pPr>
                <a:r>
                  <a:rPr b="0" i="0" lang="en" sz="700" u="none" cap="none" strike="noStrike">
                    <a:solidFill>
                      <a:schemeClr val="lt1"/>
                    </a:solidFill>
                    <a:latin typeface="Poppins Medium"/>
                    <a:ea typeface="Poppins Medium"/>
                    <a:cs typeface="Poppins Medium"/>
                    <a:sym typeface="Poppins Medium"/>
                  </a:rPr>
                  <a:t>Our mobile app uses secure encryption and won’t store pictures on your phone, keeping your documentation safe and secure. Login is protected by a four digit passcode of your choosing. You can also log in with your thumbprint on Apple devices.</a:t>
                </a:r>
                <a:endParaRPr b="0" i="0" sz="700" u="none" cap="none" strike="noStrike">
                  <a:solidFill>
                    <a:srgbClr val="000000"/>
                  </a:solidFill>
                  <a:latin typeface="Poppins Medium"/>
                  <a:ea typeface="Poppins Medium"/>
                  <a:cs typeface="Poppins Medium"/>
                  <a:sym typeface="Poppins Medium"/>
                </a:endParaRPr>
              </a:p>
            </p:txBody>
          </p:sp>
          <p:sp>
            <p:nvSpPr>
              <p:cNvPr id="9608" name="Google Shape;9608;g39699c9fcce_3_13810"/>
              <p:cNvSpPr txBox="1"/>
              <p:nvPr/>
            </p:nvSpPr>
            <p:spPr>
              <a:xfrm>
                <a:off x="4519381" y="1551545"/>
                <a:ext cx="1392300" cy="2307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900"/>
                  <a:buFont typeface="Arial"/>
                  <a:buNone/>
                </a:pPr>
                <a:r>
                  <a:rPr b="1" i="0" lang="en" sz="900" u="none" cap="none" strike="noStrike">
                    <a:solidFill>
                      <a:schemeClr val="lt1"/>
                    </a:solidFill>
                    <a:latin typeface="Poppins"/>
                    <a:ea typeface="Poppins"/>
                    <a:cs typeface="Poppins"/>
                    <a:sym typeface="Poppins"/>
                  </a:rPr>
                  <a:t>Security on the go</a:t>
                </a:r>
                <a:endParaRPr b="1" i="0" sz="1400" u="none" cap="none" strike="noStrike">
                  <a:solidFill>
                    <a:srgbClr val="000000"/>
                  </a:solidFill>
                  <a:latin typeface="Poppins"/>
                  <a:ea typeface="Poppins"/>
                  <a:cs typeface="Poppins"/>
                  <a:sym typeface="Poppins"/>
                </a:endParaRPr>
              </a:p>
            </p:txBody>
          </p:sp>
          <p:grpSp>
            <p:nvGrpSpPr>
              <p:cNvPr id="9609" name="Google Shape;9609;g39699c9fcce_3_13810"/>
              <p:cNvGrpSpPr/>
              <p:nvPr/>
            </p:nvGrpSpPr>
            <p:grpSpPr>
              <a:xfrm>
                <a:off x="4629503" y="1797164"/>
                <a:ext cx="149353" cy="230834"/>
                <a:chOff x="3159850" y="1430950"/>
                <a:chExt cx="59075" cy="91300"/>
              </a:xfrm>
            </p:grpSpPr>
            <p:sp>
              <p:nvSpPr>
                <p:cNvPr id="9610" name="Google Shape;9610;g39699c9fcce_3_13810"/>
                <p:cNvSpPr/>
                <p:nvPr/>
              </p:nvSpPr>
              <p:spPr>
                <a:xfrm>
                  <a:off x="3159850" y="1463200"/>
                  <a:ext cx="59075" cy="59050"/>
                </a:xfrm>
                <a:custGeom>
                  <a:rect b="b" l="l" r="r" t="t"/>
                  <a:pathLst>
                    <a:path extrusionOk="0" h="2362" w="2363">
                      <a:moveTo>
                        <a:pt x="2161" y="201"/>
                      </a:moveTo>
                      <a:lnTo>
                        <a:pt x="2161" y="2161"/>
                      </a:lnTo>
                      <a:lnTo>
                        <a:pt x="202" y="2161"/>
                      </a:lnTo>
                      <a:lnTo>
                        <a:pt x="202" y="201"/>
                      </a:lnTo>
                      <a:close/>
                      <a:moveTo>
                        <a:pt x="51" y="0"/>
                      </a:moveTo>
                      <a:lnTo>
                        <a:pt x="17" y="17"/>
                      </a:lnTo>
                      <a:lnTo>
                        <a:pt x="1" y="50"/>
                      </a:lnTo>
                      <a:lnTo>
                        <a:pt x="1" y="101"/>
                      </a:lnTo>
                      <a:lnTo>
                        <a:pt x="1" y="2261"/>
                      </a:lnTo>
                      <a:lnTo>
                        <a:pt x="1" y="2295"/>
                      </a:lnTo>
                      <a:lnTo>
                        <a:pt x="17" y="2328"/>
                      </a:lnTo>
                      <a:lnTo>
                        <a:pt x="51" y="2362"/>
                      </a:lnTo>
                      <a:lnTo>
                        <a:pt x="2312" y="2362"/>
                      </a:lnTo>
                      <a:lnTo>
                        <a:pt x="2329" y="2328"/>
                      </a:lnTo>
                      <a:lnTo>
                        <a:pt x="2362" y="2295"/>
                      </a:lnTo>
                      <a:lnTo>
                        <a:pt x="2362" y="2261"/>
                      </a:lnTo>
                      <a:lnTo>
                        <a:pt x="2362" y="101"/>
                      </a:lnTo>
                      <a:lnTo>
                        <a:pt x="2362" y="50"/>
                      </a:lnTo>
                      <a:lnTo>
                        <a:pt x="2329" y="17"/>
                      </a:lnTo>
                      <a:lnTo>
                        <a:pt x="2312"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1" name="Google Shape;9611;g39699c9fcce_3_13810"/>
                <p:cNvSpPr/>
                <p:nvPr/>
              </p:nvSpPr>
              <p:spPr>
                <a:xfrm>
                  <a:off x="3166975" y="1430950"/>
                  <a:ext cx="44825" cy="37300"/>
                </a:xfrm>
                <a:custGeom>
                  <a:rect b="b" l="l" r="r" t="t"/>
                  <a:pathLst>
                    <a:path extrusionOk="0" h="1492" w="1793">
                      <a:moveTo>
                        <a:pt x="888" y="0"/>
                      </a:moveTo>
                      <a:lnTo>
                        <a:pt x="721" y="17"/>
                      </a:lnTo>
                      <a:lnTo>
                        <a:pt x="553" y="67"/>
                      </a:lnTo>
                      <a:lnTo>
                        <a:pt x="402" y="151"/>
                      </a:lnTo>
                      <a:lnTo>
                        <a:pt x="268" y="252"/>
                      </a:lnTo>
                      <a:lnTo>
                        <a:pt x="151" y="386"/>
                      </a:lnTo>
                      <a:lnTo>
                        <a:pt x="67" y="536"/>
                      </a:lnTo>
                      <a:lnTo>
                        <a:pt x="17" y="704"/>
                      </a:lnTo>
                      <a:lnTo>
                        <a:pt x="0" y="888"/>
                      </a:lnTo>
                      <a:lnTo>
                        <a:pt x="0" y="1391"/>
                      </a:lnTo>
                      <a:lnTo>
                        <a:pt x="17" y="1424"/>
                      </a:lnTo>
                      <a:lnTo>
                        <a:pt x="34" y="1458"/>
                      </a:lnTo>
                      <a:lnTo>
                        <a:pt x="67" y="1474"/>
                      </a:lnTo>
                      <a:lnTo>
                        <a:pt x="101" y="1491"/>
                      </a:lnTo>
                      <a:lnTo>
                        <a:pt x="134" y="1474"/>
                      </a:lnTo>
                      <a:lnTo>
                        <a:pt x="168" y="1458"/>
                      </a:lnTo>
                      <a:lnTo>
                        <a:pt x="201" y="1424"/>
                      </a:lnTo>
                      <a:lnTo>
                        <a:pt x="201" y="1391"/>
                      </a:lnTo>
                      <a:lnTo>
                        <a:pt x="201" y="888"/>
                      </a:lnTo>
                      <a:lnTo>
                        <a:pt x="218" y="754"/>
                      </a:lnTo>
                      <a:lnTo>
                        <a:pt x="252" y="620"/>
                      </a:lnTo>
                      <a:lnTo>
                        <a:pt x="319" y="503"/>
                      </a:lnTo>
                      <a:lnTo>
                        <a:pt x="402" y="402"/>
                      </a:lnTo>
                      <a:lnTo>
                        <a:pt x="503" y="319"/>
                      </a:lnTo>
                      <a:lnTo>
                        <a:pt x="620" y="252"/>
                      </a:lnTo>
                      <a:lnTo>
                        <a:pt x="754" y="201"/>
                      </a:lnTo>
                      <a:lnTo>
                        <a:pt x="1039" y="201"/>
                      </a:lnTo>
                      <a:lnTo>
                        <a:pt x="1173" y="252"/>
                      </a:lnTo>
                      <a:lnTo>
                        <a:pt x="1290" y="319"/>
                      </a:lnTo>
                      <a:lnTo>
                        <a:pt x="1391" y="402"/>
                      </a:lnTo>
                      <a:lnTo>
                        <a:pt x="1474" y="503"/>
                      </a:lnTo>
                      <a:lnTo>
                        <a:pt x="1541" y="620"/>
                      </a:lnTo>
                      <a:lnTo>
                        <a:pt x="1575" y="754"/>
                      </a:lnTo>
                      <a:lnTo>
                        <a:pt x="1592" y="888"/>
                      </a:lnTo>
                      <a:lnTo>
                        <a:pt x="1592" y="1391"/>
                      </a:lnTo>
                      <a:lnTo>
                        <a:pt x="1592" y="1424"/>
                      </a:lnTo>
                      <a:lnTo>
                        <a:pt x="1625" y="1458"/>
                      </a:lnTo>
                      <a:lnTo>
                        <a:pt x="1659" y="1474"/>
                      </a:lnTo>
                      <a:lnTo>
                        <a:pt x="1692" y="1491"/>
                      </a:lnTo>
                      <a:lnTo>
                        <a:pt x="1726" y="1474"/>
                      </a:lnTo>
                      <a:lnTo>
                        <a:pt x="1759" y="1458"/>
                      </a:lnTo>
                      <a:lnTo>
                        <a:pt x="1776" y="1424"/>
                      </a:lnTo>
                      <a:lnTo>
                        <a:pt x="1793" y="1391"/>
                      </a:lnTo>
                      <a:lnTo>
                        <a:pt x="1793" y="888"/>
                      </a:lnTo>
                      <a:lnTo>
                        <a:pt x="1776" y="704"/>
                      </a:lnTo>
                      <a:lnTo>
                        <a:pt x="1726" y="536"/>
                      </a:lnTo>
                      <a:lnTo>
                        <a:pt x="1642" y="386"/>
                      </a:lnTo>
                      <a:lnTo>
                        <a:pt x="1525" y="252"/>
                      </a:lnTo>
                      <a:lnTo>
                        <a:pt x="1391" y="151"/>
                      </a:lnTo>
                      <a:lnTo>
                        <a:pt x="1240" y="67"/>
                      </a:lnTo>
                      <a:lnTo>
                        <a:pt x="1072" y="17"/>
                      </a:lnTo>
                      <a:lnTo>
                        <a:pt x="888"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2" name="Google Shape;9612;g39699c9fcce_3_13810"/>
                <p:cNvSpPr/>
                <p:nvPr/>
              </p:nvSpPr>
              <p:spPr>
                <a:xfrm>
                  <a:off x="3174500" y="1479950"/>
                  <a:ext cx="29775" cy="26400"/>
                </a:xfrm>
                <a:custGeom>
                  <a:rect b="b" l="l" r="r" t="t"/>
                  <a:pathLst>
                    <a:path extrusionOk="0" h="1056" w="1191">
                      <a:moveTo>
                        <a:pt x="1090" y="0"/>
                      </a:moveTo>
                      <a:lnTo>
                        <a:pt x="1039" y="17"/>
                      </a:lnTo>
                      <a:lnTo>
                        <a:pt x="1023" y="34"/>
                      </a:lnTo>
                      <a:lnTo>
                        <a:pt x="436" y="804"/>
                      </a:lnTo>
                      <a:lnTo>
                        <a:pt x="168" y="536"/>
                      </a:lnTo>
                      <a:lnTo>
                        <a:pt x="135" y="519"/>
                      </a:lnTo>
                      <a:lnTo>
                        <a:pt x="101" y="503"/>
                      </a:lnTo>
                      <a:lnTo>
                        <a:pt x="68" y="519"/>
                      </a:lnTo>
                      <a:lnTo>
                        <a:pt x="34" y="536"/>
                      </a:lnTo>
                      <a:lnTo>
                        <a:pt x="1" y="570"/>
                      </a:lnTo>
                      <a:lnTo>
                        <a:pt x="1" y="603"/>
                      </a:lnTo>
                      <a:lnTo>
                        <a:pt x="1" y="653"/>
                      </a:lnTo>
                      <a:lnTo>
                        <a:pt x="34" y="670"/>
                      </a:lnTo>
                      <a:lnTo>
                        <a:pt x="386" y="1039"/>
                      </a:lnTo>
                      <a:lnTo>
                        <a:pt x="420" y="1055"/>
                      </a:lnTo>
                      <a:lnTo>
                        <a:pt x="503" y="1055"/>
                      </a:lnTo>
                      <a:lnTo>
                        <a:pt x="537" y="1022"/>
                      </a:lnTo>
                      <a:lnTo>
                        <a:pt x="1173" y="168"/>
                      </a:lnTo>
                      <a:lnTo>
                        <a:pt x="1190" y="117"/>
                      </a:lnTo>
                      <a:lnTo>
                        <a:pt x="1190" y="84"/>
                      </a:lnTo>
                      <a:lnTo>
                        <a:pt x="1190" y="50"/>
                      </a:lnTo>
                      <a:lnTo>
                        <a:pt x="1157" y="17"/>
                      </a:lnTo>
                      <a:lnTo>
                        <a:pt x="112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pic>
        <p:nvPicPr>
          <p:cNvPr id="9613" name="Google Shape;9613;g39699c9fcce_3_13810"/>
          <p:cNvPicPr preferRelativeResize="0"/>
          <p:nvPr/>
        </p:nvPicPr>
        <p:blipFill rotWithShape="1">
          <a:blip r:embed="rId8">
            <a:alphaModFix/>
          </a:blip>
          <a:srcRect b="39433" l="16811" r="15889" t="38763"/>
          <a:stretch/>
        </p:blipFill>
        <p:spPr>
          <a:xfrm>
            <a:off x="6858400" y="4104600"/>
            <a:ext cx="1952302" cy="355749"/>
          </a:xfrm>
          <a:prstGeom prst="rect">
            <a:avLst/>
          </a:prstGeom>
          <a:noFill/>
          <a:ln>
            <a:noFill/>
          </a:ln>
        </p:spPr>
      </p:pic>
      <p:sp>
        <p:nvSpPr>
          <p:cNvPr id="9614" name="Google Shape;9614;g39699c9fcce_3_13810"/>
          <p:cNvSpPr txBox="1"/>
          <p:nvPr/>
        </p:nvSpPr>
        <p:spPr>
          <a:xfrm>
            <a:off x="6782750" y="3453831"/>
            <a:ext cx="2103600" cy="585600"/>
          </a:xfrm>
          <a:prstGeom prst="rect">
            <a:avLst/>
          </a:prstGeom>
          <a:noFill/>
          <a:ln>
            <a:noFill/>
          </a:ln>
        </p:spPr>
        <p:txBody>
          <a:bodyPr anchorCtr="0" anchor="t" bIns="91425" lIns="91425" spcFirstLastPara="1" rIns="91425" wrap="square" tIns="91425">
            <a:noAutofit/>
          </a:bodyPr>
          <a:lstStyle/>
          <a:p>
            <a:pPr indent="0" lvl="0" marL="0" marR="182880" rtl="0" algn="l">
              <a:lnSpc>
                <a:spcPct val="115000"/>
              </a:lnSpc>
              <a:spcBef>
                <a:spcPts val="0"/>
              </a:spcBef>
              <a:spcAft>
                <a:spcPts val="0"/>
              </a:spcAft>
              <a:buClr>
                <a:srgbClr val="000000"/>
              </a:buClr>
              <a:buSzPts val="800"/>
              <a:buFont typeface="Arial"/>
              <a:buNone/>
            </a:pPr>
            <a:r>
              <a:rPr b="0" i="0" lang="en" sz="800" u="none" cap="none" strike="noStrike">
                <a:solidFill>
                  <a:schemeClr val="dk1"/>
                </a:solidFill>
                <a:latin typeface="Poppins ExtraBold"/>
                <a:ea typeface="Poppins ExtraBold"/>
                <a:cs typeface="Poppins ExtraBold"/>
                <a:sym typeface="Poppins ExtraBold"/>
              </a:rPr>
              <a:t>Download the app for free on Apple and Android smartphones and tablets.</a:t>
            </a:r>
            <a:endParaRPr b="0" i="0" sz="800" u="none" cap="none" strike="noStrike">
              <a:solidFill>
                <a:schemeClr val="dk1"/>
              </a:solidFill>
              <a:latin typeface="Poppins ExtraBold"/>
              <a:ea typeface="Poppins ExtraBold"/>
              <a:cs typeface="Poppins ExtraBold"/>
              <a:sym typeface="Poppins ExtraBold"/>
            </a:endParaRPr>
          </a:p>
        </p:txBody>
      </p:sp>
      <p:sp>
        <p:nvSpPr>
          <p:cNvPr id="9615" name="Google Shape;9615;g39699c9fcce_3_13810"/>
          <p:cNvSpPr txBox="1"/>
          <p:nvPr/>
        </p:nvSpPr>
        <p:spPr>
          <a:xfrm>
            <a:off x="315022" y="4856559"/>
            <a:ext cx="3249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rgbClr val="25146F"/>
                </a:solidFill>
                <a:latin typeface="Poppins Medium"/>
                <a:ea typeface="Poppins Medium"/>
                <a:cs typeface="Poppins Medium"/>
                <a:sym typeface="Poppins Medium"/>
              </a:rPr>
              <a:t>Page </a:t>
            </a:r>
            <a:fld id="{00000000-1234-1234-1234-123412341234}" type="slidenum">
              <a:rPr b="0" i="0" lang="en" sz="525" u="none" cap="none" strike="noStrike">
                <a:solidFill>
                  <a:srgbClr val="25146F"/>
                </a:solidFill>
                <a:latin typeface="Poppins Medium"/>
                <a:ea typeface="Poppins Medium"/>
                <a:cs typeface="Poppins Medium"/>
                <a:sym typeface="Poppins Medium"/>
              </a:rPr>
              <a:t>‹#›</a:t>
            </a:fld>
            <a:endParaRPr b="0" i="0" sz="525" u="none" cap="none" strike="noStrike">
              <a:solidFill>
                <a:srgbClr val="25146F"/>
              </a:solidFill>
              <a:latin typeface="Poppins Medium"/>
              <a:ea typeface="Poppins Medium"/>
              <a:cs typeface="Poppins Medium"/>
              <a:sym typeface="Poppins Medium"/>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19" name="Shape 9619"/>
        <p:cNvGrpSpPr/>
        <p:nvPr/>
      </p:nvGrpSpPr>
      <p:grpSpPr>
        <a:xfrm>
          <a:off x="0" y="0"/>
          <a:ext cx="0" cy="0"/>
          <a:chOff x="0" y="0"/>
          <a:chExt cx="0" cy="0"/>
        </a:xfrm>
      </p:grpSpPr>
      <p:sp>
        <p:nvSpPr>
          <p:cNvPr id="9620" name="Google Shape;9620;g3d53bdb51f7_0_11061"/>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p>
            <a:pPr indent="0" lvl="0" marL="0" rtl="0" algn="l">
              <a:lnSpc>
                <a:spcPct val="100000"/>
              </a:lnSpc>
              <a:spcBef>
                <a:spcPts val="0"/>
              </a:spcBef>
              <a:spcAft>
                <a:spcPts val="0"/>
              </a:spcAft>
              <a:buClr>
                <a:srgbClr val="000000"/>
              </a:buClr>
              <a:buSzPts val="500"/>
              <a:buFont typeface="Arial"/>
              <a:buNone/>
            </a:pPr>
            <a:r>
              <a:rPr lang="en"/>
              <a:t>Page </a:t>
            </a:r>
            <a:fld id="{00000000-1234-1234-1234-123412341234}" type="slidenum">
              <a:rPr lang="en"/>
              <a:t>‹#›</a:t>
            </a:fld>
            <a:endParaRPr/>
          </a:p>
        </p:txBody>
      </p:sp>
      <p:sp>
        <p:nvSpPr>
          <p:cNvPr id="9621" name="Google Shape;9621;g3d53bdb51f7_0_11061"/>
          <p:cNvSpPr txBox="1"/>
          <p:nvPr>
            <p:ph type="title"/>
          </p:nvPr>
        </p:nvSpPr>
        <p:spPr>
          <a:xfrm>
            <a:off x="311700" y="1980344"/>
            <a:ext cx="8520600" cy="841800"/>
          </a:xfrm>
          <a:prstGeom prst="rect">
            <a:avLst/>
          </a:prstGeom>
          <a:noFill/>
          <a:ln>
            <a:noFill/>
          </a:ln>
        </p:spPr>
        <p:txBody>
          <a:bodyPr anchorCtr="0" anchor="ctr" bIns="91425" lIns="91425" spcFirstLastPara="1" rIns="91425" wrap="square" tIns="91425">
            <a:normAutofit/>
          </a:bodyPr>
          <a:lstStyle/>
          <a:p>
            <a:pPr indent="0" lvl="0" marL="0" rtl="0" algn="l">
              <a:lnSpc>
                <a:spcPct val="100000"/>
              </a:lnSpc>
              <a:spcBef>
                <a:spcPts val="0"/>
              </a:spcBef>
              <a:spcAft>
                <a:spcPts val="0"/>
              </a:spcAft>
              <a:buSzPts val="3600"/>
              <a:buNone/>
            </a:pPr>
            <a:r>
              <a:rPr lang="en" sz="3050"/>
              <a:t>Health savings account</a:t>
            </a:r>
            <a:endParaRPr sz="3050"/>
          </a:p>
        </p:txBody>
      </p:sp>
      <p:sp>
        <p:nvSpPr>
          <p:cNvPr id="9622" name="Google Shape;9622;g3d53bdb51f7_0_11061"/>
          <p:cNvSpPr/>
          <p:nvPr/>
        </p:nvSpPr>
        <p:spPr>
          <a:xfrm>
            <a:off x="311700" y="2668255"/>
            <a:ext cx="3108900" cy="4617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2400"/>
              <a:buFont typeface="Arial"/>
              <a:buNone/>
            </a:pPr>
            <a:r>
              <a:rPr b="0" i="0" lang="en" sz="2400" u="none" cap="none" strike="noStrike">
                <a:solidFill>
                  <a:schemeClr val="accent3"/>
                </a:solidFill>
                <a:latin typeface="Poppins"/>
                <a:ea typeface="Poppins"/>
                <a:cs typeface="Poppins"/>
                <a:sym typeface="Poppins"/>
              </a:rPr>
              <a:t>HSA</a:t>
            </a:r>
            <a:endParaRPr b="0" i="0" sz="2400" u="none" cap="none" strike="noStrike">
              <a:solidFill>
                <a:schemeClr val="accent3"/>
              </a:solidFill>
              <a:latin typeface="Poppins"/>
              <a:ea typeface="Poppins"/>
              <a:cs typeface="Poppins"/>
              <a:sym typeface="Poppins"/>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26" name="Shape 9626"/>
        <p:cNvGrpSpPr/>
        <p:nvPr/>
      </p:nvGrpSpPr>
      <p:grpSpPr>
        <a:xfrm>
          <a:off x="0" y="0"/>
          <a:ext cx="0" cy="0"/>
          <a:chOff x="0" y="0"/>
          <a:chExt cx="0" cy="0"/>
        </a:xfrm>
      </p:grpSpPr>
      <p:sp>
        <p:nvSpPr>
          <p:cNvPr id="9627" name="Google Shape;9627;g3d53bdb51f7_0_11067"/>
          <p:cNvSpPr txBox="1"/>
          <p:nvPr/>
        </p:nvSpPr>
        <p:spPr>
          <a:xfrm>
            <a:off x="1075972" y="3314554"/>
            <a:ext cx="1720500" cy="5079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650"/>
              <a:buFont typeface="Arial"/>
              <a:buNone/>
            </a:pPr>
            <a:r>
              <a:rPr b="0" i="0" lang="en" sz="1650" u="none" cap="none" strike="noStrike">
                <a:solidFill>
                  <a:schemeClr val="dk1"/>
                </a:solidFill>
                <a:latin typeface="Poppins Medium"/>
                <a:ea typeface="Poppins Medium"/>
                <a:cs typeface="Poppins Medium"/>
                <a:sym typeface="Poppins Medium"/>
              </a:rPr>
              <a:t>Individually owned account</a:t>
            </a:r>
            <a:endParaRPr b="0" i="0" sz="1650" u="none" cap="none" strike="noStrike">
              <a:solidFill>
                <a:schemeClr val="dk1"/>
              </a:solidFill>
              <a:latin typeface="Poppins Medium"/>
              <a:ea typeface="Poppins Medium"/>
              <a:cs typeface="Poppins Medium"/>
              <a:sym typeface="Poppins Medium"/>
            </a:endParaRPr>
          </a:p>
        </p:txBody>
      </p:sp>
      <p:sp>
        <p:nvSpPr>
          <p:cNvPr id="9628" name="Google Shape;9628;g3d53bdb51f7_0_11067"/>
          <p:cNvSpPr txBox="1"/>
          <p:nvPr/>
        </p:nvSpPr>
        <p:spPr>
          <a:xfrm>
            <a:off x="3587108" y="3314554"/>
            <a:ext cx="1720500" cy="5079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650"/>
              <a:buFont typeface="Arial"/>
              <a:buNone/>
            </a:pPr>
            <a:r>
              <a:rPr b="0" i="0" lang="en" sz="1650" u="none" cap="none" strike="noStrike">
                <a:solidFill>
                  <a:schemeClr val="dk1"/>
                </a:solidFill>
                <a:latin typeface="Poppins Medium"/>
                <a:ea typeface="Poppins Medium"/>
                <a:cs typeface="Poppins Medium"/>
                <a:sym typeface="Poppins Medium"/>
              </a:rPr>
              <a:t>Funds roll over every year</a:t>
            </a:r>
            <a:endParaRPr b="0" i="0" sz="1650" u="none" cap="none" strike="noStrike">
              <a:solidFill>
                <a:schemeClr val="dk1"/>
              </a:solidFill>
              <a:latin typeface="Poppins Medium"/>
              <a:ea typeface="Poppins Medium"/>
              <a:cs typeface="Poppins Medium"/>
              <a:sym typeface="Poppins Medium"/>
            </a:endParaRPr>
          </a:p>
        </p:txBody>
      </p:sp>
      <p:sp>
        <p:nvSpPr>
          <p:cNvPr id="9629" name="Google Shape;9629;g3d53bdb51f7_0_11067"/>
          <p:cNvSpPr txBox="1"/>
          <p:nvPr/>
        </p:nvSpPr>
        <p:spPr>
          <a:xfrm>
            <a:off x="5848937" y="3314554"/>
            <a:ext cx="2219100" cy="5079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650"/>
              <a:buFont typeface="Arial"/>
              <a:buNone/>
            </a:pPr>
            <a:r>
              <a:rPr b="0" i="0" lang="en" sz="1650" u="none" cap="none" strike="noStrike">
                <a:solidFill>
                  <a:schemeClr val="dk1"/>
                </a:solidFill>
                <a:latin typeface="Poppins Medium"/>
                <a:ea typeface="Poppins Medium"/>
                <a:cs typeface="Poppins Medium"/>
                <a:sym typeface="Poppins Medium"/>
              </a:rPr>
              <a:t>Grow account through investments</a:t>
            </a:r>
            <a:endParaRPr b="0" i="0" sz="1650" u="none" cap="none" strike="noStrike">
              <a:solidFill>
                <a:schemeClr val="dk1"/>
              </a:solidFill>
              <a:latin typeface="Poppins Medium"/>
              <a:ea typeface="Poppins Medium"/>
              <a:cs typeface="Poppins Medium"/>
              <a:sym typeface="Poppins Medium"/>
            </a:endParaRPr>
          </a:p>
        </p:txBody>
      </p:sp>
      <p:sp>
        <p:nvSpPr>
          <p:cNvPr id="9630" name="Google Shape;9630;g3d53bdb51f7_0_11067"/>
          <p:cNvSpPr txBox="1"/>
          <p:nvPr>
            <p:ph idx="4294967295"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What is a health savings account (HSA)?</a:t>
            </a:r>
            <a:endParaRPr/>
          </a:p>
        </p:txBody>
      </p:sp>
      <p:sp>
        <p:nvSpPr>
          <p:cNvPr id="9631" name="Google Shape;9631;g3d53bdb51f7_0_11067"/>
          <p:cNvSpPr txBox="1"/>
          <p:nvPr/>
        </p:nvSpPr>
        <p:spPr>
          <a:xfrm>
            <a:off x="315022" y="4856559"/>
            <a:ext cx="3249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rgbClr val="25146F"/>
                </a:solidFill>
                <a:latin typeface="Poppins Medium"/>
                <a:ea typeface="Poppins Medium"/>
                <a:cs typeface="Poppins Medium"/>
                <a:sym typeface="Poppins Medium"/>
              </a:rPr>
              <a:t>Page </a:t>
            </a:r>
            <a:fld id="{00000000-1234-1234-1234-123412341234}" type="slidenum">
              <a:rPr b="0" i="0" lang="en" sz="525" u="none" cap="none" strike="noStrike">
                <a:solidFill>
                  <a:srgbClr val="25146F"/>
                </a:solidFill>
                <a:latin typeface="Poppins Medium"/>
                <a:ea typeface="Poppins Medium"/>
                <a:cs typeface="Poppins Medium"/>
                <a:sym typeface="Poppins Medium"/>
              </a:rPr>
              <a:t>‹#›</a:t>
            </a:fld>
            <a:endParaRPr b="0" i="0" sz="525" u="none" cap="none" strike="noStrike">
              <a:solidFill>
                <a:srgbClr val="25146F"/>
              </a:solidFill>
              <a:latin typeface="Poppins Medium"/>
              <a:ea typeface="Poppins Medium"/>
              <a:cs typeface="Poppins Medium"/>
              <a:sym typeface="Poppins Medium"/>
            </a:endParaRPr>
          </a:p>
        </p:txBody>
      </p:sp>
      <p:grpSp>
        <p:nvGrpSpPr>
          <p:cNvPr id="9632" name="Google Shape;9632;g3d53bdb51f7_0_11067"/>
          <p:cNvGrpSpPr/>
          <p:nvPr/>
        </p:nvGrpSpPr>
        <p:grpSpPr>
          <a:xfrm>
            <a:off x="1217872" y="1613287"/>
            <a:ext cx="1436700" cy="1436700"/>
            <a:chOff x="1376522" y="1559550"/>
            <a:chExt cx="1436700" cy="1436700"/>
          </a:xfrm>
        </p:grpSpPr>
        <p:sp>
          <p:nvSpPr>
            <p:cNvPr id="9633" name="Google Shape;9633;g3d53bdb51f7_0_11067"/>
            <p:cNvSpPr/>
            <p:nvPr/>
          </p:nvSpPr>
          <p:spPr>
            <a:xfrm>
              <a:off x="1376522" y="1559550"/>
              <a:ext cx="1436700" cy="1436700"/>
            </a:xfrm>
            <a:prstGeom prst="roundRect">
              <a:avLst>
                <a:gd fmla="val 8546" name="adj"/>
              </a:avLst>
            </a:prstGeom>
            <a:gradFill>
              <a:gsLst>
                <a:gs pos="0">
                  <a:srgbClr val="F20019"/>
                </a:gs>
                <a:gs pos="92000">
                  <a:schemeClr val="accent3"/>
                </a:gs>
                <a:gs pos="100000">
                  <a:srgbClr val="8B0033"/>
                </a:gs>
              </a:gsLst>
              <a:lin ang="0" scaled="0"/>
            </a:gradFill>
            <a:ln>
              <a:noFill/>
            </a:ln>
            <a:effectLst>
              <a:outerShdw blurRad="85725" rotWithShape="0" algn="bl" dir="2100000" dist="95250">
                <a:schemeClr val="accent4">
                  <a:alpha val="50199"/>
                </a:schemeClr>
              </a:outerShdw>
            </a:effectLst>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grpSp>
          <p:nvGrpSpPr>
            <p:cNvPr id="9634" name="Google Shape;9634;g3d53bdb51f7_0_11067"/>
            <p:cNvGrpSpPr/>
            <p:nvPr/>
          </p:nvGrpSpPr>
          <p:grpSpPr>
            <a:xfrm>
              <a:off x="1662041" y="1830287"/>
              <a:ext cx="865679" cy="895235"/>
              <a:chOff x="2949625" y="1046925"/>
              <a:chExt cx="98850" cy="102225"/>
            </a:xfrm>
          </p:grpSpPr>
          <p:sp>
            <p:nvSpPr>
              <p:cNvPr id="9635" name="Google Shape;9635;g3d53bdb51f7_0_11067"/>
              <p:cNvSpPr/>
              <p:nvPr/>
            </p:nvSpPr>
            <p:spPr>
              <a:xfrm>
                <a:off x="2949625" y="1108075"/>
                <a:ext cx="15100" cy="34375"/>
              </a:xfrm>
              <a:custGeom>
                <a:rect b="b" l="l" r="r" t="t"/>
                <a:pathLst>
                  <a:path extrusionOk="0" h="1375" w="604">
                    <a:moveTo>
                      <a:pt x="403" y="202"/>
                    </a:moveTo>
                    <a:lnTo>
                      <a:pt x="403" y="1173"/>
                    </a:lnTo>
                    <a:lnTo>
                      <a:pt x="202" y="1173"/>
                    </a:lnTo>
                    <a:lnTo>
                      <a:pt x="202" y="202"/>
                    </a:lnTo>
                    <a:close/>
                    <a:moveTo>
                      <a:pt x="101" y="1"/>
                    </a:moveTo>
                    <a:lnTo>
                      <a:pt x="68" y="17"/>
                    </a:lnTo>
                    <a:lnTo>
                      <a:pt x="34" y="34"/>
                    </a:lnTo>
                    <a:lnTo>
                      <a:pt x="1" y="68"/>
                    </a:lnTo>
                    <a:lnTo>
                      <a:pt x="1" y="101"/>
                    </a:lnTo>
                    <a:lnTo>
                      <a:pt x="1" y="1274"/>
                    </a:lnTo>
                    <a:lnTo>
                      <a:pt x="1" y="1324"/>
                    </a:lnTo>
                    <a:lnTo>
                      <a:pt x="34" y="1357"/>
                    </a:lnTo>
                    <a:lnTo>
                      <a:pt x="68" y="1374"/>
                    </a:lnTo>
                    <a:lnTo>
                      <a:pt x="537" y="1374"/>
                    </a:lnTo>
                    <a:lnTo>
                      <a:pt x="570" y="1357"/>
                    </a:lnTo>
                    <a:lnTo>
                      <a:pt x="604" y="1324"/>
                    </a:lnTo>
                    <a:lnTo>
                      <a:pt x="604" y="1274"/>
                    </a:lnTo>
                    <a:lnTo>
                      <a:pt x="604" y="101"/>
                    </a:lnTo>
                    <a:lnTo>
                      <a:pt x="604" y="68"/>
                    </a:lnTo>
                    <a:lnTo>
                      <a:pt x="570" y="34"/>
                    </a:lnTo>
                    <a:lnTo>
                      <a:pt x="537" y="17"/>
                    </a:lnTo>
                    <a:lnTo>
                      <a:pt x="503" y="1"/>
                    </a:lnTo>
                    <a:close/>
                  </a:path>
                </a:pathLst>
              </a:custGeom>
              <a:solidFill>
                <a:schemeClr val="lt1"/>
              </a:solidFill>
              <a:ln>
                <a:noFill/>
              </a:ln>
            </p:spPr>
            <p:txBody>
              <a:bodyPr anchorCtr="0" anchor="ctr" bIns="197200" lIns="197200" spcFirstLastPara="1" rIns="197200" wrap="square" tIns="197200">
                <a:noAutofit/>
              </a:bodyPr>
              <a:lstStyle/>
              <a:p>
                <a:pPr indent="0" lvl="0" marL="0" marR="0" rtl="0" algn="l">
                  <a:lnSpc>
                    <a:spcPct val="100000"/>
                  </a:lnSpc>
                  <a:spcBef>
                    <a:spcPts val="0"/>
                  </a:spcBef>
                  <a:spcAft>
                    <a:spcPts val="0"/>
                  </a:spcAft>
                  <a:buClr>
                    <a:srgbClr val="000000"/>
                  </a:buClr>
                  <a:buSzPts val="2993"/>
                  <a:buFont typeface="Arial"/>
                  <a:buNone/>
                </a:pPr>
                <a:r>
                  <a:t/>
                </a:r>
                <a:endParaRPr b="0" i="0" sz="2993" u="none" cap="none" strike="noStrike">
                  <a:solidFill>
                    <a:srgbClr val="000000"/>
                  </a:solidFill>
                  <a:latin typeface="Arial"/>
                  <a:ea typeface="Arial"/>
                  <a:cs typeface="Arial"/>
                  <a:sym typeface="Arial"/>
                </a:endParaRPr>
              </a:p>
            </p:txBody>
          </p:sp>
          <p:sp>
            <p:nvSpPr>
              <p:cNvPr id="9636" name="Google Shape;9636;g3d53bdb51f7_0_11067"/>
              <p:cNvSpPr/>
              <p:nvPr/>
            </p:nvSpPr>
            <p:spPr>
              <a:xfrm>
                <a:off x="2961775" y="1111850"/>
                <a:ext cx="86700" cy="37300"/>
              </a:xfrm>
              <a:custGeom>
                <a:rect b="b" l="l" r="r" t="t"/>
                <a:pathLst>
                  <a:path extrusionOk="0" h="1492" w="3468">
                    <a:moveTo>
                      <a:pt x="3183" y="0"/>
                    </a:moveTo>
                    <a:lnTo>
                      <a:pt x="3116" y="17"/>
                    </a:lnTo>
                    <a:lnTo>
                      <a:pt x="3066" y="17"/>
                    </a:lnTo>
                    <a:lnTo>
                      <a:pt x="2999" y="51"/>
                    </a:lnTo>
                    <a:lnTo>
                      <a:pt x="2061" y="637"/>
                    </a:lnTo>
                    <a:lnTo>
                      <a:pt x="2027" y="654"/>
                    </a:lnTo>
                    <a:lnTo>
                      <a:pt x="2011" y="687"/>
                    </a:lnTo>
                    <a:lnTo>
                      <a:pt x="2011" y="737"/>
                    </a:lnTo>
                    <a:lnTo>
                      <a:pt x="2027" y="771"/>
                    </a:lnTo>
                    <a:lnTo>
                      <a:pt x="2044" y="804"/>
                    </a:lnTo>
                    <a:lnTo>
                      <a:pt x="2094" y="821"/>
                    </a:lnTo>
                    <a:lnTo>
                      <a:pt x="2128" y="821"/>
                    </a:lnTo>
                    <a:lnTo>
                      <a:pt x="2161" y="804"/>
                    </a:lnTo>
                    <a:lnTo>
                      <a:pt x="3099" y="218"/>
                    </a:lnTo>
                    <a:lnTo>
                      <a:pt x="3183" y="218"/>
                    </a:lnTo>
                    <a:lnTo>
                      <a:pt x="3217" y="235"/>
                    </a:lnTo>
                    <a:lnTo>
                      <a:pt x="3250" y="268"/>
                    </a:lnTo>
                    <a:lnTo>
                      <a:pt x="3267" y="302"/>
                    </a:lnTo>
                    <a:lnTo>
                      <a:pt x="3267" y="352"/>
                    </a:lnTo>
                    <a:lnTo>
                      <a:pt x="3250" y="386"/>
                    </a:lnTo>
                    <a:lnTo>
                      <a:pt x="3217" y="402"/>
                    </a:lnTo>
                    <a:lnTo>
                      <a:pt x="1759" y="1257"/>
                    </a:lnTo>
                    <a:lnTo>
                      <a:pt x="1709" y="1273"/>
                    </a:lnTo>
                    <a:lnTo>
                      <a:pt x="1642" y="1290"/>
                    </a:lnTo>
                    <a:lnTo>
                      <a:pt x="1592" y="1290"/>
                    </a:lnTo>
                    <a:lnTo>
                      <a:pt x="1542" y="1273"/>
                    </a:lnTo>
                    <a:lnTo>
                      <a:pt x="419" y="905"/>
                    </a:lnTo>
                    <a:lnTo>
                      <a:pt x="51" y="905"/>
                    </a:lnTo>
                    <a:lnTo>
                      <a:pt x="34" y="938"/>
                    </a:lnTo>
                    <a:lnTo>
                      <a:pt x="0" y="955"/>
                    </a:lnTo>
                    <a:lnTo>
                      <a:pt x="0" y="1005"/>
                    </a:lnTo>
                    <a:lnTo>
                      <a:pt x="0" y="1039"/>
                    </a:lnTo>
                    <a:lnTo>
                      <a:pt x="34" y="1072"/>
                    </a:lnTo>
                    <a:lnTo>
                      <a:pt x="51" y="1089"/>
                    </a:lnTo>
                    <a:lnTo>
                      <a:pt x="101" y="1106"/>
                    </a:lnTo>
                    <a:lnTo>
                      <a:pt x="369" y="1106"/>
                    </a:lnTo>
                    <a:lnTo>
                      <a:pt x="1475" y="1458"/>
                    </a:lnTo>
                    <a:lnTo>
                      <a:pt x="1542" y="1474"/>
                    </a:lnTo>
                    <a:lnTo>
                      <a:pt x="1625" y="1491"/>
                    </a:lnTo>
                    <a:lnTo>
                      <a:pt x="1743" y="1474"/>
                    </a:lnTo>
                    <a:lnTo>
                      <a:pt x="1860" y="1424"/>
                    </a:lnTo>
                    <a:lnTo>
                      <a:pt x="3317" y="587"/>
                    </a:lnTo>
                    <a:lnTo>
                      <a:pt x="3367" y="553"/>
                    </a:lnTo>
                    <a:lnTo>
                      <a:pt x="3401" y="503"/>
                    </a:lnTo>
                    <a:lnTo>
                      <a:pt x="3434" y="453"/>
                    </a:lnTo>
                    <a:lnTo>
                      <a:pt x="3451" y="402"/>
                    </a:lnTo>
                    <a:lnTo>
                      <a:pt x="3468" y="335"/>
                    </a:lnTo>
                    <a:lnTo>
                      <a:pt x="3468" y="268"/>
                    </a:lnTo>
                    <a:lnTo>
                      <a:pt x="3451" y="218"/>
                    </a:lnTo>
                    <a:lnTo>
                      <a:pt x="3418" y="168"/>
                    </a:lnTo>
                    <a:lnTo>
                      <a:pt x="3384" y="118"/>
                    </a:lnTo>
                    <a:lnTo>
                      <a:pt x="3351" y="67"/>
                    </a:lnTo>
                    <a:lnTo>
                      <a:pt x="3300" y="34"/>
                    </a:lnTo>
                    <a:lnTo>
                      <a:pt x="3233" y="17"/>
                    </a:lnTo>
                    <a:lnTo>
                      <a:pt x="3183" y="0"/>
                    </a:lnTo>
                    <a:close/>
                  </a:path>
                </a:pathLst>
              </a:custGeom>
              <a:solidFill>
                <a:schemeClr val="lt1"/>
              </a:solidFill>
              <a:ln>
                <a:noFill/>
              </a:ln>
            </p:spPr>
            <p:txBody>
              <a:bodyPr anchorCtr="0" anchor="ctr" bIns="197200" lIns="197200" spcFirstLastPara="1" rIns="197200" wrap="square" tIns="197200">
                <a:noAutofit/>
              </a:bodyPr>
              <a:lstStyle/>
              <a:p>
                <a:pPr indent="0" lvl="0" marL="0" marR="0" rtl="0" algn="l">
                  <a:lnSpc>
                    <a:spcPct val="100000"/>
                  </a:lnSpc>
                  <a:spcBef>
                    <a:spcPts val="0"/>
                  </a:spcBef>
                  <a:spcAft>
                    <a:spcPts val="0"/>
                  </a:spcAft>
                  <a:buClr>
                    <a:srgbClr val="000000"/>
                  </a:buClr>
                  <a:buSzPts val="2993"/>
                  <a:buFont typeface="Arial"/>
                  <a:buNone/>
                </a:pPr>
                <a:r>
                  <a:t/>
                </a:r>
                <a:endParaRPr b="0" i="0" sz="2993" u="none" cap="none" strike="noStrike">
                  <a:solidFill>
                    <a:srgbClr val="000000"/>
                  </a:solidFill>
                  <a:latin typeface="Arial"/>
                  <a:ea typeface="Arial"/>
                  <a:cs typeface="Arial"/>
                  <a:sym typeface="Arial"/>
                </a:endParaRPr>
              </a:p>
            </p:txBody>
          </p:sp>
          <p:sp>
            <p:nvSpPr>
              <p:cNvPr id="9637" name="Google Shape;9637;g3d53bdb51f7_0_11067"/>
              <p:cNvSpPr/>
              <p:nvPr/>
            </p:nvSpPr>
            <p:spPr>
              <a:xfrm>
                <a:off x="2960925" y="1111000"/>
                <a:ext cx="58675" cy="22225"/>
              </a:xfrm>
              <a:custGeom>
                <a:rect b="b" l="l" r="r" t="t"/>
                <a:pathLst>
                  <a:path extrusionOk="0" h="889" w="2347">
                    <a:moveTo>
                      <a:pt x="101" y="1"/>
                    </a:moveTo>
                    <a:lnTo>
                      <a:pt x="68" y="18"/>
                    </a:lnTo>
                    <a:lnTo>
                      <a:pt x="34" y="34"/>
                    </a:lnTo>
                    <a:lnTo>
                      <a:pt x="18" y="68"/>
                    </a:lnTo>
                    <a:lnTo>
                      <a:pt x="1" y="101"/>
                    </a:lnTo>
                    <a:lnTo>
                      <a:pt x="18" y="135"/>
                    </a:lnTo>
                    <a:lnTo>
                      <a:pt x="34" y="168"/>
                    </a:lnTo>
                    <a:lnTo>
                      <a:pt x="68" y="202"/>
                    </a:lnTo>
                    <a:lnTo>
                      <a:pt x="688" y="202"/>
                    </a:lnTo>
                    <a:lnTo>
                      <a:pt x="1375" y="470"/>
                    </a:lnTo>
                    <a:lnTo>
                      <a:pt x="2045" y="470"/>
                    </a:lnTo>
                    <a:lnTo>
                      <a:pt x="2078" y="487"/>
                    </a:lnTo>
                    <a:lnTo>
                      <a:pt x="2112" y="503"/>
                    </a:lnTo>
                    <a:lnTo>
                      <a:pt x="2145" y="537"/>
                    </a:lnTo>
                    <a:lnTo>
                      <a:pt x="2145" y="570"/>
                    </a:lnTo>
                    <a:lnTo>
                      <a:pt x="2145" y="621"/>
                    </a:lnTo>
                    <a:lnTo>
                      <a:pt x="2112" y="654"/>
                    </a:lnTo>
                    <a:lnTo>
                      <a:pt x="2078" y="671"/>
                    </a:lnTo>
                    <a:lnTo>
                      <a:pt x="2045" y="688"/>
                    </a:lnTo>
                    <a:lnTo>
                      <a:pt x="1190" y="688"/>
                    </a:lnTo>
                    <a:lnTo>
                      <a:pt x="1157" y="721"/>
                    </a:lnTo>
                    <a:lnTo>
                      <a:pt x="1123" y="755"/>
                    </a:lnTo>
                    <a:lnTo>
                      <a:pt x="1123" y="788"/>
                    </a:lnTo>
                    <a:lnTo>
                      <a:pt x="1123" y="822"/>
                    </a:lnTo>
                    <a:lnTo>
                      <a:pt x="1157" y="855"/>
                    </a:lnTo>
                    <a:lnTo>
                      <a:pt x="1190" y="872"/>
                    </a:lnTo>
                    <a:lnTo>
                      <a:pt x="1224" y="889"/>
                    </a:lnTo>
                    <a:lnTo>
                      <a:pt x="2112" y="889"/>
                    </a:lnTo>
                    <a:lnTo>
                      <a:pt x="2162" y="855"/>
                    </a:lnTo>
                    <a:lnTo>
                      <a:pt x="2212" y="838"/>
                    </a:lnTo>
                    <a:lnTo>
                      <a:pt x="2262" y="788"/>
                    </a:lnTo>
                    <a:lnTo>
                      <a:pt x="2296" y="755"/>
                    </a:lnTo>
                    <a:lnTo>
                      <a:pt x="2329" y="704"/>
                    </a:lnTo>
                    <a:lnTo>
                      <a:pt x="2346" y="637"/>
                    </a:lnTo>
                    <a:lnTo>
                      <a:pt x="2346" y="570"/>
                    </a:lnTo>
                    <a:lnTo>
                      <a:pt x="2346" y="520"/>
                    </a:lnTo>
                    <a:lnTo>
                      <a:pt x="2329" y="453"/>
                    </a:lnTo>
                    <a:lnTo>
                      <a:pt x="2296" y="403"/>
                    </a:lnTo>
                    <a:lnTo>
                      <a:pt x="2262" y="353"/>
                    </a:lnTo>
                    <a:lnTo>
                      <a:pt x="2212" y="319"/>
                    </a:lnTo>
                    <a:lnTo>
                      <a:pt x="2162" y="302"/>
                    </a:lnTo>
                    <a:lnTo>
                      <a:pt x="2112" y="269"/>
                    </a:lnTo>
                    <a:lnTo>
                      <a:pt x="1442" y="269"/>
                    </a:lnTo>
                    <a:lnTo>
                      <a:pt x="738" y="1"/>
                    </a:lnTo>
                    <a:close/>
                  </a:path>
                </a:pathLst>
              </a:custGeom>
              <a:solidFill>
                <a:schemeClr val="lt1"/>
              </a:solidFill>
              <a:ln>
                <a:noFill/>
              </a:ln>
            </p:spPr>
            <p:txBody>
              <a:bodyPr anchorCtr="0" anchor="ctr" bIns="197200" lIns="197200" spcFirstLastPara="1" rIns="197200" wrap="square" tIns="197200">
                <a:noAutofit/>
              </a:bodyPr>
              <a:lstStyle/>
              <a:p>
                <a:pPr indent="0" lvl="0" marL="0" marR="0" rtl="0" algn="l">
                  <a:lnSpc>
                    <a:spcPct val="100000"/>
                  </a:lnSpc>
                  <a:spcBef>
                    <a:spcPts val="0"/>
                  </a:spcBef>
                  <a:spcAft>
                    <a:spcPts val="0"/>
                  </a:spcAft>
                  <a:buClr>
                    <a:srgbClr val="000000"/>
                  </a:buClr>
                  <a:buSzPts val="2993"/>
                  <a:buFont typeface="Arial"/>
                  <a:buNone/>
                </a:pPr>
                <a:r>
                  <a:t/>
                </a:r>
                <a:endParaRPr b="0" i="0" sz="2993" u="none" cap="none" strike="noStrike">
                  <a:solidFill>
                    <a:srgbClr val="000000"/>
                  </a:solidFill>
                  <a:latin typeface="Arial"/>
                  <a:ea typeface="Arial"/>
                  <a:cs typeface="Arial"/>
                  <a:sym typeface="Arial"/>
                </a:endParaRPr>
              </a:p>
            </p:txBody>
          </p:sp>
          <p:sp>
            <p:nvSpPr>
              <p:cNvPr id="9638" name="Google Shape;9638;g3d53bdb51f7_0_11067"/>
              <p:cNvSpPr/>
              <p:nvPr/>
            </p:nvSpPr>
            <p:spPr>
              <a:xfrm>
                <a:off x="2974750" y="1046925"/>
                <a:ext cx="60325" cy="60350"/>
              </a:xfrm>
              <a:custGeom>
                <a:rect b="b" l="l" r="r" t="t"/>
                <a:pathLst>
                  <a:path extrusionOk="0" h="2414" w="2413">
                    <a:moveTo>
                      <a:pt x="1207" y="202"/>
                    </a:moveTo>
                    <a:lnTo>
                      <a:pt x="1324" y="219"/>
                    </a:lnTo>
                    <a:lnTo>
                      <a:pt x="1408" y="219"/>
                    </a:lnTo>
                    <a:lnTo>
                      <a:pt x="1609" y="286"/>
                    </a:lnTo>
                    <a:lnTo>
                      <a:pt x="1776" y="369"/>
                    </a:lnTo>
                    <a:lnTo>
                      <a:pt x="1927" y="503"/>
                    </a:lnTo>
                    <a:lnTo>
                      <a:pt x="2044" y="654"/>
                    </a:lnTo>
                    <a:lnTo>
                      <a:pt x="2145" y="822"/>
                    </a:lnTo>
                    <a:lnTo>
                      <a:pt x="2195" y="1006"/>
                    </a:lnTo>
                    <a:lnTo>
                      <a:pt x="2212" y="1106"/>
                    </a:lnTo>
                    <a:lnTo>
                      <a:pt x="2212" y="1207"/>
                    </a:lnTo>
                    <a:lnTo>
                      <a:pt x="2212" y="1307"/>
                    </a:lnTo>
                    <a:lnTo>
                      <a:pt x="2195" y="1408"/>
                    </a:lnTo>
                    <a:lnTo>
                      <a:pt x="2145" y="1609"/>
                    </a:lnTo>
                    <a:lnTo>
                      <a:pt x="2044" y="1777"/>
                    </a:lnTo>
                    <a:lnTo>
                      <a:pt x="1927" y="1927"/>
                    </a:lnTo>
                    <a:lnTo>
                      <a:pt x="1776" y="2045"/>
                    </a:lnTo>
                    <a:lnTo>
                      <a:pt x="1609" y="2145"/>
                    </a:lnTo>
                    <a:lnTo>
                      <a:pt x="1408" y="2195"/>
                    </a:lnTo>
                    <a:lnTo>
                      <a:pt x="1324" y="2212"/>
                    </a:lnTo>
                    <a:lnTo>
                      <a:pt x="1106" y="2212"/>
                    </a:lnTo>
                    <a:lnTo>
                      <a:pt x="1006" y="2195"/>
                    </a:lnTo>
                    <a:lnTo>
                      <a:pt x="822" y="2145"/>
                    </a:lnTo>
                    <a:lnTo>
                      <a:pt x="654" y="2045"/>
                    </a:lnTo>
                    <a:lnTo>
                      <a:pt x="503" y="1927"/>
                    </a:lnTo>
                    <a:lnTo>
                      <a:pt x="386" y="1777"/>
                    </a:lnTo>
                    <a:lnTo>
                      <a:pt x="286" y="1609"/>
                    </a:lnTo>
                    <a:lnTo>
                      <a:pt x="235" y="1408"/>
                    </a:lnTo>
                    <a:lnTo>
                      <a:pt x="219" y="1307"/>
                    </a:lnTo>
                    <a:lnTo>
                      <a:pt x="202" y="1207"/>
                    </a:lnTo>
                    <a:lnTo>
                      <a:pt x="219" y="1106"/>
                    </a:lnTo>
                    <a:lnTo>
                      <a:pt x="235" y="1006"/>
                    </a:lnTo>
                    <a:lnTo>
                      <a:pt x="286" y="822"/>
                    </a:lnTo>
                    <a:lnTo>
                      <a:pt x="386" y="654"/>
                    </a:lnTo>
                    <a:lnTo>
                      <a:pt x="503" y="503"/>
                    </a:lnTo>
                    <a:lnTo>
                      <a:pt x="654" y="369"/>
                    </a:lnTo>
                    <a:lnTo>
                      <a:pt x="822" y="286"/>
                    </a:lnTo>
                    <a:lnTo>
                      <a:pt x="1006" y="219"/>
                    </a:lnTo>
                    <a:lnTo>
                      <a:pt x="1106" y="219"/>
                    </a:lnTo>
                    <a:lnTo>
                      <a:pt x="1207" y="202"/>
                    </a:lnTo>
                    <a:close/>
                    <a:moveTo>
                      <a:pt x="1207" y="1"/>
                    </a:moveTo>
                    <a:lnTo>
                      <a:pt x="1090" y="18"/>
                    </a:lnTo>
                    <a:lnTo>
                      <a:pt x="972" y="34"/>
                    </a:lnTo>
                    <a:lnTo>
                      <a:pt x="855" y="51"/>
                    </a:lnTo>
                    <a:lnTo>
                      <a:pt x="738" y="101"/>
                    </a:lnTo>
                    <a:lnTo>
                      <a:pt x="637" y="152"/>
                    </a:lnTo>
                    <a:lnTo>
                      <a:pt x="537" y="219"/>
                    </a:lnTo>
                    <a:lnTo>
                      <a:pt x="453" y="286"/>
                    </a:lnTo>
                    <a:lnTo>
                      <a:pt x="353" y="353"/>
                    </a:lnTo>
                    <a:lnTo>
                      <a:pt x="286" y="436"/>
                    </a:lnTo>
                    <a:lnTo>
                      <a:pt x="219" y="537"/>
                    </a:lnTo>
                    <a:lnTo>
                      <a:pt x="152" y="637"/>
                    </a:lnTo>
                    <a:lnTo>
                      <a:pt x="101" y="738"/>
                    </a:lnTo>
                    <a:lnTo>
                      <a:pt x="68" y="855"/>
                    </a:lnTo>
                    <a:lnTo>
                      <a:pt x="34" y="972"/>
                    </a:lnTo>
                    <a:lnTo>
                      <a:pt x="18" y="1090"/>
                    </a:lnTo>
                    <a:lnTo>
                      <a:pt x="1" y="1207"/>
                    </a:lnTo>
                    <a:lnTo>
                      <a:pt x="18" y="1341"/>
                    </a:lnTo>
                    <a:lnTo>
                      <a:pt x="34" y="1458"/>
                    </a:lnTo>
                    <a:lnTo>
                      <a:pt x="68" y="1576"/>
                    </a:lnTo>
                    <a:lnTo>
                      <a:pt x="101" y="1676"/>
                    </a:lnTo>
                    <a:lnTo>
                      <a:pt x="152" y="1793"/>
                    </a:lnTo>
                    <a:lnTo>
                      <a:pt x="219" y="1894"/>
                    </a:lnTo>
                    <a:lnTo>
                      <a:pt x="286" y="1978"/>
                    </a:lnTo>
                    <a:lnTo>
                      <a:pt x="353" y="2061"/>
                    </a:lnTo>
                    <a:lnTo>
                      <a:pt x="453" y="2145"/>
                    </a:lnTo>
                    <a:lnTo>
                      <a:pt x="537" y="2212"/>
                    </a:lnTo>
                    <a:lnTo>
                      <a:pt x="637" y="2279"/>
                    </a:lnTo>
                    <a:lnTo>
                      <a:pt x="738" y="2329"/>
                    </a:lnTo>
                    <a:lnTo>
                      <a:pt x="855" y="2363"/>
                    </a:lnTo>
                    <a:lnTo>
                      <a:pt x="972" y="2396"/>
                    </a:lnTo>
                    <a:lnTo>
                      <a:pt x="1090" y="2413"/>
                    </a:lnTo>
                    <a:lnTo>
                      <a:pt x="1341" y="2413"/>
                    </a:lnTo>
                    <a:lnTo>
                      <a:pt x="1458" y="2396"/>
                    </a:lnTo>
                    <a:lnTo>
                      <a:pt x="1575" y="2363"/>
                    </a:lnTo>
                    <a:lnTo>
                      <a:pt x="1676" y="2329"/>
                    </a:lnTo>
                    <a:lnTo>
                      <a:pt x="1793" y="2279"/>
                    </a:lnTo>
                    <a:lnTo>
                      <a:pt x="1894" y="2212"/>
                    </a:lnTo>
                    <a:lnTo>
                      <a:pt x="1977" y="2145"/>
                    </a:lnTo>
                    <a:lnTo>
                      <a:pt x="2061" y="2061"/>
                    </a:lnTo>
                    <a:lnTo>
                      <a:pt x="2145" y="1978"/>
                    </a:lnTo>
                    <a:lnTo>
                      <a:pt x="2212" y="1894"/>
                    </a:lnTo>
                    <a:lnTo>
                      <a:pt x="2279" y="1793"/>
                    </a:lnTo>
                    <a:lnTo>
                      <a:pt x="2329" y="1676"/>
                    </a:lnTo>
                    <a:lnTo>
                      <a:pt x="2363" y="1576"/>
                    </a:lnTo>
                    <a:lnTo>
                      <a:pt x="2396" y="1458"/>
                    </a:lnTo>
                    <a:lnTo>
                      <a:pt x="2413" y="1341"/>
                    </a:lnTo>
                    <a:lnTo>
                      <a:pt x="2413" y="1207"/>
                    </a:lnTo>
                    <a:lnTo>
                      <a:pt x="2413" y="1090"/>
                    </a:lnTo>
                    <a:lnTo>
                      <a:pt x="2396" y="972"/>
                    </a:lnTo>
                    <a:lnTo>
                      <a:pt x="2363" y="855"/>
                    </a:lnTo>
                    <a:lnTo>
                      <a:pt x="2329" y="738"/>
                    </a:lnTo>
                    <a:lnTo>
                      <a:pt x="2279" y="637"/>
                    </a:lnTo>
                    <a:lnTo>
                      <a:pt x="2212" y="537"/>
                    </a:lnTo>
                    <a:lnTo>
                      <a:pt x="2145" y="436"/>
                    </a:lnTo>
                    <a:lnTo>
                      <a:pt x="2061" y="353"/>
                    </a:lnTo>
                    <a:lnTo>
                      <a:pt x="1977" y="286"/>
                    </a:lnTo>
                    <a:lnTo>
                      <a:pt x="1894" y="219"/>
                    </a:lnTo>
                    <a:lnTo>
                      <a:pt x="1793" y="152"/>
                    </a:lnTo>
                    <a:lnTo>
                      <a:pt x="1676" y="101"/>
                    </a:lnTo>
                    <a:lnTo>
                      <a:pt x="1575" y="51"/>
                    </a:lnTo>
                    <a:lnTo>
                      <a:pt x="1458" y="34"/>
                    </a:lnTo>
                    <a:lnTo>
                      <a:pt x="1341" y="18"/>
                    </a:lnTo>
                    <a:lnTo>
                      <a:pt x="1207" y="1"/>
                    </a:lnTo>
                    <a:close/>
                  </a:path>
                </a:pathLst>
              </a:custGeom>
              <a:solidFill>
                <a:schemeClr val="lt1"/>
              </a:solidFill>
              <a:ln>
                <a:noFill/>
              </a:ln>
            </p:spPr>
            <p:txBody>
              <a:bodyPr anchorCtr="0" anchor="ctr" bIns="197200" lIns="197200" spcFirstLastPara="1" rIns="197200" wrap="square" tIns="197200">
                <a:noAutofit/>
              </a:bodyPr>
              <a:lstStyle/>
              <a:p>
                <a:pPr indent="0" lvl="0" marL="0" marR="0" rtl="0" algn="l">
                  <a:lnSpc>
                    <a:spcPct val="100000"/>
                  </a:lnSpc>
                  <a:spcBef>
                    <a:spcPts val="0"/>
                  </a:spcBef>
                  <a:spcAft>
                    <a:spcPts val="0"/>
                  </a:spcAft>
                  <a:buClr>
                    <a:srgbClr val="000000"/>
                  </a:buClr>
                  <a:buSzPts val="2993"/>
                  <a:buFont typeface="Arial"/>
                  <a:buNone/>
                </a:pPr>
                <a:r>
                  <a:t/>
                </a:r>
                <a:endParaRPr b="0" i="0" sz="2993" u="none" cap="none" strike="noStrike">
                  <a:solidFill>
                    <a:srgbClr val="000000"/>
                  </a:solidFill>
                  <a:latin typeface="Arial"/>
                  <a:ea typeface="Arial"/>
                  <a:cs typeface="Arial"/>
                  <a:sym typeface="Arial"/>
                </a:endParaRPr>
              </a:p>
            </p:txBody>
          </p:sp>
          <p:sp>
            <p:nvSpPr>
              <p:cNvPr id="9639" name="Google Shape;9639;g3d53bdb51f7_0_11067"/>
              <p:cNvSpPr/>
              <p:nvPr/>
            </p:nvSpPr>
            <p:spPr>
              <a:xfrm>
                <a:off x="3002400" y="1060325"/>
                <a:ext cx="10075" cy="7150"/>
              </a:xfrm>
              <a:custGeom>
                <a:rect b="b" l="l" r="r" t="t"/>
                <a:pathLst>
                  <a:path extrusionOk="0" h="286" w="403">
                    <a:moveTo>
                      <a:pt x="67" y="1"/>
                    </a:moveTo>
                    <a:lnTo>
                      <a:pt x="34" y="18"/>
                    </a:lnTo>
                    <a:lnTo>
                      <a:pt x="17" y="51"/>
                    </a:lnTo>
                    <a:lnTo>
                      <a:pt x="0" y="101"/>
                    </a:lnTo>
                    <a:lnTo>
                      <a:pt x="17" y="135"/>
                    </a:lnTo>
                    <a:lnTo>
                      <a:pt x="34" y="168"/>
                    </a:lnTo>
                    <a:lnTo>
                      <a:pt x="67" y="185"/>
                    </a:lnTo>
                    <a:lnTo>
                      <a:pt x="101" y="202"/>
                    </a:lnTo>
                    <a:lnTo>
                      <a:pt x="168" y="202"/>
                    </a:lnTo>
                    <a:lnTo>
                      <a:pt x="218" y="252"/>
                    </a:lnTo>
                    <a:lnTo>
                      <a:pt x="252" y="269"/>
                    </a:lnTo>
                    <a:lnTo>
                      <a:pt x="302" y="286"/>
                    </a:lnTo>
                    <a:lnTo>
                      <a:pt x="335" y="269"/>
                    </a:lnTo>
                    <a:lnTo>
                      <a:pt x="369" y="252"/>
                    </a:lnTo>
                    <a:lnTo>
                      <a:pt x="386" y="219"/>
                    </a:lnTo>
                    <a:lnTo>
                      <a:pt x="402" y="185"/>
                    </a:lnTo>
                    <a:lnTo>
                      <a:pt x="386" y="152"/>
                    </a:lnTo>
                    <a:lnTo>
                      <a:pt x="369" y="101"/>
                    </a:lnTo>
                    <a:lnTo>
                      <a:pt x="319" y="68"/>
                    </a:lnTo>
                    <a:lnTo>
                      <a:pt x="252" y="18"/>
                    </a:lnTo>
                    <a:lnTo>
                      <a:pt x="185" y="1"/>
                    </a:lnTo>
                    <a:close/>
                  </a:path>
                </a:pathLst>
              </a:custGeom>
              <a:solidFill>
                <a:schemeClr val="lt1"/>
              </a:solidFill>
              <a:ln>
                <a:noFill/>
              </a:ln>
            </p:spPr>
            <p:txBody>
              <a:bodyPr anchorCtr="0" anchor="ctr" bIns="197200" lIns="197200" spcFirstLastPara="1" rIns="197200" wrap="square" tIns="197200">
                <a:noAutofit/>
              </a:bodyPr>
              <a:lstStyle/>
              <a:p>
                <a:pPr indent="0" lvl="0" marL="0" marR="0" rtl="0" algn="l">
                  <a:lnSpc>
                    <a:spcPct val="100000"/>
                  </a:lnSpc>
                  <a:spcBef>
                    <a:spcPts val="0"/>
                  </a:spcBef>
                  <a:spcAft>
                    <a:spcPts val="0"/>
                  </a:spcAft>
                  <a:buClr>
                    <a:srgbClr val="000000"/>
                  </a:buClr>
                  <a:buSzPts val="2993"/>
                  <a:buFont typeface="Arial"/>
                  <a:buNone/>
                </a:pPr>
                <a:r>
                  <a:t/>
                </a:r>
                <a:endParaRPr b="0" i="0" sz="2993" u="none" cap="none" strike="noStrike">
                  <a:solidFill>
                    <a:srgbClr val="000000"/>
                  </a:solidFill>
                  <a:latin typeface="Arial"/>
                  <a:ea typeface="Arial"/>
                  <a:cs typeface="Arial"/>
                  <a:sym typeface="Arial"/>
                </a:endParaRPr>
              </a:p>
            </p:txBody>
          </p:sp>
          <p:sp>
            <p:nvSpPr>
              <p:cNvPr id="9640" name="Google Shape;9640;g3d53bdb51f7_0_11067"/>
              <p:cNvSpPr/>
              <p:nvPr/>
            </p:nvSpPr>
            <p:spPr>
              <a:xfrm>
                <a:off x="2997375" y="1083775"/>
                <a:ext cx="9650" cy="7150"/>
              </a:xfrm>
              <a:custGeom>
                <a:rect b="b" l="l" r="r" t="t"/>
                <a:pathLst>
                  <a:path extrusionOk="0" h="286" w="386">
                    <a:moveTo>
                      <a:pt x="101" y="1"/>
                    </a:moveTo>
                    <a:lnTo>
                      <a:pt x="67" y="18"/>
                    </a:lnTo>
                    <a:lnTo>
                      <a:pt x="34" y="35"/>
                    </a:lnTo>
                    <a:lnTo>
                      <a:pt x="0" y="68"/>
                    </a:lnTo>
                    <a:lnTo>
                      <a:pt x="0" y="102"/>
                    </a:lnTo>
                    <a:lnTo>
                      <a:pt x="0" y="135"/>
                    </a:lnTo>
                    <a:lnTo>
                      <a:pt x="34" y="169"/>
                    </a:lnTo>
                    <a:lnTo>
                      <a:pt x="84" y="219"/>
                    </a:lnTo>
                    <a:lnTo>
                      <a:pt x="151" y="269"/>
                    </a:lnTo>
                    <a:lnTo>
                      <a:pt x="218" y="286"/>
                    </a:lnTo>
                    <a:lnTo>
                      <a:pt x="335" y="286"/>
                    </a:lnTo>
                    <a:lnTo>
                      <a:pt x="352" y="269"/>
                    </a:lnTo>
                    <a:lnTo>
                      <a:pt x="386" y="236"/>
                    </a:lnTo>
                    <a:lnTo>
                      <a:pt x="386" y="185"/>
                    </a:lnTo>
                    <a:lnTo>
                      <a:pt x="386" y="152"/>
                    </a:lnTo>
                    <a:lnTo>
                      <a:pt x="352" y="118"/>
                    </a:lnTo>
                    <a:lnTo>
                      <a:pt x="335" y="102"/>
                    </a:lnTo>
                    <a:lnTo>
                      <a:pt x="285" y="85"/>
                    </a:lnTo>
                    <a:lnTo>
                      <a:pt x="218" y="85"/>
                    </a:lnTo>
                    <a:lnTo>
                      <a:pt x="168" y="35"/>
                    </a:lnTo>
                    <a:lnTo>
                      <a:pt x="134" y="18"/>
                    </a:lnTo>
                    <a:lnTo>
                      <a:pt x="101" y="1"/>
                    </a:lnTo>
                    <a:close/>
                  </a:path>
                </a:pathLst>
              </a:custGeom>
              <a:solidFill>
                <a:schemeClr val="lt1"/>
              </a:solidFill>
              <a:ln>
                <a:noFill/>
              </a:ln>
            </p:spPr>
            <p:txBody>
              <a:bodyPr anchorCtr="0" anchor="ctr" bIns="197200" lIns="197200" spcFirstLastPara="1" rIns="197200" wrap="square" tIns="197200">
                <a:noAutofit/>
              </a:bodyPr>
              <a:lstStyle/>
              <a:p>
                <a:pPr indent="0" lvl="0" marL="0" marR="0" rtl="0" algn="l">
                  <a:lnSpc>
                    <a:spcPct val="100000"/>
                  </a:lnSpc>
                  <a:spcBef>
                    <a:spcPts val="0"/>
                  </a:spcBef>
                  <a:spcAft>
                    <a:spcPts val="0"/>
                  </a:spcAft>
                  <a:buClr>
                    <a:srgbClr val="000000"/>
                  </a:buClr>
                  <a:buSzPts val="2993"/>
                  <a:buFont typeface="Arial"/>
                  <a:buNone/>
                </a:pPr>
                <a:r>
                  <a:t/>
                </a:r>
                <a:endParaRPr b="0" i="0" sz="2993" u="none" cap="none" strike="noStrike">
                  <a:solidFill>
                    <a:srgbClr val="000000"/>
                  </a:solidFill>
                  <a:latin typeface="Arial"/>
                  <a:ea typeface="Arial"/>
                  <a:cs typeface="Arial"/>
                  <a:sym typeface="Arial"/>
                </a:endParaRPr>
              </a:p>
            </p:txBody>
          </p:sp>
          <p:sp>
            <p:nvSpPr>
              <p:cNvPr id="9641" name="Google Shape;9641;g3d53bdb51f7_0_11067"/>
              <p:cNvSpPr/>
              <p:nvPr/>
            </p:nvSpPr>
            <p:spPr>
              <a:xfrm>
                <a:off x="2996125" y="1060325"/>
                <a:ext cx="11325" cy="17625"/>
              </a:xfrm>
              <a:custGeom>
                <a:rect b="b" l="l" r="r" t="t"/>
                <a:pathLst>
                  <a:path extrusionOk="0" h="705" w="453">
                    <a:moveTo>
                      <a:pt x="285" y="1"/>
                    </a:moveTo>
                    <a:lnTo>
                      <a:pt x="218" y="18"/>
                    </a:lnTo>
                    <a:lnTo>
                      <a:pt x="151" y="51"/>
                    </a:lnTo>
                    <a:lnTo>
                      <a:pt x="101" y="101"/>
                    </a:lnTo>
                    <a:lnTo>
                      <a:pt x="67" y="152"/>
                    </a:lnTo>
                    <a:lnTo>
                      <a:pt x="34" y="219"/>
                    </a:lnTo>
                    <a:lnTo>
                      <a:pt x="0" y="286"/>
                    </a:lnTo>
                    <a:lnTo>
                      <a:pt x="0" y="353"/>
                    </a:lnTo>
                    <a:lnTo>
                      <a:pt x="0" y="420"/>
                    </a:lnTo>
                    <a:lnTo>
                      <a:pt x="34" y="487"/>
                    </a:lnTo>
                    <a:lnTo>
                      <a:pt x="67" y="554"/>
                    </a:lnTo>
                    <a:lnTo>
                      <a:pt x="101" y="604"/>
                    </a:lnTo>
                    <a:lnTo>
                      <a:pt x="151" y="654"/>
                    </a:lnTo>
                    <a:lnTo>
                      <a:pt x="218" y="688"/>
                    </a:lnTo>
                    <a:lnTo>
                      <a:pt x="285" y="704"/>
                    </a:lnTo>
                    <a:lnTo>
                      <a:pt x="402" y="704"/>
                    </a:lnTo>
                    <a:lnTo>
                      <a:pt x="436" y="688"/>
                    </a:lnTo>
                    <a:lnTo>
                      <a:pt x="452" y="654"/>
                    </a:lnTo>
                    <a:lnTo>
                      <a:pt x="452" y="604"/>
                    </a:lnTo>
                    <a:lnTo>
                      <a:pt x="452" y="570"/>
                    </a:lnTo>
                    <a:lnTo>
                      <a:pt x="436" y="537"/>
                    </a:lnTo>
                    <a:lnTo>
                      <a:pt x="402" y="520"/>
                    </a:lnTo>
                    <a:lnTo>
                      <a:pt x="352" y="503"/>
                    </a:lnTo>
                    <a:lnTo>
                      <a:pt x="302" y="503"/>
                    </a:lnTo>
                    <a:lnTo>
                      <a:pt x="251" y="470"/>
                    </a:lnTo>
                    <a:lnTo>
                      <a:pt x="218" y="420"/>
                    </a:lnTo>
                    <a:lnTo>
                      <a:pt x="201" y="353"/>
                    </a:lnTo>
                    <a:lnTo>
                      <a:pt x="218" y="286"/>
                    </a:lnTo>
                    <a:lnTo>
                      <a:pt x="251" y="235"/>
                    </a:lnTo>
                    <a:lnTo>
                      <a:pt x="302" y="202"/>
                    </a:lnTo>
                    <a:lnTo>
                      <a:pt x="352" y="202"/>
                    </a:lnTo>
                    <a:lnTo>
                      <a:pt x="402" y="185"/>
                    </a:lnTo>
                    <a:lnTo>
                      <a:pt x="436" y="168"/>
                    </a:lnTo>
                    <a:lnTo>
                      <a:pt x="452" y="135"/>
                    </a:lnTo>
                    <a:lnTo>
                      <a:pt x="452" y="101"/>
                    </a:lnTo>
                    <a:lnTo>
                      <a:pt x="452" y="51"/>
                    </a:lnTo>
                    <a:lnTo>
                      <a:pt x="436" y="18"/>
                    </a:lnTo>
                    <a:lnTo>
                      <a:pt x="402" y="1"/>
                    </a:lnTo>
                    <a:close/>
                  </a:path>
                </a:pathLst>
              </a:custGeom>
              <a:solidFill>
                <a:schemeClr val="lt1"/>
              </a:solidFill>
              <a:ln>
                <a:noFill/>
              </a:ln>
            </p:spPr>
            <p:txBody>
              <a:bodyPr anchorCtr="0" anchor="ctr" bIns="197200" lIns="197200" spcFirstLastPara="1" rIns="197200" wrap="square" tIns="197200">
                <a:noAutofit/>
              </a:bodyPr>
              <a:lstStyle/>
              <a:p>
                <a:pPr indent="0" lvl="0" marL="0" marR="0" rtl="0" algn="l">
                  <a:lnSpc>
                    <a:spcPct val="100000"/>
                  </a:lnSpc>
                  <a:spcBef>
                    <a:spcPts val="0"/>
                  </a:spcBef>
                  <a:spcAft>
                    <a:spcPts val="0"/>
                  </a:spcAft>
                  <a:buClr>
                    <a:srgbClr val="000000"/>
                  </a:buClr>
                  <a:buSzPts val="2993"/>
                  <a:buFont typeface="Arial"/>
                  <a:buNone/>
                </a:pPr>
                <a:r>
                  <a:t/>
                </a:r>
                <a:endParaRPr b="0" i="0" sz="2993" u="none" cap="none" strike="noStrike">
                  <a:solidFill>
                    <a:srgbClr val="000000"/>
                  </a:solidFill>
                  <a:latin typeface="Arial"/>
                  <a:ea typeface="Arial"/>
                  <a:cs typeface="Arial"/>
                  <a:sym typeface="Arial"/>
                </a:endParaRPr>
              </a:p>
            </p:txBody>
          </p:sp>
          <p:sp>
            <p:nvSpPr>
              <p:cNvPr id="9642" name="Google Shape;9642;g3d53bdb51f7_0_11067"/>
              <p:cNvSpPr/>
              <p:nvPr/>
            </p:nvSpPr>
            <p:spPr>
              <a:xfrm>
                <a:off x="3002400" y="1072900"/>
                <a:ext cx="11750" cy="18025"/>
              </a:xfrm>
              <a:custGeom>
                <a:rect b="b" l="l" r="r" t="t"/>
                <a:pathLst>
                  <a:path extrusionOk="0" h="721" w="470">
                    <a:moveTo>
                      <a:pt x="101" y="0"/>
                    </a:moveTo>
                    <a:lnTo>
                      <a:pt x="67" y="17"/>
                    </a:lnTo>
                    <a:lnTo>
                      <a:pt x="34" y="34"/>
                    </a:lnTo>
                    <a:lnTo>
                      <a:pt x="17" y="67"/>
                    </a:lnTo>
                    <a:lnTo>
                      <a:pt x="0" y="101"/>
                    </a:lnTo>
                    <a:lnTo>
                      <a:pt x="17" y="151"/>
                    </a:lnTo>
                    <a:lnTo>
                      <a:pt x="34" y="185"/>
                    </a:lnTo>
                    <a:lnTo>
                      <a:pt x="67" y="201"/>
                    </a:lnTo>
                    <a:lnTo>
                      <a:pt x="101" y="201"/>
                    </a:lnTo>
                    <a:lnTo>
                      <a:pt x="168" y="218"/>
                    </a:lnTo>
                    <a:lnTo>
                      <a:pt x="218" y="252"/>
                    </a:lnTo>
                    <a:lnTo>
                      <a:pt x="252" y="302"/>
                    </a:lnTo>
                    <a:lnTo>
                      <a:pt x="268" y="369"/>
                    </a:lnTo>
                    <a:lnTo>
                      <a:pt x="252" y="436"/>
                    </a:lnTo>
                    <a:lnTo>
                      <a:pt x="218" y="486"/>
                    </a:lnTo>
                    <a:lnTo>
                      <a:pt x="168" y="520"/>
                    </a:lnTo>
                    <a:lnTo>
                      <a:pt x="101" y="520"/>
                    </a:lnTo>
                    <a:lnTo>
                      <a:pt x="67" y="537"/>
                    </a:lnTo>
                    <a:lnTo>
                      <a:pt x="34" y="553"/>
                    </a:lnTo>
                    <a:lnTo>
                      <a:pt x="17" y="587"/>
                    </a:lnTo>
                    <a:lnTo>
                      <a:pt x="0" y="620"/>
                    </a:lnTo>
                    <a:lnTo>
                      <a:pt x="17" y="671"/>
                    </a:lnTo>
                    <a:lnTo>
                      <a:pt x="34" y="704"/>
                    </a:lnTo>
                    <a:lnTo>
                      <a:pt x="67" y="721"/>
                    </a:lnTo>
                    <a:lnTo>
                      <a:pt x="185" y="721"/>
                    </a:lnTo>
                    <a:lnTo>
                      <a:pt x="252" y="704"/>
                    </a:lnTo>
                    <a:lnTo>
                      <a:pt x="302" y="671"/>
                    </a:lnTo>
                    <a:lnTo>
                      <a:pt x="369" y="620"/>
                    </a:lnTo>
                    <a:lnTo>
                      <a:pt x="402" y="570"/>
                    </a:lnTo>
                    <a:lnTo>
                      <a:pt x="436" y="503"/>
                    </a:lnTo>
                    <a:lnTo>
                      <a:pt x="453" y="436"/>
                    </a:lnTo>
                    <a:lnTo>
                      <a:pt x="469" y="369"/>
                    </a:lnTo>
                    <a:lnTo>
                      <a:pt x="453" y="302"/>
                    </a:lnTo>
                    <a:lnTo>
                      <a:pt x="436" y="235"/>
                    </a:lnTo>
                    <a:lnTo>
                      <a:pt x="402" y="168"/>
                    </a:lnTo>
                    <a:lnTo>
                      <a:pt x="369" y="118"/>
                    </a:lnTo>
                    <a:lnTo>
                      <a:pt x="302" y="67"/>
                    </a:lnTo>
                    <a:lnTo>
                      <a:pt x="252" y="34"/>
                    </a:lnTo>
                    <a:lnTo>
                      <a:pt x="185" y="17"/>
                    </a:lnTo>
                    <a:lnTo>
                      <a:pt x="101" y="0"/>
                    </a:lnTo>
                    <a:close/>
                  </a:path>
                </a:pathLst>
              </a:custGeom>
              <a:solidFill>
                <a:schemeClr val="lt1"/>
              </a:solidFill>
              <a:ln>
                <a:noFill/>
              </a:ln>
            </p:spPr>
            <p:txBody>
              <a:bodyPr anchorCtr="0" anchor="ctr" bIns="197200" lIns="197200" spcFirstLastPara="1" rIns="197200" wrap="square" tIns="197200">
                <a:noAutofit/>
              </a:bodyPr>
              <a:lstStyle/>
              <a:p>
                <a:pPr indent="0" lvl="0" marL="0" marR="0" rtl="0" algn="l">
                  <a:lnSpc>
                    <a:spcPct val="100000"/>
                  </a:lnSpc>
                  <a:spcBef>
                    <a:spcPts val="0"/>
                  </a:spcBef>
                  <a:spcAft>
                    <a:spcPts val="0"/>
                  </a:spcAft>
                  <a:buClr>
                    <a:srgbClr val="000000"/>
                  </a:buClr>
                  <a:buSzPts val="2993"/>
                  <a:buFont typeface="Arial"/>
                  <a:buNone/>
                </a:pPr>
                <a:r>
                  <a:t/>
                </a:r>
                <a:endParaRPr b="0" i="0" sz="2993" u="none" cap="none" strike="noStrike">
                  <a:solidFill>
                    <a:srgbClr val="000000"/>
                  </a:solidFill>
                  <a:latin typeface="Arial"/>
                  <a:ea typeface="Arial"/>
                  <a:cs typeface="Arial"/>
                  <a:sym typeface="Arial"/>
                </a:endParaRPr>
              </a:p>
            </p:txBody>
          </p:sp>
          <p:sp>
            <p:nvSpPr>
              <p:cNvPr id="9643" name="Google Shape;9643;g3d53bdb51f7_0_11067"/>
              <p:cNvSpPr/>
              <p:nvPr/>
            </p:nvSpPr>
            <p:spPr>
              <a:xfrm>
                <a:off x="3001975" y="1085875"/>
                <a:ext cx="5050" cy="8400"/>
              </a:xfrm>
              <a:custGeom>
                <a:rect b="b" l="l" r="r" t="t"/>
                <a:pathLst>
                  <a:path extrusionOk="0" h="336" w="202">
                    <a:moveTo>
                      <a:pt x="101" y="1"/>
                    </a:moveTo>
                    <a:lnTo>
                      <a:pt x="68" y="18"/>
                    </a:lnTo>
                    <a:lnTo>
                      <a:pt x="34" y="34"/>
                    </a:lnTo>
                    <a:lnTo>
                      <a:pt x="17" y="68"/>
                    </a:lnTo>
                    <a:lnTo>
                      <a:pt x="1" y="101"/>
                    </a:lnTo>
                    <a:lnTo>
                      <a:pt x="1" y="235"/>
                    </a:lnTo>
                    <a:lnTo>
                      <a:pt x="17" y="269"/>
                    </a:lnTo>
                    <a:lnTo>
                      <a:pt x="34" y="302"/>
                    </a:lnTo>
                    <a:lnTo>
                      <a:pt x="68" y="336"/>
                    </a:lnTo>
                    <a:lnTo>
                      <a:pt x="151" y="336"/>
                    </a:lnTo>
                    <a:lnTo>
                      <a:pt x="168" y="302"/>
                    </a:lnTo>
                    <a:lnTo>
                      <a:pt x="202" y="269"/>
                    </a:lnTo>
                    <a:lnTo>
                      <a:pt x="202" y="235"/>
                    </a:lnTo>
                    <a:lnTo>
                      <a:pt x="202" y="101"/>
                    </a:lnTo>
                    <a:lnTo>
                      <a:pt x="202" y="68"/>
                    </a:lnTo>
                    <a:lnTo>
                      <a:pt x="168" y="34"/>
                    </a:lnTo>
                    <a:lnTo>
                      <a:pt x="151" y="18"/>
                    </a:lnTo>
                    <a:lnTo>
                      <a:pt x="101" y="1"/>
                    </a:lnTo>
                    <a:close/>
                  </a:path>
                </a:pathLst>
              </a:custGeom>
              <a:solidFill>
                <a:schemeClr val="lt1"/>
              </a:solidFill>
              <a:ln>
                <a:noFill/>
              </a:ln>
            </p:spPr>
            <p:txBody>
              <a:bodyPr anchorCtr="0" anchor="ctr" bIns="197200" lIns="197200" spcFirstLastPara="1" rIns="197200" wrap="square" tIns="197200">
                <a:noAutofit/>
              </a:bodyPr>
              <a:lstStyle/>
              <a:p>
                <a:pPr indent="0" lvl="0" marL="0" marR="0" rtl="0" algn="l">
                  <a:lnSpc>
                    <a:spcPct val="100000"/>
                  </a:lnSpc>
                  <a:spcBef>
                    <a:spcPts val="0"/>
                  </a:spcBef>
                  <a:spcAft>
                    <a:spcPts val="0"/>
                  </a:spcAft>
                  <a:buClr>
                    <a:srgbClr val="000000"/>
                  </a:buClr>
                  <a:buSzPts val="2993"/>
                  <a:buFont typeface="Arial"/>
                  <a:buNone/>
                </a:pPr>
                <a:r>
                  <a:t/>
                </a:r>
                <a:endParaRPr b="0" i="0" sz="2993" u="none" cap="none" strike="noStrike">
                  <a:solidFill>
                    <a:srgbClr val="000000"/>
                  </a:solidFill>
                  <a:latin typeface="Arial"/>
                  <a:ea typeface="Arial"/>
                  <a:cs typeface="Arial"/>
                  <a:sym typeface="Arial"/>
                </a:endParaRPr>
              </a:p>
            </p:txBody>
          </p:sp>
          <p:sp>
            <p:nvSpPr>
              <p:cNvPr id="9644" name="Google Shape;9644;g3d53bdb51f7_0_11067"/>
              <p:cNvSpPr/>
              <p:nvPr/>
            </p:nvSpPr>
            <p:spPr>
              <a:xfrm>
                <a:off x="3001975" y="1056975"/>
                <a:ext cx="5050" cy="8400"/>
              </a:xfrm>
              <a:custGeom>
                <a:rect b="b" l="l" r="r" t="t"/>
                <a:pathLst>
                  <a:path extrusionOk="0" h="336" w="202">
                    <a:moveTo>
                      <a:pt x="68" y="1"/>
                    </a:moveTo>
                    <a:lnTo>
                      <a:pt x="34" y="34"/>
                    </a:lnTo>
                    <a:lnTo>
                      <a:pt x="17" y="51"/>
                    </a:lnTo>
                    <a:lnTo>
                      <a:pt x="1" y="101"/>
                    </a:lnTo>
                    <a:lnTo>
                      <a:pt x="1" y="235"/>
                    </a:lnTo>
                    <a:lnTo>
                      <a:pt x="17" y="269"/>
                    </a:lnTo>
                    <a:lnTo>
                      <a:pt x="34" y="302"/>
                    </a:lnTo>
                    <a:lnTo>
                      <a:pt x="68" y="319"/>
                    </a:lnTo>
                    <a:lnTo>
                      <a:pt x="101" y="336"/>
                    </a:lnTo>
                    <a:lnTo>
                      <a:pt x="151" y="319"/>
                    </a:lnTo>
                    <a:lnTo>
                      <a:pt x="168" y="302"/>
                    </a:lnTo>
                    <a:lnTo>
                      <a:pt x="202" y="269"/>
                    </a:lnTo>
                    <a:lnTo>
                      <a:pt x="202" y="235"/>
                    </a:lnTo>
                    <a:lnTo>
                      <a:pt x="202" y="101"/>
                    </a:lnTo>
                    <a:lnTo>
                      <a:pt x="202" y="51"/>
                    </a:lnTo>
                    <a:lnTo>
                      <a:pt x="168" y="34"/>
                    </a:lnTo>
                    <a:lnTo>
                      <a:pt x="151" y="1"/>
                    </a:lnTo>
                    <a:close/>
                  </a:path>
                </a:pathLst>
              </a:custGeom>
              <a:solidFill>
                <a:schemeClr val="lt1"/>
              </a:solidFill>
              <a:ln>
                <a:noFill/>
              </a:ln>
            </p:spPr>
            <p:txBody>
              <a:bodyPr anchorCtr="0" anchor="ctr" bIns="197200" lIns="197200" spcFirstLastPara="1" rIns="197200" wrap="square" tIns="197200">
                <a:noAutofit/>
              </a:bodyPr>
              <a:lstStyle/>
              <a:p>
                <a:pPr indent="0" lvl="0" marL="0" marR="0" rtl="0" algn="l">
                  <a:lnSpc>
                    <a:spcPct val="100000"/>
                  </a:lnSpc>
                  <a:spcBef>
                    <a:spcPts val="0"/>
                  </a:spcBef>
                  <a:spcAft>
                    <a:spcPts val="0"/>
                  </a:spcAft>
                  <a:buClr>
                    <a:srgbClr val="000000"/>
                  </a:buClr>
                  <a:buSzPts val="2993"/>
                  <a:buFont typeface="Arial"/>
                  <a:buNone/>
                </a:pPr>
                <a:r>
                  <a:t/>
                </a:r>
                <a:endParaRPr b="0" i="0" sz="2993" u="none" cap="none" strike="noStrike">
                  <a:solidFill>
                    <a:srgbClr val="000000"/>
                  </a:solidFill>
                  <a:latin typeface="Arial"/>
                  <a:ea typeface="Arial"/>
                  <a:cs typeface="Arial"/>
                  <a:sym typeface="Arial"/>
                </a:endParaRPr>
              </a:p>
            </p:txBody>
          </p:sp>
        </p:grpSp>
      </p:grpSp>
      <p:grpSp>
        <p:nvGrpSpPr>
          <p:cNvPr id="9645" name="Google Shape;9645;g3d53bdb51f7_0_11067"/>
          <p:cNvGrpSpPr/>
          <p:nvPr/>
        </p:nvGrpSpPr>
        <p:grpSpPr>
          <a:xfrm>
            <a:off x="6240137" y="1613288"/>
            <a:ext cx="1436700" cy="1436700"/>
            <a:chOff x="6243295" y="1613288"/>
            <a:chExt cx="1436700" cy="1436700"/>
          </a:xfrm>
        </p:grpSpPr>
        <p:sp>
          <p:nvSpPr>
            <p:cNvPr id="9646" name="Google Shape;9646;g3d53bdb51f7_0_11067"/>
            <p:cNvSpPr/>
            <p:nvPr/>
          </p:nvSpPr>
          <p:spPr>
            <a:xfrm>
              <a:off x="6243295" y="1613288"/>
              <a:ext cx="1436700" cy="1436700"/>
            </a:xfrm>
            <a:prstGeom prst="roundRect">
              <a:avLst>
                <a:gd fmla="val 8546" name="adj"/>
              </a:avLst>
            </a:prstGeom>
            <a:gradFill>
              <a:gsLst>
                <a:gs pos="0">
                  <a:srgbClr val="210057"/>
                </a:gs>
                <a:gs pos="13000">
                  <a:srgbClr val="1E0056"/>
                </a:gs>
                <a:gs pos="100000">
                  <a:srgbClr val="1542C0"/>
                </a:gs>
              </a:gsLst>
              <a:lin ang="0" scaled="0"/>
            </a:gradFill>
            <a:ln>
              <a:noFill/>
            </a:ln>
            <a:effectLst>
              <a:outerShdw blurRad="85725" rotWithShape="0" algn="bl" dir="2100000" dist="95250">
                <a:schemeClr val="accent4">
                  <a:alpha val="50199"/>
                </a:schemeClr>
              </a:outerShdw>
            </a:effectLst>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grpSp>
          <p:nvGrpSpPr>
            <p:cNvPr id="9647" name="Google Shape;9647;g3d53bdb51f7_0_11067"/>
            <p:cNvGrpSpPr/>
            <p:nvPr/>
          </p:nvGrpSpPr>
          <p:grpSpPr>
            <a:xfrm>
              <a:off x="6553210" y="1903491"/>
              <a:ext cx="816901" cy="856291"/>
              <a:chOff x="3336150" y="483275"/>
              <a:chExt cx="87125" cy="91325"/>
            </a:xfrm>
          </p:grpSpPr>
          <p:sp>
            <p:nvSpPr>
              <p:cNvPr id="9648" name="Google Shape;9648;g3d53bdb51f7_0_11067"/>
              <p:cNvSpPr/>
              <p:nvPr/>
            </p:nvSpPr>
            <p:spPr>
              <a:xfrm>
                <a:off x="3351650" y="532700"/>
                <a:ext cx="71625" cy="30575"/>
              </a:xfrm>
              <a:custGeom>
                <a:rect b="b" l="l" r="r" t="t"/>
                <a:pathLst>
                  <a:path extrusionOk="0" h="1223" w="2865">
                    <a:moveTo>
                      <a:pt x="2128" y="0"/>
                    </a:moveTo>
                    <a:lnTo>
                      <a:pt x="2094" y="17"/>
                    </a:lnTo>
                    <a:lnTo>
                      <a:pt x="2061" y="50"/>
                    </a:lnTo>
                    <a:lnTo>
                      <a:pt x="2044" y="84"/>
                    </a:lnTo>
                    <a:lnTo>
                      <a:pt x="2044" y="117"/>
                    </a:lnTo>
                    <a:lnTo>
                      <a:pt x="2061" y="151"/>
                    </a:lnTo>
                    <a:lnTo>
                      <a:pt x="2077" y="184"/>
                    </a:lnTo>
                    <a:lnTo>
                      <a:pt x="2111" y="201"/>
                    </a:lnTo>
                    <a:lnTo>
                      <a:pt x="2345" y="285"/>
                    </a:lnTo>
                    <a:lnTo>
                      <a:pt x="2513" y="369"/>
                    </a:lnTo>
                    <a:lnTo>
                      <a:pt x="2580" y="419"/>
                    </a:lnTo>
                    <a:lnTo>
                      <a:pt x="2630" y="469"/>
                    </a:lnTo>
                    <a:lnTo>
                      <a:pt x="2664" y="519"/>
                    </a:lnTo>
                    <a:lnTo>
                      <a:pt x="2664" y="570"/>
                    </a:lnTo>
                    <a:lnTo>
                      <a:pt x="2664" y="620"/>
                    </a:lnTo>
                    <a:lnTo>
                      <a:pt x="2647" y="653"/>
                    </a:lnTo>
                    <a:lnTo>
                      <a:pt x="2580" y="737"/>
                    </a:lnTo>
                    <a:lnTo>
                      <a:pt x="2463" y="804"/>
                    </a:lnTo>
                    <a:lnTo>
                      <a:pt x="2312" y="871"/>
                    </a:lnTo>
                    <a:lnTo>
                      <a:pt x="2144" y="938"/>
                    </a:lnTo>
                    <a:lnTo>
                      <a:pt x="1927" y="972"/>
                    </a:lnTo>
                    <a:lnTo>
                      <a:pt x="1692" y="1005"/>
                    </a:lnTo>
                    <a:lnTo>
                      <a:pt x="1441" y="1022"/>
                    </a:lnTo>
                    <a:lnTo>
                      <a:pt x="1190" y="1005"/>
                    </a:lnTo>
                    <a:lnTo>
                      <a:pt x="955" y="972"/>
                    </a:lnTo>
                    <a:lnTo>
                      <a:pt x="737" y="938"/>
                    </a:lnTo>
                    <a:lnTo>
                      <a:pt x="553" y="871"/>
                    </a:lnTo>
                    <a:lnTo>
                      <a:pt x="402" y="804"/>
                    </a:lnTo>
                    <a:lnTo>
                      <a:pt x="302" y="737"/>
                    </a:lnTo>
                    <a:lnTo>
                      <a:pt x="235" y="653"/>
                    </a:lnTo>
                    <a:lnTo>
                      <a:pt x="218" y="620"/>
                    </a:lnTo>
                    <a:lnTo>
                      <a:pt x="201" y="570"/>
                    </a:lnTo>
                    <a:lnTo>
                      <a:pt x="201" y="536"/>
                    </a:lnTo>
                    <a:lnTo>
                      <a:pt x="185" y="503"/>
                    </a:lnTo>
                    <a:lnTo>
                      <a:pt x="151" y="486"/>
                    </a:lnTo>
                    <a:lnTo>
                      <a:pt x="101" y="469"/>
                    </a:lnTo>
                    <a:lnTo>
                      <a:pt x="67" y="486"/>
                    </a:lnTo>
                    <a:lnTo>
                      <a:pt x="34" y="503"/>
                    </a:lnTo>
                    <a:lnTo>
                      <a:pt x="17" y="536"/>
                    </a:lnTo>
                    <a:lnTo>
                      <a:pt x="0" y="570"/>
                    </a:lnTo>
                    <a:lnTo>
                      <a:pt x="17" y="637"/>
                    </a:lnTo>
                    <a:lnTo>
                      <a:pt x="34" y="704"/>
                    </a:lnTo>
                    <a:lnTo>
                      <a:pt x="67" y="771"/>
                    </a:lnTo>
                    <a:lnTo>
                      <a:pt x="118" y="821"/>
                    </a:lnTo>
                    <a:lnTo>
                      <a:pt x="168" y="888"/>
                    </a:lnTo>
                    <a:lnTo>
                      <a:pt x="252" y="938"/>
                    </a:lnTo>
                    <a:lnTo>
                      <a:pt x="419" y="1039"/>
                    </a:lnTo>
                    <a:lnTo>
                      <a:pt x="620" y="1106"/>
                    </a:lnTo>
                    <a:lnTo>
                      <a:pt x="871" y="1173"/>
                    </a:lnTo>
                    <a:lnTo>
                      <a:pt x="1139" y="1206"/>
                    </a:lnTo>
                    <a:lnTo>
                      <a:pt x="1441" y="1223"/>
                    </a:lnTo>
                    <a:lnTo>
                      <a:pt x="1742" y="1206"/>
                    </a:lnTo>
                    <a:lnTo>
                      <a:pt x="2010" y="1173"/>
                    </a:lnTo>
                    <a:lnTo>
                      <a:pt x="2245" y="1106"/>
                    </a:lnTo>
                    <a:lnTo>
                      <a:pt x="2463" y="1039"/>
                    </a:lnTo>
                    <a:lnTo>
                      <a:pt x="2630" y="938"/>
                    </a:lnTo>
                    <a:lnTo>
                      <a:pt x="2697" y="888"/>
                    </a:lnTo>
                    <a:lnTo>
                      <a:pt x="2764" y="821"/>
                    </a:lnTo>
                    <a:lnTo>
                      <a:pt x="2814" y="771"/>
                    </a:lnTo>
                    <a:lnTo>
                      <a:pt x="2848" y="704"/>
                    </a:lnTo>
                    <a:lnTo>
                      <a:pt x="2865" y="637"/>
                    </a:lnTo>
                    <a:lnTo>
                      <a:pt x="2865" y="570"/>
                    </a:lnTo>
                    <a:lnTo>
                      <a:pt x="2865" y="486"/>
                    </a:lnTo>
                    <a:lnTo>
                      <a:pt x="2831" y="402"/>
                    </a:lnTo>
                    <a:lnTo>
                      <a:pt x="2764" y="318"/>
                    </a:lnTo>
                    <a:lnTo>
                      <a:pt x="2680" y="235"/>
                    </a:lnTo>
                    <a:lnTo>
                      <a:pt x="2580" y="168"/>
                    </a:lnTo>
                    <a:lnTo>
                      <a:pt x="2463" y="117"/>
                    </a:lnTo>
                    <a:lnTo>
                      <a:pt x="2329" y="50"/>
                    </a:lnTo>
                    <a:lnTo>
                      <a:pt x="2161" y="17"/>
                    </a:lnTo>
                    <a:lnTo>
                      <a:pt x="2128" y="0"/>
                    </a:lnTo>
                    <a:close/>
                  </a:path>
                </a:pathLst>
              </a:custGeom>
              <a:solidFill>
                <a:schemeClr val="lt1"/>
              </a:solidFill>
              <a:ln>
                <a:noFill/>
              </a:ln>
            </p:spPr>
            <p:txBody>
              <a:bodyPr anchorCtr="0" anchor="ctr" bIns="211100" lIns="211100" spcFirstLastPara="1" rIns="211100" wrap="square" tIns="211100">
                <a:noAutofit/>
              </a:bodyPr>
              <a:lstStyle/>
              <a:p>
                <a:pPr indent="0" lvl="0" marL="0" marR="0" rtl="0" algn="l">
                  <a:lnSpc>
                    <a:spcPct val="100000"/>
                  </a:lnSpc>
                  <a:spcBef>
                    <a:spcPts val="0"/>
                  </a:spcBef>
                  <a:spcAft>
                    <a:spcPts val="0"/>
                  </a:spcAft>
                  <a:buClr>
                    <a:srgbClr val="000000"/>
                  </a:buClr>
                  <a:buSzPts val="3204"/>
                  <a:buFont typeface="Arial"/>
                  <a:buNone/>
                </a:pPr>
                <a:r>
                  <a:t/>
                </a:r>
                <a:endParaRPr b="0" i="0" sz="3204" u="none" cap="none" strike="noStrike">
                  <a:solidFill>
                    <a:srgbClr val="000000"/>
                  </a:solidFill>
                  <a:latin typeface="Arial"/>
                  <a:ea typeface="Arial"/>
                  <a:cs typeface="Arial"/>
                  <a:sym typeface="Arial"/>
                </a:endParaRPr>
              </a:p>
            </p:txBody>
          </p:sp>
          <p:sp>
            <p:nvSpPr>
              <p:cNvPr id="9649" name="Google Shape;9649;g3d53bdb51f7_0_11067"/>
              <p:cNvSpPr/>
              <p:nvPr/>
            </p:nvSpPr>
            <p:spPr>
              <a:xfrm>
                <a:off x="3351650" y="544425"/>
                <a:ext cx="71625" cy="30175"/>
              </a:xfrm>
              <a:custGeom>
                <a:rect b="b" l="l" r="r" t="t"/>
                <a:pathLst>
                  <a:path extrusionOk="0" h="1207" w="2865">
                    <a:moveTo>
                      <a:pt x="101" y="0"/>
                    </a:moveTo>
                    <a:lnTo>
                      <a:pt x="67" y="17"/>
                    </a:lnTo>
                    <a:lnTo>
                      <a:pt x="34" y="34"/>
                    </a:lnTo>
                    <a:lnTo>
                      <a:pt x="17" y="67"/>
                    </a:lnTo>
                    <a:lnTo>
                      <a:pt x="0" y="101"/>
                    </a:lnTo>
                    <a:lnTo>
                      <a:pt x="0" y="570"/>
                    </a:lnTo>
                    <a:lnTo>
                      <a:pt x="17" y="637"/>
                    </a:lnTo>
                    <a:lnTo>
                      <a:pt x="34" y="704"/>
                    </a:lnTo>
                    <a:lnTo>
                      <a:pt x="67" y="771"/>
                    </a:lnTo>
                    <a:lnTo>
                      <a:pt x="118" y="821"/>
                    </a:lnTo>
                    <a:lnTo>
                      <a:pt x="168" y="888"/>
                    </a:lnTo>
                    <a:lnTo>
                      <a:pt x="252" y="938"/>
                    </a:lnTo>
                    <a:lnTo>
                      <a:pt x="419" y="1022"/>
                    </a:lnTo>
                    <a:lnTo>
                      <a:pt x="620" y="1106"/>
                    </a:lnTo>
                    <a:lnTo>
                      <a:pt x="871" y="1156"/>
                    </a:lnTo>
                    <a:lnTo>
                      <a:pt x="1139" y="1206"/>
                    </a:lnTo>
                    <a:lnTo>
                      <a:pt x="1742" y="1206"/>
                    </a:lnTo>
                    <a:lnTo>
                      <a:pt x="2010" y="1156"/>
                    </a:lnTo>
                    <a:lnTo>
                      <a:pt x="2245" y="1106"/>
                    </a:lnTo>
                    <a:lnTo>
                      <a:pt x="2463" y="1022"/>
                    </a:lnTo>
                    <a:lnTo>
                      <a:pt x="2630" y="938"/>
                    </a:lnTo>
                    <a:lnTo>
                      <a:pt x="2697" y="888"/>
                    </a:lnTo>
                    <a:lnTo>
                      <a:pt x="2764" y="821"/>
                    </a:lnTo>
                    <a:lnTo>
                      <a:pt x="2814" y="771"/>
                    </a:lnTo>
                    <a:lnTo>
                      <a:pt x="2848" y="704"/>
                    </a:lnTo>
                    <a:lnTo>
                      <a:pt x="2865" y="637"/>
                    </a:lnTo>
                    <a:lnTo>
                      <a:pt x="2865" y="570"/>
                    </a:lnTo>
                    <a:lnTo>
                      <a:pt x="2865" y="101"/>
                    </a:lnTo>
                    <a:lnTo>
                      <a:pt x="2865" y="67"/>
                    </a:lnTo>
                    <a:lnTo>
                      <a:pt x="2848" y="34"/>
                    </a:lnTo>
                    <a:lnTo>
                      <a:pt x="2814" y="17"/>
                    </a:lnTo>
                    <a:lnTo>
                      <a:pt x="2764" y="0"/>
                    </a:lnTo>
                    <a:lnTo>
                      <a:pt x="2731" y="17"/>
                    </a:lnTo>
                    <a:lnTo>
                      <a:pt x="2697" y="34"/>
                    </a:lnTo>
                    <a:lnTo>
                      <a:pt x="2680" y="67"/>
                    </a:lnTo>
                    <a:lnTo>
                      <a:pt x="2664" y="101"/>
                    </a:lnTo>
                    <a:lnTo>
                      <a:pt x="2664" y="570"/>
                    </a:lnTo>
                    <a:lnTo>
                      <a:pt x="2664" y="603"/>
                    </a:lnTo>
                    <a:lnTo>
                      <a:pt x="2647" y="653"/>
                    </a:lnTo>
                    <a:lnTo>
                      <a:pt x="2580" y="720"/>
                    </a:lnTo>
                    <a:lnTo>
                      <a:pt x="2463" y="804"/>
                    </a:lnTo>
                    <a:lnTo>
                      <a:pt x="2312" y="871"/>
                    </a:lnTo>
                    <a:lnTo>
                      <a:pt x="2144" y="921"/>
                    </a:lnTo>
                    <a:lnTo>
                      <a:pt x="1927" y="972"/>
                    </a:lnTo>
                    <a:lnTo>
                      <a:pt x="1692" y="1005"/>
                    </a:lnTo>
                    <a:lnTo>
                      <a:pt x="1190" y="1005"/>
                    </a:lnTo>
                    <a:lnTo>
                      <a:pt x="955" y="972"/>
                    </a:lnTo>
                    <a:lnTo>
                      <a:pt x="737" y="921"/>
                    </a:lnTo>
                    <a:lnTo>
                      <a:pt x="553" y="871"/>
                    </a:lnTo>
                    <a:lnTo>
                      <a:pt x="402" y="804"/>
                    </a:lnTo>
                    <a:lnTo>
                      <a:pt x="302" y="720"/>
                    </a:lnTo>
                    <a:lnTo>
                      <a:pt x="235" y="653"/>
                    </a:lnTo>
                    <a:lnTo>
                      <a:pt x="218" y="603"/>
                    </a:lnTo>
                    <a:lnTo>
                      <a:pt x="201" y="570"/>
                    </a:lnTo>
                    <a:lnTo>
                      <a:pt x="201" y="101"/>
                    </a:lnTo>
                    <a:lnTo>
                      <a:pt x="201" y="67"/>
                    </a:lnTo>
                    <a:lnTo>
                      <a:pt x="185" y="34"/>
                    </a:lnTo>
                    <a:lnTo>
                      <a:pt x="151" y="17"/>
                    </a:lnTo>
                    <a:lnTo>
                      <a:pt x="101" y="0"/>
                    </a:lnTo>
                    <a:close/>
                  </a:path>
                </a:pathLst>
              </a:custGeom>
              <a:solidFill>
                <a:schemeClr val="lt1"/>
              </a:solidFill>
              <a:ln>
                <a:noFill/>
              </a:ln>
            </p:spPr>
            <p:txBody>
              <a:bodyPr anchorCtr="0" anchor="ctr" bIns="211100" lIns="211100" spcFirstLastPara="1" rIns="211100" wrap="square" tIns="211100">
                <a:noAutofit/>
              </a:bodyPr>
              <a:lstStyle/>
              <a:p>
                <a:pPr indent="0" lvl="0" marL="0" marR="0" rtl="0" algn="l">
                  <a:lnSpc>
                    <a:spcPct val="100000"/>
                  </a:lnSpc>
                  <a:spcBef>
                    <a:spcPts val="0"/>
                  </a:spcBef>
                  <a:spcAft>
                    <a:spcPts val="0"/>
                  </a:spcAft>
                  <a:buClr>
                    <a:srgbClr val="000000"/>
                  </a:buClr>
                  <a:buSzPts val="3204"/>
                  <a:buFont typeface="Arial"/>
                  <a:buNone/>
                </a:pPr>
                <a:r>
                  <a:t/>
                </a:r>
                <a:endParaRPr b="0" i="0" sz="3204" u="none" cap="none" strike="noStrike">
                  <a:solidFill>
                    <a:srgbClr val="000000"/>
                  </a:solidFill>
                  <a:latin typeface="Arial"/>
                  <a:ea typeface="Arial"/>
                  <a:cs typeface="Arial"/>
                  <a:sym typeface="Arial"/>
                </a:endParaRPr>
              </a:p>
            </p:txBody>
          </p:sp>
          <p:sp>
            <p:nvSpPr>
              <p:cNvPr id="9650" name="Google Shape;9650;g3d53bdb51f7_0_11067"/>
              <p:cNvSpPr/>
              <p:nvPr/>
            </p:nvSpPr>
            <p:spPr>
              <a:xfrm>
                <a:off x="3336150" y="509250"/>
                <a:ext cx="71625" cy="30175"/>
              </a:xfrm>
              <a:custGeom>
                <a:rect b="b" l="l" r="r" t="t"/>
                <a:pathLst>
                  <a:path extrusionOk="0" h="1207" w="2865">
                    <a:moveTo>
                      <a:pt x="704" y="0"/>
                    </a:moveTo>
                    <a:lnTo>
                      <a:pt x="537" y="34"/>
                    </a:lnTo>
                    <a:lnTo>
                      <a:pt x="403" y="101"/>
                    </a:lnTo>
                    <a:lnTo>
                      <a:pt x="285" y="151"/>
                    </a:lnTo>
                    <a:lnTo>
                      <a:pt x="185" y="235"/>
                    </a:lnTo>
                    <a:lnTo>
                      <a:pt x="101" y="302"/>
                    </a:lnTo>
                    <a:lnTo>
                      <a:pt x="34" y="385"/>
                    </a:lnTo>
                    <a:lnTo>
                      <a:pt x="1" y="469"/>
                    </a:lnTo>
                    <a:lnTo>
                      <a:pt x="1" y="553"/>
                    </a:lnTo>
                    <a:lnTo>
                      <a:pt x="1" y="620"/>
                    </a:lnTo>
                    <a:lnTo>
                      <a:pt x="17" y="687"/>
                    </a:lnTo>
                    <a:lnTo>
                      <a:pt x="51" y="754"/>
                    </a:lnTo>
                    <a:lnTo>
                      <a:pt x="101" y="804"/>
                    </a:lnTo>
                    <a:lnTo>
                      <a:pt x="168" y="871"/>
                    </a:lnTo>
                    <a:lnTo>
                      <a:pt x="235" y="921"/>
                    </a:lnTo>
                    <a:lnTo>
                      <a:pt x="403" y="1022"/>
                    </a:lnTo>
                    <a:lnTo>
                      <a:pt x="620" y="1089"/>
                    </a:lnTo>
                    <a:lnTo>
                      <a:pt x="855" y="1156"/>
                    </a:lnTo>
                    <a:lnTo>
                      <a:pt x="1123" y="1189"/>
                    </a:lnTo>
                    <a:lnTo>
                      <a:pt x="1424" y="1206"/>
                    </a:lnTo>
                    <a:lnTo>
                      <a:pt x="1726" y="1189"/>
                    </a:lnTo>
                    <a:lnTo>
                      <a:pt x="1994" y="1156"/>
                    </a:lnTo>
                    <a:lnTo>
                      <a:pt x="2245" y="1089"/>
                    </a:lnTo>
                    <a:lnTo>
                      <a:pt x="2446" y="1022"/>
                    </a:lnTo>
                    <a:lnTo>
                      <a:pt x="2614" y="921"/>
                    </a:lnTo>
                    <a:lnTo>
                      <a:pt x="2697" y="871"/>
                    </a:lnTo>
                    <a:lnTo>
                      <a:pt x="2748" y="804"/>
                    </a:lnTo>
                    <a:lnTo>
                      <a:pt x="2798" y="754"/>
                    </a:lnTo>
                    <a:lnTo>
                      <a:pt x="2831" y="687"/>
                    </a:lnTo>
                    <a:lnTo>
                      <a:pt x="2848" y="620"/>
                    </a:lnTo>
                    <a:lnTo>
                      <a:pt x="2865" y="553"/>
                    </a:lnTo>
                    <a:lnTo>
                      <a:pt x="2848" y="519"/>
                    </a:lnTo>
                    <a:lnTo>
                      <a:pt x="2831" y="486"/>
                    </a:lnTo>
                    <a:lnTo>
                      <a:pt x="2798" y="469"/>
                    </a:lnTo>
                    <a:lnTo>
                      <a:pt x="2764" y="452"/>
                    </a:lnTo>
                    <a:lnTo>
                      <a:pt x="2714" y="469"/>
                    </a:lnTo>
                    <a:lnTo>
                      <a:pt x="2681" y="486"/>
                    </a:lnTo>
                    <a:lnTo>
                      <a:pt x="2664" y="519"/>
                    </a:lnTo>
                    <a:lnTo>
                      <a:pt x="2664" y="553"/>
                    </a:lnTo>
                    <a:lnTo>
                      <a:pt x="2647" y="603"/>
                    </a:lnTo>
                    <a:lnTo>
                      <a:pt x="2630" y="637"/>
                    </a:lnTo>
                    <a:lnTo>
                      <a:pt x="2563" y="720"/>
                    </a:lnTo>
                    <a:lnTo>
                      <a:pt x="2463" y="787"/>
                    </a:lnTo>
                    <a:lnTo>
                      <a:pt x="2312" y="854"/>
                    </a:lnTo>
                    <a:lnTo>
                      <a:pt x="2128" y="921"/>
                    </a:lnTo>
                    <a:lnTo>
                      <a:pt x="1910" y="955"/>
                    </a:lnTo>
                    <a:lnTo>
                      <a:pt x="1676" y="988"/>
                    </a:lnTo>
                    <a:lnTo>
                      <a:pt x="1424" y="1005"/>
                    </a:lnTo>
                    <a:lnTo>
                      <a:pt x="1173" y="988"/>
                    </a:lnTo>
                    <a:lnTo>
                      <a:pt x="939" y="955"/>
                    </a:lnTo>
                    <a:lnTo>
                      <a:pt x="721" y="921"/>
                    </a:lnTo>
                    <a:lnTo>
                      <a:pt x="553" y="854"/>
                    </a:lnTo>
                    <a:lnTo>
                      <a:pt x="403" y="787"/>
                    </a:lnTo>
                    <a:lnTo>
                      <a:pt x="285" y="720"/>
                    </a:lnTo>
                    <a:lnTo>
                      <a:pt x="218" y="637"/>
                    </a:lnTo>
                    <a:lnTo>
                      <a:pt x="202" y="603"/>
                    </a:lnTo>
                    <a:lnTo>
                      <a:pt x="202" y="553"/>
                    </a:lnTo>
                    <a:lnTo>
                      <a:pt x="202" y="503"/>
                    </a:lnTo>
                    <a:lnTo>
                      <a:pt x="235" y="452"/>
                    </a:lnTo>
                    <a:lnTo>
                      <a:pt x="285" y="402"/>
                    </a:lnTo>
                    <a:lnTo>
                      <a:pt x="352" y="352"/>
                    </a:lnTo>
                    <a:lnTo>
                      <a:pt x="520" y="268"/>
                    </a:lnTo>
                    <a:lnTo>
                      <a:pt x="754" y="184"/>
                    </a:lnTo>
                    <a:lnTo>
                      <a:pt x="788" y="168"/>
                    </a:lnTo>
                    <a:lnTo>
                      <a:pt x="805" y="151"/>
                    </a:lnTo>
                    <a:lnTo>
                      <a:pt x="821" y="101"/>
                    </a:lnTo>
                    <a:lnTo>
                      <a:pt x="821" y="67"/>
                    </a:lnTo>
                    <a:lnTo>
                      <a:pt x="805" y="34"/>
                    </a:lnTo>
                    <a:lnTo>
                      <a:pt x="771" y="0"/>
                    </a:lnTo>
                    <a:close/>
                  </a:path>
                </a:pathLst>
              </a:custGeom>
              <a:solidFill>
                <a:schemeClr val="lt1"/>
              </a:solidFill>
              <a:ln>
                <a:noFill/>
              </a:ln>
            </p:spPr>
            <p:txBody>
              <a:bodyPr anchorCtr="0" anchor="ctr" bIns="211100" lIns="211100" spcFirstLastPara="1" rIns="211100" wrap="square" tIns="211100">
                <a:noAutofit/>
              </a:bodyPr>
              <a:lstStyle/>
              <a:p>
                <a:pPr indent="0" lvl="0" marL="0" marR="0" rtl="0" algn="l">
                  <a:lnSpc>
                    <a:spcPct val="100000"/>
                  </a:lnSpc>
                  <a:spcBef>
                    <a:spcPts val="0"/>
                  </a:spcBef>
                  <a:spcAft>
                    <a:spcPts val="0"/>
                  </a:spcAft>
                  <a:buClr>
                    <a:srgbClr val="000000"/>
                  </a:buClr>
                  <a:buSzPts val="3204"/>
                  <a:buFont typeface="Arial"/>
                  <a:buNone/>
                </a:pPr>
                <a:r>
                  <a:t/>
                </a:r>
                <a:endParaRPr b="0" i="0" sz="3204" u="none" cap="none" strike="noStrike">
                  <a:solidFill>
                    <a:srgbClr val="000000"/>
                  </a:solidFill>
                  <a:latin typeface="Arial"/>
                  <a:ea typeface="Arial"/>
                  <a:cs typeface="Arial"/>
                  <a:sym typeface="Arial"/>
                </a:endParaRPr>
              </a:p>
            </p:txBody>
          </p:sp>
          <p:sp>
            <p:nvSpPr>
              <p:cNvPr id="9651" name="Google Shape;9651;g3d53bdb51f7_0_11067"/>
              <p:cNvSpPr/>
              <p:nvPr/>
            </p:nvSpPr>
            <p:spPr>
              <a:xfrm>
                <a:off x="3336150" y="520550"/>
                <a:ext cx="71625" cy="30175"/>
              </a:xfrm>
              <a:custGeom>
                <a:rect b="b" l="l" r="r" t="t"/>
                <a:pathLst>
                  <a:path extrusionOk="0" h="1207" w="2865">
                    <a:moveTo>
                      <a:pt x="101" y="0"/>
                    </a:moveTo>
                    <a:lnTo>
                      <a:pt x="51" y="17"/>
                    </a:lnTo>
                    <a:lnTo>
                      <a:pt x="17" y="34"/>
                    </a:lnTo>
                    <a:lnTo>
                      <a:pt x="1" y="67"/>
                    </a:lnTo>
                    <a:lnTo>
                      <a:pt x="1" y="101"/>
                    </a:lnTo>
                    <a:lnTo>
                      <a:pt x="1" y="570"/>
                    </a:lnTo>
                    <a:lnTo>
                      <a:pt x="1" y="637"/>
                    </a:lnTo>
                    <a:lnTo>
                      <a:pt x="17" y="704"/>
                    </a:lnTo>
                    <a:lnTo>
                      <a:pt x="51" y="771"/>
                    </a:lnTo>
                    <a:lnTo>
                      <a:pt x="101" y="821"/>
                    </a:lnTo>
                    <a:lnTo>
                      <a:pt x="168" y="888"/>
                    </a:lnTo>
                    <a:lnTo>
                      <a:pt x="235" y="938"/>
                    </a:lnTo>
                    <a:lnTo>
                      <a:pt x="403" y="1022"/>
                    </a:lnTo>
                    <a:lnTo>
                      <a:pt x="620" y="1106"/>
                    </a:lnTo>
                    <a:lnTo>
                      <a:pt x="855" y="1173"/>
                    </a:lnTo>
                    <a:lnTo>
                      <a:pt x="1123" y="1206"/>
                    </a:lnTo>
                    <a:lnTo>
                      <a:pt x="1726" y="1206"/>
                    </a:lnTo>
                    <a:lnTo>
                      <a:pt x="1994" y="1173"/>
                    </a:lnTo>
                    <a:lnTo>
                      <a:pt x="2245" y="1106"/>
                    </a:lnTo>
                    <a:lnTo>
                      <a:pt x="2446" y="1022"/>
                    </a:lnTo>
                    <a:lnTo>
                      <a:pt x="2614" y="938"/>
                    </a:lnTo>
                    <a:lnTo>
                      <a:pt x="2697" y="888"/>
                    </a:lnTo>
                    <a:lnTo>
                      <a:pt x="2748" y="821"/>
                    </a:lnTo>
                    <a:lnTo>
                      <a:pt x="2798" y="771"/>
                    </a:lnTo>
                    <a:lnTo>
                      <a:pt x="2831" y="704"/>
                    </a:lnTo>
                    <a:lnTo>
                      <a:pt x="2848" y="637"/>
                    </a:lnTo>
                    <a:lnTo>
                      <a:pt x="2865" y="570"/>
                    </a:lnTo>
                    <a:lnTo>
                      <a:pt x="2865" y="101"/>
                    </a:lnTo>
                    <a:lnTo>
                      <a:pt x="2848" y="67"/>
                    </a:lnTo>
                    <a:lnTo>
                      <a:pt x="2831" y="34"/>
                    </a:lnTo>
                    <a:lnTo>
                      <a:pt x="2798" y="17"/>
                    </a:lnTo>
                    <a:lnTo>
                      <a:pt x="2764" y="0"/>
                    </a:lnTo>
                    <a:lnTo>
                      <a:pt x="2714" y="17"/>
                    </a:lnTo>
                    <a:lnTo>
                      <a:pt x="2681" y="34"/>
                    </a:lnTo>
                    <a:lnTo>
                      <a:pt x="2664" y="67"/>
                    </a:lnTo>
                    <a:lnTo>
                      <a:pt x="2664" y="101"/>
                    </a:lnTo>
                    <a:lnTo>
                      <a:pt x="2664" y="570"/>
                    </a:lnTo>
                    <a:lnTo>
                      <a:pt x="2647" y="603"/>
                    </a:lnTo>
                    <a:lnTo>
                      <a:pt x="2630" y="654"/>
                    </a:lnTo>
                    <a:lnTo>
                      <a:pt x="2563" y="721"/>
                    </a:lnTo>
                    <a:lnTo>
                      <a:pt x="2463" y="804"/>
                    </a:lnTo>
                    <a:lnTo>
                      <a:pt x="2312" y="871"/>
                    </a:lnTo>
                    <a:lnTo>
                      <a:pt x="2128" y="922"/>
                    </a:lnTo>
                    <a:lnTo>
                      <a:pt x="1910" y="972"/>
                    </a:lnTo>
                    <a:lnTo>
                      <a:pt x="1676" y="1005"/>
                    </a:lnTo>
                    <a:lnTo>
                      <a:pt x="1173" y="1005"/>
                    </a:lnTo>
                    <a:lnTo>
                      <a:pt x="939" y="972"/>
                    </a:lnTo>
                    <a:lnTo>
                      <a:pt x="721" y="922"/>
                    </a:lnTo>
                    <a:lnTo>
                      <a:pt x="553" y="871"/>
                    </a:lnTo>
                    <a:lnTo>
                      <a:pt x="403" y="804"/>
                    </a:lnTo>
                    <a:lnTo>
                      <a:pt x="285" y="721"/>
                    </a:lnTo>
                    <a:lnTo>
                      <a:pt x="218" y="654"/>
                    </a:lnTo>
                    <a:lnTo>
                      <a:pt x="202" y="603"/>
                    </a:lnTo>
                    <a:lnTo>
                      <a:pt x="202" y="570"/>
                    </a:lnTo>
                    <a:lnTo>
                      <a:pt x="202" y="101"/>
                    </a:lnTo>
                    <a:lnTo>
                      <a:pt x="185" y="67"/>
                    </a:lnTo>
                    <a:lnTo>
                      <a:pt x="168" y="34"/>
                    </a:lnTo>
                    <a:lnTo>
                      <a:pt x="135" y="17"/>
                    </a:lnTo>
                    <a:lnTo>
                      <a:pt x="101" y="0"/>
                    </a:lnTo>
                    <a:close/>
                  </a:path>
                </a:pathLst>
              </a:custGeom>
              <a:solidFill>
                <a:schemeClr val="lt1"/>
              </a:solidFill>
              <a:ln>
                <a:noFill/>
              </a:ln>
            </p:spPr>
            <p:txBody>
              <a:bodyPr anchorCtr="0" anchor="ctr" bIns="211100" lIns="211100" spcFirstLastPara="1" rIns="211100" wrap="square" tIns="211100">
                <a:noAutofit/>
              </a:bodyPr>
              <a:lstStyle/>
              <a:p>
                <a:pPr indent="0" lvl="0" marL="0" marR="0" rtl="0" algn="l">
                  <a:lnSpc>
                    <a:spcPct val="100000"/>
                  </a:lnSpc>
                  <a:spcBef>
                    <a:spcPts val="0"/>
                  </a:spcBef>
                  <a:spcAft>
                    <a:spcPts val="0"/>
                  </a:spcAft>
                  <a:buClr>
                    <a:srgbClr val="000000"/>
                  </a:buClr>
                  <a:buSzPts val="3204"/>
                  <a:buFont typeface="Arial"/>
                  <a:buNone/>
                </a:pPr>
                <a:r>
                  <a:t/>
                </a:r>
                <a:endParaRPr b="0" i="0" sz="3204" u="none" cap="none" strike="noStrike">
                  <a:solidFill>
                    <a:srgbClr val="000000"/>
                  </a:solidFill>
                  <a:latin typeface="Arial"/>
                  <a:ea typeface="Arial"/>
                  <a:cs typeface="Arial"/>
                  <a:sym typeface="Arial"/>
                </a:endParaRPr>
              </a:p>
            </p:txBody>
          </p:sp>
          <p:sp>
            <p:nvSpPr>
              <p:cNvPr id="9652" name="Google Shape;9652;g3d53bdb51f7_0_11067"/>
              <p:cNvSpPr/>
              <p:nvPr/>
            </p:nvSpPr>
            <p:spPr>
              <a:xfrm>
                <a:off x="3351650" y="483275"/>
                <a:ext cx="71625" cy="32275"/>
              </a:xfrm>
              <a:custGeom>
                <a:rect b="b" l="l" r="r" t="t"/>
                <a:pathLst>
                  <a:path extrusionOk="0" h="1291" w="2865">
                    <a:moveTo>
                      <a:pt x="1441" y="202"/>
                    </a:moveTo>
                    <a:lnTo>
                      <a:pt x="1692" y="218"/>
                    </a:lnTo>
                    <a:lnTo>
                      <a:pt x="1927" y="252"/>
                    </a:lnTo>
                    <a:lnTo>
                      <a:pt x="2128" y="285"/>
                    </a:lnTo>
                    <a:lnTo>
                      <a:pt x="2312" y="352"/>
                    </a:lnTo>
                    <a:lnTo>
                      <a:pt x="2463" y="419"/>
                    </a:lnTo>
                    <a:lnTo>
                      <a:pt x="2580" y="486"/>
                    </a:lnTo>
                    <a:lnTo>
                      <a:pt x="2647" y="570"/>
                    </a:lnTo>
                    <a:lnTo>
                      <a:pt x="2664" y="620"/>
                    </a:lnTo>
                    <a:lnTo>
                      <a:pt x="2664" y="654"/>
                    </a:lnTo>
                    <a:lnTo>
                      <a:pt x="2664" y="687"/>
                    </a:lnTo>
                    <a:lnTo>
                      <a:pt x="2647" y="738"/>
                    </a:lnTo>
                    <a:lnTo>
                      <a:pt x="2580" y="805"/>
                    </a:lnTo>
                    <a:lnTo>
                      <a:pt x="2463" y="888"/>
                    </a:lnTo>
                    <a:lnTo>
                      <a:pt x="2312" y="955"/>
                    </a:lnTo>
                    <a:lnTo>
                      <a:pt x="2128" y="1006"/>
                    </a:lnTo>
                    <a:lnTo>
                      <a:pt x="1927" y="1056"/>
                    </a:lnTo>
                    <a:lnTo>
                      <a:pt x="1692" y="1089"/>
                    </a:lnTo>
                    <a:lnTo>
                      <a:pt x="1173" y="1089"/>
                    </a:lnTo>
                    <a:lnTo>
                      <a:pt x="938" y="1056"/>
                    </a:lnTo>
                    <a:lnTo>
                      <a:pt x="737" y="1006"/>
                    </a:lnTo>
                    <a:lnTo>
                      <a:pt x="553" y="955"/>
                    </a:lnTo>
                    <a:lnTo>
                      <a:pt x="402" y="888"/>
                    </a:lnTo>
                    <a:lnTo>
                      <a:pt x="302" y="805"/>
                    </a:lnTo>
                    <a:lnTo>
                      <a:pt x="235" y="738"/>
                    </a:lnTo>
                    <a:lnTo>
                      <a:pt x="201" y="687"/>
                    </a:lnTo>
                    <a:lnTo>
                      <a:pt x="201" y="654"/>
                    </a:lnTo>
                    <a:lnTo>
                      <a:pt x="201" y="620"/>
                    </a:lnTo>
                    <a:lnTo>
                      <a:pt x="235" y="570"/>
                    </a:lnTo>
                    <a:lnTo>
                      <a:pt x="302" y="486"/>
                    </a:lnTo>
                    <a:lnTo>
                      <a:pt x="402" y="419"/>
                    </a:lnTo>
                    <a:lnTo>
                      <a:pt x="553" y="352"/>
                    </a:lnTo>
                    <a:lnTo>
                      <a:pt x="737" y="285"/>
                    </a:lnTo>
                    <a:lnTo>
                      <a:pt x="938" y="252"/>
                    </a:lnTo>
                    <a:lnTo>
                      <a:pt x="1173" y="218"/>
                    </a:lnTo>
                    <a:lnTo>
                      <a:pt x="1441" y="202"/>
                    </a:lnTo>
                    <a:close/>
                    <a:moveTo>
                      <a:pt x="1441" y="1"/>
                    </a:moveTo>
                    <a:lnTo>
                      <a:pt x="1139" y="17"/>
                    </a:lnTo>
                    <a:lnTo>
                      <a:pt x="871" y="51"/>
                    </a:lnTo>
                    <a:lnTo>
                      <a:pt x="620" y="118"/>
                    </a:lnTo>
                    <a:lnTo>
                      <a:pt x="419" y="185"/>
                    </a:lnTo>
                    <a:lnTo>
                      <a:pt x="235" y="285"/>
                    </a:lnTo>
                    <a:lnTo>
                      <a:pt x="168" y="336"/>
                    </a:lnTo>
                    <a:lnTo>
                      <a:pt x="118" y="403"/>
                    </a:lnTo>
                    <a:lnTo>
                      <a:pt x="67" y="453"/>
                    </a:lnTo>
                    <a:lnTo>
                      <a:pt x="34" y="520"/>
                    </a:lnTo>
                    <a:lnTo>
                      <a:pt x="17" y="587"/>
                    </a:lnTo>
                    <a:lnTo>
                      <a:pt x="0" y="654"/>
                    </a:lnTo>
                    <a:lnTo>
                      <a:pt x="17" y="721"/>
                    </a:lnTo>
                    <a:lnTo>
                      <a:pt x="34" y="788"/>
                    </a:lnTo>
                    <a:lnTo>
                      <a:pt x="67" y="855"/>
                    </a:lnTo>
                    <a:lnTo>
                      <a:pt x="118" y="905"/>
                    </a:lnTo>
                    <a:lnTo>
                      <a:pt x="168" y="972"/>
                    </a:lnTo>
                    <a:lnTo>
                      <a:pt x="235" y="1022"/>
                    </a:lnTo>
                    <a:lnTo>
                      <a:pt x="419" y="1106"/>
                    </a:lnTo>
                    <a:lnTo>
                      <a:pt x="620" y="1190"/>
                    </a:lnTo>
                    <a:lnTo>
                      <a:pt x="871" y="1257"/>
                    </a:lnTo>
                    <a:lnTo>
                      <a:pt x="1139" y="1290"/>
                    </a:lnTo>
                    <a:lnTo>
                      <a:pt x="1726" y="1290"/>
                    </a:lnTo>
                    <a:lnTo>
                      <a:pt x="2010" y="1257"/>
                    </a:lnTo>
                    <a:lnTo>
                      <a:pt x="2245" y="1190"/>
                    </a:lnTo>
                    <a:lnTo>
                      <a:pt x="2463" y="1106"/>
                    </a:lnTo>
                    <a:lnTo>
                      <a:pt x="2630" y="1022"/>
                    </a:lnTo>
                    <a:lnTo>
                      <a:pt x="2697" y="972"/>
                    </a:lnTo>
                    <a:lnTo>
                      <a:pt x="2764" y="905"/>
                    </a:lnTo>
                    <a:lnTo>
                      <a:pt x="2798" y="855"/>
                    </a:lnTo>
                    <a:lnTo>
                      <a:pt x="2848" y="788"/>
                    </a:lnTo>
                    <a:lnTo>
                      <a:pt x="2865" y="721"/>
                    </a:lnTo>
                    <a:lnTo>
                      <a:pt x="2865" y="654"/>
                    </a:lnTo>
                    <a:lnTo>
                      <a:pt x="2865" y="587"/>
                    </a:lnTo>
                    <a:lnTo>
                      <a:pt x="2848" y="520"/>
                    </a:lnTo>
                    <a:lnTo>
                      <a:pt x="2798" y="453"/>
                    </a:lnTo>
                    <a:lnTo>
                      <a:pt x="2764" y="403"/>
                    </a:lnTo>
                    <a:lnTo>
                      <a:pt x="2697" y="336"/>
                    </a:lnTo>
                    <a:lnTo>
                      <a:pt x="2630" y="285"/>
                    </a:lnTo>
                    <a:lnTo>
                      <a:pt x="2463" y="185"/>
                    </a:lnTo>
                    <a:lnTo>
                      <a:pt x="2245" y="118"/>
                    </a:lnTo>
                    <a:lnTo>
                      <a:pt x="2010" y="51"/>
                    </a:lnTo>
                    <a:lnTo>
                      <a:pt x="1726" y="17"/>
                    </a:lnTo>
                    <a:lnTo>
                      <a:pt x="1441" y="1"/>
                    </a:lnTo>
                    <a:close/>
                  </a:path>
                </a:pathLst>
              </a:custGeom>
              <a:solidFill>
                <a:schemeClr val="lt1"/>
              </a:solidFill>
              <a:ln>
                <a:noFill/>
              </a:ln>
            </p:spPr>
            <p:txBody>
              <a:bodyPr anchorCtr="0" anchor="ctr" bIns="211100" lIns="211100" spcFirstLastPara="1" rIns="211100" wrap="square" tIns="211100">
                <a:noAutofit/>
              </a:bodyPr>
              <a:lstStyle/>
              <a:p>
                <a:pPr indent="0" lvl="0" marL="0" marR="0" rtl="0" algn="l">
                  <a:lnSpc>
                    <a:spcPct val="100000"/>
                  </a:lnSpc>
                  <a:spcBef>
                    <a:spcPts val="0"/>
                  </a:spcBef>
                  <a:spcAft>
                    <a:spcPts val="0"/>
                  </a:spcAft>
                  <a:buClr>
                    <a:srgbClr val="000000"/>
                  </a:buClr>
                  <a:buSzPts val="3204"/>
                  <a:buFont typeface="Arial"/>
                  <a:buNone/>
                </a:pPr>
                <a:r>
                  <a:t/>
                </a:r>
                <a:endParaRPr b="0" i="0" sz="3204" u="none" cap="none" strike="noStrike">
                  <a:solidFill>
                    <a:srgbClr val="000000"/>
                  </a:solidFill>
                  <a:latin typeface="Arial"/>
                  <a:ea typeface="Arial"/>
                  <a:cs typeface="Arial"/>
                  <a:sym typeface="Arial"/>
                </a:endParaRPr>
              </a:p>
            </p:txBody>
          </p:sp>
          <p:sp>
            <p:nvSpPr>
              <p:cNvPr id="9653" name="Google Shape;9653;g3d53bdb51f7_0_11067"/>
              <p:cNvSpPr/>
              <p:nvPr/>
            </p:nvSpPr>
            <p:spPr>
              <a:xfrm>
                <a:off x="3351650" y="497100"/>
                <a:ext cx="71625" cy="30175"/>
              </a:xfrm>
              <a:custGeom>
                <a:rect b="b" l="l" r="r" t="t"/>
                <a:pathLst>
                  <a:path extrusionOk="0" h="1207" w="2865">
                    <a:moveTo>
                      <a:pt x="67" y="0"/>
                    </a:moveTo>
                    <a:lnTo>
                      <a:pt x="34" y="34"/>
                    </a:lnTo>
                    <a:lnTo>
                      <a:pt x="17" y="67"/>
                    </a:lnTo>
                    <a:lnTo>
                      <a:pt x="0" y="101"/>
                    </a:lnTo>
                    <a:lnTo>
                      <a:pt x="0" y="570"/>
                    </a:lnTo>
                    <a:lnTo>
                      <a:pt x="17" y="637"/>
                    </a:lnTo>
                    <a:lnTo>
                      <a:pt x="34" y="704"/>
                    </a:lnTo>
                    <a:lnTo>
                      <a:pt x="67" y="754"/>
                    </a:lnTo>
                    <a:lnTo>
                      <a:pt x="118" y="821"/>
                    </a:lnTo>
                    <a:lnTo>
                      <a:pt x="168" y="871"/>
                    </a:lnTo>
                    <a:lnTo>
                      <a:pt x="235" y="922"/>
                    </a:lnTo>
                    <a:lnTo>
                      <a:pt x="419" y="1022"/>
                    </a:lnTo>
                    <a:lnTo>
                      <a:pt x="620" y="1106"/>
                    </a:lnTo>
                    <a:lnTo>
                      <a:pt x="871" y="1156"/>
                    </a:lnTo>
                    <a:lnTo>
                      <a:pt x="1139" y="1190"/>
                    </a:lnTo>
                    <a:lnTo>
                      <a:pt x="1441" y="1206"/>
                    </a:lnTo>
                    <a:lnTo>
                      <a:pt x="1726" y="1190"/>
                    </a:lnTo>
                    <a:lnTo>
                      <a:pt x="2010" y="1156"/>
                    </a:lnTo>
                    <a:lnTo>
                      <a:pt x="2245" y="1106"/>
                    </a:lnTo>
                    <a:lnTo>
                      <a:pt x="2463" y="1022"/>
                    </a:lnTo>
                    <a:lnTo>
                      <a:pt x="2630" y="922"/>
                    </a:lnTo>
                    <a:lnTo>
                      <a:pt x="2697" y="871"/>
                    </a:lnTo>
                    <a:lnTo>
                      <a:pt x="2764" y="821"/>
                    </a:lnTo>
                    <a:lnTo>
                      <a:pt x="2798" y="754"/>
                    </a:lnTo>
                    <a:lnTo>
                      <a:pt x="2848" y="704"/>
                    </a:lnTo>
                    <a:lnTo>
                      <a:pt x="2865" y="637"/>
                    </a:lnTo>
                    <a:lnTo>
                      <a:pt x="2865" y="570"/>
                    </a:lnTo>
                    <a:lnTo>
                      <a:pt x="2865" y="101"/>
                    </a:lnTo>
                    <a:lnTo>
                      <a:pt x="2865" y="67"/>
                    </a:lnTo>
                    <a:lnTo>
                      <a:pt x="2831" y="34"/>
                    </a:lnTo>
                    <a:lnTo>
                      <a:pt x="2814" y="0"/>
                    </a:lnTo>
                    <a:lnTo>
                      <a:pt x="2731" y="0"/>
                    </a:lnTo>
                    <a:lnTo>
                      <a:pt x="2697" y="34"/>
                    </a:lnTo>
                    <a:lnTo>
                      <a:pt x="2680" y="67"/>
                    </a:lnTo>
                    <a:lnTo>
                      <a:pt x="2664" y="101"/>
                    </a:lnTo>
                    <a:lnTo>
                      <a:pt x="2664" y="570"/>
                    </a:lnTo>
                    <a:lnTo>
                      <a:pt x="2664" y="603"/>
                    </a:lnTo>
                    <a:lnTo>
                      <a:pt x="2647" y="637"/>
                    </a:lnTo>
                    <a:lnTo>
                      <a:pt x="2580" y="721"/>
                    </a:lnTo>
                    <a:lnTo>
                      <a:pt x="2463" y="804"/>
                    </a:lnTo>
                    <a:lnTo>
                      <a:pt x="2312" y="871"/>
                    </a:lnTo>
                    <a:lnTo>
                      <a:pt x="2128" y="922"/>
                    </a:lnTo>
                    <a:lnTo>
                      <a:pt x="1927" y="972"/>
                    </a:lnTo>
                    <a:lnTo>
                      <a:pt x="1692" y="1005"/>
                    </a:lnTo>
                    <a:lnTo>
                      <a:pt x="1173" y="1005"/>
                    </a:lnTo>
                    <a:lnTo>
                      <a:pt x="938" y="972"/>
                    </a:lnTo>
                    <a:lnTo>
                      <a:pt x="737" y="922"/>
                    </a:lnTo>
                    <a:lnTo>
                      <a:pt x="553" y="871"/>
                    </a:lnTo>
                    <a:lnTo>
                      <a:pt x="402" y="804"/>
                    </a:lnTo>
                    <a:lnTo>
                      <a:pt x="302" y="721"/>
                    </a:lnTo>
                    <a:lnTo>
                      <a:pt x="235" y="637"/>
                    </a:lnTo>
                    <a:lnTo>
                      <a:pt x="201" y="603"/>
                    </a:lnTo>
                    <a:lnTo>
                      <a:pt x="201" y="570"/>
                    </a:lnTo>
                    <a:lnTo>
                      <a:pt x="201" y="101"/>
                    </a:lnTo>
                    <a:lnTo>
                      <a:pt x="201" y="67"/>
                    </a:lnTo>
                    <a:lnTo>
                      <a:pt x="168" y="34"/>
                    </a:lnTo>
                    <a:lnTo>
                      <a:pt x="134" y="0"/>
                    </a:lnTo>
                    <a:close/>
                  </a:path>
                </a:pathLst>
              </a:custGeom>
              <a:solidFill>
                <a:schemeClr val="lt1"/>
              </a:solidFill>
              <a:ln>
                <a:noFill/>
              </a:ln>
            </p:spPr>
            <p:txBody>
              <a:bodyPr anchorCtr="0" anchor="ctr" bIns="211100" lIns="211100" spcFirstLastPara="1" rIns="211100" wrap="square" tIns="211100">
                <a:noAutofit/>
              </a:bodyPr>
              <a:lstStyle/>
              <a:p>
                <a:pPr indent="0" lvl="0" marL="0" marR="0" rtl="0" algn="l">
                  <a:lnSpc>
                    <a:spcPct val="100000"/>
                  </a:lnSpc>
                  <a:spcBef>
                    <a:spcPts val="0"/>
                  </a:spcBef>
                  <a:spcAft>
                    <a:spcPts val="0"/>
                  </a:spcAft>
                  <a:buClr>
                    <a:srgbClr val="000000"/>
                  </a:buClr>
                  <a:buSzPts val="3204"/>
                  <a:buFont typeface="Arial"/>
                  <a:buNone/>
                </a:pPr>
                <a:r>
                  <a:t/>
                </a:r>
                <a:endParaRPr b="0" i="0" sz="3204" u="none" cap="none" strike="noStrike">
                  <a:solidFill>
                    <a:srgbClr val="000000"/>
                  </a:solidFill>
                  <a:latin typeface="Arial"/>
                  <a:ea typeface="Arial"/>
                  <a:cs typeface="Arial"/>
                  <a:sym typeface="Arial"/>
                </a:endParaRPr>
              </a:p>
            </p:txBody>
          </p:sp>
        </p:grpSp>
      </p:grpSp>
      <p:grpSp>
        <p:nvGrpSpPr>
          <p:cNvPr id="9654" name="Google Shape;9654;g3d53bdb51f7_0_11067"/>
          <p:cNvGrpSpPr/>
          <p:nvPr/>
        </p:nvGrpSpPr>
        <p:grpSpPr>
          <a:xfrm>
            <a:off x="3729008" y="1613288"/>
            <a:ext cx="1436700" cy="1436700"/>
            <a:chOff x="3732159" y="1613288"/>
            <a:chExt cx="1436700" cy="1436700"/>
          </a:xfrm>
        </p:grpSpPr>
        <p:sp>
          <p:nvSpPr>
            <p:cNvPr id="9655" name="Google Shape;9655;g3d53bdb51f7_0_11067"/>
            <p:cNvSpPr/>
            <p:nvPr/>
          </p:nvSpPr>
          <p:spPr>
            <a:xfrm>
              <a:off x="3732159" y="1613288"/>
              <a:ext cx="1436700" cy="1436700"/>
            </a:xfrm>
            <a:prstGeom prst="roundRect">
              <a:avLst>
                <a:gd fmla="val 8546" name="adj"/>
              </a:avLst>
            </a:prstGeom>
            <a:gradFill>
              <a:gsLst>
                <a:gs pos="0">
                  <a:srgbClr val="8A0034"/>
                </a:gs>
                <a:gs pos="67000">
                  <a:srgbClr val="53004A"/>
                </a:gs>
                <a:gs pos="100000">
                  <a:srgbClr val="3D0050"/>
                </a:gs>
              </a:gsLst>
              <a:lin ang="0" scaled="0"/>
            </a:gradFill>
            <a:ln>
              <a:noFill/>
            </a:ln>
            <a:effectLst>
              <a:outerShdw blurRad="85725" rotWithShape="0" algn="bl" dir="2100000" dist="95250">
                <a:schemeClr val="accent4">
                  <a:alpha val="50199"/>
                </a:schemeClr>
              </a:outerShdw>
            </a:effectLst>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grpSp>
          <p:nvGrpSpPr>
            <p:cNvPr id="9656" name="Google Shape;9656;g3d53bdb51f7_0_11067"/>
            <p:cNvGrpSpPr/>
            <p:nvPr/>
          </p:nvGrpSpPr>
          <p:grpSpPr>
            <a:xfrm>
              <a:off x="3951819" y="1905604"/>
              <a:ext cx="997393" cy="852071"/>
              <a:chOff x="2760775" y="670475"/>
              <a:chExt cx="106375" cy="90875"/>
            </a:xfrm>
          </p:grpSpPr>
          <p:sp>
            <p:nvSpPr>
              <p:cNvPr id="9657" name="Google Shape;9657;g3d53bdb51f7_0_11067"/>
              <p:cNvSpPr/>
              <p:nvPr/>
            </p:nvSpPr>
            <p:spPr>
              <a:xfrm>
                <a:off x="2792175" y="699775"/>
                <a:ext cx="38125" cy="9650"/>
              </a:xfrm>
              <a:custGeom>
                <a:rect b="b" l="l" r="r" t="t"/>
                <a:pathLst>
                  <a:path extrusionOk="0" h="386" w="1525">
                    <a:moveTo>
                      <a:pt x="754" y="1"/>
                    </a:moveTo>
                    <a:lnTo>
                      <a:pt x="570" y="17"/>
                    </a:lnTo>
                    <a:lnTo>
                      <a:pt x="386" y="51"/>
                    </a:lnTo>
                    <a:lnTo>
                      <a:pt x="218" y="118"/>
                    </a:lnTo>
                    <a:lnTo>
                      <a:pt x="51" y="202"/>
                    </a:lnTo>
                    <a:lnTo>
                      <a:pt x="17" y="218"/>
                    </a:lnTo>
                    <a:lnTo>
                      <a:pt x="0" y="252"/>
                    </a:lnTo>
                    <a:lnTo>
                      <a:pt x="0" y="285"/>
                    </a:lnTo>
                    <a:lnTo>
                      <a:pt x="17" y="336"/>
                    </a:lnTo>
                    <a:lnTo>
                      <a:pt x="51" y="369"/>
                    </a:lnTo>
                    <a:lnTo>
                      <a:pt x="84" y="369"/>
                    </a:lnTo>
                    <a:lnTo>
                      <a:pt x="118" y="386"/>
                    </a:lnTo>
                    <a:lnTo>
                      <a:pt x="151" y="369"/>
                    </a:lnTo>
                    <a:lnTo>
                      <a:pt x="302" y="302"/>
                    </a:lnTo>
                    <a:lnTo>
                      <a:pt x="453" y="235"/>
                    </a:lnTo>
                    <a:lnTo>
                      <a:pt x="603" y="218"/>
                    </a:lnTo>
                    <a:lnTo>
                      <a:pt x="754" y="202"/>
                    </a:lnTo>
                    <a:lnTo>
                      <a:pt x="922" y="218"/>
                    </a:lnTo>
                    <a:lnTo>
                      <a:pt x="1072" y="235"/>
                    </a:lnTo>
                    <a:lnTo>
                      <a:pt x="1223" y="302"/>
                    </a:lnTo>
                    <a:lnTo>
                      <a:pt x="1374" y="369"/>
                    </a:lnTo>
                    <a:lnTo>
                      <a:pt x="1424" y="386"/>
                    </a:lnTo>
                    <a:lnTo>
                      <a:pt x="1475" y="369"/>
                    </a:lnTo>
                    <a:lnTo>
                      <a:pt x="1508" y="336"/>
                    </a:lnTo>
                    <a:lnTo>
                      <a:pt x="1525" y="285"/>
                    </a:lnTo>
                    <a:lnTo>
                      <a:pt x="1525" y="252"/>
                    </a:lnTo>
                    <a:lnTo>
                      <a:pt x="1508" y="218"/>
                    </a:lnTo>
                    <a:lnTo>
                      <a:pt x="1475" y="202"/>
                    </a:lnTo>
                    <a:lnTo>
                      <a:pt x="1307" y="118"/>
                    </a:lnTo>
                    <a:lnTo>
                      <a:pt x="1123" y="51"/>
                    </a:lnTo>
                    <a:lnTo>
                      <a:pt x="955" y="17"/>
                    </a:lnTo>
                    <a:lnTo>
                      <a:pt x="754" y="1"/>
                    </a:lnTo>
                    <a:close/>
                  </a:path>
                </a:pathLst>
              </a:custGeom>
              <a:solidFill>
                <a:schemeClr val="lt1"/>
              </a:solidFill>
              <a:ln>
                <a:noFill/>
              </a:ln>
            </p:spPr>
            <p:txBody>
              <a:bodyPr anchorCtr="0" anchor="ctr" bIns="211100" lIns="211100" spcFirstLastPara="1" rIns="211100" wrap="square" tIns="211100">
                <a:noAutofit/>
              </a:bodyPr>
              <a:lstStyle/>
              <a:p>
                <a:pPr indent="0" lvl="0" marL="0" marR="0" rtl="0" algn="l">
                  <a:lnSpc>
                    <a:spcPct val="100000"/>
                  </a:lnSpc>
                  <a:spcBef>
                    <a:spcPts val="0"/>
                  </a:spcBef>
                  <a:spcAft>
                    <a:spcPts val="0"/>
                  </a:spcAft>
                  <a:buClr>
                    <a:srgbClr val="000000"/>
                  </a:buClr>
                  <a:buSzPts val="3204"/>
                  <a:buFont typeface="Arial"/>
                  <a:buNone/>
                </a:pPr>
                <a:r>
                  <a:t/>
                </a:r>
                <a:endParaRPr b="0" i="0" sz="3204" u="none" cap="none" strike="noStrike">
                  <a:solidFill>
                    <a:srgbClr val="000000"/>
                  </a:solidFill>
                  <a:latin typeface="Arial"/>
                  <a:ea typeface="Arial"/>
                  <a:cs typeface="Arial"/>
                  <a:sym typeface="Arial"/>
                </a:endParaRPr>
              </a:p>
            </p:txBody>
          </p:sp>
          <p:sp>
            <p:nvSpPr>
              <p:cNvPr id="9658" name="Google Shape;9658;g3d53bdb51f7_0_11067"/>
              <p:cNvSpPr/>
              <p:nvPr/>
            </p:nvSpPr>
            <p:spPr>
              <a:xfrm>
                <a:off x="2760775" y="691400"/>
                <a:ext cx="90475" cy="69950"/>
              </a:xfrm>
              <a:custGeom>
                <a:rect b="b" l="l" r="r" t="t"/>
                <a:pathLst>
                  <a:path extrusionOk="0" h="2798" w="3619">
                    <a:moveTo>
                      <a:pt x="536" y="1"/>
                    </a:moveTo>
                    <a:lnTo>
                      <a:pt x="469" y="17"/>
                    </a:lnTo>
                    <a:lnTo>
                      <a:pt x="402" y="51"/>
                    </a:lnTo>
                    <a:lnTo>
                      <a:pt x="385" y="51"/>
                    </a:lnTo>
                    <a:lnTo>
                      <a:pt x="352" y="68"/>
                    </a:lnTo>
                    <a:lnTo>
                      <a:pt x="335" y="101"/>
                    </a:lnTo>
                    <a:lnTo>
                      <a:pt x="335" y="151"/>
                    </a:lnTo>
                    <a:lnTo>
                      <a:pt x="352" y="185"/>
                    </a:lnTo>
                    <a:lnTo>
                      <a:pt x="553" y="570"/>
                    </a:lnTo>
                    <a:lnTo>
                      <a:pt x="486" y="704"/>
                    </a:lnTo>
                    <a:lnTo>
                      <a:pt x="352" y="955"/>
                    </a:lnTo>
                    <a:lnTo>
                      <a:pt x="67" y="1106"/>
                    </a:lnTo>
                    <a:lnTo>
                      <a:pt x="17" y="1140"/>
                    </a:lnTo>
                    <a:lnTo>
                      <a:pt x="0" y="1190"/>
                    </a:lnTo>
                    <a:lnTo>
                      <a:pt x="0" y="1307"/>
                    </a:lnTo>
                    <a:lnTo>
                      <a:pt x="17" y="1475"/>
                    </a:lnTo>
                    <a:lnTo>
                      <a:pt x="34" y="1659"/>
                    </a:lnTo>
                    <a:lnTo>
                      <a:pt x="67" y="1743"/>
                    </a:lnTo>
                    <a:lnTo>
                      <a:pt x="101" y="1810"/>
                    </a:lnTo>
                    <a:lnTo>
                      <a:pt x="151" y="1843"/>
                    </a:lnTo>
                    <a:lnTo>
                      <a:pt x="201" y="1877"/>
                    </a:lnTo>
                    <a:lnTo>
                      <a:pt x="318" y="1927"/>
                    </a:lnTo>
                    <a:lnTo>
                      <a:pt x="436" y="1944"/>
                    </a:lnTo>
                    <a:lnTo>
                      <a:pt x="603" y="1944"/>
                    </a:lnTo>
                    <a:lnTo>
                      <a:pt x="871" y="2228"/>
                    </a:lnTo>
                    <a:lnTo>
                      <a:pt x="1005" y="2731"/>
                    </a:lnTo>
                    <a:lnTo>
                      <a:pt x="1022" y="2764"/>
                    </a:lnTo>
                    <a:lnTo>
                      <a:pt x="1039" y="2781"/>
                    </a:lnTo>
                    <a:lnTo>
                      <a:pt x="1072" y="2798"/>
                    </a:lnTo>
                    <a:lnTo>
                      <a:pt x="1424" y="2798"/>
                    </a:lnTo>
                    <a:lnTo>
                      <a:pt x="1474" y="2781"/>
                    </a:lnTo>
                    <a:lnTo>
                      <a:pt x="1524" y="2731"/>
                    </a:lnTo>
                    <a:lnTo>
                      <a:pt x="1591" y="2513"/>
                    </a:lnTo>
                    <a:lnTo>
                      <a:pt x="1709" y="2530"/>
                    </a:lnTo>
                    <a:lnTo>
                      <a:pt x="2144" y="2530"/>
                    </a:lnTo>
                    <a:lnTo>
                      <a:pt x="2261" y="2513"/>
                    </a:lnTo>
                    <a:lnTo>
                      <a:pt x="2295" y="2714"/>
                    </a:lnTo>
                    <a:lnTo>
                      <a:pt x="2312" y="2748"/>
                    </a:lnTo>
                    <a:lnTo>
                      <a:pt x="2328" y="2781"/>
                    </a:lnTo>
                    <a:lnTo>
                      <a:pt x="2362" y="2798"/>
                    </a:lnTo>
                    <a:lnTo>
                      <a:pt x="2680" y="2798"/>
                    </a:lnTo>
                    <a:lnTo>
                      <a:pt x="2747" y="2781"/>
                    </a:lnTo>
                    <a:lnTo>
                      <a:pt x="2781" y="2748"/>
                    </a:lnTo>
                    <a:lnTo>
                      <a:pt x="2982" y="2262"/>
                    </a:lnTo>
                    <a:lnTo>
                      <a:pt x="3099" y="2195"/>
                    </a:lnTo>
                    <a:lnTo>
                      <a:pt x="3200" y="2128"/>
                    </a:lnTo>
                    <a:lnTo>
                      <a:pt x="3300" y="2027"/>
                    </a:lnTo>
                    <a:lnTo>
                      <a:pt x="3401" y="1910"/>
                    </a:lnTo>
                    <a:lnTo>
                      <a:pt x="3501" y="1759"/>
                    </a:lnTo>
                    <a:lnTo>
                      <a:pt x="3568" y="1592"/>
                    </a:lnTo>
                    <a:lnTo>
                      <a:pt x="3602" y="1491"/>
                    </a:lnTo>
                    <a:lnTo>
                      <a:pt x="3618" y="1374"/>
                    </a:lnTo>
                    <a:lnTo>
                      <a:pt x="3618" y="1207"/>
                    </a:lnTo>
                    <a:lnTo>
                      <a:pt x="3602" y="1039"/>
                    </a:lnTo>
                    <a:lnTo>
                      <a:pt x="3551" y="872"/>
                    </a:lnTo>
                    <a:lnTo>
                      <a:pt x="3484" y="721"/>
                    </a:lnTo>
                    <a:lnTo>
                      <a:pt x="3401" y="570"/>
                    </a:lnTo>
                    <a:lnTo>
                      <a:pt x="3300" y="419"/>
                    </a:lnTo>
                    <a:lnTo>
                      <a:pt x="3166" y="302"/>
                    </a:lnTo>
                    <a:lnTo>
                      <a:pt x="3032" y="185"/>
                    </a:lnTo>
                    <a:lnTo>
                      <a:pt x="2982" y="168"/>
                    </a:lnTo>
                    <a:lnTo>
                      <a:pt x="2948" y="168"/>
                    </a:lnTo>
                    <a:lnTo>
                      <a:pt x="2915" y="185"/>
                    </a:lnTo>
                    <a:lnTo>
                      <a:pt x="2881" y="218"/>
                    </a:lnTo>
                    <a:lnTo>
                      <a:pt x="2865" y="252"/>
                    </a:lnTo>
                    <a:lnTo>
                      <a:pt x="2865" y="285"/>
                    </a:lnTo>
                    <a:lnTo>
                      <a:pt x="2881" y="319"/>
                    </a:lnTo>
                    <a:lnTo>
                      <a:pt x="2915" y="352"/>
                    </a:lnTo>
                    <a:lnTo>
                      <a:pt x="3032" y="453"/>
                    </a:lnTo>
                    <a:lnTo>
                      <a:pt x="3149" y="553"/>
                    </a:lnTo>
                    <a:lnTo>
                      <a:pt x="3233" y="671"/>
                    </a:lnTo>
                    <a:lnTo>
                      <a:pt x="3300" y="805"/>
                    </a:lnTo>
                    <a:lnTo>
                      <a:pt x="3367" y="939"/>
                    </a:lnTo>
                    <a:lnTo>
                      <a:pt x="3401" y="1073"/>
                    </a:lnTo>
                    <a:lnTo>
                      <a:pt x="3417" y="1223"/>
                    </a:lnTo>
                    <a:lnTo>
                      <a:pt x="3417" y="1357"/>
                    </a:lnTo>
                    <a:lnTo>
                      <a:pt x="3384" y="1542"/>
                    </a:lnTo>
                    <a:lnTo>
                      <a:pt x="3317" y="1692"/>
                    </a:lnTo>
                    <a:lnTo>
                      <a:pt x="3233" y="1810"/>
                    </a:lnTo>
                    <a:lnTo>
                      <a:pt x="3149" y="1910"/>
                    </a:lnTo>
                    <a:lnTo>
                      <a:pt x="3066" y="1977"/>
                    </a:lnTo>
                    <a:lnTo>
                      <a:pt x="2982" y="2027"/>
                    </a:lnTo>
                    <a:lnTo>
                      <a:pt x="2898" y="2078"/>
                    </a:lnTo>
                    <a:lnTo>
                      <a:pt x="2848" y="2111"/>
                    </a:lnTo>
                    <a:lnTo>
                      <a:pt x="2798" y="2161"/>
                    </a:lnTo>
                    <a:lnTo>
                      <a:pt x="2613" y="2597"/>
                    </a:lnTo>
                    <a:lnTo>
                      <a:pt x="2479" y="2597"/>
                    </a:lnTo>
                    <a:lnTo>
                      <a:pt x="2463" y="2463"/>
                    </a:lnTo>
                    <a:lnTo>
                      <a:pt x="2429" y="2396"/>
                    </a:lnTo>
                    <a:lnTo>
                      <a:pt x="2379" y="2346"/>
                    </a:lnTo>
                    <a:lnTo>
                      <a:pt x="2328" y="2312"/>
                    </a:lnTo>
                    <a:lnTo>
                      <a:pt x="2245" y="2312"/>
                    </a:lnTo>
                    <a:lnTo>
                      <a:pt x="2144" y="2329"/>
                    </a:lnTo>
                    <a:lnTo>
                      <a:pt x="1709" y="2329"/>
                    </a:lnTo>
                    <a:lnTo>
                      <a:pt x="1608" y="2312"/>
                    </a:lnTo>
                    <a:lnTo>
                      <a:pt x="1541" y="2312"/>
                    </a:lnTo>
                    <a:lnTo>
                      <a:pt x="1491" y="2329"/>
                    </a:lnTo>
                    <a:lnTo>
                      <a:pt x="1441" y="2379"/>
                    </a:lnTo>
                    <a:lnTo>
                      <a:pt x="1407" y="2429"/>
                    </a:lnTo>
                    <a:lnTo>
                      <a:pt x="1357" y="2597"/>
                    </a:lnTo>
                    <a:lnTo>
                      <a:pt x="1189" y="2597"/>
                    </a:lnTo>
                    <a:lnTo>
                      <a:pt x="1055" y="2178"/>
                    </a:lnTo>
                    <a:lnTo>
                      <a:pt x="1022" y="2094"/>
                    </a:lnTo>
                    <a:lnTo>
                      <a:pt x="754" y="1810"/>
                    </a:lnTo>
                    <a:lnTo>
                      <a:pt x="687" y="1759"/>
                    </a:lnTo>
                    <a:lnTo>
                      <a:pt x="637" y="1743"/>
                    </a:lnTo>
                    <a:lnTo>
                      <a:pt x="452" y="1743"/>
                    </a:lnTo>
                    <a:lnTo>
                      <a:pt x="369" y="1726"/>
                    </a:lnTo>
                    <a:lnTo>
                      <a:pt x="302" y="1709"/>
                    </a:lnTo>
                    <a:lnTo>
                      <a:pt x="268" y="1676"/>
                    </a:lnTo>
                    <a:lnTo>
                      <a:pt x="235" y="1625"/>
                    </a:lnTo>
                    <a:lnTo>
                      <a:pt x="218" y="1542"/>
                    </a:lnTo>
                    <a:lnTo>
                      <a:pt x="201" y="1408"/>
                    </a:lnTo>
                    <a:lnTo>
                      <a:pt x="201" y="1257"/>
                    </a:lnTo>
                    <a:lnTo>
                      <a:pt x="452" y="1140"/>
                    </a:lnTo>
                    <a:lnTo>
                      <a:pt x="503" y="1106"/>
                    </a:lnTo>
                    <a:lnTo>
                      <a:pt x="536" y="1039"/>
                    </a:lnTo>
                    <a:lnTo>
                      <a:pt x="603" y="888"/>
                    </a:lnTo>
                    <a:lnTo>
                      <a:pt x="670" y="788"/>
                    </a:lnTo>
                    <a:lnTo>
                      <a:pt x="720" y="687"/>
                    </a:lnTo>
                    <a:lnTo>
                      <a:pt x="754" y="637"/>
                    </a:lnTo>
                    <a:lnTo>
                      <a:pt x="754" y="587"/>
                    </a:lnTo>
                    <a:lnTo>
                      <a:pt x="754" y="537"/>
                    </a:lnTo>
                    <a:lnTo>
                      <a:pt x="737" y="486"/>
                    </a:lnTo>
                    <a:lnTo>
                      <a:pt x="586" y="202"/>
                    </a:lnTo>
                    <a:lnTo>
                      <a:pt x="603" y="202"/>
                    </a:lnTo>
                    <a:lnTo>
                      <a:pt x="670" y="235"/>
                    </a:lnTo>
                    <a:lnTo>
                      <a:pt x="737" y="269"/>
                    </a:lnTo>
                    <a:lnTo>
                      <a:pt x="838" y="352"/>
                    </a:lnTo>
                    <a:lnTo>
                      <a:pt x="888" y="386"/>
                    </a:lnTo>
                    <a:lnTo>
                      <a:pt x="955" y="403"/>
                    </a:lnTo>
                    <a:lnTo>
                      <a:pt x="1022" y="403"/>
                    </a:lnTo>
                    <a:lnTo>
                      <a:pt x="1072" y="369"/>
                    </a:lnTo>
                    <a:lnTo>
                      <a:pt x="1122" y="336"/>
                    </a:lnTo>
                    <a:lnTo>
                      <a:pt x="1156" y="319"/>
                    </a:lnTo>
                    <a:lnTo>
                      <a:pt x="1173" y="285"/>
                    </a:lnTo>
                    <a:lnTo>
                      <a:pt x="1173" y="235"/>
                    </a:lnTo>
                    <a:lnTo>
                      <a:pt x="1156" y="202"/>
                    </a:lnTo>
                    <a:lnTo>
                      <a:pt x="1139" y="168"/>
                    </a:lnTo>
                    <a:lnTo>
                      <a:pt x="1106" y="151"/>
                    </a:lnTo>
                    <a:lnTo>
                      <a:pt x="1055" y="151"/>
                    </a:lnTo>
                    <a:lnTo>
                      <a:pt x="1022" y="168"/>
                    </a:lnTo>
                    <a:lnTo>
                      <a:pt x="972" y="202"/>
                    </a:lnTo>
                    <a:lnTo>
                      <a:pt x="854" y="101"/>
                    </a:lnTo>
                    <a:lnTo>
                      <a:pt x="754" y="51"/>
                    </a:lnTo>
                    <a:lnTo>
                      <a:pt x="653" y="17"/>
                    </a:lnTo>
                    <a:lnTo>
                      <a:pt x="586" y="1"/>
                    </a:lnTo>
                    <a:close/>
                  </a:path>
                </a:pathLst>
              </a:custGeom>
              <a:solidFill>
                <a:schemeClr val="lt1"/>
              </a:solidFill>
              <a:ln>
                <a:noFill/>
              </a:ln>
            </p:spPr>
            <p:txBody>
              <a:bodyPr anchorCtr="0" anchor="ctr" bIns="211100" lIns="211100" spcFirstLastPara="1" rIns="211100" wrap="square" tIns="211100">
                <a:noAutofit/>
              </a:bodyPr>
              <a:lstStyle/>
              <a:p>
                <a:pPr indent="0" lvl="0" marL="0" marR="0" rtl="0" algn="l">
                  <a:lnSpc>
                    <a:spcPct val="100000"/>
                  </a:lnSpc>
                  <a:spcBef>
                    <a:spcPts val="0"/>
                  </a:spcBef>
                  <a:spcAft>
                    <a:spcPts val="0"/>
                  </a:spcAft>
                  <a:buClr>
                    <a:srgbClr val="000000"/>
                  </a:buClr>
                  <a:buSzPts val="3204"/>
                  <a:buFont typeface="Arial"/>
                  <a:buNone/>
                </a:pPr>
                <a:r>
                  <a:t/>
                </a:r>
                <a:endParaRPr b="0" i="0" sz="3204" u="none" cap="none" strike="noStrike">
                  <a:solidFill>
                    <a:srgbClr val="000000"/>
                  </a:solidFill>
                  <a:latin typeface="Arial"/>
                  <a:ea typeface="Arial"/>
                  <a:cs typeface="Arial"/>
                  <a:sym typeface="Arial"/>
                </a:endParaRPr>
              </a:p>
            </p:txBody>
          </p:sp>
          <p:sp>
            <p:nvSpPr>
              <p:cNvPr id="9659" name="Google Shape;9659;g3d53bdb51f7_0_11067"/>
              <p:cNvSpPr/>
              <p:nvPr/>
            </p:nvSpPr>
            <p:spPr>
              <a:xfrm>
                <a:off x="2846200" y="706050"/>
                <a:ext cx="20950" cy="17625"/>
              </a:xfrm>
              <a:custGeom>
                <a:rect b="b" l="l" r="r" t="t"/>
                <a:pathLst>
                  <a:path extrusionOk="0" h="705" w="838">
                    <a:moveTo>
                      <a:pt x="402" y="202"/>
                    </a:moveTo>
                    <a:lnTo>
                      <a:pt x="402" y="219"/>
                    </a:lnTo>
                    <a:lnTo>
                      <a:pt x="402" y="269"/>
                    </a:lnTo>
                    <a:lnTo>
                      <a:pt x="369" y="319"/>
                    </a:lnTo>
                    <a:lnTo>
                      <a:pt x="352" y="235"/>
                    </a:lnTo>
                    <a:lnTo>
                      <a:pt x="369" y="202"/>
                    </a:lnTo>
                    <a:close/>
                    <a:moveTo>
                      <a:pt x="302" y="1"/>
                    </a:moveTo>
                    <a:lnTo>
                      <a:pt x="235" y="51"/>
                    </a:lnTo>
                    <a:lnTo>
                      <a:pt x="185" y="118"/>
                    </a:lnTo>
                    <a:lnTo>
                      <a:pt x="168" y="168"/>
                    </a:lnTo>
                    <a:lnTo>
                      <a:pt x="168" y="235"/>
                    </a:lnTo>
                    <a:lnTo>
                      <a:pt x="168" y="319"/>
                    </a:lnTo>
                    <a:lnTo>
                      <a:pt x="185" y="403"/>
                    </a:lnTo>
                    <a:lnTo>
                      <a:pt x="101" y="403"/>
                    </a:lnTo>
                    <a:lnTo>
                      <a:pt x="67" y="420"/>
                    </a:lnTo>
                    <a:lnTo>
                      <a:pt x="34" y="436"/>
                    </a:lnTo>
                    <a:lnTo>
                      <a:pt x="0" y="470"/>
                    </a:lnTo>
                    <a:lnTo>
                      <a:pt x="0" y="503"/>
                    </a:lnTo>
                    <a:lnTo>
                      <a:pt x="0" y="554"/>
                    </a:lnTo>
                    <a:lnTo>
                      <a:pt x="34" y="587"/>
                    </a:lnTo>
                    <a:lnTo>
                      <a:pt x="67" y="604"/>
                    </a:lnTo>
                    <a:lnTo>
                      <a:pt x="151" y="604"/>
                    </a:lnTo>
                    <a:lnTo>
                      <a:pt x="268" y="587"/>
                    </a:lnTo>
                    <a:lnTo>
                      <a:pt x="319" y="637"/>
                    </a:lnTo>
                    <a:lnTo>
                      <a:pt x="386" y="671"/>
                    </a:lnTo>
                    <a:lnTo>
                      <a:pt x="453" y="704"/>
                    </a:lnTo>
                    <a:lnTo>
                      <a:pt x="520" y="704"/>
                    </a:lnTo>
                    <a:lnTo>
                      <a:pt x="620" y="688"/>
                    </a:lnTo>
                    <a:lnTo>
                      <a:pt x="704" y="637"/>
                    </a:lnTo>
                    <a:lnTo>
                      <a:pt x="788" y="570"/>
                    </a:lnTo>
                    <a:lnTo>
                      <a:pt x="804" y="520"/>
                    </a:lnTo>
                    <a:lnTo>
                      <a:pt x="838" y="470"/>
                    </a:lnTo>
                    <a:lnTo>
                      <a:pt x="838" y="420"/>
                    </a:lnTo>
                    <a:lnTo>
                      <a:pt x="821" y="386"/>
                    </a:lnTo>
                    <a:lnTo>
                      <a:pt x="788" y="353"/>
                    </a:lnTo>
                    <a:lnTo>
                      <a:pt x="754" y="336"/>
                    </a:lnTo>
                    <a:lnTo>
                      <a:pt x="721" y="336"/>
                    </a:lnTo>
                    <a:lnTo>
                      <a:pt x="687" y="353"/>
                    </a:lnTo>
                    <a:lnTo>
                      <a:pt x="654" y="369"/>
                    </a:lnTo>
                    <a:lnTo>
                      <a:pt x="637" y="420"/>
                    </a:lnTo>
                    <a:lnTo>
                      <a:pt x="620" y="453"/>
                    </a:lnTo>
                    <a:lnTo>
                      <a:pt x="587" y="487"/>
                    </a:lnTo>
                    <a:lnTo>
                      <a:pt x="520" y="503"/>
                    </a:lnTo>
                    <a:lnTo>
                      <a:pt x="469" y="487"/>
                    </a:lnTo>
                    <a:lnTo>
                      <a:pt x="536" y="420"/>
                    </a:lnTo>
                    <a:lnTo>
                      <a:pt x="587" y="319"/>
                    </a:lnTo>
                    <a:lnTo>
                      <a:pt x="603" y="269"/>
                    </a:lnTo>
                    <a:lnTo>
                      <a:pt x="603" y="202"/>
                    </a:lnTo>
                    <a:lnTo>
                      <a:pt x="587" y="118"/>
                    </a:lnTo>
                    <a:lnTo>
                      <a:pt x="536" y="51"/>
                    </a:lnTo>
                    <a:lnTo>
                      <a:pt x="469" y="1"/>
                    </a:lnTo>
                    <a:close/>
                  </a:path>
                </a:pathLst>
              </a:custGeom>
              <a:solidFill>
                <a:schemeClr val="lt1"/>
              </a:solidFill>
              <a:ln>
                <a:noFill/>
              </a:ln>
            </p:spPr>
            <p:txBody>
              <a:bodyPr anchorCtr="0" anchor="ctr" bIns="211100" lIns="211100" spcFirstLastPara="1" rIns="211100" wrap="square" tIns="211100">
                <a:noAutofit/>
              </a:bodyPr>
              <a:lstStyle/>
              <a:p>
                <a:pPr indent="0" lvl="0" marL="0" marR="0" rtl="0" algn="l">
                  <a:lnSpc>
                    <a:spcPct val="100000"/>
                  </a:lnSpc>
                  <a:spcBef>
                    <a:spcPts val="0"/>
                  </a:spcBef>
                  <a:spcAft>
                    <a:spcPts val="0"/>
                  </a:spcAft>
                  <a:buClr>
                    <a:srgbClr val="000000"/>
                  </a:buClr>
                  <a:buSzPts val="3204"/>
                  <a:buFont typeface="Arial"/>
                  <a:buNone/>
                </a:pPr>
                <a:r>
                  <a:t/>
                </a:r>
                <a:endParaRPr b="0" i="0" sz="3204" u="none" cap="none" strike="noStrike">
                  <a:solidFill>
                    <a:srgbClr val="000000"/>
                  </a:solidFill>
                  <a:latin typeface="Arial"/>
                  <a:ea typeface="Arial"/>
                  <a:cs typeface="Arial"/>
                  <a:sym typeface="Arial"/>
                </a:endParaRPr>
              </a:p>
            </p:txBody>
          </p:sp>
          <p:sp>
            <p:nvSpPr>
              <p:cNvPr id="9660" name="Google Shape;9660;g3d53bdb51f7_0_11067"/>
              <p:cNvSpPr/>
              <p:nvPr/>
            </p:nvSpPr>
            <p:spPr>
              <a:xfrm>
                <a:off x="2792600" y="670475"/>
                <a:ext cx="37700" cy="35600"/>
              </a:xfrm>
              <a:custGeom>
                <a:rect b="b" l="l" r="r" t="t"/>
                <a:pathLst>
                  <a:path extrusionOk="0" h="1424" w="1508">
                    <a:moveTo>
                      <a:pt x="754" y="0"/>
                    </a:moveTo>
                    <a:lnTo>
                      <a:pt x="603" y="17"/>
                    </a:lnTo>
                    <a:lnTo>
                      <a:pt x="452" y="67"/>
                    </a:lnTo>
                    <a:lnTo>
                      <a:pt x="335" y="134"/>
                    </a:lnTo>
                    <a:lnTo>
                      <a:pt x="218" y="218"/>
                    </a:lnTo>
                    <a:lnTo>
                      <a:pt x="134" y="335"/>
                    </a:lnTo>
                    <a:lnTo>
                      <a:pt x="67" y="469"/>
                    </a:lnTo>
                    <a:lnTo>
                      <a:pt x="17" y="603"/>
                    </a:lnTo>
                    <a:lnTo>
                      <a:pt x="0" y="754"/>
                    </a:lnTo>
                    <a:lnTo>
                      <a:pt x="0" y="854"/>
                    </a:lnTo>
                    <a:lnTo>
                      <a:pt x="17" y="955"/>
                    </a:lnTo>
                    <a:lnTo>
                      <a:pt x="50" y="1039"/>
                    </a:lnTo>
                    <a:lnTo>
                      <a:pt x="101" y="1122"/>
                    </a:lnTo>
                    <a:lnTo>
                      <a:pt x="151" y="1206"/>
                    </a:lnTo>
                    <a:lnTo>
                      <a:pt x="201" y="1273"/>
                    </a:lnTo>
                    <a:lnTo>
                      <a:pt x="285" y="1340"/>
                    </a:lnTo>
                    <a:lnTo>
                      <a:pt x="352" y="1407"/>
                    </a:lnTo>
                    <a:lnTo>
                      <a:pt x="419" y="1424"/>
                    </a:lnTo>
                    <a:lnTo>
                      <a:pt x="469" y="1407"/>
                    </a:lnTo>
                    <a:lnTo>
                      <a:pt x="503" y="1374"/>
                    </a:lnTo>
                    <a:lnTo>
                      <a:pt x="519" y="1323"/>
                    </a:lnTo>
                    <a:lnTo>
                      <a:pt x="503" y="1290"/>
                    </a:lnTo>
                    <a:lnTo>
                      <a:pt x="503" y="1256"/>
                    </a:lnTo>
                    <a:lnTo>
                      <a:pt x="469" y="1223"/>
                    </a:lnTo>
                    <a:lnTo>
                      <a:pt x="352" y="1139"/>
                    </a:lnTo>
                    <a:lnTo>
                      <a:pt x="268" y="1022"/>
                    </a:lnTo>
                    <a:lnTo>
                      <a:pt x="218" y="905"/>
                    </a:lnTo>
                    <a:lnTo>
                      <a:pt x="201" y="754"/>
                    </a:lnTo>
                    <a:lnTo>
                      <a:pt x="218" y="653"/>
                    </a:lnTo>
                    <a:lnTo>
                      <a:pt x="251" y="536"/>
                    </a:lnTo>
                    <a:lnTo>
                      <a:pt x="302" y="452"/>
                    </a:lnTo>
                    <a:lnTo>
                      <a:pt x="369" y="369"/>
                    </a:lnTo>
                    <a:lnTo>
                      <a:pt x="452" y="302"/>
                    </a:lnTo>
                    <a:lnTo>
                      <a:pt x="536" y="251"/>
                    </a:lnTo>
                    <a:lnTo>
                      <a:pt x="637" y="218"/>
                    </a:lnTo>
                    <a:lnTo>
                      <a:pt x="754" y="201"/>
                    </a:lnTo>
                    <a:lnTo>
                      <a:pt x="871" y="218"/>
                    </a:lnTo>
                    <a:lnTo>
                      <a:pt x="972" y="251"/>
                    </a:lnTo>
                    <a:lnTo>
                      <a:pt x="1055" y="302"/>
                    </a:lnTo>
                    <a:lnTo>
                      <a:pt x="1139" y="369"/>
                    </a:lnTo>
                    <a:lnTo>
                      <a:pt x="1206" y="452"/>
                    </a:lnTo>
                    <a:lnTo>
                      <a:pt x="1257" y="536"/>
                    </a:lnTo>
                    <a:lnTo>
                      <a:pt x="1290" y="653"/>
                    </a:lnTo>
                    <a:lnTo>
                      <a:pt x="1307" y="754"/>
                    </a:lnTo>
                    <a:lnTo>
                      <a:pt x="1290" y="888"/>
                    </a:lnTo>
                    <a:lnTo>
                      <a:pt x="1240" y="1022"/>
                    </a:lnTo>
                    <a:lnTo>
                      <a:pt x="1173" y="1122"/>
                    </a:lnTo>
                    <a:lnTo>
                      <a:pt x="1072" y="1206"/>
                    </a:lnTo>
                    <a:lnTo>
                      <a:pt x="1039" y="1240"/>
                    </a:lnTo>
                    <a:lnTo>
                      <a:pt x="1022" y="1273"/>
                    </a:lnTo>
                    <a:lnTo>
                      <a:pt x="1022" y="1323"/>
                    </a:lnTo>
                    <a:lnTo>
                      <a:pt x="1039" y="1357"/>
                    </a:lnTo>
                    <a:lnTo>
                      <a:pt x="1072" y="1374"/>
                    </a:lnTo>
                    <a:lnTo>
                      <a:pt x="1106" y="1390"/>
                    </a:lnTo>
                    <a:lnTo>
                      <a:pt x="1139" y="1390"/>
                    </a:lnTo>
                    <a:lnTo>
                      <a:pt x="1190" y="1374"/>
                    </a:lnTo>
                    <a:lnTo>
                      <a:pt x="1257" y="1323"/>
                    </a:lnTo>
                    <a:lnTo>
                      <a:pt x="1324" y="1256"/>
                    </a:lnTo>
                    <a:lnTo>
                      <a:pt x="1374" y="1189"/>
                    </a:lnTo>
                    <a:lnTo>
                      <a:pt x="1424" y="1106"/>
                    </a:lnTo>
                    <a:lnTo>
                      <a:pt x="1458" y="1022"/>
                    </a:lnTo>
                    <a:lnTo>
                      <a:pt x="1491" y="938"/>
                    </a:lnTo>
                    <a:lnTo>
                      <a:pt x="1508" y="854"/>
                    </a:lnTo>
                    <a:lnTo>
                      <a:pt x="1508" y="754"/>
                    </a:lnTo>
                    <a:lnTo>
                      <a:pt x="1491" y="603"/>
                    </a:lnTo>
                    <a:lnTo>
                      <a:pt x="1441" y="469"/>
                    </a:lnTo>
                    <a:lnTo>
                      <a:pt x="1374" y="335"/>
                    </a:lnTo>
                    <a:lnTo>
                      <a:pt x="1290" y="218"/>
                    </a:lnTo>
                    <a:lnTo>
                      <a:pt x="1173" y="134"/>
                    </a:lnTo>
                    <a:lnTo>
                      <a:pt x="1039" y="67"/>
                    </a:lnTo>
                    <a:lnTo>
                      <a:pt x="905" y="17"/>
                    </a:lnTo>
                    <a:lnTo>
                      <a:pt x="754" y="0"/>
                    </a:lnTo>
                    <a:close/>
                  </a:path>
                </a:pathLst>
              </a:custGeom>
              <a:solidFill>
                <a:schemeClr val="lt1"/>
              </a:solidFill>
              <a:ln>
                <a:noFill/>
              </a:ln>
            </p:spPr>
            <p:txBody>
              <a:bodyPr anchorCtr="0" anchor="ctr" bIns="211100" lIns="211100" spcFirstLastPara="1" rIns="211100" wrap="square" tIns="211100">
                <a:noAutofit/>
              </a:bodyPr>
              <a:lstStyle/>
              <a:p>
                <a:pPr indent="0" lvl="0" marL="0" marR="0" rtl="0" algn="l">
                  <a:lnSpc>
                    <a:spcPct val="100000"/>
                  </a:lnSpc>
                  <a:spcBef>
                    <a:spcPts val="0"/>
                  </a:spcBef>
                  <a:spcAft>
                    <a:spcPts val="0"/>
                  </a:spcAft>
                  <a:buClr>
                    <a:srgbClr val="000000"/>
                  </a:buClr>
                  <a:buSzPts val="3204"/>
                  <a:buFont typeface="Arial"/>
                  <a:buNone/>
                </a:pPr>
                <a:r>
                  <a:t/>
                </a:r>
                <a:endParaRPr b="0" i="0" sz="3204" u="none" cap="none" strike="noStrike">
                  <a:solidFill>
                    <a:srgbClr val="000000"/>
                  </a:solidFill>
                  <a:latin typeface="Arial"/>
                  <a:ea typeface="Arial"/>
                  <a:cs typeface="Arial"/>
                  <a:sym typeface="Arial"/>
                </a:endParaRPr>
              </a:p>
            </p:txBody>
          </p:sp>
        </p:gr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64" name="Shape 9664"/>
        <p:cNvGrpSpPr/>
        <p:nvPr/>
      </p:nvGrpSpPr>
      <p:grpSpPr>
        <a:xfrm>
          <a:off x="0" y="0"/>
          <a:ext cx="0" cy="0"/>
          <a:chOff x="0" y="0"/>
          <a:chExt cx="0" cy="0"/>
        </a:xfrm>
      </p:grpSpPr>
      <p:sp>
        <p:nvSpPr>
          <p:cNvPr id="9665" name="Google Shape;9665;g3d53bdb51f7_0_4823"/>
          <p:cNvSpPr txBox="1"/>
          <p:nvPr/>
        </p:nvSpPr>
        <p:spPr>
          <a:xfrm>
            <a:off x="325596" y="1532088"/>
            <a:ext cx="3300300" cy="2079300"/>
          </a:xfrm>
          <a:prstGeom prst="rect">
            <a:avLst/>
          </a:prstGeom>
          <a:noFill/>
          <a:ln>
            <a:noFill/>
          </a:ln>
        </p:spPr>
        <p:txBody>
          <a:bodyPr anchorCtr="0" anchor="ctr" bIns="0" lIns="0" spcFirstLastPara="1" rIns="0" wrap="square" tIns="0">
            <a:noAutofit/>
          </a:bodyPr>
          <a:lstStyle/>
          <a:p>
            <a:pPr indent="0" lvl="0" marL="0" marR="0" rtl="0" algn="l">
              <a:lnSpc>
                <a:spcPct val="103000"/>
              </a:lnSpc>
              <a:spcBef>
                <a:spcPts val="0"/>
              </a:spcBef>
              <a:spcAft>
                <a:spcPts val="0"/>
              </a:spcAft>
              <a:buClr>
                <a:srgbClr val="000000"/>
              </a:buClr>
              <a:buSzPts val="2550"/>
              <a:buFont typeface="Arial"/>
              <a:buNone/>
            </a:pPr>
            <a:r>
              <a:rPr b="1" i="0" lang="en" sz="2550" u="none" cap="none" strike="noStrike">
                <a:solidFill>
                  <a:srgbClr val="25146F"/>
                </a:solidFill>
                <a:latin typeface="Poppins"/>
                <a:ea typeface="Poppins"/>
                <a:cs typeface="Poppins"/>
                <a:sym typeface="Poppins"/>
              </a:rPr>
              <a:t>Eligibility</a:t>
            </a:r>
            <a:endParaRPr b="1" i="0" sz="2550" u="none" cap="none" strike="noStrike">
              <a:solidFill>
                <a:srgbClr val="25146F"/>
              </a:solidFill>
              <a:latin typeface="Poppins"/>
              <a:ea typeface="Poppins"/>
              <a:cs typeface="Poppins"/>
              <a:sym typeface="Poppins"/>
            </a:endParaRPr>
          </a:p>
        </p:txBody>
      </p:sp>
      <p:sp>
        <p:nvSpPr>
          <p:cNvPr id="9666" name="Google Shape;9666;g3d53bdb51f7_0_4823"/>
          <p:cNvSpPr txBox="1"/>
          <p:nvPr/>
        </p:nvSpPr>
        <p:spPr>
          <a:xfrm>
            <a:off x="4321225" y="2310025"/>
            <a:ext cx="4333500" cy="1257300"/>
          </a:xfrm>
          <a:prstGeom prst="rect">
            <a:avLst/>
          </a:prstGeom>
          <a:noFill/>
          <a:ln>
            <a:noFill/>
          </a:ln>
        </p:spPr>
        <p:txBody>
          <a:bodyPr anchorCtr="0" anchor="t" bIns="0" lIns="0" spcFirstLastPara="1" rIns="0" wrap="square" tIns="0">
            <a:noAutofit/>
          </a:bodyPr>
          <a:lstStyle/>
          <a:p>
            <a:pPr indent="-304800" lvl="0" marL="320040" marR="0" rtl="0" algn="l">
              <a:lnSpc>
                <a:spcPct val="100000"/>
              </a:lnSpc>
              <a:spcBef>
                <a:spcPts val="0"/>
              </a:spcBef>
              <a:spcAft>
                <a:spcPts val="0"/>
              </a:spcAft>
              <a:buClr>
                <a:schemeClr val="dk1"/>
              </a:buClr>
              <a:buSzPts val="1200"/>
              <a:buFont typeface="Poppins Medium"/>
              <a:buChar char="●"/>
            </a:pPr>
            <a:r>
              <a:rPr b="0" i="0" lang="en" sz="1200" u="none" cap="none" strike="noStrike">
                <a:solidFill>
                  <a:schemeClr val="dk1"/>
                </a:solidFill>
                <a:latin typeface="Poppins Medium"/>
                <a:ea typeface="Poppins Medium"/>
                <a:cs typeface="Poppins Medium"/>
                <a:sym typeface="Poppins Medium"/>
              </a:rPr>
              <a:t>Cannot be enrolled in a PPO or HMO health plan</a:t>
            </a:r>
            <a:endParaRPr b="0" i="0" sz="1200" u="none" cap="none" strike="noStrike">
              <a:solidFill>
                <a:schemeClr val="dk2"/>
              </a:solidFill>
              <a:latin typeface="Arial"/>
              <a:ea typeface="Arial"/>
              <a:cs typeface="Arial"/>
              <a:sym typeface="Arial"/>
            </a:endParaRPr>
          </a:p>
          <a:p>
            <a:pPr indent="-304800" lvl="0" marL="320040" marR="0" rtl="0" algn="l">
              <a:lnSpc>
                <a:spcPct val="100000"/>
              </a:lnSpc>
              <a:spcBef>
                <a:spcPts val="1000"/>
              </a:spcBef>
              <a:spcAft>
                <a:spcPts val="0"/>
              </a:spcAft>
              <a:buClr>
                <a:schemeClr val="dk1"/>
              </a:buClr>
              <a:buSzPts val="1200"/>
              <a:buFont typeface="Poppins Medium"/>
              <a:buChar char="●"/>
            </a:pPr>
            <a:r>
              <a:rPr b="0" i="0" lang="en" sz="1200" u="none" cap="none" strike="noStrike">
                <a:solidFill>
                  <a:schemeClr val="dk1"/>
                </a:solidFill>
                <a:latin typeface="Poppins Medium"/>
                <a:ea typeface="Poppins Medium"/>
                <a:cs typeface="Poppins Medium"/>
                <a:sym typeface="Poppins Medium"/>
              </a:rPr>
              <a:t>Can be enrolled/covered by:</a:t>
            </a:r>
            <a:endParaRPr b="0" i="0" sz="1200" u="none" cap="none" strike="noStrike">
              <a:solidFill>
                <a:schemeClr val="dk1"/>
              </a:solidFill>
              <a:latin typeface="Poppins Medium"/>
              <a:ea typeface="Poppins Medium"/>
              <a:cs typeface="Poppins Medium"/>
              <a:sym typeface="Poppins Medium"/>
            </a:endParaRPr>
          </a:p>
          <a:p>
            <a:pPr indent="0" lvl="0" marL="548640" marR="0" rtl="0" algn="l">
              <a:lnSpc>
                <a:spcPct val="100000"/>
              </a:lnSpc>
              <a:spcBef>
                <a:spcPts val="1300"/>
              </a:spcBef>
              <a:spcAft>
                <a:spcPts val="0"/>
              </a:spcAft>
              <a:buClr>
                <a:srgbClr val="000000"/>
              </a:buClr>
              <a:buSzPts val="1200"/>
              <a:buFont typeface="Arial"/>
              <a:buNone/>
            </a:pPr>
            <a:r>
              <a:rPr b="0" i="0" lang="en" sz="1200" u="none" cap="none" strike="noStrike">
                <a:solidFill>
                  <a:schemeClr val="dk1"/>
                </a:solidFill>
                <a:latin typeface="Poppins"/>
                <a:ea typeface="Poppins"/>
                <a:cs typeface="Poppins"/>
                <a:sym typeface="Poppins"/>
              </a:rPr>
              <a:t>Limited FSA or combination FSA</a:t>
            </a:r>
            <a:endParaRPr b="0" i="0" sz="1200" u="none" cap="none" strike="noStrike">
              <a:solidFill>
                <a:schemeClr val="dk1"/>
              </a:solidFill>
              <a:latin typeface="Poppins"/>
              <a:ea typeface="Poppins"/>
              <a:cs typeface="Poppins"/>
              <a:sym typeface="Poppins"/>
            </a:endParaRPr>
          </a:p>
          <a:p>
            <a:pPr indent="0" lvl="0" marL="548640" marR="0" rtl="0" algn="l">
              <a:lnSpc>
                <a:spcPct val="100000"/>
              </a:lnSpc>
              <a:spcBef>
                <a:spcPts val="500"/>
              </a:spcBef>
              <a:spcAft>
                <a:spcPts val="0"/>
              </a:spcAft>
              <a:buClr>
                <a:srgbClr val="000000"/>
              </a:buClr>
              <a:buSzPts val="1200"/>
              <a:buFont typeface="Arial"/>
              <a:buNone/>
            </a:pPr>
            <a:r>
              <a:rPr b="0" i="0" lang="en" sz="1200" u="none" cap="none" strike="noStrike">
                <a:solidFill>
                  <a:schemeClr val="dk1"/>
                </a:solidFill>
                <a:latin typeface="Poppins"/>
                <a:ea typeface="Poppins"/>
                <a:cs typeface="Poppins"/>
                <a:sym typeface="Poppins"/>
              </a:rPr>
              <a:t>Dependent care FSA</a:t>
            </a:r>
            <a:endParaRPr b="0" i="0" sz="1200" u="none" cap="none" strike="noStrike">
              <a:solidFill>
                <a:schemeClr val="dk1"/>
              </a:solidFill>
              <a:latin typeface="Poppins"/>
              <a:ea typeface="Poppins"/>
              <a:cs typeface="Poppins"/>
              <a:sym typeface="Poppins"/>
            </a:endParaRPr>
          </a:p>
          <a:p>
            <a:pPr indent="-228600" lvl="0" marL="320040" marR="0" rtl="0" algn="l">
              <a:lnSpc>
                <a:spcPct val="95000"/>
              </a:lnSpc>
              <a:spcBef>
                <a:spcPts val="500"/>
              </a:spcBef>
              <a:spcAft>
                <a:spcPts val="0"/>
              </a:spcAft>
              <a:buClr>
                <a:srgbClr val="000000"/>
              </a:buClr>
              <a:buSzPts val="1200"/>
              <a:buFont typeface="Arial"/>
              <a:buNone/>
            </a:pPr>
            <a:r>
              <a:t/>
            </a:r>
            <a:endParaRPr b="0" i="0" sz="1200" u="none" cap="none" strike="noStrike">
              <a:solidFill>
                <a:schemeClr val="dk1"/>
              </a:solidFill>
              <a:latin typeface="Poppins Medium"/>
              <a:ea typeface="Poppins Medium"/>
              <a:cs typeface="Poppins Medium"/>
              <a:sym typeface="Poppins Medium"/>
            </a:endParaRPr>
          </a:p>
        </p:txBody>
      </p:sp>
      <p:sp>
        <p:nvSpPr>
          <p:cNvPr id="9667" name="Google Shape;9667;g3d53bdb51f7_0_4823"/>
          <p:cNvSpPr txBox="1"/>
          <p:nvPr/>
        </p:nvSpPr>
        <p:spPr>
          <a:xfrm>
            <a:off x="4321125" y="1576186"/>
            <a:ext cx="4107300" cy="557400"/>
          </a:xfrm>
          <a:prstGeom prst="rect">
            <a:avLst/>
          </a:prstGeom>
          <a:noFill/>
          <a:ln>
            <a:noFill/>
          </a:ln>
        </p:spPr>
        <p:txBody>
          <a:bodyPr anchorCtr="0" anchor="t" bIns="0" lIns="0" spcFirstLastPara="1" rIns="0" wrap="square" tIns="0">
            <a:noAutofit/>
          </a:bodyPr>
          <a:lstStyle/>
          <a:p>
            <a:pPr indent="0" lvl="0" marL="0" marR="0" rtl="0" algn="l">
              <a:lnSpc>
                <a:spcPct val="95000"/>
              </a:lnSpc>
              <a:spcBef>
                <a:spcPts val="0"/>
              </a:spcBef>
              <a:spcAft>
                <a:spcPts val="0"/>
              </a:spcAft>
              <a:buClr>
                <a:srgbClr val="000000"/>
              </a:buClr>
              <a:buSzPts val="1537"/>
              <a:buFont typeface="Arial"/>
              <a:buNone/>
            </a:pPr>
            <a:r>
              <a:rPr b="1" i="0" lang="en" sz="1537" u="none" cap="none" strike="noStrike">
                <a:solidFill>
                  <a:srgbClr val="25146F"/>
                </a:solidFill>
                <a:latin typeface="Poppins"/>
                <a:ea typeface="Poppins"/>
                <a:cs typeface="Poppins"/>
                <a:sym typeface="Poppins"/>
              </a:rPr>
              <a:t>You must be enrolled in a high-deductible health plan (HDHP)</a:t>
            </a:r>
            <a:endParaRPr b="1" i="0" sz="1537" u="none" cap="none" strike="noStrike">
              <a:solidFill>
                <a:srgbClr val="25146F"/>
              </a:solidFill>
              <a:latin typeface="Poppins"/>
              <a:ea typeface="Poppins"/>
              <a:cs typeface="Poppins"/>
              <a:sym typeface="Poppins"/>
            </a:endParaRPr>
          </a:p>
        </p:txBody>
      </p:sp>
      <p:sp>
        <p:nvSpPr>
          <p:cNvPr id="9668" name="Google Shape;9668;g3d53bdb51f7_0_4823"/>
          <p:cNvSpPr txBox="1"/>
          <p:nvPr/>
        </p:nvSpPr>
        <p:spPr>
          <a:xfrm>
            <a:off x="315022" y="4856559"/>
            <a:ext cx="3249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rgbClr val="25146F"/>
                </a:solidFill>
                <a:latin typeface="Poppins Medium"/>
                <a:ea typeface="Poppins Medium"/>
                <a:cs typeface="Poppins Medium"/>
                <a:sym typeface="Poppins Medium"/>
              </a:rPr>
              <a:t>Page </a:t>
            </a:r>
            <a:fld id="{00000000-1234-1234-1234-123412341234}" type="slidenum">
              <a:rPr b="0" i="0" lang="en" sz="525" u="none" cap="none" strike="noStrike">
                <a:solidFill>
                  <a:srgbClr val="25146F"/>
                </a:solidFill>
                <a:latin typeface="Poppins Medium"/>
                <a:ea typeface="Poppins Medium"/>
                <a:cs typeface="Poppins Medium"/>
                <a:sym typeface="Poppins Medium"/>
              </a:rPr>
              <a:t>‹#›</a:t>
            </a:fld>
            <a:endParaRPr b="0" i="0" sz="525" u="none" cap="none" strike="noStrike">
              <a:solidFill>
                <a:srgbClr val="25146F"/>
              </a:solidFill>
              <a:latin typeface="Poppins Medium"/>
              <a:ea typeface="Poppins Medium"/>
              <a:cs typeface="Poppins Medium"/>
              <a:sym typeface="Poppins Medium"/>
            </a:endParaRPr>
          </a:p>
        </p:txBody>
      </p:sp>
      <p:sp>
        <p:nvSpPr>
          <p:cNvPr id="9669" name="Google Shape;9669;g3d53bdb51f7_0_4823"/>
          <p:cNvSpPr/>
          <p:nvPr/>
        </p:nvSpPr>
        <p:spPr>
          <a:xfrm>
            <a:off x="4572000" y="3022024"/>
            <a:ext cx="114058" cy="99602"/>
          </a:xfrm>
          <a:custGeom>
            <a:rect b="b" l="l" r="r" t="t"/>
            <a:pathLst>
              <a:path extrusionOk="0" h="2882" w="3301">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1C6E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9670" name="Google Shape;9670;g3d53bdb51f7_0_4823"/>
          <p:cNvSpPr/>
          <p:nvPr/>
        </p:nvSpPr>
        <p:spPr>
          <a:xfrm>
            <a:off x="4572000" y="3258324"/>
            <a:ext cx="114058" cy="99602"/>
          </a:xfrm>
          <a:custGeom>
            <a:rect b="b" l="l" r="r" t="t"/>
            <a:pathLst>
              <a:path extrusionOk="0" h="2882" w="3301">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1C6E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74" name="Shape 9674"/>
        <p:cNvGrpSpPr/>
        <p:nvPr/>
      </p:nvGrpSpPr>
      <p:grpSpPr>
        <a:xfrm>
          <a:off x="0" y="0"/>
          <a:ext cx="0" cy="0"/>
          <a:chOff x="0" y="0"/>
          <a:chExt cx="0" cy="0"/>
        </a:xfrm>
      </p:grpSpPr>
      <p:sp>
        <p:nvSpPr>
          <p:cNvPr id="9675" name="Google Shape;9675;g3d53bdb51f7_0_4877"/>
          <p:cNvSpPr txBox="1"/>
          <p:nvPr>
            <p:ph type="title"/>
          </p:nvPr>
        </p:nvSpPr>
        <p:spPr>
          <a:xfrm>
            <a:off x="391953" y="347759"/>
            <a:ext cx="8489100" cy="372000"/>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SzPts val="2500"/>
              <a:buNone/>
            </a:pPr>
            <a:r>
              <a:rPr lang="en"/>
              <a:t>Benefits after age 65</a:t>
            </a:r>
            <a:endParaRPr/>
          </a:p>
        </p:txBody>
      </p:sp>
      <p:sp>
        <p:nvSpPr>
          <p:cNvPr id="9676" name="Google Shape;9676;g3d53bdb51f7_0_4877"/>
          <p:cNvSpPr txBox="1"/>
          <p:nvPr>
            <p:ph idx="1" type="body"/>
          </p:nvPr>
        </p:nvSpPr>
        <p:spPr>
          <a:xfrm>
            <a:off x="4263400" y="1835375"/>
            <a:ext cx="4248000" cy="1932900"/>
          </a:xfrm>
          <a:prstGeom prst="rect">
            <a:avLst/>
          </a:prstGeom>
          <a:noFill/>
          <a:ln>
            <a:noFill/>
          </a:ln>
        </p:spPr>
        <p:txBody>
          <a:bodyPr anchorCtr="0" anchor="t" bIns="0" lIns="0" spcFirstLastPara="1" rIns="0" wrap="square" tIns="0">
            <a:noAutofit/>
          </a:bodyPr>
          <a:lstStyle/>
          <a:p>
            <a:pPr indent="0" lvl="0" marL="0" rtl="0" algn="l">
              <a:lnSpc>
                <a:spcPct val="105000"/>
              </a:lnSpc>
              <a:spcBef>
                <a:spcPts val="500"/>
              </a:spcBef>
              <a:spcAft>
                <a:spcPts val="0"/>
              </a:spcAft>
              <a:buSzPts val="900"/>
              <a:buNone/>
            </a:pPr>
            <a:r>
              <a:rPr b="1" lang="en" sz="1200">
                <a:latin typeface="Poppins"/>
                <a:ea typeface="Poppins"/>
                <a:cs typeface="Poppins"/>
                <a:sym typeface="Poppins"/>
              </a:rPr>
              <a:t>You are eligible to contribute to an HSA after you turn 65 if you meet the following criteria:</a:t>
            </a:r>
            <a:endParaRPr b="1" sz="1200">
              <a:latin typeface="Poppins"/>
              <a:ea typeface="Poppins"/>
              <a:cs typeface="Poppins"/>
              <a:sym typeface="Poppins"/>
            </a:endParaRPr>
          </a:p>
          <a:p>
            <a:pPr indent="-304800" lvl="0" marL="457200" rtl="0" algn="l">
              <a:lnSpc>
                <a:spcPct val="100000"/>
              </a:lnSpc>
              <a:spcBef>
                <a:spcPts val="1000"/>
              </a:spcBef>
              <a:spcAft>
                <a:spcPts val="0"/>
              </a:spcAft>
              <a:buSzPts val="1200"/>
              <a:buFont typeface="Poppins"/>
              <a:buChar char="●"/>
            </a:pPr>
            <a:r>
              <a:rPr lang="en" sz="1200">
                <a:latin typeface="Poppins"/>
                <a:ea typeface="Poppins"/>
                <a:cs typeface="Poppins"/>
                <a:sym typeface="Poppins"/>
              </a:rPr>
              <a:t>You remain enrolled in a qualified high-deductible health plan (HDHP) </a:t>
            </a:r>
            <a:endParaRPr sz="1200">
              <a:latin typeface="Poppins"/>
              <a:ea typeface="Poppins"/>
              <a:cs typeface="Poppins"/>
              <a:sym typeface="Poppins"/>
            </a:endParaRPr>
          </a:p>
          <a:p>
            <a:pPr indent="-304800" lvl="0" marL="457200" rtl="0" algn="l">
              <a:lnSpc>
                <a:spcPct val="100000"/>
              </a:lnSpc>
              <a:spcBef>
                <a:spcPts val="1000"/>
              </a:spcBef>
              <a:spcAft>
                <a:spcPts val="0"/>
              </a:spcAft>
              <a:buSzPts val="1200"/>
              <a:buFont typeface="Poppins"/>
              <a:buChar char="●"/>
            </a:pPr>
            <a:r>
              <a:rPr lang="en" sz="1200">
                <a:latin typeface="Poppins"/>
                <a:ea typeface="Poppins"/>
                <a:cs typeface="Poppins"/>
                <a:sym typeface="Poppins"/>
              </a:rPr>
              <a:t>You do not enroll in Medicare</a:t>
            </a:r>
            <a:endParaRPr sz="1200">
              <a:latin typeface="Poppins"/>
              <a:ea typeface="Poppins"/>
              <a:cs typeface="Poppins"/>
              <a:sym typeface="Poppins"/>
            </a:endParaRPr>
          </a:p>
          <a:p>
            <a:pPr indent="0" lvl="0" marL="0" rtl="0" algn="l">
              <a:lnSpc>
                <a:spcPct val="105000"/>
              </a:lnSpc>
              <a:spcBef>
                <a:spcPts val="1000"/>
              </a:spcBef>
              <a:spcAft>
                <a:spcPts val="0"/>
              </a:spcAft>
              <a:buSzPts val="900"/>
              <a:buNone/>
            </a:pPr>
            <a:r>
              <a:t/>
            </a:r>
            <a:endParaRPr sz="1200">
              <a:latin typeface="Poppins"/>
              <a:ea typeface="Poppins"/>
              <a:cs typeface="Poppins"/>
              <a:sym typeface="Poppins"/>
            </a:endParaRPr>
          </a:p>
          <a:p>
            <a:pPr indent="0" lvl="0" marL="0" rtl="0" algn="l">
              <a:lnSpc>
                <a:spcPct val="105000"/>
              </a:lnSpc>
              <a:spcBef>
                <a:spcPts val="0"/>
              </a:spcBef>
              <a:spcAft>
                <a:spcPts val="0"/>
              </a:spcAft>
              <a:buSzPts val="900"/>
              <a:buNone/>
            </a:pPr>
            <a:r>
              <a:rPr lang="en" sz="1200">
                <a:latin typeface="Poppins"/>
                <a:ea typeface="Poppins"/>
                <a:cs typeface="Poppins"/>
                <a:sym typeface="Poppins"/>
              </a:rPr>
              <a:t>Note: If you sign up for Social Security, you are automatically enrolled in Medicare Part A.</a:t>
            </a:r>
            <a:endParaRPr sz="1200">
              <a:latin typeface="Poppins"/>
              <a:ea typeface="Poppins"/>
              <a:cs typeface="Poppins"/>
              <a:sym typeface="Poppins"/>
            </a:endParaRPr>
          </a:p>
          <a:p>
            <a:pPr indent="0" lvl="0" marL="0" rtl="0" algn="l">
              <a:lnSpc>
                <a:spcPct val="100000"/>
              </a:lnSpc>
              <a:spcBef>
                <a:spcPts val="400"/>
              </a:spcBef>
              <a:spcAft>
                <a:spcPts val="1100"/>
              </a:spcAft>
              <a:buSzPts val="900"/>
              <a:buNone/>
            </a:pPr>
            <a:r>
              <a:t/>
            </a:r>
            <a:endParaRPr sz="1200"/>
          </a:p>
        </p:txBody>
      </p:sp>
      <p:pic>
        <p:nvPicPr>
          <p:cNvPr id="9677" name="Google Shape;9677;g3d53bdb51f7_0_4877" title="AdobeStock_316218186.jpeg"/>
          <p:cNvPicPr preferRelativeResize="0"/>
          <p:nvPr>
            <p:ph idx="2" type="pic"/>
          </p:nvPr>
        </p:nvPicPr>
        <p:blipFill rotWithShape="1">
          <a:blip r:embed="rId3">
            <a:alphaModFix/>
          </a:blip>
          <a:srcRect b="5651" l="12029" r="33908" t="15758"/>
          <a:stretch/>
        </p:blipFill>
        <p:spPr>
          <a:xfrm>
            <a:off x="348885" y="1050131"/>
            <a:ext cx="3610500" cy="3503400"/>
          </a:xfrm>
          <a:prstGeom prst="roundRect">
            <a:avLst>
              <a:gd fmla="val 2529" name="adj"/>
            </a:avLst>
          </a:prstGeom>
          <a:noFill/>
          <a:ln>
            <a:noFill/>
          </a:ln>
        </p:spPr>
      </p:pic>
      <p:sp>
        <p:nvSpPr>
          <p:cNvPr id="9678" name="Google Shape;9678;g3d53bdb51f7_0_487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p>
            <a:pPr indent="0" lvl="0" marL="0" rtl="0" algn="l">
              <a:lnSpc>
                <a:spcPct val="100000"/>
              </a:lnSpc>
              <a:spcBef>
                <a:spcPts val="0"/>
              </a:spcBef>
              <a:spcAft>
                <a:spcPts val="0"/>
              </a:spcAft>
              <a:buClr>
                <a:srgbClr val="000000"/>
              </a:buClr>
              <a:buSzPts val="500"/>
              <a:buFont typeface="Arial"/>
              <a:buNone/>
            </a:pPr>
            <a:r>
              <a:rPr lang="en"/>
              <a:t>Page </a:t>
            </a:r>
            <a:fld id="{00000000-1234-1234-1234-123412341234}" type="slidenum">
              <a:rPr lang="en"/>
              <a:t>‹#›</a:t>
            </a:fld>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82" name="Shape 9682"/>
        <p:cNvGrpSpPr/>
        <p:nvPr/>
      </p:nvGrpSpPr>
      <p:grpSpPr>
        <a:xfrm>
          <a:off x="0" y="0"/>
          <a:ext cx="0" cy="0"/>
          <a:chOff x="0" y="0"/>
          <a:chExt cx="0" cy="0"/>
        </a:xfrm>
      </p:grpSpPr>
      <p:sp>
        <p:nvSpPr>
          <p:cNvPr id="9683" name="Google Shape;9683;g3d53bdb51f7_0_487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p>
            <a:pPr indent="0" lvl="0" marL="0" rtl="0" algn="l">
              <a:lnSpc>
                <a:spcPct val="100000"/>
              </a:lnSpc>
              <a:spcBef>
                <a:spcPts val="0"/>
              </a:spcBef>
              <a:spcAft>
                <a:spcPts val="0"/>
              </a:spcAft>
              <a:buClr>
                <a:srgbClr val="000000"/>
              </a:buClr>
              <a:buSzPts val="500"/>
              <a:buFont typeface="Arial"/>
              <a:buNone/>
            </a:pPr>
            <a:r>
              <a:rPr lang="en"/>
              <a:t>Page </a:t>
            </a:r>
            <a:fld id="{00000000-1234-1234-1234-123412341234}" type="slidenum">
              <a:rPr lang="en"/>
              <a:t>‹#›</a:t>
            </a:fld>
            <a:endParaRPr/>
          </a:p>
        </p:txBody>
      </p:sp>
      <p:sp>
        <p:nvSpPr>
          <p:cNvPr id="9684" name="Google Shape;9684;g3d53bdb51f7_0_4870"/>
          <p:cNvSpPr txBox="1"/>
          <p:nvPr>
            <p:ph type="title"/>
          </p:nvPr>
        </p:nvSpPr>
        <p:spPr>
          <a:xfrm>
            <a:off x="309269" y="314400"/>
            <a:ext cx="8508600" cy="357000"/>
          </a:xfrm>
          <a:prstGeom prst="rect">
            <a:avLst/>
          </a:prstGeom>
          <a:noFill/>
          <a:ln>
            <a:noFill/>
          </a:ln>
        </p:spPr>
        <p:txBody>
          <a:bodyPr anchorCtr="0" anchor="t" bIns="0" lIns="0" spcFirstLastPara="1" rIns="0" wrap="square" tIns="0">
            <a:noAutofit/>
          </a:bodyPr>
          <a:lstStyle/>
          <a:p>
            <a:pPr indent="0" lvl="0" marL="0" rtl="0" algn="l">
              <a:lnSpc>
                <a:spcPct val="101000"/>
              </a:lnSpc>
              <a:spcBef>
                <a:spcPts val="0"/>
              </a:spcBef>
              <a:spcAft>
                <a:spcPts val="0"/>
              </a:spcAft>
              <a:buSzPts val="2500"/>
              <a:buNone/>
            </a:pPr>
            <a:r>
              <a:rPr lang="en"/>
              <a:t>What does an HSA cover?</a:t>
            </a:r>
            <a:endParaRPr/>
          </a:p>
        </p:txBody>
      </p:sp>
      <p:sp>
        <p:nvSpPr>
          <p:cNvPr id="9685" name="Google Shape;9685;g3d53bdb51f7_0_4870"/>
          <p:cNvSpPr txBox="1"/>
          <p:nvPr>
            <p:ph idx="2" type="body"/>
          </p:nvPr>
        </p:nvSpPr>
        <p:spPr>
          <a:xfrm>
            <a:off x="639925" y="1434875"/>
            <a:ext cx="3932100" cy="2445600"/>
          </a:xfrm>
          <a:prstGeom prst="rect">
            <a:avLst/>
          </a:prstGeom>
          <a:noFill/>
          <a:ln>
            <a:noFill/>
          </a:ln>
        </p:spPr>
        <p:txBody>
          <a:bodyPr anchorCtr="0" anchor="t" bIns="0" lIns="0" spcFirstLastPara="1" rIns="0" wrap="square" tIns="0">
            <a:noAutofit/>
          </a:bodyPr>
          <a:lstStyle/>
          <a:p>
            <a:pPr indent="0" lvl="0" marL="0" marR="0" rtl="0" algn="l">
              <a:lnSpc>
                <a:spcPct val="105000"/>
              </a:lnSpc>
              <a:spcBef>
                <a:spcPts val="500"/>
              </a:spcBef>
              <a:spcAft>
                <a:spcPts val="0"/>
              </a:spcAft>
              <a:buSzPts val="1000"/>
              <a:buNone/>
            </a:pPr>
            <a:r>
              <a:rPr lang="en" sz="1300"/>
              <a:t>Eligible expenses include but are not limited to:</a:t>
            </a:r>
            <a:endParaRPr sz="1300"/>
          </a:p>
          <a:p>
            <a:pPr indent="-304800" lvl="0" marL="457200" marR="0" rtl="0" algn="l">
              <a:lnSpc>
                <a:spcPct val="100000"/>
              </a:lnSpc>
              <a:spcBef>
                <a:spcPts val="1200"/>
              </a:spcBef>
              <a:spcAft>
                <a:spcPts val="0"/>
              </a:spcAft>
              <a:buClr>
                <a:srgbClr val="DA0025"/>
              </a:buClr>
              <a:buSzPts val="1200"/>
              <a:buFont typeface="Poppins"/>
              <a:buChar char="●"/>
            </a:pPr>
            <a:r>
              <a:rPr lang="en" sz="1200">
                <a:latin typeface="Poppins"/>
                <a:ea typeface="Poppins"/>
                <a:cs typeface="Poppins"/>
                <a:sym typeface="Poppins"/>
              </a:rPr>
              <a:t>Copays, coinsurance, insurance premiums</a:t>
            </a:r>
            <a:endParaRPr sz="1200">
              <a:latin typeface="Poppins"/>
              <a:ea typeface="Poppins"/>
              <a:cs typeface="Poppins"/>
              <a:sym typeface="Poppins"/>
            </a:endParaRPr>
          </a:p>
          <a:p>
            <a:pPr indent="-304800" lvl="0" marL="457200" rtl="0" algn="l">
              <a:lnSpc>
                <a:spcPct val="100000"/>
              </a:lnSpc>
              <a:spcBef>
                <a:spcPts val="500"/>
              </a:spcBef>
              <a:spcAft>
                <a:spcPts val="0"/>
              </a:spcAft>
              <a:buClr>
                <a:srgbClr val="DA0025"/>
              </a:buClr>
              <a:buSzPts val="1200"/>
              <a:buFont typeface="Poppins"/>
              <a:buChar char="●"/>
            </a:pPr>
            <a:r>
              <a:rPr lang="en" sz="1200">
                <a:latin typeface="Poppins"/>
                <a:ea typeface="Poppins"/>
                <a:cs typeface="Poppins"/>
                <a:sym typeface="Poppins"/>
              </a:rPr>
              <a:t>Doctor visits and surgeries</a:t>
            </a:r>
            <a:endParaRPr sz="1200">
              <a:latin typeface="Poppins"/>
              <a:ea typeface="Poppins"/>
              <a:cs typeface="Poppins"/>
              <a:sym typeface="Poppins"/>
            </a:endParaRPr>
          </a:p>
          <a:p>
            <a:pPr indent="-304800" lvl="0" marL="457200" rtl="0" algn="l">
              <a:lnSpc>
                <a:spcPct val="100000"/>
              </a:lnSpc>
              <a:spcBef>
                <a:spcPts val="500"/>
              </a:spcBef>
              <a:spcAft>
                <a:spcPts val="0"/>
              </a:spcAft>
              <a:buClr>
                <a:srgbClr val="DA0025"/>
              </a:buClr>
              <a:buSzPts val="1200"/>
              <a:buFont typeface="Poppins"/>
              <a:buChar char="●"/>
            </a:pPr>
            <a:r>
              <a:rPr lang="en" sz="1200">
                <a:latin typeface="Poppins"/>
                <a:ea typeface="Poppins"/>
                <a:cs typeface="Poppins"/>
                <a:sym typeface="Poppins"/>
              </a:rPr>
              <a:t>Over-the-counter medications (first-aid, allergy, asthma, cold/flu, heartburn, etc.)</a:t>
            </a:r>
            <a:endParaRPr sz="1200">
              <a:latin typeface="Poppins"/>
              <a:ea typeface="Poppins"/>
              <a:cs typeface="Poppins"/>
              <a:sym typeface="Poppins"/>
            </a:endParaRPr>
          </a:p>
          <a:p>
            <a:pPr indent="-304800" lvl="0" marL="457200" rtl="0" algn="l">
              <a:lnSpc>
                <a:spcPct val="100000"/>
              </a:lnSpc>
              <a:spcBef>
                <a:spcPts val="500"/>
              </a:spcBef>
              <a:spcAft>
                <a:spcPts val="0"/>
              </a:spcAft>
              <a:buClr>
                <a:srgbClr val="DA0025"/>
              </a:buClr>
              <a:buSzPts val="1200"/>
              <a:buFont typeface="Poppins"/>
              <a:buChar char="●"/>
            </a:pPr>
            <a:r>
              <a:rPr lang="en" sz="1200">
                <a:latin typeface="Poppins"/>
                <a:ea typeface="Poppins"/>
                <a:cs typeface="Poppins"/>
                <a:sym typeface="Poppins"/>
              </a:rPr>
              <a:t>Prescription drugs</a:t>
            </a:r>
            <a:endParaRPr sz="1200">
              <a:latin typeface="Poppins"/>
              <a:ea typeface="Poppins"/>
              <a:cs typeface="Poppins"/>
              <a:sym typeface="Poppins"/>
            </a:endParaRPr>
          </a:p>
          <a:p>
            <a:pPr indent="-304800" lvl="0" marL="457200" rtl="0" algn="l">
              <a:lnSpc>
                <a:spcPct val="100000"/>
              </a:lnSpc>
              <a:spcBef>
                <a:spcPts val="500"/>
              </a:spcBef>
              <a:spcAft>
                <a:spcPts val="0"/>
              </a:spcAft>
              <a:buClr>
                <a:srgbClr val="DA0025"/>
              </a:buClr>
              <a:buSzPts val="1200"/>
              <a:buFont typeface="Poppins"/>
              <a:buChar char="●"/>
            </a:pPr>
            <a:r>
              <a:rPr lang="en" sz="1200">
                <a:latin typeface="Poppins"/>
                <a:ea typeface="Poppins"/>
                <a:cs typeface="Poppins"/>
                <a:sym typeface="Poppins"/>
              </a:rPr>
              <a:t>Birthing and Lamaze classes</a:t>
            </a:r>
            <a:endParaRPr sz="1200">
              <a:latin typeface="Poppins"/>
              <a:ea typeface="Poppins"/>
              <a:cs typeface="Poppins"/>
              <a:sym typeface="Poppins"/>
            </a:endParaRPr>
          </a:p>
          <a:p>
            <a:pPr indent="-304800" lvl="0" marL="457200" rtl="0" algn="l">
              <a:lnSpc>
                <a:spcPct val="100000"/>
              </a:lnSpc>
              <a:spcBef>
                <a:spcPts val="500"/>
              </a:spcBef>
              <a:spcAft>
                <a:spcPts val="0"/>
              </a:spcAft>
              <a:buClr>
                <a:srgbClr val="DA0025"/>
              </a:buClr>
              <a:buSzPts val="1200"/>
              <a:buFont typeface="Poppins"/>
              <a:buChar char="●"/>
            </a:pPr>
            <a:r>
              <a:rPr lang="en" sz="1200">
                <a:latin typeface="Poppins"/>
                <a:ea typeface="Poppins"/>
                <a:cs typeface="Poppins"/>
                <a:sym typeface="Poppins"/>
              </a:rPr>
              <a:t>Dental and orthodontia </a:t>
            </a:r>
            <a:endParaRPr sz="1200">
              <a:latin typeface="Poppins"/>
              <a:ea typeface="Poppins"/>
              <a:cs typeface="Poppins"/>
              <a:sym typeface="Poppins"/>
            </a:endParaRPr>
          </a:p>
          <a:p>
            <a:pPr indent="-304800" lvl="0" marL="457200" rtl="0" algn="l">
              <a:lnSpc>
                <a:spcPct val="100000"/>
              </a:lnSpc>
              <a:spcBef>
                <a:spcPts val="500"/>
              </a:spcBef>
              <a:spcAft>
                <a:spcPts val="500"/>
              </a:spcAft>
              <a:buClr>
                <a:srgbClr val="DA0025"/>
              </a:buClr>
              <a:buSzPts val="1200"/>
              <a:buFont typeface="Poppins"/>
              <a:buChar char="●"/>
            </a:pPr>
            <a:r>
              <a:rPr lang="en" sz="1200">
                <a:latin typeface="Poppins"/>
                <a:ea typeface="Poppins"/>
                <a:cs typeface="Poppins"/>
                <a:sym typeface="Poppins"/>
              </a:rPr>
              <a:t>Vision expenses, such as frames, contacts, prescription sunglasses, etc.</a:t>
            </a:r>
            <a:endParaRPr sz="1200">
              <a:latin typeface="Poppins"/>
              <a:ea typeface="Poppins"/>
              <a:cs typeface="Poppins"/>
              <a:sym typeface="Poppins"/>
            </a:endParaRPr>
          </a:p>
        </p:txBody>
      </p:sp>
      <p:pic>
        <p:nvPicPr>
          <p:cNvPr id="9686" name="Google Shape;9686;g3d53bdb51f7_0_4870"/>
          <p:cNvPicPr preferRelativeResize="0"/>
          <p:nvPr/>
        </p:nvPicPr>
        <p:blipFill rotWithShape="1">
          <a:blip r:embed="rId3">
            <a:alphaModFix/>
          </a:blip>
          <a:srcRect b="0" l="0" r="0" t="0"/>
          <a:stretch/>
        </p:blipFill>
        <p:spPr>
          <a:xfrm>
            <a:off x="4818553" y="-137727"/>
            <a:ext cx="4248967" cy="5578576"/>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90" name="Shape 9690"/>
        <p:cNvGrpSpPr/>
        <p:nvPr/>
      </p:nvGrpSpPr>
      <p:grpSpPr>
        <a:xfrm>
          <a:off x="0" y="0"/>
          <a:ext cx="0" cy="0"/>
          <a:chOff x="0" y="0"/>
          <a:chExt cx="0" cy="0"/>
        </a:xfrm>
      </p:grpSpPr>
      <p:sp>
        <p:nvSpPr>
          <p:cNvPr id="9691" name="Google Shape;9691;g3d53bdb51f7_0_4832"/>
          <p:cNvSpPr txBox="1"/>
          <p:nvPr/>
        </p:nvSpPr>
        <p:spPr>
          <a:xfrm>
            <a:off x="1075972" y="3292318"/>
            <a:ext cx="1720500" cy="4464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650"/>
              <a:buFont typeface="Arial"/>
              <a:buNone/>
            </a:pPr>
            <a:r>
              <a:rPr b="0" i="0" lang="en" sz="1450" u="none" cap="none" strike="noStrike">
                <a:solidFill>
                  <a:schemeClr val="dk1"/>
                </a:solidFill>
                <a:latin typeface="Poppins Medium"/>
                <a:ea typeface="Poppins Medium"/>
                <a:cs typeface="Poppins Medium"/>
                <a:sym typeface="Poppins Medium"/>
              </a:rPr>
              <a:t>Tax-deductible contributions</a:t>
            </a:r>
            <a:endParaRPr b="0" i="0" sz="1450" u="none" cap="none" strike="noStrike">
              <a:solidFill>
                <a:schemeClr val="dk1"/>
              </a:solidFill>
              <a:latin typeface="Poppins Medium"/>
              <a:ea typeface="Poppins Medium"/>
              <a:cs typeface="Poppins Medium"/>
              <a:sym typeface="Poppins Medium"/>
            </a:endParaRPr>
          </a:p>
        </p:txBody>
      </p:sp>
      <p:sp>
        <p:nvSpPr>
          <p:cNvPr id="9692" name="Google Shape;9692;g3d53bdb51f7_0_4832"/>
          <p:cNvSpPr txBox="1"/>
          <p:nvPr/>
        </p:nvSpPr>
        <p:spPr>
          <a:xfrm>
            <a:off x="3459150" y="3292318"/>
            <a:ext cx="1976400" cy="6696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650"/>
              <a:buFont typeface="Arial"/>
              <a:buNone/>
            </a:pPr>
            <a:r>
              <a:rPr b="0" i="0" lang="en" sz="1450" u="none" cap="none" strike="noStrike">
                <a:solidFill>
                  <a:schemeClr val="dk1"/>
                </a:solidFill>
                <a:latin typeface="Poppins Medium"/>
                <a:ea typeface="Poppins Medium"/>
                <a:cs typeface="Poppins Medium"/>
                <a:sym typeface="Poppins Medium"/>
              </a:rPr>
              <a:t>Tax-free accumulation of interest &amp; dividends</a:t>
            </a:r>
            <a:endParaRPr b="0" i="0" sz="1450" u="none" cap="none" strike="noStrike">
              <a:solidFill>
                <a:schemeClr val="dk1"/>
              </a:solidFill>
              <a:latin typeface="Poppins Medium"/>
              <a:ea typeface="Poppins Medium"/>
              <a:cs typeface="Poppins Medium"/>
              <a:sym typeface="Poppins Medium"/>
            </a:endParaRPr>
          </a:p>
        </p:txBody>
      </p:sp>
      <p:sp>
        <p:nvSpPr>
          <p:cNvPr id="9693" name="Google Shape;9693;g3d53bdb51f7_0_4832"/>
          <p:cNvSpPr txBox="1"/>
          <p:nvPr/>
        </p:nvSpPr>
        <p:spPr>
          <a:xfrm>
            <a:off x="5848937" y="3292318"/>
            <a:ext cx="2219100" cy="6696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650"/>
              <a:buFont typeface="Arial"/>
              <a:buNone/>
            </a:pPr>
            <a:r>
              <a:rPr b="0" i="0" lang="en" sz="1450" u="none" cap="none" strike="noStrike">
                <a:solidFill>
                  <a:schemeClr val="dk1"/>
                </a:solidFill>
                <a:latin typeface="Poppins Medium"/>
                <a:ea typeface="Poppins Medium"/>
                <a:cs typeface="Poppins Medium"/>
                <a:sym typeface="Poppins Medium"/>
              </a:rPr>
              <a:t>Tax-free distributions for qualified medical expenses</a:t>
            </a:r>
            <a:endParaRPr b="0" i="0" sz="1450" u="none" cap="none" strike="noStrike">
              <a:solidFill>
                <a:schemeClr val="dk1"/>
              </a:solidFill>
              <a:latin typeface="Poppins Medium"/>
              <a:ea typeface="Poppins Medium"/>
              <a:cs typeface="Poppins Medium"/>
              <a:sym typeface="Poppins Medium"/>
            </a:endParaRPr>
          </a:p>
        </p:txBody>
      </p:sp>
      <p:sp>
        <p:nvSpPr>
          <p:cNvPr id="9694" name="Google Shape;9694;g3d53bdb51f7_0_4832"/>
          <p:cNvSpPr txBox="1"/>
          <p:nvPr>
            <p:ph idx="4294967295" type="title"/>
          </p:nvPr>
        </p:nvSpPr>
        <p:spPr>
          <a:xfrm>
            <a:off x="244353" y="200600"/>
            <a:ext cx="8661600" cy="572700"/>
          </a:xfrm>
          <a:prstGeom prst="rect">
            <a:avLst/>
          </a:prstGeom>
          <a:noFill/>
          <a:ln>
            <a:noFill/>
          </a:ln>
        </p:spPr>
        <p:txBody>
          <a:bodyPr anchorCtr="0" anchor="b" bIns="34275" lIns="68550" spcFirstLastPara="1" rIns="68550" wrap="square" tIns="34275">
            <a:normAutofit/>
          </a:bodyPr>
          <a:lstStyle/>
          <a:p>
            <a:pPr indent="0" lvl="0" marL="0" rtl="0" algn="l">
              <a:lnSpc>
                <a:spcPct val="100000"/>
              </a:lnSpc>
              <a:spcBef>
                <a:spcPts val="0"/>
              </a:spcBef>
              <a:spcAft>
                <a:spcPts val="0"/>
              </a:spcAft>
              <a:buSzPts val="2400"/>
              <a:buNone/>
            </a:pPr>
            <a:r>
              <a:rPr lang="en"/>
              <a:t>Tax advantages</a:t>
            </a:r>
            <a:endParaRPr/>
          </a:p>
        </p:txBody>
      </p:sp>
      <p:sp>
        <p:nvSpPr>
          <p:cNvPr id="9695" name="Google Shape;9695;g3d53bdb51f7_0_4832"/>
          <p:cNvSpPr txBox="1"/>
          <p:nvPr/>
        </p:nvSpPr>
        <p:spPr>
          <a:xfrm>
            <a:off x="315022" y="4856559"/>
            <a:ext cx="3249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rgbClr val="25146F"/>
                </a:solidFill>
                <a:latin typeface="Poppins Medium"/>
                <a:ea typeface="Poppins Medium"/>
                <a:cs typeface="Poppins Medium"/>
                <a:sym typeface="Poppins Medium"/>
              </a:rPr>
              <a:t>Page </a:t>
            </a:r>
            <a:fld id="{00000000-1234-1234-1234-123412341234}" type="slidenum">
              <a:rPr b="0" i="0" lang="en" sz="525" u="none" cap="none" strike="noStrike">
                <a:solidFill>
                  <a:srgbClr val="25146F"/>
                </a:solidFill>
                <a:latin typeface="Poppins Medium"/>
                <a:ea typeface="Poppins Medium"/>
                <a:cs typeface="Poppins Medium"/>
                <a:sym typeface="Poppins Medium"/>
              </a:rPr>
              <a:t>‹#›</a:t>
            </a:fld>
            <a:endParaRPr b="0" i="0" sz="525" u="none" cap="none" strike="noStrike">
              <a:solidFill>
                <a:srgbClr val="25146F"/>
              </a:solidFill>
              <a:latin typeface="Poppins Medium"/>
              <a:ea typeface="Poppins Medium"/>
              <a:cs typeface="Poppins Medium"/>
              <a:sym typeface="Poppins Medium"/>
            </a:endParaRPr>
          </a:p>
        </p:txBody>
      </p:sp>
      <p:grpSp>
        <p:nvGrpSpPr>
          <p:cNvPr id="9696" name="Google Shape;9696;g3d53bdb51f7_0_4832"/>
          <p:cNvGrpSpPr/>
          <p:nvPr/>
        </p:nvGrpSpPr>
        <p:grpSpPr>
          <a:xfrm>
            <a:off x="1217872" y="1591055"/>
            <a:ext cx="1436700" cy="1436700"/>
            <a:chOff x="1376522" y="1559550"/>
            <a:chExt cx="1436700" cy="1436700"/>
          </a:xfrm>
        </p:grpSpPr>
        <p:sp>
          <p:nvSpPr>
            <p:cNvPr id="9697" name="Google Shape;9697;g3d53bdb51f7_0_4832"/>
            <p:cNvSpPr/>
            <p:nvPr/>
          </p:nvSpPr>
          <p:spPr>
            <a:xfrm>
              <a:off x="1376522" y="1559550"/>
              <a:ext cx="1436700" cy="1436700"/>
            </a:xfrm>
            <a:prstGeom prst="roundRect">
              <a:avLst>
                <a:gd fmla="val 8546" name="adj"/>
              </a:avLst>
            </a:prstGeom>
            <a:gradFill>
              <a:gsLst>
                <a:gs pos="0">
                  <a:srgbClr val="F20019"/>
                </a:gs>
                <a:gs pos="92000">
                  <a:schemeClr val="accent3"/>
                </a:gs>
                <a:gs pos="100000">
                  <a:srgbClr val="8B0033"/>
                </a:gs>
              </a:gsLst>
              <a:lin ang="0" scaled="0"/>
            </a:gradFill>
            <a:ln>
              <a:noFill/>
            </a:ln>
            <a:effectLst>
              <a:outerShdw blurRad="85725" rotWithShape="0" algn="bl" dir="2100000" dist="95250">
                <a:schemeClr val="accent4">
                  <a:alpha val="50199"/>
                </a:schemeClr>
              </a:outerShdw>
            </a:effectLst>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grpSp>
          <p:nvGrpSpPr>
            <p:cNvPr id="9698" name="Google Shape;9698;g3d53bdb51f7_0_4832"/>
            <p:cNvGrpSpPr/>
            <p:nvPr/>
          </p:nvGrpSpPr>
          <p:grpSpPr>
            <a:xfrm>
              <a:off x="1662041" y="1830287"/>
              <a:ext cx="865679" cy="895235"/>
              <a:chOff x="2949625" y="1046925"/>
              <a:chExt cx="98850" cy="102225"/>
            </a:xfrm>
          </p:grpSpPr>
          <p:sp>
            <p:nvSpPr>
              <p:cNvPr id="9699" name="Google Shape;9699;g3d53bdb51f7_0_4832"/>
              <p:cNvSpPr/>
              <p:nvPr/>
            </p:nvSpPr>
            <p:spPr>
              <a:xfrm>
                <a:off x="2949625" y="1108075"/>
                <a:ext cx="15100" cy="34375"/>
              </a:xfrm>
              <a:custGeom>
                <a:rect b="b" l="l" r="r" t="t"/>
                <a:pathLst>
                  <a:path extrusionOk="0" h="1375" w="604">
                    <a:moveTo>
                      <a:pt x="403" y="202"/>
                    </a:moveTo>
                    <a:lnTo>
                      <a:pt x="403" y="1173"/>
                    </a:lnTo>
                    <a:lnTo>
                      <a:pt x="202" y="1173"/>
                    </a:lnTo>
                    <a:lnTo>
                      <a:pt x="202" y="202"/>
                    </a:lnTo>
                    <a:close/>
                    <a:moveTo>
                      <a:pt x="101" y="1"/>
                    </a:moveTo>
                    <a:lnTo>
                      <a:pt x="68" y="17"/>
                    </a:lnTo>
                    <a:lnTo>
                      <a:pt x="34" y="34"/>
                    </a:lnTo>
                    <a:lnTo>
                      <a:pt x="1" y="68"/>
                    </a:lnTo>
                    <a:lnTo>
                      <a:pt x="1" y="101"/>
                    </a:lnTo>
                    <a:lnTo>
                      <a:pt x="1" y="1274"/>
                    </a:lnTo>
                    <a:lnTo>
                      <a:pt x="1" y="1324"/>
                    </a:lnTo>
                    <a:lnTo>
                      <a:pt x="34" y="1357"/>
                    </a:lnTo>
                    <a:lnTo>
                      <a:pt x="68" y="1374"/>
                    </a:lnTo>
                    <a:lnTo>
                      <a:pt x="537" y="1374"/>
                    </a:lnTo>
                    <a:lnTo>
                      <a:pt x="570" y="1357"/>
                    </a:lnTo>
                    <a:lnTo>
                      <a:pt x="604" y="1324"/>
                    </a:lnTo>
                    <a:lnTo>
                      <a:pt x="604" y="1274"/>
                    </a:lnTo>
                    <a:lnTo>
                      <a:pt x="604" y="101"/>
                    </a:lnTo>
                    <a:lnTo>
                      <a:pt x="604" y="68"/>
                    </a:lnTo>
                    <a:lnTo>
                      <a:pt x="570" y="34"/>
                    </a:lnTo>
                    <a:lnTo>
                      <a:pt x="537" y="17"/>
                    </a:lnTo>
                    <a:lnTo>
                      <a:pt x="503" y="1"/>
                    </a:lnTo>
                    <a:close/>
                  </a:path>
                </a:pathLst>
              </a:custGeom>
              <a:solidFill>
                <a:schemeClr val="lt1"/>
              </a:solidFill>
              <a:ln>
                <a:noFill/>
              </a:ln>
            </p:spPr>
            <p:txBody>
              <a:bodyPr anchorCtr="0" anchor="ctr" bIns="197200" lIns="197200" spcFirstLastPara="1" rIns="197200" wrap="square" tIns="197200">
                <a:noAutofit/>
              </a:bodyPr>
              <a:lstStyle/>
              <a:p>
                <a:pPr indent="0" lvl="0" marL="0" marR="0" rtl="0" algn="l">
                  <a:lnSpc>
                    <a:spcPct val="100000"/>
                  </a:lnSpc>
                  <a:spcBef>
                    <a:spcPts val="0"/>
                  </a:spcBef>
                  <a:spcAft>
                    <a:spcPts val="0"/>
                  </a:spcAft>
                  <a:buClr>
                    <a:srgbClr val="000000"/>
                  </a:buClr>
                  <a:buSzPts val="2993"/>
                  <a:buFont typeface="Arial"/>
                  <a:buNone/>
                </a:pPr>
                <a:r>
                  <a:t/>
                </a:r>
                <a:endParaRPr b="0" i="0" sz="2993" u="none" cap="none" strike="noStrike">
                  <a:solidFill>
                    <a:srgbClr val="000000"/>
                  </a:solidFill>
                  <a:latin typeface="Arial"/>
                  <a:ea typeface="Arial"/>
                  <a:cs typeface="Arial"/>
                  <a:sym typeface="Arial"/>
                </a:endParaRPr>
              </a:p>
            </p:txBody>
          </p:sp>
          <p:sp>
            <p:nvSpPr>
              <p:cNvPr id="9700" name="Google Shape;9700;g3d53bdb51f7_0_4832"/>
              <p:cNvSpPr/>
              <p:nvPr/>
            </p:nvSpPr>
            <p:spPr>
              <a:xfrm>
                <a:off x="2961775" y="1111850"/>
                <a:ext cx="86700" cy="37300"/>
              </a:xfrm>
              <a:custGeom>
                <a:rect b="b" l="l" r="r" t="t"/>
                <a:pathLst>
                  <a:path extrusionOk="0" h="1492" w="3468">
                    <a:moveTo>
                      <a:pt x="3183" y="0"/>
                    </a:moveTo>
                    <a:lnTo>
                      <a:pt x="3116" y="17"/>
                    </a:lnTo>
                    <a:lnTo>
                      <a:pt x="3066" y="17"/>
                    </a:lnTo>
                    <a:lnTo>
                      <a:pt x="2999" y="51"/>
                    </a:lnTo>
                    <a:lnTo>
                      <a:pt x="2061" y="637"/>
                    </a:lnTo>
                    <a:lnTo>
                      <a:pt x="2027" y="654"/>
                    </a:lnTo>
                    <a:lnTo>
                      <a:pt x="2011" y="687"/>
                    </a:lnTo>
                    <a:lnTo>
                      <a:pt x="2011" y="737"/>
                    </a:lnTo>
                    <a:lnTo>
                      <a:pt x="2027" y="771"/>
                    </a:lnTo>
                    <a:lnTo>
                      <a:pt x="2044" y="804"/>
                    </a:lnTo>
                    <a:lnTo>
                      <a:pt x="2094" y="821"/>
                    </a:lnTo>
                    <a:lnTo>
                      <a:pt x="2128" y="821"/>
                    </a:lnTo>
                    <a:lnTo>
                      <a:pt x="2161" y="804"/>
                    </a:lnTo>
                    <a:lnTo>
                      <a:pt x="3099" y="218"/>
                    </a:lnTo>
                    <a:lnTo>
                      <a:pt x="3183" y="218"/>
                    </a:lnTo>
                    <a:lnTo>
                      <a:pt x="3217" y="235"/>
                    </a:lnTo>
                    <a:lnTo>
                      <a:pt x="3250" y="268"/>
                    </a:lnTo>
                    <a:lnTo>
                      <a:pt x="3267" y="302"/>
                    </a:lnTo>
                    <a:lnTo>
                      <a:pt x="3267" y="352"/>
                    </a:lnTo>
                    <a:lnTo>
                      <a:pt x="3250" y="386"/>
                    </a:lnTo>
                    <a:lnTo>
                      <a:pt x="3217" y="402"/>
                    </a:lnTo>
                    <a:lnTo>
                      <a:pt x="1759" y="1257"/>
                    </a:lnTo>
                    <a:lnTo>
                      <a:pt x="1709" y="1273"/>
                    </a:lnTo>
                    <a:lnTo>
                      <a:pt x="1642" y="1290"/>
                    </a:lnTo>
                    <a:lnTo>
                      <a:pt x="1592" y="1290"/>
                    </a:lnTo>
                    <a:lnTo>
                      <a:pt x="1542" y="1273"/>
                    </a:lnTo>
                    <a:lnTo>
                      <a:pt x="419" y="905"/>
                    </a:lnTo>
                    <a:lnTo>
                      <a:pt x="51" y="905"/>
                    </a:lnTo>
                    <a:lnTo>
                      <a:pt x="34" y="938"/>
                    </a:lnTo>
                    <a:lnTo>
                      <a:pt x="0" y="955"/>
                    </a:lnTo>
                    <a:lnTo>
                      <a:pt x="0" y="1005"/>
                    </a:lnTo>
                    <a:lnTo>
                      <a:pt x="0" y="1039"/>
                    </a:lnTo>
                    <a:lnTo>
                      <a:pt x="34" y="1072"/>
                    </a:lnTo>
                    <a:lnTo>
                      <a:pt x="51" y="1089"/>
                    </a:lnTo>
                    <a:lnTo>
                      <a:pt x="101" y="1106"/>
                    </a:lnTo>
                    <a:lnTo>
                      <a:pt x="369" y="1106"/>
                    </a:lnTo>
                    <a:lnTo>
                      <a:pt x="1475" y="1458"/>
                    </a:lnTo>
                    <a:lnTo>
                      <a:pt x="1542" y="1474"/>
                    </a:lnTo>
                    <a:lnTo>
                      <a:pt x="1625" y="1491"/>
                    </a:lnTo>
                    <a:lnTo>
                      <a:pt x="1743" y="1474"/>
                    </a:lnTo>
                    <a:lnTo>
                      <a:pt x="1860" y="1424"/>
                    </a:lnTo>
                    <a:lnTo>
                      <a:pt x="3317" y="587"/>
                    </a:lnTo>
                    <a:lnTo>
                      <a:pt x="3367" y="553"/>
                    </a:lnTo>
                    <a:lnTo>
                      <a:pt x="3401" y="503"/>
                    </a:lnTo>
                    <a:lnTo>
                      <a:pt x="3434" y="453"/>
                    </a:lnTo>
                    <a:lnTo>
                      <a:pt x="3451" y="402"/>
                    </a:lnTo>
                    <a:lnTo>
                      <a:pt x="3468" y="335"/>
                    </a:lnTo>
                    <a:lnTo>
                      <a:pt x="3468" y="268"/>
                    </a:lnTo>
                    <a:lnTo>
                      <a:pt x="3451" y="218"/>
                    </a:lnTo>
                    <a:lnTo>
                      <a:pt x="3418" y="168"/>
                    </a:lnTo>
                    <a:lnTo>
                      <a:pt x="3384" y="118"/>
                    </a:lnTo>
                    <a:lnTo>
                      <a:pt x="3351" y="67"/>
                    </a:lnTo>
                    <a:lnTo>
                      <a:pt x="3300" y="34"/>
                    </a:lnTo>
                    <a:lnTo>
                      <a:pt x="3233" y="17"/>
                    </a:lnTo>
                    <a:lnTo>
                      <a:pt x="3183" y="0"/>
                    </a:lnTo>
                    <a:close/>
                  </a:path>
                </a:pathLst>
              </a:custGeom>
              <a:solidFill>
                <a:schemeClr val="lt1"/>
              </a:solidFill>
              <a:ln>
                <a:noFill/>
              </a:ln>
            </p:spPr>
            <p:txBody>
              <a:bodyPr anchorCtr="0" anchor="ctr" bIns="197200" lIns="197200" spcFirstLastPara="1" rIns="197200" wrap="square" tIns="197200">
                <a:noAutofit/>
              </a:bodyPr>
              <a:lstStyle/>
              <a:p>
                <a:pPr indent="0" lvl="0" marL="0" marR="0" rtl="0" algn="l">
                  <a:lnSpc>
                    <a:spcPct val="100000"/>
                  </a:lnSpc>
                  <a:spcBef>
                    <a:spcPts val="0"/>
                  </a:spcBef>
                  <a:spcAft>
                    <a:spcPts val="0"/>
                  </a:spcAft>
                  <a:buClr>
                    <a:srgbClr val="000000"/>
                  </a:buClr>
                  <a:buSzPts val="2993"/>
                  <a:buFont typeface="Arial"/>
                  <a:buNone/>
                </a:pPr>
                <a:r>
                  <a:t/>
                </a:r>
                <a:endParaRPr b="0" i="0" sz="2993" u="none" cap="none" strike="noStrike">
                  <a:solidFill>
                    <a:srgbClr val="000000"/>
                  </a:solidFill>
                  <a:latin typeface="Arial"/>
                  <a:ea typeface="Arial"/>
                  <a:cs typeface="Arial"/>
                  <a:sym typeface="Arial"/>
                </a:endParaRPr>
              </a:p>
            </p:txBody>
          </p:sp>
          <p:sp>
            <p:nvSpPr>
              <p:cNvPr id="9701" name="Google Shape;9701;g3d53bdb51f7_0_4832"/>
              <p:cNvSpPr/>
              <p:nvPr/>
            </p:nvSpPr>
            <p:spPr>
              <a:xfrm>
                <a:off x="2960925" y="1111000"/>
                <a:ext cx="58675" cy="22225"/>
              </a:xfrm>
              <a:custGeom>
                <a:rect b="b" l="l" r="r" t="t"/>
                <a:pathLst>
                  <a:path extrusionOk="0" h="889" w="2347">
                    <a:moveTo>
                      <a:pt x="101" y="1"/>
                    </a:moveTo>
                    <a:lnTo>
                      <a:pt x="68" y="18"/>
                    </a:lnTo>
                    <a:lnTo>
                      <a:pt x="34" y="34"/>
                    </a:lnTo>
                    <a:lnTo>
                      <a:pt x="18" y="68"/>
                    </a:lnTo>
                    <a:lnTo>
                      <a:pt x="1" y="101"/>
                    </a:lnTo>
                    <a:lnTo>
                      <a:pt x="18" y="135"/>
                    </a:lnTo>
                    <a:lnTo>
                      <a:pt x="34" y="168"/>
                    </a:lnTo>
                    <a:lnTo>
                      <a:pt x="68" y="202"/>
                    </a:lnTo>
                    <a:lnTo>
                      <a:pt x="688" y="202"/>
                    </a:lnTo>
                    <a:lnTo>
                      <a:pt x="1375" y="470"/>
                    </a:lnTo>
                    <a:lnTo>
                      <a:pt x="2045" y="470"/>
                    </a:lnTo>
                    <a:lnTo>
                      <a:pt x="2078" y="487"/>
                    </a:lnTo>
                    <a:lnTo>
                      <a:pt x="2112" y="503"/>
                    </a:lnTo>
                    <a:lnTo>
                      <a:pt x="2145" y="537"/>
                    </a:lnTo>
                    <a:lnTo>
                      <a:pt x="2145" y="570"/>
                    </a:lnTo>
                    <a:lnTo>
                      <a:pt x="2145" y="621"/>
                    </a:lnTo>
                    <a:lnTo>
                      <a:pt x="2112" y="654"/>
                    </a:lnTo>
                    <a:lnTo>
                      <a:pt x="2078" y="671"/>
                    </a:lnTo>
                    <a:lnTo>
                      <a:pt x="2045" y="688"/>
                    </a:lnTo>
                    <a:lnTo>
                      <a:pt x="1190" y="688"/>
                    </a:lnTo>
                    <a:lnTo>
                      <a:pt x="1157" y="721"/>
                    </a:lnTo>
                    <a:lnTo>
                      <a:pt x="1123" y="755"/>
                    </a:lnTo>
                    <a:lnTo>
                      <a:pt x="1123" y="788"/>
                    </a:lnTo>
                    <a:lnTo>
                      <a:pt x="1123" y="822"/>
                    </a:lnTo>
                    <a:lnTo>
                      <a:pt x="1157" y="855"/>
                    </a:lnTo>
                    <a:lnTo>
                      <a:pt x="1190" y="872"/>
                    </a:lnTo>
                    <a:lnTo>
                      <a:pt x="1224" y="889"/>
                    </a:lnTo>
                    <a:lnTo>
                      <a:pt x="2112" y="889"/>
                    </a:lnTo>
                    <a:lnTo>
                      <a:pt x="2162" y="855"/>
                    </a:lnTo>
                    <a:lnTo>
                      <a:pt x="2212" y="838"/>
                    </a:lnTo>
                    <a:lnTo>
                      <a:pt x="2262" y="788"/>
                    </a:lnTo>
                    <a:lnTo>
                      <a:pt x="2296" y="755"/>
                    </a:lnTo>
                    <a:lnTo>
                      <a:pt x="2329" y="704"/>
                    </a:lnTo>
                    <a:lnTo>
                      <a:pt x="2346" y="637"/>
                    </a:lnTo>
                    <a:lnTo>
                      <a:pt x="2346" y="570"/>
                    </a:lnTo>
                    <a:lnTo>
                      <a:pt x="2346" y="520"/>
                    </a:lnTo>
                    <a:lnTo>
                      <a:pt x="2329" y="453"/>
                    </a:lnTo>
                    <a:lnTo>
                      <a:pt x="2296" y="403"/>
                    </a:lnTo>
                    <a:lnTo>
                      <a:pt x="2262" y="353"/>
                    </a:lnTo>
                    <a:lnTo>
                      <a:pt x="2212" y="319"/>
                    </a:lnTo>
                    <a:lnTo>
                      <a:pt x="2162" y="302"/>
                    </a:lnTo>
                    <a:lnTo>
                      <a:pt x="2112" y="269"/>
                    </a:lnTo>
                    <a:lnTo>
                      <a:pt x="1442" y="269"/>
                    </a:lnTo>
                    <a:lnTo>
                      <a:pt x="738" y="1"/>
                    </a:lnTo>
                    <a:close/>
                  </a:path>
                </a:pathLst>
              </a:custGeom>
              <a:solidFill>
                <a:schemeClr val="lt1"/>
              </a:solidFill>
              <a:ln>
                <a:noFill/>
              </a:ln>
            </p:spPr>
            <p:txBody>
              <a:bodyPr anchorCtr="0" anchor="ctr" bIns="197200" lIns="197200" spcFirstLastPara="1" rIns="197200" wrap="square" tIns="197200">
                <a:noAutofit/>
              </a:bodyPr>
              <a:lstStyle/>
              <a:p>
                <a:pPr indent="0" lvl="0" marL="0" marR="0" rtl="0" algn="l">
                  <a:lnSpc>
                    <a:spcPct val="100000"/>
                  </a:lnSpc>
                  <a:spcBef>
                    <a:spcPts val="0"/>
                  </a:spcBef>
                  <a:spcAft>
                    <a:spcPts val="0"/>
                  </a:spcAft>
                  <a:buClr>
                    <a:srgbClr val="000000"/>
                  </a:buClr>
                  <a:buSzPts val="2993"/>
                  <a:buFont typeface="Arial"/>
                  <a:buNone/>
                </a:pPr>
                <a:r>
                  <a:t/>
                </a:r>
                <a:endParaRPr b="0" i="0" sz="2993" u="none" cap="none" strike="noStrike">
                  <a:solidFill>
                    <a:srgbClr val="000000"/>
                  </a:solidFill>
                  <a:latin typeface="Arial"/>
                  <a:ea typeface="Arial"/>
                  <a:cs typeface="Arial"/>
                  <a:sym typeface="Arial"/>
                </a:endParaRPr>
              </a:p>
            </p:txBody>
          </p:sp>
          <p:sp>
            <p:nvSpPr>
              <p:cNvPr id="9702" name="Google Shape;9702;g3d53bdb51f7_0_4832"/>
              <p:cNvSpPr/>
              <p:nvPr/>
            </p:nvSpPr>
            <p:spPr>
              <a:xfrm>
                <a:off x="2974750" y="1046925"/>
                <a:ext cx="60325" cy="60350"/>
              </a:xfrm>
              <a:custGeom>
                <a:rect b="b" l="l" r="r" t="t"/>
                <a:pathLst>
                  <a:path extrusionOk="0" h="2414" w="2413">
                    <a:moveTo>
                      <a:pt x="1207" y="202"/>
                    </a:moveTo>
                    <a:lnTo>
                      <a:pt x="1324" y="219"/>
                    </a:lnTo>
                    <a:lnTo>
                      <a:pt x="1408" y="219"/>
                    </a:lnTo>
                    <a:lnTo>
                      <a:pt x="1609" y="286"/>
                    </a:lnTo>
                    <a:lnTo>
                      <a:pt x="1776" y="369"/>
                    </a:lnTo>
                    <a:lnTo>
                      <a:pt x="1927" y="503"/>
                    </a:lnTo>
                    <a:lnTo>
                      <a:pt x="2044" y="654"/>
                    </a:lnTo>
                    <a:lnTo>
                      <a:pt x="2145" y="822"/>
                    </a:lnTo>
                    <a:lnTo>
                      <a:pt x="2195" y="1006"/>
                    </a:lnTo>
                    <a:lnTo>
                      <a:pt x="2212" y="1106"/>
                    </a:lnTo>
                    <a:lnTo>
                      <a:pt x="2212" y="1207"/>
                    </a:lnTo>
                    <a:lnTo>
                      <a:pt x="2212" y="1307"/>
                    </a:lnTo>
                    <a:lnTo>
                      <a:pt x="2195" y="1408"/>
                    </a:lnTo>
                    <a:lnTo>
                      <a:pt x="2145" y="1609"/>
                    </a:lnTo>
                    <a:lnTo>
                      <a:pt x="2044" y="1777"/>
                    </a:lnTo>
                    <a:lnTo>
                      <a:pt x="1927" y="1927"/>
                    </a:lnTo>
                    <a:lnTo>
                      <a:pt x="1776" y="2045"/>
                    </a:lnTo>
                    <a:lnTo>
                      <a:pt x="1609" y="2145"/>
                    </a:lnTo>
                    <a:lnTo>
                      <a:pt x="1408" y="2195"/>
                    </a:lnTo>
                    <a:lnTo>
                      <a:pt x="1324" y="2212"/>
                    </a:lnTo>
                    <a:lnTo>
                      <a:pt x="1106" y="2212"/>
                    </a:lnTo>
                    <a:lnTo>
                      <a:pt x="1006" y="2195"/>
                    </a:lnTo>
                    <a:lnTo>
                      <a:pt x="822" y="2145"/>
                    </a:lnTo>
                    <a:lnTo>
                      <a:pt x="654" y="2045"/>
                    </a:lnTo>
                    <a:lnTo>
                      <a:pt x="503" y="1927"/>
                    </a:lnTo>
                    <a:lnTo>
                      <a:pt x="386" y="1777"/>
                    </a:lnTo>
                    <a:lnTo>
                      <a:pt x="286" y="1609"/>
                    </a:lnTo>
                    <a:lnTo>
                      <a:pt x="235" y="1408"/>
                    </a:lnTo>
                    <a:lnTo>
                      <a:pt x="219" y="1307"/>
                    </a:lnTo>
                    <a:lnTo>
                      <a:pt x="202" y="1207"/>
                    </a:lnTo>
                    <a:lnTo>
                      <a:pt x="219" y="1106"/>
                    </a:lnTo>
                    <a:lnTo>
                      <a:pt x="235" y="1006"/>
                    </a:lnTo>
                    <a:lnTo>
                      <a:pt x="286" y="822"/>
                    </a:lnTo>
                    <a:lnTo>
                      <a:pt x="386" y="654"/>
                    </a:lnTo>
                    <a:lnTo>
                      <a:pt x="503" y="503"/>
                    </a:lnTo>
                    <a:lnTo>
                      <a:pt x="654" y="369"/>
                    </a:lnTo>
                    <a:lnTo>
                      <a:pt x="822" y="286"/>
                    </a:lnTo>
                    <a:lnTo>
                      <a:pt x="1006" y="219"/>
                    </a:lnTo>
                    <a:lnTo>
                      <a:pt x="1106" y="219"/>
                    </a:lnTo>
                    <a:lnTo>
                      <a:pt x="1207" y="202"/>
                    </a:lnTo>
                    <a:close/>
                    <a:moveTo>
                      <a:pt x="1207" y="1"/>
                    </a:moveTo>
                    <a:lnTo>
                      <a:pt x="1090" y="18"/>
                    </a:lnTo>
                    <a:lnTo>
                      <a:pt x="972" y="34"/>
                    </a:lnTo>
                    <a:lnTo>
                      <a:pt x="855" y="51"/>
                    </a:lnTo>
                    <a:lnTo>
                      <a:pt x="738" y="101"/>
                    </a:lnTo>
                    <a:lnTo>
                      <a:pt x="637" y="152"/>
                    </a:lnTo>
                    <a:lnTo>
                      <a:pt x="537" y="219"/>
                    </a:lnTo>
                    <a:lnTo>
                      <a:pt x="453" y="286"/>
                    </a:lnTo>
                    <a:lnTo>
                      <a:pt x="353" y="353"/>
                    </a:lnTo>
                    <a:lnTo>
                      <a:pt x="286" y="436"/>
                    </a:lnTo>
                    <a:lnTo>
                      <a:pt x="219" y="537"/>
                    </a:lnTo>
                    <a:lnTo>
                      <a:pt x="152" y="637"/>
                    </a:lnTo>
                    <a:lnTo>
                      <a:pt x="101" y="738"/>
                    </a:lnTo>
                    <a:lnTo>
                      <a:pt x="68" y="855"/>
                    </a:lnTo>
                    <a:lnTo>
                      <a:pt x="34" y="972"/>
                    </a:lnTo>
                    <a:lnTo>
                      <a:pt x="18" y="1090"/>
                    </a:lnTo>
                    <a:lnTo>
                      <a:pt x="1" y="1207"/>
                    </a:lnTo>
                    <a:lnTo>
                      <a:pt x="18" y="1341"/>
                    </a:lnTo>
                    <a:lnTo>
                      <a:pt x="34" y="1458"/>
                    </a:lnTo>
                    <a:lnTo>
                      <a:pt x="68" y="1576"/>
                    </a:lnTo>
                    <a:lnTo>
                      <a:pt x="101" y="1676"/>
                    </a:lnTo>
                    <a:lnTo>
                      <a:pt x="152" y="1793"/>
                    </a:lnTo>
                    <a:lnTo>
                      <a:pt x="219" y="1894"/>
                    </a:lnTo>
                    <a:lnTo>
                      <a:pt x="286" y="1978"/>
                    </a:lnTo>
                    <a:lnTo>
                      <a:pt x="353" y="2061"/>
                    </a:lnTo>
                    <a:lnTo>
                      <a:pt x="453" y="2145"/>
                    </a:lnTo>
                    <a:lnTo>
                      <a:pt x="537" y="2212"/>
                    </a:lnTo>
                    <a:lnTo>
                      <a:pt x="637" y="2279"/>
                    </a:lnTo>
                    <a:lnTo>
                      <a:pt x="738" y="2329"/>
                    </a:lnTo>
                    <a:lnTo>
                      <a:pt x="855" y="2363"/>
                    </a:lnTo>
                    <a:lnTo>
                      <a:pt x="972" y="2396"/>
                    </a:lnTo>
                    <a:lnTo>
                      <a:pt x="1090" y="2413"/>
                    </a:lnTo>
                    <a:lnTo>
                      <a:pt x="1341" y="2413"/>
                    </a:lnTo>
                    <a:lnTo>
                      <a:pt x="1458" y="2396"/>
                    </a:lnTo>
                    <a:lnTo>
                      <a:pt x="1575" y="2363"/>
                    </a:lnTo>
                    <a:lnTo>
                      <a:pt x="1676" y="2329"/>
                    </a:lnTo>
                    <a:lnTo>
                      <a:pt x="1793" y="2279"/>
                    </a:lnTo>
                    <a:lnTo>
                      <a:pt x="1894" y="2212"/>
                    </a:lnTo>
                    <a:lnTo>
                      <a:pt x="1977" y="2145"/>
                    </a:lnTo>
                    <a:lnTo>
                      <a:pt x="2061" y="2061"/>
                    </a:lnTo>
                    <a:lnTo>
                      <a:pt x="2145" y="1978"/>
                    </a:lnTo>
                    <a:lnTo>
                      <a:pt x="2212" y="1894"/>
                    </a:lnTo>
                    <a:lnTo>
                      <a:pt x="2279" y="1793"/>
                    </a:lnTo>
                    <a:lnTo>
                      <a:pt x="2329" y="1676"/>
                    </a:lnTo>
                    <a:lnTo>
                      <a:pt x="2363" y="1576"/>
                    </a:lnTo>
                    <a:lnTo>
                      <a:pt x="2396" y="1458"/>
                    </a:lnTo>
                    <a:lnTo>
                      <a:pt x="2413" y="1341"/>
                    </a:lnTo>
                    <a:lnTo>
                      <a:pt x="2413" y="1207"/>
                    </a:lnTo>
                    <a:lnTo>
                      <a:pt x="2413" y="1090"/>
                    </a:lnTo>
                    <a:lnTo>
                      <a:pt x="2396" y="972"/>
                    </a:lnTo>
                    <a:lnTo>
                      <a:pt x="2363" y="855"/>
                    </a:lnTo>
                    <a:lnTo>
                      <a:pt x="2329" y="738"/>
                    </a:lnTo>
                    <a:lnTo>
                      <a:pt x="2279" y="637"/>
                    </a:lnTo>
                    <a:lnTo>
                      <a:pt x="2212" y="537"/>
                    </a:lnTo>
                    <a:lnTo>
                      <a:pt x="2145" y="436"/>
                    </a:lnTo>
                    <a:lnTo>
                      <a:pt x="2061" y="353"/>
                    </a:lnTo>
                    <a:lnTo>
                      <a:pt x="1977" y="286"/>
                    </a:lnTo>
                    <a:lnTo>
                      <a:pt x="1894" y="219"/>
                    </a:lnTo>
                    <a:lnTo>
                      <a:pt x="1793" y="152"/>
                    </a:lnTo>
                    <a:lnTo>
                      <a:pt x="1676" y="101"/>
                    </a:lnTo>
                    <a:lnTo>
                      <a:pt x="1575" y="51"/>
                    </a:lnTo>
                    <a:lnTo>
                      <a:pt x="1458" y="34"/>
                    </a:lnTo>
                    <a:lnTo>
                      <a:pt x="1341" y="18"/>
                    </a:lnTo>
                    <a:lnTo>
                      <a:pt x="1207" y="1"/>
                    </a:lnTo>
                    <a:close/>
                  </a:path>
                </a:pathLst>
              </a:custGeom>
              <a:solidFill>
                <a:schemeClr val="lt1"/>
              </a:solidFill>
              <a:ln>
                <a:noFill/>
              </a:ln>
            </p:spPr>
            <p:txBody>
              <a:bodyPr anchorCtr="0" anchor="ctr" bIns="197200" lIns="197200" spcFirstLastPara="1" rIns="197200" wrap="square" tIns="197200">
                <a:noAutofit/>
              </a:bodyPr>
              <a:lstStyle/>
              <a:p>
                <a:pPr indent="0" lvl="0" marL="0" marR="0" rtl="0" algn="l">
                  <a:lnSpc>
                    <a:spcPct val="100000"/>
                  </a:lnSpc>
                  <a:spcBef>
                    <a:spcPts val="0"/>
                  </a:spcBef>
                  <a:spcAft>
                    <a:spcPts val="0"/>
                  </a:spcAft>
                  <a:buClr>
                    <a:srgbClr val="000000"/>
                  </a:buClr>
                  <a:buSzPts val="2993"/>
                  <a:buFont typeface="Arial"/>
                  <a:buNone/>
                </a:pPr>
                <a:r>
                  <a:t/>
                </a:r>
                <a:endParaRPr b="0" i="0" sz="2993" u="none" cap="none" strike="noStrike">
                  <a:solidFill>
                    <a:srgbClr val="000000"/>
                  </a:solidFill>
                  <a:latin typeface="Arial"/>
                  <a:ea typeface="Arial"/>
                  <a:cs typeface="Arial"/>
                  <a:sym typeface="Arial"/>
                </a:endParaRPr>
              </a:p>
            </p:txBody>
          </p:sp>
          <p:sp>
            <p:nvSpPr>
              <p:cNvPr id="9703" name="Google Shape;9703;g3d53bdb51f7_0_4832"/>
              <p:cNvSpPr/>
              <p:nvPr/>
            </p:nvSpPr>
            <p:spPr>
              <a:xfrm>
                <a:off x="3002400" y="1060325"/>
                <a:ext cx="10075" cy="7150"/>
              </a:xfrm>
              <a:custGeom>
                <a:rect b="b" l="l" r="r" t="t"/>
                <a:pathLst>
                  <a:path extrusionOk="0" h="286" w="403">
                    <a:moveTo>
                      <a:pt x="67" y="1"/>
                    </a:moveTo>
                    <a:lnTo>
                      <a:pt x="34" y="18"/>
                    </a:lnTo>
                    <a:lnTo>
                      <a:pt x="17" y="51"/>
                    </a:lnTo>
                    <a:lnTo>
                      <a:pt x="0" y="101"/>
                    </a:lnTo>
                    <a:lnTo>
                      <a:pt x="17" y="135"/>
                    </a:lnTo>
                    <a:lnTo>
                      <a:pt x="34" y="168"/>
                    </a:lnTo>
                    <a:lnTo>
                      <a:pt x="67" y="185"/>
                    </a:lnTo>
                    <a:lnTo>
                      <a:pt x="101" y="202"/>
                    </a:lnTo>
                    <a:lnTo>
                      <a:pt x="168" y="202"/>
                    </a:lnTo>
                    <a:lnTo>
                      <a:pt x="218" y="252"/>
                    </a:lnTo>
                    <a:lnTo>
                      <a:pt x="252" y="269"/>
                    </a:lnTo>
                    <a:lnTo>
                      <a:pt x="302" y="286"/>
                    </a:lnTo>
                    <a:lnTo>
                      <a:pt x="335" y="269"/>
                    </a:lnTo>
                    <a:lnTo>
                      <a:pt x="369" y="252"/>
                    </a:lnTo>
                    <a:lnTo>
                      <a:pt x="386" y="219"/>
                    </a:lnTo>
                    <a:lnTo>
                      <a:pt x="402" y="185"/>
                    </a:lnTo>
                    <a:lnTo>
                      <a:pt x="386" y="152"/>
                    </a:lnTo>
                    <a:lnTo>
                      <a:pt x="369" y="101"/>
                    </a:lnTo>
                    <a:lnTo>
                      <a:pt x="319" y="68"/>
                    </a:lnTo>
                    <a:lnTo>
                      <a:pt x="252" y="18"/>
                    </a:lnTo>
                    <a:lnTo>
                      <a:pt x="185" y="1"/>
                    </a:lnTo>
                    <a:close/>
                  </a:path>
                </a:pathLst>
              </a:custGeom>
              <a:solidFill>
                <a:schemeClr val="lt1"/>
              </a:solidFill>
              <a:ln>
                <a:noFill/>
              </a:ln>
            </p:spPr>
            <p:txBody>
              <a:bodyPr anchorCtr="0" anchor="ctr" bIns="197200" lIns="197200" spcFirstLastPara="1" rIns="197200" wrap="square" tIns="197200">
                <a:noAutofit/>
              </a:bodyPr>
              <a:lstStyle/>
              <a:p>
                <a:pPr indent="0" lvl="0" marL="0" marR="0" rtl="0" algn="l">
                  <a:lnSpc>
                    <a:spcPct val="100000"/>
                  </a:lnSpc>
                  <a:spcBef>
                    <a:spcPts val="0"/>
                  </a:spcBef>
                  <a:spcAft>
                    <a:spcPts val="0"/>
                  </a:spcAft>
                  <a:buClr>
                    <a:srgbClr val="000000"/>
                  </a:buClr>
                  <a:buSzPts val="2993"/>
                  <a:buFont typeface="Arial"/>
                  <a:buNone/>
                </a:pPr>
                <a:r>
                  <a:t/>
                </a:r>
                <a:endParaRPr b="0" i="0" sz="2993" u="none" cap="none" strike="noStrike">
                  <a:solidFill>
                    <a:srgbClr val="000000"/>
                  </a:solidFill>
                  <a:latin typeface="Arial"/>
                  <a:ea typeface="Arial"/>
                  <a:cs typeface="Arial"/>
                  <a:sym typeface="Arial"/>
                </a:endParaRPr>
              </a:p>
            </p:txBody>
          </p:sp>
          <p:sp>
            <p:nvSpPr>
              <p:cNvPr id="9704" name="Google Shape;9704;g3d53bdb51f7_0_4832"/>
              <p:cNvSpPr/>
              <p:nvPr/>
            </p:nvSpPr>
            <p:spPr>
              <a:xfrm>
                <a:off x="2997375" y="1083775"/>
                <a:ext cx="9650" cy="7150"/>
              </a:xfrm>
              <a:custGeom>
                <a:rect b="b" l="l" r="r" t="t"/>
                <a:pathLst>
                  <a:path extrusionOk="0" h="286" w="386">
                    <a:moveTo>
                      <a:pt x="101" y="1"/>
                    </a:moveTo>
                    <a:lnTo>
                      <a:pt x="67" y="18"/>
                    </a:lnTo>
                    <a:lnTo>
                      <a:pt x="34" y="35"/>
                    </a:lnTo>
                    <a:lnTo>
                      <a:pt x="0" y="68"/>
                    </a:lnTo>
                    <a:lnTo>
                      <a:pt x="0" y="102"/>
                    </a:lnTo>
                    <a:lnTo>
                      <a:pt x="0" y="135"/>
                    </a:lnTo>
                    <a:lnTo>
                      <a:pt x="34" y="169"/>
                    </a:lnTo>
                    <a:lnTo>
                      <a:pt x="84" y="219"/>
                    </a:lnTo>
                    <a:lnTo>
                      <a:pt x="151" y="269"/>
                    </a:lnTo>
                    <a:lnTo>
                      <a:pt x="218" y="286"/>
                    </a:lnTo>
                    <a:lnTo>
                      <a:pt x="335" y="286"/>
                    </a:lnTo>
                    <a:lnTo>
                      <a:pt x="352" y="269"/>
                    </a:lnTo>
                    <a:lnTo>
                      <a:pt x="386" y="236"/>
                    </a:lnTo>
                    <a:lnTo>
                      <a:pt x="386" y="185"/>
                    </a:lnTo>
                    <a:lnTo>
                      <a:pt x="386" y="152"/>
                    </a:lnTo>
                    <a:lnTo>
                      <a:pt x="352" y="118"/>
                    </a:lnTo>
                    <a:lnTo>
                      <a:pt x="335" y="102"/>
                    </a:lnTo>
                    <a:lnTo>
                      <a:pt x="285" y="85"/>
                    </a:lnTo>
                    <a:lnTo>
                      <a:pt x="218" y="85"/>
                    </a:lnTo>
                    <a:lnTo>
                      <a:pt x="168" y="35"/>
                    </a:lnTo>
                    <a:lnTo>
                      <a:pt x="134" y="18"/>
                    </a:lnTo>
                    <a:lnTo>
                      <a:pt x="101" y="1"/>
                    </a:lnTo>
                    <a:close/>
                  </a:path>
                </a:pathLst>
              </a:custGeom>
              <a:solidFill>
                <a:schemeClr val="lt1"/>
              </a:solidFill>
              <a:ln>
                <a:noFill/>
              </a:ln>
            </p:spPr>
            <p:txBody>
              <a:bodyPr anchorCtr="0" anchor="ctr" bIns="197200" lIns="197200" spcFirstLastPara="1" rIns="197200" wrap="square" tIns="197200">
                <a:noAutofit/>
              </a:bodyPr>
              <a:lstStyle/>
              <a:p>
                <a:pPr indent="0" lvl="0" marL="0" marR="0" rtl="0" algn="l">
                  <a:lnSpc>
                    <a:spcPct val="100000"/>
                  </a:lnSpc>
                  <a:spcBef>
                    <a:spcPts val="0"/>
                  </a:spcBef>
                  <a:spcAft>
                    <a:spcPts val="0"/>
                  </a:spcAft>
                  <a:buClr>
                    <a:srgbClr val="000000"/>
                  </a:buClr>
                  <a:buSzPts val="2993"/>
                  <a:buFont typeface="Arial"/>
                  <a:buNone/>
                </a:pPr>
                <a:r>
                  <a:t/>
                </a:r>
                <a:endParaRPr b="0" i="0" sz="2993" u="none" cap="none" strike="noStrike">
                  <a:solidFill>
                    <a:srgbClr val="000000"/>
                  </a:solidFill>
                  <a:latin typeface="Arial"/>
                  <a:ea typeface="Arial"/>
                  <a:cs typeface="Arial"/>
                  <a:sym typeface="Arial"/>
                </a:endParaRPr>
              </a:p>
            </p:txBody>
          </p:sp>
          <p:sp>
            <p:nvSpPr>
              <p:cNvPr id="9705" name="Google Shape;9705;g3d53bdb51f7_0_4832"/>
              <p:cNvSpPr/>
              <p:nvPr/>
            </p:nvSpPr>
            <p:spPr>
              <a:xfrm>
                <a:off x="2996125" y="1060325"/>
                <a:ext cx="11325" cy="17625"/>
              </a:xfrm>
              <a:custGeom>
                <a:rect b="b" l="l" r="r" t="t"/>
                <a:pathLst>
                  <a:path extrusionOk="0" h="705" w="453">
                    <a:moveTo>
                      <a:pt x="285" y="1"/>
                    </a:moveTo>
                    <a:lnTo>
                      <a:pt x="218" y="18"/>
                    </a:lnTo>
                    <a:lnTo>
                      <a:pt x="151" y="51"/>
                    </a:lnTo>
                    <a:lnTo>
                      <a:pt x="101" y="101"/>
                    </a:lnTo>
                    <a:lnTo>
                      <a:pt x="67" y="152"/>
                    </a:lnTo>
                    <a:lnTo>
                      <a:pt x="34" y="219"/>
                    </a:lnTo>
                    <a:lnTo>
                      <a:pt x="0" y="286"/>
                    </a:lnTo>
                    <a:lnTo>
                      <a:pt x="0" y="353"/>
                    </a:lnTo>
                    <a:lnTo>
                      <a:pt x="0" y="420"/>
                    </a:lnTo>
                    <a:lnTo>
                      <a:pt x="34" y="487"/>
                    </a:lnTo>
                    <a:lnTo>
                      <a:pt x="67" y="554"/>
                    </a:lnTo>
                    <a:lnTo>
                      <a:pt x="101" y="604"/>
                    </a:lnTo>
                    <a:lnTo>
                      <a:pt x="151" y="654"/>
                    </a:lnTo>
                    <a:lnTo>
                      <a:pt x="218" y="688"/>
                    </a:lnTo>
                    <a:lnTo>
                      <a:pt x="285" y="704"/>
                    </a:lnTo>
                    <a:lnTo>
                      <a:pt x="402" y="704"/>
                    </a:lnTo>
                    <a:lnTo>
                      <a:pt x="436" y="688"/>
                    </a:lnTo>
                    <a:lnTo>
                      <a:pt x="452" y="654"/>
                    </a:lnTo>
                    <a:lnTo>
                      <a:pt x="452" y="604"/>
                    </a:lnTo>
                    <a:lnTo>
                      <a:pt x="452" y="570"/>
                    </a:lnTo>
                    <a:lnTo>
                      <a:pt x="436" y="537"/>
                    </a:lnTo>
                    <a:lnTo>
                      <a:pt x="402" y="520"/>
                    </a:lnTo>
                    <a:lnTo>
                      <a:pt x="352" y="503"/>
                    </a:lnTo>
                    <a:lnTo>
                      <a:pt x="302" y="503"/>
                    </a:lnTo>
                    <a:lnTo>
                      <a:pt x="251" y="470"/>
                    </a:lnTo>
                    <a:lnTo>
                      <a:pt x="218" y="420"/>
                    </a:lnTo>
                    <a:lnTo>
                      <a:pt x="201" y="353"/>
                    </a:lnTo>
                    <a:lnTo>
                      <a:pt x="218" y="286"/>
                    </a:lnTo>
                    <a:lnTo>
                      <a:pt x="251" y="235"/>
                    </a:lnTo>
                    <a:lnTo>
                      <a:pt x="302" y="202"/>
                    </a:lnTo>
                    <a:lnTo>
                      <a:pt x="352" y="202"/>
                    </a:lnTo>
                    <a:lnTo>
                      <a:pt x="402" y="185"/>
                    </a:lnTo>
                    <a:lnTo>
                      <a:pt x="436" y="168"/>
                    </a:lnTo>
                    <a:lnTo>
                      <a:pt x="452" y="135"/>
                    </a:lnTo>
                    <a:lnTo>
                      <a:pt x="452" y="101"/>
                    </a:lnTo>
                    <a:lnTo>
                      <a:pt x="452" y="51"/>
                    </a:lnTo>
                    <a:lnTo>
                      <a:pt x="436" y="18"/>
                    </a:lnTo>
                    <a:lnTo>
                      <a:pt x="402" y="1"/>
                    </a:lnTo>
                    <a:close/>
                  </a:path>
                </a:pathLst>
              </a:custGeom>
              <a:solidFill>
                <a:schemeClr val="lt1"/>
              </a:solidFill>
              <a:ln>
                <a:noFill/>
              </a:ln>
            </p:spPr>
            <p:txBody>
              <a:bodyPr anchorCtr="0" anchor="ctr" bIns="197200" lIns="197200" spcFirstLastPara="1" rIns="197200" wrap="square" tIns="197200">
                <a:noAutofit/>
              </a:bodyPr>
              <a:lstStyle/>
              <a:p>
                <a:pPr indent="0" lvl="0" marL="0" marR="0" rtl="0" algn="l">
                  <a:lnSpc>
                    <a:spcPct val="100000"/>
                  </a:lnSpc>
                  <a:spcBef>
                    <a:spcPts val="0"/>
                  </a:spcBef>
                  <a:spcAft>
                    <a:spcPts val="0"/>
                  </a:spcAft>
                  <a:buClr>
                    <a:srgbClr val="000000"/>
                  </a:buClr>
                  <a:buSzPts val="2993"/>
                  <a:buFont typeface="Arial"/>
                  <a:buNone/>
                </a:pPr>
                <a:r>
                  <a:t/>
                </a:r>
                <a:endParaRPr b="0" i="0" sz="2993" u="none" cap="none" strike="noStrike">
                  <a:solidFill>
                    <a:srgbClr val="000000"/>
                  </a:solidFill>
                  <a:latin typeface="Arial"/>
                  <a:ea typeface="Arial"/>
                  <a:cs typeface="Arial"/>
                  <a:sym typeface="Arial"/>
                </a:endParaRPr>
              </a:p>
            </p:txBody>
          </p:sp>
          <p:sp>
            <p:nvSpPr>
              <p:cNvPr id="9706" name="Google Shape;9706;g3d53bdb51f7_0_4832"/>
              <p:cNvSpPr/>
              <p:nvPr/>
            </p:nvSpPr>
            <p:spPr>
              <a:xfrm>
                <a:off x="3002400" y="1072900"/>
                <a:ext cx="11750" cy="18025"/>
              </a:xfrm>
              <a:custGeom>
                <a:rect b="b" l="l" r="r" t="t"/>
                <a:pathLst>
                  <a:path extrusionOk="0" h="721" w="470">
                    <a:moveTo>
                      <a:pt x="101" y="0"/>
                    </a:moveTo>
                    <a:lnTo>
                      <a:pt x="67" y="17"/>
                    </a:lnTo>
                    <a:lnTo>
                      <a:pt x="34" y="34"/>
                    </a:lnTo>
                    <a:lnTo>
                      <a:pt x="17" y="67"/>
                    </a:lnTo>
                    <a:lnTo>
                      <a:pt x="0" y="101"/>
                    </a:lnTo>
                    <a:lnTo>
                      <a:pt x="17" y="151"/>
                    </a:lnTo>
                    <a:lnTo>
                      <a:pt x="34" y="185"/>
                    </a:lnTo>
                    <a:lnTo>
                      <a:pt x="67" y="201"/>
                    </a:lnTo>
                    <a:lnTo>
                      <a:pt x="101" y="201"/>
                    </a:lnTo>
                    <a:lnTo>
                      <a:pt x="168" y="218"/>
                    </a:lnTo>
                    <a:lnTo>
                      <a:pt x="218" y="252"/>
                    </a:lnTo>
                    <a:lnTo>
                      <a:pt x="252" y="302"/>
                    </a:lnTo>
                    <a:lnTo>
                      <a:pt x="268" y="369"/>
                    </a:lnTo>
                    <a:lnTo>
                      <a:pt x="252" y="436"/>
                    </a:lnTo>
                    <a:lnTo>
                      <a:pt x="218" y="486"/>
                    </a:lnTo>
                    <a:lnTo>
                      <a:pt x="168" y="520"/>
                    </a:lnTo>
                    <a:lnTo>
                      <a:pt x="101" y="520"/>
                    </a:lnTo>
                    <a:lnTo>
                      <a:pt x="67" y="537"/>
                    </a:lnTo>
                    <a:lnTo>
                      <a:pt x="34" y="553"/>
                    </a:lnTo>
                    <a:lnTo>
                      <a:pt x="17" y="587"/>
                    </a:lnTo>
                    <a:lnTo>
                      <a:pt x="0" y="620"/>
                    </a:lnTo>
                    <a:lnTo>
                      <a:pt x="17" y="671"/>
                    </a:lnTo>
                    <a:lnTo>
                      <a:pt x="34" y="704"/>
                    </a:lnTo>
                    <a:lnTo>
                      <a:pt x="67" y="721"/>
                    </a:lnTo>
                    <a:lnTo>
                      <a:pt x="185" y="721"/>
                    </a:lnTo>
                    <a:lnTo>
                      <a:pt x="252" y="704"/>
                    </a:lnTo>
                    <a:lnTo>
                      <a:pt x="302" y="671"/>
                    </a:lnTo>
                    <a:lnTo>
                      <a:pt x="369" y="620"/>
                    </a:lnTo>
                    <a:lnTo>
                      <a:pt x="402" y="570"/>
                    </a:lnTo>
                    <a:lnTo>
                      <a:pt x="436" y="503"/>
                    </a:lnTo>
                    <a:lnTo>
                      <a:pt x="453" y="436"/>
                    </a:lnTo>
                    <a:lnTo>
                      <a:pt x="469" y="369"/>
                    </a:lnTo>
                    <a:lnTo>
                      <a:pt x="453" y="302"/>
                    </a:lnTo>
                    <a:lnTo>
                      <a:pt x="436" y="235"/>
                    </a:lnTo>
                    <a:lnTo>
                      <a:pt x="402" y="168"/>
                    </a:lnTo>
                    <a:lnTo>
                      <a:pt x="369" y="118"/>
                    </a:lnTo>
                    <a:lnTo>
                      <a:pt x="302" y="67"/>
                    </a:lnTo>
                    <a:lnTo>
                      <a:pt x="252" y="34"/>
                    </a:lnTo>
                    <a:lnTo>
                      <a:pt x="185" y="17"/>
                    </a:lnTo>
                    <a:lnTo>
                      <a:pt x="101" y="0"/>
                    </a:lnTo>
                    <a:close/>
                  </a:path>
                </a:pathLst>
              </a:custGeom>
              <a:solidFill>
                <a:schemeClr val="lt1"/>
              </a:solidFill>
              <a:ln>
                <a:noFill/>
              </a:ln>
            </p:spPr>
            <p:txBody>
              <a:bodyPr anchorCtr="0" anchor="ctr" bIns="197200" lIns="197200" spcFirstLastPara="1" rIns="197200" wrap="square" tIns="197200">
                <a:noAutofit/>
              </a:bodyPr>
              <a:lstStyle/>
              <a:p>
                <a:pPr indent="0" lvl="0" marL="0" marR="0" rtl="0" algn="l">
                  <a:lnSpc>
                    <a:spcPct val="100000"/>
                  </a:lnSpc>
                  <a:spcBef>
                    <a:spcPts val="0"/>
                  </a:spcBef>
                  <a:spcAft>
                    <a:spcPts val="0"/>
                  </a:spcAft>
                  <a:buClr>
                    <a:srgbClr val="000000"/>
                  </a:buClr>
                  <a:buSzPts val="2993"/>
                  <a:buFont typeface="Arial"/>
                  <a:buNone/>
                </a:pPr>
                <a:r>
                  <a:t/>
                </a:r>
                <a:endParaRPr b="0" i="0" sz="2993" u="none" cap="none" strike="noStrike">
                  <a:solidFill>
                    <a:srgbClr val="000000"/>
                  </a:solidFill>
                  <a:latin typeface="Arial"/>
                  <a:ea typeface="Arial"/>
                  <a:cs typeface="Arial"/>
                  <a:sym typeface="Arial"/>
                </a:endParaRPr>
              </a:p>
            </p:txBody>
          </p:sp>
          <p:sp>
            <p:nvSpPr>
              <p:cNvPr id="9707" name="Google Shape;9707;g3d53bdb51f7_0_4832"/>
              <p:cNvSpPr/>
              <p:nvPr/>
            </p:nvSpPr>
            <p:spPr>
              <a:xfrm>
                <a:off x="3001975" y="1085875"/>
                <a:ext cx="5050" cy="8400"/>
              </a:xfrm>
              <a:custGeom>
                <a:rect b="b" l="l" r="r" t="t"/>
                <a:pathLst>
                  <a:path extrusionOk="0" h="336" w="202">
                    <a:moveTo>
                      <a:pt x="101" y="1"/>
                    </a:moveTo>
                    <a:lnTo>
                      <a:pt x="68" y="18"/>
                    </a:lnTo>
                    <a:lnTo>
                      <a:pt x="34" y="34"/>
                    </a:lnTo>
                    <a:lnTo>
                      <a:pt x="17" y="68"/>
                    </a:lnTo>
                    <a:lnTo>
                      <a:pt x="1" y="101"/>
                    </a:lnTo>
                    <a:lnTo>
                      <a:pt x="1" y="235"/>
                    </a:lnTo>
                    <a:lnTo>
                      <a:pt x="17" y="269"/>
                    </a:lnTo>
                    <a:lnTo>
                      <a:pt x="34" y="302"/>
                    </a:lnTo>
                    <a:lnTo>
                      <a:pt x="68" y="336"/>
                    </a:lnTo>
                    <a:lnTo>
                      <a:pt x="151" y="336"/>
                    </a:lnTo>
                    <a:lnTo>
                      <a:pt x="168" y="302"/>
                    </a:lnTo>
                    <a:lnTo>
                      <a:pt x="202" y="269"/>
                    </a:lnTo>
                    <a:lnTo>
                      <a:pt x="202" y="235"/>
                    </a:lnTo>
                    <a:lnTo>
                      <a:pt x="202" y="101"/>
                    </a:lnTo>
                    <a:lnTo>
                      <a:pt x="202" y="68"/>
                    </a:lnTo>
                    <a:lnTo>
                      <a:pt x="168" y="34"/>
                    </a:lnTo>
                    <a:lnTo>
                      <a:pt x="151" y="18"/>
                    </a:lnTo>
                    <a:lnTo>
                      <a:pt x="101" y="1"/>
                    </a:lnTo>
                    <a:close/>
                  </a:path>
                </a:pathLst>
              </a:custGeom>
              <a:solidFill>
                <a:schemeClr val="lt1"/>
              </a:solidFill>
              <a:ln>
                <a:noFill/>
              </a:ln>
            </p:spPr>
            <p:txBody>
              <a:bodyPr anchorCtr="0" anchor="ctr" bIns="197200" lIns="197200" spcFirstLastPara="1" rIns="197200" wrap="square" tIns="197200">
                <a:noAutofit/>
              </a:bodyPr>
              <a:lstStyle/>
              <a:p>
                <a:pPr indent="0" lvl="0" marL="0" marR="0" rtl="0" algn="l">
                  <a:lnSpc>
                    <a:spcPct val="100000"/>
                  </a:lnSpc>
                  <a:spcBef>
                    <a:spcPts val="0"/>
                  </a:spcBef>
                  <a:spcAft>
                    <a:spcPts val="0"/>
                  </a:spcAft>
                  <a:buClr>
                    <a:srgbClr val="000000"/>
                  </a:buClr>
                  <a:buSzPts val="2993"/>
                  <a:buFont typeface="Arial"/>
                  <a:buNone/>
                </a:pPr>
                <a:r>
                  <a:t/>
                </a:r>
                <a:endParaRPr b="0" i="0" sz="2993" u="none" cap="none" strike="noStrike">
                  <a:solidFill>
                    <a:srgbClr val="000000"/>
                  </a:solidFill>
                  <a:latin typeface="Arial"/>
                  <a:ea typeface="Arial"/>
                  <a:cs typeface="Arial"/>
                  <a:sym typeface="Arial"/>
                </a:endParaRPr>
              </a:p>
            </p:txBody>
          </p:sp>
          <p:sp>
            <p:nvSpPr>
              <p:cNvPr id="9708" name="Google Shape;9708;g3d53bdb51f7_0_4832"/>
              <p:cNvSpPr/>
              <p:nvPr/>
            </p:nvSpPr>
            <p:spPr>
              <a:xfrm>
                <a:off x="3001975" y="1056975"/>
                <a:ext cx="5050" cy="8400"/>
              </a:xfrm>
              <a:custGeom>
                <a:rect b="b" l="l" r="r" t="t"/>
                <a:pathLst>
                  <a:path extrusionOk="0" h="336" w="202">
                    <a:moveTo>
                      <a:pt x="68" y="1"/>
                    </a:moveTo>
                    <a:lnTo>
                      <a:pt x="34" y="34"/>
                    </a:lnTo>
                    <a:lnTo>
                      <a:pt x="17" y="51"/>
                    </a:lnTo>
                    <a:lnTo>
                      <a:pt x="1" y="101"/>
                    </a:lnTo>
                    <a:lnTo>
                      <a:pt x="1" y="235"/>
                    </a:lnTo>
                    <a:lnTo>
                      <a:pt x="17" y="269"/>
                    </a:lnTo>
                    <a:lnTo>
                      <a:pt x="34" y="302"/>
                    </a:lnTo>
                    <a:lnTo>
                      <a:pt x="68" y="319"/>
                    </a:lnTo>
                    <a:lnTo>
                      <a:pt x="101" y="336"/>
                    </a:lnTo>
                    <a:lnTo>
                      <a:pt x="151" y="319"/>
                    </a:lnTo>
                    <a:lnTo>
                      <a:pt x="168" y="302"/>
                    </a:lnTo>
                    <a:lnTo>
                      <a:pt x="202" y="269"/>
                    </a:lnTo>
                    <a:lnTo>
                      <a:pt x="202" y="235"/>
                    </a:lnTo>
                    <a:lnTo>
                      <a:pt x="202" y="101"/>
                    </a:lnTo>
                    <a:lnTo>
                      <a:pt x="202" y="51"/>
                    </a:lnTo>
                    <a:lnTo>
                      <a:pt x="168" y="34"/>
                    </a:lnTo>
                    <a:lnTo>
                      <a:pt x="151" y="1"/>
                    </a:lnTo>
                    <a:close/>
                  </a:path>
                </a:pathLst>
              </a:custGeom>
              <a:solidFill>
                <a:schemeClr val="lt1"/>
              </a:solidFill>
              <a:ln>
                <a:noFill/>
              </a:ln>
            </p:spPr>
            <p:txBody>
              <a:bodyPr anchorCtr="0" anchor="ctr" bIns="197200" lIns="197200" spcFirstLastPara="1" rIns="197200" wrap="square" tIns="197200">
                <a:noAutofit/>
              </a:bodyPr>
              <a:lstStyle/>
              <a:p>
                <a:pPr indent="0" lvl="0" marL="0" marR="0" rtl="0" algn="l">
                  <a:lnSpc>
                    <a:spcPct val="100000"/>
                  </a:lnSpc>
                  <a:spcBef>
                    <a:spcPts val="0"/>
                  </a:spcBef>
                  <a:spcAft>
                    <a:spcPts val="0"/>
                  </a:spcAft>
                  <a:buClr>
                    <a:srgbClr val="000000"/>
                  </a:buClr>
                  <a:buSzPts val="2993"/>
                  <a:buFont typeface="Arial"/>
                  <a:buNone/>
                </a:pPr>
                <a:r>
                  <a:t/>
                </a:r>
                <a:endParaRPr b="0" i="0" sz="2993" u="none" cap="none" strike="noStrike">
                  <a:solidFill>
                    <a:srgbClr val="000000"/>
                  </a:solidFill>
                  <a:latin typeface="Arial"/>
                  <a:ea typeface="Arial"/>
                  <a:cs typeface="Arial"/>
                  <a:sym typeface="Arial"/>
                </a:endParaRPr>
              </a:p>
            </p:txBody>
          </p:sp>
        </p:grpSp>
      </p:grpSp>
      <p:grpSp>
        <p:nvGrpSpPr>
          <p:cNvPr id="9709" name="Google Shape;9709;g3d53bdb51f7_0_4832"/>
          <p:cNvGrpSpPr/>
          <p:nvPr/>
        </p:nvGrpSpPr>
        <p:grpSpPr>
          <a:xfrm>
            <a:off x="6240137" y="1591056"/>
            <a:ext cx="1436700" cy="1436700"/>
            <a:chOff x="6243295" y="1613288"/>
            <a:chExt cx="1436700" cy="1436700"/>
          </a:xfrm>
        </p:grpSpPr>
        <p:sp>
          <p:nvSpPr>
            <p:cNvPr id="9710" name="Google Shape;9710;g3d53bdb51f7_0_4832"/>
            <p:cNvSpPr/>
            <p:nvPr/>
          </p:nvSpPr>
          <p:spPr>
            <a:xfrm>
              <a:off x="6243295" y="1613288"/>
              <a:ext cx="1436700" cy="1436700"/>
            </a:xfrm>
            <a:prstGeom prst="roundRect">
              <a:avLst>
                <a:gd fmla="val 8546" name="adj"/>
              </a:avLst>
            </a:prstGeom>
            <a:gradFill>
              <a:gsLst>
                <a:gs pos="0">
                  <a:srgbClr val="210057"/>
                </a:gs>
                <a:gs pos="13000">
                  <a:srgbClr val="1E0056"/>
                </a:gs>
                <a:gs pos="100000">
                  <a:srgbClr val="1542C0"/>
                </a:gs>
              </a:gsLst>
              <a:lin ang="0" scaled="0"/>
            </a:gradFill>
            <a:ln>
              <a:noFill/>
            </a:ln>
            <a:effectLst>
              <a:outerShdw blurRad="85725" rotWithShape="0" algn="bl" dir="2100000" dist="95250">
                <a:schemeClr val="accent4">
                  <a:alpha val="50199"/>
                </a:schemeClr>
              </a:outerShdw>
            </a:effectLst>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grpSp>
          <p:nvGrpSpPr>
            <p:cNvPr id="9711" name="Google Shape;9711;g3d53bdb51f7_0_4832"/>
            <p:cNvGrpSpPr/>
            <p:nvPr/>
          </p:nvGrpSpPr>
          <p:grpSpPr>
            <a:xfrm>
              <a:off x="6553210" y="1903491"/>
              <a:ext cx="816901" cy="856291"/>
              <a:chOff x="3336150" y="483275"/>
              <a:chExt cx="87125" cy="91325"/>
            </a:xfrm>
          </p:grpSpPr>
          <p:sp>
            <p:nvSpPr>
              <p:cNvPr id="9712" name="Google Shape;9712;g3d53bdb51f7_0_4832"/>
              <p:cNvSpPr/>
              <p:nvPr/>
            </p:nvSpPr>
            <p:spPr>
              <a:xfrm>
                <a:off x="3351650" y="532700"/>
                <a:ext cx="71625" cy="30575"/>
              </a:xfrm>
              <a:custGeom>
                <a:rect b="b" l="l" r="r" t="t"/>
                <a:pathLst>
                  <a:path extrusionOk="0" h="1223" w="2865">
                    <a:moveTo>
                      <a:pt x="2128" y="0"/>
                    </a:moveTo>
                    <a:lnTo>
                      <a:pt x="2094" y="17"/>
                    </a:lnTo>
                    <a:lnTo>
                      <a:pt x="2061" y="50"/>
                    </a:lnTo>
                    <a:lnTo>
                      <a:pt x="2044" y="84"/>
                    </a:lnTo>
                    <a:lnTo>
                      <a:pt x="2044" y="117"/>
                    </a:lnTo>
                    <a:lnTo>
                      <a:pt x="2061" y="151"/>
                    </a:lnTo>
                    <a:lnTo>
                      <a:pt x="2077" y="184"/>
                    </a:lnTo>
                    <a:lnTo>
                      <a:pt x="2111" y="201"/>
                    </a:lnTo>
                    <a:lnTo>
                      <a:pt x="2345" y="285"/>
                    </a:lnTo>
                    <a:lnTo>
                      <a:pt x="2513" y="369"/>
                    </a:lnTo>
                    <a:lnTo>
                      <a:pt x="2580" y="419"/>
                    </a:lnTo>
                    <a:lnTo>
                      <a:pt x="2630" y="469"/>
                    </a:lnTo>
                    <a:lnTo>
                      <a:pt x="2664" y="519"/>
                    </a:lnTo>
                    <a:lnTo>
                      <a:pt x="2664" y="570"/>
                    </a:lnTo>
                    <a:lnTo>
                      <a:pt x="2664" y="620"/>
                    </a:lnTo>
                    <a:lnTo>
                      <a:pt x="2647" y="653"/>
                    </a:lnTo>
                    <a:lnTo>
                      <a:pt x="2580" y="737"/>
                    </a:lnTo>
                    <a:lnTo>
                      <a:pt x="2463" y="804"/>
                    </a:lnTo>
                    <a:lnTo>
                      <a:pt x="2312" y="871"/>
                    </a:lnTo>
                    <a:lnTo>
                      <a:pt x="2144" y="938"/>
                    </a:lnTo>
                    <a:lnTo>
                      <a:pt x="1927" y="972"/>
                    </a:lnTo>
                    <a:lnTo>
                      <a:pt x="1692" y="1005"/>
                    </a:lnTo>
                    <a:lnTo>
                      <a:pt x="1441" y="1022"/>
                    </a:lnTo>
                    <a:lnTo>
                      <a:pt x="1190" y="1005"/>
                    </a:lnTo>
                    <a:lnTo>
                      <a:pt x="955" y="972"/>
                    </a:lnTo>
                    <a:lnTo>
                      <a:pt x="737" y="938"/>
                    </a:lnTo>
                    <a:lnTo>
                      <a:pt x="553" y="871"/>
                    </a:lnTo>
                    <a:lnTo>
                      <a:pt x="402" y="804"/>
                    </a:lnTo>
                    <a:lnTo>
                      <a:pt x="302" y="737"/>
                    </a:lnTo>
                    <a:lnTo>
                      <a:pt x="235" y="653"/>
                    </a:lnTo>
                    <a:lnTo>
                      <a:pt x="218" y="620"/>
                    </a:lnTo>
                    <a:lnTo>
                      <a:pt x="201" y="570"/>
                    </a:lnTo>
                    <a:lnTo>
                      <a:pt x="201" y="536"/>
                    </a:lnTo>
                    <a:lnTo>
                      <a:pt x="185" y="503"/>
                    </a:lnTo>
                    <a:lnTo>
                      <a:pt x="151" y="486"/>
                    </a:lnTo>
                    <a:lnTo>
                      <a:pt x="101" y="469"/>
                    </a:lnTo>
                    <a:lnTo>
                      <a:pt x="67" y="486"/>
                    </a:lnTo>
                    <a:lnTo>
                      <a:pt x="34" y="503"/>
                    </a:lnTo>
                    <a:lnTo>
                      <a:pt x="17" y="536"/>
                    </a:lnTo>
                    <a:lnTo>
                      <a:pt x="0" y="570"/>
                    </a:lnTo>
                    <a:lnTo>
                      <a:pt x="17" y="637"/>
                    </a:lnTo>
                    <a:lnTo>
                      <a:pt x="34" y="704"/>
                    </a:lnTo>
                    <a:lnTo>
                      <a:pt x="67" y="771"/>
                    </a:lnTo>
                    <a:lnTo>
                      <a:pt x="118" y="821"/>
                    </a:lnTo>
                    <a:lnTo>
                      <a:pt x="168" y="888"/>
                    </a:lnTo>
                    <a:lnTo>
                      <a:pt x="252" y="938"/>
                    </a:lnTo>
                    <a:lnTo>
                      <a:pt x="419" y="1039"/>
                    </a:lnTo>
                    <a:lnTo>
                      <a:pt x="620" y="1106"/>
                    </a:lnTo>
                    <a:lnTo>
                      <a:pt x="871" y="1173"/>
                    </a:lnTo>
                    <a:lnTo>
                      <a:pt x="1139" y="1206"/>
                    </a:lnTo>
                    <a:lnTo>
                      <a:pt x="1441" y="1223"/>
                    </a:lnTo>
                    <a:lnTo>
                      <a:pt x="1742" y="1206"/>
                    </a:lnTo>
                    <a:lnTo>
                      <a:pt x="2010" y="1173"/>
                    </a:lnTo>
                    <a:lnTo>
                      <a:pt x="2245" y="1106"/>
                    </a:lnTo>
                    <a:lnTo>
                      <a:pt x="2463" y="1039"/>
                    </a:lnTo>
                    <a:lnTo>
                      <a:pt x="2630" y="938"/>
                    </a:lnTo>
                    <a:lnTo>
                      <a:pt x="2697" y="888"/>
                    </a:lnTo>
                    <a:lnTo>
                      <a:pt x="2764" y="821"/>
                    </a:lnTo>
                    <a:lnTo>
                      <a:pt x="2814" y="771"/>
                    </a:lnTo>
                    <a:lnTo>
                      <a:pt x="2848" y="704"/>
                    </a:lnTo>
                    <a:lnTo>
                      <a:pt x="2865" y="637"/>
                    </a:lnTo>
                    <a:lnTo>
                      <a:pt x="2865" y="570"/>
                    </a:lnTo>
                    <a:lnTo>
                      <a:pt x="2865" y="486"/>
                    </a:lnTo>
                    <a:lnTo>
                      <a:pt x="2831" y="402"/>
                    </a:lnTo>
                    <a:lnTo>
                      <a:pt x="2764" y="318"/>
                    </a:lnTo>
                    <a:lnTo>
                      <a:pt x="2680" y="235"/>
                    </a:lnTo>
                    <a:lnTo>
                      <a:pt x="2580" y="168"/>
                    </a:lnTo>
                    <a:lnTo>
                      <a:pt x="2463" y="117"/>
                    </a:lnTo>
                    <a:lnTo>
                      <a:pt x="2329" y="50"/>
                    </a:lnTo>
                    <a:lnTo>
                      <a:pt x="2161" y="17"/>
                    </a:lnTo>
                    <a:lnTo>
                      <a:pt x="2128" y="0"/>
                    </a:lnTo>
                    <a:close/>
                  </a:path>
                </a:pathLst>
              </a:custGeom>
              <a:solidFill>
                <a:schemeClr val="lt1"/>
              </a:solidFill>
              <a:ln>
                <a:noFill/>
              </a:ln>
            </p:spPr>
            <p:txBody>
              <a:bodyPr anchorCtr="0" anchor="ctr" bIns="211100" lIns="211100" spcFirstLastPara="1" rIns="211100" wrap="square" tIns="211100">
                <a:noAutofit/>
              </a:bodyPr>
              <a:lstStyle/>
              <a:p>
                <a:pPr indent="0" lvl="0" marL="0" marR="0" rtl="0" algn="l">
                  <a:lnSpc>
                    <a:spcPct val="100000"/>
                  </a:lnSpc>
                  <a:spcBef>
                    <a:spcPts val="0"/>
                  </a:spcBef>
                  <a:spcAft>
                    <a:spcPts val="0"/>
                  </a:spcAft>
                  <a:buClr>
                    <a:srgbClr val="000000"/>
                  </a:buClr>
                  <a:buSzPts val="3204"/>
                  <a:buFont typeface="Arial"/>
                  <a:buNone/>
                </a:pPr>
                <a:r>
                  <a:t/>
                </a:r>
                <a:endParaRPr b="0" i="0" sz="3204" u="none" cap="none" strike="noStrike">
                  <a:solidFill>
                    <a:srgbClr val="000000"/>
                  </a:solidFill>
                  <a:latin typeface="Arial"/>
                  <a:ea typeface="Arial"/>
                  <a:cs typeface="Arial"/>
                  <a:sym typeface="Arial"/>
                </a:endParaRPr>
              </a:p>
            </p:txBody>
          </p:sp>
          <p:sp>
            <p:nvSpPr>
              <p:cNvPr id="9713" name="Google Shape;9713;g3d53bdb51f7_0_4832"/>
              <p:cNvSpPr/>
              <p:nvPr/>
            </p:nvSpPr>
            <p:spPr>
              <a:xfrm>
                <a:off x="3351650" y="544425"/>
                <a:ext cx="71625" cy="30175"/>
              </a:xfrm>
              <a:custGeom>
                <a:rect b="b" l="l" r="r" t="t"/>
                <a:pathLst>
                  <a:path extrusionOk="0" h="1207" w="2865">
                    <a:moveTo>
                      <a:pt x="101" y="0"/>
                    </a:moveTo>
                    <a:lnTo>
                      <a:pt x="67" y="17"/>
                    </a:lnTo>
                    <a:lnTo>
                      <a:pt x="34" y="34"/>
                    </a:lnTo>
                    <a:lnTo>
                      <a:pt x="17" y="67"/>
                    </a:lnTo>
                    <a:lnTo>
                      <a:pt x="0" y="101"/>
                    </a:lnTo>
                    <a:lnTo>
                      <a:pt x="0" y="570"/>
                    </a:lnTo>
                    <a:lnTo>
                      <a:pt x="17" y="637"/>
                    </a:lnTo>
                    <a:lnTo>
                      <a:pt x="34" y="704"/>
                    </a:lnTo>
                    <a:lnTo>
                      <a:pt x="67" y="771"/>
                    </a:lnTo>
                    <a:lnTo>
                      <a:pt x="118" y="821"/>
                    </a:lnTo>
                    <a:lnTo>
                      <a:pt x="168" y="888"/>
                    </a:lnTo>
                    <a:lnTo>
                      <a:pt x="252" y="938"/>
                    </a:lnTo>
                    <a:lnTo>
                      <a:pt x="419" y="1022"/>
                    </a:lnTo>
                    <a:lnTo>
                      <a:pt x="620" y="1106"/>
                    </a:lnTo>
                    <a:lnTo>
                      <a:pt x="871" y="1156"/>
                    </a:lnTo>
                    <a:lnTo>
                      <a:pt x="1139" y="1206"/>
                    </a:lnTo>
                    <a:lnTo>
                      <a:pt x="1742" y="1206"/>
                    </a:lnTo>
                    <a:lnTo>
                      <a:pt x="2010" y="1156"/>
                    </a:lnTo>
                    <a:lnTo>
                      <a:pt x="2245" y="1106"/>
                    </a:lnTo>
                    <a:lnTo>
                      <a:pt x="2463" y="1022"/>
                    </a:lnTo>
                    <a:lnTo>
                      <a:pt x="2630" y="938"/>
                    </a:lnTo>
                    <a:lnTo>
                      <a:pt x="2697" y="888"/>
                    </a:lnTo>
                    <a:lnTo>
                      <a:pt x="2764" y="821"/>
                    </a:lnTo>
                    <a:lnTo>
                      <a:pt x="2814" y="771"/>
                    </a:lnTo>
                    <a:lnTo>
                      <a:pt x="2848" y="704"/>
                    </a:lnTo>
                    <a:lnTo>
                      <a:pt x="2865" y="637"/>
                    </a:lnTo>
                    <a:lnTo>
                      <a:pt x="2865" y="570"/>
                    </a:lnTo>
                    <a:lnTo>
                      <a:pt x="2865" y="101"/>
                    </a:lnTo>
                    <a:lnTo>
                      <a:pt x="2865" y="67"/>
                    </a:lnTo>
                    <a:lnTo>
                      <a:pt x="2848" y="34"/>
                    </a:lnTo>
                    <a:lnTo>
                      <a:pt x="2814" y="17"/>
                    </a:lnTo>
                    <a:lnTo>
                      <a:pt x="2764" y="0"/>
                    </a:lnTo>
                    <a:lnTo>
                      <a:pt x="2731" y="17"/>
                    </a:lnTo>
                    <a:lnTo>
                      <a:pt x="2697" y="34"/>
                    </a:lnTo>
                    <a:lnTo>
                      <a:pt x="2680" y="67"/>
                    </a:lnTo>
                    <a:lnTo>
                      <a:pt x="2664" y="101"/>
                    </a:lnTo>
                    <a:lnTo>
                      <a:pt x="2664" y="570"/>
                    </a:lnTo>
                    <a:lnTo>
                      <a:pt x="2664" y="603"/>
                    </a:lnTo>
                    <a:lnTo>
                      <a:pt x="2647" y="653"/>
                    </a:lnTo>
                    <a:lnTo>
                      <a:pt x="2580" y="720"/>
                    </a:lnTo>
                    <a:lnTo>
                      <a:pt x="2463" y="804"/>
                    </a:lnTo>
                    <a:lnTo>
                      <a:pt x="2312" y="871"/>
                    </a:lnTo>
                    <a:lnTo>
                      <a:pt x="2144" y="921"/>
                    </a:lnTo>
                    <a:lnTo>
                      <a:pt x="1927" y="972"/>
                    </a:lnTo>
                    <a:lnTo>
                      <a:pt x="1692" y="1005"/>
                    </a:lnTo>
                    <a:lnTo>
                      <a:pt x="1190" y="1005"/>
                    </a:lnTo>
                    <a:lnTo>
                      <a:pt x="955" y="972"/>
                    </a:lnTo>
                    <a:lnTo>
                      <a:pt x="737" y="921"/>
                    </a:lnTo>
                    <a:lnTo>
                      <a:pt x="553" y="871"/>
                    </a:lnTo>
                    <a:lnTo>
                      <a:pt x="402" y="804"/>
                    </a:lnTo>
                    <a:lnTo>
                      <a:pt x="302" y="720"/>
                    </a:lnTo>
                    <a:lnTo>
                      <a:pt x="235" y="653"/>
                    </a:lnTo>
                    <a:lnTo>
                      <a:pt x="218" y="603"/>
                    </a:lnTo>
                    <a:lnTo>
                      <a:pt x="201" y="570"/>
                    </a:lnTo>
                    <a:lnTo>
                      <a:pt x="201" y="101"/>
                    </a:lnTo>
                    <a:lnTo>
                      <a:pt x="201" y="67"/>
                    </a:lnTo>
                    <a:lnTo>
                      <a:pt x="185" y="34"/>
                    </a:lnTo>
                    <a:lnTo>
                      <a:pt x="151" y="17"/>
                    </a:lnTo>
                    <a:lnTo>
                      <a:pt x="101" y="0"/>
                    </a:lnTo>
                    <a:close/>
                  </a:path>
                </a:pathLst>
              </a:custGeom>
              <a:solidFill>
                <a:schemeClr val="lt1"/>
              </a:solidFill>
              <a:ln>
                <a:noFill/>
              </a:ln>
            </p:spPr>
            <p:txBody>
              <a:bodyPr anchorCtr="0" anchor="ctr" bIns="211100" lIns="211100" spcFirstLastPara="1" rIns="211100" wrap="square" tIns="211100">
                <a:noAutofit/>
              </a:bodyPr>
              <a:lstStyle/>
              <a:p>
                <a:pPr indent="0" lvl="0" marL="0" marR="0" rtl="0" algn="l">
                  <a:lnSpc>
                    <a:spcPct val="100000"/>
                  </a:lnSpc>
                  <a:spcBef>
                    <a:spcPts val="0"/>
                  </a:spcBef>
                  <a:spcAft>
                    <a:spcPts val="0"/>
                  </a:spcAft>
                  <a:buClr>
                    <a:srgbClr val="000000"/>
                  </a:buClr>
                  <a:buSzPts val="3204"/>
                  <a:buFont typeface="Arial"/>
                  <a:buNone/>
                </a:pPr>
                <a:r>
                  <a:t/>
                </a:r>
                <a:endParaRPr b="0" i="0" sz="3204" u="none" cap="none" strike="noStrike">
                  <a:solidFill>
                    <a:srgbClr val="000000"/>
                  </a:solidFill>
                  <a:latin typeface="Arial"/>
                  <a:ea typeface="Arial"/>
                  <a:cs typeface="Arial"/>
                  <a:sym typeface="Arial"/>
                </a:endParaRPr>
              </a:p>
            </p:txBody>
          </p:sp>
          <p:sp>
            <p:nvSpPr>
              <p:cNvPr id="9714" name="Google Shape;9714;g3d53bdb51f7_0_4832"/>
              <p:cNvSpPr/>
              <p:nvPr/>
            </p:nvSpPr>
            <p:spPr>
              <a:xfrm>
                <a:off x="3336150" y="509250"/>
                <a:ext cx="71625" cy="30175"/>
              </a:xfrm>
              <a:custGeom>
                <a:rect b="b" l="l" r="r" t="t"/>
                <a:pathLst>
                  <a:path extrusionOk="0" h="1207" w="2865">
                    <a:moveTo>
                      <a:pt x="704" y="0"/>
                    </a:moveTo>
                    <a:lnTo>
                      <a:pt x="537" y="34"/>
                    </a:lnTo>
                    <a:lnTo>
                      <a:pt x="403" y="101"/>
                    </a:lnTo>
                    <a:lnTo>
                      <a:pt x="285" y="151"/>
                    </a:lnTo>
                    <a:lnTo>
                      <a:pt x="185" y="235"/>
                    </a:lnTo>
                    <a:lnTo>
                      <a:pt x="101" y="302"/>
                    </a:lnTo>
                    <a:lnTo>
                      <a:pt x="34" y="385"/>
                    </a:lnTo>
                    <a:lnTo>
                      <a:pt x="1" y="469"/>
                    </a:lnTo>
                    <a:lnTo>
                      <a:pt x="1" y="553"/>
                    </a:lnTo>
                    <a:lnTo>
                      <a:pt x="1" y="620"/>
                    </a:lnTo>
                    <a:lnTo>
                      <a:pt x="17" y="687"/>
                    </a:lnTo>
                    <a:lnTo>
                      <a:pt x="51" y="754"/>
                    </a:lnTo>
                    <a:lnTo>
                      <a:pt x="101" y="804"/>
                    </a:lnTo>
                    <a:lnTo>
                      <a:pt x="168" y="871"/>
                    </a:lnTo>
                    <a:lnTo>
                      <a:pt x="235" y="921"/>
                    </a:lnTo>
                    <a:lnTo>
                      <a:pt x="403" y="1022"/>
                    </a:lnTo>
                    <a:lnTo>
                      <a:pt x="620" y="1089"/>
                    </a:lnTo>
                    <a:lnTo>
                      <a:pt x="855" y="1156"/>
                    </a:lnTo>
                    <a:lnTo>
                      <a:pt x="1123" y="1189"/>
                    </a:lnTo>
                    <a:lnTo>
                      <a:pt x="1424" y="1206"/>
                    </a:lnTo>
                    <a:lnTo>
                      <a:pt x="1726" y="1189"/>
                    </a:lnTo>
                    <a:lnTo>
                      <a:pt x="1994" y="1156"/>
                    </a:lnTo>
                    <a:lnTo>
                      <a:pt x="2245" y="1089"/>
                    </a:lnTo>
                    <a:lnTo>
                      <a:pt x="2446" y="1022"/>
                    </a:lnTo>
                    <a:lnTo>
                      <a:pt x="2614" y="921"/>
                    </a:lnTo>
                    <a:lnTo>
                      <a:pt x="2697" y="871"/>
                    </a:lnTo>
                    <a:lnTo>
                      <a:pt x="2748" y="804"/>
                    </a:lnTo>
                    <a:lnTo>
                      <a:pt x="2798" y="754"/>
                    </a:lnTo>
                    <a:lnTo>
                      <a:pt x="2831" y="687"/>
                    </a:lnTo>
                    <a:lnTo>
                      <a:pt x="2848" y="620"/>
                    </a:lnTo>
                    <a:lnTo>
                      <a:pt x="2865" y="553"/>
                    </a:lnTo>
                    <a:lnTo>
                      <a:pt x="2848" y="519"/>
                    </a:lnTo>
                    <a:lnTo>
                      <a:pt x="2831" y="486"/>
                    </a:lnTo>
                    <a:lnTo>
                      <a:pt x="2798" y="469"/>
                    </a:lnTo>
                    <a:lnTo>
                      <a:pt x="2764" y="452"/>
                    </a:lnTo>
                    <a:lnTo>
                      <a:pt x="2714" y="469"/>
                    </a:lnTo>
                    <a:lnTo>
                      <a:pt x="2681" y="486"/>
                    </a:lnTo>
                    <a:lnTo>
                      <a:pt x="2664" y="519"/>
                    </a:lnTo>
                    <a:lnTo>
                      <a:pt x="2664" y="553"/>
                    </a:lnTo>
                    <a:lnTo>
                      <a:pt x="2647" y="603"/>
                    </a:lnTo>
                    <a:lnTo>
                      <a:pt x="2630" y="637"/>
                    </a:lnTo>
                    <a:lnTo>
                      <a:pt x="2563" y="720"/>
                    </a:lnTo>
                    <a:lnTo>
                      <a:pt x="2463" y="787"/>
                    </a:lnTo>
                    <a:lnTo>
                      <a:pt x="2312" y="854"/>
                    </a:lnTo>
                    <a:lnTo>
                      <a:pt x="2128" y="921"/>
                    </a:lnTo>
                    <a:lnTo>
                      <a:pt x="1910" y="955"/>
                    </a:lnTo>
                    <a:lnTo>
                      <a:pt x="1676" y="988"/>
                    </a:lnTo>
                    <a:lnTo>
                      <a:pt x="1424" y="1005"/>
                    </a:lnTo>
                    <a:lnTo>
                      <a:pt x="1173" y="988"/>
                    </a:lnTo>
                    <a:lnTo>
                      <a:pt x="939" y="955"/>
                    </a:lnTo>
                    <a:lnTo>
                      <a:pt x="721" y="921"/>
                    </a:lnTo>
                    <a:lnTo>
                      <a:pt x="553" y="854"/>
                    </a:lnTo>
                    <a:lnTo>
                      <a:pt x="403" y="787"/>
                    </a:lnTo>
                    <a:lnTo>
                      <a:pt x="285" y="720"/>
                    </a:lnTo>
                    <a:lnTo>
                      <a:pt x="218" y="637"/>
                    </a:lnTo>
                    <a:lnTo>
                      <a:pt x="202" y="603"/>
                    </a:lnTo>
                    <a:lnTo>
                      <a:pt x="202" y="553"/>
                    </a:lnTo>
                    <a:lnTo>
                      <a:pt x="202" y="503"/>
                    </a:lnTo>
                    <a:lnTo>
                      <a:pt x="235" y="452"/>
                    </a:lnTo>
                    <a:lnTo>
                      <a:pt x="285" y="402"/>
                    </a:lnTo>
                    <a:lnTo>
                      <a:pt x="352" y="352"/>
                    </a:lnTo>
                    <a:lnTo>
                      <a:pt x="520" y="268"/>
                    </a:lnTo>
                    <a:lnTo>
                      <a:pt x="754" y="184"/>
                    </a:lnTo>
                    <a:lnTo>
                      <a:pt x="788" y="168"/>
                    </a:lnTo>
                    <a:lnTo>
                      <a:pt x="805" y="151"/>
                    </a:lnTo>
                    <a:lnTo>
                      <a:pt x="821" y="101"/>
                    </a:lnTo>
                    <a:lnTo>
                      <a:pt x="821" y="67"/>
                    </a:lnTo>
                    <a:lnTo>
                      <a:pt x="805" y="34"/>
                    </a:lnTo>
                    <a:lnTo>
                      <a:pt x="771" y="0"/>
                    </a:lnTo>
                    <a:close/>
                  </a:path>
                </a:pathLst>
              </a:custGeom>
              <a:solidFill>
                <a:schemeClr val="lt1"/>
              </a:solidFill>
              <a:ln>
                <a:noFill/>
              </a:ln>
            </p:spPr>
            <p:txBody>
              <a:bodyPr anchorCtr="0" anchor="ctr" bIns="211100" lIns="211100" spcFirstLastPara="1" rIns="211100" wrap="square" tIns="211100">
                <a:noAutofit/>
              </a:bodyPr>
              <a:lstStyle/>
              <a:p>
                <a:pPr indent="0" lvl="0" marL="0" marR="0" rtl="0" algn="l">
                  <a:lnSpc>
                    <a:spcPct val="100000"/>
                  </a:lnSpc>
                  <a:spcBef>
                    <a:spcPts val="0"/>
                  </a:spcBef>
                  <a:spcAft>
                    <a:spcPts val="0"/>
                  </a:spcAft>
                  <a:buClr>
                    <a:srgbClr val="000000"/>
                  </a:buClr>
                  <a:buSzPts val="3204"/>
                  <a:buFont typeface="Arial"/>
                  <a:buNone/>
                </a:pPr>
                <a:r>
                  <a:t/>
                </a:r>
                <a:endParaRPr b="0" i="0" sz="3204" u="none" cap="none" strike="noStrike">
                  <a:solidFill>
                    <a:srgbClr val="000000"/>
                  </a:solidFill>
                  <a:latin typeface="Arial"/>
                  <a:ea typeface="Arial"/>
                  <a:cs typeface="Arial"/>
                  <a:sym typeface="Arial"/>
                </a:endParaRPr>
              </a:p>
            </p:txBody>
          </p:sp>
          <p:sp>
            <p:nvSpPr>
              <p:cNvPr id="9715" name="Google Shape;9715;g3d53bdb51f7_0_4832"/>
              <p:cNvSpPr/>
              <p:nvPr/>
            </p:nvSpPr>
            <p:spPr>
              <a:xfrm>
                <a:off x="3336150" y="520550"/>
                <a:ext cx="71625" cy="30175"/>
              </a:xfrm>
              <a:custGeom>
                <a:rect b="b" l="l" r="r" t="t"/>
                <a:pathLst>
                  <a:path extrusionOk="0" h="1207" w="2865">
                    <a:moveTo>
                      <a:pt x="101" y="0"/>
                    </a:moveTo>
                    <a:lnTo>
                      <a:pt x="51" y="17"/>
                    </a:lnTo>
                    <a:lnTo>
                      <a:pt x="17" y="34"/>
                    </a:lnTo>
                    <a:lnTo>
                      <a:pt x="1" y="67"/>
                    </a:lnTo>
                    <a:lnTo>
                      <a:pt x="1" y="101"/>
                    </a:lnTo>
                    <a:lnTo>
                      <a:pt x="1" y="570"/>
                    </a:lnTo>
                    <a:lnTo>
                      <a:pt x="1" y="637"/>
                    </a:lnTo>
                    <a:lnTo>
                      <a:pt x="17" y="704"/>
                    </a:lnTo>
                    <a:lnTo>
                      <a:pt x="51" y="771"/>
                    </a:lnTo>
                    <a:lnTo>
                      <a:pt x="101" y="821"/>
                    </a:lnTo>
                    <a:lnTo>
                      <a:pt x="168" y="888"/>
                    </a:lnTo>
                    <a:lnTo>
                      <a:pt x="235" y="938"/>
                    </a:lnTo>
                    <a:lnTo>
                      <a:pt x="403" y="1022"/>
                    </a:lnTo>
                    <a:lnTo>
                      <a:pt x="620" y="1106"/>
                    </a:lnTo>
                    <a:lnTo>
                      <a:pt x="855" y="1173"/>
                    </a:lnTo>
                    <a:lnTo>
                      <a:pt x="1123" y="1206"/>
                    </a:lnTo>
                    <a:lnTo>
                      <a:pt x="1726" y="1206"/>
                    </a:lnTo>
                    <a:lnTo>
                      <a:pt x="1994" y="1173"/>
                    </a:lnTo>
                    <a:lnTo>
                      <a:pt x="2245" y="1106"/>
                    </a:lnTo>
                    <a:lnTo>
                      <a:pt x="2446" y="1022"/>
                    </a:lnTo>
                    <a:lnTo>
                      <a:pt x="2614" y="938"/>
                    </a:lnTo>
                    <a:lnTo>
                      <a:pt x="2697" y="888"/>
                    </a:lnTo>
                    <a:lnTo>
                      <a:pt x="2748" y="821"/>
                    </a:lnTo>
                    <a:lnTo>
                      <a:pt x="2798" y="771"/>
                    </a:lnTo>
                    <a:lnTo>
                      <a:pt x="2831" y="704"/>
                    </a:lnTo>
                    <a:lnTo>
                      <a:pt x="2848" y="637"/>
                    </a:lnTo>
                    <a:lnTo>
                      <a:pt x="2865" y="570"/>
                    </a:lnTo>
                    <a:lnTo>
                      <a:pt x="2865" y="101"/>
                    </a:lnTo>
                    <a:lnTo>
                      <a:pt x="2848" y="67"/>
                    </a:lnTo>
                    <a:lnTo>
                      <a:pt x="2831" y="34"/>
                    </a:lnTo>
                    <a:lnTo>
                      <a:pt x="2798" y="17"/>
                    </a:lnTo>
                    <a:lnTo>
                      <a:pt x="2764" y="0"/>
                    </a:lnTo>
                    <a:lnTo>
                      <a:pt x="2714" y="17"/>
                    </a:lnTo>
                    <a:lnTo>
                      <a:pt x="2681" y="34"/>
                    </a:lnTo>
                    <a:lnTo>
                      <a:pt x="2664" y="67"/>
                    </a:lnTo>
                    <a:lnTo>
                      <a:pt x="2664" y="101"/>
                    </a:lnTo>
                    <a:lnTo>
                      <a:pt x="2664" y="570"/>
                    </a:lnTo>
                    <a:lnTo>
                      <a:pt x="2647" y="603"/>
                    </a:lnTo>
                    <a:lnTo>
                      <a:pt x="2630" y="654"/>
                    </a:lnTo>
                    <a:lnTo>
                      <a:pt x="2563" y="721"/>
                    </a:lnTo>
                    <a:lnTo>
                      <a:pt x="2463" y="804"/>
                    </a:lnTo>
                    <a:lnTo>
                      <a:pt x="2312" y="871"/>
                    </a:lnTo>
                    <a:lnTo>
                      <a:pt x="2128" y="922"/>
                    </a:lnTo>
                    <a:lnTo>
                      <a:pt x="1910" y="972"/>
                    </a:lnTo>
                    <a:lnTo>
                      <a:pt x="1676" y="1005"/>
                    </a:lnTo>
                    <a:lnTo>
                      <a:pt x="1173" y="1005"/>
                    </a:lnTo>
                    <a:lnTo>
                      <a:pt x="939" y="972"/>
                    </a:lnTo>
                    <a:lnTo>
                      <a:pt x="721" y="922"/>
                    </a:lnTo>
                    <a:lnTo>
                      <a:pt x="553" y="871"/>
                    </a:lnTo>
                    <a:lnTo>
                      <a:pt x="403" y="804"/>
                    </a:lnTo>
                    <a:lnTo>
                      <a:pt x="285" y="721"/>
                    </a:lnTo>
                    <a:lnTo>
                      <a:pt x="218" y="654"/>
                    </a:lnTo>
                    <a:lnTo>
                      <a:pt x="202" y="603"/>
                    </a:lnTo>
                    <a:lnTo>
                      <a:pt x="202" y="570"/>
                    </a:lnTo>
                    <a:lnTo>
                      <a:pt x="202" y="101"/>
                    </a:lnTo>
                    <a:lnTo>
                      <a:pt x="185" y="67"/>
                    </a:lnTo>
                    <a:lnTo>
                      <a:pt x="168" y="34"/>
                    </a:lnTo>
                    <a:lnTo>
                      <a:pt x="135" y="17"/>
                    </a:lnTo>
                    <a:lnTo>
                      <a:pt x="101" y="0"/>
                    </a:lnTo>
                    <a:close/>
                  </a:path>
                </a:pathLst>
              </a:custGeom>
              <a:solidFill>
                <a:schemeClr val="lt1"/>
              </a:solidFill>
              <a:ln>
                <a:noFill/>
              </a:ln>
            </p:spPr>
            <p:txBody>
              <a:bodyPr anchorCtr="0" anchor="ctr" bIns="211100" lIns="211100" spcFirstLastPara="1" rIns="211100" wrap="square" tIns="211100">
                <a:noAutofit/>
              </a:bodyPr>
              <a:lstStyle/>
              <a:p>
                <a:pPr indent="0" lvl="0" marL="0" marR="0" rtl="0" algn="l">
                  <a:lnSpc>
                    <a:spcPct val="100000"/>
                  </a:lnSpc>
                  <a:spcBef>
                    <a:spcPts val="0"/>
                  </a:spcBef>
                  <a:spcAft>
                    <a:spcPts val="0"/>
                  </a:spcAft>
                  <a:buClr>
                    <a:srgbClr val="000000"/>
                  </a:buClr>
                  <a:buSzPts val="3204"/>
                  <a:buFont typeface="Arial"/>
                  <a:buNone/>
                </a:pPr>
                <a:r>
                  <a:t/>
                </a:r>
                <a:endParaRPr b="0" i="0" sz="3204" u="none" cap="none" strike="noStrike">
                  <a:solidFill>
                    <a:srgbClr val="000000"/>
                  </a:solidFill>
                  <a:latin typeface="Arial"/>
                  <a:ea typeface="Arial"/>
                  <a:cs typeface="Arial"/>
                  <a:sym typeface="Arial"/>
                </a:endParaRPr>
              </a:p>
            </p:txBody>
          </p:sp>
          <p:sp>
            <p:nvSpPr>
              <p:cNvPr id="9716" name="Google Shape;9716;g3d53bdb51f7_0_4832"/>
              <p:cNvSpPr/>
              <p:nvPr/>
            </p:nvSpPr>
            <p:spPr>
              <a:xfrm>
                <a:off x="3351650" y="483275"/>
                <a:ext cx="71625" cy="32275"/>
              </a:xfrm>
              <a:custGeom>
                <a:rect b="b" l="l" r="r" t="t"/>
                <a:pathLst>
                  <a:path extrusionOk="0" h="1291" w="2865">
                    <a:moveTo>
                      <a:pt x="1441" y="202"/>
                    </a:moveTo>
                    <a:lnTo>
                      <a:pt x="1692" y="218"/>
                    </a:lnTo>
                    <a:lnTo>
                      <a:pt x="1927" y="252"/>
                    </a:lnTo>
                    <a:lnTo>
                      <a:pt x="2128" y="285"/>
                    </a:lnTo>
                    <a:lnTo>
                      <a:pt x="2312" y="352"/>
                    </a:lnTo>
                    <a:lnTo>
                      <a:pt x="2463" y="419"/>
                    </a:lnTo>
                    <a:lnTo>
                      <a:pt x="2580" y="486"/>
                    </a:lnTo>
                    <a:lnTo>
                      <a:pt x="2647" y="570"/>
                    </a:lnTo>
                    <a:lnTo>
                      <a:pt x="2664" y="620"/>
                    </a:lnTo>
                    <a:lnTo>
                      <a:pt x="2664" y="654"/>
                    </a:lnTo>
                    <a:lnTo>
                      <a:pt x="2664" y="687"/>
                    </a:lnTo>
                    <a:lnTo>
                      <a:pt x="2647" y="738"/>
                    </a:lnTo>
                    <a:lnTo>
                      <a:pt x="2580" y="805"/>
                    </a:lnTo>
                    <a:lnTo>
                      <a:pt x="2463" y="888"/>
                    </a:lnTo>
                    <a:lnTo>
                      <a:pt x="2312" y="955"/>
                    </a:lnTo>
                    <a:lnTo>
                      <a:pt x="2128" y="1006"/>
                    </a:lnTo>
                    <a:lnTo>
                      <a:pt x="1927" y="1056"/>
                    </a:lnTo>
                    <a:lnTo>
                      <a:pt x="1692" y="1089"/>
                    </a:lnTo>
                    <a:lnTo>
                      <a:pt x="1173" y="1089"/>
                    </a:lnTo>
                    <a:lnTo>
                      <a:pt x="938" y="1056"/>
                    </a:lnTo>
                    <a:lnTo>
                      <a:pt x="737" y="1006"/>
                    </a:lnTo>
                    <a:lnTo>
                      <a:pt x="553" y="955"/>
                    </a:lnTo>
                    <a:lnTo>
                      <a:pt x="402" y="888"/>
                    </a:lnTo>
                    <a:lnTo>
                      <a:pt x="302" y="805"/>
                    </a:lnTo>
                    <a:lnTo>
                      <a:pt x="235" y="738"/>
                    </a:lnTo>
                    <a:lnTo>
                      <a:pt x="201" y="687"/>
                    </a:lnTo>
                    <a:lnTo>
                      <a:pt x="201" y="654"/>
                    </a:lnTo>
                    <a:lnTo>
                      <a:pt x="201" y="620"/>
                    </a:lnTo>
                    <a:lnTo>
                      <a:pt x="235" y="570"/>
                    </a:lnTo>
                    <a:lnTo>
                      <a:pt x="302" y="486"/>
                    </a:lnTo>
                    <a:lnTo>
                      <a:pt x="402" y="419"/>
                    </a:lnTo>
                    <a:lnTo>
                      <a:pt x="553" y="352"/>
                    </a:lnTo>
                    <a:lnTo>
                      <a:pt x="737" y="285"/>
                    </a:lnTo>
                    <a:lnTo>
                      <a:pt x="938" y="252"/>
                    </a:lnTo>
                    <a:lnTo>
                      <a:pt x="1173" y="218"/>
                    </a:lnTo>
                    <a:lnTo>
                      <a:pt x="1441" y="202"/>
                    </a:lnTo>
                    <a:close/>
                    <a:moveTo>
                      <a:pt x="1441" y="1"/>
                    </a:moveTo>
                    <a:lnTo>
                      <a:pt x="1139" y="17"/>
                    </a:lnTo>
                    <a:lnTo>
                      <a:pt x="871" y="51"/>
                    </a:lnTo>
                    <a:lnTo>
                      <a:pt x="620" y="118"/>
                    </a:lnTo>
                    <a:lnTo>
                      <a:pt x="419" y="185"/>
                    </a:lnTo>
                    <a:lnTo>
                      <a:pt x="235" y="285"/>
                    </a:lnTo>
                    <a:lnTo>
                      <a:pt x="168" y="336"/>
                    </a:lnTo>
                    <a:lnTo>
                      <a:pt x="118" y="403"/>
                    </a:lnTo>
                    <a:lnTo>
                      <a:pt x="67" y="453"/>
                    </a:lnTo>
                    <a:lnTo>
                      <a:pt x="34" y="520"/>
                    </a:lnTo>
                    <a:lnTo>
                      <a:pt x="17" y="587"/>
                    </a:lnTo>
                    <a:lnTo>
                      <a:pt x="0" y="654"/>
                    </a:lnTo>
                    <a:lnTo>
                      <a:pt x="17" y="721"/>
                    </a:lnTo>
                    <a:lnTo>
                      <a:pt x="34" y="788"/>
                    </a:lnTo>
                    <a:lnTo>
                      <a:pt x="67" y="855"/>
                    </a:lnTo>
                    <a:lnTo>
                      <a:pt x="118" y="905"/>
                    </a:lnTo>
                    <a:lnTo>
                      <a:pt x="168" y="972"/>
                    </a:lnTo>
                    <a:lnTo>
                      <a:pt x="235" y="1022"/>
                    </a:lnTo>
                    <a:lnTo>
                      <a:pt x="419" y="1106"/>
                    </a:lnTo>
                    <a:lnTo>
                      <a:pt x="620" y="1190"/>
                    </a:lnTo>
                    <a:lnTo>
                      <a:pt x="871" y="1257"/>
                    </a:lnTo>
                    <a:lnTo>
                      <a:pt x="1139" y="1290"/>
                    </a:lnTo>
                    <a:lnTo>
                      <a:pt x="1726" y="1290"/>
                    </a:lnTo>
                    <a:lnTo>
                      <a:pt x="2010" y="1257"/>
                    </a:lnTo>
                    <a:lnTo>
                      <a:pt x="2245" y="1190"/>
                    </a:lnTo>
                    <a:lnTo>
                      <a:pt x="2463" y="1106"/>
                    </a:lnTo>
                    <a:lnTo>
                      <a:pt x="2630" y="1022"/>
                    </a:lnTo>
                    <a:lnTo>
                      <a:pt x="2697" y="972"/>
                    </a:lnTo>
                    <a:lnTo>
                      <a:pt x="2764" y="905"/>
                    </a:lnTo>
                    <a:lnTo>
                      <a:pt x="2798" y="855"/>
                    </a:lnTo>
                    <a:lnTo>
                      <a:pt x="2848" y="788"/>
                    </a:lnTo>
                    <a:lnTo>
                      <a:pt x="2865" y="721"/>
                    </a:lnTo>
                    <a:lnTo>
                      <a:pt x="2865" y="654"/>
                    </a:lnTo>
                    <a:lnTo>
                      <a:pt x="2865" y="587"/>
                    </a:lnTo>
                    <a:lnTo>
                      <a:pt x="2848" y="520"/>
                    </a:lnTo>
                    <a:lnTo>
                      <a:pt x="2798" y="453"/>
                    </a:lnTo>
                    <a:lnTo>
                      <a:pt x="2764" y="403"/>
                    </a:lnTo>
                    <a:lnTo>
                      <a:pt x="2697" y="336"/>
                    </a:lnTo>
                    <a:lnTo>
                      <a:pt x="2630" y="285"/>
                    </a:lnTo>
                    <a:lnTo>
                      <a:pt x="2463" y="185"/>
                    </a:lnTo>
                    <a:lnTo>
                      <a:pt x="2245" y="118"/>
                    </a:lnTo>
                    <a:lnTo>
                      <a:pt x="2010" y="51"/>
                    </a:lnTo>
                    <a:lnTo>
                      <a:pt x="1726" y="17"/>
                    </a:lnTo>
                    <a:lnTo>
                      <a:pt x="1441" y="1"/>
                    </a:lnTo>
                    <a:close/>
                  </a:path>
                </a:pathLst>
              </a:custGeom>
              <a:solidFill>
                <a:schemeClr val="lt1"/>
              </a:solidFill>
              <a:ln>
                <a:noFill/>
              </a:ln>
            </p:spPr>
            <p:txBody>
              <a:bodyPr anchorCtr="0" anchor="ctr" bIns="211100" lIns="211100" spcFirstLastPara="1" rIns="211100" wrap="square" tIns="211100">
                <a:noAutofit/>
              </a:bodyPr>
              <a:lstStyle/>
              <a:p>
                <a:pPr indent="0" lvl="0" marL="0" marR="0" rtl="0" algn="l">
                  <a:lnSpc>
                    <a:spcPct val="100000"/>
                  </a:lnSpc>
                  <a:spcBef>
                    <a:spcPts val="0"/>
                  </a:spcBef>
                  <a:spcAft>
                    <a:spcPts val="0"/>
                  </a:spcAft>
                  <a:buClr>
                    <a:srgbClr val="000000"/>
                  </a:buClr>
                  <a:buSzPts val="3204"/>
                  <a:buFont typeface="Arial"/>
                  <a:buNone/>
                </a:pPr>
                <a:r>
                  <a:t/>
                </a:r>
                <a:endParaRPr b="0" i="0" sz="3204" u="none" cap="none" strike="noStrike">
                  <a:solidFill>
                    <a:srgbClr val="000000"/>
                  </a:solidFill>
                  <a:latin typeface="Arial"/>
                  <a:ea typeface="Arial"/>
                  <a:cs typeface="Arial"/>
                  <a:sym typeface="Arial"/>
                </a:endParaRPr>
              </a:p>
            </p:txBody>
          </p:sp>
          <p:sp>
            <p:nvSpPr>
              <p:cNvPr id="9717" name="Google Shape;9717;g3d53bdb51f7_0_4832"/>
              <p:cNvSpPr/>
              <p:nvPr/>
            </p:nvSpPr>
            <p:spPr>
              <a:xfrm>
                <a:off x="3351650" y="497100"/>
                <a:ext cx="71625" cy="30175"/>
              </a:xfrm>
              <a:custGeom>
                <a:rect b="b" l="l" r="r" t="t"/>
                <a:pathLst>
                  <a:path extrusionOk="0" h="1207" w="2865">
                    <a:moveTo>
                      <a:pt x="67" y="0"/>
                    </a:moveTo>
                    <a:lnTo>
                      <a:pt x="34" y="34"/>
                    </a:lnTo>
                    <a:lnTo>
                      <a:pt x="17" y="67"/>
                    </a:lnTo>
                    <a:lnTo>
                      <a:pt x="0" y="101"/>
                    </a:lnTo>
                    <a:lnTo>
                      <a:pt x="0" y="570"/>
                    </a:lnTo>
                    <a:lnTo>
                      <a:pt x="17" y="637"/>
                    </a:lnTo>
                    <a:lnTo>
                      <a:pt x="34" y="704"/>
                    </a:lnTo>
                    <a:lnTo>
                      <a:pt x="67" y="754"/>
                    </a:lnTo>
                    <a:lnTo>
                      <a:pt x="118" y="821"/>
                    </a:lnTo>
                    <a:lnTo>
                      <a:pt x="168" y="871"/>
                    </a:lnTo>
                    <a:lnTo>
                      <a:pt x="235" y="922"/>
                    </a:lnTo>
                    <a:lnTo>
                      <a:pt x="419" y="1022"/>
                    </a:lnTo>
                    <a:lnTo>
                      <a:pt x="620" y="1106"/>
                    </a:lnTo>
                    <a:lnTo>
                      <a:pt x="871" y="1156"/>
                    </a:lnTo>
                    <a:lnTo>
                      <a:pt x="1139" y="1190"/>
                    </a:lnTo>
                    <a:lnTo>
                      <a:pt x="1441" y="1206"/>
                    </a:lnTo>
                    <a:lnTo>
                      <a:pt x="1726" y="1190"/>
                    </a:lnTo>
                    <a:lnTo>
                      <a:pt x="2010" y="1156"/>
                    </a:lnTo>
                    <a:lnTo>
                      <a:pt x="2245" y="1106"/>
                    </a:lnTo>
                    <a:lnTo>
                      <a:pt x="2463" y="1022"/>
                    </a:lnTo>
                    <a:lnTo>
                      <a:pt x="2630" y="922"/>
                    </a:lnTo>
                    <a:lnTo>
                      <a:pt x="2697" y="871"/>
                    </a:lnTo>
                    <a:lnTo>
                      <a:pt x="2764" y="821"/>
                    </a:lnTo>
                    <a:lnTo>
                      <a:pt x="2798" y="754"/>
                    </a:lnTo>
                    <a:lnTo>
                      <a:pt x="2848" y="704"/>
                    </a:lnTo>
                    <a:lnTo>
                      <a:pt x="2865" y="637"/>
                    </a:lnTo>
                    <a:lnTo>
                      <a:pt x="2865" y="570"/>
                    </a:lnTo>
                    <a:lnTo>
                      <a:pt x="2865" y="101"/>
                    </a:lnTo>
                    <a:lnTo>
                      <a:pt x="2865" y="67"/>
                    </a:lnTo>
                    <a:lnTo>
                      <a:pt x="2831" y="34"/>
                    </a:lnTo>
                    <a:lnTo>
                      <a:pt x="2814" y="0"/>
                    </a:lnTo>
                    <a:lnTo>
                      <a:pt x="2731" y="0"/>
                    </a:lnTo>
                    <a:lnTo>
                      <a:pt x="2697" y="34"/>
                    </a:lnTo>
                    <a:lnTo>
                      <a:pt x="2680" y="67"/>
                    </a:lnTo>
                    <a:lnTo>
                      <a:pt x="2664" y="101"/>
                    </a:lnTo>
                    <a:lnTo>
                      <a:pt x="2664" y="570"/>
                    </a:lnTo>
                    <a:lnTo>
                      <a:pt x="2664" y="603"/>
                    </a:lnTo>
                    <a:lnTo>
                      <a:pt x="2647" y="637"/>
                    </a:lnTo>
                    <a:lnTo>
                      <a:pt x="2580" y="721"/>
                    </a:lnTo>
                    <a:lnTo>
                      <a:pt x="2463" y="804"/>
                    </a:lnTo>
                    <a:lnTo>
                      <a:pt x="2312" y="871"/>
                    </a:lnTo>
                    <a:lnTo>
                      <a:pt x="2128" y="922"/>
                    </a:lnTo>
                    <a:lnTo>
                      <a:pt x="1927" y="972"/>
                    </a:lnTo>
                    <a:lnTo>
                      <a:pt x="1692" y="1005"/>
                    </a:lnTo>
                    <a:lnTo>
                      <a:pt x="1173" y="1005"/>
                    </a:lnTo>
                    <a:lnTo>
                      <a:pt x="938" y="972"/>
                    </a:lnTo>
                    <a:lnTo>
                      <a:pt x="737" y="922"/>
                    </a:lnTo>
                    <a:lnTo>
                      <a:pt x="553" y="871"/>
                    </a:lnTo>
                    <a:lnTo>
                      <a:pt x="402" y="804"/>
                    </a:lnTo>
                    <a:lnTo>
                      <a:pt x="302" y="721"/>
                    </a:lnTo>
                    <a:lnTo>
                      <a:pt x="235" y="637"/>
                    </a:lnTo>
                    <a:lnTo>
                      <a:pt x="201" y="603"/>
                    </a:lnTo>
                    <a:lnTo>
                      <a:pt x="201" y="570"/>
                    </a:lnTo>
                    <a:lnTo>
                      <a:pt x="201" y="101"/>
                    </a:lnTo>
                    <a:lnTo>
                      <a:pt x="201" y="67"/>
                    </a:lnTo>
                    <a:lnTo>
                      <a:pt x="168" y="34"/>
                    </a:lnTo>
                    <a:lnTo>
                      <a:pt x="134" y="0"/>
                    </a:lnTo>
                    <a:close/>
                  </a:path>
                </a:pathLst>
              </a:custGeom>
              <a:solidFill>
                <a:schemeClr val="lt1"/>
              </a:solidFill>
              <a:ln>
                <a:noFill/>
              </a:ln>
            </p:spPr>
            <p:txBody>
              <a:bodyPr anchorCtr="0" anchor="ctr" bIns="211100" lIns="211100" spcFirstLastPara="1" rIns="211100" wrap="square" tIns="211100">
                <a:noAutofit/>
              </a:bodyPr>
              <a:lstStyle/>
              <a:p>
                <a:pPr indent="0" lvl="0" marL="0" marR="0" rtl="0" algn="l">
                  <a:lnSpc>
                    <a:spcPct val="100000"/>
                  </a:lnSpc>
                  <a:spcBef>
                    <a:spcPts val="0"/>
                  </a:spcBef>
                  <a:spcAft>
                    <a:spcPts val="0"/>
                  </a:spcAft>
                  <a:buClr>
                    <a:srgbClr val="000000"/>
                  </a:buClr>
                  <a:buSzPts val="3204"/>
                  <a:buFont typeface="Arial"/>
                  <a:buNone/>
                </a:pPr>
                <a:r>
                  <a:t/>
                </a:r>
                <a:endParaRPr b="0" i="0" sz="3204" u="none" cap="none" strike="noStrike">
                  <a:solidFill>
                    <a:srgbClr val="000000"/>
                  </a:solidFill>
                  <a:latin typeface="Arial"/>
                  <a:ea typeface="Arial"/>
                  <a:cs typeface="Arial"/>
                  <a:sym typeface="Arial"/>
                </a:endParaRPr>
              </a:p>
            </p:txBody>
          </p:sp>
        </p:grpSp>
      </p:grpSp>
      <p:grpSp>
        <p:nvGrpSpPr>
          <p:cNvPr id="9718" name="Google Shape;9718;g3d53bdb51f7_0_4832"/>
          <p:cNvGrpSpPr/>
          <p:nvPr/>
        </p:nvGrpSpPr>
        <p:grpSpPr>
          <a:xfrm>
            <a:off x="3729000" y="1591056"/>
            <a:ext cx="1436700" cy="1436700"/>
            <a:chOff x="3732159" y="1613288"/>
            <a:chExt cx="1436700" cy="1436700"/>
          </a:xfrm>
        </p:grpSpPr>
        <p:sp>
          <p:nvSpPr>
            <p:cNvPr id="9719" name="Google Shape;9719;g3d53bdb51f7_0_4832"/>
            <p:cNvSpPr/>
            <p:nvPr/>
          </p:nvSpPr>
          <p:spPr>
            <a:xfrm>
              <a:off x="3732159" y="1613288"/>
              <a:ext cx="1436700" cy="1436700"/>
            </a:xfrm>
            <a:prstGeom prst="roundRect">
              <a:avLst>
                <a:gd fmla="val 8546" name="adj"/>
              </a:avLst>
            </a:prstGeom>
            <a:gradFill>
              <a:gsLst>
                <a:gs pos="0">
                  <a:srgbClr val="8A0034"/>
                </a:gs>
                <a:gs pos="67000">
                  <a:srgbClr val="53004A"/>
                </a:gs>
                <a:gs pos="100000">
                  <a:srgbClr val="3D0050"/>
                </a:gs>
              </a:gsLst>
              <a:lin ang="0" scaled="0"/>
            </a:gradFill>
            <a:ln>
              <a:noFill/>
            </a:ln>
            <a:effectLst>
              <a:outerShdw blurRad="85725" rotWithShape="0" algn="bl" dir="2100000" dist="95250">
                <a:schemeClr val="accent4">
                  <a:alpha val="50199"/>
                </a:schemeClr>
              </a:outerShdw>
            </a:effectLst>
          </p:spPr>
          <p:txBody>
            <a:bodyPr anchorCtr="0" anchor="ctr" bIns="34275" lIns="68550" spcFirstLastPara="1" rIns="68550" wrap="square" tIns="34275">
              <a:noAutofit/>
            </a:bodyPr>
            <a:lstStyle/>
            <a:p>
              <a:pPr indent="0" lvl="0" marL="0" marR="0" rtl="0" algn="ctr">
                <a:lnSpc>
                  <a:spcPct val="100000"/>
                </a:lnSpc>
                <a:spcBef>
                  <a:spcPts val="0"/>
                </a:spcBef>
                <a:spcAft>
                  <a:spcPts val="0"/>
                </a:spcAft>
                <a:buClr>
                  <a:srgbClr val="000000"/>
                </a:buClr>
                <a:buSzPts val="1050"/>
                <a:buFont typeface="Arial"/>
                <a:buNone/>
              </a:pPr>
              <a:r>
                <a:t/>
              </a:r>
              <a:endParaRPr b="0" i="0" sz="1050" u="none" cap="none" strike="noStrike">
                <a:solidFill>
                  <a:srgbClr val="FFFFFF"/>
                </a:solidFill>
                <a:latin typeface="Arial"/>
                <a:ea typeface="Arial"/>
                <a:cs typeface="Arial"/>
                <a:sym typeface="Arial"/>
              </a:endParaRPr>
            </a:p>
          </p:txBody>
        </p:sp>
        <p:grpSp>
          <p:nvGrpSpPr>
            <p:cNvPr id="9720" name="Google Shape;9720;g3d53bdb51f7_0_4832"/>
            <p:cNvGrpSpPr/>
            <p:nvPr/>
          </p:nvGrpSpPr>
          <p:grpSpPr>
            <a:xfrm>
              <a:off x="3951819" y="1905604"/>
              <a:ext cx="997393" cy="852071"/>
              <a:chOff x="2760775" y="670475"/>
              <a:chExt cx="106375" cy="90875"/>
            </a:xfrm>
          </p:grpSpPr>
          <p:sp>
            <p:nvSpPr>
              <p:cNvPr id="9721" name="Google Shape;9721;g3d53bdb51f7_0_4832"/>
              <p:cNvSpPr/>
              <p:nvPr/>
            </p:nvSpPr>
            <p:spPr>
              <a:xfrm>
                <a:off x="2792175" y="699775"/>
                <a:ext cx="38125" cy="9650"/>
              </a:xfrm>
              <a:custGeom>
                <a:rect b="b" l="l" r="r" t="t"/>
                <a:pathLst>
                  <a:path extrusionOk="0" h="386" w="1525">
                    <a:moveTo>
                      <a:pt x="754" y="1"/>
                    </a:moveTo>
                    <a:lnTo>
                      <a:pt x="570" y="17"/>
                    </a:lnTo>
                    <a:lnTo>
                      <a:pt x="386" y="51"/>
                    </a:lnTo>
                    <a:lnTo>
                      <a:pt x="218" y="118"/>
                    </a:lnTo>
                    <a:lnTo>
                      <a:pt x="51" y="202"/>
                    </a:lnTo>
                    <a:lnTo>
                      <a:pt x="17" y="218"/>
                    </a:lnTo>
                    <a:lnTo>
                      <a:pt x="0" y="252"/>
                    </a:lnTo>
                    <a:lnTo>
                      <a:pt x="0" y="285"/>
                    </a:lnTo>
                    <a:lnTo>
                      <a:pt x="17" y="336"/>
                    </a:lnTo>
                    <a:lnTo>
                      <a:pt x="51" y="369"/>
                    </a:lnTo>
                    <a:lnTo>
                      <a:pt x="84" y="369"/>
                    </a:lnTo>
                    <a:lnTo>
                      <a:pt x="118" y="386"/>
                    </a:lnTo>
                    <a:lnTo>
                      <a:pt x="151" y="369"/>
                    </a:lnTo>
                    <a:lnTo>
                      <a:pt x="302" y="302"/>
                    </a:lnTo>
                    <a:lnTo>
                      <a:pt x="453" y="235"/>
                    </a:lnTo>
                    <a:lnTo>
                      <a:pt x="603" y="218"/>
                    </a:lnTo>
                    <a:lnTo>
                      <a:pt x="754" y="202"/>
                    </a:lnTo>
                    <a:lnTo>
                      <a:pt x="922" y="218"/>
                    </a:lnTo>
                    <a:lnTo>
                      <a:pt x="1072" y="235"/>
                    </a:lnTo>
                    <a:lnTo>
                      <a:pt x="1223" y="302"/>
                    </a:lnTo>
                    <a:lnTo>
                      <a:pt x="1374" y="369"/>
                    </a:lnTo>
                    <a:lnTo>
                      <a:pt x="1424" y="386"/>
                    </a:lnTo>
                    <a:lnTo>
                      <a:pt x="1475" y="369"/>
                    </a:lnTo>
                    <a:lnTo>
                      <a:pt x="1508" y="336"/>
                    </a:lnTo>
                    <a:lnTo>
                      <a:pt x="1525" y="285"/>
                    </a:lnTo>
                    <a:lnTo>
                      <a:pt x="1525" y="252"/>
                    </a:lnTo>
                    <a:lnTo>
                      <a:pt x="1508" y="218"/>
                    </a:lnTo>
                    <a:lnTo>
                      <a:pt x="1475" y="202"/>
                    </a:lnTo>
                    <a:lnTo>
                      <a:pt x="1307" y="118"/>
                    </a:lnTo>
                    <a:lnTo>
                      <a:pt x="1123" y="51"/>
                    </a:lnTo>
                    <a:lnTo>
                      <a:pt x="955" y="17"/>
                    </a:lnTo>
                    <a:lnTo>
                      <a:pt x="754" y="1"/>
                    </a:lnTo>
                    <a:close/>
                  </a:path>
                </a:pathLst>
              </a:custGeom>
              <a:solidFill>
                <a:schemeClr val="lt1"/>
              </a:solidFill>
              <a:ln>
                <a:noFill/>
              </a:ln>
            </p:spPr>
            <p:txBody>
              <a:bodyPr anchorCtr="0" anchor="ctr" bIns="211100" lIns="211100" spcFirstLastPara="1" rIns="211100" wrap="square" tIns="211100">
                <a:noAutofit/>
              </a:bodyPr>
              <a:lstStyle/>
              <a:p>
                <a:pPr indent="0" lvl="0" marL="0" marR="0" rtl="0" algn="l">
                  <a:lnSpc>
                    <a:spcPct val="100000"/>
                  </a:lnSpc>
                  <a:spcBef>
                    <a:spcPts val="0"/>
                  </a:spcBef>
                  <a:spcAft>
                    <a:spcPts val="0"/>
                  </a:spcAft>
                  <a:buClr>
                    <a:srgbClr val="000000"/>
                  </a:buClr>
                  <a:buSzPts val="3204"/>
                  <a:buFont typeface="Arial"/>
                  <a:buNone/>
                </a:pPr>
                <a:r>
                  <a:t/>
                </a:r>
                <a:endParaRPr b="0" i="0" sz="3204" u="none" cap="none" strike="noStrike">
                  <a:solidFill>
                    <a:srgbClr val="000000"/>
                  </a:solidFill>
                  <a:latin typeface="Arial"/>
                  <a:ea typeface="Arial"/>
                  <a:cs typeface="Arial"/>
                  <a:sym typeface="Arial"/>
                </a:endParaRPr>
              </a:p>
            </p:txBody>
          </p:sp>
          <p:sp>
            <p:nvSpPr>
              <p:cNvPr id="9722" name="Google Shape;9722;g3d53bdb51f7_0_4832"/>
              <p:cNvSpPr/>
              <p:nvPr/>
            </p:nvSpPr>
            <p:spPr>
              <a:xfrm>
                <a:off x="2760775" y="691400"/>
                <a:ext cx="90475" cy="69950"/>
              </a:xfrm>
              <a:custGeom>
                <a:rect b="b" l="l" r="r" t="t"/>
                <a:pathLst>
                  <a:path extrusionOk="0" h="2798" w="3619">
                    <a:moveTo>
                      <a:pt x="536" y="1"/>
                    </a:moveTo>
                    <a:lnTo>
                      <a:pt x="469" y="17"/>
                    </a:lnTo>
                    <a:lnTo>
                      <a:pt x="402" y="51"/>
                    </a:lnTo>
                    <a:lnTo>
                      <a:pt x="385" y="51"/>
                    </a:lnTo>
                    <a:lnTo>
                      <a:pt x="352" y="68"/>
                    </a:lnTo>
                    <a:lnTo>
                      <a:pt x="335" y="101"/>
                    </a:lnTo>
                    <a:lnTo>
                      <a:pt x="335" y="151"/>
                    </a:lnTo>
                    <a:lnTo>
                      <a:pt x="352" y="185"/>
                    </a:lnTo>
                    <a:lnTo>
                      <a:pt x="553" y="570"/>
                    </a:lnTo>
                    <a:lnTo>
                      <a:pt x="486" y="704"/>
                    </a:lnTo>
                    <a:lnTo>
                      <a:pt x="352" y="955"/>
                    </a:lnTo>
                    <a:lnTo>
                      <a:pt x="67" y="1106"/>
                    </a:lnTo>
                    <a:lnTo>
                      <a:pt x="17" y="1140"/>
                    </a:lnTo>
                    <a:lnTo>
                      <a:pt x="0" y="1190"/>
                    </a:lnTo>
                    <a:lnTo>
                      <a:pt x="0" y="1307"/>
                    </a:lnTo>
                    <a:lnTo>
                      <a:pt x="17" y="1475"/>
                    </a:lnTo>
                    <a:lnTo>
                      <a:pt x="34" y="1659"/>
                    </a:lnTo>
                    <a:lnTo>
                      <a:pt x="67" y="1743"/>
                    </a:lnTo>
                    <a:lnTo>
                      <a:pt x="101" y="1810"/>
                    </a:lnTo>
                    <a:lnTo>
                      <a:pt x="151" y="1843"/>
                    </a:lnTo>
                    <a:lnTo>
                      <a:pt x="201" y="1877"/>
                    </a:lnTo>
                    <a:lnTo>
                      <a:pt x="318" y="1927"/>
                    </a:lnTo>
                    <a:lnTo>
                      <a:pt x="436" y="1944"/>
                    </a:lnTo>
                    <a:lnTo>
                      <a:pt x="603" y="1944"/>
                    </a:lnTo>
                    <a:lnTo>
                      <a:pt x="871" y="2228"/>
                    </a:lnTo>
                    <a:lnTo>
                      <a:pt x="1005" y="2731"/>
                    </a:lnTo>
                    <a:lnTo>
                      <a:pt x="1022" y="2764"/>
                    </a:lnTo>
                    <a:lnTo>
                      <a:pt x="1039" y="2781"/>
                    </a:lnTo>
                    <a:lnTo>
                      <a:pt x="1072" y="2798"/>
                    </a:lnTo>
                    <a:lnTo>
                      <a:pt x="1424" y="2798"/>
                    </a:lnTo>
                    <a:lnTo>
                      <a:pt x="1474" y="2781"/>
                    </a:lnTo>
                    <a:lnTo>
                      <a:pt x="1524" y="2731"/>
                    </a:lnTo>
                    <a:lnTo>
                      <a:pt x="1591" y="2513"/>
                    </a:lnTo>
                    <a:lnTo>
                      <a:pt x="1709" y="2530"/>
                    </a:lnTo>
                    <a:lnTo>
                      <a:pt x="2144" y="2530"/>
                    </a:lnTo>
                    <a:lnTo>
                      <a:pt x="2261" y="2513"/>
                    </a:lnTo>
                    <a:lnTo>
                      <a:pt x="2295" y="2714"/>
                    </a:lnTo>
                    <a:lnTo>
                      <a:pt x="2312" y="2748"/>
                    </a:lnTo>
                    <a:lnTo>
                      <a:pt x="2328" y="2781"/>
                    </a:lnTo>
                    <a:lnTo>
                      <a:pt x="2362" y="2798"/>
                    </a:lnTo>
                    <a:lnTo>
                      <a:pt x="2680" y="2798"/>
                    </a:lnTo>
                    <a:lnTo>
                      <a:pt x="2747" y="2781"/>
                    </a:lnTo>
                    <a:lnTo>
                      <a:pt x="2781" y="2748"/>
                    </a:lnTo>
                    <a:lnTo>
                      <a:pt x="2982" y="2262"/>
                    </a:lnTo>
                    <a:lnTo>
                      <a:pt x="3099" y="2195"/>
                    </a:lnTo>
                    <a:lnTo>
                      <a:pt x="3200" y="2128"/>
                    </a:lnTo>
                    <a:lnTo>
                      <a:pt x="3300" y="2027"/>
                    </a:lnTo>
                    <a:lnTo>
                      <a:pt x="3401" y="1910"/>
                    </a:lnTo>
                    <a:lnTo>
                      <a:pt x="3501" y="1759"/>
                    </a:lnTo>
                    <a:lnTo>
                      <a:pt x="3568" y="1592"/>
                    </a:lnTo>
                    <a:lnTo>
                      <a:pt x="3602" y="1491"/>
                    </a:lnTo>
                    <a:lnTo>
                      <a:pt x="3618" y="1374"/>
                    </a:lnTo>
                    <a:lnTo>
                      <a:pt x="3618" y="1207"/>
                    </a:lnTo>
                    <a:lnTo>
                      <a:pt x="3602" y="1039"/>
                    </a:lnTo>
                    <a:lnTo>
                      <a:pt x="3551" y="872"/>
                    </a:lnTo>
                    <a:lnTo>
                      <a:pt x="3484" y="721"/>
                    </a:lnTo>
                    <a:lnTo>
                      <a:pt x="3401" y="570"/>
                    </a:lnTo>
                    <a:lnTo>
                      <a:pt x="3300" y="419"/>
                    </a:lnTo>
                    <a:lnTo>
                      <a:pt x="3166" y="302"/>
                    </a:lnTo>
                    <a:lnTo>
                      <a:pt x="3032" y="185"/>
                    </a:lnTo>
                    <a:lnTo>
                      <a:pt x="2982" y="168"/>
                    </a:lnTo>
                    <a:lnTo>
                      <a:pt x="2948" y="168"/>
                    </a:lnTo>
                    <a:lnTo>
                      <a:pt x="2915" y="185"/>
                    </a:lnTo>
                    <a:lnTo>
                      <a:pt x="2881" y="218"/>
                    </a:lnTo>
                    <a:lnTo>
                      <a:pt x="2865" y="252"/>
                    </a:lnTo>
                    <a:lnTo>
                      <a:pt x="2865" y="285"/>
                    </a:lnTo>
                    <a:lnTo>
                      <a:pt x="2881" y="319"/>
                    </a:lnTo>
                    <a:lnTo>
                      <a:pt x="2915" y="352"/>
                    </a:lnTo>
                    <a:lnTo>
                      <a:pt x="3032" y="453"/>
                    </a:lnTo>
                    <a:lnTo>
                      <a:pt x="3149" y="553"/>
                    </a:lnTo>
                    <a:lnTo>
                      <a:pt x="3233" y="671"/>
                    </a:lnTo>
                    <a:lnTo>
                      <a:pt x="3300" y="805"/>
                    </a:lnTo>
                    <a:lnTo>
                      <a:pt x="3367" y="939"/>
                    </a:lnTo>
                    <a:lnTo>
                      <a:pt x="3401" y="1073"/>
                    </a:lnTo>
                    <a:lnTo>
                      <a:pt x="3417" y="1223"/>
                    </a:lnTo>
                    <a:lnTo>
                      <a:pt x="3417" y="1357"/>
                    </a:lnTo>
                    <a:lnTo>
                      <a:pt x="3384" y="1542"/>
                    </a:lnTo>
                    <a:lnTo>
                      <a:pt x="3317" y="1692"/>
                    </a:lnTo>
                    <a:lnTo>
                      <a:pt x="3233" y="1810"/>
                    </a:lnTo>
                    <a:lnTo>
                      <a:pt x="3149" y="1910"/>
                    </a:lnTo>
                    <a:lnTo>
                      <a:pt x="3066" y="1977"/>
                    </a:lnTo>
                    <a:lnTo>
                      <a:pt x="2982" y="2027"/>
                    </a:lnTo>
                    <a:lnTo>
                      <a:pt x="2898" y="2078"/>
                    </a:lnTo>
                    <a:lnTo>
                      <a:pt x="2848" y="2111"/>
                    </a:lnTo>
                    <a:lnTo>
                      <a:pt x="2798" y="2161"/>
                    </a:lnTo>
                    <a:lnTo>
                      <a:pt x="2613" y="2597"/>
                    </a:lnTo>
                    <a:lnTo>
                      <a:pt x="2479" y="2597"/>
                    </a:lnTo>
                    <a:lnTo>
                      <a:pt x="2463" y="2463"/>
                    </a:lnTo>
                    <a:lnTo>
                      <a:pt x="2429" y="2396"/>
                    </a:lnTo>
                    <a:lnTo>
                      <a:pt x="2379" y="2346"/>
                    </a:lnTo>
                    <a:lnTo>
                      <a:pt x="2328" y="2312"/>
                    </a:lnTo>
                    <a:lnTo>
                      <a:pt x="2245" y="2312"/>
                    </a:lnTo>
                    <a:lnTo>
                      <a:pt x="2144" y="2329"/>
                    </a:lnTo>
                    <a:lnTo>
                      <a:pt x="1709" y="2329"/>
                    </a:lnTo>
                    <a:lnTo>
                      <a:pt x="1608" y="2312"/>
                    </a:lnTo>
                    <a:lnTo>
                      <a:pt x="1541" y="2312"/>
                    </a:lnTo>
                    <a:lnTo>
                      <a:pt x="1491" y="2329"/>
                    </a:lnTo>
                    <a:lnTo>
                      <a:pt x="1441" y="2379"/>
                    </a:lnTo>
                    <a:lnTo>
                      <a:pt x="1407" y="2429"/>
                    </a:lnTo>
                    <a:lnTo>
                      <a:pt x="1357" y="2597"/>
                    </a:lnTo>
                    <a:lnTo>
                      <a:pt x="1189" y="2597"/>
                    </a:lnTo>
                    <a:lnTo>
                      <a:pt x="1055" y="2178"/>
                    </a:lnTo>
                    <a:lnTo>
                      <a:pt x="1022" y="2094"/>
                    </a:lnTo>
                    <a:lnTo>
                      <a:pt x="754" y="1810"/>
                    </a:lnTo>
                    <a:lnTo>
                      <a:pt x="687" y="1759"/>
                    </a:lnTo>
                    <a:lnTo>
                      <a:pt x="637" y="1743"/>
                    </a:lnTo>
                    <a:lnTo>
                      <a:pt x="452" y="1743"/>
                    </a:lnTo>
                    <a:lnTo>
                      <a:pt x="369" y="1726"/>
                    </a:lnTo>
                    <a:lnTo>
                      <a:pt x="302" y="1709"/>
                    </a:lnTo>
                    <a:lnTo>
                      <a:pt x="268" y="1676"/>
                    </a:lnTo>
                    <a:lnTo>
                      <a:pt x="235" y="1625"/>
                    </a:lnTo>
                    <a:lnTo>
                      <a:pt x="218" y="1542"/>
                    </a:lnTo>
                    <a:lnTo>
                      <a:pt x="201" y="1408"/>
                    </a:lnTo>
                    <a:lnTo>
                      <a:pt x="201" y="1257"/>
                    </a:lnTo>
                    <a:lnTo>
                      <a:pt x="452" y="1140"/>
                    </a:lnTo>
                    <a:lnTo>
                      <a:pt x="503" y="1106"/>
                    </a:lnTo>
                    <a:lnTo>
                      <a:pt x="536" y="1039"/>
                    </a:lnTo>
                    <a:lnTo>
                      <a:pt x="603" y="888"/>
                    </a:lnTo>
                    <a:lnTo>
                      <a:pt x="670" y="788"/>
                    </a:lnTo>
                    <a:lnTo>
                      <a:pt x="720" y="687"/>
                    </a:lnTo>
                    <a:lnTo>
                      <a:pt x="754" y="637"/>
                    </a:lnTo>
                    <a:lnTo>
                      <a:pt x="754" y="587"/>
                    </a:lnTo>
                    <a:lnTo>
                      <a:pt x="754" y="537"/>
                    </a:lnTo>
                    <a:lnTo>
                      <a:pt x="737" y="486"/>
                    </a:lnTo>
                    <a:lnTo>
                      <a:pt x="586" y="202"/>
                    </a:lnTo>
                    <a:lnTo>
                      <a:pt x="603" y="202"/>
                    </a:lnTo>
                    <a:lnTo>
                      <a:pt x="670" y="235"/>
                    </a:lnTo>
                    <a:lnTo>
                      <a:pt x="737" y="269"/>
                    </a:lnTo>
                    <a:lnTo>
                      <a:pt x="838" y="352"/>
                    </a:lnTo>
                    <a:lnTo>
                      <a:pt x="888" y="386"/>
                    </a:lnTo>
                    <a:lnTo>
                      <a:pt x="955" y="403"/>
                    </a:lnTo>
                    <a:lnTo>
                      <a:pt x="1022" y="403"/>
                    </a:lnTo>
                    <a:lnTo>
                      <a:pt x="1072" y="369"/>
                    </a:lnTo>
                    <a:lnTo>
                      <a:pt x="1122" y="336"/>
                    </a:lnTo>
                    <a:lnTo>
                      <a:pt x="1156" y="319"/>
                    </a:lnTo>
                    <a:lnTo>
                      <a:pt x="1173" y="285"/>
                    </a:lnTo>
                    <a:lnTo>
                      <a:pt x="1173" y="235"/>
                    </a:lnTo>
                    <a:lnTo>
                      <a:pt x="1156" y="202"/>
                    </a:lnTo>
                    <a:lnTo>
                      <a:pt x="1139" y="168"/>
                    </a:lnTo>
                    <a:lnTo>
                      <a:pt x="1106" y="151"/>
                    </a:lnTo>
                    <a:lnTo>
                      <a:pt x="1055" y="151"/>
                    </a:lnTo>
                    <a:lnTo>
                      <a:pt x="1022" y="168"/>
                    </a:lnTo>
                    <a:lnTo>
                      <a:pt x="972" y="202"/>
                    </a:lnTo>
                    <a:lnTo>
                      <a:pt x="854" y="101"/>
                    </a:lnTo>
                    <a:lnTo>
                      <a:pt x="754" y="51"/>
                    </a:lnTo>
                    <a:lnTo>
                      <a:pt x="653" y="17"/>
                    </a:lnTo>
                    <a:lnTo>
                      <a:pt x="586" y="1"/>
                    </a:lnTo>
                    <a:close/>
                  </a:path>
                </a:pathLst>
              </a:custGeom>
              <a:solidFill>
                <a:schemeClr val="lt1"/>
              </a:solidFill>
              <a:ln>
                <a:noFill/>
              </a:ln>
            </p:spPr>
            <p:txBody>
              <a:bodyPr anchorCtr="0" anchor="ctr" bIns="211100" lIns="211100" spcFirstLastPara="1" rIns="211100" wrap="square" tIns="211100">
                <a:noAutofit/>
              </a:bodyPr>
              <a:lstStyle/>
              <a:p>
                <a:pPr indent="0" lvl="0" marL="0" marR="0" rtl="0" algn="l">
                  <a:lnSpc>
                    <a:spcPct val="100000"/>
                  </a:lnSpc>
                  <a:spcBef>
                    <a:spcPts val="0"/>
                  </a:spcBef>
                  <a:spcAft>
                    <a:spcPts val="0"/>
                  </a:spcAft>
                  <a:buClr>
                    <a:srgbClr val="000000"/>
                  </a:buClr>
                  <a:buSzPts val="3204"/>
                  <a:buFont typeface="Arial"/>
                  <a:buNone/>
                </a:pPr>
                <a:r>
                  <a:t/>
                </a:r>
                <a:endParaRPr b="0" i="0" sz="3204" u="none" cap="none" strike="noStrike">
                  <a:solidFill>
                    <a:srgbClr val="000000"/>
                  </a:solidFill>
                  <a:latin typeface="Arial"/>
                  <a:ea typeface="Arial"/>
                  <a:cs typeface="Arial"/>
                  <a:sym typeface="Arial"/>
                </a:endParaRPr>
              </a:p>
            </p:txBody>
          </p:sp>
          <p:sp>
            <p:nvSpPr>
              <p:cNvPr id="9723" name="Google Shape;9723;g3d53bdb51f7_0_4832"/>
              <p:cNvSpPr/>
              <p:nvPr/>
            </p:nvSpPr>
            <p:spPr>
              <a:xfrm>
                <a:off x="2846200" y="706050"/>
                <a:ext cx="20950" cy="17625"/>
              </a:xfrm>
              <a:custGeom>
                <a:rect b="b" l="l" r="r" t="t"/>
                <a:pathLst>
                  <a:path extrusionOk="0" h="705" w="838">
                    <a:moveTo>
                      <a:pt x="402" y="202"/>
                    </a:moveTo>
                    <a:lnTo>
                      <a:pt x="402" y="219"/>
                    </a:lnTo>
                    <a:lnTo>
                      <a:pt x="402" y="269"/>
                    </a:lnTo>
                    <a:lnTo>
                      <a:pt x="369" y="319"/>
                    </a:lnTo>
                    <a:lnTo>
                      <a:pt x="352" y="235"/>
                    </a:lnTo>
                    <a:lnTo>
                      <a:pt x="369" y="202"/>
                    </a:lnTo>
                    <a:close/>
                    <a:moveTo>
                      <a:pt x="302" y="1"/>
                    </a:moveTo>
                    <a:lnTo>
                      <a:pt x="235" y="51"/>
                    </a:lnTo>
                    <a:lnTo>
                      <a:pt x="185" y="118"/>
                    </a:lnTo>
                    <a:lnTo>
                      <a:pt x="168" y="168"/>
                    </a:lnTo>
                    <a:lnTo>
                      <a:pt x="168" y="235"/>
                    </a:lnTo>
                    <a:lnTo>
                      <a:pt x="168" y="319"/>
                    </a:lnTo>
                    <a:lnTo>
                      <a:pt x="185" y="403"/>
                    </a:lnTo>
                    <a:lnTo>
                      <a:pt x="101" y="403"/>
                    </a:lnTo>
                    <a:lnTo>
                      <a:pt x="67" y="420"/>
                    </a:lnTo>
                    <a:lnTo>
                      <a:pt x="34" y="436"/>
                    </a:lnTo>
                    <a:lnTo>
                      <a:pt x="0" y="470"/>
                    </a:lnTo>
                    <a:lnTo>
                      <a:pt x="0" y="503"/>
                    </a:lnTo>
                    <a:lnTo>
                      <a:pt x="0" y="554"/>
                    </a:lnTo>
                    <a:lnTo>
                      <a:pt x="34" y="587"/>
                    </a:lnTo>
                    <a:lnTo>
                      <a:pt x="67" y="604"/>
                    </a:lnTo>
                    <a:lnTo>
                      <a:pt x="151" y="604"/>
                    </a:lnTo>
                    <a:lnTo>
                      <a:pt x="268" y="587"/>
                    </a:lnTo>
                    <a:lnTo>
                      <a:pt x="319" y="637"/>
                    </a:lnTo>
                    <a:lnTo>
                      <a:pt x="386" y="671"/>
                    </a:lnTo>
                    <a:lnTo>
                      <a:pt x="453" y="704"/>
                    </a:lnTo>
                    <a:lnTo>
                      <a:pt x="520" y="704"/>
                    </a:lnTo>
                    <a:lnTo>
                      <a:pt x="620" y="688"/>
                    </a:lnTo>
                    <a:lnTo>
                      <a:pt x="704" y="637"/>
                    </a:lnTo>
                    <a:lnTo>
                      <a:pt x="788" y="570"/>
                    </a:lnTo>
                    <a:lnTo>
                      <a:pt x="804" y="520"/>
                    </a:lnTo>
                    <a:lnTo>
                      <a:pt x="838" y="470"/>
                    </a:lnTo>
                    <a:lnTo>
                      <a:pt x="838" y="420"/>
                    </a:lnTo>
                    <a:lnTo>
                      <a:pt x="821" y="386"/>
                    </a:lnTo>
                    <a:lnTo>
                      <a:pt x="788" y="353"/>
                    </a:lnTo>
                    <a:lnTo>
                      <a:pt x="754" y="336"/>
                    </a:lnTo>
                    <a:lnTo>
                      <a:pt x="721" y="336"/>
                    </a:lnTo>
                    <a:lnTo>
                      <a:pt x="687" y="353"/>
                    </a:lnTo>
                    <a:lnTo>
                      <a:pt x="654" y="369"/>
                    </a:lnTo>
                    <a:lnTo>
                      <a:pt x="637" y="420"/>
                    </a:lnTo>
                    <a:lnTo>
                      <a:pt x="620" y="453"/>
                    </a:lnTo>
                    <a:lnTo>
                      <a:pt x="587" y="487"/>
                    </a:lnTo>
                    <a:lnTo>
                      <a:pt x="520" y="503"/>
                    </a:lnTo>
                    <a:lnTo>
                      <a:pt x="469" y="487"/>
                    </a:lnTo>
                    <a:lnTo>
                      <a:pt x="536" y="420"/>
                    </a:lnTo>
                    <a:lnTo>
                      <a:pt x="587" y="319"/>
                    </a:lnTo>
                    <a:lnTo>
                      <a:pt x="603" y="269"/>
                    </a:lnTo>
                    <a:lnTo>
                      <a:pt x="603" y="202"/>
                    </a:lnTo>
                    <a:lnTo>
                      <a:pt x="587" y="118"/>
                    </a:lnTo>
                    <a:lnTo>
                      <a:pt x="536" y="51"/>
                    </a:lnTo>
                    <a:lnTo>
                      <a:pt x="469" y="1"/>
                    </a:lnTo>
                    <a:close/>
                  </a:path>
                </a:pathLst>
              </a:custGeom>
              <a:solidFill>
                <a:schemeClr val="lt1"/>
              </a:solidFill>
              <a:ln>
                <a:noFill/>
              </a:ln>
            </p:spPr>
            <p:txBody>
              <a:bodyPr anchorCtr="0" anchor="ctr" bIns="211100" lIns="211100" spcFirstLastPara="1" rIns="211100" wrap="square" tIns="211100">
                <a:noAutofit/>
              </a:bodyPr>
              <a:lstStyle/>
              <a:p>
                <a:pPr indent="0" lvl="0" marL="0" marR="0" rtl="0" algn="l">
                  <a:lnSpc>
                    <a:spcPct val="100000"/>
                  </a:lnSpc>
                  <a:spcBef>
                    <a:spcPts val="0"/>
                  </a:spcBef>
                  <a:spcAft>
                    <a:spcPts val="0"/>
                  </a:spcAft>
                  <a:buClr>
                    <a:srgbClr val="000000"/>
                  </a:buClr>
                  <a:buSzPts val="3204"/>
                  <a:buFont typeface="Arial"/>
                  <a:buNone/>
                </a:pPr>
                <a:r>
                  <a:t/>
                </a:r>
                <a:endParaRPr b="0" i="0" sz="3204" u="none" cap="none" strike="noStrike">
                  <a:solidFill>
                    <a:srgbClr val="000000"/>
                  </a:solidFill>
                  <a:latin typeface="Arial"/>
                  <a:ea typeface="Arial"/>
                  <a:cs typeface="Arial"/>
                  <a:sym typeface="Arial"/>
                </a:endParaRPr>
              </a:p>
            </p:txBody>
          </p:sp>
          <p:sp>
            <p:nvSpPr>
              <p:cNvPr id="9724" name="Google Shape;9724;g3d53bdb51f7_0_4832"/>
              <p:cNvSpPr/>
              <p:nvPr/>
            </p:nvSpPr>
            <p:spPr>
              <a:xfrm>
                <a:off x="2792600" y="670475"/>
                <a:ext cx="37700" cy="35600"/>
              </a:xfrm>
              <a:custGeom>
                <a:rect b="b" l="l" r="r" t="t"/>
                <a:pathLst>
                  <a:path extrusionOk="0" h="1424" w="1508">
                    <a:moveTo>
                      <a:pt x="754" y="0"/>
                    </a:moveTo>
                    <a:lnTo>
                      <a:pt x="603" y="17"/>
                    </a:lnTo>
                    <a:lnTo>
                      <a:pt x="452" y="67"/>
                    </a:lnTo>
                    <a:lnTo>
                      <a:pt x="335" y="134"/>
                    </a:lnTo>
                    <a:lnTo>
                      <a:pt x="218" y="218"/>
                    </a:lnTo>
                    <a:lnTo>
                      <a:pt x="134" y="335"/>
                    </a:lnTo>
                    <a:lnTo>
                      <a:pt x="67" y="469"/>
                    </a:lnTo>
                    <a:lnTo>
                      <a:pt x="17" y="603"/>
                    </a:lnTo>
                    <a:lnTo>
                      <a:pt x="0" y="754"/>
                    </a:lnTo>
                    <a:lnTo>
                      <a:pt x="0" y="854"/>
                    </a:lnTo>
                    <a:lnTo>
                      <a:pt x="17" y="955"/>
                    </a:lnTo>
                    <a:lnTo>
                      <a:pt x="50" y="1039"/>
                    </a:lnTo>
                    <a:lnTo>
                      <a:pt x="101" y="1122"/>
                    </a:lnTo>
                    <a:lnTo>
                      <a:pt x="151" y="1206"/>
                    </a:lnTo>
                    <a:lnTo>
                      <a:pt x="201" y="1273"/>
                    </a:lnTo>
                    <a:lnTo>
                      <a:pt x="285" y="1340"/>
                    </a:lnTo>
                    <a:lnTo>
                      <a:pt x="352" y="1407"/>
                    </a:lnTo>
                    <a:lnTo>
                      <a:pt x="419" y="1424"/>
                    </a:lnTo>
                    <a:lnTo>
                      <a:pt x="469" y="1407"/>
                    </a:lnTo>
                    <a:lnTo>
                      <a:pt x="503" y="1374"/>
                    </a:lnTo>
                    <a:lnTo>
                      <a:pt x="519" y="1323"/>
                    </a:lnTo>
                    <a:lnTo>
                      <a:pt x="503" y="1290"/>
                    </a:lnTo>
                    <a:lnTo>
                      <a:pt x="503" y="1256"/>
                    </a:lnTo>
                    <a:lnTo>
                      <a:pt x="469" y="1223"/>
                    </a:lnTo>
                    <a:lnTo>
                      <a:pt x="352" y="1139"/>
                    </a:lnTo>
                    <a:lnTo>
                      <a:pt x="268" y="1022"/>
                    </a:lnTo>
                    <a:lnTo>
                      <a:pt x="218" y="905"/>
                    </a:lnTo>
                    <a:lnTo>
                      <a:pt x="201" y="754"/>
                    </a:lnTo>
                    <a:lnTo>
                      <a:pt x="218" y="653"/>
                    </a:lnTo>
                    <a:lnTo>
                      <a:pt x="251" y="536"/>
                    </a:lnTo>
                    <a:lnTo>
                      <a:pt x="302" y="452"/>
                    </a:lnTo>
                    <a:lnTo>
                      <a:pt x="369" y="369"/>
                    </a:lnTo>
                    <a:lnTo>
                      <a:pt x="452" y="302"/>
                    </a:lnTo>
                    <a:lnTo>
                      <a:pt x="536" y="251"/>
                    </a:lnTo>
                    <a:lnTo>
                      <a:pt x="637" y="218"/>
                    </a:lnTo>
                    <a:lnTo>
                      <a:pt x="754" y="201"/>
                    </a:lnTo>
                    <a:lnTo>
                      <a:pt x="871" y="218"/>
                    </a:lnTo>
                    <a:lnTo>
                      <a:pt x="972" y="251"/>
                    </a:lnTo>
                    <a:lnTo>
                      <a:pt x="1055" y="302"/>
                    </a:lnTo>
                    <a:lnTo>
                      <a:pt x="1139" y="369"/>
                    </a:lnTo>
                    <a:lnTo>
                      <a:pt x="1206" y="452"/>
                    </a:lnTo>
                    <a:lnTo>
                      <a:pt x="1257" y="536"/>
                    </a:lnTo>
                    <a:lnTo>
                      <a:pt x="1290" y="653"/>
                    </a:lnTo>
                    <a:lnTo>
                      <a:pt x="1307" y="754"/>
                    </a:lnTo>
                    <a:lnTo>
                      <a:pt x="1290" y="888"/>
                    </a:lnTo>
                    <a:lnTo>
                      <a:pt x="1240" y="1022"/>
                    </a:lnTo>
                    <a:lnTo>
                      <a:pt x="1173" y="1122"/>
                    </a:lnTo>
                    <a:lnTo>
                      <a:pt x="1072" y="1206"/>
                    </a:lnTo>
                    <a:lnTo>
                      <a:pt x="1039" y="1240"/>
                    </a:lnTo>
                    <a:lnTo>
                      <a:pt x="1022" y="1273"/>
                    </a:lnTo>
                    <a:lnTo>
                      <a:pt x="1022" y="1323"/>
                    </a:lnTo>
                    <a:lnTo>
                      <a:pt x="1039" y="1357"/>
                    </a:lnTo>
                    <a:lnTo>
                      <a:pt x="1072" y="1374"/>
                    </a:lnTo>
                    <a:lnTo>
                      <a:pt x="1106" y="1390"/>
                    </a:lnTo>
                    <a:lnTo>
                      <a:pt x="1139" y="1390"/>
                    </a:lnTo>
                    <a:lnTo>
                      <a:pt x="1190" y="1374"/>
                    </a:lnTo>
                    <a:lnTo>
                      <a:pt x="1257" y="1323"/>
                    </a:lnTo>
                    <a:lnTo>
                      <a:pt x="1324" y="1256"/>
                    </a:lnTo>
                    <a:lnTo>
                      <a:pt x="1374" y="1189"/>
                    </a:lnTo>
                    <a:lnTo>
                      <a:pt x="1424" y="1106"/>
                    </a:lnTo>
                    <a:lnTo>
                      <a:pt x="1458" y="1022"/>
                    </a:lnTo>
                    <a:lnTo>
                      <a:pt x="1491" y="938"/>
                    </a:lnTo>
                    <a:lnTo>
                      <a:pt x="1508" y="854"/>
                    </a:lnTo>
                    <a:lnTo>
                      <a:pt x="1508" y="754"/>
                    </a:lnTo>
                    <a:lnTo>
                      <a:pt x="1491" y="603"/>
                    </a:lnTo>
                    <a:lnTo>
                      <a:pt x="1441" y="469"/>
                    </a:lnTo>
                    <a:lnTo>
                      <a:pt x="1374" y="335"/>
                    </a:lnTo>
                    <a:lnTo>
                      <a:pt x="1290" y="218"/>
                    </a:lnTo>
                    <a:lnTo>
                      <a:pt x="1173" y="134"/>
                    </a:lnTo>
                    <a:lnTo>
                      <a:pt x="1039" y="67"/>
                    </a:lnTo>
                    <a:lnTo>
                      <a:pt x="905" y="17"/>
                    </a:lnTo>
                    <a:lnTo>
                      <a:pt x="754" y="0"/>
                    </a:lnTo>
                    <a:close/>
                  </a:path>
                </a:pathLst>
              </a:custGeom>
              <a:solidFill>
                <a:schemeClr val="lt1"/>
              </a:solidFill>
              <a:ln>
                <a:noFill/>
              </a:ln>
            </p:spPr>
            <p:txBody>
              <a:bodyPr anchorCtr="0" anchor="ctr" bIns="211100" lIns="211100" spcFirstLastPara="1" rIns="211100" wrap="square" tIns="211100">
                <a:noAutofit/>
              </a:bodyPr>
              <a:lstStyle/>
              <a:p>
                <a:pPr indent="0" lvl="0" marL="0" marR="0" rtl="0" algn="l">
                  <a:lnSpc>
                    <a:spcPct val="100000"/>
                  </a:lnSpc>
                  <a:spcBef>
                    <a:spcPts val="0"/>
                  </a:spcBef>
                  <a:spcAft>
                    <a:spcPts val="0"/>
                  </a:spcAft>
                  <a:buClr>
                    <a:srgbClr val="000000"/>
                  </a:buClr>
                  <a:buSzPts val="3204"/>
                  <a:buFont typeface="Arial"/>
                  <a:buNone/>
                </a:pPr>
                <a:r>
                  <a:t/>
                </a:r>
                <a:endParaRPr b="0" i="0" sz="3204" u="none" cap="none" strike="noStrike">
                  <a:solidFill>
                    <a:srgbClr val="000000"/>
                  </a:solidFill>
                  <a:latin typeface="Arial"/>
                  <a:ea typeface="Arial"/>
                  <a:cs typeface="Arial"/>
                  <a:sym typeface="Arial"/>
                </a:endParaRPr>
              </a:p>
            </p:txBody>
          </p:sp>
        </p:grpSp>
      </p:grpSp>
      <p:sp>
        <p:nvSpPr>
          <p:cNvPr id="9725" name="Google Shape;9725;g3d53bdb51f7_0_4832"/>
          <p:cNvSpPr txBox="1"/>
          <p:nvPr/>
        </p:nvSpPr>
        <p:spPr>
          <a:xfrm>
            <a:off x="241275" y="786050"/>
            <a:ext cx="3599400" cy="738900"/>
          </a:xfrm>
          <a:prstGeom prst="rect">
            <a:avLst/>
          </a:prstGeom>
          <a:noFill/>
          <a:ln>
            <a:noFill/>
          </a:ln>
        </p:spPr>
        <p:txBody>
          <a:bodyPr anchorCtr="0" anchor="t" bIns="91425" lIns="91425" spcFirstLastPara="1" rIns="91425" wrap="square" tIns="91425">
            <a:noAutofit/>
          </a:bodyPr>
          <a:lstStyle/>
          <a:p>
            <a:pPr indent="0" lvl="0" marL="0" marR="0" rtl="0" algn="l">
              <a:lnSpc>
                <a:spcPct val="115000"/>
              </a:lnSpc>
              <a:spcBef>
                <a:spcPts val="0"/>
              </a:spcBef>
              <a:spcAft>
                <a:spcPts val="0"/>
              </a:spcAft>
              <a:buClr>
                <a:srgbClr val="000000"/>
              </a:buClr>
              <a:buSzPts val="1200"/>
              <a:buFont typeface="Arial"/>
              <a:buNone/>
            </a:pPr>
            <a:r>
              <a:rPr b="0" i="0" lang="en" sz="1200" u="none" cap="none" strike="noStrike">
                <a:solidFill>
                  <a:srgbClr val="25146F"/>
                </a:solidFill>
                <a:latin typeface="Poppins"/>
                <a:ea typeface="Poppins"/>
                <a:cs typeface="Poppins"/>
                <a:sym typeface="Poppins"/>
              </a:rPr>
              <a:t>Since 2003…</a:t>
            </a:r>
            <a:endParaRPr b="0" i="0" sz="1200" u="none" cap="none" strike="noStrike">
              <a:solidFill>
                <a:srgbClr val="25146F"/>
              </a:solidFill>
              <a:latin typeface="Poppins"/>
              <a:ea typeface="Poppins"/>
              <a:cs typeface="Poppins"/>
              <a:sym typeface="Poppins"/>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2F4FC"/>
        </a:solidFill>
      </p:bgPr>
    </p:bg>
    <p:spTree>
      <p:nvGrpSpPr>
        <p:cNvPr id="9729" name="Shape 9729"/>
        <p:cNvGrpSpPr/>
        <p:nvPr/>
      </p:nvGrpSpPr>
      <p:grpSpPr>
        <a:xfrm>
          <a:off x="0" y="0"/>
          <a:ext cx="0" cy="0"/>
          <a:chOff x="0" y="0"/>
          <a:chExt cx="0" cy="0"/>
        </a:xfrm>
      </p:grpSpPr>
      <p:sp>
        <p:nvSpPr>
          <p:cNvPr id="9730" name="Google Shape;9730;g3d53bdb51f7_0_4884"/>
          <p:cNvSpPr txBox="1"/>
          <p:nvPr>
            <p:ph type="title"/>
          </p:nvPr>
        </p:nvSpPr>
        <p:spPr>
          <a:xfrm>
            <a:off x="317798" y="336694"/>
            <a:ext cx="8500200" cy="372000"/>
          </a:xfrm>
          <a:prstGeom prst="rect">
            <a:avLst/>
          </a:prstGeom>
          <a:noFill/>
          <a:ln>
            <a:noFill/>
          </a:ln>
        </p:spPr>
        <p:txBody>
          <a:bodyPr anchorCtr="0" anchor="t" bIns="0" lIns="0" spcFirstLastPara="1" rIns="0" wrap="square" tIns="0">
            <a:noAutofit/>
          </a:bodyPr>
          <a:lstStyle/>
          <a:p>
            <a:pPr indent="0" lvl="0" marL="0" rtl="0" algn="l">
              <a:lnSpc>
                <a:spcPct val="90000"/>
              </a:lnSpc>
              <a:spcBef>
                <a:spcPts val="0"/>
              </a:spcBef>
              <a:spcAft>
                <a:spcPts val="0"/>
              </a:spcAft>
              <a:buSzPts val="2500"/>
              <a:buNone/>
            </a:pPr>
            <a:r>
              <a:rPr lang="en"/>
              <a:t>Annual contribution limit</a:t>
            </a:r>
            <a:endParaRPr/>
          </a:p>
        </p:txBody>
      </p:sp>
      <p:grpSp>
        <p:nvGrpSpPr>
          <p:cNvPr id="9731" name="Google Shape;9731;g3d53bdb51f7_0_4884"/>
          <p:cNvGrpSpPr/>
          <p:nvPr/>
        </p:nvGrpSpPr>
        <p:grpSpPr>
          <a:xfrm>
            <a:off x="474582" y="1155509"/>
            <a:ext cx="3880500" cy="1096500"/>
            <a:chOff x="325670" y="893009"/>
            <a:chExt cx="3880500" cy="1096500"/>
          </a:xfrm>
        </p:grpSpPr>
        <p:sp>
          <p:nvSpPr>
            <p:cNvPr id="9732" name="Google Shape;9732;g3d53bdb51f7_0_4884"/>
            <p:cNvSpPr/>
            <p:nvPr/>
          </p:nvSpPr>
          <p:spPr>
            <a:xfrm>
              <a:off x="325670" y="893009"/>
              <a:ext cx="3880500" cy="1096500"/>
            </a:xfrm>
            <a:prstGeom prst="roundRect">
              <a:avLst>
                <a:gd fmla="val 9283" name="adj"/>
              </a:avLst>
            </a:prstGeom>
            <a:gradFill>
              <a:gsLst>
                <a:gs pos="0">
                  <a:srgbClr val="FF0000"/>
                </a:gs>
                <a:gs pos="24000">
                  <a:srgbClr val="C8102E"/>
                </a:gs>
                <a:gs pos="100000">
                  <a:srgbClr val="2E0055"/>
                </a:gs>
              </a:gsLst>
              <a:lin ang="0" scaled="0"/>
            </a:gradFill>
            <a:ln cap="flat" cmpd="sng" w="9525">
              <a:solidFill>
                <a:srgbClr val="FFFFFF"/>
              </a:solidFill>
              <a:prstDash val="solid"/>
              <a:miter lim="800000"/>
              <a:headEnd len="sm" w="sm" type="none"/>
              <a:tailEnd len="sm" w="sm" type="none"/>
            </a:ln>
          </p:spPr>
          <p:txBody>
            <a:bodyPr anchorCtr="0" anchor="ctr" bIns="15450" lIns="30950" spcFirstLastPara="1" rIns="30950" wrap="square" tIns="15450">
              <a:noAutofit/>
            </a:bodyPr>
            <a:lstStyle/>
            <a:p>
              <a:pPr indent="0" lvl="0" marL="0" marR="0" rtl="0" algn="ctr">
                <a:lnSpc>
                  <a:spcPct val="100000"/>
                </a:lnSpc>
                <a:spcBef>
                  <a:spcPts val="0"/>
                </a:spcBef>
                <a:spcAft>
                  <a:spcPts val="0"/>
                </a:spcAft>
                <a:buClr>
                  <a:srgbClr val="000000"/>
                </a:buClr>
                <a:buSzPts val="609"/>
                <a:buFont typeface="Arial"/>
                <a:buNone/>
              </a:pPr>
              <a:r>
                <a:t/>
              </a:r>
              <a:endParaRPr b="0" i="0" sz="609" u="none" cap="none" strike="noStrike">
                <a:solidFill>
                  <a:srgbClr val="FFFFFF"/>
                </a:solidFill>
                <a:latin typeface="Poppins Medium"/>
                <a:ea typeface="Poppins Medium"/>
                <a:cs typeface="Poppins Medium"/>
                <a:sym typeface="Poppins Medium"/>
              </a:endParaRPr>
            </a:p>
          </p:txBody>
        </p:sp>
        <p:sp>
          <p:nvSpPr>
            <p:cNvPr id="9733" name="Google Shape;9733;g3d53bdb51f7_0_4884"/>
            <p:cNvSpPr txBox="1"/>
            <p:nvPr/>
          </p:nvSpPr>
          <p:spPr>
            <a:xfrm>
              <a:off x="525675" y="1076075"/>
              <a:ext cx="3477600" cy="730200"/>
            </a:xfrm>
            <a:prstGeom prst="rect">
              <a:avLst/>
            </a:prstGeom>
            <a:noFill/>
            <a:ln>
              <a:noFill/>
            </a:ln>
          </p:spPr>
          <p:txBody>
            <a:bodyPr anchorCtr="0" anchor="ctr" bIns="74575" lIns="74575" spcFirstLastPara="1" rIns="74575" wrap="square" tIns="74575">
              <a:noAutofit/>
            </a:bodyPr>
            <a:lstStyle/>
            <a:p>
              <a:pPr indent="0" lvl="0" marL="0" marR="0" rtl="0" algn="l">
                <a:lnSpc>
                  <a:spcPct val="115000"/>
                </a:lnSpc>
                <a:spcBef>
                  <a:spcPts val="0"/>
                </a:spcBef>
                <a:spcAft>
                  <a:spcPts val="0"/>
                </a:spcAft>
                <a:buClr>
                  <a:srgbClr val="000000"/>
                </a:buClr>
                <a:buSzPts val="2500"/>
                <a:buFont typeface="Arial"/>
                <a:buNone/>
              </a:pPr>
              <a:r>
                <a:rPr b="0" i="0" lang="en" sz="2500" u="none" cap="none" strike="noStrike">
                  <a:solidFill>
                    <a:schemeClr val="lt1"/>
                  </a:solidFill>
                  <a:latin typeface="Poppins ExtraBold"/>
                  <a:ea typeface="Poppins ExtraBold"/>
                  <a:cs typeface="Poppins ExtraBold"/>
                  <a:sym typeface="Poppins ExtraBold"/>
                </a:rPr>
                <a:t>$4,400</a:t>
              </a:r>
              <a:endParaRPr b="0" i="0" sz="2500" u="none" cap="none" strike="noStrike">
                <a:solidFill>
                  <a:schemeClr val="lt1"/>
                </a:solidFill>
                <a:latin typeface="Poppins ExtraBold"/>
                <a:ea typeface="Poppins ExtraBold"/>
                <a:cs typeface="Poppins ExtraBold"/>
                <a:sym typeface="Poppins ExtraBold"/>
              </a:endParaRPr>
            </a:p>
            <a:p>
              <a:pPr indent="0" lvl="0" marL="0" marR="0" rtl="0" algn="l">
                <a:lnSpc>
                  <a:spcPct val="150000"/>
                </a:lnSpc>
                <a:spcBef>
                  <a:spcPts val="0"/>
                </a:spcBef>
                <a:spcAft>
                  <a:spcPts val="0"/>
                </a:spcAft>
                <a:buClr>
                  <a:srgbClr val="000000"/>
                </a:buClr>
                <a:buSzPts val="1300"/>
                <a:buFont typeface="Arial"/>
                <a:buNone/>
              </a:pPr>
              <a:r>
                <a:rPr b="0" i="0" lang="en" sz="1300" u="none" cap="none" strike="noStrike">
                  <a:solidFill>
                    <a:schemeClr val="lt1"/>
                  </a:solidFill>
                  <a:latin typeface="Poppins Medium"/>
                  <a:ea typeface="Poppins Medium"/>
                  <a:cs typeface="Poppins Medium"/>
                  <a:sym typeface="Poppins Medium"/>
                </a:rPr>
                <a:t>Individual maximum contribution limit</a:t>
              </a:r>
              <a:endParaRPr b="0" i="0" sz="1300" u="none" cap="none" strike="noStrike">
                <a:solidFill>
                  <a:schemeClr val="lt1"/>
                </a:solidFill>
                <a:latin typeface="Poppins Medium"/>
                <a:ea typeface="Poppins Medium"/>
                <a:cs typeface="Poppins Medium"/>
                <a:sym typeface="Poppins Medium"/>
              </a:endParaRPr>
            </a:p>
          </p:txBody>
        </p:sp>
      </p:grpSp>
      <p:sp>
        <p:nvSpPr>
          <p:cNvPr id="9734" name="Google Shape;9734;g3d53bdb51f7_0_4884"/>
          <p:cNvSpPr/>
          <p:nvPr/>
        </p:nvSpPr>
        <p:spPr>
          <a:xfrm>
            <a:off x="4529113" y="1175300"/>
            <a:ext cx="4140300" cy="3306300"/>
          </a:xfrm>
          <a:prstGeom prst="roundRect">
            <a:avLst>
              <a:gd fmla="val 1424" name="adj"/>
            </a:avLst>
          </a:prstGeom>
          <a:gradFill>
            <a:gsLst>
              <a:gs pos="0">
                <a:srgbClr val="EBF0FF"/>
              </a:gs>
              <a:gs pos="28000">
                <a:srgbClr val="E7EDFF"/>
              </a:gs>
              <a:gs pos="53000">
                <a:srgbClr val="DCE5FF"/>
              </a:gs>
              <a:gs pos="77000">
                <a:srgbClr val="CAD7FF"/>
              </a:gs>
              <a:gs pos="85000">
                <a:srgbClr val="C3D2FF"/>
              </a:gs>
              <a:gs pos="100000">
                <a:srgbClr val="C3D2FF"/>
              </a:gs>
            </a:gsLst>
            <a:lin ang="4042790" scaled="0"/>
          </a:gra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Poppins Medium"/>
              <a:ea typeface="Poppins Medium"/>
              <a:cs typeface="Poppins Medium"/>
              <a:sym typeface="Poppins Medium"/>
            </a:endParaRPr>
          </a:p>
        </p:txBody>
      </p:sp>
      <p:grpSp>
        <p:nvGrpSpPr>
          <p:cNvPr id="9735" name="Google Shape;9735;g3d53bdb51f7_0_4884"/>
          <p:cNvGrpSpPr/>
          <p:nvPr/>
        </p:nvGrpSpPr>
        <p:grpSpPr>
          <a:xfrm>
            <a:off x="474582" y="3384834"/>
            <a:ext cx="3880500" cy="1096500"/>
            <a:chOff x="325670" y="3491759"/>
            <a:chExt cx="3880500" cy="1096500"/>
          </a:xfrm>
        </p:grpSpPr>
        <p:sp>
          <p:nvSpPr>
            <p:cNvPr id="9736" name="Google Shape;9736;g3d53bdb51f7_0_4884"/>
            <p:cNvSpPr/>
            <p:nvPr/>
          </p:nvSpPr>
          <p:spPr>
            <a:xfrm>
              <a:off x="325670" y="3491759"/>
              <a:ext cx="3880500" cy="1096500"/>
            </a:xfrm>
            <a:prstGeom prst="roundRect">
              <a:avLst>
                <a:gd fmla="val 9283" name="adj"/>
              </a:avLst>
            </a:prstGeom>
            <a:gradFill>
              <a:gsLst>
                <a:gs pos="0">
                  <a:srgbClr val="FF0000"/>
                </a:gs>
                <a:gs pos="24000">
                  <a:srgbClr val="C8102E"/>
                </a:gs>
                <a:gs pos="100000">
                  <a:srgbClr val="2E0055"/>
                </a:gs>
              </a:gsLst>
              <a:lin ang="0" scaled="0"/>
            </a:gradFill>
            <a:ln cap="flat" cmpd="sng" w="9525">
              <a:solidFill>
                <a:srgbClr val="FFFFFF"/>
              </a:solidFill>
              <a:prstDash val="solid"/>
              <a:miter lim="800000"/>
              <a:headEnd len="sm" w="sm" type="none"/>
              <a:tailEnd len="sm" w="sm" type="none"/>
            </a:ln>
          </p:spPr>
          <p:txBody>
            <a:bodyPr anchorCtr="0" anchor="ctr" bIns="15450" lIns="30950" spcFirstLastPara="1" rIns="30950" wrap="square" tIns="15450">
              <a:noAutofit/>
            </a:bodyPr>
            <a:lstStyle/>
            <a:p>
              <a:pPr indent="0" lvl="0" marL="0" marR="0" rtl="0" algn="ctr">
                <a:lnSpc>
                  <a:spcPct val="100000"/>
                </a:lnSpc>
                <a:spcBef>
                  <a:spcPts val="0"/>
                </a:spcBef>
                <a:spcAft>
                  <a:spcPts val="0"/>
                </a:spcAft>
                <a:buClr>
                  <a:srgbClr val="000000"/>
                </a:buClr>
                <a:buSzPts val="609"/>
                <a:buFont typeface="Arial"/>
                <a:buNone/>
              </a:pPr>
              <a:r>
                <a:t/>
              </a:r>
              <a:endParaRPr b="0" i="0" sz="609" u="none" cap="none" strike="noStrike">
                <a:solidFill>
                  <a:srgbClr val="FFFFFF"/>
                </a:solidFill>
                <a:latin typeface="Poppins Medium"/>
                <a:ea typeface="Poppins Medium"/>
                <a:cs typeface="Poppins Medium"/>
                <a:sym typeface="Poppins Medium"/>
              </a:endParaRPr>
            </a:p>
          </p:txBody>
        </p:sp>
        <p:sp>
          <p:nvSpPr>
            <p:cNvPr id="9737" name="Google Shape;9737;g3d53bdb51f7_0_4884"/>
            <p:cNvSpPr txBox="1"/>
            <p:nvPr/>
          </p:nvSpPr>
          <p:spPr>
            <a:xfrm>
              <a:off x="525674" y="3674825"/>
              <a:ext cx="3476400" cy="730200"/>
            </a:xfrm>
            <a:prstGeom prst="rect">
              <a:avLst/>
            </a:prstGeom>
            <a:noFill/>
            <a:ln>
              <a:noFill/>
            </a:ln>
          </p:spPr>
          <p:txBody>
            <a:bodyPr anchorCtr="0" anchor="ctr" bIns="74575" lIns="74575" spcFirstLastPara="1" rIns="74575" wrap="square" tIns="74575">
              <a:noAutofit/>
            </a:bodyPr>
            <a:lstStyle/>
            <a:p>
              <a:pPr indent="0" lvl="0" marL="0" marR="0" rtl="0" algn="l">
                <a:lnSpc>
                  <a:spcPct val="115000"/>
                </a:lnSpc>
                <a:spcBef>
                  <a:spcPts val="0"/>
                </a:spcBef>
                <a:spcAft>
                  <a:spcPts val="0"/>
                </a:spcAft>
                <a:buClr>
                  <a:srgbClr val="000000"/>
                </a:buClr>
                <a:buSzPts val="2500"/>
                <a:buFont typeface="Arial"/>
                <a:buNone/>
              </a:pPr>
              <a:r>
                <a:rPr b="0" i="0" lang="en" sz="2500" u="none" cap="none" strike="noStrike">
                  <a:solidFill>
                    <a:schemeClr val="lt1"/>
                  </a:solidFill>
                  <a:latin typeface="Poppins ExtraBold"/>
                  <a:ea typeface="Poppins ExtraBold"/>
                  <a:cs typeface="Poppins ExtraBold"/>
                  <a:sym typeface="Poppins ExtraBold"/>
                </a:rPr>
                <a:t>$1,000</a:t>
              </a:r>
              <a:endParaRPr b="0" i="0" sz="2500" u="none" cap="none" strike="noStrike">
                <a:solidFill>
                  <a:schemeClr val="lt1"/>
                </a:solidFill>
                <a:latin typeface="Poppins ExtraBold"/>
                <a:ea typeface="Poppins ExtraBold"/>
                <a:cs typeface="Poppins ExtraBold"/>
                <a:sym typeface="Poppins ExtraBold"/>
              </a:endParaRPr>
            </a:p>
            <a:p>
              <a:pPr indent="0" lvl="0" marL="0" marR="0" rtl="0" algn="l">
                <a:lnSpc>
                  <a:spcPct val="150000"/>
                </a:lnSpc>
                <a:spcBef>
                  <a:spcPts val="0"/>
                </a:spcBef>
                <a:spcAft>
                  <a:spcPts val="0"/>
                </a:spcAft>
                <a:buClr>
                  <a:srgbClr val="000000"/>
                </a:buClr>
                <a:buSzPts val="1300"/>
                <a:buFont typeface="Arial"/>
                <a:buNone/>
              </a:pPr>
              <a:r>
                <a:rPr b="0" i="0" lang="en" sz="1300" u="none" cap="none" strike="noStrike">
                  <a:solidFill>
                    <a:schemeClr val="lt1"/>
                  </a:solidFill>
                  <a:latin typeface="Poppins Medium"/>
                  <a:ea typeface="Poppins Medium"/>
                  <a:cs typeface="Poppins Medium"/>
                  <a:sym typeface="Poppins Medium"/>
                </a:rPr>
                <a:t>Catch-up contribution for age 55+</a:t>
              </a:r>
              <a:endParaRPr b="0" i="0" sz="1300" u="none" cap="none" strike="noStrike">
                <a:solidFill>
                  <a:schemeClr val="lt1"/>
                </a:solidFill>
                <a:latin typeface="Poppins Medium"/>
                <a:ea typeface="Poppins Medium"/>
                <a:cs typeface="Poppins Medium"/>
                <a:sym typeface="Poppins Medium"/>
              </a:endParaRPr>
            </a:p>
          </p:txBody>
        </p:sp>
      </p:grpSp>
      <p:grpSp>
        <p:nvGrpSpPr>
          <p:cNvPr id="9738" name="Google Shape;9738;g3d53bdb51f7_0_4884"/>
          <p:cNvGrpSpPr/>
          <p:nvPr/>
        </p:nvGrpSpPr>
        <p:grpSpPr>
          <a:xfrm>
            <a:off x="474582" y="2270171"/>
            <a:ext cx="3880500" cy="1096500"/>
            <a:chOff x="325670" y="2192384"/>
            <a:chExt cx="3880500" cy="1096500"/>
          </a:xfrm>
        </p:grpSpPr>
        <p:sp>
          <p:nvSpPr>
            <p:cNvPr id="9739" name="Google Shape;9739;g3d53bdb51f7_0_4884"/>
            <p:cNvSpPr/>
            <p:nvPr/>
          </p:nvSpPr>
          <p:spPr>
            <a:xfrm>
              <a:off x="325670" y="2192384"/>
              <a:ext cx="3880500" cy="1096500"/>
            </a:xfrm>
            <a:prstGeom prst="roundRect">
              <a:avLst>
                <a:gd fmla="val 9283" name="adj"/>
              </a:avLst>
            </a:prstGeom>
            <a:gradFill>
              <a:gsLst>
                <a:gs pos="0">
                  <a:srgbClr val="FF0000"/>
                </a:gs>
                <a:gs pos="24000">
                  <a:srgbClr val="C8102E"/>
                </a:gs>
                <a:gs pos="100000">
                  <a:srgbClr val="2E0055"/>
                </a:gs>
              </a:gsLst>
              <a:lin ang="0" scaled="0"/>
            </a:gradFill>
            <a:ln cap="flat" cmpd="sng" w="9525">
              <a:solidFill>
                <a:srgbClr val="FFFFFF"/>
              </a:solidFill>
              <a:prstDash val="solid"/>
              <a:miter lim="800000"/>
              <a:headEnd len="sm" w="sm" type="none"/>
              <a:tailEnd len="sm" w="sm" type="none"/>
            </a:ln>
          </p:spPr>
          <p:txBody>
            <a:bodyPr anchorCtr="0" anchor="ctr" bIns="15450" lIns="30950" spcFirstLastPara="1" rIns="30950" wrap="square" tIns="15450">
              <a:noAutofit/>
            </a:bodyPr>
            <a:lstStyle/>
            <a:p>
              <a:pPr indent="0" lvl="0" marL="0" marR="0" rtl="0" algn="ctr">
                <a:lnSpc>
                  <a:spcPct val="100000"/>
                </a:lnSpc>
                <a:spcBef>
                  <a:spcPts val="0"/>
                </a:spcBef>
                <a:spcAft>
                  <a:spcPts val="0"/>
                </a:spcAft>
                <a:buClr>
                  <a:srgbClr val="000000"/>
                </a:buClr>
                <a:buSzPts val="609"/>
                <a:buFont typeface="Arial"/>
                <a:buNone/>
              </a:pPr>
              <a:r>
                <a:t/>
              </a:r>
              <a:endParaRPr b="0" i="0" sz="609" u="none" cap="none" strike="noStrike">
                <a:solidFill>
                  <a:srgbClr val="FFFFFF"/>
                </a:solidFill>
                <a:latin typeface="Poppins Medium"/>
                <a:ea typeface="Poppins Medium"/>
                <a:cs typeface="Poppins Medium"/>
                <a:sym typeface="Poppins Medium"/>
              </a:endParaRPr>
            </a:p>
          </p:txBody>
        </p:sp>
        <p:sp>
          <p:nvSpPr>
            <p:cNvPr id="9740" name="Google Shape;9740;g3d53bdb51f7_0_4884"/>
            <p:cNvSpPr txBox="1"/>
            <p:nvPr/>
          </p:nvSpPr>
          <p:spPr>
            <a:xfrm>
              <a:off x="525675" y="2375450"/>
              <a:ext cx="3477600" cy="730200"/>
            </a:xfrm>
            <a:prstGeom prst="rect">
              <a:avLst/>
            </a:prstGeom>
            <a:noFill/>
            <a:ln>
              <a:noFill/>
            </a:ln>
          </p:spPr>
          <p:txBody>
            <a:bodyPr anchorCtr="0" anchor="ctr" bIns="74575" lIns="74575" spcFirstLastPara="1" rIns="74575" wrap="square" tIns="74575">
              <a:noAutofit/>
            </a:bodyPr>
            <a:lstStyle/>
            <a:p>
              <a:pPr indent="0" lvl="0" marL="0" marR="0" rtl="0" algn="l">
                <a:lnSpc>
                  <a:spcPct val="115000"/>
                </a:lnSpc>
                <a:spcBef>
                  <a:spcPts val="0"/>
                </a:spcBef>
                <a:spcAft>
                  <a:spcPts val="0"/>
                </a:spcAft>
                <a:buClr>
                  <a:srgbClr val="000000"/>
                </a:buClr>
                <a:buSzPts val="2500"/>
                <a:buFont typeface="Arial"/>
                <a:buNone/>
              </a:pPr>
              <a:r>
                <a:rPr b="0" i="0" lang="en" sz="2500" u="none" cap="none" strike="noStrike">
                  <a:solidFill>
                    <a:schemeClr val="lt1"/>
                  </a:solidFill>
                  <a:latin typeface="Poppins ExtraBold"/>
                  <a:ea typeface="Poppins ExtraBold"/>
                  <a:cs typeface="Poppins ExtraBold"/>
                  <a:sym typeface="Poppins ExtraBold"/>
                </a:rPr>
                <a:t>$8,750</a:t>
              </a:r>
              <a:endParaRPr b="0" i="0" sz="2500" u="none" cap="none" strike="noStrike">
                <a:solidFill>
                  <a:schemeClr val="lt1"/>
                </a:solidFill>
                <a:latin typeface="Poppins ExtraBold"/>
                <a:ea typeface="Poppins ExtraBold"/>
                <a:cs typeface="Poppins ExtraBold"/>
                <a:sym typeface="Poppins ExtraBold"/>
              </a:endParaRPr>
            </a:p>
            <a:p>
              <a:pPr indent="0" lvl="0" marL="0" marR="0" rtl="0" algn="l">
                <a:lnSpc>
                  <a:spcPct val="150000"/>
                </a:lnSpc>
                <a:spcBef>
                  <a:spcPts val="0"/>
                </a:spcBef>
                <a:spcAft>
                  <a:spcPts val="0"/>
                </a:spcAft>
                <a:buClr>
                  <a:srgbClr val="000000"/>
                </a:buClr>
                <a:buSzPts val="1300"/>
                <a:buFont typeface="Arial"/>
                <a:buNone/>
              </a:pPr>
              <a:r>
                <a:rPr b="0" i="0" lang="en" sz="1300" u="none" cap="none" strike="noStrike">
                  <a:solidFill>
                    <a:schemeClr val="lt1"/>
                  </a:solidFill>
                  <a:latin typeface="Poppins Medium"/>
                  <a:ea typeface="Poppins Medium"/>
                  <a:cs typeface="Poppins Medium"/>
                  <a:sym typeface="Poppins Medium"/>
                </a:rPr>
                <a:t>Family maximum contribution limit</a:t>
              </a:r>
              <a:endParaRPr b="0" i="0" sz="1300" u="none" cap="none" strike="noStrike">
                <a:solidFill>
                  <a:schemeClr val="lt1"/>
                </a:solidFill>
                <a:latin typeface="Poppins Medium"/>
                <a:ea typeface="Poppins Medium"/>
                <a:cs typeface="Poppins Medium"/>
                <a:sym typeface="Poppins Medium"/>
              </a:endParaRPr>
            </a:p>
          </p:txBody>
        </p:sp>
      </p:grpSp>
      <p:sp>
        <p:nvSpPr>
          <p:cNvPr id="9741" name="Google Shape;9741;g3d53bdb51f7_0_4884"/>
          <p:cNvSpPr txBox="1"/>
          <p:nvPr/>
        </p:nvSpPr>
        <p:spPr>
          <a:xfrm>
            <a:off x="4860475" y="1752500"/>
            <a:ext cx="3477600" cy="21519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600"/>
              <a:buFont typeface="Arial"/>
              <a:buNone/>
            </a:pPr>
            <a:r>
              <a:rPr b="1" i="0" lang="en" sz="1800" u="none" cap="none" strike="noStrike">
                <a:solidFill>
                  <a:schemeClr val="dk1"/>
                </a:solidFill>
                <a:latin typeface="Poppins"/>
                <a:ea typeface="Poppins"/>
                <a:cs typeface="Poppins"/>
                <a:sym typeface="Poppins"/>
              </a:rPr>
              <a:t>Contributions</a:t>
            </a:r>
            <a:endParaRPr b="0" i="0" sz="1400" u="none" cap="none" strike="noStrike">
              <a:solidFill>
                <a:schemeClr val="dk1"/>
              </a:solidFill>
              <a:latin typeface="Poppins"/>
              <a:ea typeface="Poppins"/>
              <a:cs typeface="Poppins"/>
              <a:sym typeface="Poppins"/>
            </a:endParaRPr>
          </a:p>
          <a:p>
            <a:pPr indent="0" lvl="0" marL="0" marR="0" rtl="0" algn="l">
              <a:lnSpc>
                <a:spcPct val="100000"/>
              </a:lnSpc>
              <a:spcBef>
                <a:spcPts val="1000"/>
              </a:spcBef>
              <a:spcAft>
                <a:spcPts val="0"/>
              </a:spcAft>
              <a:buClr>
                <a:srgbClr val="000000"/>
              </a:buClr>
              <a:buSzPts val="1000"/>
              <a:buFont typeface="Arial"/>
              <a:buNone/>
            </a:pPr>
            <a:r>
              <a:t/>
            </a:r>
            <a:endParaRPr b="0" i="0" sz="1000" u="none" cap="none" strike="noStrike">
              <a:solidFill>
                <a:schemeClr val="dk1"/>
              </a:solidFill>
              <a:latin typeface="Poppins"/>
              <a:ea typeface="Poppins"/>
              <a:cs typeface="Poppins"/>
              <a:sym typeface="Poppins"/>
            </a:endParaRPr>
          </a:p>
          <a:p>
            <a:pPr indent="-317500" lvl="0" marL="457200" marR="0" rtl="0" algn="l">
              <a:lnSpc>
                <a:spcPct val="100000"/>
              </a:lnSpc>
              <a:spcBef>
                <a:spcPts val="1000"/>
              </a:spcBef>
              <a:spcAft>
                <a:spcPts val="0"/>
              </a:spcAft>
              <a:buClr>
                <a:srgbClr val="DA0025"/>
              </a:buClr>
              <a:buSzPts val="1400"/>
              <a:buFont typeface="Poppins"/>
              <a:buChar char="●"/>
            </a:pPr>
            <a:r>
              <a:rPr b="0" i="0" lang="en" sz="1400" u="none" cap="none" strike="noStrike">
                <a:solidFill>
                  <a:schemeClr val="dk1"/>
                </a:solidFill>
                <a:latin typeface="Poppins"/>
                <a:ea typeface="Poppins"/>
                <a:cs typeface="Poppins"/>
                <a:sym typeface="Poppins"/>
              </a:rPr>
              <a:t>Pre-tax employer contributions </a:t>
            </a:r>
            <a:endParaRPr b="0" i="0" sz="1400" u="none" cap="none" strike="noStrike">
              <a:solidFill>
                <a:schemeClr val="dk1"/>
              </a:solidFill>
              <a:latin typeface="Poppins"/>
              <a:ea typeface="Poppins"/>
              <a:cs typeface="Poppins"/>
              <a:sym typeface="Poppins"/>
            </a:endParaRPr>
          </a:p>
          <a:p>
            <a:pPr indent="-317500" lvl="0" marL="457200" marR="0" rtl="0" algn="l">
              <a:lnSpc>
                <a:spcPct val="100000"/>
              </a:lnSpc>
              <a:spcBef>
                <a:spcPts val="1000"/>
              </a:spcBef>
              <a:spcAft>
                <a:spcPts val="0"/>
              </a:spcAft>
              <a:buClr>
                <a:srgbClr val="DA0025"/>
              </a:buClr>
              <a:buSzPts val="1400"/>
              <a:buFont typeface="Poppins"/>
              <a:buChar char="●"/>
            </a:pPr>
            <a:r>
              <a:rPr b="0" i="0" lang="en" sz="1400" u="none" cap="none" strike="noStrike">
                <a:solidFill>
                  <a:schemeClr val="dk1"/>
                </a:solidFill>
                <a:latin typeface="Poppins"/>
                <a:ea typeface="Poppins"/>
                <a:cs typeface="Poppins"/>
                <a:sym typeface="Poppins"/>
              </a:rPr>
              <a:t>Pre-tax employee payroll contributions </a:t>
            </a:r>
            <a:endParaRPr b="0" i="0" sz="1400" u="none" cap="none" strike="noStrike">
              <a:solidFill>
                <a:schemeClr val="dk1"/>
              </a:solidFill>
              <a:latin typeface="Poppins"/>
              <a:ea typeface="Poppins"/>
              <a:cs typeface="Poppins"/>
              <a:sym typeface="Poppins"/>
            </a:endParaRPr>
          </a:p>
          <a:p>
            <a:pPr indent="-317500" lvl="0" marL="457200" marR="0" rtl="0" algn="l">
              <a:lnSpc>
                <a:spcPct val="100000"/>
              </a:lnSpc>
              <a:spcBef>
                <a:spcPts val="1000"/>
              </a:spcBef>
              <a:spcAft>
                <a:spcPts val="1000"/>
              </a:spcAft>
              <a:buClr>
                <a:srgbClr val="DA0025"/>
              </a:buClr>
              <a:buSzPts val="1400"/>
              <a:buFont typeface="Poppins"/>
              <a:buChar char="●"/>
            </a:pPr>
            <a:r>
              <a:rPr b="0" i="0" lang="en" sz="1400" u="none" cap="none" strike="noStrike">
                <a:solidFill>
                  <a:schemeClr val="dk1"/>
                </a:solidFill>
                <a:latin typeface="Poppins"/>
                <a:ea typeface="Poppins"/>
                <a:cs typeface="Poppins"/>
                <a:sym typeface="Poppins"/>
              </a:rPr>
              <a:t>Post-tax employee contributions outside of payroll deductions</a:t>
            </a:r>
            <a:endParaRPr b="0" i="0" sz="1400" u="none" cap="none" strike="noStrike">
              <a:solidFill>
                <a:schemeClr val="dk1"/>
              </a:solidFill>
              <a:latin typeface="Poppins"/>
              <a:ea typeface="Poppins"/>
              <a:cs typeface="Poppins"/>
              <a:sym typeface="Poppins"/>
            </a:endParaRPr>
          </a:p>
        </p:txBody>
      </p:sp>
      <p:sp>
        <p:nvSpPr>
          <p:cNvPr id="9742" name="Google Shape;9742;g3d53bdb51f7_0_4884"/>
          <p:cNvSpPr txBox="1"/>
          <p:nvPr/>
        </p:nvSpPr>
        <p:spPr>
          <a:xfrm>
            <a:off x="315022" y="4856559"/>
            <a:ext cx="3249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rgbClr val="25146F"/>
                </a:solidFill>
                <a:latin typeface="Poppins Medium"/>
                <a:ea typeface="Poppins Medium"/>
                <a:cs typeface="Poppins Medium"/>
                <a:sym typeface="Poppins Medium"/>
              </a:rPr>
              <a:t>Page </a:t>
            </a:r>
            <a:fld id="{00000000-1234-1234-1234-123412341234}" type="slidenum">
              <a:rPr b="0" i="0" lang="en" sz="525" u="none" cap="none" strike="noStrike">
                <a:solidFill>
                  <a:srgbClr val="25146F"/>
                </a:solidFill>
                <a:latin typeface="Poppins Medium"/>
                <a:ea typeface="Poppins Medium"/>
                <a:cs typeface="Poppins Medium"/>
                <a:sym typeface="Poppins Medium"/>
              </a:rPr>
              <a:t>‹#›</a:t>
            </a:fld>
            <a:endParaRPr b="0" i="0" sz="525" u="none" cap="none" strike="noStrike">
              <a:solidFill>
                <a:srgbClr val="25146F"/>
              </a:solidFill>
              <a:latin typeface="Poppins Medium"/>
              <a:ea typeface="Poppins Medium"/>
              <a:cs typeface="Poppins Medium"/>
              <a:sym typeface="Poppins Medium"/>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46" name="Shape 9746"/>
        <p:cNvGrpSpPr/>
        <p:nvPr/>
      </p:nvGrpSpPr>
      <p:grpSpPr>
        <a:xfrm>
          <a:off x="0" y="0"/>
          <a:ext cx="0" cy="0"/>
          <a:chOff x="0" y="0"/>
          <a:chExt cx="0" cy="0"/>
        </a:xfrm>
      </p:grpSpPr>
      <p:sp>
        <p:nvSpPr>
          <p:cNvPr id="9747" name="Google Shape;9747;g3d53bdb51f7_0_13897"/>
          <p:cNvSpPr txBox="1"/>
          <p:nvPr>
            <p:ph type="title"/>
          </p:nvPr>
        </p:nvSpPr>
        <p:spPr>
          <a:xfrm>
            <a:off x="315025" y="319875"/>
            <a:ext cx="8502900" cy="437400"/>
          </a:xfrm>
          <a:prstGeom prst="rect">
            <a:avLst/>
          </a:prstGeom>
          <a:noFill/>
          <a:ln>
            <a:noFill/>
          </a:ln>
        </p:spPr>
        <p:txBody>
          <a:bodyPr anchorCtr="0" anchor="t" bIns="0" lIns="0" spcFirstLastPara="1" rIns="0" wrap="square" tIns="0">
            <a:noAutofit/>
          </a:bodyPr>
          <a:lstStyle/>
          <a:p>
            <a:pPr indent="0" lvl="0" marL="0" rtl="0" algn="l">
              <a:lnSpc>
                <a:spcPct val="103000"/>
              </a:lnSpc>
              <a:spcBef>
                <a:spcPts val="0"/>
              </a:spcBef>
              <a:spcAft>
                <a:spcPts val="0"/>
              </a:spcAft>
              <a:buSzPts val="2550"/>
              <a:buNone/>
            </a:pPr>
            <a:r>
              <a:rPr lang="en"/>
              <a:t>Accessing your HSA funds</a:t>
            </a:r>
            <a:endParaRPr/>
          </a:p>
        </p:txBody>
      </p:sp>
      <p:sp>
        <p:nvSpPr>
          <p:cNvPr id="9748" name="Google Shape;9748;g3d53bdb51f7_0_13897"/>
          <p:cNvSpPr txBox="1"/>
          <p:nvPr>
            <p:ph idx="3" type="subTitle"/>
          </p:nvPr>
        </p:nvSpPr>
        <p:spPr>
          <a:xfrm>
            <a:off x="1711718" y="2655525"/>
            <a:ext cx="2567700" cy="572100"/>
          </a:xfrm>
          <a:prstGeom prst="rect">
            <a:avLst/>
          </a:prstGeom>
          <a:noFill/>
          <a:ln>
            <a:noFill/>
          </a:ln>
        </p:spPr>
        <p:txBody>
          <a:bodyPr anchorCtr="0" anchor="t" bIns="34275" lIns="34275" spcFirstLastPara="1" rIns="34275" wrap="square" tIns="34275">
            <a:noAutofit/>
          </a:bodyPr>
          <a:lstStyle/>
          <a:p>
            <a:pPr indent="0" lvl="0" marL="0" rtl="0" algn="ctr">
              <a:lnSpc>
                <a:spcPct val="95000"/>
              </a:lnSpc>
              <a:spcBef>
                <a:spcPts val="0"/>
              </a:spcBef>
              <a:spcAft>
                <a:spcPts val="0"/>
              </a:spcAft>
              <a:buSzPts val="945"/>
              <a:buNone/>
            </a:pPr>
            <a:r>
              <a:rPr lang="en">
                <a:latin typeface="Poppins"/>
                <a:ea typeface="Poppins"/>
                <a:cs typeface="Poppins"/>
                <a:sym typeface="Poppins"/>
              </a:rPr>
              <a:t>Mobile app or online </a:t>
            </a:r>
            <a:endParaRPr>
              <a:latin typeface="Poppins"/>
              <a:ea typeface="Poppins"/>
              <a:cs typeface="Poppins"/>
              <a:sym typeface="Poppins"/>
            </a:endParaRPr>
          </a:p>
          <a:p>
            <a:pPr indent="0" lvl="0" marL="0" rtl="0" algn="ctr">
              <a:lnSpc>
                <a:spcPct val="95000"/>
              </a:lnSpc>
              <a:spcBef>
                <a:spcPts val="0"/>
              </a:spcBef>
              <a:spcAft>
                <a:spcPts val="0"/>
              </a:spcAft>
              <a:buSzPts val="945"/>
              <a:buNone/>
            </a:pPr>
            <a:r>
              <a:rPr lang="en">
                <a:latin typeface="Poppins"/>
                <a:ea typeface="Poppins"/>
                <a:cs typeface="Poppins"/>
                <a:sym typeface="Poppins"/>
              </a:rPr>
              <a:t>account</a:t>
            </a:r>
            <a:endParaRPr/>
          </a:p>
        </p:txBody>
      </p:sp>
      <p:sp>
        <p:nvSpPr>
          <p:cNvPr id="9749" name="Google Shape;9749;g3d53bdb51f7_0_13897"/>
          <p:cNvSpPr txBox="1"/>
          <p:nvPr>
            <p:ph idx="4" type="subTitle"/>
          </p:nvPr>
        </p:nvSpPr>
        <p:spPr>
          <a:xfrm>
            <a:off x="4882652" y="2655525"/>
            <a:ext cx="2567700" cy="572100"/>
          </a:xfrm>
          <a:prstGeom prst="rect">
            <a:avLst/>
          </a:prstGeom>
          <a:noFill/>
          <a:ln>
            <a:noFill/>
          </a:ln>
        </p:spPr>
        <p:txBody>
          <a:bodyPr anchorCtr="0" anchor="t" bIns="34275" lIns="34275" spcFirstLastPara="1" rIns="34275" wrap="square" tIns="34275">
            <a:noAutofit/>
          </a:bodyPr>
          <a:lstStyle/>
          <a:p>
            <a:pPr indent="0" lvl="0" marL="0" rtl="0" algn="ctr">
              <a:lnSpc>
                <a:spcPct val="95000"/>
              </a:lnSpc>
              <a:spcBef>
                <a:spcPts val="0"/>
              </a:spcBef>
              <a:spcAft>
                <a:spcPts val="0"/>
              </a:spcAft>
              <a:buSzPts val="945"/>
              <a:buNone/>
            </a:pPr>
            <a:r>
              <a:rPr lang="en">
                <a:latin typeface="Poppins"/>
                <a:ea typeface="Poppins"/>
                <a:cs typeface="Poppins"/>
                <a:sym typeface="Poppins"/>
              </a:rPr>
              <a:t>Distribution request</a:t>
            </a:r>
            <a:endParaRPr>
              <a:latin typeface="Poppins"/>
              <a:ea typeface="Poppins"/>
              <a:cs typeface="Poppins"/>
              <a:sym typeface="Poppins"/>
            </a:endParaRPr>
          </a:p>
          <a:p>
            <a:pPr indent="0" lvl="0" marL="0" rtl="0" algn="ctr">
              <a:lnSpc>
                <a:spcPct val="94000"/>
              </a:lnSpc>
              <a:spcBef>
                <a:spcPts val="0"/>
              </a:spcBef>
              <a:spcAft>
                <a:spcPts val="0"/>
              </a:spcAft>
              <a:buSzPts val="945"/>
              <a:buNone/>
            </a:pPr>
            <a:r>
              <a:t/>
            </a:r>
            <a:endParaRPr/>
          </a:p>
        </p:txBody>
      </p:sp>
      <p:sp>
        <p:nvSpPr>
          <p:cNvPr id="9750" name="Google Shape;9750;g3d53bdb51f7_0_13897"/>
          <p:cNvSpPr txBox="1"/>
          <p:nvPr>
            <p:ph idx="1" type="body"/>
          </p:nvPr>
        </p:nvSpPr>
        <p:spPr>
          <a:xfrm>
            <a:off x="1711703" y="3344466"/>
            <a:ext cx="2567700" cy="758400"/>
          </a:xfrm>
          <a:prstGeom prst="rect">
            <a:avLst/>
          </a:prstGeom>
          <a:noFill/>
          <a:ln>
            <a:noFill/>
          </a:ln>
        </p:spPr>
        <p:txBody>
          <a:bodyPr anchorCtr="0" anchor="t" bIns="0" lIns="0" spcFirstLastPara="1" rIns="0" wrap="square" tIns="0">
            <a:noAutofit/>
          </a:bodyPr>
          <a:lstStyle/>
          <a:p>
            <a:pPr indent="0" lvl="0" marL="0" rtl="0" algn="l">
              <a:lnSpc>
                <a:spcPct val="95000"/>
              </a:lnSpc>
              <a:spcBef>
                <a:spcPts val="0"/>
              </a:spcBef>
              <a:spcAft>
                <a:spcPts val="0"/>
              </a:spcAft>
              <a:buSzPts val="810"/>
              <a:buNone/>
            </a:pPr>
            <a:r>
              <a:rPr lang="en" sz="1237"/>
              <a:t>Pay your provider from your online account or mobile app – check issued from your HSA to your provider</a:t>
            </a:r>
            <a:endParaRPr sz="1237"/>
          </a:p>
          <a:p>
            <a:pPr indent="0" lvl="0" marL="0" rtl="0" algn="l">
              <a:lnSpc>
                <a:spcPct val="95000"/>
              </a:lnSpc>
              <a:spcBef>
                <a:spcPts val="1350"/>
              </a:spcBef>
              <a:spcAft>
                <a:spcPts val="0"/>
              </a:spcAft>
              <a:buSzPts val="810"/>
              <a:buNone/>
            </a:pPr>
            <a:r>
              <a:t/>
            </a:r>
            <a:endParaRPr/>
          </a:p>
        </p:txBody>
      </p:sp>
      <p:sp>
        <p:nvSpPr>
          <p:cNvPr id="9751" name="Google Shape;9751;g3d53bdb51f7_0_13897"/>
          <p:cNvSpPr txBox="1"/>
          <p:nvPr>
            <p:ph idx="2" type="body"/>
          </p:nvPr>
        </p:nvSpPr>
        <p:spPr>
          <a:xfrm>
            <a:off x="4882637" y="3344466"/>
            <a:ext cx="2567700" cy="758400"/>
          </a:xfrm>
          <a:prstGeom prst="rect">
            <a:avLst/>
          </a:prstGeom>
          <a:noFill/>
          <a:ln>
            <a:noFill/>
          </a:ln>
        </p:spPr>
        <p:txBody>
          <a:bodyPr anchorCtr="0" anchor="t" bIns="0" lIns="0" spcFirstLastPara="1" rIns="0" wrap="square" tIns="0">
            <a:noAutofit/>
          </a:bodyPr>
          <a:lstStyle/>
          <a:p>
            <a:pPr indent="0" lvl="0" marL="0" rtl="0" algn="l">
              <a:lnSpc>
                <a:spcPct val="95000"/>
              </a:lnSpc>
              <a:spcBef>
                <a:spcPts val="0"/>
              </a:spcBef>
              <a:spcAft>
                <a:spcPts val="0"/>
              </a:spcAft>
              <a:buSzPts val="810"/>
              <a:buNone/>
            </a:pPr>
            <a:r>
              <a:rPr lang="en" sz="1237"/>
              <a:t>Distribution request to you via free direct deposit or paper check</a:t>
            </a:r>
            <a:endParaRPr/>
          </a:p>
        </p:txBody>
      </p:sp>
      <p:grpSp>
        <p:nvGrpSpPr>
          <p:cNvPr id="9752" name="Google Shape;9752;g3d53bdb51f7_0_13897"/>
          <p:cNvGrpSpPr/>
          <p:nvPr/>
        </p:nvGrpSpPr>
        <p:grpSpPr>
          <a:xfrm>
            <a:off x="2569560" y="1522650"/>
            <a:ext cx="851948" cy="595965"/>
            <a:chOff x="1958825" y="1441000"/>
            <a:chExt cx="118550" cy="82925"/>
          </a:xfrm>
        </p:grpSpPr>
        <p:sp>
          <p:nvSpPr>
            <p:cNvPr id="9753" name="Google Shape;9753;g3d53bdb51f7_0_13897"/>
            <p:cNvSpPr/>
            <p:nvPr/>
          </p:nvSpPr>
          <p:spPr>
            <a:xfrm>
              <a:off x="2022050" y="1472825"/>
              <a:ext cx="55325" cy="51100"/>
            </a:xfrm>
            <a:custGeom>
              <a:rect b="b" l="l" r="r" t="t"/>
              <a:pathLst>
                <a:path extrusionOk="0" h="2044" w="2213">
                  <a:moveTo>
                    <a:pt x="269" y="201"/>
                  </a:moveTo>
                  <a:lnTo>
                    <a:pt x="302" y="218"/>
                  </a:lnTo>
                  <a:lnTo>
                    <a:pt x="336" y="235"/>
                  </a:lnTo>
                  <a:lnTo>
                    <a:pt x="386" y="302"/>
                  </a:lnTo>
                  <a:lnTo>
                    <a:pt x="420" y="319"/>
                  </a:lnTo>
                  <a:lnTo>
                    <a:pt x="838" y="737"/>
                  </a:lnTo>
                  <a:lnTo>
                    <a:pt x="872" y="754"/>
                  </a:lnTo>
                  <a:lnTo>
                    <a:pt x="889" y="771"/>
                  </a:lnTo>
                  <a:lnTo>
                    <a:pt x="922" y="771"/>
                  </a:lnTo>
                  <a:lnTo>
                    <a:pt x="956" y="754"/>
                  </a:lnTo>
                  <a:lnTo>
                    <a:pt x="1257" y="603"/>
                  </a:lnTo>
                  <a:lnTo>
                    <a:pt x="1374" y="553"/>
                  </a:lnTo>
                  <a:lnTo>
                    <a:pt x="1458" y="536"/>
                  </a:lnTo>
                  <a:lnTo>
                    <a:pt x="1525" y="536"/>
                  </a:lnTo>
                  <a:lnTo>
                    <a:pt x="1592" y="587"/>
                  </a:lnTo>
                  <a:lnTo>
                    <a:pt x="1659" y="687"/>
                  </a:lnTo>
                  <a:lnTo>
                    <a:pt x="1726" y="821"/>
                  </a:lnTo>
                  <a:lnTo>
                    <a:pt x="1760" y="888"/>
                  </a:lnTo>
                  <a:lnTo>
                    <a:pt x="1810" y="1005"/>
                  </a:lnTo>
                  <a:lnTo>
                    <a:pt x="1827" y="1106"/>
                  </a:lnTo>
                  <a:lnTo>
                    <a:pt x="1844" y="1190"/>
                  </a:lnTo>
                  <a:lnTo>
                    <a:pt x="1844" y="1257"/>
                  </a:lnTo>
                  <a:lnTo>
                    <a:pt x="1844" y="1290"/>
                  </a:lnTo>
                  <a:lnTo>
                    <a:pt x="1860" y="1324"/>
                  </a:lnTo>
                  <a:lnTo>
                    <a:pt x="1994" y="1474"/>
                  </a:lnTo>
                  <a:lnTo>
                    <a:pt x="1643" y="1843"/>
                  </a:lnTo>
                  <a:lnTo>
                    <a:pt x="1542" y="1742"/>
                  </a:lnTo>
                  <a:lnTo>
                    <a:pt x="1509" y="1726"/>
                  </a:lnTo>
                  <a:lnTo>
                    <a:pt x="1475" y="1709"/>
                  </a:lnTo>
                  <a:lnTo>
                    <a:pt x="1039" y="1709"/>
                  </a:lnTo>
                  <a:lnTo>
                    <a:pt x="922" y="1675"/>
                  </a:lnTo>
                  <a:lnTo>
                    <a:pt x="721" y="1592"/>
                  </a:lnTo>
                  <a:lnTo>
                    <a:pt x="520" y="1508"/>
                  </a:lnTo>
                  <a:lnTo>
                    <a:pt x="403" y="1441"/>
                  </a:lnTo>
                  <a:lnTo>
                    <a:pt x="386" y="1407"/>
                  </a:lnTo>
                  <a:lnTo>
                    <a:pt x="369" y="1357"/>
                  </a:lnTo>
                  <a:lnTo>
                    <a:pt x="386" y="1307"/>
                  </a:lnTo>
                  <a:lnTo>
                    <a:pt x="420" y="1290"/>
                  </a:lnTo>
                  <a:lnTo>
                    <a:pt x="453" y="1273"/>
                  </a:lnTo>
                  <a:lnTo>
                    <a:pt x="520" y="1290"/>
                  </a:lnTo>
                  <a:lnTo>
                    <a:pt x="570" y="1324"/>
                  </a:lnTo>
                  <a:lnTo>
                    <a:pt x="637" y="1340"/>
                  </a:lnTo>
                  <a:lnTo>
                    <a:pt x="688" y="1340"/>
                  </a:lnTo>
                  <a:lnTo>
                    <a:pt x="721" y="1324"/>
                  </a:lnTo>
                  <a:lnTo>
                    <a:pt x="755" y="1290"/>
                  </a:lnTo>
                  <a:lnTo>
                    <a:pt x="788" y="1257"/>
                  </a:lnTo>
                  <a:lnTo>
                    <a:pt x="805" y="1190"/>
                  </a:lnTo>
                  <a:lnTo>
                    <a:pt x="805" y="1089"/>
                  </a:lnTo>
                  <a:lnTo>
                    <a:pt x="771" y="1005"/>
                  </a:lnTo>
                  <a:lnTo>
                    <a:pt x="721" y="922"/>
                  </a:lnTo>
                  <a:lnTo>
                    <a:pt x="269" y="469"/>
                  </a:lnTo>
                  <a:lnTo>
                    <a:pt x="235" y="436"/>
                  </a:lnTo>
                  <a:lnTo>
                    <a:pt x="202" y="352"/>
                  </a:lnTo>
                  <a:lnTo>
                    <a:pt x="219" y="285"/>
                  </a:lnTo>
                  <a:lnTo>
                    <a:pt x="252" y="218"/>
                  </a:lnTo>
                  <a:lnTo>
                    <a:pt x="269" y="201"/>
                  </a:lnTo>
                  <a:close/>
                  <a:moveTo>
                    <a:pt x="269" y="0"/>
                  </a:moveTo>
                  <a:lnTo>
                    <a:pt x="185" y="17"/>
                  </a:lnTo>
                  <a:lnTo>
                    <a:pt x="118" y="67"/>
                  </a:lnTo>
                  <a:lnTo>
                    <a:pt x="51" y="134"/>
                  </a:lnTo>
                  <a:lnTo>
                    <a:pt x="18" y="218"/>
                  </a:lnTo>
                  <a:lnTo>
                    <a:pt x="1" y="302"/>
                  </a:lnTo>
                  <a:lnTo>
                    <a:pt x="18" y="386"/>
                  </a:lnTo>
                  <a:lnTo>
                    <a:pt x="34" y="453"/>
                  </a:lnTo>
                  <a:lnTo>
                    <a:pt x="51" y="520"/>
                  </a:lnTo>
                  <a:lnTo>
                    <a:pt x="118" y="620"/>
                  </a:lnTo>
                  <a:lnTo>
                    <a:pt x="570" y="1072"/>
                  </a:lnTo>
                  <a:lnTo>
                    <a:pt x="604" y="1106"/>
                  </a:lnTo>
                  <a:lnTo>
                    <a:pt x="537" y="1089"/>
                  </a:lnTo>
                  <a:lnTo>
                    <a:pt x="470" y="1072"/>
                  </a:lnTo>
                  <a:lnTo>
                    <a:pt x="403" y="1089"/>
                  </a:lnTo>
                  <a:lnTo>
                    <a:pt x="336" y="1106"/>
                  </a:lnTo>
                  <a:lnTo>
                    <a:pt x="286" y="1139"/>
                  </a:lnTo>
                  <a:lnTo>
                    <a:pt x="235" y="1190"/>
                  </a:lnTo>
                  <a:lnTo>
                    <a:pt x="202" y="1257"/>
                  </a:lnTo>
                  <a:lnTo>
                    <a:pt x="185" y="1324"/>
                  </a:lnTo>
                  <a:lnTo>
                    <a:pt x="168" y="1391"/>
                  </a:lnTo>
                  <a:lnTo>
                    <a:pt x="185" y="1458"/>
                  </a:lnTo>
                  <a:lnTo>
                    <a:pt x="219" y="1525"/>
                  </a:lnTo>
                  <a:lnTo>
                    <a:pt x="269" y="1592"/>
                  </a:lnTo>
                  <a:lnTo>
                    <a:pt x="319" y="1625"/>
                  </a:lnTo>
                  <a:lnTo>
                    <a:pt x="403" y="1675"/>
                  </a:lnTo>
                  <a:lnTo>
                    <a:pt x="654" y="1776"/>
                  </a:lnTo>
                  <a:lnTo>
                    <a:pt x="889" y="1876"/>
                  </a:lnTo>
                  <a:lnTo>
                    <a:pt x="1023" y="1910"/>
                  </a:lnTo>
                  <a:lnTo>
                    <a:pt x="1425" y="1910"/>
                  </a:lnTo>
                  <a:lnTo>
                    <a:pt x="1542" y="2010"/>
                  </a:lnTo>
                  <a:lnTo>
                    <a:pt x="1592" y="2044"/>
                  </a:lnTo>
                  <a:lnTo>
                    <a:pt x="1710" y="2044"/>
                  </a:lnTo>
                  <a:lnTo>
                    <a:pt x="1760" y="1994"/>
                  </a:lnTo>
                  <a:lnTo>
                    <a:pt x="2162" y="1592"/>
                  </a:lnTo>
                  <a:lnTo>
                    <a:pt x="2195" y="1525"/>
                  </a:lnTo>
                  <a:lnTo>
                    <a:pt x="2212" y="1474"/>
                  </a:lnTo>
                  <a:lnTo>
                    <a:pt x="2195" y="1424"/>
                  </a:lnTo>
                  <a:lnTo>
                    <a:pt x="2162" y="1374"/>
                  </a:lnTo>
                  <a:lnTo>
                    <a:pt x="2045" y="1223"/>
                  </a:lnTo>
                  <a:lnTo>
                    <a:pt x="2045" y="1139"/>
                  </a:lnTo>
                  <a:lnTo>
                    <a:pt x="2028" y="1039"/>
                  </a:lnTo>
                  <a:lnTo>
                    <a:pt x="1994" y="922"/>
                  </a:lnTo>
                  <a:lnTo>
                    <a:pt x="1944" y="804"/>
                  </a:lnTo>
                  <a:lnTo>
                    <a:pt x="1894" y="721"/>
                  </a:lnTo>
                  <a:lnTo>
                    <a:pt x="1827" y="570"/>
                  </a:lnTo>
                  <a:lnTo>
                    <a:pt x="1726" y="436"/>
                  </a:lnTo>
                  <a:lnTo>
                    <a:pt x="1659" y="386"/>
                  </a:lnTo>
                  <a:lnTo>
                    <a:pt x="1592" y="352"/>
                  </a:lnTo>
                  <a:lnTo>
                    <a:pt x="1525" y="335"/>
                  </a:lnTo>
                  <a:lnTo>
                    <a:pt x="1441" y="335"/>
                  </a:lnTo>
                  <a:lnTo>
                    <a:pt x="1324" y="352"/>
                  </a:lnTo>
                  <a:lnTo>
                    <a:pt x="1190" y="419"/>
                  </a:lnTo>
                  <a:lnTo>
                    <a:pt x="922" y="536"/>
                  </a:lnTo>
                  <a:lnTo>
                    <a:pt x="554" y="185"/>
                  </a:lnTo>
                  <a:lnTo>
                    <a:pt x="537" y="151"/>
                  </a:lnTo>
                  <a:lnTo>
                    <a:pt x="487" y="101"/>
                  </a:lnTo>
                  <a:lnTo>
                    <a:pt x="436" y="51"/>
                  </a:lnTo>
                  <a:lnTo>
                    <a:pt x="353" y="17"/>
                  </a:lnTo>
                  <a:lnTo>
                    <a:pt x="269" y="0"/>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754" name="Google Shape;9754;g3d53bdb51f7_0_13897"/>
            <p:cNvSpPr/>
            <p:nvPr/>
          </p:nvSpPr>
          <p:spPr>
            <a:xfrm>
              <a:off x="2022050" y="1472825"/>
              <a:ext cx="55325" cy="51100"/>
            </a:xfrm>
            <a:custGeom>
              <a:rect b="b" l="l" r="r" t="t"/>
              <a:pathLst>
                <a:path extrusionOk="0" fill="none" h="2044" w="2213">
                  <a:moveTo>
                    <a:pt x="1643" y="2044"/>
                  </a:moveTo>
                  <a:lnTo>
                    <a:pt x="1643" y="2044"/>
                  </a:lnTo>
                  <a:lnTo>
                    <a:pt x="1592" y="2044"/>
                  </a:lnTo>
                  <a:lnTo>
                    <a:pt x="1542" y="2010"/>
                  </a:lnTo>
                  <a:lnTo>
                    <a:pt x="1425" y="1910"/>
                  </a:lnTo>
                  <a:lnTo>
                    <a:pt x="1425" y="1910"/>
                  </a:lnTo>
                  <a:lnTo>
                    <a:pt x="1023" y="1910"/>
                  </a:lnTo>
                  <a:lnTo>
                    <a:pt x="1023" y="1910"/>
                  </a:lnTo>
                  <a:lnTo>
                    <a:pt x="889" y="1876"/>
                  </a:lnTo>
                  <a:lnTo>
                    <a:pt x="654" y="1776"/>
                  </a:lnTo>
                  <a:lnTo>
                    <a:pt x="403" y="1675"/>
                  </a:lnTo>
                  <a:lnTo>
                    <a:pt x="319" y="1625"/>
                  </a:lnTo>
                  <a:lnTo>
                    <a:pt x="269" y="1592"/>
                  </a:lnTo>
                  <a:lnTo>
                    <a:pt x="269" y="1592"/>
                  </a:lnTo>
                  <a:lnTo>
                    <a:pt x="219" y="1525"/>
                  </a:lnTo>
                  <a:lnTo>
                    <a:pt x="185" y="1458"/>
                  </a:lnTo>
                  <a:lnTo>
                    <a:pt x="168" y="1391"/>
                  </a:lnTo>
                  <a:lnTo>
                    <a:pt x="185" y="1324"/>
                  </a:lnTo>
                  <a:lnTo>
                    <a:pt x="185" y="1324"/>
                  </a:lnTo>
                  <a:lnTo>
                    <a:pt x="202" y="1257"/>
                  </a:lnTo>
                  <a:lnTo>
                    <a:pt x="235" y="1190"/>
                  </a:lnTo>
                  <a:lnTo>
                    <a:pt x="286" y="1139"/>
                  </a:lnTo>
                  <a:lnTo>
                    <a:pt x="336" y="1106"/>
                  </a:lnTo>
                  <a:lnTo>
                    <a:pt x="336" y="1106"/>
                  </a:lnTo>
                  <a:lnTo>
                    <a:pt x="403" y="1089"/>
                  </a:lnTo>
                  <a:lnTo>
                    <a:pt x="470" y="1072"/>
                  </a:lnTo>
                  <a:lnTo>
                    <a:pt x="537" y="1089"/>
                  </a:lnTo>
                  <a:lnTo>
                    <a:pt x="604" y="1106"/>
                  </a:lnTo>
                  <a:lnTo>
                    <a:pt x="604" y="1106"/>
                  </a:lnTo>
                  <a:lnTo>
                    <a:pt x="570" y="1072"/>
                  </a:lnTo>
                  <a:lnTo>
                    <a:pt x="118" y="620"/>
                  </a:lnTo>
                  <a:lnTo>
                    <a:pt x="118" y="620"/>
                  </a:lnTo>
                  <a:lnTo>
                    <a:pt x="51" y="520"/>
                  </a:lnTo>
                  <a:lnTo>
                    <a:pt x="34" y="453"/>
                  </a:lnTo>
                  <a:lnTo>
                    <a:pt x="18" y="386"/>
                  </a:lnTo>
                  <a:lnTo>
                    <a:pt x="18" y="386"/>
                  </a:lnTo>
                  <a:lnTo>
                    <a:pt x="1" y="302"/>
                  </a:lnTo>
                  <a:lnTo>
                    <a:pt x="18" y="218"/>
                  </a:lnTo>
                  <a:lnTo>
                    <a:pt x="51" y="134"/>
                  </a:lnTo>
                  <a:lnTo>
                    <a:pt x="118" y="67"/>
                  </a:lnTo>
                  <a:lnTo>
                    <a:pt x="118" y="67"/>
                  </a:lnTo>
                  <a:lnTo>
                    <a:pt x="185" y="17"/>
                  </a:lnTo>
                  <a:lnTo>
                    <a:pt x="269" y="0"/>
                  </a:lnTo>
                  <a:lnTo>
                    <a:pt x="269" y="0"/>
                  </a:lnTo>
                  <a:lnTo>
                    <a:pt x="353" y="17"/>
                  </a:lnTo>
                  <a:lnTo>
                    <a:pt x="436" y="51"/>
                  </a:lnTo>
                  <a:lnTo>
                    <a:pt x="487" y="101"/>
                  </a:lnTo>
                  <a:lnTo>
                    <a:pt x="537" y="151"/>
                  </a:lnTo>
                  <a:lnTo>
                    <a:pt x="537" y="151"/>
                  </a:lnTo>
                  <a:lnTo>
                    <a:pt x="554" y="185"/>
                  </a:lnTo>
                  <a:lnTo>
                    <a:pt x="922" y="536"/>
                  </a:lnTo>
                  <a:lnTo>
                    <a:pt x="922" y="536"/>
                  </a:lnTo>
                  <a:lnTo>
                    <a:pt x="1190" y="419"/>
                  </a:lnTo>
                  <a:lnTo>
                    <a:pt x="1324" y="352"/>
                  </a:lnTo>
                  <a:lnTo>
                    <a:pt x="1441" y="335"/>
                  </a:lnTo>
                  <a:lnTo>
                    <a:pt x="1441" y="335"/>
                  </a:lnTo>
                  <a:lnTo>
                    <a:pt x="1525" y="335"/>
                  </a:lnTo>
                  <a:lnTo>
                    <a:pt x="1592" y="352"/>
                  </a:lnTo>
                  <a:lnTo>
                    <a:pt x="1659" y="386"/>
                  </a:lnTo>
                  <a:lnTo>
                    <a:pt x="1726" y="436"/>
                  </a:lnTo>
                  <a:lnTo>
                    <a:pt x="1827" y="570"/>
                  </a:lnTo>
                  <a:lnTo>
                    <a:pt x="1894" y="721"/>
                  </a:lnTo>
                  <a:lnTo>
                    <a:pt x="1894" y="721"/>
                  </a:lnTo>
                  <a:lnTo>
                    <a:pt x="1944" y="804"/>
                  </a:lnTo>
                  <a:lnTo>
                    <a:pt x="1944" y="804"/>
                  </a:lnTo>
                  <a:lnTo>
                    <a:pt x="1994" y="922"/>
                  </a:lnTo>
                  <a:lnTo>
                    <a:pt x="2028" y="1039"/>
                  </a:lnTo>
                  <a:lnTo>
                    <a:pt x="2045" y="1139"/>
                  </a:lnTo>
                  <a:lnTo>
                    <a:pt x="2045" y="1223"/>
                  </a:lnTo>
                  <a:lnTo>
                    <a:pt x="2162" y="1374"/>
                  </a:lnTo>
                  <a:lnTo>
                    <a:pt x="2162" y="1374"/>
                  </a:lnTo>
                  <a:lnTo>
                    <a:pt x="2195" y="1424"/>
                  </a:lnTo>
                  <a:lnTo>
                    <a:pt x="2212" y="1474"/>
                  </a:lnTo>
                  <a:lnTo>
                    <a:pt x="2195" y="1525"/>
                  </a:lnTo>
                  <a:lnTo>
                    <a:pt x="2162" y="1592"/>
                  </a:lnTo>
                  <a:lnTo>
                    <a:pt x="1760" y="1994"/>
                  </a:lnTo>
                  <a:lnTo>
                    <a:pt x="1760" y="1994"/>
                  </a:lnTo>
                  <a:lnTo>
                    <a:pt x="1710" y="2044"/>
                  </a:lnTo>
                  <a:lnTo>
                    <a:pt x="1643" y="2044"/>
                  </a:lnTo>
                  <a:lnTo>
                    <a:pt x="1643" y="2044"/>
                  </a:lnTo>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755" name="Google Shape;9755;g3d53bdb51f7_0_13897"/>
            <p:cNvSpPr/>
            <p:nvPr/>
          </p:nvSpPr>
          <p:spPr>
            <a:xfrm>
              <a:off x="2062275" y="1519300"/>
              <a:ext cx="0" cy="25"/>
            </a:xfrm>
            <a:custGeom>
              <a:rect b="b" l="l" r="r" t="t"/>
              <a:pathLst>
                <a:path extrusionOk="0" fill="none" h="1" w="120000">
                  <a:moveTo>
                    <a:pt x="0" y="1"/>
                  </a:moveTo>
                  <a:lnTo>
                    <a:pt x="0" y="1"/>
                  </a:lnTo>
                  <a:lnTo>
                    <a:pt x="0" y="1"/>
                  </a:lnTo>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756" name="Google Shape;9756;g3d53bdb51f7_0_13897"/>
            <p:cNvSpPr/>
            <p:nvPr/>
          </p:nvSpPr>
          <p:spPr>
            <a:xfrm>
              <a:off x="2063950" y="1519300"/>
              <a:ext cx="0" cy="25"/>
            </a:xfrm>
            <a:custGeom>
              <a:rect b="b" l="l" r="r" t="t"/>
              <a:pathLst>
                <a:path extrusionOk="0" fill="none" h="1" w="120000">
                  <a:moveTo>
                    <a:pt x="0" y="1"/>
                  </a:moveTo>
                  <a:lnTo>
                    <a:pt x="0" y="1"/>
                  </a:lnTo>
                  <a:lnTo>
                    <a:pt x="0" y="1"/>
                  </a:lnTo>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757" name="Google Shape;9757;g3d53bdb51f7_0_13897"/>
            <p:cNvSpPr/>
            <p:nvPr/>
          </p:nvSpPr>
          <p:spPr>
            <a:xfrm>
              <a:off x="2027075" y="1477850"/>
              <a:ext cx="44850" cy="41050"/>
            </a:xfrm>
            <a:custGeom>
              <a:rect b="b" l="l" r="r" t="t"/>
              <a:pathLst>
                <a:path extrusionOk="0" fill="none" h="1642" w="1794">
                  <a:moveTo>
                    <a:pt x="252" y="1072"/>
                  </a:moveTo>
                  <a:lnTo>
                    <a:pt x="252" y="1072"/>
                  </a:lnTo>
                  <a:lnTo>
                    <a:pt x="219" y="1089"/>
                  </a:lnTo>
                  <a:lnTo>
                    <a:pt x="219" y="1089"/>
                  </a:lnTo>
                  <a:lnTo>
                    <a:pt x="185" y="1106"/>
                  </a:lnTo>
                  <a:lnTo>
                    <a:pt x="168" y="1156"/>
                  </a:lnTo>
                  <a:lnTo>
                    <a:pt x="168" y="1156"/>
                  </a:lnTo>
                  <a:lnTo>
                    <a:pt x="185" y="1206"/>
                  </a:lnTo>
                  <a:lnTo>
                    <a:pt x="202" y="1240"/>
                  </a:lnTo>
                  <a:lnTo>
                    <a:pt x="202" y="1240"/>
                  </a:lnTo>
                  <a:lnTo>
                    <a:pt x="319" y="1307"/>
                  </a:lnTo>
                  <a:lnTo>
                    <a:pt x="520" y="1391"/>
                  </a:lnTo>
                  <a:lnTo>
                    <a:pt x="721" y="1474"/>
                  </a:lnTo>
                  <a:lnTo>
                    <a:pt x="838" y="1508"/>
                  </a:lnTo>
                  <a:lnTo>
                    <a:pt x="838" y="1508"/>
                  </a:lnTo>
                  <a:lnTo>
                    <a:pt x="1274" y="1508"/>
                  </a:lnTo>
                  <a:lnTo>
                    <a:pt x="1274" y="1508"/>
                  </a:lnTo>
                  <a:lnTo>
                    <a:pt x="1308" y="1525"/>
                  </a:lnTo>
                  <a:lnTo>
                    <a:pt x="1341" y="1541"/>
                  </a:lnTo>
                  <a:lnTo>
                    <a:pt x="1442" y="1642"/>
                  </a:lnTo>
                  <a:lnTo>
                    <a:pt x="1793" y="1273"/>
                  </a:lnTo>
                  <a:lnTo>
                    <a:pt x="1659" y="1123"/>
                  </a:lnTo>
                  <a:lnTo>
                    <a:pt x="1659" y="1123"/>
                  </a:lnTo>
                  <a:lnTo>
                    <a:pt x="1643" y="1089"/>
                  </a:lnTo>
                  <a:lnTo>
                    <a:pt x="1643" y="1056"/>
                  </a:lnTo>
                  <a:lnTo>
                    <a:pt x="1643" y="1056"/>
                  </a:lnTo>
                  <a:lnTo>
                    <a:pt x="1643" y="989"/>
                  </a:lnTo>
                  <a:lnTo>
                    <a:pt x="1626" y="905"/>
                  </a:lnTo>
                  <a:lnTo>
                    <a:pt x="1609" y="804"/>
                  </a:lnTo>
                  <a:lnTo>
                    <a:pt x="1559" y="687"/>
                  </a:lnTo>
                  <a:lnTo>
                    <a:pt x="1559" y="687"/>
                  </a:lnTo>
                  <a:lnTo>
                    <a:pt x="1525" y="620"/>
                  </a:lnTo>
                  <a:lnTo>
                    <a:pt x="1525" y="620"/>
                  </a:lnTo>
                  <a:lnTo>
                    <a:pt x="1458" y="486"/>
                  </a:lnTo>
                  <a:lnTo>
                    <a:pt x="1391" y="386"/>
                  </a:lnTo>
                  <a:lnTo>
                    <a:pt x="1324" y="335"/>
                  </a:lnTo>
                  <a:lnTo>
                    <a:pt x="1291" y="335"/>
                  </a:lnTo>
                  <a:lnTo>
                    <a:pt x="1257" y="335"/>
                  </a:lnTo>
                  <a:lnTo>
                    <a:pt x="1257" y="335"/>
                  </a:lnTo>
                  <a:lnTo>
                    <a:pt x="1173" y="352"/>
                  </a:lnTo>
                  <a:lnTo>
                    <a:pt x="1056" y="402"/>
                  </a:lnTo>
                  <a:lnTo>
                    <a:pt x="755" y="553"/>
                  </a:lnTo>
                  <a:lnTo>
                    <a:pt x="755" y="553"/>
                  </a:lnTo>
                  <a:lnTo>
                    <a:pt x="721" y="570"/>
                  </a:lnTo>
                  <a:lnTo>
                    <a:pt x="688" y="570"/>
                  </a:lnTo>
                  <a:lnTo>
                    <a:pt x="671" y="553"/>
                  </a:lnTo>
                  <a:lnTo>
                    <a:pt x="637" y="536"/>
                  </a:lnTo>
                  <a:lnTo>
                    <a:pt x="219" y="118"/>
                  </a:lnTo>
                  <a:lnTo>
                    <a:pt x="219" y="118"/>
                  </a:lnTo>
                  <a:lnTo>
                    <a:pt x="185" y="101"/>
                  </a:lnTo>
                  <a:lnTo>
                    <a:pt x="185" y="101"/>
                  </a:lnTo>
                  <a:lnTo>
                    <a:pt x="135" y="34"/>
                  </a:lnTo>
                  <a:lnTo>
                    <a:pt x="101" y="17"/>
                  </a:lnTo>
                  <a:lnTo>
                    <a:pt x="68" y="0"/>
                  </a:lnTo>
                  <a:lnTo>
                    <a:pt x="68" y="0"/>
                  </a:lnTo>
                  <a:lnTo>
                    <a:pt x="51" y="17"/>
                  </a:lnTo>
                  <a:lnTo>
                    <a:pt x="51" y="17"/>
                  </a:lnTo>
                  <a:lnTo>
                    <a:pt x="18" y="84"/>
                  </a:lnTo>
                  <a:lnTo>
                    <a:pt x="1" y="151"/>
                  </a:lnTo>
                  <a:lnTo>
                    <a:pt x="1" y="151"/>
                  </a:lnTo>
                  <a:lnTo>
                    <a:pt x="34" y="235"/>
                  </a:lnTo>
                  <a:lnTo>
                    <a:pt x="68" y="268"/>
                  </a:lnTo>
                  <a:lnTo>
                    <a:pt x="520" y="721"/>
                  </a:lnTo>
                  <a:lnTo>
                    <a:pt x="520" y="721"/>
                  </a:lnTo>
                  <a:lnTo>
                    <a:pt x="570" y="804"/>
                  </a:lnTo>
                  <a:lnTo>
                    <a:pt x="604" y="888"/>
                  </a:lnTo>
                  <a:lnTo>
                    <a:pt x="604" y="989"/>
                  </a:lnTo>
                  <a:lnTo>
                    <a:pt x="587" y="1056"/>
                  </a:lnTo>
                  <a:lnTo>
                    <a:pt x="587" y="1056"/>
                  </a:lnTo>
                  <a:lnTo>
                    <a:pt x="554" y="1089"/>
                  </a:lnTo>
                  <a:lnTo>
                    <a:pt x="520" y="1123"/>
                  </a:lnTo>
                  <a:lnTo>
                    <a:pt x="487" y="1139"/>
                  </a:lnTo>
                  <a:lnTo>
                    <a:pt x="453" y="1139"/>
                  </a:lnTo>
                  <a:lnTo>
                    <a:pt x="436" y="1139"/>
                  </a:lnTo>
                  <a:lnTo>
                    <a:pt x="436" y="1139"/>
                  </a:lnTo>
                  <a:lnTo>
                    <a:pt x="369" y="1123"/>
                  </a:lnTo>
                  <a:lnTo>
                    <a:pt x="369" y="1123"/>
                  </a:lnTo>
                  <a:lnTo>
                    <a:pt x="319" y="1089"/>
                  </a:lnTo>
                  <a:lnTo>
                    <a:pt x="252" y="1072"/>
                  </a:lnTo>
                  <a:lnTo>
                    <a:pt x="252" y="1072"/>
                  </a:lnTo>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758" name="Google Shape;9758;g3d53bdb51f7_0_13897"/>
            <p:cNvSpPr/>
            <p:nvPr/>
          </p:nvSpPr>
          <p:spPr>
            <a:xfrm>
              <a:off x="2072325" y="1510500"/>
              <a:ext cx="25" cy="25"/>
            </a:xfrm>
            <a:custGeom>
              <a:rect b="b" l="l" r="r" t="t"/>
              <a:pathLst>
                <a:path extrusionOk="0" fill="none" h="1" w="1">
                  <a:moveTo>
                    <a:pt x="0" y="1"/>
                  </a:moveTo>
                  <a:lnTo>
                    <a:pt x="0" y="1"/>
                  </a:lnTo>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759" name="Google Shape;9759;g3d53bdb51f7_0_13897"/>
            <p:cNvSpPr/>
            <p:nvPr/>
          </p:nvSpPr>
          <p:spPr>
            <a:xfrm>
              <a:off x="1979775" y="1441000"/>
              <a:ext cx="80000" cy="34775"/>
            </a:xfrm>
            <a:custGeom>
              <a:rect b="b" l="l" r="r" t="t"/>
              <a:pathLst>
                <a:path extrusionOk="0" h="1391" w="3200">
                  <a:moveTo>
                    <a:pt x="235" y="0"/>
                  </a:moveTo>
                  <a:lnTo>
                    <a:pt x="134" y="17"/>
                  </a:lnTo>
                  <a:lnTo>
                    <a:pt x="67" y="67"/>
                  </a:lnTo>
                  <a:lnTo>
                    <a:pt x="17" y="151"/>
                  </a:lnTo>
                  <a:lnTo>
                    <a:pt x="0" y="235"/>
                  </a:lnTo>
                  <a:lnTo>
                    <a:pt x="0" y="268"/>
                  </a:lnTo>
                  <a:lnTo>
                    <a:pt x="34" y="302"/>
                  </a:lnTo>
                  <a:lnTo>
                    <a:pt x="67" y="335"/>
                  </a:lnTo>
                  <a:lnTo>
                    <a:pt x="134" y="335"/>
                  </a:lnTo>
                  <a:lnTo>
                    <a:pt x="168" y="302"/>
                  </a:lnTo>
                  <a:lnTo>
                    <a:pt x="184" y="268"/>
                  </a:lnTo>
                  <a:lnTo>
                    <a:pt x="201" y="235"/>
                  </a:lnTo>
                  <a:lnTo>
                    <a:pt x="201" y="218"/>
                  </a:lnTo>
                  <a:lnTo>
                    <a:pt x="235" y="201"/>
                  </a:lnTo>
                  <a:lnTo>
                    <a:pt x="2965" y="201"/>
                  </a:lnTo>
                  <a:lnTo>
                    <a:pt x="2982" y="218"/>
                  </a:lnTo>
                  <a:lnTo>
                    <a:pt x="2998" y="235"/>
                  </a:lnTo>
                  <a:lnTo>
                    <a:pt x="2998" y="1290"/>
                  </a:lnTo>
                  <a:lnTo>
                    <a:pt x="2998" y="1340"/>
                  </a:lnTo>
                  <a:lnTo>
                    <a:pt x="3015" y="1357"/>
                  </a:lnTo>
                  <a:lnTo>
                    <a:pt x="3049" y="1391"/>
                  </a:lnTo>
                  <a:lnTo>
                    <a:pt x="3132" y="1391"/>
                  </a:lnTo>
                  <a:lnTo>
                    <a:pt x="3166" y="1357"/>
                  </a:lnTo>
                  <a:lnTo>
                    <a:pt x="3183" y="1340"/>
                  </a:lnTo>
                  <a:lnTo>
                    <a:pt x="3200" y="1290"/>
                  </a:lnTo>
                  <a:lnTo>
                    <a:pt x="3200" y="235"/>
                  </a:lnTo>
                  <a:lnTo>
                    <a:pt x="3183" y="151"/>
                  </a:lnTo>
                  <a:lnTo>
                    <a:pt x="3132" y="67"/>
                  </a:lnTo>
                  <a:lnTo>
                    <a:pt x="3049" y="17"/>
                  </a:lnTo>
                  <a:lnTo>
                    <a:pt x="2965" y="0"/>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760" name="Google Shape;9760;g3d53bdb51f7_0_13897"/>
            <p:cNvSpPr/>
            <p:nvPr/>
          </p:nvSpPr>
          <p:spPr>
            <a:xfrm>
              <a:off x="1979775" y="1500875"/>
              <a:ext cx="40625" cy="8400"/>
            </a:xfrm>
            <a:custGeom>
              <a:rect b="b" l="l" r="r" t="t"/>
              <a:pathLst>
                <a:path extrusionOk="0" h="336" w="1625">
                  <a:moveTo>
                    <a:pt x="67" y="1"/>
                  </a:moveTo>
                  <a:lnTo>
                    <a:pt x="34" y="34"/>
                  </a:lnTo>
                  <a:lnTo>
                    <a:pt x="0" y="68"/>
                  </a:lnTo>
                  <a:lnTo>
                    <a:pt x="0" y="101"/>
                  </a:lnTo>
                  <a:lnTo>
                    <a:pt x="17" y="185"/>
                  </a:lnTo>
                  <a:lnTo>
                    <a:pt x="67" y="269"/>
                  </a:lnTo>
                  <a:lnTo>
                    <a:pt x="134" y="319"/>
                  </a:lnTo>
                  <a:lnTo>
                    <a:pt x="235" y="336"/>
                  </a:lnTo>
                  <a:lnTo>
                    <a:pt x="1524" y="336"/>
                  </a:lnTo>
                  <a:lnTo>
                    <a:pt x="1575" y="319"/>
                  </a:lnTo>
                  <a:lnTo>
                    <a:pt x="1591" y="302"/>
                  </a:lnTo>
                  <a:lnTo>
                    <a:pt x="1625" y="269"/>
                  </a:lnTo>
                  <a:lnTo>
                    <a:pt x="1625" y="235"/>
                  </a:lnTo>
                  <a:lnTo>
                    <a:pt x="1625" y="202"/>
                  </a:lnTo>
                  <a:lnTo>
                    <a:pt x="1591" y="168"/>
                  </a:lnTo>
                  <a:lnTo>
                    <a:pt x="1575" y="135"/>
                  </a:lnTo>
                  <a:lnTo>
                    <a:pt x="235" y="135"/>
                  </a:lnTo>
                  <a:lnTo>
                    <a:pt x="201" y="118"/>
                  </a:lnTo>
                  <a:lnTo>
                    <a:pt x="201" y="101"/>
                  </a:lnTo>
                  <a:lnTo>
                    <a:pt x="184" y="68"/>
                  </a:lnTo>
                  <a:lnTo>
                    <a:pt x="168" y="34"/>
                  </a:lnTo>
                  <a:lnTo>
                    <a:pt x="134" y="1"/>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761" name="Google Shape;9761;g3d53bdb51f7_0_13897"/>
            <p:cNvSpPr/>
            <p:nvPr/>
          </p:nvSpPr>
          <p:spPr>
            <a:xfrm>
              <a:off x="2002375" y="1457325"/>
              <a:ext cx="57400" cy="5050"/>
            </a:xfrm>
            <a:custGeom>
              <a:rect b="b" l="l" r="r" t="t"/>
              <a:pathLst>
                <a:path extrusionOk="0" h="202" w="2296">
                  <a:moveTo>
                    <a:pt x="101" y="1"/>
                  </a:moveTo>
                  <a:lnTo>
                    <a:pt x="51" y="17"/>
                  </a:lnTo>
                  <a:lnTo>
                    <a:pt x="34" y="34"/>
                  </a:lnTo>
                  <a:lnTo>
                    <a:pt x="1" y="68"/>
                  </a:lnTo>
                  <a:lnTo>
                    <a:pt x="1" y="101"/>
                  </a:lnTo>
                  <a:lnTo>
                    <a:pt x="1" y="151"/>
                  </a:lnTo>
                  <a:lnTo>
                    <a:pt x="34" y="185"/>
                  </a:lnTo>
                  <a:lnTo>
                    <a:pt x="51" y="202"/>
                  </a:lnTo>
                  <a:lnTo>
                    <a:pt x="2228" y="202"/>
                  </a:lnTo>
                  <a:lnTo>
                    <a:pt x="2262" y="185"/>
                  </a:lnTo>
                  <a:lnTo>
                    <a:pt x="2279" y="151"/>
                  </a:lnTo>
                  <a:lnTo>
                    <a:pt x="2296" y="101"/>
                  </a:lnTo>
                  <a:lnTo>
                    <a:pt x="2279" y="68"/>
                  </a:lnTo>
                  <a:lnTo>
                    <a:pt x="2262" y="34"/>
                  </a:lnTo>
                  <a:lnTo>
                    <a:pt x="2228" y="17"/>
                  </a:lnTo>
                  <a:lnTo>
                    <a:pt x="2195" y="1"/>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762" name="Google Shape;9762;g3d53bdb51f7_0_13897"/>
            <p:cNvSpPr/>
            <p:nvPr/>
          </p:nvSpPr>
          <p:spPr>
            <a:xfrm>
              <a:off x="1958825" y="1452300"/>
              <a:ext cx="42750" cy="42750"/>
            </a:xfrm>
            <a:custGeom>
              <a:rect b="b" l="l" r="r" t="t"/>
              <a:pathLst>
                <a:path extrusionOk="0" h="1710" w="1710">
                  <a:moveTo>
                    <a:pt x="855" y="202"/>
                  </a:moveTo>
                  <a:lnTo>
                    <a:pt x="989" y="218"/>
                  </a:lnTo>
                  <a:lnTo>
                    <a:pt x="1106" y="252"/>
                  </a:lnTo>
                  <a:lnTo>
                    <a:pt x="1223" y="302"/>
                  </a:lnTo>
                  <a:lnTo>
                    <a:pt x="1307" y="386"/>
                  </a:lnTo>
                  <a:lnTo>
                    <a:pt x="1391" y="486"/>
                  </a:lnTo>
                  <a:lnTo>
                    <a:pt x="1458" y="604"/>
                  </a:lnTo>
                  <a:lnTo>
                    <a:pt x="1491" y="721"/>
                  </a:lnTo>
                  <a:lnTo>
                    <a:pt x="1508" y="855"/>
                  </a:lnTo>
                  <a:lnTo>
                    <a:pt x="1491" y="989"/>
                  </a:lnTo>
                  <a:lnTo>
                    <a:pt x="1458" y="1106"/>
                  </a:lnTo>
                  <a:lnTo>
                    <a:pt x="1391" y="1207"/>
                  </a:lnTo>
                  <a:lnTo>
                    <a:pt x="1307" y="1307"/>
                  </a:lnTo>
                  <a:lnTo>
                    <a:pt x="1223" y="1391"/>
                  </a:lnTo>
                  <a:lnTo>
                    <a:pt x="1106" y="1458"/>
                  </a:lnTo>
                  <a:lnTo>
                    <a:pt x="989" y="1491"/>
                  </a:lnTo>
                  <a:lnTo>
                    <a:pt x="855" y="1508"/>
                  </a:lnTo>
                  <a:lnTo>
                    <a:pt x="721" y="1491"/>
                  </a:lnTo>
                  <a:lnTo>
                    <a:pt x="604" y="1458"/>
                  </a:lnTo>
                  <a:lnTo>
                    <a:pt x="486" y="1391"/>
                  </a:lnTo>
                  <a:lnTo>
                    <a:pt x="386" y="1307"/>
                  </a:lnTo>
                  <a:lnTo>
                    <a:pt x="319" y="1207"/>
                  </a:lnTo>
                  <a:lnTo>
                    <a:pt x="252" y="1106"/>
                  </a:lnTo>
                  <a:lnTo>
                    <a:pt x="218" y="989"/>
                  </a:lnTo>
                  <a:lnTo>
                    <a:pt x="202" y="855"/>
                  </a:lnTo>
                  <a:lnTo>
                    <a:pt x="218" y="721"/>
                  </a:lnTo>
                  <a:lnTo>
                    <a:pt x="252" y="604"/>
                  </a:lnTo>
                  <a:lnTo>
                    <a:pt x="319" y="486"/>
                  </a:lnTo>
                  <a:lnTo>
                    <a:pt x="386" y="386"/>
                  </a:lnTo>
                  <a:lnTo>
                    <a:pt x="486" y="302"/>
                  </a:lnTo>
                  <a:lnTo>
                    <a:pt x="604" y="252"/>
                  </a:lnTo>
                  <a:lnTo>
                    <a:pt x="721" y="218"/>
                  </a:lnTo>
                  <a:lnTo>
                    <a:pt x="855" y="202"/>
                  </a:lnTo>
                  <a:close/>
                  <a:moveTo>
                    <a:pt x="855" y="1"/>
                  </a:moveTo>
                  <a:lnTo>
                    <a:pt x="687" y="17"/>
                  </a:lnTo>
                  <a:lnTo>
                    <a:pt x="520" y="68"/>
                  </a:lnTo>
                  <a:lnTo>
                    <a:pt x="369" y="135"/>
                  </a:lnTo>
                  <a:lnTo>
                    <a:pt x="252" y="252"/>
                  </a:lnTo>
                  <a:lnTo>
                    <a:pt x="151" y="369"/>
                  </a:lnTo>
                  <a:lnTo>
                    <a:pt x="68" y="520"/>
                  </a:lnTo>
                  <a:lnTo>
                    <a:pt x="17" y="671"/>
                  </a:lnTo>
                  <a:lnTo>
                    <a:pt x="1" y="855"/>
                  </a:lnTo>
                  <a:lnTo>
                    <a:pt x="17" y="1022"/>
                  </a:lnTo>
                  <a:lnTo>
                    <a:pt x="68" y="1173"/>
                  </a:lnTo>
                  <a:lnTo>
                    <a:pt x="151" y="1324"/>
                  </a:lnTo>
                  <a:lnTo>
                    <a:pt x="252" y="1458"/>
                  </a:lnTo>
                  <a:lnTo>
                    <a:pt x="369" y="1558"/>
                  </a:lnTo>
                  <a:lnTo>
                    <a:pt x="520" y="1642"/>
                  </a:lnTo>
                  <a:lnTo>
                    <a:pt x="687" y="1692"/>
                  </a:lnTo>
                  <a:lnTo>
                    <a:pt x="855" y="1709"/>
                  </a:lnTo>
                  <a:lnTo>
                    <a:pt x="1022" y="1692"/>
                  </a:lnTo>
                  <a:lnTo>
                    <a:pt x="1190" y="1642"/>
                  </a:lnTo>
                  <a:lnTo>
                    <a:pt x="1324" y="1558"/>
                  </a:lnTo>
                  <a:lnTo>
                    <a:pt x="1458" y="1458"/>
                  </a:lnTo>
                  <a:lnTo>
                    <a:pt x="1558" y="1324"/>
                  </a:lnTo>
                  <a:lnTo>
                    <a:pt x="1642" y="1173"/>
                  </a:lnTo>
                  <a:lnTo>
                    <a:pt x="1692" y="1022"/>
                  </a:lnTo>
                  <a:lnTo>
                    <a:pt x="1709" y="855"/>
                  </a:lnTo>
                  <a:lnTo>
                    <a:pt x="1692" y="671"/>
                  </a:lnTo>
                  <a:lnTo>
                    <a:pt x="1642" y="520"/>
                  </a:lnTo>
                  <a:lnTo>
                    <a:pt x="1558" y="369"/>
                  </a:lnTo>
                  <a:lnTo>
                    <a:pt x="1458" y="252"/>
                  </a:lnTo>
                  <a:lnTo>
                    <a:pt x="1324" y="135"/>
                  </a:lnTo>
                  <a:lnTo>
                    <a:pt x="1190" y="68"/>
                  </a:lnTo>
                  <a:lnTo>
                    <a:pt x="1022" y="17"/>
                  </a:lnTo>
                  <a:lnTo>
                    <a:pt x="855" y="1"/>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763" name="Google Shape;9763;g3d53bdb51f7_0_13897"/>
            <p:cNvSpPr/>
            <p:nvPr/>
          </p:nvSpPr>
          <p:spPr>
            <a:xfrm>
              <a:off x="1970975" y="1466125"/>
              <a:ext cx="19275" cy="17200"/>
            </a:xfrm>
            <a:custGeom>
              <a:rect b="b" l="l" r="r" t="t"/>
              <a:pathLst>
                <a:path extrusionOk="0" h="688" w="771">
                  <a:moveTo>
                    <a:pt x="620" y="0"/>
                  </a:moveTo>
                  <a:lnTo>
                    <a:pt x="587" y="34"/>
                  </a:lnTo>
                  <a:lnTo>
                    <a:pt x="285" y="436"/>
                  </a:lnTo>
                  <a:lnTo>
                    <a:pt x="168" y="319"/>
                  </a:lnTo>
                  <a:lnTo>
                    <a:pt x="134" y="285"/>
                  </a:lnTo>
                  <a:lnTo>
                    <a:pt x="51" y="285"/>
                  </a:lnTo>
                  <a:lnTo>
                    <a:pt x="17" y="319"/>
                  </a:lnTo>
                  <a:lnTo>
                    <a:pt x="0" y="352"/>
                  </a:lnTo>
                  <a:lnTo>
                    <a:pt x="0" y="386"/>
                  </a:lnTo>
                  <a:lnTo>
                    <a:pt x="0" y="419"/>
                  </a:lnTo>
                  <a:lnTo>
                    <a:pt x="17" y="453"/>
                  </a:lnTo>
                  <a:lnTo>
                    <a:pt x="235" y="654"/>
                  </a:lnTo>
                  <a:lnTo>
                    <a:pt x="268" y="687"/>
                  </a:lnTo>
                  <a:lnTo>
                    <a:pt x="352" y="687"/>
                  </a:lnTo>
                  <a:lnTo>
                    <a:pt x="386" y="654"/>
                  </a:lnTo>
                  <a:lnTo>
                    <a:pt x="754" y="151"/>
                  </a:lnTo>
                  <a:lnTo>
                    <a:pt x="771" y="118"/>
                  </a:lnTo>
                  <a:lnTo>
                    <a:pt x="771" y="84"/>
                  </a:lnTo>
                  <a:lnTo>
                    <a:pt x="754" y="51"/>
                  </a:lnTo>
                  <a:lnTo>
                    <a:pt x="737" y="17"/>
                  </a:lnTo>
                  <a:lnTo>
                    <a:pt x="687" y="0"/>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grpSp>
      <p:grpSp>
        <p:nvGrpSpPr>
          <p:cNvPr id="9764" name="Google Shape;9764;g3d53bdb51f7_0_13897"/>
          <p:cNvGrpSpPr/>
          <p:nvPr/>
        </p:nvGrpSpPr>
        <p:grpSpPr>
          <a:xfrm>
            <a:off x="5795023" y="1417052"/>
            <a:ext cx="742953" cy="578700"/>
            <a:chOff x="1586550" y="2587575"/>
            <a:chExt cx="102200" cy="79600"/>
          </a:xfrm>
        </p:grpSpPr>
        <p:sp>
          <p:nvSpPr>
            <p:cNvPr id="9765" name="Google Shape;9765;g3d53bdb51f7_0_13897"/>
            <p:cNvSpPr/>
            <p:nvPr/>
          </p:nvSpPr>
          <p:spPr>
            <a:xfrm>
              <a:off x="1586550" y="2600550"/>
              <a:ext cx="97600" cy="66625"/>
            </a:xfrm>
            <a:custGeom>
              <a:rect b="b" l="l" r="r" t="t"/>
              <a:pathLst>
                <a:path extrusionOk="0" h="2665" w="3904">
                  <a:moveTo>
                    <a:pt x="67" y="1"/>
                  </a:moveTo>
                  <a:lnTo>
                    <a:pt x="34" y="34"/>
                  </a:lnTo>
                  <a:lnTo>
                    <a:pt x="0" y="51"/>
                  </a:lnTo>
                  <a:lnTo>
                    <a:pt x="0" y="101"/>
                  </a:lnTo>
                  <a:lnTo>
                    <a:pt x="0" y="2564"/>
                  </a:lnTo>
                  <a:lnTo>
                    <a:pt x="0" y="2597"/>
                  </a:lnTo>
                  <a:lnTo>
                    <a:pt x="34" y="2631"/>
                  </a:lnTo>
                  <a:lnTo>
                    <a:pt x="67" y="2664"/>
                  </a:lnTo>
                  <a:lnTo>
                    <a:pt x="3836" y="2664"/>
                  </a:lnTo>
                  <a:lnTo>
                    <a:pt x="3870" y="2631"/>
                  </a:lnTo>
                  <a:lnTo>
                    <a:pt x="3903" y="2597"/>
                  </a:lnTo>
                  <a:lnTo>
                    <a:pt x="3903" y="2564"/>
                  </a:lnTo>
                  <a:lnTo>
                    <a:pt x="3903" y="1241"/>
                  </a:lnTo>
                  <a:lnTo>
                    <a:pt x="3903" y="1207"/>
                  </a:lnTo>
                  <a:lnTo>
                    <a:pt x="3870" y="1174"/>
                  </a:lnTo>
                  <a:lnTo>
                    <a:pt x="3836" y="1140"/>
                  </a:lnTo>
                  <a:lnTo>
                    <a:pt x="3769" y="1140"/>
                  </a:lnTo>
                  <a:lnTo>
                    <a:pt x="3736" y="1174"/>
                  </a:lnTo>
                  <a:lnTo>
                    <a:pt x="3719" y="1207"/>
                  </a:lnTo>
                  <a:lnTo>
                    <a:pt x="3702" y="1241"/>
                  </a:lnTo>
                  <a:lnTo>
                    <a:pt x="3702" y="2463"/>
                  </a:lnTo>
                  <a:lnTo>
                    <a:pt x="201" y="2463"/>
                  </a:lnTo>
                  <a:lnTo>
                    <a:pt x="201" y="202"/>
                  </a:lnTo>
                  <a:lnTo>
                    <a:pt x="2178" y="202"/>
                  </a:lnTo>
                  <a:lnTo>
                    <a:pt x="2211" y="185"/>
                  </a:lnTo>
                  <a:lnTo>
                    <a:pt x="2245" y="168"/>
                  </a:lnTo>
                  <a:lnTo>
                    <a:pt x="2262" y="135"/>
                  </a:lnTo>
                  <a:lnTo>
                    <a:pt x="2278" y="101"/>
                  </a:lnTo>
                  <a:lnTo>
                    <a:pt x="2262" y="51"/>
                  </a:lnTo>
                  <a:lnTo>
                    <a:pt x="2245" y="34"/>
                  </a:lnTo>
                  <a:lnTo>
                    <a:pt x="2211" y="1"/>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766" name="Google Shape;9766;g3d53bdb51f7_0_13897"/>
            <p:cNvSpPr/>
            <p:nvPr/>
          </p:nvSpPr>
          <p:spPr>
            <a:xfrm>
              <a:off x="1634700" y="2644525"/>
              <a:ext cx="30600" cy="5050"/>
            </a:xfrm>
            <a:custGeom>
              <a:rect b="b" l="l" r="r" t="t"/>
              <a:pathLst>
                <a:path extrusionOk="0" h="202" w="1224">
                  <a:moveTo>
                    <a:pt x="101" y="1"/>
                  </a:moveTo>
                  <a:lnTo>
                    <a:pt x="51" y="18"/>
                  </a:lnTo>
                  <a:lnTo>
                    <a:pt x="34" y="34"/>
                  </a:lnTo>
                  <a:lnTo>
                    <a:pt x="1" y="68"/>
                  </a:lnTo>
                  <a:lnTo>
                    <a:pt x="1" y="101"/>
                  </a:lnTo>
                  <a:lnTo>
                    <a:pt x="1" y="135"/>
                  </a:lnTo>
                  <a:lnTo>
                    <a:pt x="34" y="168"/>
                  </a:lnTo>
                  <a:lnTo>
                    <a:pt x="51" y="202"/>
                  </a:lnTo>
                  <a:lnTo>
                    <a:pt x="1173" y="202"/>
                  </a:lnTo>
                  <a:lnTo>
                    <a:pt x="1207" y="168"/>
                  </a:lnTo>
                  <a:lnTo>
                    <a:pt x="1223" y="135"/>
                  </a:lnTo>
                  <a:lnTo>
                    <a:pt x="1223" y="101"/>
                  </a:lnTo>
                  <a:lnTo>
                    <a:pt x="1223" y="68"/>
                  </a:lnTo>
                  <a:lnTo>
                    <a:pt x="1207" y="34"/>
                  </a:lnTo>
                  <a:lnTo>
                    <a:pt x="1173" y="18"/>
                  </a:lnTo>
                  <a:lnTo>
                    <a:pt x="1123" y="1"/>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767" name="Google Shape;9767;g3d53bdb51f7_0_13897"/>
            <p:cNvSpPr/>
            <p:nvPr/>
          </p:nvSpPr>
          <p:spPr>
            <a:xfrm>
              <a:off x="1634700" y="2633650"/>
              <a:ext cx="30600" cy="5050"/>
            </a:xfrm>
            <a:custGeom>
              <a:rect b="b" l="l" r="r" t="t"/>
              <a:pathLst>
                <a:path extrusionOk="0" h="202" w="1224">
                  <a:moveTo>
                    <a:pt x="51" y="0"/>
                  </a:moveTo>
                  <a:lnTo>
                    <a:pt x="34" y="17"/>
                  </a:lnTo>
                  <a:lnTo>
                    <a:pt x="1" y="51"/>
                  </a:lnTo>
                  <a:lnTo>
                    <a:pt x="1" y="101"/>
                  </a:lnTo>
                  <a:lnTo>
                    <a:pt x="1" y="134"/>
                  </a:lnTo>
                  <a:lnTo>
                    <a:pt x="34" y="168"/>
                  </a:lnTo>
                  <a:lnTo>
                    <a:pt x="51" y="185"/>
                  </a:lnTo>
                  <a:lnTo>
                    <a:pt x="101" y="201"/>
                  </a:lnTo>
                  <a:lnTo>
                    <a:pt x="1123" y="201"/>
                  </a:lnTo>
                  <a:lnTo>
                    <a:pt x="1173" y="185"/>
                  </a:lnTo>
                  <a:lnTo>
                    <a:pt x="1207" y="168"/>
                  </a:lnTo>
                  <a:lnTo>
                    <a:pt x="1223" y="134"/>
                  </a:lnTo>
                  <a:lnTo>
                    <a:pt x="1223" y="101"/>
                  </a:lnTo>
                  <a:lnTo>
                    <a:pt x="1223" y="51"/>
                  </a:lnTo>
                  <a:lnTo>
                    <a:pt x="1207" y="17"/>
                  </a:lnTo>
                  <a:lnTo>
                    <a:pt x="1173" y="0"/>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768" name="Google Shape;9768;g3d53bdb51f7_0_13897"/>
            <p:cNvSpPr/>
            <p:nvPr/>
          </p:nvSpPr>
          <p:spPr>
            <a:xfrm>
              <a:off x="1649350" y="2587575"/>
              <a:ext cx="39400" cy="39800"/>
            </a:xfrm>
            <a:custGeom>
              <a:rect b="b" l="l" r="r" t="t"/>
              <a:pathLst>
                <a:path extrusionOk="0" h="1592" w="1576">
                  <a:moveTo>
                    <a:pt x="788" y="202"/>
                  </a:moveTo>
                  <a:lnTo>
                    <a:pt x="905" y="218"/>
                  </a:lnTo>
                  <a:lnTo>
                    <a:pt x="1023" y="252"/>
                  </a:lnTo>
                  <a:lnTo>
                    <a:pt x="1123" y="302"/>
                  </a:lnTo>
                  <a:lnTo>
                    <a:pt x="1207" y="386"/>
                  </a:lnTo>
                  <a:lnTo>
                    <a:pt x="1274" y="470"/>
                  </a:lnTo>
                  <a:lnTo>
                    <a:pt x="1341" y="570"/>
                  </a:lnTo>
                  <a:lnTo>
                    <a:pt x="1374" y="671"/>
                  </a:lnTo>
                  <a:lnTo>
                    <a:pt x="1374" y="805"/>
                  </a:lnTo>
                  <a:lnTo>
                    <a:pt x="1374" y="922"/>
                  </a:lnTo>
                  <a:lnTo>
                    <a:pt x="1341" y="1022"/>
                  </a:lnTo>
                  <a:lnTo>
                    <a:pt x="1274" y="1123"/>
                  </a:lnTo>
                  <a:lnTo>
                    <a:pt x="1207" y="1223"/>
                  </a:lnTo>
                  <a:lnTo>
                    <a:pt x="1123" y="1290"/>
                  </a:lnTo>
                  <a:lnTo>
                    <a:pt x="1023" y="1341"/>
                  </a:lnTo>
                  <a:lnTo>
                    <a:pt x="905" y="1374"/>
                  </a:lnTo>
                  <a:lnTo>
                    <a:pt x="788" y="1391"/>
                  </a:lnTo>
                  <a:lnTo>
                    <a:pt x="671" y="1374"/>
                  </a:lnTo>
                  <a:lnTo>
                    <a:pt x="554" y="1341"/>
                  </a:lnTo>
                  <a:lnTo>
                    <a:pt x="453" y="1290"/>
                  </a:lnTo>
                  <a:lnTo>
                    <a:pt x="369" y="1223"/>
                  </a:lnTo>
                  <a:lnTo>
                    <a:pt x="302" y="1123"/>
                  </a:lnTo>
                  <a:lnTo>
                    <a:pt x="235" y="1022"/>
                  </a:lnTo>
                  <a:lnTo>
                    <a:pt x="202" y="922"/>
                  </a:lnTo>
                  <a:lnTo>
                    <a:pt x="202" y="805"/>
                  </a:lnTo>
                  <a:lnTo>
                    <a:pt x="202" y="671"/>
                  </a:lnTo>
                  <a:lnTo>
                    <a:pt x="235" y="570"/>
                  </a:lnTo>
                  <a:lnTo>
                    <a:pt x="302" y="470"/>
                  </a:lnTo>
                  <a:lnTo>
                    <a:pt x="369" y="386"/>
                  </a:lnTo>
                  <a:lnTo>
                    <a:pt x="453" y="302"/>
                  </a:lnTo>
                  <a:lnTo>
                    <a:pt x="554" y="252"/>
                  </a:lnTo>
                  <a:lnTo>
                    <a:pt x="671" y="218"/>
                  </a:lnTo>
                  <a:lnTo>
                    <a:pt x="788" y="202"/>
                  </a:lnTo>
                  <a:close/>
                  <a:moveTo>
                    <a:pt x="788" y="1"/>
                  </a:moveTo>
                  <a:lnTo>
                    <a:pt x="621" y="17"/>
                  </a:lnTo>
                  <a:lnTo>
                    <a:pt x="487" y="68"/>
                  </a:lnTo>
                  <a:lnTo>
                    <a:pt x="353" y="135"/>
                  </a:lnTo>
                  <a:lnTo>
                    <a:pt x="235" y="235"/>
                  </a:lnTo>
                  <a:lnTo>
                    <a:pt x="135" y="352"/>
                  </a:lnTo>
                  <a:lnTo>
                    <a:pt x="51" y="486"/>
                  </a:lnTo>
                  <a:lnTo>
                    <a:pt x="18" y="637"/>
                  </a:lnTo>
                  <a:lnTo>
                    <a:pt x="1" y="805"/>
                  </a:lnTo>
                  <a:lnTo>
                    <a:pt x="18" y="955"/>
                  </a:lnTo>
                  <a:lnTo>
                    <a:pt x="51" y="1106"/>
                  </a:lnTo>
                  <a:lnTo>
                    <a:pt x="135" y="1240"/>
                  </a:lnTo>
                  <a:lnTo>
                    <a:pt x="235" y="1357"/>
                  </a:lnTo>
                  <a:lnTo>
                    <a:pt x="353" y="1458"/>
                  </a:lnTo>
                  <a:lnTo>
                    <a:pt x="487" y="1525"/>
                  </a:lnTo>
                  <a:lnTo>
                    <a:pt x="621" y="1575"/>
                  </a:lnTo>
                  <a:lnTo>
                    <a:pt x="788" y="1592"/>
                  </a:lnTo>
                  <a:lnTo>
                    <a:pt x="956" y="1575"/>
                  </a:lnTo>
                  <a:lnTo>
                    <a:pt x="1090" y="1525"/>
                  </a:lnTo>
                  <a:lnTo>
                    <a:pt x="1240" y="1458"/>
                  </a:lnTo>
                  <a:lnTo>
                    <a:pt x="1358" y="1357"/>
                  </a:lnTo>
                  <a:lnTo>
                    <a:pt x="1441" y="1240"/>
                  </a:lnTo>
                  <a:lnTo>
                    <a:pt x="1525" y="1106"/>
                  </a:lnTo>
                  <a:lnTo>
                    <a:pt x="1559" y="955"/>
                  </a:lnTo>
                  <a:lnTo>
                    <a:pt x="1575" y="805"/>
                  </a:lnTo>
                  <a:lnTo>
                    <a:pt x="1559" y="637"/>
                  </a:lnTo>
                  <a:lnTo>
                    <a:pt x="1525" y="486"/>
                  </a:lnTo>
                  <a:lnTo>
                    <a:pt x="1441" y="352"/>
                  </a:lnTo>
                  <a:lnTo>
                    <a:pt x="1358" y="235"/>
                  </a:lnTo>
                  <a:lnTo>
                    <a:pt x="1240" y="135"/>
                  </a:lnTo>
                  <a:lnTo>
                    <a:pt x="1090" y="68"/>
                  </a:lnTo>
                  <a:lnTo>
                    <a:pt x="956" y="17"/>
                  </a:lnTo>
                  <a:lnTo>
                    <a:pt x="788" y="1"/>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769" name="Google Shape;9769;g3d53bdb51f7_0_13897"/>
            <p:cNvSpPr/>
            <p:nvPr/>
          </p:nvSpPr>
          <p:spPr>
            <a:xfrm>
              <a:off x="1660250" y="2600150"/>
              <a:ext cx="18450" cy="16775"/>
            </a:xfrm>
            <a:custGeom>
              <a:rect b="b" l="l" r="r" t="t"/>
              <a:pathLst>
                <a:path extrusionOk="0" h="671" w="738">
                  <a:moveTo>
                    <a:pt x="620" y="0"/>
                  </a:moveTo>
                  <a:lnTo>
                    <a:pt x="587" y="17"/>
                  </a:lnTo>
                  <a:lnTo>
                    <a:pt x="553" y="50"/>
                  </a:lnTo>
                  <a:lnTo>
                    <a:pt x="285" y="419"/>
                  </a:lnTo>
                  <a:lnTo>
                    <a:pt x="168" y="302"/>
                  </a:lnTo>
                  <a:lnTo>
                    <a:pt x="134" y="285"/>
                  </a:lnTo>
                  <a:lnTo>
                    <a:pt x="101" y="268"/>
                  </a:lnTo>
                  <a:lnTo>
                    <a:pt x="67" y="285"/>
                  </a:lnTo>
                  <a:lnTo>
                    <a:pt x="34" y="302"/>
                  </a:lnTo>
                  <a:lnTo>
                    <a:pt x="0" y="335"/>
                  </a:lnTo>
                  <a:lnTo>
                    <a:pt x="0" y="369"/>
                  </a:lnTo>
                  <a:lnTo>
                    <a:pt x="0" y="419"/>
                  </a:lnTo>
                  <a:lnTo>
                    <a:pt x="34" y="452"/>
                  </a:lnTo>
                  <a:lnTo>
                    <a:pt x="218" y="637"/>
                  </a:lnTo>
                  <a:lnTo>
                    <a:pt x="252" y="653"/>
                  </a:lnTo>
                  <a:lnTo>
                    <a:pt x="285" y="670"/>
                  </a:lnTo>
                  <a:lnTo>
                    <a:pt x="302" y="670"/>
                  </a:lnTo>
                  <a:lnTo>
                    <a:pt x="335" y="653"/>
                  </a:lnTo>
                  <a:lnTo>
                    <a:pt x="369" y="620"/>
                  </a:lnTo>
                  <a:lnTo>
                    <a:pt x="704" y="168"/>
                  </a:lnTo>
                  <a:lnTo>
                    <a:pt x="721" y="134"/>
                  </a:lnTo>
                  <a:lnTo>
                    <a:pt x="737" y="101"/>
                  </a:lnTo>
                  <a:lnTo>
                    <a:pt x="721" y="50"/>
                  </a:lnTo>
                  <a:lnTo>
                    <a:pt x="687" y="34"/>
                  </a:lnTo>
                  <a:lnTo>
                    <a:pt x="654" y="17"/>
                  </a:lnTo>
                  <a:lnTo>
                    <a:pt x="620" y="0"/>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770" name="Google Shape;9770;g3d53bdb51f7_0_13897"/>
            <p:cNvSpPr/>
            <p:nvPr/>
          </p:nvSpPr>
          <p:spPr>
            <a:xfrm>
              <a:off x="1612500" y="2619400"/>
              <a:ext cx="9250" cy="7150"/>
            </a:xfrm>
            <a:custGeom>
              <a:rect b="b" l="l" r="r" t="t"/>
              <a:pathLst>
                <a:path extrusionOk="0" h="286" w="370">
                  <a:moveTo>
                    <a:pt x="101" y="1"/>
                  </a:moveTo>
                  <a:lnTo>
                    <a:pt x="68" y="17"/>
                  </a:lnTo>
                  <a:lnTo>
                    <a:pt x="34" y="34"/>
                  </a:lnTo>
                  <a:lnTo>
                    <a:pt x="1" y="68"/>
                  </a:lnTo>
                  <a:lnTo>
                    <a:pt x="1" y="101"/>
                  </a:lnTo>
                  <a:lnTo>
                    <a:pt x="1" y="135"/>
                  </a:lnTo>
                  <a:lnTo>
                    <a:pt x="34" y="168"/>
                  </a:lnTo>
                  <a:lnTo>
                    <a:pt x="68" y="202"/>
                  </a:lnTo>
                  <a:lnTo>
                    <a:pt x="101" y="202"/>
                  </a:lnTo>
                  <a:lnTo>
                    <a:pt x="152" y="219"/>
                  </a:lnTo>
                  <a:lnTo>
                    <a:pt x="202" y="252"/>
                  </a:lnTo>
                  <a:lnTo>
                    <a:pt x="235" y="269"/>
                  </a:lnTo>
                  <a:lnTo>
                    <a:pt x="269" y="286"/>
                  </a:lnTo>
                  <a:lnTo>
                    <a:pt x="302" y="269"/>
                  </a:lnTo>
                  <a:lnTo>
                    <a:pt x="336" y="252"/>
                  </a:lnTo>
                  <a:lnTo>
                    <a:pt x="369" y="219"/>
                  </a:lnTo>
                  <a:lnTo>
                    <a:pt x="369" y="185"/>
                  </a:lnTo>
                  <a:lnTo>
                    <a:pt x="369" y="151"/>
                  </a:lnTo>
                  <a:lnTo>
                    <a:pt x="353" y="118"/>
                  </a:lnTo>
                  <a:lnTo>
                    <a:pt x="302" y="68"/>
                  </a:lnTo>
                  <a:lnTo>
                    <a:pt x="235" y="34"/>
                  </a:lnTo>
                  <a:lnTo>
                    <a:pt x="168" y="1"/>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771" name="Google Shape;9771;g3d53bdb51f7_0_13897"/>
            <p:cNvSpPr/>
            <p:nvPr/>
          </p:nvSpPr>
          <p:spPr>
            <a:xfrm>
              <a:off x="1607475" y="2641175"/>
              <a:ext cx="9675" cy="7150"/>
            </a:xfrm>
            <a:custGeom>
              <a:rect b="b" l="l" r="r" t="t"/>
              <a:pathLst>
                <a:path extrusionOk="0" h="286" w="387">
                  <a:moveTo>
                    <a:pt x="118" y="1"/>
                  </a:moveTo>
                  <a:lnTo>
                    <a:pt x="68" y="18"/>
                  </a:lnTo>
                  <a:lnTo>
                    <a:pt x="34" y="34"/>
                  </a:lnTo>
                  <a:lnTo>
                    <a:pt x="18" y="68"/>
                  </a:lnTo>
                  <a:lnTo>
                    <a:pt x="1" y="101"/>
                  </a:lnTo>
                  <a:lnTo>
                    <a:pt x="18" y="135"/>
                  </a:lnTo>
                  <a:lnTo>
                    <a:pt x="34" y="168"/>
                  </a:lnTo>
                  <a:lnTo>
                    <a:pt x="85" y="219"/>
                  </a:lnTo>
                  <a:lnTo>
                    <a:pt x="152" y="252"/>
                  </a:lnTo>
                  <a:lnTo>
                    <a:pt x="219" y="269"/>
                  </a:lnTo>
                  <a:lnTo>
                    <a:pt x="286" y="286"/>
                  </a:lnTo>
                  <a:lnTo>
                    <a:pt x="319" y="269"/>
                  </a:lnTo>
                  <a:lnTo>
                    <a:pt x="353" y="252"/>
                  </a:lnTo>
                  <a:lnTo>
                    <a:pt x="369" y="219"/>
                  </a:lnTo>
                  <a:lnTo>
                    <a:pt x="386" y="185"/>
                  </a:lnTo>
                  <a:lnTo>
                    <a:pt x="369" y="152"/>
                  </a:lnTo>
                  <a:lnTo>
                    <a:pt x="353" y="118"/>
                  </a:lnTo>
                  <a:lnTo>
                    <a:pt x="319" y="85"/>
                  </a:lnTo>
                  <a:lnTo>
                    <a:pt x="286" y="85"/>
                  </a:lnTo>
                  <a:lnTo>
                    <a:pt x="235" y="68"/>
                  </a:lnTo>
                  <a:lnTo>
                    <a:pt x="185" y="34"/>
                  </a:lnTo>
                  <a:lnTo>
                    <a:pt x="152" y="18"/>
                  </a:lnTo>
                  <a:lnTo>
                    <a:pt x="118" y="1"/>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772" name="Google Shape;9772;g3d53bdb51f7_0_13897"/>
            <p:cNvSpPr/>
            <p:nvPr/>
          </p:nvSpPr>
          <p:spPr>
            <a:xfrm>
              <a:off x="1606650" y="2619400"/>
              <a:ext cx="10900" cy="16775"/>
            </a:xfrm>
            <a:custGeom>
              <a:rect b="b" l="l" r="r" t="t"/>
              <a:pathLst>
                <a:path extrusionOk="0" h="671" w="436">
                  <a:moveTo>
                    <a:pt x="268" y="1"/>
                  </a:moveTo>
                  <a:lnTo>
                    <a:pt x="201" y="34"/>
                  </a:lnTo>
                  <a:lnTo>
                    <a:pt x="151" y="51"/>
                  </a:lnTo>
                  <a:lnTo>
                    <a:pt x="101" y="101"/>
                  </a:lnTo>
                  <a:lnTo>
                    <a:pt x="51" y="151"/>
                  </a:lnTo>
                  <a:lnTo>
                    <a:pt x="17" y="202"/>
                  </a:lnTo>
                  <a:lnTo>
                    <a:pt x="0" y="269"/>
                  </a:lnTo>
                  <a:lnTo>
                    <a:pt x="0" y="336"/>
                  </a:lnTo>
                  <a:lnTo>
                    <a:pt x="0" y="403"/>
                  </a:lnTo>
                  <a:lnTo>
                    <a:pt x="17" y="470"/>
                  </a:lnTo>
                  <a:lnTo>
                    <a:pt x="51" y="537"/>
                  </a:lnTo>
                  <a:lnTo>
                    <a:pt x="101" y="587"/>
                  </a:lnTo>
                  <a:lnTo>
                    <a:pt x="151" y="621"/>
                  </a:lnTo>
                  <a:lnTo>
                    <a:pt x="201" y="654"/>
                  </a:lnTo>
                  <a:lnTo>
                    <a:pt x="268" y="671"/>
                  </a:lnTo>
                  <a:lnTo>
                    <a:pt x="369" y="671"/>
                  </a:lnTo>
                  <a:lnTo>
                    <a:pt x="402" y="654"/>
                  </a:lnTo>
                  <a:lnTo>
                    <a:pt x="419" y="621"/>
                  </a:lnTo>
                  <a:lnTo>
                    <a:pt x="436" y="570"/>
                  </a:lnTo>
                  <a:lnTo>
                    <a:pt x="419" y="537"/>
                  </a:lnTo>
                  <a:lnTo>
                    <a:pt x="402" y="503"/>
                  </a:lnTo>
                  <a:lnTo>
                    <a:pt x="369" y="487"/>
                  </a:lnTo>
                  <a:lnTo>
                    <a:pt x="335" y="470"/>
                  </a:lnTo>
                  <a:lnTo>
                    <a:pt x="285" y="470"/>
                  </a:lnTo>
                  <a:lnTo>
                    <a:pt x="235" y="436"/>
                  </a:lnTo>
                  <a:lnTo>
                    <a:pt x="201" y="386"/>
                  </a:lnTo>
                  <a:lnTo>
                    <a:pt x="201" y="336"/>
                  </a:lnTo>
                  <a:lnTo>
                    <a:pt x="201" y="286"/>
                  </a:lnTo>
                  <a:lnTo>
                    <a:pt x="235" y="235"/>
                  </a:lnTo>
                  <a:lnTo>
                    <a:pt x="285" y="219"/>
                  </a:lnTo>
                  <a:lnTo>
                    <a:pt x="335" y="202"/>
                  </a:lnTo>
                  <a:lnTo>
                    <a:pt x="369" y="202"/>
                  </a:lnTo>
                  <a:lnTo>
                    <a:pt x="402" y="168"/>
                  </a:lnTo>
                  <a:lnTo>
                    <a:pt x="419" y="135"/>
                  </a:lnTo>
                  <a:lnTo>
                    <a:pt x="436" y="101"/>
                  </a:lnTo>
                  <a:lnTo>
                    <a:pt x="419" y="68"/>
                  </a:lnTo>
                  <a:lnTo>
                    <a:pt x="402" y="34"/>
                  </a:lnTo>
                  <a:lnTo>
                    <a:pt x="369" y="17"/>
                  </a:lnTo>
                  <a:lnTo>
                    <a:pt x="335" y="1"/>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773" name="Google Shape;9773;g3d53bdb51f7_0_13897"/>
            <p:cNvSpPr/>
            <p:nvPr/>
          </p:nvSpPr>
          <p:spPr>
            <a:xfrm>
              <a:off x="1612500" y="2631125"/>
              <a:ext cx="10925" cy="17200"/>
            </a:xfrm>
            <a:custGeom>
              <a:rect b="b" l="l" r="r" t="t"/>
              <a:pathLst>
                <a:path extrusionOk="0" h="688" w="437">
                  <a:moveTo>
                    <a:pt x="101" y="1"/>
                  </a:moveTo>
                  <a:lnTo>
                    <a:pt x="68" y="18"/>
                  </a:lnTo>
                  <a:lnTo>
                    <a:pt x="34" y="34"/>
                  </a:lnTo>
                  <a:lnTo>
                    <a:pt x="1" y="68"/>
                  </a:lnTo>
                  <a:lnTo>
                    <a:pt x="1" y="101"/>
                  </a:lnTo>
                  <a:lnTo>
                    <a:pt x="1" y="152"/>
                  </a:lnTo>
                  <a:lnTo>
                    <a:pt x="34" y="185"/>
                  </a:lnTo>
                  <a:lnTo>
                    <a:pt x="68" y="202"/>
                  </a:lnTo>
                  <a:lnTo>
                    <a:pt x="101" y="202"/>
                  </a:lnTo>
                  <a:lnTo>
                    <a:pt x="152" y="219"/>
                  </a:lnTo>
                  <a:lnTo>
                    <a:pt x="202" y="252"/>
                  </a:lnTo>
                  <a:lnTo>
                    <a:pt x="219" y="286"/>
                  </a:lnTo>
                  <a:lnTo>
                    <a:pt x="235" y="353"/>
                  </a:lnTo>
                  <a:lnTo>
                    <a:pt x="219" y="403"/>
                  </a:lnTo>
                  <a:lnTo>
                    <a:pt x="202" y="436"/>
                  </a:lnTo>
                  <a:lnTo>
                    <a:pt x="152" y="470"/>
                  </a:lnTo>
                  <a:lnTo>
                    <a:pt x="101" y="487"/>
                  </a:lnTo>
                  <a:lnTo>
                    <a:pt x="68" y="487"/>
                  </a:lnTo>
                  <a:lnTo>
                    <a:pt x="34" y="520"/>
                  </a:lnTo>
                  <a:lnTo>
                    <a:pt x="1" y="554"/>
                  </a:lnTo>
                  <a:lnTo>
                    <a:pt x="1" y="587"/>
                  </a:lnTo>
                  <a:lnTo>
                    <a:pt x="1" y="621"/>
                  </a:lnTo>
                  <a:lnTo>
                    <a:pt x="34" y="654"/>
                  </a:lnTo>
                  <a:lnTo>
                    <a:pt x="68" y="671"/>
                  </a:lnTo>
                  <a:lnTo>
                    <a:pt x="101" y="688"/>
                  </a:lnTo>
                  <a:lnTo>
                    <a:pt x="168" y="671"/>
                  </a:lnTo>
                  <a:lnTo>
                    <a:pt x="235" y="654"/>
                  </a:lnTo>
                  <a:lnTo>
                    <a:pt x="286" y="621"/>
                  </a:lnTo>
                  <a:lnTo>
                    <a:pt x="336" y="587"/>
                  </a:lnTo>
                  <a:lnTo>
                    <a:pt x="386" y="537"/>
                  </a:lnTo>
                  <a:lnTo>
                    <a:pt x="403" y="487"/>
                  </a:lnTo>
                  <a:lnTo>
                    <a:pt x="436" y="420"/>
                  </a:lnTo>
                  <a:lnTo>
                    <a:pt x="436" y="353"/>
                  </a:lnTo>
                  <a:lnTo>
                    <a:pt x="436" y="286"/>
                  </a:lnTo>
                  <a:lnTo>
                    <a:pt x="403" y="219"/>
                  </a:lnTo>
                  <a:lnTo>
                    <a:pt x="386" y="152"/>
                  </a:lnTo>
                  <a:lnTo>
                    <a:pt x="336" y="101"/>
                  </a:lnTo>
                  <a:lnTo>
                    <a:pt x="286" y="68"/>
                  </a:lnTo>
                  <a:lnTo>
                    <a:pt x="235" y="34"/>
                  </a:lnTo>
                  <a:lnTo>
                    <a:pt x="168" y="18"/>
                  </a:lnTo>
                  <a:lnTo>
                    <a:pt x="101" y="1"/>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774" name="Google Shape;9774;g3d53bdb51f7_0_13897"/>
            <p:cNvSpPr/>
            <p:nvPr/>
          </p:nvSpPr>
          <p:spPr>
            <a:xfrm>
              <a:off x="1612100" y="2643275"/>
              <a:ext cx="5050" cy="7975"/>
            </a:xfrm>
            <a:custGeom>
              <a:rect b="b" l="l" r="r" t="t"/>
              <a:pathLst>
                <a:path extrusionOk="0" h="319" w="202">
                  <a:moveTo>
                    <a:pt x="50" y="1"/>
                  </a:moveTo>
                  <a:lnTo>
                    <a:pt x="34" y="34"/>
                  </a:lnTo>
                  <a:lnTo>
                    <a:pt x="0" y="68"/>
                  </a:lnTo>
                  <a:lnTo>
                    <a:pt x="0" y="101"/>
                  </a:lnTo>
                  <a:lnTo>
                    <a:pt x="0" y="218"/>
                  </a:lnTo>
                  <a:lnTo>
                    <a:pt x="0" y="252"/>
                  </a:lnTo>
                  <a:lnTo>
                    <a:pt x="34" y="285"/>
                  </a:lnTo>
                  <a:lnTo>
                    <a:pt x="50" y="319"/>
                  </a:lnTo>
                  <a:lnTo>
                    <a:pt x="134" y="319"/>
                  </a:lnTo>
                  <a:lnTo>
                    <a:pt x="168" y="285"/>
                  </a:lnTo>
                  <a:lnTo>
                    <a:pt x="184" y="252"/>
                  </a:lnTo>
                  <a:lnTo>
                    <a:pt x="201" y="218"/>
                  </a:lnTo>
                  <a:lnTo>
                    <a:pt x="201" y="101"/>
                  </a:lnTo>
                  <a:lnTo>
                    <a:pt x="184" y="68"/>
                  </a:lnTo>
                  <a:lnTo>
                    <a:pt x="168" y="34"/>
                  </a:lnTo>
                  <a:lnTo>
                    <a:pt x="134" y="1"/>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775" name="Google Shape;9775;g3d53bdb51f7_0_13897"/>
            <p:cNvSpPr/>
            <p:nvPr/>
          </p:nvSpPr>
          <p:spPr>
            <a:xfrm>
              <a:off x="1612100" y="2616475"/>
              <a:ext cx="5050" cy="7975"/>
            </a:xfrm>
            <a:custGeom>
              <a:rect b="b" l="l" r="r" t="t"/>
              <a:pathLst>
                <a:path extrusionOk="0" h="319" w="202">
                  <a:moveTo>
                    <a:pt x="50" y="0"/>
                  </a:moveTo>
                  <a:lnTo>
                    <a:pt x="34" y="34"/>
                  </a:lnTo>
                  <a:lnTo>
                    <a:pt x="0" y="51"/>
                  </a:lnTo>
                  <a:lnTo>
                    <a:pt x="0" y="101"/>
                  </a:lnTo>
                  <a:lnTo>
                    <a:pt x="0" y="218"/>
                  </a:lnTo>
                  <a:lnTo>
                    <a:pt x="0" y="252"/>
                  </a:lnTo>
                  <a:lnTo>
                    <a:pt x="34" y="285"/>
                  </a:lnTo>
                  <a:lnTo>
                    <a:pt x="50" y="319"/>
                  </a:lnTo>
                  <a:lnTo>
                    <a:pt x="134" y="319"/>
                  </a:lnTo>
                  <a:lnTo>
                    <a:pt x="168" y="285"/>
                  </a:lnTo>
                  <a:lnTo>
                    <a:pt x="184" y="252"/>
                  </a:lnTo>
                  <a:lnTo>
                    <a:pt x="201" y="218"/>
                  </a:lnTo>
                  <a:lnTo>
                    <a:pt x="201" y="101"/>
                  </a:lnTo>
                  <a:lnTo>
                    <a:pt x="184" y="51"/>
                  </a:lnTo>
                  <a:lnTo>
                    <a:pt x="168" y="34"/>
                  </a:lnTo>
                  <a:lnTo>
                    <a:pt x="134" y="0"/>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grpSp>
      <p:sp>
        <p:nvSpPr>
          <p:cNvPr id="9776" name="Google Shape;9776;g3d53bdb51f7_0_13897"/>
          <p:cNvSpPr txBox="1"/>
          <p:nvPr/>
        </p:nvSpPr>
        <p:spPr>
          <a:xfrm>
            <a:off x="315022" y="4856559"/>
            <a:ext cx="3249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rgbClr val="25146F"/>
                </a:solidFill>
                <a:latin typeface="Poppins Medium"/>
                <a:ea typeface="Poppins Medium"/>
                <a:cs typeface="Poppins Medium"/>
                <a:sym typeface="Poppins Medium"/>
              </a:rPr>
              <a:t>Page </a:t>
            </a:r>
            <a:fld id="{00000000-1234-1234-1234-123412341234}" type="slidenum">
              <a:rPr b="0" i="0" lang="en" sz="525" u="none" cap="none" strike="noStrike">
                <a:solidFill>
                  <a:srgbClr val="25146F"/>
                </a:solidFill>
                <a:latin typeface="Poppins Medium"/>
                <a:ea typeface="Poppins Medium"/>
                <a:cs typeface="Poppins Medium"/>
                <a:sym typeface="Poppins Medium"/>
              </a:rPr>
              <a:t>‹#›</a:t>
            </a:fld>
            <a:endParaRPr b="0" i="0" sz="525" u="none" cap="none" strike="noStrike">
              <a:solidFill>
                <a:srgbClr val="25146F"/>
              </a:solidFill>
              <a:latin typeface="Poppins Medium"/>
              <a:ea typeface="Poppins Medium"/>
              <a:cs typeface="Poppins Medium"/>
              <a:sym typeface="Poppins Medium"/>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75" name="Shape 9375"/>
        <p:cNvGrpSpPr/>
        <p:nvPr/>
      </p:nvGrpSpPr>
      <p:grpSpPr>
        <a:xfrm>
          <a:off x="0" y="0"/>
          <a:ext cx="0" cy="0"/>
          <a:chOff x="0" y="0"/>
          <a:chExt cx="0" cy="0"/>
        </a:xfrm>
      </p:grpSpPr>
      <p:sp>
        <p:nvSpPr>
          <p:cNvPr id="9376" name="Google Shape;9376;g3d359d09c10_0_0"/>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p>
            <a:pPr indent="0" lvl="0" marL="0" rtl="0" algn="l">
              <a:lnSpc>
                <a:spcPct val="100000"/>
              </a:lnSpc>
              <a:spcBef>
                <a:spcPts val="0"/>
              </a:spcBef>
              <a:spcAft>
                <a:spcPts val="0"/>
              </a:spcAft>
              <a:buClr>
                <a:srgbClr val="000000"/>
              </a:buClr>
              <a:buSzPts val="500"/>
              <a:buFont typeface="Arial"/>
              <a:buNone/>
            </a:pPr>
            <a:r>
              <a:rPr lang="en"/>
              <a:t>Page </a:t>
            </a:r>
            <a:fld id="{00000000-1234-1234-1234-123412341234}" type="slidenum">
              <a:rPr lang="en"/>
              <a:t>‹#›</a:t>
            </a:fld>
            <a:endParaRPr/>
          </a:p>
        </p:txBody>
      </p:sp>
      <p:sp>
        <p:nvSpPr>
          <p:cNvPr id="9377" name="Google Shape;9377;g3d359d09c10_0_0"/>
          <p:cNvSpPr txBox="1"/>
          <p:nvPr>
            <p:ph type="title"/>
          </p:nvPr>
        </p:nvSpPr>
        <p:spPr>
          <a:xfrm>
            <a:off x="311700" y="1563300"/>
            <a:ext cx="8520600" cy="1258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3600"/>
              <a:buNone/>
            </a:pPr>
            <a:r>
              <a:rPr lang="en" sz="3050"/>
              <a:t>Voluntary Employees’ </a:t>
            </a:r>
            <a:endParaRPr sz="3050"/>
          </a:p>
          <a:p>
            <a:pPr indent="0" lvl="0" marL="0" rtl="0" algn="l">
              <a:lnSpc>
                <a:spcPct val="100000"/>
              </a:lnSpc>
              <a:spcBef>
                <a:spcPts val="0"/>
              </a:spcBef>
              <a:spcAft>
                <a:spcPts val="0"/>
              </a:spcAft>
              <a:buSzPts val="3600"/>
              <a:buNone/>
            </a:pPr>
            <a:r>
              <a:rPr lang="en" sz="3050"/>
              <a:t>Beneficiary Associations</a:t>
            </a:r>
            <a:endParaRPr sz="3050"/>
          </a:p>
        </p:txBody>
      </p:sp>
      <p:sp>
        <p:nvSpPr>
          <p:cNvPr id="9378" name="Google Shape;9378;g3d359d09c10_0_0"/>
          <p:cNvSpPr/>
          <p:nvPr/>
        </p:nvSpPr>
        <p:spPr>
          <a:xfrm>
            <a:off x="311700" y="2668255"/>
            <a:ext cx="3108900" cy="4617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2400"/>
              <a:buFont typeface="Arial"/>
              <a:buNone/>
            </a:pPr>
            <a:r>
              <a:rPr b="0" i="0" lang="en" sz="2400" u="none" cap="none" strike="noStrike">
                <a:solidFill>
                  <a:schemeClr val="accent3"/>
                </a:solidFill>
                <a:latin typeface="Poppins"/>
                <a:ea typeface="Poppins"/>
                <a:cs typeface="Poppins"/>
                <a:sym typeface="Poppins"/>
              </a:rPr>
              <a:t>VEBA</a:t>
            </a:r>
            <a:endParaRPr b="0" i="0" sz="2400" u="none" cap="none" strike="noStrike">
              <a:solidFill>
                <a:schemeClr val="accent3"/>
              </a:solidFill>
              <a:latin typeface="Poppins"/>
              <a:ea typeface="Poppins"/>
              <a:cs typeface="Poppins"/>
              <a:sym typeface="Poppins"/>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80" name="Shape 9780"/>
        <p:cNvGrpSpPr/>
        <p:nvPr/>
      </p:nvGrpSpPr>
      <p:grpSpPr>
        <a:xfrm>
          <a:off x="0" y="0"/>
          <a:ext cx="0" cy="0"/>
          <a:chOff x="0" y="0"/>
          <a:chExt cx="0" cy="0"/>
        </a:xfrm>
      </p:grpSpPr>
      <p:sp>
        <p:nvSpPr>
          <p:cNvPr id="9781" name="Google Shape;9781;g3d53bdb51f7_0_4983"/>
          <p:cNvSpPr txBox="1"/>
          <p:nvPr>
            <p:ph type="title"/>
          </p:nvPr>
        </p:nvSpPr>
        <p:spPr>
          <a:xfrm>
            <a:off x="309269" y="314400"/>
            <a:ext cx="8508600" cy="357000"/>
          </a:xfrm>
          <a:prstGeom prst="rect">
            <a:avLst/>
          </a:prstGeom>
          <a:noFill/>
          <a:ln>
            <a:noFill/>
          </a:ln>
        </p:spPr>
        <p:txBody>
          <a:bodyPr anchorCtr="0" anchor="t" bIns="0" lIns="0" spcFirstLastPara="1" rIns="0" wrap="square" tIns="0">
            <a:noAutofit/>
          </a:bodyPr>
          <a:lstStyle/>
          <a:p>
            <a:pPr indent="0" lvl="0" marL="0" rtl="0" algn="l">
              <a:lnSpc>
                <a:spcPct val="101000"/>
              </a:lnSpc>
              <a:spcBef>
                <a:spcPts val="0"/>
              </a:spcBef>
              <a:spcAft>
                <a:spcPts val="0"/>
              </a:spcAft>
              <a:buSzPts val="2500"/>
              <a:buNone/>
            </a:pPr>
            <a:r>
              <a:rPr lang="en"/>
              <a:t>Your role</a:t>
            </a:r>
            <a:endParaRPr/>
          </a:p>
        </p:txBody>
      </p:sp>
      <p:sp>
        <p:nvSpPr>
          <p:cNvPr id="9782" name="Google Shape;9782;g3d53bdb51f7_0_4983"/>
          <p:cNvSpPr txBox="1"/>
          <p:nvPr>
            <p:ph idx="2" type="body"/>
          </p:nvPr>
        </p:nvSpPr>
        <p:spPr>
          <a:xfrm>
            <a:off x="639925" y="1486475"/>
            <a:ext cx="3762600" cy="2342400"/>
          </a:xfrm>
          <a:prstGeom prst="rect">
            <a:avLst/>
          </a:prstGeom>
          <a:noFill/>
          <a:ln>
            <a:noFill/>
          </a:ln>
        </p:spPr>
        <p:txBody>
          <a:bodyPr anchorCtr="0" anchor="ctr" bIns="0" lIns="0" spcFirstLastPara="1" rIns="0" wrap="square" tIns="0">
            <a:noAutofit/>
          </a:bodyPr>
          <a:lstStyle/>
          <a:p>
            <a:pPr indent="-298450" lvl="0" marL="457200" marR="0" rtl="0" algn="l">
              <a:lnSpc>
                <a:spcPct val="105000"/>
              </a:lnSpc>
              <a:spcBef>
                <a:spcPts val="0"/>
              </a:spcBef>
              <a:spcAft>
                <a:spcPts val="0"/>
              </a:spcAft>
              <a:buClr>
                <a:srgbClr val="DA0025"/>
              </a:buClr>
              <a:buSzPts val="1100"/>
              <a:buFont typeface="Poppins"/>
              <a:buChar char="●"/>
            </a:pPr>
            <a:r>
              <a:rPr lang="en" sz="1100">
                <a:latin typeface="Poppins"/>
                <a:ea typeface="Poppins"/>
                <a:cs typeface="Poppins"/>
                <a:sym typeface="Poppins"/>
              </a:rPr>
              <a:t>Ensure funds are used for eligible health care expenses</a:t>
            </a:r>
            <a:endParaRPr sz="1100">
              <a:latin typeface="Poppins"/>
              <a:ea typeface="Poppins"/>
              <a:cs typeface="Poppins"/>
              <a:sym typeface="Poppins"/>
            </a:endParaRPr>
          </a:p>
          <a:p>
            <a:pPr indent="-298450" lvl="0" marL="457200" marR="0" rtl="0" algn="l">
              <a:lnSpc>
                <a:spcPct val="105000"/>
              </a:lnSpc>
              <a:spcBef>
                <a:spcPts val="1000"/>
              </a:spcBef>
              <a:spcAft>
                <a:spcPts val="0"/>
              </a:spcAft>
              <a:buClr>
                <a:srgbClr val="DA0025"/>
              </a:buClr>
              <a:buSzPts val="1100"/>
              <a:buFont typeface="Poppins"/>
              <a:buChar char="●"/>
            </a:pPr>
            <a:r>
              <a:rPr lang="en" sz="1100">
                <a:latin typeface="Poppins"/>
                <a:ea typeface="Poppins"/>
                <a:cs typeface="Poppins"/>
                <a:sym typeface="Poppins"/>
              </a:rPr>
              <a:t>No documentation required for the HSA</a:t>
            </a:r>
            <a:endParaRPr sz="1100">
              <a:latin typeface="Poppins"/>
              <a:ea typeface="Poppins"/>
              <a:cs typeface="Poppins"/>
              <a:sym typeface="Poppins"/>
            </a:endParaRPr>
          </a:p>
          <a:p>
            <a:pPr indent="0" lvl="0" marL="457200" marR="0" rtl="0" algn="l">
              <a:lnSpc>
                <a:spcPct val="105000"/>
              </a:lnSpc>
              <a:spcBef>
                <a:spcPts val="600"/>
              </a:spcBef>
              <a:spcAft>
                <a:spcPts val="0"/>
              </a:spcAft>
              <a:buSzPts val="1000"/>
              <a:buNone/>
            </a:pPr>
            <a:r>
              <a:rPr lang="en" sz="1100">
                <a:latin typeface="Poppins"/>
                <a:ea typeface="Poppins"/>
                <a:cs typeface="Poppins"/>
                <a:sym typeface="Poppins"/>
              </a:rPr>
              <a:t>Recommend saving contributions and distributions for tax purposes – your account’s expense tracker makes it easy to store receipts in one place</a:t>
            </a:r>
            <a:endParaRPr sz="1100">
              <a:latin typeface="Poppins"/>
              <a:ea typeface="Poppins"/>
              <a:cs typeface="Poppins"/>
              <a:sym typeface="Poppins"/>
            </a:endParaRPr>
          </a:p>
          <a:p>
            <a:pPr indent="-298450" lvl="0" marL="457200" rtl="0" algn="l">
              <a:lnSpc>
                <a:spcPct val="105000"/>
              </a:lnSpc>
              <a:spcBef>
                <a:spcPts val="1000"/>
              </a:spcBef>
              <a:spcAft>
                <a:spcPts val="0"/>
              </a:spcAft>
              <a:buClr>
                <a:srgbClr val="DA0025"/>
              </a:buClr>
              <a:buSzPts val="1100"/>
              <a:buFont typeface="Poppins"/>
              <a:buChar char="●"/>
            </a:pPr>
            <a:r>
              <a:rPr lang="en" sz="1100">
                <a:latin typeface="Poppins"/>
                <a:ea typeface="Poppins"/>
                <a:cs typeface="Poppins"/>
                <a:sym typeface="Poppins"/>
              </a:rPr>
              <a:t>WEX will provide HSA participants with the necessary tax forms, it will remain your responsibility to report these contributions on your taxes</a:t>
            </a:r>
            <a:endParaRPr sz="1100">
              <a:latin typeface="Poppins"/>
              <a:ea typeface="Poppins"/>
              <a:cs typeface="Poppins"/>
              <a:sym typeface="Poppins"/>
            </a:endParaRPr>
          </a:p>
        </p:txBody>
      </p:sp>
      <p:sp>
        <p:nvSpPr>
          <p:cNvPr id="9783" name="Google Shape;9783;g3d53bdb51f7_0_4983"/>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p>
            <a:pPr indent="0" lvl="0" marL="0" rtl="0" algn="l">
              <a:lnSpc>
                <a:spcPct val="100000"/>
              </a:lnSpc>
              <a:spcBef>
                <a:spcPts val="0"/>
              </a:spcBef>
              <a:spcAft>
                <a:spcPts val="0"/>
              </a:spcAft>
              <a:buClr>
                <a:srgbClr val="000000"/>
              </a:buClr>
              <a:buSzPts val="500"/>
              <a:buFont typeface="Arial"/>
              <a:buNone/>
            </a:pPr>
            <a:r>
              <a:rPr lang="en"/>
              <a:t>Page </a:t>
            </a:r>
            <a:fld id="{00000000-1234-1234-1234-123412341234}" type="slidenum">
              <a:rPr lang="en"/>
              <a:t>‹#›</a:t>
            </a:fld>
            <a:endParaRPr/>
          </a:p>
        </p:txBody>
      </p:sp>
      <p:pic>
        <p:nvPicPr>
          <p:cNvPr id="9784" name="Google Shape;9784;g3d53bdb51f7_0_4983"/>
          <p:cNvPicPr preferRelativeResize="0"/>
          <p:nvPr/>
        </p:nvPicPr>
        <p:blipFill rotWithShape="1">
          <a:blip r:embed="rId3">
            <a:alphaModFix/>
          </a:blip>
          <a:srcRect b="0" l="0" r="0" t="0"/>
          <a:stretch/>
        </p:blipFill>
        <p:spPr>
          <a:xfrm>
            <a:off x="4846620" y="-125500"/>
            <a:ext cx="4192835" cy="5566349"/>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88" name="Shape 9788"/>
        <p:cNvGrpSpPr/>
        <p:nvPr/>
      </p:nvGrpSpPr>
      <p:grpSpPr>
        <a:xfrm>
          <a:off x="0" y="0"/>
          <a:ext cx="0" cy="0"/>
          <a:chOff x="0" y="0"/>
          <a:chExt cx="0" cy="0"/>
        </a:xfrm>
      </p:grpSpPr>
      <p:sp>
        <p:nvSpPr>
          <p:cNvPr id="9789" name="Google Shape;9789;g3d53bdb51f7_0_4917"/>
          <p:cNvSpPr txBox="1"/>
          <p:nvPr>
            <p:ph type="title"/>
          </p:nvPr>
        </p:nvSpPr>
        <p:spPr>
          <a:xfrm>
            <a:off x="315025" y="2432887"/>
            <a:ext cx="3349200" cy="984000"/>
          </a:xfrm>
          <a:prstGeom prst="rect">
            <a:avLst/>
          </a:prstGeom>
          <a:noFill/>
          <a:ln>
            <a:noFill/>
          </a:ln>
        </p:spPr>
        <p:txBody>
          <a:bodyPr anchorCtr="0" anchor="ctr" bIns="0" lIns="0" spcFirstLastPara="1" rIns="0" wrap="square" tIns="0">
            <a:noAutofit/>
          </a:bodyPr>
          <a:lstStyle/>
          <a:p>
            <a:pPr indent="0" lvl="0" marL="0" rtl="0" algn="l">
              <a:lnSpc>
                <a:spcPct val="101000"/>
              </a:lnSpc>
              <a:spcBef>
                <a:spcPts val="0"/>
              </a:spcBef>
              <a:spcAft>
                <a:spcPts val="0"/>
              </a:spcAft>
              <a:buSzPts val="2550"/>
              <a:buNone/>
            </a:pPr>
            <a:r>
              <a:rPr lang="en" sz="2650"/>
              <a:t>Investment </a:t>
            </a:r>
            <a:endParaRPr sz="2650"/>
          </a:p>
          <a:p>
            <a:pPr indent="0" lvl="0" marL="0" rtl="0" algn="l">
              <a:lnSpc>
                <a:spcPct val="101000"/>
              </a:lnSpc>
              <a:spcBef>
                <a:spcPts val="0"/>
              </a:spcBef>
              <a:spcAft>
                <a:spcPts val="0"/>
              </a:spcAft>
              <a:buSzPts val="2550"/>
              <a:buNone/>
            </a:pPr>
            <a:r>
              <a:rPr lang="en" sz="2650"/>
              <a:t>options</a:t>
            </a:r>
            <a:endParaRPr sz="2650"/>
          </a:p>
        </p:txBody>
      </p:sp>
      <p:sp>
        <p:nvSpPr>
          <p:cNvPr id="9790" name="Google Shape;9790;g3d53bdb51f7_0_4917"/>
          <p:cNvSpPr txBox="1"/>
          <p:nvPr>
            <p:ph idx="4294967295" type="subTitle"/>
          </p:nvPr>
        </p:nvSpPr>
        <p:spPr>
          <a:xfrm>
            <a:off x="4326200" y="1612900"/>
            <a:ext cx="4254000" cy="2360100"/>
          </a:xfrm>
          <a:prstGeom prst="rect">
            <a:avLst/>
          </a:prstGeom>
          <a:noFill/>
          <a:ln>
            <a:noFill/>
          </a:ln>
        </p:spPr>
        <p:txBody>
          <a:bodyPr anchorCtr="0" anchor="t" bIns="0" lIns="0" spcFirstLastPara="1" rIns="0" wrap="square" tIns="0">
            <a:noAutofit/>
          </a:bodyPr>
          <a:lstStyle/>
          <a:p>
            <a:pPr indent="-311150" lvl="0" marL="457200" marR="0" rtl="0" algn="l">
              <a:lnSpc>
                <a:spcPct val="100000"/>
              </a:lnSpc>
              <a:spcBef>
                <a:spcPts val="1000"/>
              </a:spcBef>
              <a:spcAft>
                <a:spcPts val="0"/>
              </a:spcAft>
              <a:buClr>
                <a:srgbClr val="DA0025"/>
              </a:buClr>
              <a:buSzPts val="1300"/>
              <a:buFont typeface="Poppins"/>
              <a:buChar char="●"/>
            </a:pPr>
            <a:r>
              <a:rPr b="0" i="0" lang="en" sz="1300" u="none" cap="none" strike="noStrike">
                <a:solidFill>
                  <a:schemeClr val="dk1"/>
                </a:solidFill>
                <a:latin typeface="Poppins"/>
                <a:ea typeface="Poppins"/>
                <a:cs typeface="Poppins"/>
                <a:sym typeface="Poppins"/>
              </a:rPr>
              <a:t>Interest earned on all funds</a:t>
            </a:r>
            <a:endParaRPr b="0" i="0" sz="1300" u="none" cap="none" strike="noStrike">
              <a:solidFill>
                <a:schemeClr val="dk1"/>
              </a:solidFill>
              <a:latin typeface="Poppins"/>
              <a:ea typeface="Poppins"/>
              <a:cs typeface="Poppins"/>
              <a:sym typeface="Poppins"/>
            </a:endParaRPr>
          </a:p>
          <a:p>
            <a:pPr indent="-311150" lvl="0" marL="457200" marR="0" rtl="0" algn="l">
              <a:lnSpc>
                <a:spcPct val="100000"/>
              </a:lnSpc>
              <a:spcBef>
                <a:spcPts val="1000"/>
              </a:spcBef>
              <a:spcAft>
                <a:spcPts val="0"/>
              </a:spcAft>
              <a:buClr>
                <a:srgbClr val="DA0025"/>
              </a:buClr>
              <a:buSzPts val="1300"/>
              <a:buFont typeface="Poppins"/>
              <a:buChar char="●"/>
            </a:pPr>
            <a:r>
              <a:rPr lang="en" sz="1300">
                <a:latin typeface="Poppins"/>
                <a:ea typeface="Poppins"/>
                <a:cs typeface="Poppins"/>
                <a:sym typeface="Poppins"/>
              </a:rPr>
              <a:t>Cash account – low</a:t>
            </a:r>
            <a:r>
              <a:rPr b="0" i="0" lang="en" sz="1300" u="none" cap="none" strike="noStrike">
                <a:solidFill>
                  <a:schemeClr val="dk1"/>
                </a:solidFill>
                <a:latin typeface="Poppins"/>
                <a:ea typeface="Poppins"/>
                <a:cs typeface="Poppins"/>
                <a:sym typeface="Poppins"/>
              </a:rPr>
              <a:t> threshold </a:t>
            </a:r>
            <a:endParaRPr sz="1300">
              <a:latin typeface="Poppins"/>
              <a:ea typeface="Poppins"/>
              <a:cs typeface="Poppins"/>
              <a:sym typeface="Poppins"/>
            </a:endParaRPr>
          </a:p>
          <a:p>
            <a:pPr indent="-311150" lvl="0" marL="457200" marR="0" rtl="0" algn="l">
              <a:lnSpc>
                <a:spcPct val="100000"/>
              </a:lnSpc>
              <a:spcBef>
                <a:spcPts val="1000"/>
              </a:spcBef>
              <a:spcAft>
                <a:spcPts val="0"/>
              </a:spcAft>
              <a:buClr>
                <a:srgbClr val="DA0025"/>
              </a:buClr>
              <a:buSzPts val="1300"/>
              <a:buFont typeface="Poppins"/>
              <a:buChar char="●"/>
            </a:pPr>
            <a:r>
              <a:rPr lang="en" sz="1300">
                <a:latin typeface="Poppins"/>
                <a:ea typeface="Poppins"/>
                <a:cs typeface="Poppins"/>
                <a:sym typeface="Poppins"/>
              </a:rPr>
              <a:t>Money Market savings</a:t>
            </a:r>
            <a:endParaRPr b="0" i="0" sz="1300" u="none" cap="none" strike="noStrike">
              <a:solidFill>
                <a:schemeClr val="dk1"/>
              </a:solidFill>
              <a:latin typeface="Poppins"/>
              <a:ea typeface="Poppins"/>
              <a:cs typeface="Poppins"/>
              <a:sym typeface="Poppins"/>
            </a:endParaRPr>
          </a:p>
          <a:p>
            <a:pPr indent="-311145" lvl="0" marL="457200" rtl="0" algn="l">
              <a:lnSpc>
                <a:spcPct val="100000"/>
              </a:lnSpc>
              <a:spcBef>
                <a:spcPts val="1000"/>
              </a:spcBef>
              <a:spcAft>
                <a:spcPts val="0"/>
              </a:spcAft>
              <a:buClr>
                <a:srgbClr val="DA0025"/>
              </a:buClr>
              <a:buSzPts val="1300"/>
              <a:buFont typeface="Poppins"/>
              <a:buChar char="●"/>
            </a:pPr>
            <a:r>
              <a:rPr lang="en" sz="1300">
                <a:latin typeface="Poppins"/>
                <a:ea typeface="Poppins"/>
                <a:cs typeface="Poppins"/>
                <a:sym typeface="Poppins"/>
              </a:rPr>
              <a:t>Mutual funds</a:t>
            </a:r>
            <a:endParaRPr sz="1300">
              <a:latin typeface="Poppins"/>
              <a:ea typeface="Poppins"/>
              <a:cs typeface="Poppins"/>
              <a:sym typeface="Poppins"/>
            </a:endParaRPr>
          </a:p>
          <a:p>
            <a:pPr indent="-311146" lvl="1" marL="914400" rtl="0" algn="l">
              <a:lnSpc>
                <a:spcPct val="100000"/>
              </a:lnSpc>
              <a:spcBef>
                <a:spcPts val="1000"/>
              </a:spcBef>
              <a:spcAft>
                <a:spcPts val="0"/>
              </a:spcAft>
              <a:buClr>
                <a:srgbClr val="DA0025"/>
              </a:buClr>
              <a:buSzPts val="1300"/>
              <a:buFont typeface="Poppins"/>
              <a:buChar char="●"/>
            </a:pPr>
            <a:r>
              <a:rPr lang="en" sz="1300">
                <a:latin typeface="Poppins"/>
                <a:ea typeface="Poppins"/>
                <a:cs typeface="Poppins"/>
                <a:sym typeface="Poppins"/>
              </a:rPr>
              <a:t>Approx. 30 different mutual funds</a:t>
            </a:r>
            <a:endParaRPr sz="1300">
              <a:latin typeface="Poppins"/>
              <a:ea typeface="Poppins"/>
              <a:cs typeface="Poppins"/>
              <a:sym typeface="Poppins"/>
            </a:endParaRPr>
          </a:p>
          <a:p>
            <a:pPr indent="-311146" lvl="1" marL="914400" rtl="0" algn="l">
              <a:lnSpc>
                <a:spcPct val="100000"/>
              </a:lnSpc>
              <a:spcBef>
                <a:spcPts val="1000"/>
              </a:spcBef>
              <a:spcAft>
                <a:spcPts val="0"/>
              </a:spcAft>
              <a:buClr>
                <a:srgbClr val="DA0025"/>
              </a:buClr>
              <a:buSzPts val="1300"/>
              <a:buFont typeface="Poppins"/>
              <a:buChar char="●"/>
            </a:pPr>
            <a:r>
              <a:rPr lang="en" sz="1300">
                <a:latin typeface="Poppins"/>
                <a:ea typeface="Poppins"/>
                <a:cs typeface="Poppins"/>
                <a:sym typeface="Poppins"/>
              </a:rPr>
              <a:t>Single-sign-on to view and manage investments</a:t>
            </a:r>
            <a:endParaRPr sz="1300">
              <a:latin typeface="Poppins"/>
              <a:ea typeface="Poppins"/>
              <a:cs typeface="Poppins"/>
              <a:sym typeface="Poppins"/>
            </a:endParaRPr>
          </a:p>
        </p:txBody>
      </p:sp>
      <p:sp>
        <p:nvSpPr>
          <p:cNvPr id="9791" name="Google Shape;9791;g3d53bdb51f7_0_4917"/>
          <p:cNvSpPr txBox="1"/>
          <p:nvPr/>
        </p:nvSpPr>
        <p:spPr>
          <a:xfrm>
            <a:off x="315022" y="4856559"/>
            <a:ext cx="3249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rgbClr val="25146F"/>
                </a:solidFill>
                <a:latin typeface="Poppins Medium"/>
                <a:ea typeface="Poppins Medium"/>
                <a:cs typeface="Poppins Medium"/>
                <a:sym typeface="Poppins Medium"/>
              </a:rPr>
              <a:t>Page </a:t>
            </a:r>
            <a:fld id="{00000000-1234-1234-1234-123412341234}" type="slidenum">
              <a:rPr b="0" i="0" lang="en" sz="525" u="none" cap="none" strike="noStrike">
                <a:solidFill>
                  <a:srgbClr val="25146F"/>
                </a:solidFill>
                <a:latin typeface="Poppins Medium"/>
                <a:ea typeface="Poppins Medium"/>
                <a:cs typeface="Poppins Medium"/>
                <a:sym typeface="Poppins Medium"/>
              </a:rPr>
              <a:t>‹#›</a:t>
            </a:fld>
            <a:endParaRPr b="0" i="0" sz="525" u="none" cap="none" strike="noStrike">
              <a:solidFill>
                <a:srgbClr val="25146F"/>
              </a:solidFill>
              <a:latin typeface="Poppins Medium"/>
              <a:ea typeface="Poppins Medium"/>
              <a:cs typeface="Poppins Medium"/>
              <a:sym typeface="Poppins Medium"/>
            </a:endParaRPr>
          </a:p>
        </p:txBody>
      </p:sp>
      <p:grpSp>
        <p:nvGrpSpPr>
          <p:cNvPr id="9792" name="Google Shape;9792;g3d53bdb51f7_0_4917"/>
          <p:cNvGrpSpPr/>
          <p:nvPr/>
        </p:nvGrpSpPr>
        <p:grpSpPr>
          <a:xfrm>
            <a:off x="325583" y="1699014"/>
            <a:ext cx="548173" cy="566899"/>
            <a:chOff x="2949625" y="1046925"/>
            <a:chExt cx="98850" cy="102225"/>
          </a:xfrm>
        </p:grpSpPr>
        <p:sp>
          <p:nvSpPr>
            <p:cNvPr id="9793" name="Google Shape;9793;g3d53bdb51f7_0_4917"/>
            <p:cNvSpPr/>
            <p:nvPr/>
          </p:nvSpPr>
          <p:spPr>
            <a:xfrm>
              <a:off x="2949625" y="1108075"/>
              <a:ext cx="15100" cy="34375"/>
            </a:xfrm>
            <a:custGeom>
              <a:rect b="b" l="l" r="r" t="t"/>
              <a:pathLst>
                <a:path extrusionOk="0" h="1375" w="604">
                  <a:moveTo>
                    <a:pt x="403" y="202"/>
                  </a:moveTo>
                  <a:lnTo>
                    <a:pt x="403" y="1173"/>
                  </a:lnTo>
                  <a:lnTo>
                    <a:pt x="202" y="1173"/>
                  </a:lnTo>
                  <a:lnTo>
                    <a:pt x="202" y="202"/>
                  </a:lnTo>
                  <a:close/>
                  <a:moveTo>
                    <a:pt x="101" y="1"/>
                  </a:moveTo>
                  <a:lnTo>
                    <a:pt x="68" y="17"/>
                  </a:lnTo>
                  <a:lnTo>
                    <a:pt x="34" y="34"/>
                  </a:lnTo>
                  <a:lnTo>
                    <a:pt x="1" y="68"/>
                  </a:lnTo>
                  <a:lnTo>
                    <a:pt x="1" y="101"/>
                  </a:lnTo>
                  <a:lnTo>
                    <a:pt x="1" y="1274"/>
                  </a:lnTo>
                  <a:lnTo>
                    <a:pt x="1" y="1324"/>
                  </a:lnTo>
                  <a:lnTo>
                    <a:pt x="34" y="1357"/>
                  </a:lnTo>
                  <a:lnTo>
                    <a:pt x="68" y="1374"/>
                  </a:lnTo>
                  <a:lnTo>
                    <a:pt x="537" y="1374"/>
                  </a:lnTo>
                  <a:lnTo>
                    <a:pt x="570" y="1357"/>
                  </a:lnTo>
                  <a:lnTo>
                    <a:pt x="604" y="1324"/>
                  </a:lnTo>
                  <a:lnTo>
                    <a:pt x="604" y="1274"/>
                  </a:lnTo>
                  <a:lnTo>
                    <a:pt x="604" y="101"/>
                  </a:lnTo>
                  <a:lnTo>
                    <a:pt x="604" y="68"/>
                  </a:lnTo>
                  <a:lnTo>
                    <a:pt x="570" y="34"/>
                  </a:lnTo>
                  <a:lnTo>
                    <a:pt x="537" y="17"/>
                  </a:lnTo>
                  <a:lnTo>
                    <a:pt x="503" y="1"/>
                  </a:lnTo>
                  <a:close/>
                </a:path>
              </a:pathLst>
            </a:custGeom>
            <a:solidFill>
              <a:srgbClr val="1C6EFF"/>
            </a:solidFill>
            <a:ln>
              <a:noFill/>
            </a:ln>
          </p:spPr>
          <p:txBody>
            <a:bodyPr anchorCtr="0" anchor="ctr" bIns="124875" lIns="124875" spcFirstLastPara="1" rIns="124875" wrap="square" tIns="124875">
              <a:noAutofit/>
            </a:bodyPr>
            <a:lstStyle/>
            <a:p>
              <a:pPr indent="0" lvl="0" marL="0" marR="0" rtl="0" algn="l">
                <a:lnSpc>
                  <a:spcPct val="100000"/>
                </a:lnSpc>
                <a:spcBef>
                  <a:spcPts val="0"/>
                </a:spcBef>
                <a:spcAft>
                  <a:spcPts val="0"/>
                </a:spcAft>
                <a:buClr>
                  <a:srgbClr val="000000"/>
                </a:buClr>
                <a:buSzPts val="1895"/>
                <a:buFont typeface="Arial"/>
                <a:buNone/>
              </a:pPr>
              <a:r>
                <a:t/>
              </a:r>
              <a:endParaRPr b="0" i="0" sz="1895" u="none" cap="none" strike="noStrike">
                <a:solidFill>
                  <a:srgbClr val="000000"/>
                </a:solidFill>
                <a:latin typeface="Arial"/>
                <a:ea typeface="Arial"/>
                <a:cs typeface="Arial"/>
                <a:sym typeface="Arial"/>
              </a:endParaRPr>
            </a:p>
          </p:txBody>
        </p:sp>
        <p:sp>
          <p:nvSpPr>
            <p:cNvPr id="9794" name="Google Shape;9794;g3d53bdb51f7_0_4917"/>
            <p:cNvSpPr/>
            <p:nvPr/>
          </p:nvSpPr>
          <p:spPr>
            <a:xfrm>
              <a:off x="2961775" y="1111850"/>
              <a:ext cx="86700" cy="37300"/>
            </a:xfrm>
            <a:custGeom>
              <a:rect b="b" l="l" r="r" t="t"/>
              <a:pathLst>
                <a:path extrusionOk="0" h="1492" w="3468">
                  <a:moveTo>
                    <a:pt x="3183" y="0"/>
                  </a:moveTo>
                  <a:lnTo>
                    <a:pt x="3116" y="17"/>
                  </a:lnTo>
                  <a:lnTo>
                    <a:pt x="3066" y="17"/>
                  </a:lnTo>
                  <a:lnTo>
                    <a:pt x="2999" y="51"/>
                  </a:lnTo>
                  <a:lnTo>
                    <a:pt x="2061" y="637"/>
                  </a:lnTo>
                  <a:lnTo>
                    <a:pt x="2027" y="654"/>
                  </a:lnTo>
                  <a:lnTo>
                    <a:pt x="2011" y="687"/>
                  </a:lnTo>
                  <a:lnTo>
                    <a:pt x="2011" y="737"/>
                  </a:lnTo>
                  <a:lnTo>
                    <a:pt x="2027" y="771"/>
                  </a:lnTo>
                  <a:lnTo>
                    <a:pt x="2044" y="804"/>
                  </a:lnTo>
                  <a:lnTo>
                    <a:pt x="2094" y="821"/>
                  </a:lnTo>
                  <a:lnTo>
                    <a:pt x="2128" y="821"/>
                  </a:lnTo>
                  <a:lnTo>
                    <a:pt x="2161" y="804"/>
                  </a:lnTo>
                  <a:lnTo>
                    <a:pt x="3099" y="218"/>
                  </a:lnTo>
                  <a:lnTo>
                    <a:pt x="3183" y="218"/>
                  </a:lnTo>
                  <a:lnTo>
                    <a:pt x="3217" y="235"/>
                  </a:lnTo>
                  <a:lnTo>
                    <a:pt x="3250" y="268"/>
                  </a:lnTo>
                  <a:lnTo>
                    <a:pt x="3267" y="302"/>
                  </a:lnTo>
                  <a:lnTo>
                    <a:pt x="3267" y="352"/>
                  </a:lnTo>
                  <a:lnTo>
                    <a:pt x="3250" y="386"/>
                  </a:lnTo>
                  <a:lnTo>
                    <a:pt x="3217" y="402"/>
                  </a:lnTo>
                  <a:lnTo>
                    <a:pt x="1759" y="1257"/>
                  </a:lnTo>
                  <a:lnTo>
                    <a:pt x="1709" y="1273"/>
                  </a:lnTo>
                  <a:lnTo>
                    <a:pt x="1642" y="1290"/>
                  </a:lnTo>
                  <a:lnTo>
                    <a:pt x="1592" y="1290"/>
                  </a:lnTo>
                  <a:lnTo>
                    <a:pt x="1542" y="1273"/>
                  </a:lnTo>
                  <a:lnTo>
                    <a:pt x="419" y="905"/>
                  </a:lnTo>
                  <a:lnTo>
                    <a:pt x="51" y="905"/>
                  </a:lnTo>
                  <a:lnTo>
                    <a:pt x="34" y="938"/>
                  </a:lnTo>
                  <a:lnTo>
                    <a:pt x="0" y="955"/>
                  </a:lnTo>
                  <a:lnTo>
                    <a:pt x="0" y="1005"/>
                  </a:lnTo>
                  <a:lnTo>
                    <a:pt x="0" y="1039"/>
                  </a:lnTo>
                  <a:lnTo>
                    <a:pt x="34" y="1072"/>
                  </a:lnTo>
                  <a:lnTo>
                    <a:pt x="51" y="1089"/>
                  </a:lnTo>
                  <a:lnTo>
                    <a:pt x="101" y="1106"/>
                  </a:lnTo>
                  <a:lnTo>
                    <a:pt x="369" y="1106"/>
                  </a:lnTo>
                  <a:lnTo>
                    <a:pt x="1475" y="1458"/>
                  </a:lnTo>
                  <a:lnTo>
                    <a:pt x="1542" y="1474"/>
                  </a:lnTo>
                  <a:lnTo>
                    <a:pt x="1625" y="1491"/>
                  </a:lnTo>
                  <a:lnTo>
                    <a:pt x="1743" y="1474"/>
                  </a:lnTo>
                  <a:lnTo>
                    <a:pt x="1860" y="1424"/>
                  </a:lnTo>
                  <a:lnTo>
                    <a:pt x="3317" y="587"/>
                  </a:lnTo>
                  <a:lnTo>
                    <a:pt x="3367" y="553"/>
                  </a:lnTo>
                  <a:lnTo>
                    <a:pt x="3401" y="503"/>
                  </a:lnTo>
                  <a:lnTo>
                    <a:pt x="3434" y="453"/>
                  </a:lnTo>
                  <a:lnTo>
                    <a:pt x="3451" y="402"/>
                  </a:lnTo>
                  <a:lnTo>
                    <a:pt x="3468" y="335"/>
                  </a:lnTo>
                  <a:lnTo>
                    <a:pt x="3468" y="268"/>
                  </a:lnTo>
                  <a:lnTo>
                    <a:pt x="3451" y="218"/>
                  </a:lnTo>
                  <a:lnTo>
                    <a:pt x="3418" y="168"/>
                  </a:lnTo>
                  <a:lnTo>
                    <a:pt x="3384" y="118"/>
                  </a:lnTo>
                  <a:lnTo>
                    <a:pt x="3351" y="67"/>
                  </a:lnTo>
                  <a:lnTo>
                    <a:pt x="3300" y="34"/>
                  </a:lnTo>
                  <a:lnTo>
                    <a:pt x="3233" y="17"/>
                  </a:lnTo>
                  <a:lnTo>
                    <a:pt x="3183" y="0"/>
                  </a:lnTo>
                  <a:close/>
                </a:path>
              </a:pathLst>
            </a:custGeom>
            <a:solidFill>
              <a:srgbClr val="1C6EFF"/>
            </a:solidFill>
            <a:ln>
              <a:noFill/>
            </a:ln>
          </p:spPr>
          <p:txBody>
            <a:bodyPr anchorCtr="0" anchor="ctr" bIns="124875" lIns="124875" spcFirstLastPara="1" rIns="124875" wrap="square" tIns="124875">
              <a:noAutofit/>
            </a:bodyPr>
            <a:lstStyle/>
            <a:p>
              <a:pPr indent="0" lvl="0" marL="0" marR="0" rtl="0" algn="l">
                <a:lnSpc>
                  <a:spcPct val="100000"/>
                </a:lnSpc>
                <a:spcBef>
                  <a:spcPts val="0"/>
                </a:spcBef>
                <a:spcAft>
                  <a:spcPts val="0"/>
                </a:spcAft>
                <a:buClr>
                  <a:srgbClr val="000000"/>
                </a:buClr>
                <a:buSzPts val="1895"/>
                <a:buFont typeface="Arial"/>
                <a:buNone/>
              </a:pPr>
              <a:r>
                <a:t/>
              </a:r>
              <a:endParaRPr b="0" i="0" sz="1895" u="none" cap="none" strike="noStrike">
                <a:solidFill>
                  <a:srgbClr val="000000"/>
                </a:solidFill>
                <a:latin typeface="Arial"/>
                <a:ea typeface="Arial"/>
                <a:cs typeface="Arial"/>
                <a:sym typeface="Arial"/>
              </a:endParaRPr>
            </a:p>
          </p:txBody>
        </p:sp>
        <p:sp>
          <p:nvSpPr>
            <p:cNvPr id="9795" name="Google Shape;9795;g3d53bdb51f7_0_4917"/>
            <p:cNvSpPr/>
            <p:nvPr/>
          </p:nvSpPr>
          <p:spPr>
            <a:xfrm>
              <a:off x="2960925" y="1111000"/>
              <a:ext cx="58675" cy="22225"/>
            </a:xfrm>
            <a:custGeom>
              <a:rect b="b" l="l" r="r" t="t"/>
              <a:pathLst>
                <a:path extrusionOk="0" h="889" w="2347">
                  <a:moveTo>
                    <a:pt x="101" y="1"/>
                  </a:moveTo>
                  <a:lnTo>
                    <a:pt x="68" y="18"/>
                  </a:lnTo>
                  <a:lnTo>
                    <a:pt x="34" y="34"/>
                  </a:lnTo>
                  <a:lnTo>
                    <a:pt x="18" y="68"/>
                  </a:lnTo>
                  <a:lnTo>
                    <a:pt x="1" y="101"/>
                  </a:lnTo>
                  <a:lnTo>
                    <a:pt x="18" y="135"/>
                  </a:lnTo>
                  <a:lnTo>
                    <a:pt x="34" y="168"/>
                  </a:lnTo>
                  <a:lnTo>
                    <a:pt x="68" y="202"/>
                  </a:lnTo>
                  <a:lnTo>
                    <a:pt x="688" y="202"/>
                  </a:lnTo>
                  <a:lnTo>
                    <a:pt x="1375" y="470"/>
                  </a:lnTo>
                  <a:lnTo>
                    <a:pt x="2045" y="470"/>
                  </a:lnTo>
                  <a:lnTo>
                    <a:pt x="2078" y="487"/>
                  </a:lnTo>
                  <a:lnTo>
                    <a:pt x="2112" y="503"/>
                  </a:lnTo>
                  <a:lnTo>
                    <a:pt x="2145" y="537"/>
                  </a:lnTo>
                  <a:lnTo>
                    <a:pt x="2145" y="570"/>
                  </a:lnTo>
                  <a:lnTo>
                    <a:pt x="2145" y="621"/>
                  </a:lnTo>
                  <a:lnTo>
                    <a:pt x="2112" y="654"/>
                  </a:lnTo>
                  <a:lnTo>
                    <a:pt x="2078" y="671"/>
                  </a:lnTo>
                  <a:lnTo>
                    <a:pt x="2045" y="688"/>
                  </a:lnTo>
                  <a:lnTo>
                    <a:pt x="1190" y="688"/>
                  </a:lnTo>
                  <a:lnTo>
                    <a:pt x="1157" y="721"/>
                  </a:lnTo>
                  <a:lnTo>
                    <a:pt x="1123" y="755"/>
                  </a:lnTo>
                  <a:lnTo>
                    <a:pt x="1123" y="788"/>
                  </a:lnTo>
                  <a:lnTo>
                    <a:pt x="1123" y="822"/>
                  </a:lnTo>
                  <a:lnTo>
                    <a:pt x="1157" y="855"/>
                  </a:lnTo>
                  <a:lnTo>
                    <a:pt x="1190" y="872"/>
                  </a:lnTo>
                  <a:lnTo>
                    <a:pt x="1224" y="889"/>
                  </a:lnTo>
                  <a:lnTo>
                    <a:pt x="2112" y="889"/>
                  </a:lnTo>
                  <a:lnTo>
                    <a:pt x="2162" y="855"/>
                  </a:lnTo>
                  <a:lnTo>
                    <a:pt x="2212" y="838"/>
                  </a:lnTo>
                  <a:lnTo>
                    <a:pt x="2262" y="788"/>
                  </a:lnTo>
                  <a:lnTo>
                    <a:pt x="2296" y="755"/>
                  </a:lnTo>
                  <a:lnTo>
                    <a:pt x="2329" y="704"/>
                  </a:lnTo>
                  <a:lnTo>
                    <a:pt x="2346" y="637"/>
                  </a:lnTo>
                  <a:lnTo>
                    <a:pt x="2346" y="570"/>
                  </a:lnTo>
                  <a:lnTo>
                    <a:pt x="2346" y="520"/>
                  </a:lnTo>
                  <a:lnTo>
                    <a:pt x="2329" y="453"/>
                  </a:lnTo>
                  <a:lnTo>
                    <a:pt x="2296" y="403"/>
                  </a:lnTo>
                  <a:lnTo>
                    <a:pt x="2262" y="353"/>
                  </a:lnTo>
                  <a:lnTo>
                    <a:pt x="2212" y="319"/>
                  </a:lnTo>
                  <a:lnTo>
                    <a:pt x="2162" y="302"/>
                  </a:lnTo>
                  <a:lnTo>
                    <a:pt x="2112" y="269"/>
                  </a:lnTo>
                  <a:lnTo>
                    <a:pt x="1442" y="269"/>
                  </a:lnTo>
                  <a:lnTo>
                    <a:pt x="738" y="1"/>
                  </a:lnTo>
                  <a:close/>
                </a:path>
              </a:pathLst>
            </a:custGeom>
            <a:solidFill>
              <a:srgbClr val="1C6EFF"/>
            </a:solidFill>
            <a:ln>
              <a:noFill/>
            </a:ln>
          </p:spPr>
          <p:txBody>
            <a:bodyPr anchorCtr="0" anchor="ctr" bIns="124875" lIns="124875" spcFirstLastPara="1" rIns="124875" wrap="square" tIns="124875">
              <a:noAutofit/>
            </a:bodyPr>
            <a:lstStyle/>
            <a:p>
              <a:pPr indent="0" lvl="0" marL="0" marR="0" rtl="0" algn="l">
                <a:lnSpc>
                  <a:spcPct val="100000"/>
                </a:lnSpc>
                <a:spcBef>
                  <a:spcPts val="0"/>
                </a:spcBef>
                <a:spcAft>
                  <a:spcPts val="0"/>
                </a:spcAft>
                <a:buClr>
                  <a:srgbClr val="000000"/>
                </a:buClr>
                <a:buSzPts val="1895"/>
                <a:buFont typeface="Arial"/>
                <a:buNone/>
              </a:pPr>
              <a:r>
                <a:t/>
              </a:r>
              <a:endParaRPr b="0" i="0" sz="1895" u="none" cap="none" strike="noStrike">
                <a:solidFill>
                  <a:srgbClr val="000000"/>
                </a:solidFill>
                <a:latin typeface="Arial"/>
                <a:ea typeface="Arial"/>
                <a:cs typeface="Arial"/>
                <a:sym typeface="Arial"/>
              </a:endParaRPr>
            </a:p>
          </p:txBody>
        </p:sp>
        <p:sp>
          <p:nvSpPr>
            <p:cNvPr id="9796" name="Google Shape;9796;g3d53bdb51f7_0_4917"/>
            <p:cNvSpPr/>
            <p:nvPr/>
          </p:nvSpPr>
          <p:spPr>
            <a:xfrm>
              <a:off x="2974750" y="1046925"/>
              <a:ext cx="60325" cy="60350"/>
            </a:xfrm>
            <a:custGeom>
              <a:rect b="b" l="l" r="r" t="t"/>
              <a:pathLst>
                <a:path extrusionOk="0" h="2414" w="2413">
                  <a:moveTo>
                    <a:pt x="1207" y="202"/>
                  </a:moveTo>
                  <a:lnTo>
                    <a:pt x="1324" y="219"/>
                  </a:lnTo>
                  <a:lnTo>
                    <a:pt x="1408" y="219"/>
                  </a:lnTo>
                  <a:lnTo>
                    <a:pt x="1609" y="286"/>
                  </a:lnTo>
                  <a:lnTo>
                    <a:pt x="1776" y="369"/>
                  </a:lnTo>
                  <a:lnTo>
                    <a:pt x="1927" y="503"/>
                  </a:lnTo>
                  <a:lnTo>
                    <a:pt x="2044" y="654"/>
                  </a:lnTo>
                  <a:lnTo>
                    <a:pt x="2145" y="822"/>
                  </a:lnTo>
                  <a:lnTo>
                    <a:pt x="2195" y="1006"/>
                  </a:lnTo>
                  <a:lnTo>
                    <a:pt x="2212" y="1106"/>
                  </a:lnTo>
                  <a:lnTo>
                    <a:pt x="2212" y="1207"/>
                  </a:lnTo>
                  <a:lnTo>
                    <a:pt x="2212" y="1307"/>
                  </a:lnTo>
                  <a:lnTo>
                    <a:pt x="2195" y="1408"/>
                  </a:lnTo>
                  <a:lnTo>
                    <a:pt x="2145" y="1609"/>
                  </a:lnTo>
                  <a:lnTo>
                    <a:pt x="2044" y="1777"/>
                  </a:lnTo>
                  <a:lnTo>
                    <a:pt x="1927" y="1927"/>
                  </a:lnTo>
                  <a:lnTo>
                    <a:pt x="1776" y="2045"/>
                  </a:lnTo>
                  <a:lnTo>
                    <a:pt x="1609" y="2145"/>
                  </a:lnTo>
                  <a:lnTo>
                    <a:pt x="1408" y="2195"/>
                  </a:lnTo>
                  <a:lnTo>
                    <a:pt x="1324" y="2212"/>
                  </a:lnTo>
                  <a:lnTo>
                    <a:pt x="1106" y="2212"/>
                  </a:lnTo>
                  <a:lnTo>
                    <a:pt x="1006" y="2195"/>
                  </a:lnTo>
                  <a:lnTo>
                    <a:pt x="822" y="2145"/>
                  </a:lnTo>
                  <a:lnTo>
                    <a:pt x="654" y="2045"/>
                  </a:lnTo>
                  <a:lnTo>
                    <a:pt x="503" y="1927"/>
                  </a:lnTo>
                  <a:lnTo>
                    <a:pt x="386" y="1777"/>
                  </a:lnTo>
                  <a:lnTo>
                    <a:pt x="286" y="1609"/>
                  </a:lnTo>
                  <a:lnTo>
                    <a:pt x="235" y="1408"/>
                  </a:lnTo>
                  <a:lnTo>
                    <a:pt x="219" y="1307"/>
                  </a:lnTo>
                  <a:lnTo>
                    <a:pt x="202" y="1207"/>
                  </a:lnTo>
                  <a:lnTo>
                    <a:pt x="219" y="1106"/>
                  </a:lnTo>
                  <a:lnTo>
                    <a:pt x="235" y="1006"/>
                  </a:lnTo>
                  <a:lnTo>
                    <a:pt x="286" y="822"/>
                  </a:lnTo>
                  <a:lnTo>
                    <a:pt x="386" y="654"/>
                  </a:lnTo>
                  <a:lnTo>
                    <a:pt x="503" y="503"/>
                  </a:lnTo>
                  <a:lnTo>
                    <a:pt x="654" y="369"/>
                  </a:lnTo>
                  <a:lnTo>
                    <a:pt x="822" y="286"/>
                  </a:lnTo>
                  <a:lnTo>
                    <a:pt x="1006" y="219"/>
                  </a:lnTo>
                  <a:lnTo>
                    <a:pt x="1106" y="219"/>
                  </a:lnTo>
                  <a:lnTo>
                    <a:pt x="1207" y="202"/>
                  </a:lnTo>
                  <a:close/>
                  <a:moveTo>
                    <a:pt x="1207" y="1"/>
                  </a:moveTo>
                  <a:lnTo>
                    <a:pt x="1090" y="18"/>
                  </a:lnTo>
                  <a:lnTo>
                    <a:pt x="972" y="34"/>
                  </a:lnTo>
                  <a:lnTo>
                    <a:pt x="855" y="51"/>
                  </a:lnTo>
                  <a:lnTo>
                    <a:pt x="738" y="101"/>
                  </a:lnTo>
                  <a:lnTo>
                    <a:pt x="637" y="152"/>
                  </a:lnTo>
                  <a:lnTo>
                    <a:pt x="537" y="219"/>
                  </a:lnTo>
                  <a:lnTo>
                    <a:pt x="453" y="286"/>
                  </a:lnTo>
                  <a:lnTo>
                    <a:pt x="353" y="353"/>
                  </a:lnTo>
                  <a:lnTo>
                    <a:pt x="286" y="436"/>
                  </a:lnTo>
                  <a:lnTo>
                    <a:pt x="219" y="537"/>
                  </a:lnTo>
                  <a:lnTo>
                    <a:pt x="152" y="637"/>
                  </a:lnTo>
                  <a:lnTo>
                    <a:pt x="101" y="738"/>
                  </a:lnTo>
                  <a:lnTo>
                    <a:pt x="68" y="855"/>
                  </a:lnTo>
                  <a:lnTo>
                    <a:pt x="34" y="972"/>
                  </a:lnTo>
                  <a:lnTo>
                    <a:pt x="18" y="1090"/>
                  </a:lnTo>
                  <a:lnTo>
                    <a:pt x="1" y="1207"/>
                  </a:lnTo>
                  <a:lnTo>
                    <a:pt x="18" y="1341"/>
                  </a:lnTo>
                  <a:lnTo>
                    <a:pt x="34" y="1458"/>
                  </a:lnTo>
                  <a:lnTo>
                    <a:pt x="68" y="1576"/>
                  </a:lnTo>
                  <a:lnTo>
                    <a:pt x="101" y="1676"/>
                  </a:lnTo>
                  <a:lnTo>
                    <a:pt x="152" y="1793"/>
                  </a:lnTo>
                  <a:lnTo>
                    <a:pt x="219" y="1894"/>
                  </a:lnTo>
                  <a:lnTo>
                    <a:pt x="286" y="1978"/>
                  </a:lnTo>
                  <a:lnTo>
                    <a:pt x="353" y="2061"/>
                  </a:lnTo>
                  <a:lnTo>
                    <a:pt x="453" y="2145"/>
                  </a:lnTo>
                  <a:lnTo>
                    <a:pt x="537" y="2212"/>
                  </a:lnTo>
                  <a:lnTo>
                    <a:pt x="637" y="2279"/>
                  </a:lnTo>
                  <a:lnTo>
                    <a:pt x="738" y="2329"/>
                  </a:lnTo>
                  <a:lnTo>
                    <a:pt x="855" y="2363"/>
                  </a:lnTo>
                  <a:lnTo>
                    <a:pt x="972" y="2396"/>
                  </a:lnTo>
                  <a:lnTo>
                    <a:pt x="1090" y="2413"/>
                  </a:lnTo>
                  <a:lnTo>
                    <a:pt x="1341" y="2413"/>
                  </a:lnTo>
                  <a:lnTo>
                    <a:pt x="1458" y="2396"/>
                  </a:lnTo>
                  <a:lnTo>
                    <a:pt x="1575" y="2363"/>
                  </a:lnTo>
                  <a:lnTo>
                    <a:pt x="1676" y="2329"/>
                  </a:lnTo>
                  <a:lnTo>
                    <a:pt x="1793" y="2279"/>
                  </a:lnTo>
                  <a:lnTo>
                    <a:pt x="1894" y="2212"/>
                  </a:lnTo>
                  <a:lnTo>
                    <a:pt x="1977" y="2145"/>
                  </a:lnTo>
                  <a:lnTo>
                    <a:pt x="2061" y="2061"/>
                  </a:lnTo>
                  <a:lnTo>
                    <a:pt x="2145" y="1978"/>
                  </a:lnTo>
                  <a:lnTo>
                    <a:pt x="2212" y="1894"/>
                  </a:lnTo>
                  <a:lnTo>
                    <a:pt x="2279" y="1793"/>
                  </a:lnTo>
                  <a:lnTo>
                    <a:pt x="2329" y="1676"/>
                  </a:lnTo>
                  <a:lnTo>
                    <a:pt x="2363" y="1576"/>
                  </a:lnTo>
                  <a:lnTo>
                    <a:pt x="2396" y="1458"/>
                  </a:lnTo>
                  <a:lnTo>
                    <a:pt x="2413" y="1341"/>
                  </a:lnTo>
                  <a:lnTo>
                    <a:pt x="2413" y="1207"/>
                  </a:lnTo>
                  <a:lnTo>
                    <a:pt x="2413" y="1090"/>
                  </a:lnTo>
                  <a:lnTo>
                    <a:pt x="2396" y="972"/>
                  </a:lnTo>
                  <a:lnTo>
                    <a:pt x="2363" y="855"/>
                  </a:lnTo>
                  <a:lnTo>
                    <a:pt x="2329" y="738"/>
                  </a:lnTo>
                  <a:lnTo>
                    <a:pt x="2279" y="637"/>
                  </a:lnTo>
                  <a:lnTo>
                    <a:pt x="2212" y="537"/>
                  </a:lnTo>
                  <a:lnTo>
                    <a:pt x="2145" y="436"/>
                  </a:lnTo>
                  <a:lnTo>
                    <a:pt x="2061" y="353"/>
                  </a:lnTo>
                  <a:lnTo>
                    <a:pt x="1977" y="286"/>
                  </a:lnTo>
                  <a:lnTo>
                    <a:pt x="1894" y="219"/>
                  </a:lnTo>
                  <a:lnTo>
                    <a:pt x="1793" y="152"/>
                  </a:lnTo>
                  <a:lnTo>
                    <a:pt x="1676" y="101"/>
                  </a:lnTo>
                  <a:lnTo>
                    <a:pt x="1575" y="51"/>
                  </a:lnTo>
                  <a:lnTo>
                    <a:pt x="1458" y="34"/>
                  </a:lnTo>
                  <a:lnTo>
                    <a:pt x="1341" y="18"/>
                  </a:lnTo>
                  <a:lnTo>
                    <a:pt x="1207" y="1"/>
                  </a:lnTo>
                  <a:close/>
                </a:path>
              </a:pathLst>
            </a:custGeom>
            <a:solidFill>
              <a:srgbClr val="1C6EFF"/>
            </a:solidFill>
            <a:ln>
              <a:noFill/>
            </a:ln>
          </p:spPr>
          <p:txBody>
            <a:bodyPr anchorCtr="0" anchor="ctr" bIns="124875" lIns="124875" spcFirstLastPara="1" rIns="124875" wrap="square" tIns="124875">
              <a:noAutofit/>
            </a:bodyPr>
            <a:lstStyle/>
            <a:p>
              <a:pPr indent="0" lvl="0" marL="0" marR="0" rtl="0" algn="l">
                <a:lnSpc>
                  <a:spcPct val="100000"/>
                </a:lnSpc>
                <a:spcBef>
                  <a:spcPts val="0"/>
                </a:spcBef>
                <a:spcAft>
                  <a:spcPts val="0"/>
                </a:spcAft>
                <a:buClr>
                  <a:srgbClr val="000000"/>
                </a:buClr>
                <a:buSzPts val="1895"/>
                <a:buFont typeface="Arial"/>
                <a:buNone/>
              </a:pPr>
              <a:r>
                <a:t/>
              </a:r>
              <a:endParaRPr b="0" i="0" sz="1895" u="none" cap="none" strike="noStrike">
                <a:solidFill>
                  <a:srgbClr val="000000"/>
                </a:solidFill>
                <a:latin typeface="Arial"/>
                <a:ea typeface="Arial"/>
                <a:cs typeface="Arial"/>
                <a:sym typeface="Arial"/>
              </a:endParaRPr>
            </a:p>
          </p:txBody>
        </p:sp>
        <p:sp>
          <p:nvSpPr>
            <p:cNvPr id="9797" name="Google Shape;9797;g3d53bdb51f7_0_4917"/>
            <p:cNvSpPr/>
            <p:nvPr/>
          </p:nvSpPr>
          <p:spPr>
            <a:xfrm>
              <a:off x="3002400" y="1060325"/>
              <a:ext cx="10075" cy="7150"/>
            </a:xfrm>
            <a:custGeom>
              <a:rect b="b" l="l" r="r" t="t"/>
              <a:pathLst>
                <a:path extrusionOk="0" h="286" w="403">
                  <a:moveTo>
                    <a:pt x="67" y="1"/>
                  </a:moveTo>
                  <a:lnTo>
                    <a:pt x="34" y="18"/>
                  </a:lnTo>
                  <a:lnTo>
                    <a:pt x="17" y="51"/>
                  </a:lnTo>
                  <a:lnTo>
                    <a:pt x="0" y="101"/>
                  </a:lnTo>
                  <a:lnTo>
                    <a:pt x="17" y="135"/>
                  </a:lnTo>
                  <a:lnTo>
                    <a:pt x="34" y="168"/>
                  </a:lnTo>
                  <a:lnTo>
                    <a:pt x="67" y="185"/>
                  </a:lnTo>
                  <a:lnTo>
                    <a:pt x="101" y="202"/>
                  </a:lnTo>
                  <a:lnTo>
                    <a:pt x="168" y="202"/>
                  </a:lnTo>
                  <a:lnTo>
                    <a:pt x="218" y="252"/>
                  </a:lnTo>
                  <a:lnTo>
                    <a:pt x="252" y="269"/>
                  </a:lnTo>
                  <a:lnTo>
                    <a:pt x="302" y="286"/>
                  </a:lnTo>
                  <a:lnTo>
                    <a:pt x="335" y="269"/>
                  </a:lnTo>
                  <a:lnTo>
                    <a:pt x="369" y="252"/>
                  </a:lnTo>
                  <a:lnTo>
                    <a:pt x="386" y="219"/>
                  </a:lnTo>
                  <a:lnTo>
                    <a:pt x="402" y="185"/>
                  </a:lnTo>
                  <a:lnTo>
                    <a:pt x="386" y="152"/>
                  </a:lnTo>
                  <a:lnTo>
                    <a:pt x="369" y="101"/>
                  </a:lnTo>
                  <a:lnTo>
                    <a:pt x="319" y="68"/>
                  </a:lnTo>
                  <a:lnTo>
                    <a:pt x="252" y="18"/>
                  </a:lnTo>
                  <a:lnTo>
                    <a:pt x="185" y="1"/>
                  </a:lnTo>
                  <a:close/>
                </a:path>
              </a:pathLst>
            </a:custGeom>
            <a:solidFill>
              <a:srgbClr val="1C6EFF"/>
            </a:solidFill>
            <a:ln>
              <a:noFill/>
            </a:ln>
          </p:spPr>
          <p:txBody>
            <a:bodyPr anchorCtr="0" anchor="ctr" bIns="124875" lIns="124875" spcFirstLastPara="1" rIns="124875" wrap="square" tIns="124875">
              <a:noAutofit/>
            </a:bodyPr>
            <a:lstStyle/>
            <a:p>
              <a:pPr indent="0" lvl="0" marL="0" marR="0" rtl="0" algn="l">
                <a:lnSpc>
                  <a:spcPct val="100000"/>
                </a:lnSpc>
                <a:spcBef>
                  <a:spcPts val="0"/>
                </a:spcBef>
                <a:spcAft>
                  <a:spcPts val="0"/>
                </a:spcAft>
                <a:buClr>
                  <a:srgbClr val="000000"/>
                </a:buClr>
                <a:buSzPts val="1895"/>
                <a:buFont typeface="Arial"/>
                <a:buNone/>
              </a:pPr>
              <a:r>
                <a:t/>
              </a:r>
              <a:endParaRPr b="0" i="0" sz="1895" u="none" cap="none" strike="noStrike">
                <a:solidFill>
                  <a:srgbClr val="000000"/>
                </a:solidFill>
                <a:latin typeface="Arial"/>
                <a:ea typeface="Arial"/>
                <a:cs typeface="Arial"/>
                <a:sym typeface="Arial"/>
              </a:endParaRPr>
            </a:p>
          </p:txBody>
        </p:sp>
        <p:sp>
          <p:nvSpPr>
            <p:cNvPr id="9798" name="Google Shape;9798;g3d53bdb51f7_0_4917"/>
            <p:cNvSpPr/>
            <p:nvPr/>
          </p:nvSpPr>
          <p:spPr>
            <a:xfrm>
              <a:off x="2997375" y="1083775"/>
              <a:ext cx="9650" cy="7150"/>
            </a:xfrm>
            <a:custGeom>
              <a:rect b="b" l="l" r="r" t="t"/>
              <a:pathLst>
                <a:path extrusionOk="0" h="286" w="386">
                  <a:moveTo>
                    <a:pt x="101" y="1"/>
                  </a:moveTo>
                  <a:lnTo>
                    <a:pt x="67" y="18"/>
                  </a:lnTo>
                  <a:lnTo>
                    <a:pt x="34" y="35"/>
                  </a:lnTo>
                  <a:lnTo>
                    <a:pt x="0" y="68"/>
                  </a:lnTo>
                  <a:lnTo>
                    <a:pt x="0" y="102"/>
                  </a:lnTo>
                  <a:lnTo>
                    <a:pt x="0" y="135"/>
                  </a:lnTo>
                  <a:lnTo>
                    <a:pt x="34" y="169"/>
                  </a:lnTo>
                  <a:lnTo>
                    <a:pt x="84" y="219"/>
                  </a:lnTo>
                  <a:lnTo>
                    <a:pt x="151" y="269"/>
                  </a:lnTo>
                  <a:lnTo>
                    <a:pt x="218" y="286"/>
                  </a:lnTo>
                  <a:lnTo>
                    <a:pt x="335" y="286"/>
                  </a:lnTo>
                  <a:lnTo>
                    <a:pt x="352" y="269"/>
                  </a:lnTo>
                  <a:lnTo>
                    <a:pt x="386" y="236"/>
                  </a:lnTo>
                  <a:lnTo>
                    <a:pt x="386" y="185"/>
                  </a:lnTo>
                  <a:lnTo>
                    <a:pt x="386" y="152"/>
                  </a:lnTo>
                  <a:lnTo>
                    <a:pt x="352" y="118"/>
                  </a:lnTo>
                  <a:lnTo>
                    <a:pt x="335" y="102"/>
                  </a:lnTo>
                  <a:lnTo>
                    <a:pt x="285" y="85"/>
                  </a:lnTo>
                  <a:lnTo>
                    <a:pt x="218" y="85"/>
                  </a:lnTo>
                  <a:lnTo>
                    <a:pt x="168" y="35"/>
                  </a:lnTo>
                  <a:lnTo>
                    <a:pt x="134" y="18"/>
                  </a:lnTo>
                  <a:lnTo>
                    <a:pt x="101" y="1"/>
                  </a:lnTo>
                  <a:close/>
                </a:path>
              </a:pathLst>
            </a:custGeom>
            <a:solidFill>
              <a:srgbClr val="1C6EFF"/>
            </a:solidFill>
            <a:ln>
              <a:noFill/>
            </a:ln>
          </p:spPr>
          <p:txBody>
            <a:bodyPr anchorCtr="0" anchor="ctr" bIns="124875" lIns="124875" spcFirstLastPara="1" rIns="124875" wrap="square" tIns="124875">
              <a:noAutofit/>
            </a:bodyPr>
            <a:lstStyle/>
            <a:p>
              <a:pPr indent="0" lvl="0" marL="0" marR="0" rtl="0" algn="l">
                <a:lnSpc>
                  <a:spcPct val="100000"/>
                </a:lnSpc>
                <a:spcBef>
                  <a:spcPts val="0"/>
                </a:spcBef>
                <a:spcAft>
                  <a:spcPts val="0"/>
                </a:spcAft>
                <a:buClr>
                  <a:srgbClr val="000000"/>
                </a:buClr>
                <a:buSzPts val="1895"/>
                <a:buFont typeface="Arial"/>
                <a:buNone/>
              </a:pPr>
              <a:r>
                <a:t/>
              </a:r>
              <a:endParaRPr b="0" i="0" sz="1895" u="none" cap="none" strike="noStrike">
                <a:solidFill>
                  <a:srgbClr val="000000"/>
                </a:solidFill>
                <a:latin typeface="Arial"/>
                <a:ea typeface="Arial"/>
                <a:cs typeface="Arial"/>
                <a:sym typeface="Arial"/>
              </a:endParaRPr>
            </a:p>
          </p:txBody>
        </p:sp>
        <p:sp>
          <p:nvSpPr>
            <p:cNvPr id="9799" name="Google Shape;9799;g3d53bdb51f7_0_4917"/>
            <p:cNvSpPr/>
            <p:nvPr/>
          </p:nvSpPr>
          <p:spPr>
            <a:xfrm>
              <a:off x="2996125" y="1060325"/>
              <a:ext cx="11325" cy="17625"/>
            </a:xfrm>
            <a:custGeom>
              <a:rect b="b" l="l" r="r" t="t"/>
              <a:pathLst>
                <a:path extrusionOk="0" h="705" w="453">
                  <a:moveTo>
                    <a:pt x="285" y="1"/>
                  </a:moveTo>
                  <a:lnTo>
                    <a:pt x="218" y="18"/>
                  </a:lnTo>
                  <a:lnTo>
                    <a:pt x="151" y="51"/>
                  </a:lnTo>
                  <a:lnTo>
                    <a:pt x="101" y="101"/>
                  </a:lnTo>
                  <a:lnTo>
                    <a:pt x="67" y="152"/>
                  </a:lnTo>
                  <a:lnTo>
                    <a:pt x="34" y="219"/>
                  </a:lnTo>
                  <a:lnTo>
                    <a:pt x="0" y="286"/>
                  </a:lnTo>
                  <a:lnTo>
                    <a:pt x="0" y="353"/>
                  </a:lnTo>
                  <a:lnTo>
                    <a:pt x="0" y="420"/>
                  </a:lnTo>
                  <a:lnTo>
                    <a:pt x="34" y="487"/>
                  </a:lnTo>
                  <a:lnTo>
                    <a:pt x="67" y="554"/>
                  </a:lnTo>
                  <a:lnTo>
                    <a:pt x="101" y="604"/>
                  </a:lnTo>
                  <a:lnTo>
                    <a:pt x="151" y="654"/>
                  </a:lnTo>
                  <a:lnTo>
                    <a:pt x="218" y="688"/>
                  </a:lnTo>
                  <a:lnTo>
                    <a:pt x="285" y="704"/>
                  </a:lnTo>
                  <a:lnTo>
                    <a:pt x="402" y="704"/>
                  </a:lnTo>
                  <a:lnTo>
                    <a:pt x="436" y="688"/>
                  </a:lnTo>
                  <a:lnTo>
                    <a:pt x="452" y="654"/>
                  </a:lnTo>
                  <a:lnTo>
                    <a:pt x="452" y="604"/>
                  </a:lnTo>
                  <a:lnTo>
                    <a:pt x="452" y="570"/>
                  </a:lnTo>
                  <a:lnTo>
                    <a:pt x="436" y="537"/>
                  </a:lnTo>
                  <a:lnTo>
                    <a:pt x="402" y="520"/>
                  </a:lnTo>
                  <a:lnTo>
                    <a:pt x="352" y="503"/>
                  </a:lnTo>
                  <a:lnTo>
                    <a:pt x="302" y="503"/>
                  </a:lnTo>
                  <a:lnTo>
                    <a:pt x="251" y="470"/>
                  </a:lnTo>
                  <a:lnTo>
                    <a:pt x="218" y="420"/>
                  </a:lnTo>
                  <a:lnTo>
                    <a:pt x="201" y="353"/>
                  </a:lnTo>
                  <a:lnTo>
                    <a:pt x="218" y="286"/>
                  </a:lnTo>
                  <a:lnTo>
                    <a:pt x="251" y="235"/>
                  </a:lnTo>
                  <a:lnTo>
                    <a:pt x="302" y="202"/>
                  </a:lnTo>
                  <a:lnTo>
                    <a:pt x="352" y="202"/>
                  </a:lnTo>
                  <a:lnTo>
                    <a:pt x="402" y="185"/>
                  </a:lnTo>
                  <a:lnTo>
                    <a:pt x="436" y="168"/>
                  </a:lnTo>
                  <a:lnTo>
                    <a:pt x="452" y="135"/>
                  </a:lnTo>
                  <a:lnTo>
                    <a:pt x="452" y="101"/>
                  </a:lnTo>
                  <a:lnTo>
                    <a:pt x="452" y="51"/>
                  </a:lnTo>
                  <a:lnTo>
                    <a:pt x="436" y="18"/>
                  </a:lnTo>
                  <a:lnTo>
                    <a:pt x="402" y="1"/>
                  </a:lnTo>
                  <a:close/>
                </a:path>
              </a:pathLst>
            </a:custGeom>
            <a:solidFill>
              <a:srgbClr val="1C6EFF"/>
            </a:solidFill>
            <a:ln>
              <a:noFill/>
            </a:ln>
          </p:spPr>
          <p:txBody>
            <a:bodyPr anchorCtr="0" anchor="ctr" bIns="124875" lIns="124875" spcFirstLastPara="1" rIns="124875" wrap="square" tIns="124875">
              <a:noAutofit/>
            </a:bodyPr>
            <a:lstStyle/>
            <a:p>
              <a:pPr indent="0" lvl="0" marL="0" marR="0" rtl="0" algn="l">
                <a:lnSpc>
                  <a:spcPct val="100000"/>
                </a:lnSpc>
                <a:spcBef>
                  <a:spcPts val="0"/>
                </a:spcBef>
                <a:spcAft>
                  <a:spcPts val="0"/>
                </a:spcAft>
                <a:buClr>
                  <a:srgbClr val="000000"/>
                </a:buClr>
                <a:buSzPts val="1895"/>
                <a:buFont typeface="Arial"/>
                <a:buNone/>
              </a:pPr>
              <a:r>
                <a:t/>
              </a:r>
              <a:endParaRPr b="0" i="0" sz="1895" u="none" cap="none" strike="noStrike">
                <a:solidFill>
                  <a:srgbClr val="000000"/>
                </a:solidFill>
                <a:latin typeface="Arial"/>
                <a:ea typeface="Arial"/>
                <a:cs typeface="Arial"/>
                <a:sym typeface="Arial"/>
              </a:endParaRPr>
            </a:p>
          </p:txBody>
        </p:sp>
        <p:sp>
          <p:nvSpPr>
            <p:cNvPr id="9800" name="Google Shape;9800;g3d53bdb51f7_0_4917"/>
            <p:cNvSpPr/>
            <p:nvPr/>
          </p:nvSpPr>
          <p:spPr>
            <a:xfrm>
              <a:off x="3002400" y="1072900"/>
              <a:ext cx="11750" cy="18025"/>
            </a:xfrm>
            <a:custGeom>
              <a:rect b="b" l="l" r="r" t="t"/>
              <a:pathLst>
                <a:path extrusionOk="0" h="721" w="470">
                  <a:moveTo>
                    <a:pt x="101" y="0"/>
                  </a:moveTo>
                  <a:lnTo>
                    <a:pt x="67" y="17"/>
                  </a:lnTo>
                  <a:lnTo>
                    <a:pt x="34" y="34"/>
                  </a:lnTo>
                  <a:lnTo>
                    <a:pt x="17" y="67"/>
                  </a:lnTo>
                  <a:lnTo>
                    <a:pt x="0" y="101"/>
                  </a:lnTo>
                  <a:lnTo>
                    <a:pt x="17" y="151"/>
                  </a:lnTo>
                  <a:lnTo>
                    <a:pt x="34" y="185"/>
                  </a:lnTo>
                  <a:lnTo>
                    <a:pt x="67" y="201"/>
                  </a:lnTo>
                  <a:lnTo>
                    <a:pt x="101" y="201"/>
                  </a:lnTo>
                  <a:lnTo>
                    <a:pt x="168" y="218"/>
                  </a:lnTo>
                  <a:lnTo>
                    <a:pt x="218" y="252"/>
                  </a:lnTo>
                  <a:lnTo>
                    <a:pt x="252" y="302"/>
                  </a:lnTo>
                  <a:lnTo>
                    <a:pt x="268" y="369"/>
                  </a:lnTo>
                  <a:lnTo>
                    <a:pt x="252" y="436"/>
                  </a:lnTo>
                  <a:lnTo>
                    <a:pt x="218" y="486"/>
                  </a:lnTo>
                  <a:lnTo>
                    <a:pt x="168" y="520"/>
                  </a:lnTo>
                  <a:lnTo>
                    <a:pt x="101" y="520"/>
                  </a:lnTo>
                  <a:lnTo>
                    <a:pt x="67" y="537"/>
                  </a:lnTo>
                  <a:lnTo>
                    <a:pt x="34" y="553"/>
                  </a:lnTo>
                  <a:lnTo>
                    <a:pt x="17" y="587"/>
                  </a:lnTo>
                  <a:lnTo>
                    <a:pt x="0" y="620"/>
                  </a:lnTo>
                  <a:lnTo>
                    <a:pt x="17" y="671"/>
                  </a:lnTo>
                  <a:lnTo>
                    <a:pt x="34" y="704"/>
                  </a:lnTo>
                  <a:lnTo>
                    <a:pt x="67" y="721"/>
                  </a:lnTo>
                  <a:lnTo>
                    <a:pt x="185" y="721"/>
                  </a:lnTo>
                  <a:lnTo>
                    <a:pt x="252" y="704"/>
                  </a:lnTo>
                  <a:lnTo>
                    <a:pt x="302" y="671"/>
                  </a:lnTo>
                  <a:lnTo>
                    <a:pt x="369" y="620"/>
                  </a:lnTo>
                  <a:lnTo>
                    <a:pt x="402" y="570"/>
                  </a:lnTo>
                  <a:lnTo>
                    <a:pt x="436" y="503"/>
                  </a:lnTo>
                  <a:lnTo>
                    <a:pt x="453" y="436"/>
                  </a:lnTo>
                  <a:lnTo>
                    <a:pt x="469" y="369"/>
                  </a:lnTo>
                  <a:lnTo>
                    <a:pt x="453" y="302"/>
                  </a:lnTo>
                  <a:lnTo>
                    <a:pt x="436" y="235"/>
                  </a:lnTo>
                  <a:lnTo>
                    <a:pt x="402" y="168"/>
                  </a:lnTo>
                  <a:lnTo>
                    <a:pt x="369" y="118"/>
                  </a:lnTo>
                  <a:lnTo>
                    <a:pt x="302" y="67"/>
                  </a:lnTo>
                  <a:lnTo>
                    <a:pt x="252" y="34"/>
                  </a:lnTo>
                  <a:lnTo>
                    <a:pt x="185" y="17"/>
                  </a:lnTo>
                  <a:lnTo>
                    <a:pt x="101" y="0"/>
                  </a:lnTo>
                  <a:close/>
                </a:path>
              </a:pathLst>
            </a:custGeom>
            <a:solidFill>
              <a:srgbClr val="1C6EFF"/>
            </a:solidFill>
            <a:ln>
              <a:noFill/>
            </a:ln>
          </p:spPr>
          <p:txBody>
            <a:bodyPr anchorCtr="0" anchor="ctr" bIns="124875" lIns="124875" spcFirstLastPara="1" rIns="124875" wrap="square" tIns="124875">
              <a:noAutofit/>
            </a:bodyPr>
            <a:lstStyle/>
            <a:p>
              <a:pPr indent="0" lvl="0" marL="0" marR="0" rtl="0" algn="l">
                <a:lnSpc>
                  <a:spcPct val="100000"/>
                </a:lnSpc>
                <a:spcBef>
                  <a:spcPts val="0"/>
                </a:spcBef>
                <a:spcAft>
                  <a:spcPts val="0"/>
                </a:spcAft>
                <a:buClr>
                  <a:srgbClr val="000000"/>
                </a:buClr>
                <a:buSzPts val="1895"/>
                <a:buFont typeface="Arial"/>
                <a:buNone/>
              </a:pPr>
              <a:r>
                <a:t/>
              </a:r>
              <a:endParaRPr b="0" i="0" sz="1895" u="none" cap="none" strike="noStrike">
                <a:solidFill>
                  <a:srgbClr val="000000"/>
                </a:solidFill>
                <a:latin typeface="Arial"/>
                <a:ea typeface="Arial"/>
                <a:cs typeface="Arial"/>
                <a:sym typeface="Arial"/>
              </a:endParaRPr>
            </a:p>
          </p:txBody>
        </p:sp>
        <p:sp>
          <p:nvSpPr>
            <p:cNvPr id="9801" name="Google Shape;9801;g3d53bdb51f7_0_4917"/>
            <p:cNvSpPr/>
            <p:nvPr/>
          </p:nvSpPr>
          <p:spPr>
            <a:xfrm>
              <a:off x="3001975" y="1085875"/>
              <a:ext cx="5050" cy="8400"/>
            </a:xfrm>
            <a:custGeom>
              <a:rect b="b" l="l" r="r" t="t"/>
              <a:pathLst>
                <a:path extrusionOk="0" h="336" w="202">
                  <a:moveTo>
                    <a:pt x="101" y="1"/>
                  </a:moveTo>
                  <a:lnTo>
                    <a:pt x="68" y="18"/>
                  </a:lnTo>
                  <a:lnTo>
                    <a:pt x="34" y="34"/>
                  </a:lnTo>
                  <a:lnTo>
                    <a:pt x="17" y="68"/>
                  </a:lnTo>
                  <a:lnTo>
                    <a:pt x="1" y="101"/>
                  </a:lnTo>
                  <a:lnTo>
                    <a:pt x="1" y="235"/>
                  </a:lnTo>
                  <a:lnTo>
                    <a:pt x="17" y="269"/>
                  </a:lnTo>
                  <a:lnTo>
                    <a:pt x="34" y="302"/>
                  </a:lnTo>
                  <a:lnTo>
                    <a:pt x="68" y="336"/>
                  </a:lnTo>
                  <a:lnTo>
                    <a:pt x="151" y="336"/>
                  </a:lnTo>
                  <a:lnTo>
                    <a:pt x="168" y="302"/>
                  </a:lnTo>
                  <a:lnTo>
                    <a:pt x="202" y="269"/>
                  </a:lnTo>
                  <a:lnTo>
                    <a:pt x="202" y="235"/>
                  </a:lnTo>
                  <a:lnTo>
                    <a:pt x="202" y="101"/>
                  </a:lnTo>
                  <a:lnTo>
                    <a:pt x="202" y="68"/>
                  </a:lnTo>
                  <a:lnTo>
                    <a:pt x="168" y="34"/>
                  </a:lnTo>
                  <a:lnTo>
                    <a:pt x="151" y="18"/>
                  </a:lnTo>
                  <a:lnTo>
                    <a:pt x="101" y="1"/>
                  </a:lnTo>
                  <a:close/>
                </a:path>
              </a:pathLst>
            </a:custGeom>
            <a:solidFill>
              <a:srgbClr val="1C6EFF"/>
            </a:solidFill>
            <a:ln>
              <a:noFill/>
            </a:ln>
          </p:spPr>
          <p:txBody>
            <a:bodyPr anchorCtr="0" anchor="ctr" bIns="124875" lIns="124875" spcFirstLastPara="1" rIns="124875" wrap="square" tIns="124875">
              <a:noAutofit/>
            </a:bodyPr>
            <a:lstStyle/>
            <a:p>
              <a:pPr indent="0" lvl="0" marL="0" marR="0" rtl="0" algn="l">
                <a:lnSpc>
                  <a:spcPct val="100000"/>
                </a:lnSpc>
                <a:spcBef>
                  <a:spcPts val="0"/>
                </a:spcBef>
                <a:spcAft>
                  <a:spcPts val="0"/>
                </a:spcAft>
                <a:buClr>
                  <a:srgbClr val="000000"/>
                </a:buClr>
                <a:buSzPts val="1895"/>
                <a:buFont typeface="Arial"/>
                <a:buNone/>
              </a:pPr>
              <a:r>
                <a:t/>
              </a:r>
              <a:endParaRPr b="0" i="0" sz="1895" u="none" cap="none" strike="noStrike">
                <a:solidFill>
                  <a:srgbClr val="000000"/>
                </a:solidFill>
                <a:latin typeface="Arial"/>
                <a:ea typeface="Arial"/>
                <a:cs typeface="Arial"/>
                <a:sym typeface="Arial"/>
              </a:endParaRPr>
            </a:p>
          </p:txBody>
        </p:sp>
        <p:sp>
          <p:nvSpPr>
            <p:cNvPr id="9802" name="Google Shape;9802;g3d53bdb51f7_0_4917"/>
            <p:cNvSpPr/>
            <p:nvPr/>
          </p:nvSpPr>
          <p:spPr>
            <a:xfrm>
              <a:off x="3001975" y="1056975"/>
              <a:ext cx="5050" cy="8400"/>
            </a:xfrm>
            <a:custGeom>
              <a:rect b="b" l="l" r="r" t="t"/>
              <a:pathLst>
                <a:path extrusionOk="0" h="336" w="202">
                  <a:moveTo>
                    <a:pt x="68" y="1"/>
                  </a:moveTo>
                  <a:lnTo>
                    <a:pt x="34" y="34"/>
                  </a:lnTo>
                  <a:lnTo>
                    <a:pt x="17" y="51"/>
                  </a:lnTo>
                  <a:lnTo>
                    <a:pt x="1" y="101"/>
                  </a:lnTo>
                  <a:lnTo>
                    <a:pt x="1" y="235"/>
                  </a:lnTo>
                  <a:lnTo>
                    <a:pt x="17" y="269"/>
                  </a:lnTo>
                  <a:lnTo>
                    <a:pt x="34" y="302"/>
                  </a:lnTo>
                  <a:lnTo>
                    <a:pt x="68" y="319"/>
                  </a:lnTo>
                  <a:lnTo>
                    <a:pt x="101" y="336"/>
                  </a:lnTo>
                  <a:lnTo>
                    <a:pt x="151" y="319"/>
                  </a:lnTo>
                  <a:lnTo>
                    <a:pt x="168" y="302"/>
                  </a:lnTo>
                  <a:lnTo>
                    <a:pt x="202" y="269"/>
                  </a:lnTo>
                  <a:lnTo>
                    <a:pt x="202" y="235"/>
                  </a:lnTo>
                  <a:lnTo>
                    <a:pt x="202" y="101"/>
                  </a:lnTo>
                  <a:lnTo>
                    <a:pt x="202" y="51"/>
                  </a:lnTo>
                  <a:lnTo>
                    <a:pt x="168" y="34"/>
                  </a:lnTo>
                  <a:lnTo>
                    <a:pt x="151" y="1"/>
                  </a:lnTo>
                  <a:close/>
                </a:path>
              </a:pathLst>
            </a:custGeom>
            <a:solidFill>
              <a:srgbClr val="1C6EFF"/>
            </a:solidFill>
            <a:ln>
              <a:noFill/>
            </a:ln>
          </p:spPr>
          <p:txBody>
            <a:bodyPr anchorCtr="0" anchor="ctr" bIns="124875" lIns="124875" spcFirstLastPara="1" rIns="124875" wrap="square" tIns="124875">
              <a:noAutofit/>
            </a:bodyPr>
            <a:lstStyle/>
            <a:p>
              <a:pPr indent="0" lvl="0" marL="0" marR="0" rtl="0" algn="l">
                <a:lnSpc>
                  <a:spcPct val="100000"/>
                </a:lnSpc>
                <a:spcBef>
                  <a:spcPts val="0"/>
                </a:spcBef>
                <a:spcAft>
                  <a:spcPts val="0"/>
                </a:spcAft>
                <a:buClr>
                  <a:srgbClr val="000000"/>
                </a:buClr>
                <a:buSzPts val="1895"/>
                <a:buFont typeface="Arial"/>
                <a:buNone/>
              </a:pPr>
              <a:r>
                <a:t/>
              </a:r>
              <a:endParaRPr b="0" i="0" sz="1895" u="none" cap="none" strike="noStrike">
                <a:solidFill>
                  <a:srgbClr val="000000"/>
                </a:solidFill>
                <a:latin typeface="Arial"/>
                <a:ea typeface="Arial"/>
                <a:cs typeface="Arial"/>
                <a:sym typeface="Arial"/>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06" name="Shape 9806"/>
        <p:cNvGrpSpPr/>
        <p:nvPr/>
      </p:nvGrpSpPr>
      <p:grpSpPr>
        <a:xfrm>
          <a:off x="0" y="0"/>
          <a:ext cx="0" cy="0"/>
          <a:chOff x="0" y="0"/>
          <a:chExt cx="0" cy="0"/>
        </a:xfrm>
      </p:grpSpPr>
      <p:sp>
        <p:nvSpPr>
          <p:cNvPr id="9807" name="Google Shape;9807;g3d53bdb51f7_0_4990"/>
          <p:cNvSpPr txBox="1"/>
          <p:nvPr>
            <p:ph type="title"/>
          </p:nvPr>
        </p:nvSpPr>
        <p:spPr>
          <a:xfrm>
            <a:off x="4306618" y="786994"/>
            <a:ext cx="4369500" cy="812100"/>
          </a:xfrm>
          <a:prstGeom prst="rect">
            <a:avLst/>
          </a:prstGeom>
          <a:noFill/>
          <a:ln>
            <a:noFill/>
          </a:ln>
        </p:spPr>
        <p:txBody>
          <a:bodyPr anchorCtr="0" anchor="t" bIns="0" lIns="0" spcFirstLastPara="1" rIns="0" wrap="square" tIns="0">
            <a:noAutofit/>
          </a:bodyPr>
          <a:lstStyle/>
          <a:p>
            <a:pPr indent="0" lvl="0" marL="0" rtl="0" algn="l">
              <a:lnSpc>
                <a:spcPct val="97000"/>
              </a:lnSpc>
              <a:spcBef>
                <a:spcPts val="0"/>
              </a:spcBef>
              <a:spcAft>
                <a:spcPts val="0"/>
              </a:spcAft>
              <a:buSzPts val="2550"/>
              <a:buNone/>
            </a:pPr>
            <a:r>
              <a:rPr lang="en"/>
              <a:t>Financial wellness through your HSA</a:t>
            </a:r>
            <a:endParaRPr/>
          </a:p>
        </p:txBody>
      </p:sp>
      <p:pic>
        <p:nvPicPr>
          <p:cNvPr id="9808" name="Google Shape;9808;g3d53bdb51f7_0_4990" title="AdobeStock_738206189.jpeg"/>
          <p:cNvPicPr preferRelativeResize="0"/>
          <p:nvPr>
            <p:ph idx="2" type="pic"/>
          </p:nvPr>
        </p:nvPicPr>
        <p:blipFill rotWithShape="1">
          <a:blip r:embed="rId3">
            <a:alphaModFix/>
          </a:blip>
          <a:srcRect b="0" l="13184" r="28737" t="0"/>
          <a:stretch/>
        </p:blipFill>
        <p:spPr>
          <a:xfrm>
            <a:off x="348885" y="407194"/>
            <a:ext cx="3610500" cy="4146300"/>
          </a:xfrm>
          <a:prstGeom prst="roundRect">
            <a:avLst>
              <a:gd fmla="val 16667" name="adj"/>
            </a:avLst>
          </a:prstGeom>
          <a:noFill/>
          <a:ln>
            <a:noFill/>
          </a:ln>
        </p:spPr>
      </p:pic>
      <p:sp>
        <p:nvSpPr>
          <p:cNvPr id="9809" name="Google Shape;9809;g3d53bdb51f7_0_4990"/>
          <p:cNvSpPr txBox="1"/>
          <p:nvPr>
            <p:ph idx="1" type="body"/>
          </p:nvPr>
        </p:nvSpPr>
        <p:spPr>
          <a:xfrm>
            <a:off x="4271400" y="2156825"/>
            <a:ext cx="4404600" cy="1943400"/>
          </a:xfrm>
          <a:prstGeom prst="rect">
            <a:avLst/>
          </a:prstGeom>
          <a:noFill/>
          <a:ln>
            <a:noFill/>
          </a:ln>
        </p:spPr>
        <p:txBody>
          <a:bodyPr anchorCtr="0" anchor="t" bIns="0" lIns="0" spcFirstLastPara="1" rIns="0" wrap="square" tIns="0">
            <a:noAutofit/>
          </a:bodyPr>
          <a:lstStyle/>
          <a:p>
            <a:pPr indent="-320669" lvl="0" marL="457200" rtl="0" algn="l">
              <a:lnSpc>
                <a:spcPct val="100000"/>
              </a:lnSpc>
              <a:spcBef>
                <a:spcPts val="1350"/>
              </a:spcBef>
              <a:spcAft>
                <a:spcPts val="0"/>
              </a:spcAft>
              <a:buSzPts val="1450"/>
              <a:buChar char="●"/>
            </a:pPr>
            <a:r>
              <a:rPr lang="en" sz="1450"/>
              <a:t>Investment guidance tool</a:t>
            </a:r>
            <a:endParaRPr sz="1450"/>
          </a:p>
          <a:p>
            <a:pPr indent="-320669" lvl="0" marL="457200" rtl="0" algn="l">
              <a:lnSpc>
                <a:spcPct val="100000"/>
              </a:lnSpc>
              <a:spcBef>
                <a:spcPts val="1350"/>
              </a:spcBef>
              <a:spcAft>
                <a:spcPts val="1000"/>
              </a:spcAft>
              <a:buSzPts val="1450"/>
              <a:buChar char="●"/>
            </a:pPr>
            <a:r>
              <a:rPr lang="en" sz="1450"/>
              <a:t>My HSA planner</a:t>
            </a:r>
            <a:endParaRPr sz="1450"/>
          </a:p>
        </p:txBody>
      </p:sp>
      <p:sp>
        <p:nvSpPr>
          <p:cNvPr id="9810" name="Google Shape;9810;g3d53bdb51f7_0_4990"/>
          <p:cNvSpPr txBox="1"/>
          <p:nvPr/>
        </p:nvSpPr>
        <p:spPr>
          <a:xfrm>
            <a:off x="315022" y="4856559"/>
            <a:ext cx="3249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rgbClr val="25146F"/>
                </a:solidFill>
                <a:latin typeface="Poppins Medium"/>
                <a:ea typeface="Poppins Medium"/>
                <a:cs typeface="Poppins Medium"/>
                <a:sym typeface="Poppins Medium"/>
              </a:rPr>
              <a:t>Page </a:t>
            </a:r>
            <a:fld id="{00000000-1234-1234-1234-123412341234}" type="slidenum">
              <a:rPr b="0" i="0" lang="en" sz="525" u="none" cap="none" strike="noStrike">
                <a:solidFill>
                  <a:srgbClr val="25146F"/>
                </a:solidFill>
                <a:latin typeface="Poppins Medium"/>
                <a:ea typeface="Poppins Medium"/>
                <a:cs typeface="Poppins Medium"/>
                <a:sym typeface="Poppins Medium"/>
              </a:rPr>
              <a:t>‹#›</a:t>
            </a:fld>
            <a:endParaRPr b="0" i="0" sz="525" u="none" cap="none" strike="noStrike">
              <a:solidFill>
                <a:srgbClr val="25146F"/>
              </a:solidFill>
              <a:latin typeface="Poppins Medium"/>
              <a:ea typeface="Poppins Medium"/>
              <a:cs typeface="Poppins Medium"/>
              <a:sym typeface="Poppins Medium"/>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14" name="Shape 9814"/>
        <p:cNvGrpSpPr/>
        <p:nvPr/>
      </p:nvGrpSpPr>
      <p:grpSpPr>
        <a:xfrm>
          <a:off x="0" y="0"/>
          <a:ext cx="0" cy="0"/>
          <a:chOff x="0" y="0"/>
          <a:chExt cx="0" cy="0"/>
        </a:xfrm>
      </p:grpSpPr>
      <p:sp>
        <p:nvSpPr>
          <p:cNvPr id="9815" name="Google Shape;9815;g3d53bdb51f7_0_4900"/>
          <p:cNvSpPr/>
          <p:nvPr/>
        </p:nvSpPr>
        <p:spPr>
          <a:xfrm>
            <a:off x="549775" y="4844250"/>
            <a:ext cx="1198200" cy="170400"/>
          </a:xfrm>
          <a:prstGeom prst="rect">
            <a:avLst/>
          </a:prstGeom>
          <a:solidFill>
            <a:srgbClr val="DBE9F7"/>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Poppins Medium"/>
              <a:ea typeface="Poppins Medium"/>
              <a:cs typeface="Poppins Medium"/>
              <a:sym typeface="Poppins Medium"/>
            </a:endParaRPr>
          </a:p>
        </p:txBody>
      </p:sp>
      <p:sp>
        <p:nvSpPr>
          <p:cNvPr id="9816" name="Google Shape;9816;g3d53bdb51f7_0_4900"/>
          <p:cNvSpPr/>
          <p:nvPr/>
        </p:nvSpPr>
        <p:spPr>
          <a:xfrm>
            <a:off x="8295100" y="4794750"/>
            <a:ext cx="633600" cy="269400"/>
          </a:xfrm>
          <a:prstGeom prst="rect">
            <a:avLst/>
          </a:prstGeom>
          <a:solidFill>
            <a:srgbClr val="CAE1F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Poppins Medium"/>
              <a:ea typeface="Poppins Medium"/>
              <a:cs typeface="Poppins Medium"/>
              <a:sym typeface="Poppins Medium"/>
            </a:endParaRPr>
          </a:p>
        </p:txBody>
      </p:sp>
      <p:sp>
        <p:nvSpPr>
          <p:cNvPr id="9817" name="Google Shape;9817;g3d53bdb51f7_0_4900"/>
          <p:cNvSpPr/>
          <p:nvPr/>
        </p:nvSpPr>
        <p:spPr>
          <a:xfrm>
            <a:off x="0" y="0"/>
            <a:ext cx="9144000" cy="823800"/>
          </a:xfrm>
          <a:prstGeom prst="rect">
            <a:avLst/>
          </a:prstGeom>
          <a:solidFill>
            <a:schemeClr val="accent5"/>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100" u="none" cap="none" strike="noStrike">
              <a:solidFill>
                <a:schemeClr val="lt1"/>
              </a:solidFill>
              <a:latin typeface="Quattrocento Sans"/>
              <a:ea typeface="Quattrocento Sans"/>
              <a:cs typeface="Quattrocento Sans"/>
              <a:sym typeface="Quattrocento Sans"/>
            </a:endParaRPr>
          </a:p>
        </p:txBody>
      </p:sp>
      <p:sp>
        <p:nvSpPr>
          <p:cNvPr id="9818" name="Google Shape;9818;g3d53bdb51f7_0_4900"/>
          <p:cNvSpPr txBox="1"/>
          <p:nvPr/>
        </p:nvSpPr>
        <p:spPr>
          <a:xfrm>
            <a:off x="2774879" y="61800"/>
            <a:ext cx="1949400" cy="7002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4100"/>
              <a:buFont typeface="Arial"/>
              <a:buNone/>
            </a:pPr>
            <a:r>
              <a:rPr lang="en" sz="4100">
                <a:solidFill>
                  <a:schemeClr val="lt1"/>
                </a:solidFill>
                <a:latin typeface="Poppins Black"/>
                <a:ea typeface="Poppins Black"/>
                <a:cs typeface="Poppins Black"/>
                <a:sym typeface="Poppins Black"/>
              </a:rPr>
              <a:t>VEBA</a:t>
            </a:r>
            <a:endParaRPr b="0" i="0" sz="4100" u="none" cap="none" strike="noStrike">
              <a:solidFill>
                <a:schemeClr val="lt1"/>
              </a:solidFill>
              <a:latin typeface="Poppins Black"/>
              <a:ea typeface="Poppins Black"/>
              <a:cs typeface="Poppins Black"/>
              <a:sym typeface="Poppins Black"/>
            </a:endParaRPr>
          </a:p>
        </p:txBody>
      </p:sp>
      <p:sp>
        <p:nvSpPr>
          <p:cNvPr id="9819" name="Google Shape;9819;g3d53bdb51f7_0_4900"/>
          <p:cNvSpPr/>
          <p:nvPr/>
        </p:nvSpPr>
        <p:spPr>
          <a:xfrm>
            <a:off x="0" y="795125"/>
            <a:ext cx="9144000" cy="446400"/>
          </a:xfrm>
          <a:prstGeom prst="rect">
            <a:avLst/>
          </a:prstGeom>
          <a:gradFill>
            <a:gsLst>
              <a:gs pos="0">
                <a:srgbClr val="FFFFFF">
                  <a:alpha val="41568"/>
                </a:srgbClr>
              </a:gs>
              <a:gs pos="22000">
                <a:srgbClr val="FFFFFF">
                  <a:alpha val="41568"/>
                </a:srgbClr>
              </a:gs>
              <a:gs pos="100000">
                <a:srgbClr val="E3E7FA">
                  <a:alpha val="41568"/>
                </a:srgbClr>
              </a:gs>
            </a:gsLst>
            <a:lin ang="539726" scaled="0"/>
          </a:gra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000" u="none" cap="none" strike="noStrike">
              <a:solidFill>
                <a:schemeClr val="dk1"/>
              </a:solidFill>
              <a:latin typeface="Poppins"/>
              <a:ea typeface="Poppins"/>
              <a:cs typeface="Poppins"/>
              <a:sym typeface="Poppins"/>
            </a:endParaRPr>
          </a:p>
        </p:txBody>
      </p:sp>
      <p:sp>
        <p:nvSpPr>
          <p:cNvPr id="9820" name="Google Shape;9820;g3d53bdb51f7_0_4900"/>
          <p:cNvSpPr txBox="1"/>
          <p:nvPr/>
        </p:nvSpPr>
        <p:spPr>
          <a:xfrm>
            <a:off x="6121062" y="61797"/>
            <a:ext cx="1359600" cy="700200"/>
          </a:xfrm>
          <a:prstGeom prst="rect">
            <a:avLst/>
          </a:prstGeom>
          <a:noFill/>
          <a:ln>
            <a:noFill/>
          </a:ln>
        </p:spPr>
        <p:txBody>
          <a:bodyPr anchorCtr="0" anchor="t" bIns="34275" lIns="68575" spcFirstLastPara="1" rIns="68575" wrap="square" tIns="34275">
            <a:spAutoFit/>
          </a:bodyPr>
          <a:lstStyle/>
          <a:p>
            <a:pPr indent="0" lvl="0" marL="0" marR="0" rtl="0" algn="l">
              <a:lnSpc>
                <a:spcPct val="100000"/>
              </a:lnSpc>
              <a:spcBef>
                <a:spcPts val="0"/>
              </a:spcBef>
              <a:spcAft>
                <a:spcPts val="0"/>
              </a:spcAft>
              <a:buClr>
                <a:srgbClr val="000000"/>
              </a:buClr>
              <a:buSzPts val="4100"/>
              <a:buFont typeface="Arial"/>
              <a:buNone/>
            </a:pPr>
            <a:r>
              <a:rPr b="0" i="0" lang="en" sz="4100" u="none" cap="none" strike="noStrike">
                <a:solidFill>
                  <a:schemeClr val="lt1"/>
                </a:solidFill>
                <a:latin typeface="Poppins Black"/>
                <a:ea typeface="Poppins Black"/>
                <a:cs typeface="Poppins Black"/>
                <a:sym typeface="Poppins Black"/>
              </a:rPr>
              <a:t>HSA</a:t>
            </a:r>
            <a:endParaRPr b="0" i="0" sz="4100" u="none" cap="none" strike="noStrike">
              <a:solidFill>
                <a:schemeClr val="lt1"/>
              </a:solidFill>
              <a:latin typeface="Poppins Black"/>
              <a:ea typeface="Poppins Black"/>
              <a:cs typeface="Poppins Black"/>
              <a:sym typeface="Poppins Black"/>
            </a:endParaRPr>
          </a:p>
        </p:txBody>
      </p:sp>
      <p:sp>
        <p:nvSpPr>
          <p:cNvPr id="9821" name="Google Shape;9821;g3d53bdb51f7_0_4900"/>
          <p:cNvSpPr/>
          <p:nvPr/>
        </p:nvSpPr>
        <p:spPr>
          <a:xfrm>
            <a:off x="0" y="2906650"/>
            <a:ext cx="9144000" cy="551700"/>
          </a:xfrm>
          <a:prstGeom prst="rect">
            <a:avLst/>
          </a:prstGeom>
          <a:gradFill>
            <a:gsLst>
              <a:gs pos="0">
                <a:srgbClr val="FFFFFF">
                  <a:alpha val="41568"/>
                </a:srgbClr>
              </a:gs>
              <a:gs pos="22000">
                <a:srgbClr val="FFFFFF">
                  <a:alpha val="41568"/>
                </a:srgbClr>
              </a:gs>
              <a:gs pos="100000">
                <a:srgbClr val="E3E7FA">
                  <a:alpha val="41568"/>
                </a:srgbClr>
              </a:gs>
            </a:gsLst>
            <a:lin ang="539726" scaled="0"/>
          </a:gra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000" u="none" cap="none" strike="noStrike">
              <a:solidFill>
                <a:schemeClr val="dk1"/>
              </a:solidFill>
              <a:latin typeface="Poppins"/>
              <a:ea typeface="Poppins"/>
              <a:cs typeface="Poppins"/>
              <a:sym typeface="Poppins"/>
            </a:endParaRPr>
          </a:p>
        </p:txBody>
      </p:sp>
      <p:sp>
        <p:nvSpPr>
          <p:cNvPr id="9822" name="Google Shape;9822;g3d53bdb51f7_0_4900"/>
          <p:cNvSpPr/>
          <p:nvPr/>
        </p:nvSpPr>
        <p:spPr>
          <a:xfrm>
            <a:off x="0" y="4037525"/>
            <a:ext cx="9144000" cy="1097100"/>
          </a:xfrm>
          <a:prstGeom prst="rect">
            <a:avLst/>
          </a:prstGeom>
          <a:gradFill>
            <a:gsLst>
              <a:gs pos="0">
                <a:srgbClr val="FFFFFF">
                  <a:alpha val="41568"/>
                </a:srgbClr>
              </a:gs>
              <a:gs pos="22000">
                <a:srgbClr val="FFFFFF">
                  <a:alpha val="41568"/>
                </a:srgbClr>
              </a:gs>
              <a:gs pos="100000">
                <a:srgbClr val="E3E7FA">
                  <a:alpha val="41568"/>
                </a:srgbClr>
              </a:gs>
            </a:gsLst>
            <a:lin ang="539726" scaled="0"/>
          </a:gra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000" u="none" cap="none" strike="noStrike">
              <a:solidFill>
                <a:schemeClr val="dk1"/>
              </a:solidFill>
              <a:latin typeface="Poppins"/>
              <a:ea typeface="Poppins"/>
              <a:cs typeface="Poppins"/>
              <a:sym typeface="Poppins"/>
            </a:endParaRPr>
          </a:p>
        </p:txBody>
      </p:sp>
      <p:cxnSp>
        <p:nvCxnSpPr>
          <p:cNvPr id="9823" name="Google Shape;9823;g3d53bdb51f7_0_4900"/>
          <p:cNvCxnSpPr/>
          <p:nvPr/>
        </p:nvCxnSpPr>
        <p:spPr>
          <a:xfrm>
            <a:off x="2228975" y="-186625"/>
            <a:ext cx="0" cy="5349600"/>
          </a:xfrm>
          <a:prstGeom prst="straightConnector1">
            <a:avLst/>
          </a:prstGeom>
          <a:noFill/>
          <a:ln cap="flat" cmpd="sng" w="9525">
            <a:solidFill>
              <a:srgbClr val="D1DCFF"/>
            </a:solidFill>
            <a:prstDash val="solid"/>
            <a:round/>
            <a:headEnd len="sm" w="sm" type="none"/>
            <a:tailEnd len="sm" w="sm" type="none"/>
          </a:ln>
        </p:spPr>
      </p:cxnSp>
      <p:cxnSp>
        <p:nvCxnSpPr>
          <p:cNvPr id="9824" name="Google Shape;9824;g3d53bdb51f7_0_4900"/>
          <p:cNvCxnSpPr/>
          <p:nvPr/>
        </p:nvCxnSpPr>
        <p:spPr>
          <a:xfrm>
            <a:off x="5686475" y="-167625"/>
            <a:ext cx="0" cy="5363700"/>
          </a:xfrm>
          <a:prstGeom prst="straightConnector1">
            <a:avLst/>
          </a:prstGeom>
          <a:noFill/>
          <a:ln cap="flat" cmpd="sng" w="9525">
            <a:solidFill>
              <a:srgbClr val="D1DCFF"/>
            </a:solidFill>
            <a:prstDash val="solid"/>
            <a:round/>
            <a:headEnd len="sm" w="sm" type="none"/>
            <a:tailEnd len="sm" w="sm" type="none"/>
          </a:ln>
        </p:spPr>
      </p:cxnSp>
      <p:sp>
        <p:nvSpPr>
          <p:cNvPr id="9825" name="Google Shape;9825;g3d53bdb51f7_0_4900"/>
          <p:cNvSpPr/>
          <p:nvPr/>
        </p:nvSpPr>
        <p:spPr>
          <a:xfrm>
            <a:off x="0" y="1797425"/>
            <a:ext cx="9144000" cy="381000"/>
          </a:xfrm>
          <a:prstGeom prst="rect">
            <a:avLst/>
          </a:prstGeom>
          <a:gradFill>
            <a:gsLst>
              <a:gs pos="0">
                <a:srgbClr val="FFFFFF">
                  <a:alpha val="41568"/>
                </a:srgbClr>
              </a:gs>
              <a:gs pos="22000">
                <a:srgbClr val="FFFFFF">
                  <a:alpha val="41568"/>
                </a:srgbClr>
              </a:gs>
              <a:gs pos="100000">
                <a:srgbClr val="E3E7FA">
                  <a:alpha val="41568"/>
                </a:srgbClr>
              </a:gs>
            </a:gsLst>
            <a:lin ang="539726" scaled="0"/>
          </a:gra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100"/>
              <a:buFont typeface="Arial"/>
              <a:buNone/>
            </a:pPr>
            <a:r>
              <a:t/>
            </a:r>
            <a:endParaRPr b="0" i="0" sz="1000" u="none" cap="none" strike="noStrike">
              <a:solidFill>
                <a:schemeClr val="dk1"/>
              </a:solidFill>
              <a:latin typeface="Poppins"/>
              <a:ea typeface="Poppins"/>
              <a:cs typeface="Poppins"/>
              <a:sym typeface="Poppins"/>
            </a:endParaRPr>
          </a:p>
        </p:txBody>
      </p:sp>
      <p:graphicFrame>
        <p:nvGraphicFramePr>
          <p:cNvPr id="9826" name="Google Shape;9826;g3d53bdb51f7_0_4900"/>
          <p:cNvGraphicFramePr/>
          <p:nvPr/>
        </p:nvGraphicFramePr>
        <p:xfrm>
          <a:off x="0" y="837411"/>
          <a:ext cx="3000000" cy="3000000"/>
        </p:xfrm>
        <a:graphic>
          <a:graphicData uri="http://schemas.openxmlformats.org/drawingml/2006/table">
            <a:tbl>
              <a:tblPr>
                <a:noFill/>
                <a:tableStyleId>{D3C620A3-3449-4220-BE3E-0AE351951A47}</a:tableStyleId>
              </a:tblPr>
              <a:tblGrid>
                <a:gridCol w="2228975"/>
                <a:gridCol w="3457500"/>
                <a:gridCol w="3457500"/>
              </a:tblGrid>
              <a:tr h="269400">
                <a:tc>
                  <a:txBody>
                    <a:bodyPr/>
                    <a:lstStyle/>
                    <a:p>
                      <a:pPr indent="0" lvl="0" marL="91440" rtl="0" algn="l">
                        <a:spcBef>
                          <a:spcPts val="0"/>
                        </a:spcBef>
                        <a:spcAft>
                          <a:spcPts val="0"/>
                        </a:spcAft>
                        <a:buNone/>
                      </a:pPr>
                      <a:r>
                        <a:rPr b="1" lang="en" sz="1300">
                          <a:solidFill>
                            <a:schemeClr val="dk1"/>
                          </a:solidFill>
                          <a:latin typeface="Poppins"/>
                          <a:ea typeface="Poppins"/>
                          <a:cs typeface="Poppins"/>
                          <a:sym typeface="Poppins"/>
                        </a:rPr>
                        <a:t>Contribution limits</a:t>
                      </a:r>
                      <a:endParaRPr b="1" sz="1300">
                        <a:solidFill>
                          <a:schemeClr val="dk1"/>
                        </a:solidFill>
                        <a:latin typeface="Poppins"/>
                        <a:ea typeface="Poppins"/>
                        <a:cs typeface="Poppins"/>
                        <a:sym typeface="Poppins"/>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91440" rtl="0" algn="l">
                        <a:spcBef>
                          <a:spcPts val="0"/>
                        </a:spcBef>
                        <a:spcAft>
                          <a:spcPts val="0"/>
                        </a:spcAft>
                        <a:buNone/>
                      </a:pPr>
                      <a:r>
                        <a:rPr lang="en" sz="1200">
                          <a:solidFill>
                            <a:schemeClr val="dk1"/>
                          </a:solidFill>
                          <a:latin typeface="Poppins"/>
                          <a:ea typeface="Poppins"/>
                          <a:cs typeface="Poppins"/>
                          <a:sym typeface="Poppins"/>
                        </a:rPr>
                        <a:t>Determined by your employer</a:t>
                      </a:r>
                      <a:endParaRPr sz="1200">
                        <a:solidFill>
                          <a:schemeClr val="dk1"/>
                        </a:solidFill>
                        <a:latin typeface="Poppins"/>
                        <a:ea typeface="Poppins"/>
                        <a:cs typeface="Poppins"/>
                        <a:sym typeface="Poppins"/>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91440" rtl="0" algn="l">
                        <a:spcBef>
                          <a:spcPts val="0"/>
                        </a:spcBef>
                        <a:spcAft>
                          <a:spcPts val="0"/>
                        </a:spcAft>
                        <a:buNone/>
                      </a:pPr>
                      <a:r>
                        <a:rPr lang="en" sz="1200">
                          <a:solidFill>
                            <a:schemeClr val="dk1"/>
                          </a:solidFill>
                          <a:latin typeface="Poppins"/>
                          <a:ea typeface="Poppins"/>
                          <a:cs typeface="Poppins"/>
                          <a:sym typeface="Poppins"/>
                        </a:rPr>
                        <a:t>Determined by the IRS</a:t>
                      </a:r>
                      <a:endParaRPr sz="1200">
                        <a:solidFill>
                          <a:schemeClr val="dk1"/>
                        </a:solidFill>
                        <a:latin typeface="Poppins"/>
                        <a:ea typeface="Poppins"/>
                        <a:cs typeface="Poppins"/>
                        <a:sym typeface="Poppins"/>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r>
              <a:tr h="380775">
                <a:tc>
                  <a:txBody>
                    <a:bodyPr/>
                    <a:lstStyle/>
                    <a:p>
                      <a:pPr indent="0" lvl="0" marL="91440" rtl="0" algn="l">
                        <a:spcBef>
                          <a:spcPts val="0"/>
                        </a:spcBef>
                        <a:spcAft>
                          <a:spcPts val="0"/>
                        </a:spcAft>
                        <a:buNone/>
                      </a:pPr>
                      <a:r>
                        <a:rPr b="1" lang="en" sz="1300">
                          <a:solidFill>
                            <a:schemeClr val="dk1"/>
                          </a:solidFill>
                          <a:latin typeface="Poppins"/>
                          <a:ea typeface="Poppins"/>
                          <a:cs typeface="Poppins"/>
                          <a:sym typeface="Poppins"/>
                        </a:rPr>
                        <a:t>Can I use it for my dependents? </a:t>
                      </a:r>
                      <a:endParaRPr b="1" sz="1300">
                        <a:solidFill>
                          <a:schemeClr val="dk1"/>
                        </a:solidFill>
                        <a:latin typeface="Poppins"/>
                        <a:ea typeface="Poppins"/>
                        <a:cs typeface="Poppins"/>
                        <a:sym typeface="Poppins"/>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91440" rtl="0" algn="l">
                        <a:spcBef>
                          <a:spcPts val="0"/>
                        </a:spcBef>
                        <a:spcAft>
                          <a:spcPts val="0"/>
                        </a:spcAft>
                        <a:buNone/>
                      </a:pPr>
                      <a:r>
                        <a:rPr lang="en" sz="1200">
                          <a:solidFill>
                            <a:schemeClr val="dk1"/>
                          </a:solidFill>
                          <a:latin typeface="Poppins"/>
                          <a:ea typeface="Poppins"/>
                          <a:cs typeface="Poppins"/>
                          <a:sym typeface="Poppins"/>
                        </a:rPr>
                        <a:t>Can use for any medical dependent under age 26 </a:t>
                      </a:r>
                      <a:endParaRPr sz="1200">
                        <a:solidFill>
                          <a:schemeClr val="dk1"/>
                        </a:solidFill>
                        <a:latin typeface="Poppins"/>
                        <a:ea typeface="Poppins"/>
                        <a:cs typeface="Poppins"/>
                        <a:sym typeface="Poppins"/>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91440" rtl="0" algn="l">
                        <a:spcBef>
                          <a:spcPts val="0"/>
                        </a:spcBef>
                        <a:spcAft>
                          <a:spcPts val="0"/>
                        </a:spcAft>
                        <a:buNone/>
                      </a:pPr>
                      <a:r>
                        <a:rPr lang="en" sz="1200">
                          <a:solidFill>
                            <a:schemeClr val="dk1"/>
                          </a:solidFill>
                          <a:latin typeface="Poppins"/>
                          <a:ea typeface="Poppins"/>
                          <a:cs typeface="Poppins"/>
                          <a:sym typeface="Poppins"/>
                        </a:rPr>
                        <a:t>Must be a tax dependent </a:t>
                      </a:r>
                      <a:endParaRPr sz="1200">
                        <a:solidFill>
                          <a:schemeClr val="dk1"/>
                        </a:solidFill>
                        <a:latin typeface="Poppins"/>
                        <a:ea typeface="Poppins"/>
                        <a:cs typeface="Poppins"/>
                        <a:sym typeface="Poppins"/>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r>
              <a:tr h="194900">
                <a:tc>
                  <a:txBody>
                    <a:bodyPr/>
                    <a:lstStyle/>
                    <a:p>
                      <a:pPr indent="0" lvl="0" marL="91440" rtl="0" algn="l">
                        <a:spcBef>
                          <a:spcPts val="0"/>
                        </a:spcBef>
                        <a:spcAft>
                          <a:spcPts val="0"/>
                        </a:spcAft>
                        <a:buClr>
                          <a:srgbClr val="000000"/>
                        </a:buClr>
                        <a:buSzPts val="1300"/>
                        <a:buFont typeface="Arial"/>
                        <a:buNone/>
                      </a:pPr>
                      <a:r>
                        <a:rPr b="1" lang="en" sz="1300">
                          <a:solidFill>
                            <a:schemeClr val="dk1"/>
                          </a:solidFill>
                          <a:latin typeface="Poppins"/>
                          <a:ea typeface="Poppins"/>
                          <a:cs typeface="Poppins"/>
                          <a:sym typeface="Poppins"/>
                        </a:rPr>
                        <a:t>Funding</a:t>
                      </a:r>
                      <a:endParaRPr b="1" sz="1300">
                        <a:solidFill>
                          <a:schemeClr val="dk1"/>
                        </a:solidFill>
                        <a:latin typeface="Poppins"/>
                        <a:ea typeface="Poppins"/>
                        <a:cs typeface="Poppins"/>
                        <a:sym typeface="Poppins"/>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91440" marR="0" rtl="0" algn="l">
                        <a:lnSpc>
                          <a:spcPct val="100000"/>
                        </a:lnSpc>
                        <a:spcBef>
                          <a:spcPts val="0"/>
                        </a:spcBef>
                        <a:spcAft>
                          <a:spcPts val="0"/>
                        </a:spcAft>
                        <a:buClr>
                          <a:srgbClr val="000000"/>
                        </a:buClr>
                        <a:buSzPts val="1200"/>
                        <a:buFont typeface="Arial"/>
                        <a:buNone/>
                      </a:pPr>
                      <a:r>
                        <a:rPr lang="en" sz="1200">
                          <a:solidFill>
                            <a:schemeClr val="dk1"/>
                          </a:solidFill>
                          <a:latin typeface="Poppins"/>
                          <a:ea typeface="Poppins"/>
                          <a:cs typeface="Poppins"/>
                          <a:sym typeface="Poppins"/>
                        </a:rPr>
                        <a:t>Employer funded</a:t>
                      </a:r>
                      <a:endParaRPr sz="1200">
                        <a:solidFill>
                          <a:schemeClr val="dk1"/>
                        </a:solidFill>
                        <a:latin typeface="Poppins"/>
                        <a:ea typeface="Poppins"/>
                        <a:cs typeface="Poppins"/>
                        <a:sym typeface="Poppins"/>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91440" marR="0" rtl="0" algn="l">
                        <a:lnSpc>
                          <a:spcPct val="100000"/>
                        </a:lnSpc>
                        <a:spcBef>
                          <a:spcPts val="0"/>
                        </a:spcBef>
                        <a:spcAft>
                          <a:spcPts val="0"/>
                        </a:spcAft>
                        <a:buClr>
                          <a:srgbClr val="000000"/>
                        </a:buClr>
                        <a:buSzPts val="1200"/>
                        <a:buFont typeface="Arial"/>
                        <a:buNone/>
                      </a:pPr>
                      <a:r>
                        <a:rPr lang="en" sz="1200">
                          <a:solidFill>
                            <a:schemeClr val="dk1"/>
                          </a:solidFill>
                          <a:latin typeface="Poppins"/>
                          <a:ea typeface="Poppins"/>
                          <a:cs typeface="Poppins"/>
                          <a:sym typeface="Poppins"/>
                        </a:rPr>
                        <a:t>Employer and/or employee funded</a:t>
                      </a:r>
                      <a:endParaRPr sz="1200">
                        <a:solidFill>
                          <a:schemeClr val="dk1"/>
                        </a:solidFill>
                        <a:latin typeface="Poppins"/>
                        <a:ea typeface="Poppins"/>
                        <a:cs typeface="Poppins"/>
                        <a:sym typeface="Poppins"/>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r>
              <a:tr h="575150">
                <a:tc>
                  <a:txBody>
                    <a:bodyPr/>
                    <a:lstStyle/>
                    <a:p>
                      <a:pPr indent="0" lvl="0" marL="91440" rtl="0" algn="l">
                        <a:spcBef>
                          <a:spcPts val="0"/>
                        </a:spcBef>
                        <a:spcAft>
                          <a:spcPts val="0"/>
                        </a:spcAft>
                        <a:buClr>
                          <a:srgbClr val="000000"/>
                        </a:buClr>
                        <a:buSzPts val="1300"/>
                        <a:buFont typeface="Arial"/>
                        <a:buNone/>
                      </a:pPr>
                      <a:r>
                        <a:rPr b="1" lang="en" sz="1300">
                          <a:solidFill>
                            <a:schemeClr val="dk1"/>
                          </a:solidFill>
                          <a:latin typeface="Poppins"/>
                          <a:ea typeface="Poppins"/>
                          <a:cs typeface="Poppins"/>
                          <a:sym typeface="Poppins"/>
                        </a:rPr>
                        <a:t>Tax savings</a:t>
                      </a:r>
                      <a:endParaRPr b="1" sz="1300" u="none" cap="none" strike="noStrike">
                        <a:solidFill>
                          <a:schemeClr val="dk1"/>
                        </a:solidFill>
                        <a:latin typeface="Poppins"/>
                        <a:ea typeface="Poppins"/>
                        <a:cs typeface="Poppins"/>
                        <a:sym typeface="Poppins"/>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91440" marR="0" rtl="0" algn="l">
                        <a:lnSpc>
                          <a:spcPct val="100000"/>
                        </a:lnSpc>
                        <a:spcBef>
                          <a:spcPts val="0"/>
                        </a:spcBef>
                        <a:spcAft>
                          <a:spcPts val="0"/>
                        </a:spcAft>
                        <a:buClr>
                          <a:srgbClr val="000000"/>
                        </a:buClr>
                        <a:buSzPts val="1200"/>
                        <a:buFont typeface="Arial"/>
                        <a:buNone/>
                      </a:pPr>
                      <a:r>
                        <a:rPr lang="en" sz="1200">
                          <a:solidFill>
                            <a:schemeClr val="dk1"/>
                          </a:solidFill>
                          <a:latin typeface="Poppins"/>
                          <a:ea typeface="Poppins"/>
                          <a:cs typeface="Poppins"/>
                          <a:sym typeface="Poppins"/>
                        </a:rPr>
                        <a:t>Triple tax-advantaged for contributions, earnings and withdrawals for eligible medical expenses</a:t>
                      </a:r>
                      <a:endParaRPr sz="1200">
                        <a:solidFill>
                          <a:schemeClr val="dk1"/>
                        </a:solidFill>
                        <a:latin typeface="Poppins"/>
                        <a:ea typeface="Poppins"/>
                        <a:cs typeface="Poppins"/>
                        <a:sym typeface="Poppins"/>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91440" marR="0" rtl="0" algn="l">
                        <a:lnSpc>
                          <a:spcPct val="100000"/>
                        </a:lnSpc>
                        <a:spcBef>
                          <a:spcPts val="0"/>
                        </a:spcBef>
                        <a:spcAft>
                          <a:spcPts val="0"/>
                        </a:spcAft>
                        <a:buClr>
                          <a:srgbClr val="000000"/>
                        </a:buClr>
                        <a:buSzPts val="1200"/>
                        <a:buFont typeface="Arial"/>
                        <a:buNone/>
                      </a:pPr>
                      <a:r>
                        <a:rPr lang="en" sz="1200">
                          <a:solidFill>
                            <a:schemeClr val="dk1"/>
                          </a:solidFill>
                          <a:latin typeface="Poppins"/>
                          <a:ea typeface="Poppins"/>
                          <a:cs typeface="Poppins"/>
                          <a:sym typeface="Poppins"/>
                        </a:rPr>
                        <a:t>Triple tax-advantaged for contributions, earnings and withdrawals for eligible medical expenses</a:t>
                      </a:r>
                      <a:endParaRPr sz="1200">
                        <a:solidFill>
                          <a:schemeClr val="dk1"/>
                        </a:solidFill>
                        <a:latin typeface="Poppins"/>
                        <a:ea typeface="Poppins"/>
                        <a:cs typeface="Poppins"/>
                        <a:sym typeface="Poppins"/>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r>
              <a:tr h="387475">
                <a:tc>
                  <a:txBody>
                    <a:bodyPr/>
                    <a:lstStyle/>
                    <a:p>
                      <a:pPr indent="0" lvl="0" marL="91440" marR="0" rtl="0" algn="l">
                        <a:lnSpc>
                          <a:spcPct val="100000"/>
                        </a:lnSpc>
                        <a:spcBef>
                          <a:spcPts val="0"/>
                        </a:spcBef>
                        <a:spcAft>
                          <a:spcPts val="0"/>
                        </a:spcAft>
                        <a:buClr>
                          <a:srgbClr val="000000"/>
                        </a:buClr>
                        <a:buSzPts val="1300"/>
                        <a:buFont typeface="Arial"/>
                        <a:buNone/>
                      </a:pPr>
                      <a:r>
                        <a:rPr b="1" lang="en" sz="1300" u="none" cap="none" strike="noStrike">
                          <a:solidFill>
                            <a:schemeClr val="dk1"/>
                          </a:solidFill>
                          <a:latin typeface="Poppins"/>
                          <a:ea typeface="Poppins"/>
                          <a:cs typeface="Poppins"/>
                          <a:sym typeface="Poppins"/>
                        </a:rPr>
                        <a:t>Health plan eligibility</a:t>
                      </a:r>
                      <a:endParaRPr sz="1400" u="none" cap="none" strike="noStrike"/>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91440" marR="0" rtl="0" algn="l">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Poppins"/>
                          <a:ea typeface="Poppins"/>
                          <a:cs typeface="Poppins"/>
                          <a:sym typeface="Poppins"/>
                        </a:rPr>
                        <a:t>Must be offered </a:t>
                      </a:r>
                      <a:r>
                        <a:rPr lang="en" sz="1200">
                          <a:solidFill>
                            <a:schemeClr val="dk1"/>
                          </a:solidFill>
                          <a:latin typeface="Poppins"/>
                          <a:ea typeface="Poppins"/>
                          <a:cs typeface="Poppins"/>
                          <a:sym typeface="Poppins"/>
                        </a:rPr>
                        <a:t>with</a:t>
                      </a:r>
                      <a:r>
                        <a:rPr lang="en" sz="1200" u="none" cap="none" strike="noStrike">
                          <a:solidFill>
                            <a:schemeClr val="dk1"/>
                          </a:solidFill>
                          <a:latin typeface="Poppins"/>
                          <a:ea typeface="Poppins"/>
                          <a:cs typeface="Poppins"/>
                          <a:sym typeface="Poppins"/>
                        </a:rPr>
                        <a:t> group health </a:t>
                      </a:r>
                      <a:endParaRPr sz="1200" u="none" cap="none" strike="noStrike">
                        <a:solidFill>
                          <a:schemeClr val="dk1"/>
                        </a:solidFill>
                        <a:latin typeface="Poppins"/>
                        <a:ea typeface="Poppins"/>
                        <a:cs typeface="Poppins"/>
                        <a:sym typeface="Poppins"/>
                      </a:endParaRPr>
                    </a:p>
                    <a:p>
                      <a:pPr indent="0" lvl="0" marL="91440" marR="0" rtl="0" algn="l">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Poppins"/>
                          <a:ea typeface="Poppins"/>
                          <a:cs typeface="Poppins"/>
                          <a:sym typeface="Poppins"/>
                        </a:rPr>
                        <a:t>plan by employer</a:t>
                      </a:r>
                      <a:endParaRPr sz="1200" u="none" cap="none" strike="noStrike">
                        <a:solidFill>
                          <a:schemeClr val="dk1"/>
                        </a:solidFill>
                        <a:latin typeface="Poppins"/>
                        <a:ea typeface="Poppins"/>
                        <a:cs typeface="Poppins"/>
                        <a:sym typeface="Poppins"/>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91440" marR="0" rtl="0" algn="l">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Poppins"/>
                          <a:ea typeface="Poppins"/>
                          <a:cs typeface="Poppins"/>
                          <a:sym typeface="Poppins"/>
                        </a:rPr>
                        <a:t>Must be enrolled in a high deductible health plan</a:t>
                      </a:r>
                      <a:endParaRPr sz="1200" u="none" cap="none" strike="noStrike">
                        <a:solidFill>
                          <a:schemeClr val="dk1"/>
                        </a:solidFill>
                        <a:latin typeface="Poppins"/>
                        <a:ea typeface="Poppins"/>
                        <a:cs typeface="Poppins"/>
                        <a:sym typeface="Poppins"/>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r>
              <a:tr h="331175">
                <a:tc>
                  <a:txBody>
                    <a:bodyPr/>
                    <a:lstStyle/>
                    <a:p>
                      <a:pPr indent="0" lvl="0" marL="91440" marR="0" rtl="0" algn="l">
                        <a:lnSpc>
                          <a:spcPct val="100000"/>
                        </a:lnSpc>
                        <a:spcBef>
                          <a:spcPts val="0"/>
                        </a:spcBef>
                        <a:spcAft>
                          <a:spcPts val="0"/>
                        </a:spcAft>
                        <a:buClr>
                          <a:srgbClr val="000000"/>
                        </a:buClr>
                        <a:buSzPts val="1300"/>
                        <a:buFont typeface="Arial"/>
                        <a:buNone/>
                      </a:pPr>
                      <a:r>
                        <a:rPr b="1" lang="en" sz="1300" u="none" cap="none" strike="noStrike">
                          <a:solidFill>
                            <a:schemeClr val="dk1"/>
                          </a:solidFill>
                          <a:latin typeface="Poppins"/>
                          <a:ea typeface="Poppins"/>
                          <a:cs typeface="Poppins"/>
                          <a:sym typeface="Poppins"/>
                        </a:rPr>
                        <a:t>Can participants </a:t>
                      </a:r>
                      <a:endParaRPr b="1" sz="1300" u="none" cap="none" strike="noStrike">
                        <a:solidFill>
                          <a:schemeClr val="dk1"/>
                        </a:solidFill>
                        <a:latin typeface="Poppins"/>
                        <a:ea typeface="Poppins"/>
                        <a:cs typeface="Poppins"/>
                        <a:sym typeface="Poppins"/>
                      </a:endParaRPr>
                    </a:p>
                    <a:p>
                      <a:pPr indent="0" lvl="0" marL="91440" marR="0" rtl="0" algn="l">
                        <a:lnSpc>
                          <a:spcPct val="100000"/>
                        </a:lnSpc>
                        <a:spcBef>
                          <a:spcPts val="0"/>
                        </a:spcBef>
                        <a:spcAft>
                          <a:spcPts val="0"/>
                        </a:spcAft>
                        <a:buClr>
                          <a:srgbClr val="000000"/>
                        </a:buClr>
                        <a:buSzPts val="1300"/>
                        <a:buFont typeface="Arial"/>
                        <a:buNone/>
                      </a:pPr>
                      <a:r>
                        <a:rPr b="1" lang="en" sz="1300" u="none" cap="none" strike="noStrike">
                          <a:solidFill>
                            <a:schemeClr val="dk1"/>
                          </a:solidFill>
                          <a:latin typeface="Poppins"/>
                          <a:ea typeface="Poppins"/>
                          <a:cs typeface="Poppins"/>
                          <a:sym typeface="Poppins"/>
                        </a:rPr>
                        <a:t>invest funds?</a:t>
                      </a:r>
                      <a:endParaRPr sz="1400" u="none" cap="none" strike="noStrike"/>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91440" marR="0" rtl="0" algn="l">
                        <a:lnSpc>
                          <a:spcPct val="100000"/>
                        </a:lnSpc>
                        <a:spcBef>
                          <a:spcPts val="0"/>
                        </a:spcBef>
                        <a:spcAft>
                          <a:spcPts val="0"/>
                        </a:spcAft>
                        <a:buClr>
                          <a:srgbClr val="000000"/>
                        </a:buClr>
                        <a:buSzPts val="1200"/>
                        <a:buFont typeface="Arial"/>
                        <a:buNone/>
                      </a:pPr>
                      <a:r>
                        <a:rPr lang="en" sz="1200">
                          <a:solidFill>
                            <a:schemeClr val="dk1"/>
                          </a:solidFill>
                          <a:latin typeface="Poppins"/>
                          <a:ea typeface="Poppins"/>
                          <a:cs typeface="Poppins"/>
                          <a:sym typeface="Poppins"/>
                        </a:rPr>
                        <a:t>Yes</a:t>
                      </a:r>
                      <a:endParaRPr sz="1200" u="none" cap="none" strike="noStrike">
                        <a:solidFill>
                          <a:schemeClr val="dk1"/>
                        </a:solidFill>
                        <a:latin typeface="Poppins"/>
                        <a:ea typeface="Poppins"/>
                        <a:cs typeface="Poppins"/>
                        <a:sym typeface="Poppins"/>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91440" marR="0" rtl="0" algn="l">
                        <a:lnSpc>
                          <a:spcPct val="100000"/>
                        </a:lnSpc>
                        <a:spcBef>
                          <a:spcPts val="0"/>
                        </a:spcBef>
                        <a:spcAft>
                          <a:spcPts val="0"/>
                        </a:spcAft>
                        <a:buClr>
                          <a:srgbClr val="000000"/>
                        </a:buClr>
                        <a:buSzPts val="1200"/>
                        <a:buFont typeface="Arial"/>
                        <a:buNone/>
                      </a:pPr>
                      <a:r>
                        <a:rPr lang="en" sz="1200" u="none" cap="none" strike="noStrike">
                          <a:solidFill>
                            <a:schemeClr val="dk1"/>
                          </a:solidFill>
                          <a:latin typeface="Poppins"/>
                          <a:ea typeface="Poppins"/>
                          <a:cs typeface="Poppins"/>
                          <a:sym typeface="Poppins"/>
                        </a:rPr>
                        <a:t>Yes</a:t>
                      </a:r>
                      <a:endParaRPr sz="1200" u="none" cap="none" strike="noStrike">
                        <a:solidFill>
                          <a:schemeClr val="dk1"/>
                        </a:solidFill>
                        <a:latin typeface="Poppins"/>
                        <a:ea typeface="Poppins"/>
                        <a:cs typeface="Poppins"/>
                        <a:sym typeface="Poppins"/>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r>
              <a:tr h="787675">
                <a:tc>
                  <a:txBody>
                    <a:bodyPr/>
                    <a:lstStyle/>
                    <a:p>
                      <a:pPr indent="0" lvl="0" marL="91440" rtl="0" algn="l">
                        <a:spcBef>
                          <a:spcPts val="0"/>
                        </a:spcBef>
                        <a:spcAft>
                          <a:spcPts val="0"/>
                        </a:spcAft>
                        <a:buClr>
                          <a:srgbClr val="000000"/>
                        </a:buClr>
                        <a:buSzPts val="1300"/>
                        <a:buFont typeface="Arial"/>
                        <a:buNone/>
                      </a:pPr>
                      <a:r>
                        <a:rPr b="1" lang="en" sz="1300">
                          <a:solidFill>
                            <a:schemeClr val="dk1"/>
                          </a:solidFill>
                          <a:latin typeface="Poppins"/>
                          <a:ea typeface="Poppins"/>
                          <a:cs typeface="Poppins"/>
                          <a:sym typeface="Poppins"/>
                        </a:rPr>
                        <a:t>Use it post-employment</a:t>
                      </a:r>
                      <a:endParaRPr b="1" sz="1300" u="none" cap="none" strike="noStrike">
                        <a:solidFill>
                          <a:schemeClr val="dk1"/>
                        </a:solidFill>
                        <a:latin typeface="Poppins"/>
                        <a:ea typeface="Poppins"/>
                        <a:cs typeface="Poppins"/>
                        <a:sym typeface="Poppins"/>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91440" marR="0" rtl="0" algn="l">
                        <a:lnSpc>
                          <a:spcPct val="100000"/>
                        </a:lnSpc>
                        <a:spcBef>
                          <a:spcPts val="0"/>
                        </a:spcBef>
                        <a:spcAft>
                          <a:spcPts val="0"/>
                        </a:spcAft>
                        <a:buClr>
                          <a:srgbClr val="000000"/>
                        </a:buClr>
                        <a:buSzPts val="1500"/>
                        <a:buFont typeface="Arial"/>
                        <a:buNone/>
                      </a:pPr>
                      <a:r>
                        <a:rPr lang="en" sz="1200">
                          <a:solidFill>
                            <a:schemeClr val="dk1"/>
                          </a:solidFill>
                          <a:latin typeface="Poppins"/>
                          <a:ea typeface="Poppins"/>
                          <a:cs typeface="Poppins"/>
                          <a:sym typeface="Poppins"/>
                        </a:rPr>
                        <a:t>COBRA premiums and eligible out of pocket medical expenses Funds can be used to pay for health insurance premiums post employment as well as eligible medical expenses</a:t>
                      </a:r>
                      <a:endParaRPr sz="1200">
                        <a:solidFill>
                          <a:schemeClr val="dk1"/>
                        </a:solidFill>
                        <a:latin typeface="Poppins"/>
                        <a:ea typeface="Poppins"/>
                        <a:cs typeface="Poppins"/>
                        <a:sym typeface="Poppins"/>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c>
                  <a:txBody>
                    <a:bodyPr/>
                    <a:lstStyle/>
                    <a:p>
                      <a:pPr indent="0" lvl="0" marL="91440" marR="0" rtl="0" algn="l">
                        <a:lnSpc>
                          <a:spcPct val="100000"/>
                        </a:lnSpc>
                        <a:spcBef>
                          <a:spcPts val="0"/>
                        </a:spcBef>
                        <a:spcAft>
                          <a:spcPts val="0"/>
                        </a:spcAft>
                        <a:buClr>
                          <a:srgbClr val="000000"/>
                        </a:buClr>
                        <a:buSzPts val="1200"/>
                        <a:buFont typeface="Arial"/>
                        <a:buNone/>
                      </a:pPr>
                      <a:r>
                        <a:rPr lang="en" sz="1200">
                          <a:solidFill>
                            <a:schemeClr val="dk1"/>
                          </a:solidFill>
                          <a:latin typeface="Poppins"/>
                          <a:ea typeface="Poppins"/>
                          <a:cs typeface="Poppins"/>
                          <a:sym typeface="Poppins"/>
                        </a:rPr>
                        <a:t>Funds can be used to pay COBRA premiums and eligible out of pocket medical expenses</a:t>
                      </a:r>
                      <a:endParaRPr sz="1200" u="none" cap="none" strike="noStrike">
                        <a:solidFill>
                          <a:schemeClr val="dk1"/>
                        </a:solidFill>
                        <a:latin typeface="Poppins"/>
                        <a:ea typeface="Poppins"/>
                        <a:cs typeface="Poppins"/>
                        <a:sym typeface="Poppins"/>
                      </a:endParaRPr>
                    </a:p>
                  </a:txBody>
                  <a:tcPr marT="91425" marB="91425" marR="91425" marL="91425" anchor="ctr">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alpha val="0"/>
                        </a:schemeClr>
                      </a:solidFill>
                      <a:prstDash val="solid"/>
                      <a:round/>
                      <a:headEnd len="sm" w="sm" type="none"/>
                      <a:tailEnd len="sm" w="sm" type="none"/>
                    </a:lnB>
                  </a:tcPr>
                </a:tc>
              </a:tr>
            </a:tbl>
          </a:graphicData>
        </a:graphic>
      </p:graphicFrame>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30" name="Shape 9830"/>
        <p:cNvGrpSpPr/>
        <p:nvPr/>
      </p:nvGrpSpPr>
      <p:grpSpPr>
        <a:xfrm>
          <a:off x="0" y="0"/>
          <a:ext cx="0" cy="0"/>
          <a:chOff x="0" y="0"/>
          <a:chExt cx="0" cy="0"/>
        </a:xfrm>
      </p:grpSpPr>
      <p:sp>
        <p:nvSpPr>
          <p:cNvPr id="9831" name="Google Shape;9831;g3d53bdb51f7_0_15314"/>
          <p:cNvSpPr txBox="1"/>
          <p:nvPr>
            <p:ph type="title"/>
          </p:nvPr>
        </p:nvSpPr>
        <p:spPr>
          <a:xfrm>
            <a:off x="315025" y="1899145"/>
            <a:ext cx="3349200" cy="1345200"/>
          </a:xfrm>
          <a:prstGeom prst="rect">
            <a:avLst/>
          </a:prstGeom>
          <a:noFill/>
          <a:ln>
            <a:noFill/>
          </a:ln>
        </p:spPr>
        <p:txBody>
          <a:bodyPr anchorCtr="0" anchor="ctr" bIns="0" lIns="0" spcFirstLastPara="1" rIns="0" wrap="square" tIns="0">
            <a:noAutofit/>
          </a:bodyPr>
          <a:lstStyle/>
          <a:p>
            <a:pPr indent="0" lvl="0" marL="0" rtl="0" algn="l">
              <a:lnSpc>
                <a:spcPct val="101000"/>
              </a:lnSpc>
              <a:spcBef>
                <a:spcPts val="0"/>
              </a:spcBef>
              <a:spcAft>
                <a:spcPts val="0"/>
              </a:spcAft>
              <a:buSzPts val="2550"/>
              <a:buNone/>
            </a:pPr>
            <a:r>
              <a:rPr lang="en" sz="2650"/>
              <a:t>You decide –</a:t>
            </a:r>
            <a:endParaRPr sz="2650"/>
          </a:p>
          <a:p>
            <a:pPr indent="0" lvl="0" marL="0" rtl="0" algn="l">
              <a:lnSpc>
                <a:spcPct val="101000"/>
              </a:lnSpc>
              <a:spcBef>
                <a:spcPts val="0"/>
              </a:spcBef>
              <a:spcAft>
                <a:spcPts val="0"/>
              </a:spcAft>
              <a:buSzPts val="2550"/>
              <a:buNone/>
            </a:pPr>
            <a:r>
              <a:rPr lang="en" sz="2650"/>
              <a:t>A hybrid</a:t>
            </a:r>
            <a:endParaRPr sz="2650"/>
          </a:p>
          <a:p>
            <a:pPr indent="0" lvl="0" marL="0" rtl="0" algn="l">
              <a:lnSpc>
                <a:spcPct val="101000"/>
              </a:lnSpc>
              <a:spcBef>
                <a:spcPts val="0"/>
              </a:spcBef>
              <a:spcAft>
                <a:spcPts val="0"/>
              </a:spcAft>
              <a:buSzPts val="2550"/>
              <a:buNone/>
            </a:pPr>
            <a:r>
              <a:t/>
            </a:r>
            <a:endParaRPr b="0" sz="1200"/>
          </a:p>
          <a:p>
            <a:pPr indent="0" lvl="0" marL="0" rtl="0" algn="l">
              <a:lnSpc>
                <a:spcPct val="101000"/>
              </a:lnSpc>
              <a:spcBef>
                <a:spcPts val="0"/>
              </a:spcBef>
              <a:spcAft>
                <a:spcPts val="0"/>
              </a:spcAft>
              <a:buSzPts val="2550"/>
              <a:buNone/>
            </a:pPr>
            <a:r>
              <a:rPr b="0" lang="en" sz="1200"/>
              <a:t>*If allowed by your employer</a:t>
            </a:r>
            <a:endParaRPr b="0" sz="1200"/>
          </a:p>
        </p:txBody>
      </p:sp>
      <p:sp>
        <p:nvSpPr>
          <p:cNvPr id="9832" name="Google Shape;9832;g3d53bdb51f7_0_15314"/>
          <p:cNvSpPr txBox="1"/>
          <p:nvPr>
            <p:ph idx="4294967295" type="subTitle"/>
          </p:nvPr>
        </p:nvSpPr>
        <p:spPr>
          <a:xfrm>
            <a:off x="4326200" y="740600"/>
            <a:ext cx="4254000" cy="35766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1000"/>
              </a:spcBef>
              <a:spcAft>
                <a:spcPts val="0"/>
              </a:spcAft>
              <a:buNone/>
            </a:pPr>
            <a:r>
              <a:rPr lang="en" sz="1300">
                <a:latin typeface="Poppins"/>
                <a:ea typeface="Poppins"/>
                <a:cs typeface="Poppins"/>
                <a:sym typeface="Poppins"/>
              </a:rPr>
              <a:t>You can choose the account you’d like your funds to go into. Your employer will contribute the same amount of funds to any account.</a:t>
            </a:r>
            <a:endParaRPr sz="1300">
              <a:latin typeface="Poppins"/>
              <a:ea typeface="Poppins"/>
              <a:cs typeface="Poppins"/>
              <a:sym typeface="Poppins"/>
            </a:endParaRPr>
          </a:p>
          <a:p>
            <a:pPr indent="-311150" lvl="0" marL="457200" marR="0" rtl="0" algn="l">
              <a:lnSpc>
                <a:spcPct val="100000"/>
              </a:lnSpc>
              <a:spcBef>
                <a:spcPts val="1200"/>
              </a:spcBef>
              <a:spcAft>
                <a:spcPts val="0"/>
              </a:spcAft>
              <a:buSzPts val="1300"/>
              <a:buFont typeface="Poppins"/>
              <a:buAutoNum type="arabicPeriod"/>
            </a:pPr>
            <a:r>
              <a:rPr lang="en" sz="1300">
                <a:latin typeface="Poppins"/>
                <a:ea typeface="Poppins"/>
                <a:cs typeface="Poppins"/>
                <a:sym typeface="Poppins"/>
              </a:rPr>
              <a:t>100% to the </a:t>
            </a:r>
            <a:r>
              <a:rPr b="1" lang="en" sz="1300">
                <a:latin typeface="Poppins"/>
                <a:ea typeface="Poppins"/>
                <a:cs typeface="Poppins"/>
                <a:sym typeface="Poppins"/>
              </a:rPr>
              <a:t>VEBA</a:t>
            </a:r>
            <a:endParaRPr b="1" sz="1300">
              <a:latin typeface="Poppins"/>
              <a:ea typeface="Poppins"/>
              <a:cs typeface="Poppins"/>
              <a:sym typeface="Poppins"/>
            </a:endParaRPr>
          </a:p>
          <a:p>
            <a:pPr indent="-311150" lvl="0" marL="457200" marR="0" rtl="0" algn="l">
              <a:lnSpc>
                <a:spcPct val="100000"/>
              </a:lnSpc>
              <a:spcBef>
                <a:spcPts val="0"/>
              </a:spcBef>
              <a:spcAft>
                <a:spcPts val="0"/>
              </a:spcAft>
              <a:buSzPts val="1300"/>
              <a:buFont typeface="Poppins"/>
              <a:buAutoNum type="arabicPeriod"/>
            </a:pPr>
            <a:r>
              <a:rPr lang="en" sz="1300">
                <a:latin typeface="Poppins"/>
                <a:ea typeface="Poppins"/>
                <a:cs typeface="Poppins"/>
                <a:sym typeface="Poppins"/>
              </a:rPr>
              <a:t>100% to the </a:t>
            </a:r>
            <a:r>
              <a:rPr b="1" lang="en" sz="1300">
                <a:latin typeface="Poppins"/>
                <a:ea typeface="Poppins"/>
                <a:cs typeface="Poppins"/>
                <a:sym typeface="Poppins"/>
              </a:rPr>
              <a:t>HSA</a:t>
            </a:r>
            <a:endParaRPr b="1" sz="1300">
              <a:latin typeface="Poppins"/>
              <a:ea typeface="Poppins"/>
              <a:cs typeface="Poppins"/>
              <a:sym typeface="Poppins"/>
            </a:endParaRPr>
          </a:p>
          <a:p>
            <a:pPr indent="-311150" lvl="0" marL="457200" marR="0" rtl="0" algn="l">
              <a:lnSpc>
                <a:spcPct val="100000"/>
              </a:lnSpc>
              <a:spcBef>
                <a:spcPts val="0"/>
              </a:spcBef>
              <a:spcAft>
                <a:spcPts val="0"/>
              </a:spcAft>
              <a:buSzPts val="1300"/>
              <a:buFont typeface="Poppins"/>
              <a:buAutoNum type="arabicPeriod"/>
            </a:pPr>
            <a:r>
              <a:rPr lang="en" sz="1300">
                <a:latin typeface="Poppins"/>
                <a:ea typeface="Poppins"/>
                <a:cs typeface="Poppins"/>
                <a:sym typeface="Poppins"/>
              </a:rPr>
              <a:t>50% </a:t>
            </a:r>
            <a:r>
              <a:rPr b="1" lang="en" sz="1300">
                <a:latin typeface="Poppins"/>
                <a:ea typeface="Poppins"/>
                <a:cs typeface="Poppins"/>
                <a:sym typeface="Poppins"/>
              </a:rPr>
              <a:t>VEBA </a:t>
            </a:r>
            <a:r>
              <a:rPr lang="en" sz="1300">
                <a:latin typeface="Poppins"/>
                <a:ea typeface="Poppins"/>
                <a:cs typeface="Poppins"/>
                <a:sym typeface="Poppins"/>
              </a:rPr>
              <a:t>/ 50% </a:t>
            </a:r>
            <a:r>
              <a:rPr b="1" lang="en" sz="1300">
                <a:latin typeface="Poppins"/>
                <a:ea typeface="Poppins"/>
                <a:cs typeface="Poppins"/>
                <a:sym typeface="Poppins"/>
              </a:rPr>
              <a:t>HSA</a:t>
            </a:r>
            <a:endParaRPr b="1" sz="1300">
              <a:latin typeface="Poppins"/>
              <a:ea typeface="Poppins"/>
              <a:cs typeface="Poppins"/>
              <a:sym typeface="Poppins"/>
            </a:endParaRPr>
          </a:p>
          <a:p>
            <a:pPr indent="0" lvl="0" marL="0" marR="0" rtl="0" algn="l">
              <a:lnSpc>
                <a:spcPct val="100000"/>
              </a:lnSpc>
              <a:spcBef>
                <a:spcPts val="600"/>
              </a:spcBef>
              <a:spcAft>
                <a:spcPts val="0"/>
              </a:spcAft>
              <a:buNone/>
            </a:pPr>
            <a:r>
              <a:t/>
            </a:r>
            <a:endParaRPr sz="1300">
              <a:latin typeface="Poppins"/>
              <a:ea typeface="Poppins"/>
              <a:cs typeface="Poppins"/>
              <a:sym typeface="Poppins"/>
            </a:endParaRPr>
          </a:p>
          <a:p>
            <a:pPr indent="-311145" lvl="0" marL="457200" marR="0" rtl="0" algn="l">
              <a:lnSpc>
                <a:spcPct val="100000"/>
              </a:lnSpc>
              <a:spcBef>
                <a:spcPts val="600"/>
              </a:spcBef>
              <a:spcAft>
                <a:spcPts val="0"/>
              </a:spcAft>
              <a:buClr>
                <a:srgbClr val="DA0025"/>
              </a:buClr>
              <a:buSzPts val="1300"/>
              <a:buFont typeface="Poppins"/>
              <a:buChar char="●"/>
            </a:pPr>
            <a:r>
              <a:rPr lang="en" sz="1300">
                <a:latin typeface="Poppins"/>
                <a:ea typeface="Poppins"/>
                <a:cs typeface="Poppins"/>
                <a:sym typeface="Poppins"/>
              </a:rPr>
              <a:t>Employee must limit VEBA with HSA contributions</a:t>
            </a:r>
            <a:endParaRPr sz="1300">
              <a:latin typeface="Poppins"/>
              <a:ea typeface="Poppins"/>
              <a:cs typeface="Poppins"/>
              <a:sym typeface="Poppins"/>
            </a:endParaRPr>
          </a:p>
          <a:p>
            <a:pPr indent="-311150" lvl="0" marL="457200" marR="0" rtl="0" algn="l">
              <a:lnSpc>
                <a:spcPct val="100000"/>
              </a:lnSpc>
              <a:spcBef>
                <a:spcPts val="600"/>
              </a:spcBef>
              <a:spcAft>
                <a:spcPts val="0"/>
              </a:spcAft>
              <a:buClr>
                <a:srgbClr val="DA0025"/>
              </a:buClr>
              <a:buSzPts val="1300"/>
              <a:buFont typeface="Poppins"/>
              <a:buChar char="●"/>
            </a:pPr>
            <a:r>
              <a:rPr lang="en" sz="1300">
                <a:latin typeface="Poppins"/>
                <a:ea typeface="Poppins"/>
                <a:cs typeface="Poppins"/>
                <a:sym typeface="Poppins"/>
              </a:rPr>
              <a:t>Employee can fund up to the IRS max into HSA </a:t>
            </a:r>
            <a:r>
              <a:rPr lang="en" sz="1300">
                <a:latin typeface="Poppins"/>
                <a:ea typeface="Poppins"/>
                <a:cs typeface="Poppins"/>
                <a:sym typeface="Poppins"/>
              </a:rPr>
              <a:t>through</a:t>
            </a:r>
            <a:r>
              <a:rPr lang="en" sz="1300">
                <a:latin typeface="Poppins"/>
                <a:ea typeface="Poppins"/>
                <a:cs typeface="Poppins"/>
                <a:sym typeface="Poppins"/>
              </a:rPr>
              <a:t> payroll deduction</a:t>
            </a:r>
            <a:endParaRPr sz="1300">
              <a:latin typeface="Poppins"/>
              <a:ea typeface="Poppins"/>
              <a:cs typeface="Poppins"/>
              <a:sym typeface="Poppins"/>
            </a:endParaRPr>
          </a:p>
          <a:p>
            <a:pPr indent="-311150" lvl="0" marL="457200" marR="0" rtl="0" algn="l">
              <a:lnSpc>
                <a:spcPct val="100000"/>
              </a:lnSpc>
              <a:spcBef>
                <a:spcPts val="600"/>
              </a:spcBef>
              <a:spcAft>
                <a:spcPts val="0"/>
              </a:spcAft>
              <a:buClr>
                <a:srgbClr val="DA0025"/>
              </a:buClr>
              <a:buSzPts val="1300"/>
              <a:buFont typeface="Poppins"/>
              <a:buChar char="●"/>
            </a:pPr>
            <a:r>
              <a:rPr lang="en" sz="1300">
                <a:latin typeface="Poppins"/>
                <a:ea typeface="Poppins"/>
                <a:cs typeface="Poppins"/>
                <a:sym typeface="Poppins"/>
              </a:rPr>
              <a:t>VEBA – in a limited status waiting to pay insurance premiums</a:t>
            </a:r>
            <a:endParaRPr sz="1300">
              <a:latin typeface="Poppins"/>
              <a:ea typeface="Poppins"/>
              <a:cs typeface="Poppins"/>
              <a:sym typeface="Poppins"/>
            </a:endParaRPr>
          </a:p>
          <a:p>
            <a:pPr indent="-311150" lvl="0" marL="457200" marR="0" rtl="0" algn="l">
              <a:lnSpc>
                <a:spcPct val="100000"/>
              </a:lnSpc>
              <a:spcBef>
                <a:spcPts val="600"/>
              </a:spcBef>
              <a:spcAft>
                <a:spcPts val="0"/>
              </a:spcAft>
              <a:buClr>
                <a:srgbClr val="DA0025"/>
              </a:buClr>
              <a:buSzPts val="1300"/>
              <a:buFont typeface="Poppins"/>
              <a:buChar char="●"/>
            </a:pPr>
            <a:r>
              <a:rPr lang="en" sz="1300">
                <a:latin typeface="Poppins"/>
                <a:ea typeface="Poppins"/>
                <a:cs typeface="Poppins"/>
                <a:sym typeface="Poppins"/>
              </a:rPr>
              <a:t>You can change contribution from VEBA to HSA annually</a:t>
            </a:r>
            <a:endParaRPr sz="1300">
              <a:latin typeface="Poppins"/>
              <a:ea typeface="Poppins"/>
              <a:cs typeface="Poppins"/>
              <a:sym typeface="Poppins"/>
            </a:endParaRPr>
          </a:p>
        </p:txBody>
      </p:sp>
      <p:sp>
        <p:nvSpPr>
          <p:cNvPr id="9833" name="Google Shape;9833;g3d53bdb51f7_0_15314"/>
          <p:cNvSpPr txBox="1"/>
          <p:nvPr/>
        </p:nvSpPr>
        <p:spPr>
          <a:xfrm>
            <a:off x="315022" y="4856559"/>
            <a:ext cx="3249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rgbClr val="25146F"/>
                </a:solidFill>
                <a:latin typeface="Poppins Medium"/>
                <a:ea typeface="Poppins Medium"/>
                <a:cs typeface="Poppins Medium"/>
                <a:sym typeface="Poppins Medium"/>
              </a:rPr>
              <a:t>Page </a:t>
            </a:r>
            <a:fld id="{00000000-1234-1234-1234-123412341234}" type="slidenum">
              <a:rPr b="0" i="0" lang="en" sz="525" u="none" cap="none" strike="noStrike">
                <a:solidFill>
                  <a:srgbClr val="25146F"/>
                </a:solidFill>
                <a:latin typeface="Poppins Medium"/>
                <a:ea typeface="Poppins Medium"/>
                <a:cs typeface="Poppins Medium"/>
                <a:sym typeface="Poppins Medium"/>
              </a:rPr>
              <a:t>‹#›</a:t>
            </a:fld>
            <a:endParaRPr b="0" i="0" sz="525" u="none" cap="none" strike="noStrike">
              <a:solidFill>
                <a:srgbClr val="25146F"/>
              </a:solidFill>
              <a:latin typeface="Poppins Medium"/>
              <a:ea typeface="Poppins Medium"/>
              <a:cs typeface="Poppins Medium"/>
              <a:sym typeface="Poppins Medium"/>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37" name="Shape 9837"/>
        <p:cNvGrpSpPr/>
        <p:nvPr/>
      </p:nvGrpSpPr>
      <p:grpSpPr>
        <a:xfrm>
          <a:off x="0" y="0"/>
          <a:ext cx="0" cy="0"/>
          <a:chOff x="0" y="0"/>
          <a:chExt cx="0" cy="0"/>
        </a:xfrm>
      </p:grpSpPr>
      <p:sp>
        <p:nvSpPr>
          <p:cNvPr id="9838" name="Google Shape;9838;g3d4066824e0_0_126"/>
          <p:cNvSpPr/>
          <p:nvPr/>
        </p:nvSpPr>
        <p:spPr>
          <a:xfrm rot="10800000">
            <a:off x="3785213" y="3765600"/>
            <a:ext cx="4673700" cy="822900"/>
          </a:xfrm>
          <a:prstGeom prst="roundRect">
            <a:avLst>
              <a:gd fmla="val 9283" name="adj"/>
            </a:avLst>
          </a:prstGeom>
          <a:gradFill>
            <a:gsLst>
              <a:gs pos="0">
                <a:srgbClr val="FFFFFF"/>
              </a:gs>
              <a:gs pos="23000">
                <a:srgbClr val="FFFFFF"/>
              </a:gs>
              <a:gs pos="51000">
                <a:srgbClr val="F2F4FC">
                  <a:alpha val="90588"/>
                </a:srgbClr>
              </a:gs>
              <a:gs pos="82000">
                <a:srgbClr val="E7EAFA">
                  <a:alpha val="82352"/>
                </a:srgbClr>
              </a:gs>
              <a:gs pos="100000">
                <a:srgbClr val="E3E7FA">
                  <a:alpha val="80000"/>
                </a:srgbClr>
              </a:gs>
            </a:gsLst>
            <a:lin ang="16200038" scaled="0"/>
          </a:gradFill>
          <a:ln cap="flat" cmpd="sng" w="9525">
            <a:solidFill>
              <a:srgbClr val="FFFFFF"/>
            </a:solidFill>
            <a:prstDash val="solid"/>
            <a:miter lim="800000"/>
            <a:headEnd len="sm" w="sm" type="none"/>
            <a:tailEnd len="sm" w="sm" type="none"/>
          </a:ln>
        </p:spPr>
        <p:txBody>
          <a:bodyPr anchorCtr="0" anchor="ctr" bIns="15450" lIns="30950" spcFirstLastPara="1" rIns="30950" wrap="square" tIns="15450">
            <a:noAutofit/>
          </a:bodyPr>
          <a:lstStyle/>
          <a:p>
            <a:pPr indent="0" lvl="0" marL="0" marR="0" rtl="0" algn="ctr">
              <a:lnSpc>
                <a:spcPct val="100000"/>
              </a:lnSpc>
              <a:spcBef>
                <a:spcPts val="0"/>
              </a:spcBef>
              <a:spcAft>
                <a:spcPts val="0"/>
              </a:spcAft>
              <a:buClr>
                <a:srgbClr val="000000"/>
              </a:buClr>
              <a:buSzPts val="609"/>
              <a:buFont typeface="Arial"/>
              <a:buNone/>
            </a:pPr>
            <a:r>
              <a:t/>
            </a:r>
            <a:endParaRPr b="0" i="0" sz="609" u="none" cap="none" strike="noStrike">
              <a:solidFill>
                <a:srgbClr val="FFFFFF"/>
              </a:solidFill>
              <a:latin typeface="Poppins Medium"/>
              <a:ea typeface="Poppins Medium"/>
              <a:cs typeface="Poppins Medium"/>
              <a:sym typeface="Poppins Medium"/>
            </a:endParaRPr>
          </a:p>
        </p:txBody>
      </p:sp>
      <p:sp>
        <p:nvSpPr>
          <p:cNvPr id="9839" name="Google Shape;9839;g3d4066824e0_0_126"/>
          <p:cNvSpPr/>
          <p:nvPr/>
        </p:nvSpPr>
        <p:spPr>
          <a:xfrm rot="10800000">
            <a:off x="3785213" y="2790500"/>
            <a:ext cx="4673700" cy="822900"/>
          </a:xfrm>
          <a:prstGeom prst="roundRect">
            <a:avLst>
              <a:gd fmla="val 9283" name="adj"/>
            </a:avLst>
          </a:prstGeom>
          <a:gradFill>
            <a:gsLst>
              <a:gs pos="0">
                <a:srgbClr val="FFFFFF"/>
              </a:gs>
              <a:gs pos="23000">
                <a:srgbClr val="FFFFFF"/>
              </a:gs>
              <a:gs pos="51000">
                <a:srgbClr val="F2F4FC">
                  <a:alpha val="90588"/>
                </a:srgbClr>
              </a:gs>
              <a:gs pos="82000">
                <a:srgbClr val="E7EAFA">
                  <a:alpha val="82352"/>
                </a:srgbClr>
              </a:gs>
              <a:gs pos="100000">
                <a:srgbClr val="E3E7FA">
                  <a:alpha val="80000"/>
                </a:srgbClr>
              </a:gs>
            </a:gsLst>
            <a:lin ang="16200038" scaled="0"/>
          </a:gradFill>
          <a:ln cap="flat" cmpd="sng" w="9525">
            <a:solidFill>
              <a:srgbClr val="FFFFFF"/>
            </a:solidFill>
            <a:prstDash val="solid"/>
            <a:miter lim="800000"/>
            <a:headEnd len="sm" w="sm" type="none"/>
            <a:tailEnd len="sm" w="sm" type="none"/>
          </a:ln>
        </p:spPr>
        <p:txBody>
          <a:bodyPr anchorCtr="0" anchor="ctr" bIns="15450" lIns="30950" spcFirstLastPara="1" rIns="30950" wrap="square" tIns="15450">
            <a:noAutofit/>
          </a:bodyPr>
          <a:lstStyle/>
          <a:p>
            <a:pPr indent="0" lvl="0" marL="0" marR="0" rtl="0" algn="ctr">
              <a:lnSpc>
                <a:spcPct val="100000"/>
              </a:lnSpc>
              <a:spcBef>
                <a:spcPts val="0"/>
              </a:spcBef>
              <a:spcAft>
                <a:spcPts val="0"/>
              </a:spcAft>
              <a:buClr>
                <a:srgbClr val="000000"/>
              </a:buClr>
              <a:buSzPts val="609"/>
              <a:buFont typeface="Arial"/>
              <a:buNone/>
            </a:pPr>
            <a:r>
              <a:t/>
            </a:r>
            <a:endParaRPr b="0" i="0" sz="609" u="none" cap="none" strike="noStrike">
              <a:solidFill>
                <a:srgbClr val="FFFFFF"/>
              </a:solidFill>
              <a:latin typeface="Poppins Medium"/>
              <a:ea typeface="Poppins Medium"/>
              <a:cs typeface="Poppins Medium"/>
              <a:sym typeface="Poppins Medium"/>
            </a:endParaRPr>
          </a:p>
        </p:txBody>
      </p:sp>
      <p:sp>
        <p:nvSpPr>
          <p:cNvPr id="9840" name="Google Shape;9840;g3d4066824e0_0_126"/>
          <p:cNvSpPr txBox="1"/>
          <p:nvPr>
            <p:ph type="title"/>
          </p:nvPr>
        </p:nvSpPr>
        <p:spPr>
          <a:xfrm>
            <a:off x="319009" y="319875"/>
            <a:ext cx="8498700" cy="437400"/>
          </a:xfrm>
          <a:prstGeom prst="rect">
            <a:avLst/>
          </a:prstGeom>
          <a:noFill/>
          <a:ln>
            <a:noFill/>
          </a:ln>
        </p:spPr>
        <p:txBody>
          <a:bodyPr anchorCtr="0" anchor="t" bIns="0" lIns="0" spcFirstLastPara="1" rIns="0" wrap="square" tIns="0">
            <a:noAutofit/>
          </a:bodyPr>
          <a:lstStyle/>
          <a:p>
            <a:pPr indent="0" lvl="0" marL="0" rtl="0" algn="l">
              <a:lnSpc>
                <a:spcPct val="103000"/>
              </a:lnSpc>
              <a:spcBef>
                <a:spcPts val="0"/>
              </a:spcBef>
              <a:spcAft>
                <a:spcPts val="0"/>
              </a:spcAft>
              <a:buSzPts val="2550"/>
              <a:buNone/>
            </a:pPr>
            <a:r>
              <a:rPr lang="en"/>
              <a:t>Contact Participant Services</a:t>
            </a:r>
            <a:endParaRPr/>
          </a:p>
        </p:txBody>
      </p:sp>
      <p:grpSp>
        <p:nvGrpSpPr>
          <p:cNvPr id="9841" name="Google Shape;9841;g3d4066824e0_0_126"/>
          <p:cNvGrpSpPr/>
          <p:nvPr/>
        </p:nvGrpSpPr>
        <p:grpSpPr>
          <a:xfrm>
            <a:off x="3785213" y="1815400"/>
            <a:ext cx="4673700" cy="822900"/>
            <a:chOff x="4954225" y="1428300"/>
            <a:chExt cx="4673700" cy="822900"/>
          </a:xfrm>
        </p:grpSpPr>
        <p:sp>
          <p:nvSpPr>
            <p:cNvPr id="9842" name="Google Shape;9842;g3d4066824e0_0_126"/>
            <p:cNvSpPr/>
            <p:nvPr/>
          </p:nvSpPr>
          <p:spPr>
            <a:xfrm rot="10800000">
              <a:off x="4954225" y="1428300"/>
              <a:ext cx="4673700" cy="822900"/>
            </a:xfrm>
            <a:prstGeom prst="roundRect">
              <a:avLst>
                <a:gd fmla="val 9283" name="adj"/>
              </a:avLst>
            </a:prstGeom>
            <a:gradFill>
              <a:gsLst>
                <a:gs pos="0">
                  <a:srgbClr val="FFFFFF"/>
                </a:gs>
                <a:gs pos="23000">
                  <a:srgbClr val="FFFFFF"/>
                </a:gs>
                <a:gs pos="51000">
                  <a:srgbClr val="F2F4FC">
                    <a:alpha val="90588"/>
                  </a:srgbClr>
                </a:gs>
                <a:gs pos="82000">
                  <a:srgbClr val="E7EAFA">
                    <a:alpha val="82352"/>
                  </a:srgbClr>
                </a:gs>
                <a:gs pos="100000">
                  <a:srgbClr val="E3E7FA">
                    <a:alpha val="80000"/>
                  </a:srgbClr>
                </a:gs>
              </a:gsLst>
              <a:lin ang="16200038" scaled="0"/>
            </a:gradFill>
            <a:ln cap="flat" cmpd="sng" w="9525">
              <a:solidFill>
                <a:srgbClr val="FFFFFF"/>
              </a:solidFill>
              <a:prstDash val="solid"/>
              <a:miter lim="800000"/>
              <a:headEnd len="sm" w="sm" type="none"/>
              <a:tailEnd len="sm" w="sm" type="none"/>
            </a:ln>
          </p:spPr>
          <p:txBody>
            <a:bodyPr anchorCtr="0" anchor="ctr" bIns="15450" lIns="30950" spcFirstLastPara="1" rIns="30950" wrap="square" tIns="15450">
              <a:noAutofit/>
            </a:bodyPr>
            <a:lstStyle/>
            <a:p>
              <a:pPr indent="0" lvl="0" marL="0" marR="0" rtl="0" algn="ctr">
                <a:lnSpc>
                  <a:spcPct val="100000"/>
                </a:lnSpc>
                <a:spcBef>
                  <a:spcPts val="0"/>
                </a:spcBef>
                <a:spcAft>
                  <a:spcPts val="0"/>
                </a:spcAft>
                <a:buClr>
                  <a:srgbClr val="000000"/>
                </a:buClr>
                <a:buSzPts val="609"/>
                <a:buFont typeface="Arial"/>
                <a:buNone/>
              </a:pPr>
              <a:r>
                <a:t/>
              </a:r>
              <a:endParaRPr b="0" i="0" sz="609" u="none" cap="none" strike="noStrike">
                <a:solidFill>
                  <a:srgbClr val="FFFFFF"/>
                </a:solidFill>
                <a:latin typeface="Poppins Medium"/>
                <a:ea typeface="Poppins Medium"/>
                <a:cs typeface="Poppins Medium"/>
                <a:sym typeface="Poppins Medium"/>
              </a:endParaRPr>
            </a:p>
          </p:txBody>
        </p:sp>
        <p:sp>
          <p:nvSpPr>
            <p:cNvPr id="9843" name="Google Shape;9843;g3d4066824e0_0_126"/>
            <p:cNvSpPr txBox="1"/>
            <p:nvPr/>
          </p:nvSpPr>
          <p:spPr>
            <a:xfrm>
              <a:off x="5195198" y="1565700"/>
              <a:ext cx="2832000" cy="548100"/>
            </a:xfrm>
            <a:prstGeom prst="rect">
              <a:avLst/>
            </a:prstGeom>
            <a:noFill/>
            <a:ln>
              <a:noFill/>
            </a:ln>
          </p:spPr>
          <p:txBody>
            <a:bodyPr anchorCtr="0" anchor="ctr" bIns="74575" lIns="74575" spcFirstLastPara="1" rIns="74575" wrap="square" tIns="74575">
              <a:noAutofit/>
            </a:bodyPr>
            <a:lstStyle/>
            <a:p>
              <a:pPr indent="0" lvl="0" marL="0" marR="0" rtl="0" algn="l">
                <a:lnSpc>
                  <a:spcPct val="115000"/>
                </a:lnSpc>
                <a:spcBef>
                  <a:spcPts val="0"/>
                </a:spcBef>
                <a:spcAft>
                  <a:spcPts val="0"/>
                </a:spcAft>
                <a:buClr>
                  <a:srgbClr val="000000"/>
                </a:buClr>
                <a:buSzPts val="1500"/>
                <a:buFont typeface="Arial"/>
                <a:buNone/>
              </a:pPr>
              <a:r>
                <a:rPr b="0" i="0" lang="en" sz="1500" u="none" cap="none" strike="noStrike">
                  <a:solidFill>
                    <a:schemeClr val="dk1"/>
                  </a:solidFill>
                  <a:latin typeface="Poppins ExtraBold"/>
                  <a:ea typeface="Poppins ExtraBold"/>
                  <a:cs typeface="Poppins ExtraBold"/>
                  <a:sym typeface="Poppins ExtraBold"/>
                </a:rPr>
                <a:t>Website</a:t>
              </a:r>
              <a:endParaRPr b="0" i="0" sz="1500" u="none" cap="none" strike="noStrike">
                <a:solidFill>
                  <a:schemeClr val="dk1"/>
                </a:solidFill>
                <a:latin typeface="Poppins ExtraBold"/>
                <a:ea typeface="Poppins ExtraBold"/>
                <a:cs typeface="Poppins ExtraBold"/>
                <a:sym typeface="Poppins ExtraBold"/>
              </a:endParaRPr>
            </a:p>
            <a:p>
              <a:pPr indent="0" lvl="0" marL="0" marR="0" rtl="0" algn="l">
                <a:lnSpc>
                  <a:spcPct val="150000"/>
                </a:lnSpc>
                <a:spcBef>
                  <a:spcPts val="0"/>
                </a:spcBef>
                <a:spcAft>
                  <a:spcPts val="979"/>
                </a:spcAft>
                <a:buClr>
                  <a:srgbClr val="000000"/>
                </a:buClr>
                <a:buSzPts val="1400"/>
                <a:buFont typeface="Arial"/>
                <a:buNone/>
              </a:pPr>
              <a:r>
                <a:rPr b="0" i="0" lang="en" sz="1400" u="none" cap="none" strike="noStrike">
                  <a:solidFill>
                    <a:schemeClr val="dk1"/>
                  </a:solidFill>
                  <a:latin typeface="Poppins Medium"/>
                  <a:ea typeface="Poppins Medium"/>
                  <a:cs typeface="Poppins Medium"/>
                  <a:sym typeface="Poppins Medium"/>
                </a:rPr>
                <a:t>www.wexinc.com</a:t>
              </a:r>
              <a:endParaRPr b="0" i="0" sz="1400" u="none" cap="none" strike="noStrike">
                <a:solidFill>
                  <a:schemeClr val="dk1"/>
                </a:solidFill>
                <a:latin typeface="Poppins Medium"/>
                <a:ea typeface="Poppins Medium"/>
                <a:cs typeface="Poppins Medium"/>
                <a:sym typeface="Poppins Medium"/>
              </a:endParaRPr>
            </a:p>
          </p:txBody>
        </p:sp>
      </p:grpSp>
      <p:sp>
        <p:nvSpPr>
          <p:cNvPr id="9844" name="Google Shape;9844;g3d4066824e0_0_126"/>
          <p:cNvSpPr txBox="1"/>
          <p:nvPr/>
        </p:nvSpPr>
        <p:spPr>
          <a:xfrm>
            <a:off x="4026186" y="3903000"/>
            <a:ext cx="2832000" cy="548100"/>
          </a:xfrm>
          <a:prstGeom prst="rect">
            <a:avLst/>
          </a:prstGeom>
          <a:noFill/>
          <a:ln>
            <a:noFill/>
          </a:ln>
        </p:spPr>
        <p:txBody>
          <a:bodyPr anchorCtr="0" anchor="ctr" bIns="74575" lIns="74575" spcFirstLastPara="1" rIns="74575" wrap="square" tIns="74575">
            <a:noAutofit/>
          </a:bodyPr>
          <a:lstStyle/>
          <a:p>
            <a:pPr indent="0" lvl="0" marL="0" marR="0" rtl="0" algn="l">
              <a:lnSpc>
                <a:spcPct val="115000"/>
              </a:lnSpc>
              <a:spcBef>
                <a:spcPts val="0"/>
              </a:spcBef>
              <a:spcAft>
                <a:spcPts val="0"/>
              </a:spcAft>
              <a:buClr>
                <a:srgbClr val="000000"/>
              </a:buClr>
              <a:buSzPts val="1500"/>
              <a:buFont typeface="Arial"/>
              <a:buNone/>
            </a:pPr>
            <a:r>
              <a:rPr b="1" i="0" lang="en" sz="1500" u="none" cap="none" strike="noStrike">
                <a:solidFill>
                  <a:schemeClr val="dk1"/>
                </a:solidFill>
                <a:latin typeface="Poppins"/>
                <a:ea typeface="Poppins"/>
                <a:cs typeface="Poppins"/>
                <a:sym typeface="Poppins"/>
              </a:rPr>
              <a:t>New to WEX</a:t>
            </a:r>
            <a:endParaRPr b="1" i="0" sz="1500" u="none" cap="none" strike="noStrike">
              <a:solidFill>
                <a:schemeClr val="dk1"/>
              </a:solidFill>
              <a:latin typeface="Poppins"/>
              <a:ea typeface="Poppins"/>
              <a:cs typeface="Poppins"/>
              <a:sym typeface="Poppins"/>
            </a:endParaRPr>
          </a:p>
          <a:p>
            <a:pPr indent="0" lvl="0" marL="0" marR="0" rtl="0" algn="l">
              <a:lnSpc>
                <a:spcPct val="150000"/>
              </a:lnSpc>
              <a:spcBef>
                <a:spcPts val="0"/>
              </a:spcBef>
              <a:spcAft>
                <a:spcPts val="0"/>
              </a:spcAft>
              <a:buClr>
                <a:srgbClr val="000000"/>
              </a:buClr>
              <a:buSzPts val="1400"/>
              <a:buFont typeface="Arial"/>
              <a:buNone/>
            </a:pPr>
            <a:r>
              <a:rPr b="0" i="0" lang="en" sz="1400" u="none" cap="none" strike="noStrike">
                <a:solidFill>
                  <a:schemeClr val="dk1"/>
                </a:solidFill>
                <a:latin typeface="Poppins Medium"/>
                <a:ea typeface="Poppins Medium"/>
                <a:cs typeface="Poppins Medium"/>
                <a:sym typeface="Poppins Medium"/>
              </a:rPr>
              <a:t>844-561-1337</a:t>
            </a:r>
            <a:endParaRPr b="0" i="0" sz="1400" u="none" cap="none" strike="noStrike">
              <a:solidFill>
                <a:schemeClr val="dk1"/>
              </a:solidFill>
              <a:latin typeface="Poppins Medium"/>
              <a:ea typeface="Poppins Medium"/>
              <a:cs typeface="Poppins Medium"/>
              <a:sym typeface="Poppins Medium"/>
            </a:endParaRPr>
          </a:p>
        </p:txBody>
      </p:sp>
      <p:sp>
        <p:nvSpPr>
          <p:cNvPr id="9845" name="Google Shape;9845;g3d4066824e0_0_126"/>
          <p:cNvSpPr txBox="1"/>
          <p:nvPr/>
        </p:nvSpPr>
        <p:spPr>
          <a:xfrm>
            <a:off x="4026186" y="2959100"/>
            <a:ext cx="2832000" cy="485700"/>
          </a:xfrm>
          <a:prstGeom prst="rect">
            <a:avLst/>
          </a:prstGeom>
          <a:noFill/>
          <a:ln>
            <a:noFill/>
          </a:ln>
        </p:spPr>
        <p:txBody>
          <a:bodyPr anchorCtr="0" anchor="ctr" bIns="74575" lIns="74575" spcFirstLastPara="1" rIns="74575" wrap="square" tIns="74575">
            <a:noAutofit/>
          </a:bodyPr>
          <a:lstStyle/>
          <a:p>
            <a:pPr indent="0" lvl="0" marL="0" marR="0" rtl="0" algn="l">
              <a:lnSpc>
                <a:spcPct val="115000"/>
              </a:lnSpc>
              <a:spcBef>
                <a:spcPts val="0"/>
              </a:spcBef>
              <a:spcAft>
                <a:spcPts val="0"/>
              </a:spcAft>
              <a:buClr>
                <a:srgbClr val="000000"/>
              </a:buClr>
              <a:buSzPts val="1500"/>
              <a:buFont typeface="Arial"/>
              <a:buNone/>
            </a:pPr>
            <a:r>
              <a:rPr b="1" i="0" lang="en" sz="1500" u="none" cap="none" strike="noStrike">
                <a:solidFill>
                  <a:schemeClr val="dk1"/>
                </a:solidFill>
                <a:latin typeface="Poppins"/>
                <a:ea typeface="Poppins"/>
                <a:cs typeface="Poppins"/>
                <a:sym typeface="Poppins"/>
              </a:rPr>
              <a:t>Current WEX participants</a:t>
            </a:r>
            <a:endParaRPr b="1" i="0" sz="1500" u="none" cap="none" strike="noStrike">
              <a:solidFill>
                <a:schemeClr val="dk1"/>
              </a:solidFill>
              <a:latin typeface="Poppins"/>
              <a:ea typeface="Poppins"/>
              <a:cs typeface="Poppins"/>
              <a:sym typeface="Poppins"/>
            </a:endParaRPr>
          </a:p>
          <a:p>
            <a:pPr indent="0" lvl="0" marL="0" marR="0" rtl="0" algn="l">
              <a:lnSpc>
                <a:spcPct val="150000"/>
              </a:lnSpc>
              <a:spcBef>
                <a:spcPts val="0"/>
              </a:spcBef>
              <a:spcAft>
                <a:spcPts val="0"/>
              </a:spcAft>
              <a:buClr>
                <a:srgbClr val="000000"/>
              </a:buClr>
              <a:buSzPts val="1400"/>
              <a:buFont typeface="Arial"/>
              <a:buNone/>
            </a:pPr>
            <a:r>
              <a:rPr b="0" i="0" lang="en" sz="1400" u="none" cap="none" strike="noStrike">
                <a:solidFill>
                  <a:schemeClr val="dk1"/>
                </a:solidFill>
                <a:latin typeface="Poppins Medium"/>
                <a:ea typeface="Poppins Medium"/>
                <a:cs typeface="Poppins Medium"/>
                <a:sym typeface="Poppins Medium"/>
              </a:rPr>
              <a:t>866-451-3399</a:t>
            </a:r>
            <a:endParaRPr b="0" i="0" sz="1400" u="none" cap="none" strike="noStrike">
              <a:solidFill>
                <a:schemeClr val="dk1"/>
              </a:solidFill>
              <a:latin typeface="Poppins Medium"/>
              <a:ea typeface="Poppins Medium"/>
              <a:cs typeface="Poppins Medium"/>
              <a:sym typeface="Poppins Medium"/>
            </a:endParaRPr>
          </a:p>
        </p:txBody>
      </p:sp>
      <p:sp>
        <p:nvSpPr>
          <p:cNvPr id="9846" name="Google Shape;9846;g3d4066824e0_0_126"/>
          <p:cNvSpPr txBox="1"/>
          <p:nvPr/>
        </p:nvSpPr>
        <p:spPr>
          <a:xfrm>
            <a:off x="3785213" y="1112100"/>
            <a:ext cx="4827300" cy="551100"/>
          </a:xfrm>
          <a:prstGeom prst="rect">
            <a:avLst/>
          </a:prstGeom>
          <a:noFill/>
          <a:ln>
            <a:noFill/>
          </a:ln>
        </p:spPr>
        <p:txBody>
          <a:bodyPr anchorCtr="0" anchor="t" bIns="0" lIns="0" spcFirstLastPara="1" rIns="0" wrap="square" tIns="0">
            <a:noAutofit/>
          </a:bodyPr>
          <a:lstStyle/>
          <a:p>
            <a:pPr indent="0" lvl="0" marL="0" marR="0" rtl="0" algn="l">
              <a:lnSpc>
                <a:spcPct val="124000"/>
              </a:lnSpc>
              <a:spcBef>
                <a:spcPts val="1600"/>
              </a:spcBef>
              <a:spcAft>
                <a:spcPts val="0"/>
              </a:spcAft>
              <a:buClr>
                <a:srgbClr val="000000"/>
              </a:buClr>
              <a:buSzPts val="1300"/>
              <a:buFont typeface="Arial"/>
              <a:buNone/>
            </a:pPr>
            <a:r>
              <a:rPr b="0" i="0" lang="en" sz="1300" u="none" cap="none" strike="noStrike">
                <a:solidFill>
                  <a:schemeClr val="dk1"/>
                </a:solidFill>
                <a:latin typeface="Poppins Medium"/>
                <a:ea typeface="Poppins Medium"/>
                <a:cs typeface="Poppins Medium"/>
                <a:sym typeface="Poppins Medium"/>
              </a:rPr>
              <a:t>Our Participant Services team is available Monday through Friday, from 6 a.m. to 9 p.m. CT, except holidays.</a:t>
            </a:r>
            <a:endParaRPr b="0" i="0" sz="1300" u="none" cap="none" strike="noStrike">
              <a:solidFill>
                <a:schemeClr val="dk1"/>
              </a:solidFill>
              <a:latin typeface="Poppins Medium"/>
              <a:ea typeface="Poppins Medium"/>
              <a:cs typeface="Poppins Medium"/>
              <a:sym typeface="Poppins Medium"/>
            </a:endParaRPr>
          </a:p>
        </p:txBody>
      </p:sp>
      <p:pic>
        <p:nvPicPr>
          <p:cNvPr id="9847" name="Google Shape;9847;g3d4066824e0_0_126" title="AdobeStock_1347971365e.jpg"/>
          <p:cNvPicPr preferRelativeResize="0"/>
          <p:nvPr>
            <p:ph idx="2" type="pic"/>
          </p:nvPr>
        </p:nvPicPr>
        <p:blipFill rotWithShape="1">
          <a:blip r:embed="rId3">
            <a:alphaModFix/>
          </a:blip>
          <a:srcRect b="8534" l="23465" r="38131" t="17452"/>
          <a:stretch/>
        </p:blipFill>
        <p:spPr>
          <a:xfrm>
            <a:off x="529300" y="1159700"/>
            <a:ext cx="2832000" cy="3453600"/>
          </a:xfrm>
          <a:prstGeom prst="roundRect">
            <a:avLst>
              <a:gd fmla="val 2189" name="adj"/>
            </a:avLst>
          </a:prstGeom>
          <a:noFill/>
          <a:ln>
            <a:noFill/>
          </a:ln>
        </p:spPr>
      </p:pic>
      <p:pic>
        <p:nvPicPr>
          <p:cNvPr id="9848" name="Google Shape;9848;g3d4066824e0_0_126" title="AdobeStock_1347971365e.jpg"/>
          <p:cNvPicPr preferRelativeResize="0"/>
          <p:nvPr>
            <p:ph idx="3" type="pic"/>
          </p:nvPr>
        </p:nvPicPr>
        <p:blipFill rotWithShape="1">
          <a:blip r:embed="rId4">
            <a:alphaModFix/>
          </a:blip>
          <a:srcRect b="8527" l="27071" r="38133" t="10652"/>
          <a:stretch/>
        </p:blipFill>
        <p:spPr>
          <a:xfrm>
            <a:off x="788799" y="842200"/>
            <a:ext cx="2565900" cy="3771000"/>
          </a:xfrm>
          <a:prstGeom prst="roundRect">
            <a:avLst>
              <a:gd fmla="val 2189" name="adj"/>
            </a:avLst>
          </a:prstGeom>
          <a:noFill/>
          <a:ln>
            <a:noFill/>
          </a:ln>
        </p:spPr>
      </p:pic>
      <p:sp>
        <p:nvSpPr>
          <p:cNvPr id="9849" name="Google Shape;9849;g3d4066824e0_0_126"/>
          <p:cNvSpPr txBox="1"/>
          <p:nvPr/>
        </p:nvSpPr>
        <p:spPr>
          <a:xfrm>
            <a:off x="315022" y="4856559"/>
            <a:ext cx="3249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rgbClr val="25146F"/>
                </a:solidFill>
                <a:latin typeface="Poppins Medium"/>
                <a:ea typeface="Poppins Medium"/>
                <a:cs typeface="Poppins Medium"/>
                <a:sym typeface="Poppins Medium"/>
              </a:rPr>
              <a:t>Page </a:t>
            </a:r>
            <a:fld id="{00000000-1234-1234-1234-123412341234}" type="slidenum">
              <a:rPr b="0" i="0" lang="en" sz="525" u="none" cap="none" strike="noStrike">
                <a:solidFill>
                  <a:srgbClr val="25146F"/>
                </a:solidFill>
                <a:latin typeface="Poppins Medium"/>
                <a:ea typeface="Poppins Medium"/>
                <a:cs typeface="Poppins Medium"/>
                <a:sym typeface="Poppins Medium"/>
              </a:rPr>
              <a:t>‹#›</a:t>
            </a:fld>
            <a:endParaRPr b="0" i="0" sz="525" u="none" cap="none" strike="noStrike">
              <a:solidFill>
                <a:srgbClr val="25146F"/>
              </a:solidFill>
              <a:latin typeface="Poppins Medium"/>
              <a:ea typeface="Poppins Medium"/>
              <a:cs typeface="Poppins Medium"/>
              <a:sym typeface="Poppins Medium"/>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53" name="Shape 9853"/>
        <p:cNvGrpSpPr/>
        <p:nvPr/>
      </p:nvGrpSpPr>
      <p:grpSpPr>
        <a:xfrm>
          <a:off x="0" y="0"/>
          <a:ext cx="0" cy="0"/>
          <a:chOff x="0" y="0"/>
          <a:chExt cx="0" cy="0"/>
        </a:xfrm>
      </p:grpSpPr>
      <p:sp>
        <p:nvSpPr>
          <p:cNvPr id="9854" name="Google Shape;9854;g3d3cfa74768_1_6177"/>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p>
            <a:pPr indent="0" lvl="0" marL="0" rtl="0" algn="l">
              <a:lnSpc>
                <a:spcPct val="100000"/>
              </a:lnSpc>
              <a:spcBef>
                <a:spcPts val="0"/>
              </a:spcBef>
              <a:spcAft>
                <a:spcPts val="0"/>
              </a:spcAft>
              <a:buClr>
                <a:srgbClr val="000000"/>
              </a:buClr>
              <a:buSzPts val="500"/>
              <a:buFont typeface="Arial"/>
              <a:buNone/>
            </a:pPr>
            <a:r>
              <a:rPr lang="en"/>
              <a:t>Page </a:t>
            </a:r>
            <a:fld id="{00000000-1234-1234-1234-123412341234}" type="slidenum">
              <a:rPr lang="en"/>
              <a:t>‹#›</a:t>
            </a:fld>
            <a:endParaRPr/>
          </a:p>
        </p:txBody>
      </p:sp>
      <p:sp>
        <p:nvSpPr>
          <p:cNvPr id="9855" name="Google Shape;9855;g3d3cfa74768_1_6177"/>
          <p:cNvSpPr txBox="1"/>
          <p:nvPr>
            <p:ph idx="1" type="body"/>
          </p:nvPr>
        </p:nvSpPr>
        <p:spPr>
          <a:xfrm>
            <a:off x="639925" y="1982600"/>
            <a:ext cx="5270400" cy="20070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Clr>
                <a:schemeClr val="lt1"/>
              </a:buClr>
              <a:buSzPts val="1552"/>
              <a:buNone/>
            </a:pPr>
            <a:r>
              <a:rPr b="1" lang="en" sz="3925">
                <a:latin typeface="Poppins"/>
                <a:ea typeface="Poppins"/>
                <a:cs typeface="Poppins"/>
                <a:sym typeface="Poppins"/>
              </a:rPr>
              <a:t>Thank you!</a:t>
            </a:r>
            <a:endParaRPr sz="3925"/>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82" name="Shape 9382"/>
        <p:cNvGrpSpPr/>
        <p:nvPr/>
      </p:nvGrpSpPr>
      <p:grpSpPr>
        <a:xfrm>
          <a:off x="0" y="0"/>
          <a:ext cx="0" cy="0"/>
          <a:chOff x="0" y="0"/>
          <a:chExt cx="0" cy="0"/>
        </a:xfrm>
      </p:grpSpPr>
      <p:sp>
        <p:nvSpPr>
          <p:cNvPr id="9383" name="Google Shape;9383;g3970249a880_0_4989"/>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p>
            <a:pPr indent="0" lvl="0" marL="0" rtl="0" algn="l">
              <a:lnSpc>
                <a:spcPct val="100000"/>
              </a:lnSpc>
              <a:spcBef>
                <a:spcPts val="0"/>
              </a:spcBef>
              <a:spcAft>
                <a:spcPts val="0"/>
              </a:spcAft>
              <a:buClr>
                <a:srgbClr val="000000"/>
              </a:buClr>
              <a:buSzPts val="500"/>
              <a:buFont typeface="Arial"/>
              <a:buNone/>
            </a:pPr>
            <a:r>
              <a:rPr lang="en"/>
              <a:t>Page </a:t>
            </a:r>
            <a:fld id="{00000000-1234-1234-1234-123412341234}" type="slidenum">
              <a:rPr lang="en"/>
              <a:t>‹#›</a:t>
            </a:fld>
            <a:endParaRPr/>
          </a:p>
        </p:txBody>
      </p:sp>
      <p:sp>
        <p:nvSpPr>
          <p:cNvPr id="9384" name="Google Shape;9384;g3970249a880_0_4989"/>
          <p:cNvSpPr txBox="1"/>
          <p:nvPr>
            <p:ph type="title"/>
          </p:nvPr>
        </p:nvSpPr>
        <p:spPr>
          <a:xfrm>
            <a:off x="309269" y="314400"/>
            <a:ext cx="8508600" cy="357000"/>
          </a:xfrm>
          <a:prstGeom prst="rect">
            <a:avLst/>
          </a:prstGeom>
          <a:noFill/>
          <a:ln>
            <a:noFill/>
          </a:ln>
        </p:spPr>
        <p:txBody>
          <a:bodyPr anchorCtr="0" anchor="t" bIns="0" lIns="0" spcFirstLastPara="1" rIns="0" wrap="square" tIns="0">
            <a:noAutofit/>
          </a:bodyPr>
          <a:lstStyle/>
          <a:p>
            <a:pPr indent="0" lvl="0" marL="0" rtl="0" algn="l">
              <a:lnSpc>
                <a:spcPct val="101000"/>
              </a:lnSpc>
              <a:spcBef>
                <a:spcPts val="0"/>
              </a:spcBef>
              <a:spcAft>
                <a:spcPts val="0"/>
              </a:spcAft>
              <a:buSzPts val="2500"/>
              <a:buNone/>
            </a:pPr>
            <a:r>
              <a:rPr lang="en"/>
              <a:t>VEBA account</a:t>
            </a:r>
            <a:endParaRPr/>
          </a:p>
        </p:txBody>
      </p:sp>
      <p:sp>
        <p:nvSpPr>
          <p:cNvPr id="9385" name="Google Shape;9385;g3970249a880_0_4989"/>
          <p:cNvSpPr txBox="1"/>
          <p:nvPr>
            <p:ph idx="2" type="body"/>
          </p:nvPr>
        </p:nvSpPr>
        <p:spPr>
          <a:xfrm>
            <a:off x="525275" y="2057413"/>
            <a:ext cx="4137300" cy="1830600"/>
          </a:xfrm>
          <a:prstGeom prst="rect">
            <a:avLst/>
          </a:prstGeom>
          <a:noFill/>
          <a:ln>
            <a:noFill/>
          </a:ln>
        </p:spPr>
        <p:txBody>
          <a:bodyPr anchorCtr="0" anchor="t" bIns="0" lIns="0" spcFirstLastPara="1" rIns="0" wrap="square" tIns="0">
            <a:noAutofit/>
          </a:bodyPr>
          <a:lstStyle/>
          <a:p>
            <a:pPr indent="-304800" lvl="0" marL="457200" marR="0" rtl="0" algn="l">
              <a:lnSpc>
                <a:spcPct val="100000"/>
              </a:lnSpc>
              <a:spcBef>
                <a:spcPts val="0"/>
              </a:spcBef>
              <a:spcAft>
                <a:spcPts val="0"/>
              </a:spcAft>
              <a:buClr>
                <a:srgbClr val="DA0025"/>
              </a:buClr>
              <a:buSzPts val="1200"/>
              <a:buFont typeface="Poppins"/>
              <a:buChar char="●"/>
            </a:pPr>
            <a:r>
              <a:rPr lang="en" sz="1200">
                <a:latin typeface="Poppins"/>
                <a:ea typeface="Poppins"/>
                <a:cs typeface="Poppins"/>
                <a:sym typeface="Poppins"/>
              </a:rPr>
              <a:t>Your dollars start earning interest right away, funds are automatically placed into the Lincoln Stable Value Fund with a 1.3% guaranteed rate of return </a:t>
            </a:r>
            <a:endParaRPr sz="1200">
              <a:latin typeface="Poppins"/>
              <a:ea typeface="Poppins"/>
              <a:cs typeface="Poppins"/>
              <a:sym typeface="Poppins"/>
            </a:endParaRPr>
          </a:p>
          <a:p>
            <a:pPr indent="-304800" lvl="0" marL="457200" rtl="0" algn="l">
              <a:lnSpc>
                <a:spcPct val="100000"/>
              </a:lnSpc>
              <a:spcBef>
                <a:spcPts val="800"/>
              </a:spcBef>
              <a:spcAft>
                <a:spcPts val="0"/>
              </a:spcAft>
              <a:buClr>
                <a:srgbClr val="DA0025"/>
              </a:buClr>
              <a:buSzPts val="1200"/>
              <a:buFont typeface="Poppins"/>
              <a:buChar char="●"/>
            </a:pPr>
            <a:r>
              <a:rPr lang="en" sz="1200">
                <a:latin typeface="Poppins"/>
                <a:ea typeface="Poppins"/>
                <a:cs typeface="Poppins"/>
                <a:sym typeface="Poppins"/>
              </a:rPr>
              <a:t>You have access to 30+ additional funds </a:t>
            </a:r>
            <a:endParaRPr sz="1200">
              <a:latin typeface="Poppins"/>
              <a:ea typeface="Poppins"/>
              <a:cs typeface="Poppins"/>
              <a:sym typeface="Poppins"/>
            </a:endParaRPr>
          </a:p>
          <a:p>
            <a:pPr indent="-304800" lvl="0" marL="457200" rtl="0" algn="l">
              <a:lnSpc>
                <a:spcPct val="100000"/>
              </a:lnSpc>
              <a:spcBef>
                <a:spcPts val="800"/>
              </a:spcBef>
              <a:spcAft>
                <a:spcPts val="0"/>
              </a:spcAft>
              <a:buClr>
                <a:srgbClr val="DA0025"/>
              </a:buClr>
              <a:buSzPts val="1200"/>
              <a:buFont typeface="Poppins"/>
              <a:buChar char="●"/>
            </a:pPr>
            <a:r>
              <a:rPr lang="en" sz="1200">
                <a:latin typeface="Poppins"/>
                <a:ea typeface="Poppins"/>
                <a:cs typeface="Poppins"/>
                <a:sym typeface="Poppins"/>
              </a:rPr>
              <a:t>No taxes on account contributions, interest or qualified withdrawals </a:t>
            </a:r>
            <a:endParaRPr sz="1200">
              <a:latin typeface="Poppins"/>
              <a:ea typeface="Poppins"/>
              <a:cs typeface="Poppins"/>
              <a:sym typeface="Poppins"/>
            </a:endParaRPr>
          </a:p>
          <a:p>
            <a:pPr indent="-304800" lvl="0" marL="457200" rtl="0" algn="l">
              <a:lnSpc>
                <a:spcPct val="100000"/>
              </a:lnSpc>
              <a:spcBef>
                <a:spcPts val="800"/>
              </a:spcBef>
              <a:spcAft>
                <a:spcPts val="800"/>
              </a:spcAft>
              <a:buClr>
                <a:srgbClr val="DA0025"/>
              </a:buClr>
              <a:buSzPts val="1200"/>
              <a:buFont typeface="Poppins"/>
              <a:buChar char="●"/>
            </a:pPr>
            <a:r>
              <a:rPr lang="en" sz="1200">
                <a:latin typeface="Poppins"/>
                <a:ea typeface="Poppins"/>
                <a:cs typeface="Poppins"/>
                <a:sym typeface="Poppins"/>
              </a:rPr>
              <a:t>Post employment, your money goes with you </a:t>
            </a:r>
            <a:endParaRPr sz="1200">
              <a:latin typeface="Poppins"/>
              <a:ea typeface="Poppins"/>
              <a:cs typeface="Poppins"/>
              <a:sym typeface="Poppins"/>
            </a:endParaRPr>
          </a:p>
        </p:txBody>
      </p:sp>
      <p:sp>
        <p:nvSpPr>
          <p:cNvPr id="9386" name="Google Shape;9386;g3970249a880_0_4989"/>
          <p:cNvSpPr txBox="1"/>
          <p:nvPr/>
        </p:nvSpPr>
        <p:spPr>
          <a:xfrm>
            <a:off x="525275" y="1427313"/>
            <a:ext cx="4501800" cy="594900"/>
          </a:xfrm>
          <a:prstGeom prst="rect">
            <a:avLst/>
          </a:prstGeom>
          <a:noFill/>
          <a:ln>
            <a:noFill/>
          </a:ln>
        </p:spPr>
        <p:txBody>
          <a:bodyPr anchorCtr="0" anchor="t" bIns="91425" lIns="91425" spcFirstLastPara="1" rIns="91425" wrap="square" tIns="91425">
            <a:spAutoFit/>
          </a:bodyPr>
          <a:lstStyle/>
          <a:p>
            <a:pPr indent="0" lvl="0" marL="0" marR="0" rtl="0" algn="l">
              <a:lnSpc>
                <a:spcPct val="105000"/>
              </a:lnSpc>
              <a:spcBef>
                <a:spcPts val="500"/>
              </a:spcBef>
              <a:spcAft>
                <a:spcPts val="1000"/>
              </a:spcAft>
              <a:buClr>
                <a:srgbClr val="000000"/>
              </a:buClr>
              <a:buSzPts val="1300"/>
              <a:buFont typeface="Arial"/>
              <a:buNone/>
            </a:pPr>
            <a:r>
              <a:rPr b="0" i="0" lang="en" sz="1300" u="none" cap="none" strike="noStrike">
                <a:solidFill>
                  <a:schemeClr val="dk1"/>
                </a:solidFill>
                <a:latin typeface="Poppins Medium"/>
                <a:ea typeface="Poppins Medium"/>
                <a:cs typeface="Poppins Medium"/>
                <a:sym typeface="Poppins Medium"/>
              </a:rPr>
              <a:t>As soon as your employer funds the account, the money belongs to you!  It is protected within a trust </a:t>
            </a:r>
            <a:endParaRPr b="0" i="0" sz="1300" u="none" cap="none" strike="noStrike">
              <a:solidFill>
                <a:schemeClr val="dk1"/>
              </a:solidFill>
              <a:latin typeface="Poppins Medium"/>
              <a:ea typeface="Poppins Medium"/>
              <a:cs typeface="Poppins Medium"/>
              <a:sym typeface="Poppins Medium"/>
            </a:endParaRPr>
          </a:p>
        </p:txBody>
      </p:sp>
      <p:pic>
        <p:nvPicPr>
          <p:cNvPr id="9387" name="Google Shape;9387;g3970249a880_0_4989"/>
          <p:cNvPicPr preferRelativeResize="0"/>
          <p:nvPr/>
        </p:nvPicPr>
        <p:blipFill rotWithShape="1">
          <a:blip r:embed="rId3">
            <a:alphaModFix/>
          </a:blip>
          <a:srcRect b="0" l="0" r="0" t="0"/>
          <a:stretch/>
        </p:blipFill>
        <p:spPr>
          <a:xfrm>
            <a:off x="4818553" y="-137727"/>
            <a:ext cx="4248967" cy="5578576"/>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91" name="Shape 9391"/>
        <p:cNvGrpSpPr/>
        <p:nvPr/>
      </p:nvGrpSpPr>
      <p:grpSpPr>
        <a:xfrm>
          <a:off x="0" y="0"/>
          <a:ext cx="0" cy="0"/>
          <a:chOff x="0" y="0"/>
          <a:chExt cx="0" cy="0"/>
        </a:xfrm>
      </p:grpSpPr>
      <p:sp>
        <p:nvSpPr>
          <p:cNvPr id="9392" name="Google Shape;9392;g3d359d09c10_0_7"/>
          <p:cNvSpPr txBox="1"/>
          <p:nvPr>
            <p:ph type="title"/>
          </p:nvPr>
        </p:nvSpPr>
        <p:spPr>
          <a:xfrm>
            <a:off x="309269" y="314400"/>
            <a:ext cx="8508600" cy="448800"/>
          </a:xfrm>
          <a:prstGeom prst="rect">
            <a:avLst/>
          </a:prstGeom>
          <a:noFill/>
          <a:ln>
            <a:noFill/>
          </a:ln>
        </p:spPr>
        <p:txBody>
          <a:bodyPr anchorCtr="0" anchor="t" bIns="0" lIns="0" spcFirstLastPara="1" rIns="0" wrap="square" tIns="0">
            <a:noAutofit/>
          </a:bodyPr>
          <a:lstStyle/>
          <a:p>
            <a:pPr indent="0" lvl="0" marL="0" rtl="0" algn="l">
              <a:lnSpc>
                <a:spcPct val="101000"/>
              </a:lnSpc>
              <a:spcBef>
                <a:spcPts val="0"/>
              </a:spcBef>
              <a:spcAft>
                <a:spcPts val="0"/>
              </a:spcAft>
              <a:buSzPts val="2550"/>
              <a:buNone/>
            </a:pPr>
            <a:r>
              <a:rPr lang="en"/>
              <a:t>VEBA expenses include…</a:t>
            </a:r>
            <a:endParaRPr/>
          </a:p>
        </p:txBody>
      </p:sp>
      <p:sp>
        <p:nvSpPr>
          <p:cNvPr id="9393" name="Google Shape;9393;g3d359d09c10_0_7"/>
          <p:cNvSpPr txBox="1"/>
          <p:nvPr/>
        </p:nvSpPr>
        <p:spPr>
          <a:xfrm>
            <a:off x="315022" y="4856559"/>
            <a:ext cx="3249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rgbClr val="25146F"/>
                </a:solidFill>
                <a:latin typeface="Poppins Medium"/>
                <a:ea typeface="Poppins Medium"/>
                <a:cs typeface="Poppins Medium"/>
                <a:sym typeface="Poppins Medium"/>
              </a:rPr>
              <a:t>Page </a:t>
            </a:r>
            <a:fld id="{00000000-1234-1234-1234-123412341234}" type="slidenum">
              <a:rPr b="0" i="0" lang="en" sz="525" u="none" cap="none" strike="noStrike">
                <a:solidFill>
                  <a:srgbClr val="25146F"/>
                </a:solidFill>
                <a:latin typeface="Poppins Medium"/>
                <a:ea typeface="Poppins Medium"/>
                <a:cs typeface="Poppins Medium"/>
                <a:sym typeface="Poppins Medium"/>
              </a:rPr>
              <a:t>‹#›</a:t>
            </a:fld>
            <a:endParaRPr b="0" i="0" sz="525" u="none" cap="none" strike="noStrike">
              <a:solidFill>
                <a:srgbClr val="25146F"/>
              </a:solidFill>
              <a:latin typeface="Poppins Medium"/>
              <a:ea typeface="Poppins Medium"/>
              <a:cs typeface="Poppins Medium"/>
              <a:sym typeface="Poppins Medium"/>
            </a:endParaRPr>
          </a:p>
        </p:txBody>
      </p:sp>
      <p:sp>
        <p:nvSpPr>
          <p:cNvPr id="9394" name="Google Shape;9394;g3d359d09c10_0_7"/>
          <p:cNvSpPr/>
          <p:nvPr/>
        </p:nvSpPr>
        <p:spPr>
          <a:xfrm>
            <a:off x="4079020" y="773428"/>
            <a:ext cx="3788700" cy="3788700"/>
          </a:xfrm>
          <a:prstGeom prst="ellipse">
            <a:avLst/>
          </a:prstGeom>
          <a:noFill/>
          <a:ln cap="flat" cmpd="sng" w="19050">
            <a:solidFill>
              <a:srgbClr val="7D899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900"/>
              <a:buFont typeface="Arial"/>
              <a:buNone/>
            </a:pPr>
            <a:r>
              <a:t/>
            </a:r>
            <a:endParaRPr b="0" i="0" sz="1900" u="none" cap="none" strike="noStrike">
              <a:solidFill>
                <a:srgbClr val="FFFFFF"/>
              </a:solidFill>
              <a:latin typeface="Arial"/>
              <a:ea typeface="Arial"/>
              <a:cs typeface="Arial"/>
              <a:sym typeface="Arial"/>
            </a:endParaRPr>
          </a:p>
        </p:txBody>
      </p:sp>
      <p:sp>
        <p:nvSpPr>
          <p:cNvPr id="9395" name="Google Shape;9395;g3d359d09c10_0_7"/>
          <p:cNvSpPr/>
          <p:nvPr/>
        </p:nvSpPr>
        <p:spPr>
          <a:xfrm>
            <a:off x="5673015" y="4132877"/>
            <a:ext cx="778800" cy="761700"/>
          </a:xfrm>
          <a:prstGeom prst="ellipse">
            <a:avLst/>
          </a:prstGeom>
          <a:solidFill>
            <a:schemeClr val="lt1"/>
          </a:solidFill>
          <a:ln>
            <a:noFill/>
          </a:ln>
          <a:effectLst>
            <a:outerShdw blurRad="257175" rotWithShape="0" algn="bl" dir="5400000" dist="85725">
              <a:schemeClr val="lt2">
                <a:alpha val="49019"/>
              </a:schemeClr>
            </a:outerShdw>
          </a:effectLst>
        </p:spPr>
        <p:txBody>
          <a:bodyPr anchorCtr="0" anchor="ctr" bIns="91400" lIns="91400" spcFirstLastPara="1" rIns="91400" wrap="square" tIns="91400">
            <a:noAutofit/>
          </a:bodyPr>
          <a:lstStyle/>
          <a:p>
            <a:pPr indent="0" lvl="0" marL="368300" marR="177800"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sp>
        <p:nvSpPr>
          <p:cNvPr id="9396" name="Google Shape;9396;g3d359d09c10_0_7"/>
          <p:cNvSpPr/>
          <p:nvPr/>
        </p:nvSpPr>
        <p:spPr>
          <a:xfrm>
            <a:off x="6676586" y="3826913"/>
            <a:ext cx="778800" cy="761700"/>
          </a:xfrm>
          <a:prstGeom prst="ellipse">
            <a:avLst/>
          </a:prstGeom>
          <a:solidFill>
            <a:schemeClr val="lt1"/>
          </a:solidFill>
          <a:ln>
            <a:noFill/>
          </a:ln>
          <a:effectLst>
            <a:outerShdw blurRad="257175" rotWithShape="0" algn="bl" dir="5400000" dist="85725">
              <a:schemeClr val="lt2">
                <a:alpha val="49019"/>
              </a:schemeClr>
            </a:outerShdw>
          </a:effectLst>
        </p:spPr>
        <p:txBody>
          <a:bodyPr anchorCtr="0" anchor="ctr" bIns="91400" lIns="91400" spcFirstLastPara="1" rIns="91400" wrap="square" tIns="91400">
            <a:noAutofit/>
          </a:bodyPr>
          <a:lstStyle/>
          <a:p>
            <a:pPr indent="0" lvl="0" marL="368300" marR="177800"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sp>
        <p:nvSpPr>
          <p:cNvPr id="9397" name="Google Shape;9397;g3d359d09c10_0_7"/>
          <p:cNvSpPr/>
          <p:nvPr/>
        </p:nvSpPr>
        <p:spPr>
          <a:xfrm>
            <a:off x="3709297" y="2101823"/>
            <a:ext cx="778800" cy="761700"/>
          </a:xfrm>
          <a:prstGeom prst="ellipse">
            <a:avLst/>
          </a:prstGeom>
          <a:solidFill>
            <a:schemeClr val="lt1"/>
          </a:solidFill>
          <a:ln>
            <a:noFill/>
          </a:ln>
          <a:effectLst>
            <a:outerShdw blurRad="257175" rotWithShape="0" algn="bl" dir="5400000" dist="85725">
              <a:schemeClr val="lt2">
                <a:alpha val="49019"/>
              </a:schemeClr>
            </a:outerShdw>
          </a:effectLst>
        </p:spPr>
        <p:txBody>
          <a:bodyPr anchorCtr="0" anchor="ctr" bIns="91400" lIns="91400" spcFirstLastPara="1" rIns="91400" wrap="square" tIns="91400">
            <a:noAutofit/>
          </a:bodyPr>
          <a:lstStyle/>
          <a:p>
            <a:pPr indent="0" lvl="0" marL="368300" marR="177800"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sp>
        <p:nvSpPr>
          <p:cNvPr id="9398" name="Google Shape;9398;g3d359d09c10_0_7"/>
          <p:cNvSpPr/>
          <p:nvPr/>
        </p:nvSpPr>
        <p:spPr>
          <a:xfrm>
            <a:off x="7336732" y="3117407"/>
            <a:ext cx="778800" cy="761700"/>
          </a:xfrm>
          <a:prstGeom prst="ellipse">
            <a:avLst/>
          </a:prstGeom>
          <a:solidFill>
            <a:schemeClr val="lt1"/>
          </a:solidFill>
          <a:ln>
            <a:noFill/>
          </a:ln>
          <a:effectLst>
            <a:outerShdw blurRad="257175" rotWithShape="0" algn="bl" dir="5400000" dist="85725">
              <a:schemeClr val="lt2">
                <a:alpha val="49019"/>
              </a:schemeClr>
            </a:outerShdw>
          </a:effectLst>
        </p:spPr>
        <p:txBody>
          <a:bodyPr anchorCtr="0" anchor="ctr" bIns="91400" lIns="91400" spcFirstLastPara="1" rIns="91400" wrap="square" tIns="91400">
            <a:noAutofit/>
          </a:bodyPr>
          <a:lstStyle/>
          <a:p>
            <a:pPr indent="0" lvl="0" marL="368300" marR="177800"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grpSp>
        <p:nvGrpSpPr>
          <p:cNvPr id="9399" name="Google Shape;9399;g3d359d09c10_0_7"/>
          <p:cNvGrpSpPr/>
          <p:nvPr/>
        </p:nvGrpSpPr>
        <p:grpSpPr>
          <a:xfrm>
            <a:off x="6880933" y="4068769"/>
            <a:ext cx="368823" cy="320121"/>
            <a:chOff x="2949200" y="3164650"/>
            <a:chExt cx="98450" cy="85450"/>
          </a:xfrm>
        </p:grpSpPr>
        <p:sp>
          <p:nvSpPr>
            <p:cNvPr id="9400" name="Google Shape;9400;g3d359d09c10_0_7"/>
            <p:cNvSpPr/>
            <p:nvPr/>
          </p:nvSpPr>
          <p:spPr>
            <a:xfrm>
              <a:off x="3026275" y="3232900"/>
              <a:ext cx="17175" cy="17200"/>
            </a:xfrm>
            <a:custGeom>
              <a:rect b="b" l="l" r="r" t="t"/>
              <a:pathLst>
                <a:path extrusionOk="0" h="688" w="687">
                  <a:moveTo>
                    <a:pt x="553" y="0"/>
                  </a:moveTo>
                  <a:lnTo>
                    <a:pt x="519" y="17"/>
                  </a:lnTo>
                  <a:lnTo>
                    <a:pt x="486" y="51"/>
                  </a:lnTo>
                  <a:lnTo>
                    <a:pt x="486" y="101"/>
                  </a:lnTo>
                  <a:lnTo>
                    <a:pt x="486" y="486"/>
                  </a:lnTo>
                  <a:lnTo>
                    <a:pt x="67" y="486"/>
                  </a:lnTo>
                  <a:lnTo>
                    <a:pt x="34" y="520"/>
                  </a:lnTo>
                  <a:lnTo>
                    <a:pt x="0" y="553"/>
                  </a:lnTo>
                  <a:lnTo>
                    <a:pt x="0" y="587"/>
                  </a:lnTo>
                  <a:lnTo>
                    <a:pt x="0" y="620"/>
                  </a:lnTo>
                  <a:lnTo>
                    <a:pt x="34" y="654"/>
                  </a:lnTo>
                  <a:lnTo>
                    <a:pt x="67" y="687"/>
                  </a:lnTo>
                  <a:lnTo>
                    <a:pt x="620" y="687"/>
                  </a:lnTo>
                  <a:lnTo>
                    <a:pt x="653" y="654"/>
                  </a:lnTo>
                  <a:lnTo>
                    <a:pt x="670" y="620"/>
                  </a:lnTo>
                  <a:lnTo>
                    <a:pt x="687" y="587"/>
                  </a:lnTo>
                  <a:lnTo>
                    <a:pt x="687" y="101"/>
                  </a:lnTo>
                  <a:lnTo>
                    <a:pt x="670" y="51"/>
                  </a:lnTo>
                  <a:lnTo>
                    <a:pt x="653" y="17"/>
                  </a:lnTo>
                  <a:lnTo>
                    <a:pt x="620" y="0"/>
                  </a:lnTo>
                  <a:close/>
                </a:path>
              </a:pathLst>
            </a:custGeom>
            <a:solidFill>
              <a:schemeClr val="accent2"/>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1000"/>
                <a:buFont typeface="Arial"/>
                <a:buNone/>
              </a:pPr>
              <a:r>
                <a:t/>
              </a:r>
              <a:endParaRPr b="0" i="0" sz="1000" u="none" cap="none" strike="noStrike">
                <a:solidFill>
                  <a:srgbClr val="000000"/>
                </a:solidFill>
                <a:latin typeface="Arial"/>
                <a:ea typeface="Arial"/>
                <a:cs typeface="Arial"/>
                <a:sym typeface="Arial"/>
              </a:endParaRPr>
            </a:p>
          </p:txBody>
        </p:sp>
        <p:sp>
          <p:nvSpPr>
            <p:cNvPr id="9401" name="Google Shape;9401;g3d359d09c10_0_7"/>
            <p:cNvSpPr/>
            <p:nvPr/>
          </p:nvSpPr>
          <p:spPr>
            <a:xfrm>
              <a:off x="3026275" y="3164650"/>
              <a:ext cx="17175" cy="17175"/>
            </a:xfrm>
            <a:custGeom>
              <a:rect b="b" l="l" r="r" t="t"/>
              <a:pathLst>
                <a:path extrusionOk="0" h="687" w="687">
                  <a:moveTo>
                    <a:pt x="101" y="0"/>
                  </a:moveTo>
                  <a:lnTo>
                    <a:pt x="67" y="17"/>
                  </a:lnTo>
                  <a:lnTo>
                    <a:pt x="34" y="34"/>
                  </a:lnTo>
                  <a:lnTo>
                    <a:pt x="0" y="67"/>
                  </a:lnTo>
                  <a:lnTo>
                    <a:pt x="0" y="101"/>
                  </a:lnTo>
                  <a:lnTo>
                    <a:pt x="0" y="151"/>
                  </a:lnTo>
                  <a:lnTo>
                    <a:pt x="34" y="184"/>
                  </a:lnTo>
                  <a:lnTo>
                    <a:pt x="67" y="201"/>
                  </a:lnTo>
                  <a:lnTo>
                    <a:pt x="486" y="201"/>
                  </a:lnTo>
                  <a:lnTo>
                    <a:pt x="486" y="586"/>
                  </a:lnTo>
                  <a:lnTo>
                    <a:pt x="486" y="637"/>
                  </a:lnTo>
                  <a:lnTo>
                    <a:pt x="519" y="670"/>
                  </a:lnTo>
                  <a:lnTo>
                    <a:pt x="553" y="687"/>
                  </a:lnTo>
                  <a:lnTo>
                    <a:pt x="620" y="687"/>
                  </a:lnTo>
                  <a:lnTo>
                    <a:pt x="653" y="670"/>
                  </a:lnTo>
                  <a:lnTo>
                    <a:pt x="670" y="637"/>
                  </a:lnTo>
                  <a:lnTo>
                    <a:pt x="687" y="586"/>
                  </a:lnTo>
                  <a:lnTo>
                    <a:pt x="687" y="101"/>
                  </a:lnTo>
                  <a:lnTo>
                    <a:pt x="670" y="67"/>
                  </a:lnTo>
                  <a:lnTo>
                    <a:pt x="653" y="34"/>
                  </a:lnTo>
                  <a:lnTo>
                    <a:pt x="620" y="17"/>
                  </a:lnTo>
                  <a:lnTo>
                    <a:pt x="586" y="0"/>
                  </a:lnTo>
                  <a:close/>
                </a:path>
              </a:pathLst>
            </a:custGeom>
            <a:solidFill>
              <a:schemeClr val="accent2"/>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1000"/>
                <a:buFont typeface="Arial"/>
                <a:buNone/>
              </a:pPr>
              <a:r>
                <a:t/>
              </a:r>
              <a:endParaRPr b="0" i="0" sz="1000" u="none" cap="none" strike="noStrike">
                <a:solidFill>
                  <a:srgbClr val="000000"/>
                </a:solidFill>
                <a:latin typeface="Arial"/>
                <a:ea typeface="Arial"/>
                <a:cs typeface="Arial"/>
                <a:sym typeface="Arial"/>
              </a:endParaRPr>
            </a:p>
          </p:txBody>
        </p:sp>
        <p:sp>
          <p:nvSpPr>
            <p:cNvPr id="9402" name="Google Shape;9402;g3d359d09c10_0_7"/>
            <p:cNvSpPr/>
            <p:nvPr/>
          </p:nvSpPr>
          <p:spPr>
            <a:xfrm>
              <a:off x="2954225" y="3164650"/>
              <a:ext cx="17200" cy="17175"/>
            </a:xfrm>
            <a:custGeom>
              <a:rect b="b" l="l" r="r" t="t"/>
              <a:pathLst>
                <a:path extrusionOk="0" h="687" w="688">
                  <a:moveTo>
                    <a:pt x="101" y="0"/>
                  </a:moveTo>
                  <a:lnTo>
                    <a:pt x="68" y="17"/>
                  </a:lnTo>
                  <a:lnTo>
                    <a:pt x="34" y="34"/>
                  </a:lnTo>
                  <a:lnTo>
                    <a:pt x="1" y="67"/>
                  </a:lnTo>
                  <a:lnTo>
                    <a:pt x="1" y="101"/>
                  </a:lnTo>
                  <a:lnTo>
                    <a:pt x="1" y="586"/>
                  </a:lnTo>
                  <a:lnTo>
                    <a:pt x="1" y="637"/>
                  </a:lnTo>
                  <a:lnTo>
                    <a:pt x="34" y="670"/>
                  </a:lnTo>
                  <a:lnTo>
                    <a:pt x="68" y="687"/>
                  </a:lnTo>
                  <a:lnTo>
                    <a:pt x="135" y="687"/>
                  </a:lnTo>
                  <a:lnTo>
                    <a:pt x="168" y="670"/>
                  </a:lnTo>
                  <a:lnTo>
                    <a:pt x="202" y="637"/>
                  </a:lnTo>
                  <a:lnTo>
                    <a:pt x="202" y="586"/>
                  </a:lnTo>
                  <a:lnTo>
                    <a:pt x="202" y="201"/>
                  </a:lnTo>
                  <a:lnTo>
                    <a:pt x="621" y="201"/>
                  </a:lnTo>
                  <a:lnTo>
                    <a:pt x="654" y="184"/>
                  </a:lnTo>
                  <a:lnTo>
                    <a:pt x="688" y="151"/>
                  </a:lnTo>
                  <a:lnTo>
                    <a:pt x="688" y="101"/>
                  </a:lnTo>
                  <a:lnTo>
                    <a:pt x="688" y="67"/>
                  </a:lnTo>
                  <a:lnTo>
                    <a:pt x="654" y="34"/>
                  </a:lnTo>
                  <a:lnTo>
                    <a:pt x="621" y="17"/>
                  </a:lnTo>
                  <a:lnTo>
                    <a:pt x="587" y="0"/>
                  </a:lnTo>
                  <a:close/>
                </a:path>
              </a:pathLst>
            </a:custGeom>
            <a:solidFill>
              <a:schemeClr val="accent2"/>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1000"/>
                <a:buFont typeface="Arial"/>
                <a:buNone/>
              </a:pPr>
              <a:r>
                <a:t/>
              </a:r>
              <a:endParaRPr b="0" i="0" sz="1000" u="none" cap="none" strike="noStrike">
                <a:solidFill>
                  <a:srgbClr val="000000"/>
                </a:solidFill>
                <a:latin typeface="Arial"/>
                <a:ea typeface="Arial"/>
                <a:cs typeface="Arial"/>
                <a:sym typeface="Arial"/>
              </a:endParaRPr>
            </a:p>
          </p:txBody>
        </p:sp>
        <p:sp>
          <p:nvSpPr>
            <p:cNvPr id="9403" name="Google Shape;9403;g3d359d09c10_0_7"/>
            <p:cNvSpPr/>
            <p:nvPr/>
          </p:nvSpPr>
          <p:spPr>
            <a:xfrm>
              <a:off x="2954225" y="3232900"/>
              <a:ext cx="17200" cy="17200"/>
            </a:xfrm>
            <a:custGeom>
              <a:rect b="b" l="l" r="r" t="t"/>
              <a:pathLst>
                <a:path extrusionOk="0" h="688" w="688">
                  <a:moveTo>
                    <a:pt x="68" y="0"/>
                  </a:moveTo>
                  <a:lnTo>
                    <a:pt x="34" y="17"/>
                  </a:lnTo>
                  <a:lnTo>
                    <a:pt x="1" y="51"/>
                  </a:lnTo>
                  <a:lnTo>
                    <a:pt x="1" y="101"/>
                  </a:lnTo>
                  <a:lnTo>
                    <a:pt x="1" y="587"/>
                  </a:lnTo>
                  <a:lnTo>
                    <a:pt x="1" y="620"/>
                  </a:lnTo>
                  <a:lnTo>
                    <a:pt x="34" y="654"/>
                  </a:lnTo>
                  <a:lnTo>
                    <a:pt x="68" y="687"/>
                  </a:lnTo>
                  <a:lnTo>
                    <a:pt x="621" y="687"/>
                  </a:lnTo>
                  <a:lnTo>
                    <a:pt x="654" y="654"/>
                  </a:lnTo>
                  <a:lnTo>
                    <a:pt x="688" y="620"/>
                  </a:lnTo>
                  <a:lnTo>
                    <a:pt x="688" y="587"/>
                  </a:lnTo>
                  <a:lnTo>
                    <a:pt x="688" y="553"/>
                  </a:lnTo>
                  <a:lnTo>
                    <a:pt x="654" y="520"/>
                  </a:lnTo>
                  <a:lnTo>
                    <a:pt x="621" y="486"/>
                  </a:lnTo>
                  <a:lnTo>
                    <a:pt x="202" y="486"/>
                  </a:lnTo>
                  <a:lnTo>
                    <a:pt x="202" y="101"/>
                  </a:lnTo>
                  <a:lnTo>
                    <a:pt x="202" y="51"/>
                  </a:lnTo>
                  <a:lnTo>
                    <a:pt x="168" y="17"/>
                  </a:lnTo>
                  <a:lnTo>
                    <a:pt x="135" y="0"/>
                  </a:lnTo>
                  <a:close/>
                </a:path>
              </a:pathLst>
            </a:custGeom>
            <a:solidFill>
              <a:schemeClr val="accent2"/>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1000"/>
                <a:buFont typeface="Arial"/>
                <a:buNone/>
              </a:pPr>
              <a:r>
                <a:t/>
              </a:r>
              <a:endParaRPr b="0" i="0" sz="1000" u="none" cap="none" strike="noStrike">
                <a:solidFill>
                  <a:srgbClr val="000000"/>
                </a:solidFill>
                <a:latin typeface="Arial"/>
                <a:ea typeface="Arial"/>
                <a:cs typeface="Arial"/>
                <a:sym typeface="Arial"/>
              </a:endParaRPr>
            </a:p>
          </p:txBody>
        </p:sp>
        <p:sp>
          <p:nvSpPr>
            <p:cNvPr id="9404" name="Google Shape;9404;g3d359d09c10_0_7"/>
            <p:cNvSpPr/>
            <p:nvPr/>
          </p:nvSpPr>
          <p:spPr>
            <a:xfrm>
              <a:off x="2970150" y="3178875"/>
              <a:ext cx="56975" cy="56975"/>
            </a:xfrm>
            <a:custGeom>
              <a:rect b="b" l="l" r="r" t="t"/>
              <a:pathLst>
                <a:path extrusionOk="0" h="2279" w="2279">
                  <a:moveTo>
                    <a:pt x="1140" y="202"/>
                  </a:moveTo>
                  <a:lnTo>
                    <a:pt x="1324" y="218"/>
                  </a:lnTo>
                  <a:lnTo>
                    <a:pt x="1508" y="285"/>
                  </a:lnTo>
                  <a:lnTo>
                    <a:pt x="1659" y="369"/>
                  </a:lnTo>
                  <a:lnTo>
                    <a:pt x="1793" y="486"/>
                  </a:lnTo>
                  <a:lnTo>
                    <a:pt x="1910" y="620"/>
                  </a:lnTo>
                  <a:lnTo>
                    <a:pt x="1994" y="771"/>
                  </a:lnTo>
                  <a:lnTo>
                    <a:pt x="2044" y="955"/>
                  </a:lnTo>
                  <a:lnTo>
                    <a:pt x="2078" y="1140"/>
                  </a:lnTo>
                  <a:lnTo>
                    <a:pt x="2044" y="1324"/>
                  </a:lnTo>
                  <a:lnTo>
                    <a:pt x="1994" y="1508"/>
                  </a:lnTo>
                  <a:lnTo>
                    <a:pt x="1910" y="1659"/>
                  </a:lnTo>
                  <a:lnTo>
                    <a:pt x="1793" y="1793"/>
                  </a:lnTo>
                  <a:lnTo>
                    <a:pt x="1659" y="1910"/>
                  </a:lnTo>
                  <a:lnTo>
                    <a:pt x="1508" y="1994"/>
                  </a:lnTo>
                  <a:lnTo>
                    <a:pt x="1324" y="2061"/>
                  </a:lnTo>
                  <a:lnTo>
                    <a:pt x="1140" y="2078"/>
                  </a:lnTo>
                  <a:lnTo>
                    <a:pt x="955" y="2061"/>
                  </a:lnTo>
                  <a:lnTo>
                    <a:pt x="771" y="1994"/>
                  </a:lnTo>
                  <a:lnTo>
                    <a:pt x="620" y="1910"/>
                  </a:lnTo>
                  <a:lnTo>
                    <a:pt x="470" y="1793"/>
                  </a:lnTo>
                  <a:lnTo>
                    <a:pt x="369" y="1659"/>
                  </a:lnTo>
                  <a:lnTo>
                    <a:pt x="285" y="1508"/>
                  </a:lnTo>
                  <a:lnTo>
                    <a:pt x="218" y="1324"/>
                  </a:lnTo>
                  <a:lnTo>
                    <a:pt x="202" y="1140"/>
                  </a:lnTo>
                  <a:lnTo>
                    <a:pt x="218" y="955"/>
                  </a:lnTo>
                  <a:lnTo>
                    <a:pt x="285" y="771"/>
                  </a:lnTo>
                  <a:lnTo>
                    <a:pt x="369" y="620"/>
                  </a:lnTo>
                  <a:lnTo>
                    <a:pt x="470" y="486"/>
                  </a:lnTo>
                  <a:lnTo>
                    <a:pt x="620" y="369"/>
                  </a:lnTo>
                  <a:lnTo>
                    <a:pt x="771" y="285"/>
                  </a:lnTo>
                  <a:lnTo>
                    <a:pt x="955" y="218"/>
                  </a:lnTo>
                  <a:lnTo>
                    <a:pt x="1140" y="202"/>
                  </a:lnTo>
                  <a:close/>
                  <a:moveTo>
                    <a:pt x="1140" y="1"/>
                  </a:moveTo>
                  <a:lnTo>
                    <a:pt x="1022" y="17"/>
                  </a:lnTo>
                  <a:lnTo>
                    <a:pt x="905" y="34"/>
                  </a:lnTo>
                  <a:lnTo>
                    <a:pt x="805" y="51"/>
                  </a:lnTo>
                  <a:lnTo>
                    <a:pt x="704" y="101"/>
                  </a:lnTo>
                  <a:lnTo>
                    <a:pt x="604" y="135"/>
                  </a:lnTo>
                  <a:lnTo>
                    <a:pt x="503" y="202"/>
                  </a:lnTo>
                  <a:lnTo>
                    <a:pt x="419" y="269"/>
                  </a:lnTo>
                  <a:lnTo>
                    <a:pt x="336" y="336"/>
                  </a:lnTo>
                  <a:lnTo>
                    <a:pt x="269" y="419"/>
                  </a:lnTo>
                  <a:lnTo>
                    <a:pt x="202" y="503"/>
                  </a:lnTo>
                  <a:lnTo>
                    <a:pt x="135" y="604"/>
                  </a:lnTo>
                  <a:lnTo>
                    <a:pt x="84" y="704"/>
                  </a:lnTo>
                  <a:lnTo>
                    <a:pt x="51" y="805"/>
                  </a:lnTo>
                  <a:lnTo>
                    <a:pt x="17" y="905"/>
                  </a:lnTo>
                  <a:lnTo>
                    <a:pt x="0" y="1022"/>
                  </a:lnTo>
                  <a:lnTo>
                    <a:pt x="0" y="1140"/>
                  </a:lnTo>
                  <a:lnTo>
                    <a:pt x="0" y="1257"/>
                  </a:lnTo>
                  <a:lnTo>
                    <a:pt x="17" y="1374"/>
                  </a:lnTo>
                  <a:lnTo>
                    <a:pt x="51" y="1475"/>
                  </a:lnTo>
                  <a:lnTo>
                    <a:pt x="84" y="1575"/>
                  </a:lnTo>
                  <a:lnTo>
                    <a:pt x="135" y="1676"/>
                  </a:lnTo>
                  <a:lnTo>
                    <a:pt x="202" y="1776"/>
                  </a:lnTo>
                  <a:lnTo>
                    <a:pt x="269" y="1860"/>
                  </a:lnTo>
                  <a:lnTo>
                    <a:pt x="336" y="1944"/>
                  </a:lnTo>
                  <a:lnTo>
                    <a:pt x="419" y="2011"/>
                  </a:lnTo>
                  <a:lnTo>
                    <a:pt x="503" y="2078"/>
                  </a:lnTo>
                  <a:lnTo>
                    <a:pt x="604" y="2145"/>
                  </a:lnTo>
                  <a:lnTo>
                    <a:pt x="704" y="2178"/>
                  </a:lnTo>
                  <a:lnTo>
                    <a:pt x="805" y="2228"/>
                  </a:lnTo>
                  <a:lnTo>
                    <a:pt x="905" y="2245"/>
                  </a:lnTo>
                  <a:lnTo>
                    <a:pt x="1022" y="2262"/>
                  </a:lnTo>
                  <a:lnTo>
                    <a:pt x="1140" y="2279"/>
                  </a:lnTo>
                  <a:lnTo>
                    <a:pt x="1257" y="2262"/>
                  </a:lnTo>
                  <a:lnTo>
                    <a:pt x="1357" y="2245"/>
                  </a:lnTo>
                  <a:lnTo>
                    <a:pt x="1475" y="2228"/>
                  </a:lnTo>
                  <a:lnTo>
                    <a:pt x="1575" y="2178"/>
                  </a:lnTo>
                  <a:lnTo>
                    <a:pt x="1676" y="2145"/>
                  </a:lnTo>
                  <a:lnTo>
                    <a:pt x="1776" y="2078"/>
                  </a:lnTo>
                  <a:lnTo>
                    <a:pt x="1860" y="2011"/>
                  </a:lnTo>
                  <a:lnTo>
                    <a:pt x="1944" y="1944"/>
                  </a:lnTo>
                  <a:lnTo>
                    <a:pt x="2011" y="1860"/>
                  </a:lnTo>
                  <a:lnTo>
                    <a:pt x="2078" y="1776"/>
                  </a:lnTo>
                  <a:lnTo>
                    <a:pt x="2128" y="1676"/>
                  </a:lnTo>
                  <a:lnTo>
                    <a:pt x="2178" y="1575"/>
                  </a:lnTo>
                  <a:lnTo>
                    <a:pt x="2228" y="1475"/>
                  </a:lnTo>
                  <a:lnTo>
                    <a:pt x="2245" y="1374"/>
                  </a:lnTo>
                  <a:lnTo>
                    <a:pt x="2262" y="1257"/>
                  </a:lnTo>
                  <a:lnTo>
                    <a:pt x="2279" y="1140"/>
                  </a:lnTo>
                  <a:lnTo>
                    <a:pt x="2262" y="1022"/>
                  </a:lnTo>
                  <a:lnTo>
                    <a:pt x="2245" y="905"/>
                  </a:lnTo>
                  <a:lnTo>
                    <a:pt x="2228" y="805"/>
                  </a:lnTo>
                  <a:lnTo>
                    <a:pt x="2178" y="704"/>
                  </a:lnTo>
                  <a:lnTo>
                    <a:pt x="2128" y="604"/>
                  </a:lnTo>
                  <a:lnTo>
                    <a:pt x="2078" y="503"/>
                  </a:lnTo>
                  <a:lnTo>
                    <a:pt x="2011" y="419"/>
                  </a:lnTo>
                  <a:lnTo>
                    <a:pt x="1944" y="336"/>
                  </a:lnTo>
                  <a:lnTo>
                    <a:pt x="1860" y="269"/>
                  </a:lnTo>
                  <a:lnTo>
                    <a:pt x="1776" y="202"/>
                  </a:lnTo>
                  <a:lnTo>
                    <a:pt x="1676" y="135"/>
                  </a:lnTo>
                  <a:lnTo>
                    <a:pt x="1575" y="101"/>
                  </a:lnTo>
                  <a:lnTo>
                    <a:pt x="1475" y="51"/>
                  </a:lnTo>
                  <a:lnTo>
                    <a:pt x="1357" y="34"/>
                  </a:lnTo>
                  <a:lnTo>
                    <a:pt x="1257" y="17"/>
                  </a:lnTo>
                  <a:lnTo>
                    <a:pt x="1140" y="1"/>
                  </a:lnTo>
                  <a:close/>
                </a:path>
              </a:pathLst>
            </a:custGeom>
            <a:solidFill>
              <a:schemeClr val="accent2"/>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1000"/>
                <a:buFont typeface="Arial"/>
                <a:buNone/>
              </a:pPr>
              <a:r>
                <a:t/>
              </a:r>
              <a:endParaRPr b="0" i="0" sz="1000" u="none" cap="none" strike="noStrike">
                <a:solidFill>
                  <a:srgbClr val="000000"/>
                </a:solidFill>
                <a:latin typeface="Arial"/>
                <a:ea typeface="Arial"/>
                <a:cs typeface="Arial"/>
                <a:sym typeface="Arial"/>
              </a:endParaRPr>
            </a:p>
          </p:txBody>
        </p:sp>
        <p:sp>
          <p:nvSpPr>
            <p:cNvPr id="9405" name="Google Shape;9405;g3d359d09c10_0_7"/>
            <p:cNvSpPr/>
            <p:nvPr/>
          </p:nvSpPr>
          <p:spPr>
            <a:xfrm>
              <a:off x="2949200" y="3178875"/>
              <a:ext cx="98450" cy="31025"/>
            </a:xfrm>
            <a:custGeom>
              <a:rect b="b" l="l" r="r" t="t"/>
              <a:pathLst>
                <a:path extrusionOk="0" h="1241" w="3938">
                  <a:moveTo>
                    <a:pt x="1978" y="1"/>
                  </a:moveTo>
                  <a:lnTo>
                    <a:pt x="1676" y="17"/>
                  </a:lnTo>
                  <a:lnTo>
                    <a:pt x="1391" y="84"/>
                  </a:lnTo>
                  <a:lnTo>
                    <a:pt x="1123" y="168"/>
                  </a:lnTo>
                  <a:lnTo>
                    <a:pt x="855" y="285"/>
                  </a:lnTo>
                  <a:lnTo>
                    <a:pt x="621" y="436"/>
                  </a:lnTo>
                  <a:lnTo>
                    <a:pt x="386" y="620"/>
                  </a:lnTo>
                  <a:lnTo>
                    <a:pt x="185" y="838"/>
                  </a:lnTo>
                  <a:lnTo>
                    <a:pt x="18" y="1073"/>
                  </a:lnTo>
                  <a:lnTo>
                    <a:pt x="1" y="1123"/>
                  </a:lnTo>
                  <a:lnTo>
                    <a:pt x="1" y="1156"/>
                  </a:lnTo>
                  <a:lnTo>
                    <a:pt x="18" y="1190"/>
                  </a:lnTo>
                  <a:lnTo>
                    <a:pt x="51" y="1223"/>
                  </a:lnTo>
                  <a:lnTo>
                    <a:pt x="118" y="1223"/>
                  </a:lnTo>
                  <a:lnTo>
                    <a:pt x="168" y="1207"/>
                  </a:lnTo>
                  <a:lnTo>
                    <a:pt x="185" y="1190"/>
                  </a:lnTo>
                  <a:lnTo>
                    <a:pt x="353" y="972"/>
                  </a:lnTo>
                  <a:lnTo>
                    <a:pt x="537" y="771"/>
                  </a:lnTo>
                  <a:lnTo>
                    <a:pt x="738" y="604"/>
                  </a:lnTo>
                  <a:lnTo>
                    <a:pt x="956" y="470"/>
                  </a:lnTo>
                  <a:lnTo>
                    <a:pt x="1190" y="352"/>
                  </a:lnTo>
                  <a:lnTo>
                    <a:pt x="1442" y="269"/>
                  </a:lnTo>
                  <a:lnTo>
                    <a:pt x="1710" y="218"/>
                  </a:lnTo>
                  <a:lnTo>
                    <a:pt x="1978" y="202"/>
                  </a:lnTo>
                  <a:lnTo>
                    <a:pt x="2246" y="218"/>
                  </a:lnTo>
                  <a:lnTo>
                    <a:pt x="2514" y="269"/>
                  </a:lnTo>
                  <a:lnTo>
                    <a:pt x="2765" y="352"/>
                  </a:lnTo>
                  <a:lnTo>
                    <a:pt x="2999" y="470"/>
                  </a:lnTo>
                  <a:lnTo>
                    <a:pt x="3217" y="604"/>
                  </a:lnTo>
                  <a:lnTo>
                    <a:pt x="3418" y="771"/>
                  </a:lnTo>
                  <a:lnTo>
                    <a:pt x="3602" y="972"/>
                  </a:lnTo>
                  <a:lnTo>
                    <a:pt x="3770" y="1190"/>
                  </a:lnTo>
                  <a:lnTo>
                    <a:pt x="3803" y="1223"/>
                  </a:lnTo>
                  <a:lnTo>
                    <a:pt x="3854" y="1240"/>
                  </a:lnTo>
                  <a:lnTo>
                    <a:pt x="3904" y="1223"/>
                  </a:lnTo>
                  <a:lnTo>
                    <a:pt x="3937" y="1190"/>
                  </a:lnTo>
                  <a:lnTo>
                    <a:pt x="3937" y="1156"/>
                  </a:lnTo>
                  <a:lnTo>
                    <a:pt x="3937" y="1123"/>
                  </a:lnTo>
                  <a:lnTo>
                    <a:pt x="3937" y="1073"/>
                  </a:lnTo>
                  <a:lnTo>
                    <a:pt x="3753" y="838"/>
                  </a:lnTo>
                  <a:lnTo>
                    <a:pt x="3552" y="620"/>
                  </a:lnTo>
                  <a:lnTo>
                    <a:pt x="3334" y="436"/>
                  </a:lnTo>
                  <a:lnTo>
                    <a:pt x="3083" y="285"/>
                  </a:lnTo>
                  <a:lnTo>
                    <a:pt x="2832" y="168"/>
                  </a:lnTo>
                  <a:lnTo>
                    <a:pt x="2564" y="84"/>
                  </a:lnTo>
                  <a:lnTo>
                    <a:pt x="2262" y="17"/>
                  </a:lnTo>
                  <a:lnTo>
                    <a:pt x="1978" y="1"/>
                  </a:lnTo>
                  <a:close/>
                </a:path>
              </a:pathLst>
            </a:custGeom>
            <a:solidFill>
              <a:schemeClr val="accent2"/>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1000"/>
                <a:buFont typeface="Arial"/>
                <a:buNone/>
              </a:pPr>
              <a:r>
                <a:t/>
              </a:r>
              <a:endParaRPr b="0" i="0" sz="1000" u="none" cap="none" strike="noStrike">
                <a:solidFill>
                  <a:srgbClr val="000000"/>
                </a:solidFill>
                <a:latin typeface="Arial"/>
                <a:ea typeface="Arial"/>
                <a:cs typeface="Arial"/>
                <a:sym typeface="Arial"/>
              </a:endParaRPr>
            </a:p>
          </p:txBody>
        </p:sp>
        <p:sp>
          <p:nvSpPr>
            <p:cNvPr id="9406" name="Google Shape;9406;g3d359d09c10_0_7"/>
            <p:cNvSpPr/>
            <p:nvPr/>
          </p:nvSpPr>
          <p:spPr>
            <a:xfrm>
              <a:off x="2949200" y="3204850"/>
              <a:ext cx="98450" cy="31000"/>
            </a:xfrm>
            <a:custGeom>
              <a:rect b="b" l="l" r="r" t="t"/>
              <a:pathLst>
                <a:path extrusionOk="0" h="1240" w="3938">
                  <a:moveTo>
                    <a:pt x="85" y="0"/>
                  </a:moveTo>
                  <a:lnTo>
                    <a:pt x="34" y="17"/>
                  </a:lnTo>
                  <a:lnTo>
                    <a:pt x="18" y="50"/>
                  </a:lnTo>
                  <a:lnTo>
                    <a:pt x="1" y="84"/>
                  </a:lnTo>
                  <a:lnTo>
                    <a:pt x="1" y="117"/>
                  </a:lnTo>
                  <a:lnTo>
                    <a:pt x="18" y="168"/>
                  </a:lnTo>
                  <a:lnTo>
                    <a:pt x="185" y="402"/>
                  </a:lnTo>
                  <a:lnTo>
                    <a:pt x="386" y="620"/>
                  </a:lnTo>
                  <a:lnTo>
                    <a:pt x="604" y="804"/>
                  </a:lnTo>
                  <a:lnTo>
                    <a:pt x="855" y="955"/>
                  </a:lnTo>
                  <a:lnTo>
                    <a:pt x="1107" y="1072"/>
                  </a:lnTo>
                  <a:lnTo>
                    <a:pt x="1391" y="1156"/>
                  </a:lnTo>
                  <a:lnTo>
                    <a:pt x="1676" y="1223"/>
                  </a:lnTo>
                  <a:lnTo>
                    <a:pt x="1961" y="1240"/>
                  </a:lnTo>
                  <a:lnTo>
                    <a:pt x="2262" y="1223"/>
                  </a:lnTo>
                  <a:lnTo>
                    <a:pt x="2547" y="1156"/>
                  </a:lnTo>
                  <a:lnTo>
                    <a:pt x="2815" y="1072"/>
                  </a:lnTo>
                  <a:lnTo>
                    <a:pt x="3083" y="955"/>
                  </a:lnTo>
                  <a:lnTo>
                    <a:pt x="3334" y="804"/>
                  </a:lnTo>
                  <a:lnTo>
                    <a:pt x="3552" y="620"/>
                  </a:lnTo>
                  <a:lnTo>
                    <a:pt x="3753" y="402"/>
                  </a:lnTo>
                  <a:lnTo>
                    <a:pt x="3921" y="168"/>
                  </a:lnTo>
                  <a:lnTo>
                    <a:pt x="3937" y="117"/>
                  </a:lnTo>
                  <a:lnTo>
                    <a:pt x="3937" y="84"/>
                  </a:lnTo>
                  <a:lnTo>
                    <a:pt x="3921" y="50"/>
                  </a:lnTo>
                  <a:lnTo>
                    <a:pt x="3887" y="17"/>
                  </a:lnTo>
                  <a:lnTo>
                    <a:pt x="3854" y="0"/>
                  </a:lnTo>
                  <a:lnTo>
                    <a:pt x="3820" y="17"/>
                  </a:lnTo>
                  <a:lnTo>
                    <a:pt x="3787" y="17"/>
                  </a:lnTo>
                  <a:lnTo>
                    <a:pt x="3753" y="50"/>
                  </a:lnTo>
                  <a:lnTo>
                    <a:pt x="3602" y="268"/>
                  </a:lnTo>
                  <a:lnTo>
                    <a:pt x="3418" y="469"/>
                  </a:lnTo>
                  <a:lnTo>
                    <a:pt x="3200" y="637"/>
                  </a:lnTo>
                  <a:lnTo>
                    <a:pt x="2983" y="771"/>
                  </a:lnTo>
                  <a:lnTo>
                    <a:pt x="2748" y="888"/>
                  </a:lnTo>
                  <a:lnTo>
                    <a:pt x="2497" y="972"/>
                  </a:lnTo>
                  <a:lnTo>
                    <a:pt x="2246" y="1022"/>
                  </a:lnTo>
                  <a:lnTo>
                    <a:pt x="1961" y="1039"/>
                  </a:lnTo>
                  <a:lnTo>
                    <a:pt x="1693" y="1022"/>
                  </a:lnTo>
                  <a:lnTo>
                    <a:pt x="1442" y="972"/>
                  </a:lnTo>
                  <a:lnTo>
                    <a:pt x="1190" y="888"/>
                  </a:lnTo>
                  <a:lnTo>
                    <a:pt x="956" y="771"/>
                  </a:lnTo>
                  <a:lnTo>
                    <a:pt x="721" y="637"/>
                  </a:lnTo>
                  <a:lnTo>
                    <a:pt x="520" y="469"/>
                  </a:lnTo>
                  <a:lnTo>
                    <a:pt x="336" y="268"/>
                  </a:lnTo>
                  <a:lnTo>
                    <a:pt x="185" y="50"/>
                  </a:lnTo>
                  <a:lnTo>
                    <a:pt x="152" y="17"/>
                  </a:lnTo>
                  <a:lnTo>
                    <a:pt x="118" y="17"/>
                  </a:lnTo>
                  <a:lnTo>
                    <a:pt x="85" y="0"/>
                  </a:lnTo>
                  <a:close/>
                </a:path>
              </a:pathLst>
            </a:custGeom>
            <a:solidFill>
              <a:schemeClr val="accent2"/>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1000"/>
                <a:buFont typeface="Arial"/>
                <a:buNone/>
              </a:pPr>
              <a:r>
                <a:t/>
              </a:r>
              <a:endParaRPr b="0" i="0" sz="1000" u="none" cap="none" strike="noStrike">
                <a:solidFill>
                  <a:srgbClr val="000000"/>
                </a:solidFill>
                <a:latin typeface="Arial"/>
                <a:ea typeface="Arial"/>
                <a:cs typeface="Arial"/>
                <a:sym typeface="Arial"/>
              </a:endParaRPr>
            </a:p>
          </p:txBody>
        </p:sp>
        <p:sp>
          <p:nvSpPr>
            <p:cNvPr id="9407" name="Google Shape;9407;g3d359d09c10_0_7"/>
            <p:cNvSpPr/>
            <p:nvPr/>
          </p:nvSpPr>
          <p:spPr>
            <a:xfrm>
              <a:off x="2986075" y="3194800"/>
              <a:ext cx="25150" cy="25150"/>
            </a:xfrm>
            <a:custGeom>
              <a:rect b="b" l="l" r="r" t="t"/>
              <a:pathLst>
                <a:path extrusionOk="0" h="1006" w="1006">
                  <a:moveTo>
                    <a:pt x="402" y="0"/>
                  </a:moveTo>
                  <a:lnTo>
                    <a:pt x="302" y="34"/>
                  </a:lnTo>
                  <a:lnTo>
                    <a:pt x="218" y="84"/>
                  </a:lnTo>
                  <a:lnTo>
                    <a:pt x="134" y="151"/>
                  </a:lnTo>
                  <a:lnTo>
                    <a:pt x="84" y="218"/>
                  </a:lnTo>
                  <a:lnTo>
                    <a:pt x="34" y="302"/>
                  </a:lnTo>
                  <a:lnTo>
                    <a:pt x="0" y="402"/>
                  </a:lnTo>
                  <a:lnTo>
                    <a:pt x="0" y="503"/>
                  </a:lnTo>
                  <a:lnTo>
                    <a:pt x="0" y="603"/>
                  </a:lnTo>
                  <a:lnTo>
                    <a:pt x="34" y="704"/>
                  </a:lnTo>
                  <a:lnTo>
                    <a:pt x="84" y="787"/>
                  </a:lnTo>
                  <a:lnTo>
                    <a:pt x="134" y="854"/>
                  </a:lnTo>
                  <a:lnTo>
                    <a:pt x="218" y="921"/>
                  </a:lnTo>
                  <a:lnTo>
                    <a:pt x="302" y="972"/>
                  </a:lnTo>
                  <a:lnTo>
                    <a:pt x="402" y="1005"/>
                  </a:lnTo>
                  <a:lnTo>
                    <a:pt x="603" y="1005"/>
                  </a:lnTo>
                  <a:lnTo>
                    <a:pt x="704" y="972"/>
                  </a:lnTo>
                  <a:lnTo>
                    <a:pt x="787" y="921"/>
                  </a:lnTo>
                  <a:lnTo>
                    <a:pt x="854" y="854"/>
                  </a:lnTo>
                  <a:lnTo>
                    <a:pt x="921" y="787"/>
                  </a:lnTo>
                  <a:lnTo>
                    <a:pt x="972" y="704"/>
                  </a:lnTo>
                  <a:lnTo>
                    <a:pt x="988" y="603"/>
                  </a:lnTo>
                  <a:lnTo>
                    <a:pt x="1005" y="503"/>
                  </a:lnTo>
                  <a:lnTo>
                    <a:pt x="1005" y="402"/>
                  </a:lnTo>
                  <a:lnTo>
                    <a:pt x="972" y="318"/>
                  </a:lnTo>
                  <a:lnTo>
                    <a:pt x="955" y="285"/>
                  </a:lnTo>
                  <a:lnTo>
                    <a:pt x="921" y="268"/>
                  </a:lnTo>
                  <a:lnTo>
                    <a:pt x="888" y="251"/>
                  </a:lnTo>
                  <a:lnTo>
                    <a:pt x="838" y="268"/>
                  </a:lnTo>
                  <a:lnTo>
                    <a:pt x="804" y="285"/>
                  </a:lnTo>
                  <a:lnTo>
                    <a:pt x="787" y="318"/>
                  </a:lnTo>
                  <a:lnTo>
                    <a:pt x="771" y="352"/>
                  </a:lnTo>
                  <a:lnTo>
                    <a:pt x="787" y="385"/>
                  </a:lnTo>
                  <a:lnTo>
                    <a:pt x="804" y="452"/>
                  </a:lnTo>
                  <a:lnTo>
                    <a:pt x="804" y="503"/>
                  </a:lnTo>
                  <a:lnTo>
                    <a:pt x="804" y="570"/>
                  </a:lnTo>
                  <a:lnTo>
                    <a:pt x="787" y="620"/>
                  </a:lnTo>
                  <a:lnTo>
                    <a:pt x="754" y="670"/>
                  </a:lnTo>
                  <a:lnTo>
                    <a:pt x="720" y="720"/>
                  </a:lnTo>
                  <a:lnTo>
                    <a:pt x="670" y="754"/>
                  </a:lnTo>
                  <a:lnTo>
                    <a:pt x="620" y="787"/>
                  </a:lnTo>
                  <a:lnTo>
                    <a:pt x="570" y="804"/>
                  </a:lnTo>
                  <a:lnTo>
                    <a:pt x="436" y="804"/>
                  </a:lnTo>
                  <a:lnTo>
                    <a:pt x="385" y="787"/>
                  </a:lnTo>
                  <a:lnTo>
                    <a:pt x="335" y="754"/>
                  </a:lnTo>
                  <a:lnTo>
                    <a:pt x="285" y="720"/>
                  </a:lnTo>
                  <a:lnTo>
                    <a:pt x="251" y="670"/>
                  </a:lnTo>
                  <a:lnTo>
                    <a:pt x="218" y="620"/>
                  </a:lnTo>
                  <a:lnTo>
                    <a:pt x="201" y="570"/>
                  </a:lnTo>
                  <a:lnTo>
                    <a:pt x="201" y="503"/>
                  </a:lnTo>
                  <a:lnTo>
                    <a:pt x="201" y="436"/>
                  </a:lnTo>
                  <a:lnTo>
                    <a:pt x="218" y="385"/>
                  </a:lnTo>
                  <a:lnTo>
                    <a:pt x="251" y="335"/>
                  </a:lnTo>
                  <a:lnTo>
                    <a:pt x="285" y="285"/>
                  </a:lnTo>
                  <a:lnTo>
                    <a:pt x="335" y="251"/>
                  </a:lnTo>
                  <a:lnTo>
                    <a:pt x="385" y="218"/>
                  </a:lnTo>
                  <a:lnTo>
                    <a:pt x="436" y="201"/>
                  </a:lnTo>
                  <a:lnTo>
                    <a:pt x="553" y="201"/>
                  </a:lnTo>
                  <a:lnTo>
                    <a:pt x="620" y="218"/>
                  </a:lnTo>
                  <a:lnTo>
                    <a:pt x="653" y="235"/>
                  </a:lnTo>
                  <a:lnTo>
                    <a:pt x="687" y="218"/>
                  </a:lnTo>
                  <a:lnTo>
                    <a:pt x="720" y="201"/>
                  </a:lnTo>
                  <a:lnTo>
                    <a:pt x="737" y="168"/>
                  </a:lnTo>
                  <a:lnTo>
                    <a:pt x="754" y="117"/>
                  </a:lnTo>
                  <a:lnTo>
                    <a:pt x="737" y="84"/>
                  </a:lnTo>
                  <a:lnTo>
                    <a:pt x="720" y="50"/>
                  </a:lnTo>
                  <a:lnTo>
                    <a:pt x="687" y="34"/>
                  </a:lnTo>
                  <a:lnTo>
                    <a:pt x="603" y="0"/>
                  </a:lnTo>
                  <a:close/>
                </a:path>
              </a:pathLst>
            </a:custGeom>
            <a:solidFill>
              <a:schemeClr val="accent2"/>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1000"/>
                <a:buFont typeface="Arial"/>
                <a:buNone/>
              </a:pPr>
              <a:r>
                <a:t/>
              </a:r>
              <a:endParaRPr b="0" i="0" sz="1000" u="none" cap="none" strike="noStrike">
                <a:solidFill>
                  <a:srgbClr val="000000"/>
                </a:solidFill>
                <a:latin typeface="Arial"/>
                <a:ea typeface="Arial"/>
                <a:cs typeface="Arial"/>
                <a:sym typeface="Arial"/>
              </a:endParaRPr>
            </a:p>
          </p:txBody>
        </p:sp>
      </p:grpSp>
      <p:sp>
        <p:nvSpPr>
          <p:cNvPr id="9408" name="Google Shape;9408;g3d359d09c10_0_7"/>
          <p:cNvSpPr/>
          <p:nvPr/>
        </p:nvSpPr>
        <p:spPr>
          <a:xfrm>
            <a:off x="7584898" y="3333193"/>
            <a:ext cx="282471" cy="364047"/>
          </a:xfrm>
          <a:custGeom>
            <a:rect b="b" l="l" r="r" t="t"/>
            <a:pathLst>
              <a:path extrusionOk="0" h="3887" w="3016">
                <a:moveTo>
                  <a:pt x="2296" y="201"/>
                </a:moveTo>
                <a:lnTo>
                  <a:pt x="2446" y="235"/>
                </a:lnTo>
                <a:lnTo>
                  <a:pt x="2547" y="285"/>
                </a:lnTo>
                <a:lnTo>
                  <a:pt x="2647" y="369"/>
                </a:lnTo>
                <a:lnTo>
                  <a:pt x="2681" y="436"/>
                </a:lnTo>
                <a:lnTo>
                  <a:pt x="2731" y="503"/>
                </a:lnTo>
                <a:lnTo>
                  <a:pt x="2765" y="587"/>
                </a:lnTo>
                <a:lnTo>
                  <a:pt x="2798" y="687"/>
                </a:lnTo>
                <a:lnTo>
                  <a:pt x="2815" y="804"/>
                </a:lnTo>
                <a:lnTo>
                  <a:pt x="2815" y="905"/>
                </a:lnTo>
                <a:lnTo>
                  <a:pt x="2798" y="1022"/>
                </a:lnTo>
                <a:lnTo>
                  <a:pt x="2781" y="1123"/>
                </a:lnTo>
                <a:lnTo>
                  <a:pt x="2714" y="1307"/>
                </a:lnTo>
                <a:lnTo>
                  <a:pt x="2647" y="1491"/>
                </a:lnTo>
                <a:lnTo>
                  <a:pt x="2547" y="1709"/>
                </a:lnTo>
                <a:lnTo>
                  <a:pt x="2513" y="1809"/>
                </a:lnTo>
                <a:lnTo>
                  <a:pt x="2497" y="1927"/>
                </a:lnTo>
                <a:lnTo>
                  <a:pt x="2480" y="2061"/>
                </a:lnTo>
                <a:lnTo>
                  <a:pt x="2497" y="2211"/>
                </a:lnTo>
                <a:lnTo>
                  <a:pt x="2497" y="2463"/>
                </a:lnTo>
                <a:lnTo>
                  <a:pt x="2497" y="2630"/>
                </a:lnTo>
                <a:lnTo>
                  <a:pt x="2463" y="2814"/>
                </a:lnTo>
                <a:lnTo>
                  <a:pt x="2396" y="3200"/>
                </a:lnTo>
                <a:lnTo>
                  <a:pt x="2363" y="3351"/>
                </a:lnTo>
                <a:lnTo>
                  <a:pt x="2312" y="3468"/>
                </a:lnTo>
                <a:lnTo>
                  <a:pt x="2262" y="3568"/>
                </a:lnTo>
                <a:lnTo>
                  <a:pt x="2212" y="3635"/>
                </a:lnTo>
                <a:lnTo>
                  <a:pt x="2162" y="3669"/>
                </a:lnTo>
                <a:lnTo>
                  <a:pt x="2095" y="3686"/>
                </a:lnTo>
                <a:lnTo>
                  <a:pt x="2028" y="3669"/>
                </a:lnTo>
                <a:lnTo>
                  <a:pt x="1977" y="3635"/>
                </a:lnTo>
                <a:lnTo>
                  <a:pt x="1944" y="3585"/>
                </a:lnTo>
                <a:lnTo>
                  <a:pt x="1927" y="3518"/>
                </a:lnTo>
                <a:lnTo>
                  <a:pt x="1894" y="3334"/>
                </a:lnTo>
                <a:lnTo>
                  <a:pt x="1894" y="3116"/>
                </a:lnTo>
                <a:lnTo>
                  <a:pt x="1910" y="2848"/>
                </a:lnTo>
                <a:lnTo>
                  <a:pt x="1927" y="2697"/>
                </a:lnTo>
                <a:lnTo>
                  <a:pt x="1927" y="2563"/>
                </a:lnTo>
                <a:lnTo>
                  <a:pt x="1894" y="2396"/>
                </a:lnTo>
                <a:lnTo>
                  <a:pt x="1860" y="2312"/>
                </a:lnTo>
                <a:lnTo>
                  <a:pt x="1827" y="2245"/>
                </a:lnTo>
                <a:lnTo>
                  <a:pt x="1776" y="2178"/>
                </a:lnTo>
                <a:lnTo>
                  <a:pt x="1693" y="2128"/>
                </a:lnTo>
                <a:lnTo>
                  <a:pt x="1609" y="2094"/>
                </a:lnTo>
                <a:lnTo>
                  <a:pt x="1508" y="2077"/>
                </a:lnTo>
                <a:lnTo>
                  <a:pt x="1391" y="2094"/>
                </a:lnTo>
                <a:lnTo>
                  <a:pt x="1324" y="2111"/>
                </a:lnTo>
                <a:lnTo>
                  <a:pt x="1257" y="2161"/>
                </a:lnTo>
                <a:lnTo>
                  <a:pt x="1190" y="2228"/>
                </a:lnTo>
                <a:lnTo>
                  <a:pt x="1140" y="2312"/>
                </a:lnTo>
                <a:lnTo>
                  <a:pt x="1106" y="2429"/>
                </a:lnTo>
                <a:lnTo>
                  <a:pt x="1090" y="2563"/>
                </a:lnTo>
                <a:lnTo>
                  <a:pt x="1073" y="2697"/>
                </a:lnTo>
                <a:lnTo>
                  <a:pt x="1090" y="2848"/>
                </a:lnTo>
                <a:lnTo>
                  <a:pt x="1106" y="3116"/>
                </a:lnTo>
                <a:lnTo>
                  <a:pt x="1106" y="3334"/>
                </a:lnTo>
                <a:lnTo>
                  <a:pt x="1090" y="3518"/>
                </a:lnTo>
                <a:lnTo>
                  <a:pt x="1056" y="3585"/>
                </a:lnTo>
                <a:lnTo>
                  <a:pt x="1023" y="3635"/>
                </a:lnTo>
                <a:lnTo>
                  <a:pt x="972" y="3669"/>
                </a:lnTo>
                <a:lnTo>
                  <a:pt x="922" y="3686"/>
                </a:lnTo>
                <a:lnTo>
                  <a:pt x="855" y="3669"/>
                </a:lnTo>
                <a:lnTo>
                  <a:pt x="788" y="3635"/>
                </a:lnTo>
                <a:lnTo>
                  <a:pt x="738" y="3568"/>
                </a:lnTo>
                <a:lnTo>
                  <a:pt x="688" y="3468"/>
                </a:lnTo>
                <a:lnTo>
                  <a:pt x="654" y="3351"/>
                </a:lnTo>
                <a:lnTo>
                  <a:pt x="604" y="3200"/>
                </a:lnTo>
                <a:lnTo>
                  <a:pt x="537" y="2814"/>
                </a:lnTo>
                <a:lnTo>
                  <a:pt x="520" y="2630"/>
                </a:lnTo>
                <a:lnTo>
                  <a:pt x="520" y="2463"/>
                </a:lnTo>
                <a:lnTo>
                  <a:pt x="520" y="2211"/>
                </a:lnTo>
                <a:lnTo>
                  <a:pt x="520" y="2061"/>
                </a:lnTo>
                <a:lnTo>
                  <a:pt x="503" y="1927"/>
                </a:lnTo>
                <a:lnTo>
                  <a:pt x="487" y="1809"/>
                </a:lnTo>
                <a:lnTo>
                  <a:pt x="453" y="1709"/>
                </a:lnTo>
                <a:lnTo>
                  <a:pt x="369" y="1491"/>
                </a:lnTo>
                <a:lnTo>
                  <a:pt x="286" y="1307"/>
                </a:lnTo>
                <a:lnTo>
                  <a:pt x="219" y="1123"/>
                </a:lnTo>
                <a:lnTo>
                  <a:pt x="202" y="1022"/>
                </a:lnTo>
                <a:lnTo>
                  <a:pt x="202" y="905"/>
                </a:lnTo>
                <a:lnTo>
                  <a:pt x="202" y="804"/>
                </a:lnTo>
                <a:lnTo>
                  <a:pt x="219" y="687"/>
                </a:lnTo>
                <a:lnTo>
                  <a:pt x="235" y="587"/>
                </a:lnTo>
                <a:lnTo>
                  <a:pt x="286" y="503"/>
                </a:lnTo>
                <a:lnTo>
                  <a:pt x="319" y="436"/>
                </a:lnTo>
                <a:lnTo>
                  <a:pt x="369" y="369"/>
                </a:lnTo>
                <a:lnTo>
                  <a:pt x="470" y="285"/>
                </a:lnTo>
                <a:lnTo>
                  <a:pt x="570" y="235"/>
                </a:lnTo>
                <a:lnTo>
                  <a:pt x="704" y="201"/>
                </a:lnTo>
                <a:lnTo>
                  <a:pt x="838" y="201"/>
                </a:lnTo>
                <a:lnTo>
                  <a:pt x="972" y="235"/>
                </a:lnTo>
                <a:lnTo>
                  <a:pt x="1090" y="268"/>
                </a:lnTo>
                <a:lnTo>
                  <a:pt x="1291" y="335"/>
                </a:lnTo>
                <a:lnTo>
                  <a:pt x="1391" y="352"/>
                </a:lnTo>
                <a:lnTo>
                  <a:pt x="1626" y="352"/>
                </a:lnTo>
                <a:lnTo>
                  <a:pt x="1726" y="335"/>
                </a:lnTo>
                <a:lnTo>
                  <a:pt x="1910" y="268"/>
                </a:lnTo>
                <a:lnTo>
                  <a:pt x="2044" y="235"/>
                </a:lnTo>
                <a:lnTo>
                  <a:pt x="2162" y="201"/>
                </a:lnTo>
                <a:close/>
                <a:moveTo>
                  <a:pt x="688" y="0"/>
                </a:moveTo>
                <a:lnTo>
                  <a:pt x="587" y="17"/>
                </a:lnTo>
                <a:lnTo>
                  <a:pt x="503" y="51"/>
                </a:lnTo>
                <a:lnTo>
                  <a:pt x="369" y="118"/>
                </a:lnTo>
                <a:lnTo>
                  <a:pt x="286" y="168"/>
                </a:lnTo>
                <a:lnTo>
                  <a:pt x="219" y="235"/>
                </a:lnTo>
                <a:lnTo>
                  <a:pt x="152" y="302"/>
                </a:lnTo>
                <a:lnTo>
                  <a:pt x="101" y="402"/>
                </a:lnTo>
                <a:lnTo>
                  <a:pt x="51" y="520"/>
                </a:lnTo>
                <a:lnTo>
                  <a:pt x="18" y="654"/>
                </a:lnTo>
                <a:lnTo>
                  <a:pt x="1" y="788"/>
                </a:lnTo>
                <a:lnTo>
                  <a:pt x="1" y="922"/>
                </a:lnTo>
                <a:lnTo>
                  <a:pt x="1" y="1039"/>
                </a:lnTo>
                <a:lnTo>
                  <a:pt x="34" y="1156"/>
                </a:lnTo>
                <a:lnTo>
                  <a:pt x="101" y="1374"/>
                </a:lnTo>
                <a:lnTo>
                  <a:pt x="185" y="1575"/>
                </a:lnTo>
                <a:lnTo>
                  <a:pt x="269" y="1759"/>
                </a:lnTo>
                <a:lnTo>
                  <a:pt x="286" y="1860"/>
                </a:lnTo>
                <a:lnTo>
                  <a:pt x="319" y="1943"/>
                </a:lnTo>
                <a:lnTo>
                  <a:pt x="319" y="2061"/>
                </a:lnTo>
                <a:lnTo>
                  <a:pt x="319" y="2195"/>
                </a:lnTo>
                <a:lnTo>
                  <a:pt x="319" y="2479"/>
                </a:lnTo>
                <a:lnTo>
                  <a:pt x="319" y="2647"/>
                </a:lnTo>
                <a:lnTo>
                  <a:pt x="336" y="2848"/>
                </a:lnTo>
                <a:lnTo>
                  <a:pt x="403" y="3233"/>
                </a:lnTo>
                <a:lnTo>
                  <a:pt x="453" y="3401"/>
                </a:lnTo>
                <a:lnTo>
                  <a:pt x="503" y="3552"/>
                </a:lnTo>
                <a:lnTo>
                  <a:pt x="587" y="3686"/>
                </a:lnTo>
                <a:lnTo>
                  <a:pt x="671" y="3803"/>
                </a:lnTo>
                <a:lnTo>
                  <a:pt x="721" y="3836"/>
                </a:lnTo>
                <a:lnTo>
                  <a:pt x="788" y="3870"/>
                </a:lnTo>
                <a:lnTo>
                  <a:pt x="838" y="3887"/>
                </a:lnTo>
                <a:lnTo>
                  <a:pt x="989" y="3887"/>
                </a:lnTo>
                <a:lnTo>
                  <a:pt x="1056" y="3853"/>
                </a:lnTo>
                <a:lnTo>
                  <a:pt x="1123" y="3820"/>
                </a:lnTo>
                <a:lnTo>
                  <a:pt x="1173" y="3769"/>
                </a:lnTo>
                <a:lnTo>
                  <a:pt x="1224" y="3702"/>
                </a:lnTo>
                <a:lnTo>
                  <a:pt x="1257" y="3619"/>
                </a:lnTo>
                <a:lnTo>
                  <a:pt x="1291" y="3518"/>
                </a:lnTo>
                <a:lnTo>
                  <a:pt x="1307" y="3401"/>
                </a:lnTo>
                <a:lnTo>
                  <a:pt x="1307" y="3149"/>
                </a:lnTo>
                <a:lnTo>
                  <a:pt x="1291" y="2831"/>
                </a:lnTo>
                <a:lnTo>
                  <a:pt x="1274" y="2697"/>
                </a:lnTo>
                <a:lnTo>
                  <a:pt x="1274" y="2597"/>
                </a:lnTo>
                <a:lnTo>
                  <a:pt x="1291" y="2479"/>
                </a:lnTo>
                <a:lnTo>
                  <a:pt x="1324" y="2412"/>
                </a:lnTo>
                <a:lnTo>
                  <a:pt x="1358" y="2345"/>
                </a:lnTo>
                <a:lnTo>
                  <a:pt x="1391" y="2312"/>
                </a:lnTo>
                <a:lnTo>
                  <a:pt x="1425" y="2295"/>
                </a:lnTo>
                <a:lnTo>
                  <a:pt x="1458" y="2278"/>
                </a:lnTo>
                <a:lnTo>
                  <a:pt x="1559" y="2278"/>
                </a:lnTo>
                <a:lnTo>
                  <a:pt x="1592" y="2295"/>
                </a:lnTo>
                <a:lnTo>
                  <a:pt x="1626" y="2312"/>
                </a:lnTo>
                <a:lnTo>
                  <a:pt x="1659" y="2345"/>
                </a:lnTo>
                <a:lnTo>
                  <a:pt x="1693" y="2412"/>
                </a:lnTo>
                <a:lnTo>
                  <a:pt x="1709" y="2479"/>
                </a:lnTo>
                <a:lnTo>
                  <a:pt x="1726" y="2597"/>
                </a:lnTo>
                <a:lnTo>
                  <a:pt x="1726" y="2714"/>
                </a:lnTo>
                <a:lnTo>
                  <a:pt x="1709" y="2831"/>
                </a:lnTo>
                <a:lnTo>
                  <a:pt x="1693" y="3149"/>
                </a:lnTo>
                <a:lnTo>
                  <a:pt x="1709" y="3401"/>
                </a:lnTo>
                <a:lnTo>
                  <a:pt x="1726" y="3518"/>
                </a:lnTo>
                <a:lnTo>
                  <a:pt x="1743" y="3619"/>
                </a:lnTo>
                <a:lnTo>
                  <a:pt x="1776" y="3702"/>
                </a:lnTo>
                <a:lnTo>
                  <a:pt x="1843" y="3769"/>
                </a:lnTo>
                <a:lnTo>
                  <a:pt x="1894" y="3820"/>
                </a:lnTo>
                <a:lnTo>
                  <a:pt x="1961" y="3853"/>
                </a:lnTo>
                <a:lnTo>
                  <a:pt x="2028" y="3887"/>
                </a:lnTo>
                <a:lnTo>
                  <a:pt x="2162" y="3887"/>
                </a:lnTo>
                <a:lnTo>
                  <a:pt x="2229" y="3870"/>
                </a:lnTo>
                <a:lnTo>
                  <a:pt x="2279" y="3836"/>
                </a:lnTo>
                <a:lnTo>
                  <a:pt x="2329" y="3803"/>
                </a:lnTo>
                <a:lnTo>
                  <a:pt x="2430" y="3686"/>
                </a:lnTo>
                <a:lnTo>
                  <a:pt x="2497" y="3552"/>
                </a:lnTo>
                <a:lnTo>
                  <a:pt x="2564" y="3401"/>
                </a:lnTo>
                <a:lnTo>
                  <a:pt x="2597" y="3233"/>
                </a:lnTo>
                <a:lnTo>
                  <a:pt x="2664" y="2848"/>
                </a:lnTo>
                <a:lnTo>
                  <a:pt x="2681" y="2647"/>
                </a:lnTo>
                <a:lnTo>
                  <a:pt x="2698" y="2479"/>
                </a:lnTo>
                <a:lnTo>
                  <a:pt x="2698" y="2195"/>
                </a:lnTo>
                <a:lnTo>
                  <a:pt x="2681" y="2061"/>
                </a:lnTo>
                <a:lnTo>
                  <a:pt x="2698" y="1943"/>
                </a:lnTo>
                <a:lnTo>
                  <a:pt x="2714" y="1860"/>
                </a:lnTo>
                <a:lnTo>
                  <a:pt x="2748" y="1759"/>
                </a:lnTo>
                <a:lnTo>
                  <a:pt x="2832" y="1575"/>
                </a:lnTo>
                <a:lnTo>
                  <a:pt x="2915" y="1374"/>
                </a:lnTo>
                <a:lnTo>
                  <a:pt x="2982" y="1156"/>
                </a:lnTo>
                <a:lnTo>
                  <a:pt x="2999" y="1039"/>
                </a:lnTo>
                <a:lnTo>
                  <a:pt x="3016" y="922"/>
                </a:lnTo>
                <a:lnTo>
                  <a:pt x="3016" y="788"/>
                </a:lnTo>
                <a:lnTo>
                  <a:pt x="2982" y="654"/>
                </a:lnTo>
                <a:lnTo>
                  <a:pt x="2949" y="520"/>
                </a:lnTo>
                <a:lnTo>
                  <a:pt x="2899" y="402"/>
                </a:lnTo>
                <a:lnTo>
                  <a:pt x="2848" y="302"/>
                </a:lnTo>
                <a:lnTo>
                  <a:pt x="2781" y="235"/>
                </a:lnTo>
                <a:lnTo>
                  <a:pt x="2714" y="168"/>
                </a:lnTo>
                <a:lnTo>
                  <a:pt x="2647" y="118"/>
                </a:lnTo>
                <a:lnTo>
                  <a:pt x="2513" y="51"/>
                </a:lnTo>
                <a:lnTo>
                  <a:pt x="2413" y="17"/>
                </a:lnTo>
                <a:lnTo>
                  <a:pt x="2329" y="0"/>
                </a:lnTo>
                <a:lnTo>
                  <a:pt x="2145" y="0"/>
                </a:lnTo>
                <a:lnTo>
                  <a:pt x="1994" y="34"/>
                </a:lnTo>
                <a:lnTo>
                  <a:pt x="1860" y="84"/>
                </a:lnTo>
                <a:lnTo>
                  <a:pt x="1676" y="134"/>
                </a:lnTo>
                <a:lnTo>
                  <a:pt x="1592" y="151"/>
                </a:lnTo>
                <a:lnTo>
                  <a:pt x="1408" y="151"/>
                </a:lnTo>
                <a:lnTo>
                  <a:pt x="1324" y="134"/>
                </a:lnTo>
                <a:lnTo>
                  <a:pt x="1157" y="84"/>
                </a:lnTo>
                <a:lnTo>
                  <a:pt x="1006" y="34"/>
                </a:lnTo>
                <a:lnTo>
                  <a:pt x="855" y="0"/>
                </a:lnTo>
                <a:close/>
              </a:path>
            </a:pathLst>
          </a:custGeom>
          <a:solidFill>
            <a:schemeClr val="accent2"/>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1000"/>
              <a:buFont typeface="Arial"/>
              <a:buNone/>
            </a:pPr>
            <a:r>
              <a:t/>
            </a:r>
            <a:endParaRPr b="0" i="0" sz="1000" u="none" cap="none" strike="noStrike">
              <a:solidFill>
                <a:srgbClr val="000000"/>
              </a:solidFill>
              <a:latin typeface="Arial"/>
              <a:ea typeface="Arial"/>
              <a:cs typeface="Arial"/>
              <a:sym typeface="Arial"/>
            </a:endParaRPr>
          </a:p>
        </p:txBody>
      </p:sp>
      <p:grpSp>
        <p:nvGrpSpPr>
          <p:cNvPr id="9409" name="Google Shape;9409;g3d359d09c10_0_7"/>
          <p:cNvGrpSpPr/>
          <p:nvPr/>
        </p:nvGrpSpPr>
        <p:grpSpPr>
          <a:xfrm>
            <a:off x="5904697" y="4340539"/>
            <a:ext cx="327402" cy="407795"/>
            <a:chOff x="3721825" y="1434300"/>
            <a:chExt cx="76675" cy="95500"/>
          </a:xfrm>
        </p:grpSpPr>
        <p:sp>
          <p:nvSpPr>
            <p:cNvPr id="9410" name="Google Shape;9410;g3d359d09c10_0_7"/>
            <p:cNvSpPr/>
            <p:nvPr/>
          </p:nvSpPr>
          <p:spPr>
            <a:xfrm>
              <a:off x="3721825" y="1434300"/>
              <a:ext cx="76675" cy="95500"/>
            </a:xfrm>
            <a:custGeom>
              <a:rect b="b" l="l" r="r" t="t"/>
              <a:pathLst>
                <a:path extrusionOk="0" h="3820" w="3067">
                  <a:moveTo>
                    <a:pt x="1542" y="268"/>
                  </a:moveTo>
                  <a:lnTo>
                    <a:pt x="1643" y="352"/>
                  </a:lnTo>
                  <a:lnTo>
                    <a:pt x="1743" y="436"/>
                  </a:lnTo>
                  <a:lnTo>
                    <a:pt x="1860" y="503"/>
                  </a:lnTo>
                  <a:lnTo>
                    <a:pt x="1994" y="553"/>
                  </a:lnTo>
                  <a:lnTo>
                    <a:pt x="2128" y="603"/>
                  </a:lnTo>
                  <a:lnTo>
                    <a:pt x="2279" y="637"/>
                  </a:lnTo>
                  <a:lnTo>
                    <a:pt x="2447" y="654"/>
                  </a:lnTo>
                  <a:lnTo>
                    <a:pt x="2597" y="670"/>
                  </a:lnTo>
                  <a:lnTo>
                    <a:pt x="2865" y="670"/>
                  </a:lnTo>
                  <a:lnTo>
                    <a:pt x="2865" y="2295"/>
                  </a:lnTo>
                  <a:lnTo>
                    <a:pt x="2865" y="2312"/>
                  </a:lnTo>
                  <a:lnTo>
                    <a:pt x="2865" y="2396"/>
                  </a:lnTo>
                  <a:lnTo>
                    <a:pt x="2832" y="2496"/>
                  </a:lnTo>
                  <a:lnTo>
                    <a:pt x="2798" y="2580"/>
                  </a:lnTo>
                  <a:lnTo>
                    <a:pt x="2748" y="2664"/>
                  </a:lnTo>
                  <a:lnTo>
                    <a:pt x="2614" y="2848"/>
                  </a:lnTo>
                  <a:lnTo>
                    <a:pt x="2430" y="3032"/>
                  </a:lnTo>
                  <a:lnTo>
                    <a:pt x="2229" y="3200"/>
                  </a:lnTo>
                  <a:lnTo>
                    <a:pt x="2011" y="3350"/>
                  </a:lnTo>
                  <a:lnTo>
                    <a:pt x="1777" y="3484"/>
                  </a:lnTo>
                  <a:lnTo>
                    <a:pt x="1542" y="3618"/>
                  </a:lnTo>
                  <a:lnTo>
                    <a:pt x="1308" y="3484"/>
                  </a:lnTo>
                  <a:lnTo>
                    <a:pt x="1073" y="3350"/>
                  </a:lnTo>
                  <a:lnTo>
                    <a:pt x="839" y="3200"/>
                  </a:lnTo>
                  <a:lnTo>
                    <a:pt x="638" y="3032"/>
                  </a:lnTo>
                  <a:lnTo>
                    <a:pt x="470" y="2848"/>
                  </a:lnTo>
                  <a:lnTo>
                    <a:pt x="336" y="2664"/>
                  </a:lnTo>
                  <a:lnTo>
                    <a:pt x="286" y="2580"/>
                  </a:lnTo>
                  <a:lnTo>
                    <a:pt x="235" y="2496"/>
                  </a:lnTo>
                  <a:lnTo>
                    <a:pt x="219" y="2396"/>
                  </a:lnTo>
                  <a:lnTo>
                    <a:pt x="219" y="2312"/>
                  </a:lnTo>
                  <a:lnTo>
                    <a:pt x="202" y="2295"/>
                  </a:lnTo>
                  <a:lnTo>
                    <a:pt x="219" y="2295"/>
                  </a:lnTo>
                  <a:lnTo>
                    <a:pt x="219" y="670"/>
                  </a:lnTo>
                  <a:lnTo>
                    <a:pt x="470" y="670"/>
                  </a:lnTo>
                  <a:lnTo>
                    <a:pt x="638" y="654"/>
                  </a:lnTo>
                  <a:lnTo>
                    <a:pt x="788" y="637"/>
                  </a:lnTo>
                  <a:lnTo>
                    <a:pt x="939" y="603"/>
                  </a:lnTo>
                  <a:lnTo>
                    <a:pt x="1090" y="553"/>
                  </a:lnTo>
                  <a:lnTo>
                    <a:pt x="1207" y="503"/>
                  </a:lnTo>
                  <a:lnTo>
                    <a:pt x="1341" y="436"/>
                  </a:lnTo>
                  <a:lnTo>
                    <a:pt x="1442" y="352"/>
                  </a:lnTo>
                  <a:lnTo>
                    <a:pt x="1542" y="268"/>
                  </a:lnTo>
                  <a:close/>
                  <a:moveTo>
                    <a:pt x="1542" y="0"/>
                  </a:moveTo>
                  <a:lnTo>
                    <a:pt x="1492" y="17"/>
                  </a:lnTo>
                  <a:lnTo>
                    <a:pt x="1458" y="51"/>
                  </a:lnTo>
                  <a:lnTo>
                    <a:pt x="1375" y="134"/>
                  </a:lnTo>
                  <a:lnTo>
                    <a:pt x="1291" y="218"/>
                  </a:lnTo>
                  <a:lnTo>
                    <a:pt x="1174" y="285"/>
                  </a:lnTo>
                  <a:lnTo>
                    <a:pt x="1056" y="352"/>
                  </a:lnTo>
                  <a:lnTo>
                    <a:pt x="922" y="402"/>
                  </a:lnTo>
                  <a:lnTo>
                    <a:pt x="788" y="436"/>
                  </a:lnTo>
                  <a:lnTo>
                    <a:pt x="638" y="453"/>
                  </a:lnTo>
                  <a:lnTo>
                    <a:pt x="470" y="469"/>
                  </a:lnTo>
                  <a:lnTo>
                    <a:pt x="68" y="469"/>
                  </a:lnTo>
                  <a:lnTo>
                    <a:pt x="34" y="486"/>
                  </a:lnTo>
                  <a:lnTo>
                    <a:pt x="18" y="520"/>
                  </a:lnTo>
                  <a:lnTo>
                    <a:pt x="18" y="570"/>
                  </a:lnTo>
                  <a:lnTo>
                    <a:pt x="18" y="2278"/>
                  </a:lnTo>
                  <a:lnTo>
                    <a:pt x="1" y="2295"/>
                  </a:lnTo>
                  <a:lnTo>
                    <a:pt x="1" y="2312"/>
                  </a:lnTo>
                  <a:lnTo>
                    <a:pt x="18" y="2312"/>
                  </a:lnTo>
                  <a:lnTo>
                    <a:pt x="18" y="2412"/>
                  </a:lnTo>
                  <a:lnTo>
                    <a:pt x="51" y="2530"/>
                  </a:lnTo>
                  <a:lnTo>
                    <a:pt x="118" y="2697"/>
                  </a:lnTo>
                  <a:lnTo>
                    <a:pt x="235" y="2881"/>
                  </a:lnTo>
                  <a:lnTo>
                    <a:pt x="319" y="2999"/>
                  </a:lnTo>
                  <a:lnTo>
                    <a:pt x="420" y="3099"/>
                  </a:lnTo>
                  <a:lnTo>
                    <a:pt x="537" y="3216"/>
                  </a:lnTo>
                  <a:lnTo>
                    <a:pt x="688" y="3334"/>
                  </a:lnTo>
                  <a:lnTo>
                    <a:pt x="855" y="3451"/>
                  </a:lnTo>
                  <a:lnTo>
                    <a:pt x="1040" y="3568"/>
                  </a:lnTo>
                  <a:lnTo>
                    <a:pt x="1257" y="3685"/>
                  </a:lnTo>
                  <a:lnTo>
                    <a:pt x="1492" y="3819"/>
                  </a:lnTo>
                  <a:lnTo>
                    <a:pt x="1576" y="3819"/>
                  </a:lnTo>
                  <a:lnTo>
                    <a:pt x="1827" y="3685"/>
                  </a:lnTo>
                  <a:lnTo>
                    <a:pt x="2045" y="3568"/>
                  </a:lnTo>
                  <a:lnTo>
                    <a:pt x="2229" y="3451"/>
                  </a:lnTo>
                  <a:lnTo>
                    <a:pt x="2396" y="3334"/>
                  </a:lnTo>
                  <a:lnTo>
                    <a:pt x="2530" y="3216"/>
                  </a:lnTo>
                  <a:lnTo>
                    <a:pt x="2648" y="3099"/>
                  </a:lnTo>
                  <a:lnTo>
                    <a:pt x="2748" y="2999"/>
                  </a:lnTo>
                  <a:lnTo>
                    <a:pt x="2832" y="2881"/>
                  </a:lnTo>
                  <a:lnTo>
                    <a:pt x="2966" y="2697"/>
                  </a:lnTo>
                  <a:lnTo>
                    <a:pt x="3033" y="2530"/>
                  </a:lnTo>
                  <a:lnTo>
                    <a:pt x="3066" y="2412"/>
                  </a:lnTo>
                  <a:lnTo>
                    <a:pt x="3066" y="2312"/>
                  </a:lnTo>
                  <a:lnTo>
                    <a:pt x="3066" y="2295"/>
                  </a:lnTo>
                  <a:lnTo>
                    <a:pt x="3066" y="2278"/>
                  </a:lnTo>
                  <a:lnTo>
                    <a:pt x="3066" y="570"/>
                  </a:lnTo>
                  <a:lnTo>
                    <a:pt x="3066" y="520"/>
                  </a:lnTo>
                  <a:lnTo>
                    <a:pt x="3033" y="486"/>
                  </a:lnTo>
                  <a:lnTo>
                    <a:pt x="2999" y="469"/>
                  </a:lnTo>
                  <a:lnTo>
                    <a:pt x="2597" y="469"/>
                  </a:lnTo>
                  <a:lnTo>
                    <a:pt x="2447" y="453"/>
                  </a:lnTo>
                  <a:lnTo>
                    <a:pt x="2296" y="436"/>
                  </a:lnTo>
                  <a:lnTo>
                    <a:pt x="2145" y="402"/>
                  </a:lnTo>
                  <a:lnTo>
                    <a:pt x="2028" y="352"/>
                  </a:lnTo>
                  <a:lnTo>
                    <a:pt x="1894" y="285"/>
                  </a:lnTo>
                  <a:lnTo>
                    <a:pt x="1793" y="218"/>
                  </a:lnTo>
                  <a:lnTo>
                    <a:pt x="1693" y="134"/>
                  </a:lnTo>
                  <a:lnTo>
                    <a:pt x="1626" y="51"/>
                  </a:lnTo>
                  <a:lnTo>
                    <a:pt x="1576" y="17"/>
                  </a:lnTo>
                  <a:lnTo>
                    <a:pt x="1542" y="0"/>
                  </a:lnTo>
                  <a:close/>
                </a:path>
              </a:pathLst>
            </a:custGeom>
            <a:solidFill>
              <a:schemeClr val="accent2"/>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1000"/>
                <a:buFont typeface="Arial"/>
                <a:buNone/>
              </a:pPr>
              <a:r>
                <a:t/>
              </a:r>
              <a:endParaRPr b="0" i="0" sz="1000" u="none" cap="none" strike="noStrike">
                <a:solidFill>
                  <a:srgbClr val="000000"/>
                </a:solidFill>
                <a:latin typeface="Arial"/>
                <a:ea typeface="Arial"/>
                <a:cs typeface="Arial"/>
                <a:sym typeface="Arial"/>
              </a:endParaRPr>
            </a:p>
          </p:txBody>
        </p:sp>
        <p:sp>
          <p:nvSpPr>
            <p:cNvPr id="9411" name="Google Shape;9411;g3d359d09c10_0_7"/>
            <p:cNvSpPr/>
            <p:nvPr/>
          </p:nvSpPr>
          <p:spPr>
            <a:xfrm>
              <a:off x="3744025" y="1467375"/>
              <a:ext cx="36050" cy="32275"/>
            </a:xfrm>
            <a:custGeom>
              <a:rect b="b" l="l" r="r" t="t"/>
              <a:pathLst>
                <a:path extrusionOk="0" h="1291" w="1442">
                  <a:moveTo>
                    <a:pt x="1341" y="1"/>
                  </a:moveTo>
                  <a:lnTo>
                    <a:pt x="1291" y="17"/>
                  </a:lnTo>
                  <a:lnTo>
                    <a:pt x="1274" y="51"/>
                  </a:lnTo>
                  <a:lnTo>
                    <a:pt x="537" y="1039"/>
                  </a:lnTo>
                  <a:lnTo>
                    <a:pt x="168" y="671"/>
                  </a:lnTo>
                  <a:lnTo>
                    <a:pt x="135" y="654"/>
                  </a:lnTo>
                  <a:lnTo>
                    <a:pt x="101" y="637"/>
                  </a:lnTo>
                  <a:lnTo>
                    <a:pt x="51" y="654"/>
                  </a:lnTo>
                  <a:lnTo>
                    <a:pt x="18" y="671"/>
                  </a:lnTo>
                  <a:lnTo>
                    <a:pt x="1" y="704"/>
                  </a:lnTo>
                  <a:lnTo>
                    <a:pt x="1" y="738"/>
                  </a:lnTo>
                  <a:lnTo>
                    <a:pt x="1" y="771"/>
                  </a:lnTo>
                  <a:lnTo>
                    <a:pt x="18" y="805"/>
                  </a:lnTo>
                  <a:lnTo>
                    <a:pt x="470" y="1257"/>
                  </a:lnTo>
                  <a:lnTo>
                    <a:pt x="503" y="1274"/>
                  </a:lnTo>
                  <a:lnTo>
                    <a:pt x="537" y="1290"/>
                  </a:lnTo>
                  <a:lnTo>
                    <a:pt x="554" y="1290"/>
                  </a:lnTo>
                  <a:lnTo>
                    <a:pt x="587" y="1274"/>
                  </a:lnTo>
                  <a:lnTo>
                    <a:pt x="621" y="1240"/>
                  </a:lnTo>
                  <a:lnTo>
                    <a:pt x="1425" y="168"/>
                  </a:lnTo>
                  <a:lnTo>
                    <a:pt x="1441" y="135"/>
                  </a:lnTo>
                  <a:lnTo>
                    <a:pt x="1441" y="84"/>
                  </a:lnTo>
                  <a:lnTo>
                    <a:pt x="1441" y="51"/>
                  </a:lnTo>
                  <a:lnTo>
                    <a:pt x="1408" y="17"/>
                  </a:lnTo>
                  <a:lnTo>
                    <a:pt x="1374" y="1"/>
                  </a:lnTo>
                  <a:close/>
                </a:path>
              </a:pathLst>
            </a:custGeom>
            <a:solidFill>
              <a:schemeClr val="accent2"/>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1000"/>
                <a:buFont typeface="Arial"/>
                <a:buNone/>
              </a:pPr>
              <a:r>
                <a:t/>
              </a:r>
              <a:endParaRPr b="0" i="0" sz="1000" u="none" cap="none" strike="noStrike">
                <a:solidFill>
                  <a:srgbClr val="000000"/>
                </a:solidFill>
                <a:latin typeface="Arial"/>
                <a:ea typeface="Arial"/>
                <a:cs typeface="Arial"/>
                <a:sym typeface="Arial"/>
              </a:endParaRPr>
            </a:p>
          </p:txBody>
        </p:sp>
      </p:grpSp>
      <p:sp>
        <p:nvSpPr>
          <p:cNvPr id="9412" name="Google Shape;9412;g3d359d09c10_0_7"/>
          <p:cNvSpPr/>
          <p:nvPr/>
        </p:nvSpPr>
        <p:spPr>
          <a:xfrm>
            <a:off x="260574" y="956075"/>
            <a:ext cx="3687000" cy="692700"/>
          </a:xfrm>
          <a:prstGeom prst="rect">
            <a:avLst/>
          </a:prstGeom>
          <a:no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400"/>
              <a:buFont typeface="Arial"/>
              <a:buNone/>
            </a:pPr>
            <a:r>
              <a:rPr b="0" i="0" lang="en" sz="1300" u="none" cap="none" strike="noStrike">
                <a:solidFill>
                  <a:schemeClr val="dk1"/>
                </a:solidFill>
                <a:latin typeface="Poppins"/>
                <a:ea typeface="Poppins"/>
                <a:cs typeface="Poppins"/>
                <a:sym typeface="Poppins"/>
              </a:rPr>
              <a:t>Use your VEBA for medical expenses that your plan doesn’t cover, such as: </a:t>
            </a:r>
            <a:endParaRPr b="0" i="0" sz="1300" u="none" cap="none" strike="noStrike">
              <a:solidFill>
                <a:schemeClr val="dk1"/>
              </a:solidFill>
              <a:latin typeface="Poppins"/>
              <a:ea typeface="Poppins"/>
              <a:cs typeface="Poppins"/>
              <a:sym typeface="Poppins"/>
            </a:endParaRPr>
          </a:p>
        </p:txBody>
      </p:sp>
      <p:sp>
        <p:nvSpPr>
          <p:cNvPr id="9413" name="Google Shape;9413;g3d359d09c10_0_7"/>
          <p:cNvSpPr/>
          <p:nvPr/>
        </p:nvSpPr>
        <p:spPr>
          <a:xfrm>
            <a:off x="7473332" y="2122739"/>
            <a:ext cx="778800" cy="761700"/>
          </a:xfrm>
          <a:prstGeom prst="ellipse">
            <a:avLst/>
          </a:prstGeom>
          <a:solidFill>
            <a:schemeClr val="lt1"/>
          </a:solidFill>
          <a:ln>
            <a:noFill/>
          </a:ln>
          <a:effectLst>
            <a:outerShdw blurRad="257175" rotWithShape="0" algn="bl" dir="5400000" dist="85725">
              <a:schemeClr val="lt2">
                <a:alpha val="49019"/>
              </a:schemeClr>
            </a:outerShdw>
          </a:effectLst>
        </p:spPr>
        <p:txBody>
          <a:bodyPr anchorCtr="0" anchor="ctr" bIns="91400" lIns="91400" spcFirstLastPara="1" rIns="91400" wrap="square" tIns="91400">
            <a:noAutofit/>
          </a:bodyPr>
          <a:lstStyle/>
          <a:p>
            <a:pPr indent="0" lvl="0" marL="368300" marR="177800"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grpSp>
        <p:nvGrpSpPr>
          <p:cNvPr id="9414" name="Google Shape;9414;g3d359d09c10_0_7"/>
          <p:cNvGrpSpPr/>
          <p:nvPr/>
        </p:nvGrpSpPr>
        <p:grpSpPr>
          <a:xfrm>
            <a:off x="7673118" y="2338437"/>
            <a:ext cx="367231" cy="364047"/>
            <a:chOff x="2756150" y="2971175"/>
            <a:chExt cx="98025" cy="97175"/>
          </a:xfrm>
        </p:grpSpPr>
        <p:sp>
          <p:nvSpPr>
            <p:cNvPr id="9415" name="Google Shape;9415;g3d359d09c10_0_7"/>
            <p:cNvSpPr/>
            <p:nvPr/>
          </p:nvSpPr>
          <p:spPr>
            <a:xfrm>
              <a:off x="2798875" y="2971175"/>
              <a:ext cx="48600" cy="38550"/>
            </a:xfrm>
            <a:custGeom>
              <a:rect b="b" l="l" r="r" t="t"/>
              <a:pathLst>
                <a:path extrusionOk="0" h="1542" w="1944">
                  <a:moveTo>
                    <a:pt x="51" y="0"/>
                  </a:moveTo>
                  <a:lnTo>
                    <a:pt x="17" y="34"/>
                  </a:lnTo>
                  <a:lnTo>
                    <a:pt x="0" y="67"/>
                  </a:lnTo>
                  <a:lnTo>
                    <a:pt x="0" y="101"/>
                  </a:lnTo>
                  <a:lnTo>
                    <a:pt x="0" y="1257"/>
                  </a:lnTo>
                  <a:lnTo>
                    <a:pt x="0" y="1324"/>
                  </a:lnTo>
                  <a:lnTo>
                    <a:pt x="17" y="1374"/>
                  </a:lnTo>
                  <a:lnTo>
                    <a:pt x="51" y="1424"/>
                  </a:lnTo>
                  <a:lnTo>
                    <a:pt x="84" y="1458"/>
                  </a:lnTo>
                  <a:lnTo>
                    <a:pt x="118" y="1491"/>
                  </a:lnTo>
                  <a:lnTo>
                    <a:pt x="168" y="1525"/>
                  </a:lnTo>
                  <a:lnTo>
                    <a:pt x="218" y="1541"/>
                  </a:lnTo>
                  <a:lnTo>
                    <a:pt x="1709" y="1541"/>
                  </a:lnTo>
                  <a:lnTo>
                    <a:pt x="1759" y="1525"/>
                  </a:lnTo>
                  <a:lnTo>
                    <a:pt x="1810" y="1491"/>
                  </a:lnTo>
                  <a:lnTo>
                    <a:pt x="1860" y="1458"/>
                  </a:lnTo>
                  <a:lnTo>
                    <a:pt x="1893" y="1424"/>
                  </a:lnTo>
                  <a:lnTo>
                    <a:pt x="1910" y="1374"/>
                  </a:lnTo>
                  <a:lnTo>
                    <a:pt x="1927" y="1324"/>
                  </a:lnTo>
                  <a:lnTo>
                    <a:pt x="1944" y="1257"/>
                  </a:lnTo>
                  <a:lnTo>
                    <a:pt x="1944" y="101"/>
                  </a:lnTo>
                  <a:lnTo>
                    <a:pt x="1927" y="67"/>
                  </a:lnTo>
                  <a:lnTo>
                    <a:pt x="1910" y="34"/>
                  </a:lnTo>
                  <a:lnTo>
                    <a:pt x="1877" y="0"/>
                  </a:lnTo>
                  <a:lnTo>
                    <a:pt x="1793" y="0"/>
                  </a:lnTo>
                  <a:lnTo>
                    <a:pt x="1759" y="34"/>
                  </a:lnTo>
                  <a:lnTo>
                    <a:pt x="1743" y="67"/>
                  </a:lnTo>
                  <a:lnTo>
                    <a:pt x="1743" y="101"/>
                  </a:lnTo>
                  <a:lnTo>
                    <a:pt x="1743" y="1257"/>
                  </a:lnTo>
                  <a:lnTo>
                    <a:pt x="1726" y="1290"/>
                  </a:lnTo>
                  <a:lnTo>
                    <a:pt x="1709" y="1324"/>
                  </a:lnTo>
                  <a:lnTo>
                    <a:pt x="1676" y="1340"/>
                  </a:lnTo>
                  <a:lnTo>
                    <a:pt x="252" y="1340"/>
                  </a:lnTo>
                  <a:lnTo>
                    <a:pt x="218" y="1324"/>
                  </a:lnTo>
                  <a:lnTo>
                    <a:pt x="201" y="1290"/>
                  </a:lnTo>
                  <a:lnTo>
                    <a:pt x="201" y="1257"/>
                  </a:lnTo>
                  <a:lnTo>
                    <a:pt x="201" y="101"/>
                  </a:lnTo>
                  <a:lnTo>
                    <a:pt x="185" y="67"/>
                  </a:lnTo>
                  <a:lnTo>
                    <a:pt x="168" y="34"/>
                  </a:lnTo>
                  <a:lnTo>
                    <a:pt x="134" y="0"/>
                  </a:lnTo>
                  <a:close/>
                </a:path>
              </a:pathLst>
            </a:custGeom>
            <a:solidFill>
              <a:schemeClr val="accent2"/>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1000"/>
                <a:buFont typeface="Arial"/>
                <a:buNone/>
              </a:pPr>
              <a:r>
                <a:t/>
              </a:r>
              <a:endParaRPr b="0" i="0" sz="1000" u="none" cap="none" strike="noStrike">
                <a:solidFill>
                  <a:srgbClr val="000000"/>
                </a:solidFill>
                <a:latin typeface="Arial"/>
                <a:ea typeface="Arial"/>
                <a:cs typeface="Arial"/>
                <a:sym typeface="Arial"/>
              </a:endParaRPr>
            </a:p>
          </p:txBody>
        </p:sp>
        <p:sp>
          <p:nvSpPr>
            <p:cNvPr id="9416" name="Google Shape;9416;g3d359d09c10_0_7"/>
            <p:cNvSpPr/>
            <p:nvPr/>
          </p:nvSpPr>
          <p:spPr>
            <a:xfrm>
              <a:off x="2788825" y="3004675"/>
              <a:ext cx="36875" cy="63675"/>
            </a:xfrm>
            <a:custGeom>
              <a:rect b="b" l="l" r="r" t="t"/>
              <a:pathLst>
                <a:path extrusionOk="0" h="2547" w="1475">
                  <a:moveTo>
                    <a:pt x="1374" y="0"/>
                  </a:moveTo>
                  <a:lnTo>
                    <a:pt x="1324" y="17"/>
                  </a:lnTo>
                  <a:lnTo>
                    <a:pt x="1290" y="34"/>
                  </a:lnTo>
                  <a:lnTo>
                    <a:pt x="1274" y="67"/>
                  </a:lnTo>
                  <a:lnTo>
                    <a:pt x="1274" y="101"/>
                  </a:lnTo>
                  <a:lnTo>
                    <a:pt x="1274" y="1809"/>
                  </a:lnTo>
                  <a:lnTo>
                    <a:pt x="1257" y="1927"/>
                  </a:lnTo>
                  <a:lnTo>
                    <a:pt x="1223" y="2027"/>
                  </a:lnTo>
                  <a:lnTo>
                    <a:pt x="1173" y="2111"/>
                  </a:lnTo>
                  <a:lnTo>
                    <a:pt x="1106" y="2195"/>
                  </a:lnTo>
                  <a:lnTo>
                    <a:pt x="1039" y="2262"/>
                  </a:lnTo>
                  <a:lnTo>
                    <a:pt x="938" y="2312"/>
                  </a:lnTo>
                  <a:lnTo>
                    <a:pt x="838" y="2329"/>
                  </a:lnTo>
                  <a:lnTo>
                    <a:pt x="737" y="2345"/>
                  </a:lnTo>
                  <a:lnTo>
                    <a:pt x="620" y="2329"/>
                  </a:lnTo>
                  <a:lnTo>
                    <a:pt x="520" y="2312"/>
                  </a:lnTo>
                  <a:lnTo>
                    <a:pt x="436" y="2262"/>
                  </a:lnTo>
                  <a:lnTo>
                    <a:pt x="352" y="2195"/>
                  </a:lnTo>
                  <a:lnTo>
                    <a:pt x="285" y="2111"/>
                  </a:lnTo>
                  <a:lnTo>
                    <a:pt x="235" y="2027"/>
                  </a:lnTo>
                  <a:lnTo>
                    <a:pt x="201" y="1927"/>
                  </a:lnTo>
                  <a:lnTo>
                    <a:pt x="201" y="1809"/>
                  </a:lnTo>
                  <a:lnTo>
                    <a:pt x="201" y="1642"/>
                  </a:lnTo>
                  <a:lnTo>
                    <a:pt x="185" y="1592"/>
                  </a:lnTo>
                  <a:lnTo>
                    <a:pt x="168" y="1575"/>
                  </a:lnTo>
                  <a:lnTo>
                    <a:pt x="134" y="1541"/>
                  </a:lnTo>
                  <a:lnTo>
                    <a:pt x="51" y="1541"/>
                  </a:lnTo>
                  <a:lnTo>
                    <a:pt x="34" y="1575"/>
                  </a:lnTo>
                  <a:lnTo>
                    <a:pt x="0" y="1592"/>
                  </a:lnTo>
                  <a:lnTo>
                    <a:pt x="0" y="1642"/>
                  </a:lnTo>
                  <a:lnTo>
                    <a:pt x="0" y="1809"/>
                  </a:lnTo>
                  <a:lnTo>
                    <a:pt x="17" y="1960"/>
                  </a:lnTo>
                  <a:lnTo>
                    <a:pt x="51" y="2094"/>
                  </a:lnTo>
                  <a:lnTo>
                    <a:pt x="118" y="2228"/>
                  </a:lnTo>
                  <a:lnTo>
                    <a:pt x="218" y="2329"/>
                  </a:lnTo>
                  <a:lnTo>
                    <a:pt x="319" y="2429"/>
                  </a:lnTo>
                  <a:lnTo>
                    <a:pt x="453" y="2496"/>
                  </a:lnTo>
                  <a:lnTo>
                    <a:pt x="587" y="2530"/>
                  </a:lnTo>
                  <a:lnTo>
                    <a:pt x="737" y="2546"/>
                  </a:lnTo>
                  <a:lnTo>
                    <a:pt x="888" y="2530"/>
                  </a:lnTo>
                  <a:lnTo>
                    <a:pt x="1022" y="2496"/>
                  </a:lnTo>
                  <a:lnTo>
                    <a:pt x="1139" y="2429"/>
                  </a:lnTo>
                  <a:lnTo>
                    <a:pt x="1257" y="2329"/>
                  </a:lnTo>
                  <a:lnTo>
                    <a:pt x="1341" y="2228"/>
                  </a:lnTo>
                  <a:lnTo>
                    <a:pt x="1408" y="2094"/>
                  </a:lnTo>
                  <a:lnTo>
                    <a:pt x="1458" y="1960"/>
                  </a:lnTo>
                  <a:lnTo>
                    <a:pt x="1475" y="1809"/>
                  </a:lnTo>
                  <a:lnTo>
                    <a:pt x="1475" y="101"/>
                  </a:lnTo>
                  <a:lnTo>
                    <a:pt x="1458" y="67"/>
                  </a:lnTo>
                  <a:lnTo>
                    <a:pt x="1441" y="34"/>
                  </a:lnTo>
                  <a:lnTo>
                    <a:pt x="1408" y="17"/>
                  </a:lnTo>
                  <a:lnTo>
                    <a:pt x="1374" y="0"/>
                  </a:lnTo>
                  <a:close/>
                </a:path>
              </a:pathLst>
            </a:custGeom>
            <a:solidFill>
              <a:schemeClr val="accent2"/>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1000"/>
                <a:buFont typeface="Arial"/>
                <a:buNone/>
              </a:pPr>
              <a:r>
                <a:t/>
              </a:r>
              <a:endParaRPr b="0" i="0" sz="1000" u="none" cap="none" strike="noStrike">
                <a:solidFill>
                  <a:srgbClr val="000000"/>
                </a:solidFill>
                <a:latin typeface="Arial"/>
                <a:ea typeface="Arial"/>
                <a:cs typeface="Arial"/>
                <a:sym typeface="Arial"/>
              </a:endParaRPr>
            </a:p>
          </p:txBody>
        </p:sp>
        <p:sp>
          <p:nvSpPr>
            <p:cNvPr id="9417" name="Google Shape;9417;g3d359d09c10_0_7"/>
            <p:cNvSpPr/>
            <p:nvPr/>
          </p:nvSpPr>
          <p:spPr>
            <a:xfrm>
              <a:off x="2775850" y="3026025"/>
              <a:ext cx="18025" cy="22225"/>
            </a:xfrm>
            <a:custGeom>
              <a:rect b="b" l="l" r="r" t="t"/>
              <a:pathLst>
                <a:path extrusionOk="0" h="889" w="721">
                  <a:moveTo>
                    <a:pt x="101" y="1"/>
                  </a:moveTo>
                  <a:lnTo>
                    <a:pt x="50" y="17"/>
                  </a:lnTo>
                  <a:lnTo>
                    <a:pt x="34" y="34"/>
                  </a:lnTo>
                  <a:lnTo>
                    <a:pt x="0" y="68"/>
                  </a:lnTo>
                  <a:lnTo>
                    <a:pt x="0" y="118"/>
                  </a:lnTo>
                  <a:lnTo>
                    <a:pt x="17" y="151"/>
                  </a:lnTo>
                  <a:lnTo>
                    <a:pt x="34" y="185"/>
                  </a:lnTo>
                  <a:lnTo>
                    <a:pt x="67" y="202"/>
                  </a:lnTo>
                  <a:lnTo>
                    <a:pt x="168" y="235"/>
                  </a:lnTo>
                  <a:lnTo>
                    <a:pt x="251" y="285"/>
                  </a:lnTo>
                  <a:lnTo>
                    <a:pt x="335" y="352"/>
                  </a:lnTo>
                  <a:lnTo>
                    <a:pt x="385" y="419"/>
                  </a:lnTo>
                  <a:lnTo>
                    <a:pt x="452" y="503"/>
                  </a:lnTo>
                  <a:lnTo>
                    <a:pt x="486" y="587"/>
                  </a:lnTo>
                  <a:lnTo>
                    <a:pt x="503" y="687"/>
                  </a:lnTo>
                  <a:lnTo>
                    <a:pt x="519" y="788"/>
                  </a:lnTo>
                  <a:lnTo>
                    <a:pt x="519" y="821"/>
                  </a:lnTo>
                  <a:lnTo>
                    <a:pt x="553" y="855"/>
                  </a:lnTo>
                  <a:lnTo>
                    <a:pt x="570" y="872"/>
                  </a:lnTo>
                  <a:lnTo>
                    <a:pt x="620" y="888"/>
                  </a:lnTo>
                  <a:lnTo>
                    <a:pt x="653" y="872"/>
                  </a:lnTo>
                  <a:lnTo>
                    <a:pt x="687" y="855"/>
                  </a:lnTo>
                  <a:lnTo>
                    <a:pt x="704" y="821"/>
                  </a:lnTo>
                  <a:lnTo>
                    <a:pt x="720" y="788"/>
                  </a:lnTo>
                  <a:lnTo>
                    <a:pt x="704" y="654"/>
                  </a:lnTo>
                  <a:lnTo>
                    <a:pt x="670" y="520"/>
                  </a:lnTo>
                  <a:lnTo>
                    <a:pt x="620" y="403"/>
                  </a:lnTo>
                  <a:lnTo>
                    <a:pt x="553" y="302"/>
                  </a:lnTo>
                  <a:lnTo>
                    <a:pt x="469" y="202"/>
                  </a:lnTo>
                  <a:lnTo>
                    <a:pt x="369" y="118"/>
                  </a:lnTo>
                  <a:lnTo>
                    <a:pt x="251" y="51"/>
                  </a:lnTo>
                  <a:lnTo>
                    <a:pt x="134" y="1"/>
                  </a:lnTo>
                  <a:close/>
                </a:path>
              </a:pathLst>
            </a:custGeom>
            <a:solidFill>
              <a:schemeClr val="accent2"/>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1000"/>
                <a:buFont typeface="Arial"/>
                <a:buNone/>
              </a:pPr>
              <a:r>
                <a:t/>
              </a:r>
              <a:endParaRPr b="0" i="0" sz="1000" u="none" cap="none" strike="noStrike">
                <a:solidFill>
                  <a:srgbClr val="000000"/>
                </a:solidFill>
                <a:latin typeface="Arial"/>
                <a:ea typeface="Arial"/>
                <a:cs typeface="Arial"/>
                <a:sym typeface="Arial"/>
              </a:endParaRPr>
            </a:p>
          </p:txBody>
        </p:sp>
        <p:sp>
          <p:nvSpPr>
            <p:cNvPr id="9418" name="Google Shape;9418;g3d359d09c10_0_7"/>
            <p:cNvSpPr/>
            <p:nvPr/>
          </p:nvSpPr>
          <p:spPr>
            <a:xfrm>
              <a:off x="2756150" y="3014725"/>
              <a:ext cx="24750" cy="24725"/>
            </a:xfrm>
            <a:custGeom>
              <a:rect b="b" l="l" r="r" t="t"/>
              <a:pathLst>
                <a:path extrusionOk="0" h="989" w="990">
                  <a:moveTo>
                    <a:pt x="554" y="201"/>
                  </a:moveTo>
                  <a:lnTo>
                    <a:pt x="604" y="218"/>
                  </a:lnTo>
                  <a:lnTo>
                    <a:pt x="654" y="252"/>
                  </a:lnTo>
                  <a:lnTo>
                    <a:pt x="704" y="285"/>
                  </a:lnTo>
                  <a:lnTo>
                    <a:pt x="738" y="319"/>
                  </a:lnTo>
                  <a:lnTo>
                    <a:pt x="771" y="369"/>
                  </a:lnTo>
                  <a:lnTo>
                    <a:pt x="788" y="436"/>
                  </a:lnTo>
                  <a:lnTo>
                    <a:pt x="788" y="486"/>
                  </a:lnTo>
                  <a:lnTo>
                    <a:pt x="788" y="553"/>
                  </a:lnTo>
                  <a:lnTo>
                    <a:pt x="771" y="603"/>
                  </a:lnTo>
                  <a:lnTo>
                    <a:pt x="738" y="654"/>
                  </a:lnTo>
                  <a:lnTo>
                    <a:pt x="704" y="704"/>
                  </a:lnTo>
                  <a:lnTo>
                    <a:pt x="654" y="737"/>
                  </a:lnTo>
                  <a:lnTo>
                    <a:pt x="604" y="771"/>
                  </a:lnTo>
                  <a:lnTo>
                    <a:pt x="554" y="788"/>
                  </a:lnTo>
                  <a:lnTo>
                    <a:pt x="436" y="788"/>
                  </a:lnTo>
                  <a:lnTo>
                    <a:pt x="386" y="771"/>
                  </a:lnTo>
                  <a:lnTo>
                    <a:pt x="336" y="737"/>
                  </a:lnTo>
                  <a:lnTo>
                    <a:pt x="286" y="704"/>
                  </a:lnTo>
                  <a:lnTo>
                    <a:pt x="252" y="654"/>
                  </a:lnTo>
                  <a:lnTo>
                    <a:pt x="219" y="603"/>
                  </a:lnTo>
                  <a:lnTo>
                    <a:pt x="202" y="553"/>
                  </a:lnTo>
                  <a:lnTo>
                    <a:pt x="202" y="486"/>
                  </a:lnTo>
                  <a:lnTo>
                    <a:pt x="202" y="436"/>
                  </a:lnTo>
                  <a:lnTo>
                    <a:pt x="219" y="369"/>
                  </a:lnTo>
                  <a:lnTo>
                    <a:pt x="252" y="319"/>
                  </a:lnTo>
                  <a:lnTo>
                    <a:pt x="286" y="285"/>
                  </a:lnTo>
                  <a:lnTo>
                    <a:pt x="336" y="252"/>
                  </a:lnTo>
                  <a:lnTo>
                    <a:pt x="386" y="218"/>
                  </a:lnTo>
                  <a:lnTo>
                    <a:pt x="436" y="201"/>
                  </a:lnTo>
                  <a:close/>
                  <a:moveTo>
                    <a:pt x="386" y="0"/>
                  </a:moveTo>
                  <a:lnTo>
                    <a:pt x="302" y="34"/>
                  </a:lnTo>
                  <a:lnTo>
                    <a:pt x="219" y="84"/>
                  </a:lnTo>
                  <a:lnTo>
                    <a:pt x="135" y="134"/>
                  </a:lnTo>
                  <a:lnTo>
                    <a:pt x="85" y="218"/>
                  </a:lnTo>
                  <a:lnTo>
                    <a:pt x="34" y="302"/>
                  </a:lnTo>
                  <a:lnTo>
                    <a:pt x="1" y="386"/>
                  </a:lnTo>
                  <a:lnTo>
                    <a:pt x="1" y="486"/>
                  </a:lnTo>
                  <a:lnTo>
                    <a:pt x="1" y="587"/>
                  </a:lnTo>
                  <a:lnTo>
                    <a:pt x="34" y="687"/>
                  </a:lnTo>
                  <a:lnTo>
                    <a:pt x="85" y="771"/>
                  </a:lnTo>
                  <a:lnTo>
                    <a:pt x="135" y="838"/>
                  </a:lnTo>
                  <a:lnTo>
                    <a:pt x="219" y="905"/>
                  </a:lnTo>
                  <a:lnTo>
                    <a:pt x="302" y="955"/>
                  </a:lnTo>
                  <a:lnTo>
                    <a:pt x="386" y="972"/>
                  </a:lnTo>
                  <a:lnTo>
                    <a:pt x="487" y="989"/>
                  </a:lnTo>
                  <a:lnTo>
                    <a:pt x="587" y="972"/>
                  </a:lnTo>
                  <a:lnTo>
                    <a:pt x="688" y="955"/>
                  </a:lnTo>
                  <a:lnTo>
                    <a:pt x="771" y="905"/>
                  </a:lnTo>
                  <a:lnTo>
                    <a:pt x="838" y="838"/>
                  </a:lnTo>
                  <a:lnTo>
                    <a:pt x="905" y="771"/>
                  </a:lnTo>
                  <a:lnTo>
                    <a:pt x="956" y="687"/>
                  </a:lnTo>
                  <a:lnTo>
                    <a:pt x="989" y="587"/>
                  </a:lnTo>
                  <a:lnTo>
                    <a:pt x="989" y="486"/>
                  </a:lnTo>
                  <a:lnTo>
                    <a:pt x="989" y="386"/>
                  </a:lnTo>
                  <a:lnTo>
                    <a:pt x="956" y="302"/>
                  </a:lnTo>
                  <a:lnTo>
                    <a:pt x="905" y="218"/>
                  </a:lnTo>
                  <a:lnTo>
                    <a:pt x="838" y="134"/>
                  </a:lnTo>
                  <a:lnTo>
                    <a:pt x="771" y="84"/>
                  </a:lnTo>
                  <a:lnTo>
                    <a:pt x="688" y="34"/>
                  </a:lnTo>
                  <a:lnTo>
                    <a:pt x="587" y="0"/>
                  </a:lnTo>
                  <a:close/>
                </a:path>
              </a:pathLst>
            </a:custGeom>
            <a:solidFill>
              <a:schemeClr val="accent2"/>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1000"/>
                <a:buFont typeface="Arial"/>
                <a:buNone/>
              </a:pPr>
              <a:r>
                <a:t/>
              </a:r>
              <a:endParaRPr b="0" i="0" sz="1000" u="none" cap="none" strike="noStrike">
                <a:solidFill>
                  <a:srgbClr val="000000"/>
                </a:solidFill>
                <a:latin typeface="Arial"/>
                <a:ea typeface="Arial"/>
                <a:cs typeface="Arial"/>
                <a:sym typeface="Arial"/>
              </a:endParaRPr>
            </a:p>
          </p:txBody>
        </p:sp>
        <p:sp>
          <p:nvSpPr>
            <p:cNvPr id="9419" name="Google Shape;9419;g3d359d09c10_0_7"/>
            <p:cNvSpPr/>
            <p:nvPr/>
          </p:nvSpPr>
          <p:spPr>
            <a:xfrm>
              <a:off x="2791750" y="2971175"/>
              <a:ext cx="10925" cy="16775"/>
            </a:xfrm>
            <a:custGeom>
              <a:rect b="b" l="l" r="r" t="t"/>
              <a:pathLst>
                <a:path extrusionOk="0" h="671" w="437">
                  <a:moveTo>
                    <a:pt x="269" y="0"/>
                  </a:moveTo>
                  <a:lnTo>
                    <a:pt x="202" y="34"/>
                  </a:lnTo>
                  <a:lnTo>
                    <a:pt x="135" y="51"/>
                  </a:lnTo>
                  <a:lnTo>
                    <a:pt x="101" y="101"/>
                  </a:lnTo>
                  <a:lnTo>
                    <a:pt x="51" y="151"/>
                  </a:lnTo>
                  <a:lnTo>
                    <a:pt x="17" y="201"/>
                  </a:lnTo>
                  <a:lnTo>
                    <a:pt x="1" y="268"/>
                  </a:lnTo>
                  <a:lnTo>
                    <a:pt x="1" y="335"/>
                  </a:lnTo>
                  <a:lnTo>
                    <a:pt x="1" y="402"/>
                  </a:lnTo>
                  <a:lnTo>
                    <a:pt x="17" y="469"/>
                  </a:lnTo>
                  <a:lnTo>
                    <a:pt x="51" y="520"/>
                  </a:lnTo>
                  <a:lnTo>
                    <a:pt x="101" y="570"/>
                  </a:lnTo>
                  <a:lnTo>
                    <a:pt x="135" y="620"/>
                  </a:lnTo>
                  <a:lnTo>
                    <a:pt x="202" y="654"/>
                  </a:lnTo>
                  <a:lnTo>
                    <a:pt x="269" y="670"/>
                  </a:lnTo>
                  <a:lnTo>
                    <a:pt x="369" y="670"/>
                  </a:lnTo>
                  <a:lnTo>
                    <a:pt x="403" y="637"/>
                  </a:lnTo>
                  <a:lnTo>
                    <a:pt x="419" y="620"/>
                  </a:lnTo>
                  <a:lnTo>
                    <a:pt x="436" y="570"/>
                  </a:lnTo>
                  <a:lnTo>
                    <a:pt x="419" y="536"/>
                  </a:lnTo>
                  <a:lnTo>
                    <a:pt x="403" y="503"/>
                  </a:lnTo>
                  <a:lnTo>
                    <a:pt x="369" y="486"/>
                  </a:lnTo>
                  <a:lnTo>
                    <a:pt x="336" y="469"/>
                  </a:lnTo>
                  <a:lnTo>
                    <a:pt x="285" y="469"/>
                  </a:lnTo>
                  <a:lnTo>
                    <a:pt x="235" y="436"/>
                  </a:lnTo>
                  <a:lnTo>
                    <a:pt x="202" y="386"/>
                  </a:lnTo>
                  <a:lnTo>
                    <a:pt x="202" y="335"/>
                  </a:lnTo>
                  <a:lnTo>
                    <a:pt x="202" y="285"/>
                  </a:lnTo>
                  <a:lnTo>
                    <a:pt x="235" y="235"/>
                  </a:lnTo>
                  <a:lnTo>
                    <a:pt x="285" y="218"/>
                  </a:lnTo>
                  <a:lnTo>
                    <a:pt x="336" y="201"/>
                  </a:lnTo>
                  <a:lnTo>
                    <a:pt x="369" y="185"/>
                  </a:lnTo>
                  <a:lnTo>
                    <a:pt x="403" y="168"/>
                  </a:lnTo>
                  <a:lnTo>
                    <a:pt x="419" y="134"/>
                  </a:lnTo>
                  <a:lnTo>
                    <a:pt x="436" y="101"/>
                  </a:lnTo>
                  <a:lnTo>
                    <a:pt x="419" y="67"/>
                  </a:lnTo>
                  <a:lnTo>
                    <a:pt x="403" y="34"/>
                  </a:lnTo>
                  <a:lnTo>
                    <a:pt x="369" y="0"/>
                  </a:lnTo>
                  <a:close/>
                </a:path>
              </a:pathLst>
            </a:custGeom>
            <a:solidFill>
              <a:schemeClr val="accent2"/>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1000"/>
                <a:buFont typeface="Arial"/>
                <a:buNone/>
              </a:pPr>
              <a:r>
                <a:t/>
              </a:r>
              <a:endParaRPr b="0" i="0" sz="1000" u="none" cap="none" strike="noStrike">
                <a:solidFill>
                  <a:srgbClr val="000000"/>
                </a:solidFill>
                <a:latin typeface="Arial"/>
                <a:ea typeface="Arial"/>
                <a:cs typeface="Arial"/>
                <a:sym typeface="Arial"/>
              </a:endParaRPr>
            </a:p>
          </p:txBody>
        </p:sp>
        <p:sp>
          <p:nvSpPr>
            <p:cNvPr id="9420" name="Google Shape;9420;g3d359d09c10_0_7"/>
            <p:cNvSpPr/>
            <p:nvPr/>
          </p:nvSpPr>
          <p:spPr>
            <a:xfrm>
              <a:off x="2843275" y="2971175"/>
              <a:ext cx="10900" cy="16775"/>
            </a:xfrm>
            <a:custGeom>
              <a:rect b="b" l="l" r="r" t="t"/>
              <a:pathLst>
                <a:path extrusionOk="0" h="671" w="436">
                  <a:moveTo>
                    <a:pt x="67" y="0"/>
                  </a:moveTo>
                  <a:lnTo>
                    <a:pt x="34" y="34"/>
                  </a:lnTo>
                  <a:lnTo>
                    <a:pt x="17" y="67"/>
                  </a:lnTo>
                  <a:lnTo>
                    <a:pt x="0" y="101"/>
                  </a:lnTo>
                  <a:lnTo>
                    <a:pt x="17" y="134"/>
                  </a:lnTo>
                  <a:lnTo>
                    <a:pt x="34" y="168"/>
                  </a:lnTo>
                  <a:lnTo>
                    <a:pt x="67" y="185"/>
                  </a:lnTo>
                  <a:lnTo>
                    <a:pt x="101" y="201"/>
                  </a:lnTo>
                  <a:lnTo>
                    <a:pt x="151" y="218"/>
                  </a:lnTo>
                  <a:lnTo>
                    <a:pt x="201" y="235"/>
                  </a:lnTo>
                  <a:lnTo>
                    <a:pt x="235" y="285"/>
                  </a:lnTo>
                  <a:lnTo>
                    <a:pt x="235" y="335"/>
                  </a:lnTo>
                  <a:lnTo>
                    <a:pt x="235" y="386"/>
                  </a:lnTo>
                  <a:lnTo>
                    <a:pt x="201" y="436"/>
                  </a:lnTo>
                  <a:lnTo>
                    <a:pt x="151" y="469"/>
                  </a:lnTo>
                  <a:lnTo>
                    <a:pt x="101" y="469"/>
                  </a:lnTo>
                  <a:lnTo>
                    <a:pt x="67" y="486"/>
                  </a:lnTo>
                  <a:lnTo>
                    <a:pt x="34" y="503"/>
                  </a:lnTo>
                  <a:lnTo>
                    <a:pt x="17" y="536"/>
                  </a:lnTo>
                  <a:lnTo>
                    <a:pt x="0" y="570"/>
                  </a:lnTo>
                  <a:lnTo>
                    <a:pt x="17" y="620"/>
                  </a:lnTo>
                  <a:lnTo>
                    <a:pt x="34" y="637"/>
                  </a:lnTo>
                  <a:lnTo>
                    <a:pt x="67" y="670"/>
                  </a:lnTo>
                  <a:lnTo>
                    <a:pt x="168" y="670"/>
                  </a:lnTo>
                  <a:lnTo>
                    <a:pt x="235" y="654"/>
                  </a:lnTo>
                  <a:lnTo>
                    <a:pt x="285" y="620"/>
                  </a:lnTo>
                  <a:lnTo>
                    <a:pt x="335" y="570"/>
                  </a:lnTo>
                  <a:lnTo>
                    <a:pt x="385" y="520"/>
                  </a:lnTo>
                  <a:lnTo>
                    <a:pt x="419" y="469"/>
                  </a:lnTo>
                  <a:lnTo>
                    <a:pt x="436" y="402"/>
                  </a:lnTo>
                  <a:lnTo>
                    <a:pt x="436" y="335"/>
                  </a:lnTo>
                  <a:lnTo>
                    <a:pt x="436" y="268"/>
                  </a:lnTo>
                  <a:lnTo>
                    <a:pt x="419" y="201"/>
                  </a:lnTo>
                  <a:lnTo>
                    <a:pt x="385" y="151"/>
                  </a:lnTo>
                  <a:lnTo>
                    <a:pt x="335" y="101"/>
                  </a:lnTo>
                  <a:lnTo>
                    <a:pt x="285" y="51"/>
                  </a:lnTo>
                  <a:lnTo>
                    <a:pt x="235" y="34"/>
                  </a:lnTo>
                  <a:lnTo>
                    <a:pt x="168" y="0"/>
                  </a:lnTo>
                  <a:close/>
                </a:path>
              </a:pathLst>
            </a:custGeom>
            <a:solidFill>
              <a:schemeClr val="accent2"/>
            </a:solidFill>
            <a:ln>
              <a:noFill/>
            </a:ln>
          </p:spPr>
          <p:txBody>
            <a:bodyPr anchorCtr="0" anchor="ctr" bIns="64275" lIns="64275" spcFirstLastPara="1" rIns="64275" wrap="square" tIns="64275">
              <a:noAutofit/>
            </a:bodyPr>
            <a:lstStyle/>
            <a:p>
              <a:pPr indent="0" lvl="0" marL="0" marR="0" rtl="0" algn="l">
                <a:lnSpc>
                  <a:spcPct val="100000"/>
                </a:lnSpc>
                <a:spcBef>
                  <a:spcPts val="0"/>
                </a:spcBef>
                <a:spcAft>
                  <a:spcPts val="0"/>
                </a:spcAft>
                <a:buClr>
                  <a:srgbClr val="000000"/>
                </a:buClr>
                <a:buSzPts val="1000"/>
                <a:buFont typeface="Arial"/>
                <a:buNone/>
              </a:pPr>
              <a:r>
                <a:t/>
              </a:r>
              <a:endParaRPr b="0" i="0" sz="1000" u="none" cap="none" strike="noStrike">
                <a:solidFill>
                  <a:srgbClr val="000000"/>
                </a:solidFill>
                <a:latin typeface="Arial"/>
                <a:ea typeface="Arial"/>
                <a:cs typeface="Arial"/>
                <a:sym typeface="Arial"/>
              </a:endParaRPr>
            </a:p>
          </p:txBody>
        </p:sp>
      </p:grpSp>
      <p:sp>
        <p:nvSpPr>
          <p:cNvPr id="9421" name="Google Shape;9421;g3d359d09c10_0_7"/>
          <p:cNvSpPr/>
          <p:nvPr/>
        </p:nvSpPr>
        <p:spPr>
          <a:xfrm>
            <a:off x="4634662" y="3943382"/>
            <a:ext cx="778800" cy="761700"/>
          </a:xfrm>
          <a:prstGeom prst="ellipse">
            <a:avLst/>
          </a:prstGeom>
          <a:solidFill>
            <a:schemeClr val="lt1"/>
          </a:solidFill>
          <a:ln>
            <a:noFill/>
          </a:ln>
          <a:effectLst>
            <a:outerShdw blurRad="257175" rotWithShape="0" algn="bl" dir="5400000" dist="85725">
              <a:schemeClr val="lt2">
                <a:alpha val="49019"/>
              </a:schemeClr>
            </a:outerShdw>
          </a:effectLst>
        </p:spPr>
        <p:txBody>
          <a:bodyPr anchorCtr="0" anchor="ctr" bIns="91400" lIns="91400" spcFirstLastPara="1" rIns="91400" wrap="square" tIns="91400">
            <a:noAutofit/>
          </a:bodyPr>
          <a:lstStyle/>
          <a:p>
            <a:pPr indent="0" lvl="0" marL="368300" marR="177800"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grpSp>
        <p:nvGrpSpPr>
          <p:cNvPr id="9422" name="Google Shape;9422;g3d359d09c10_0_7"/>
          <p:cNvGrpSpPr/>
          <p:nvPr/>
        </p:nvGrpSpPr>
        <p:grpSpPr>
          <a:xfrm>
            <a:off x="4882976" y="4149521"/>
            <a:ext cx="291911" cy="361495"/>
            <a:chOff x="3724350" y="2971175"/>
            <a:chExt cx="72050" cy="89225"/>
          </a:xfrm>
        </p:grpSpPr>
        <p:sp>
          <p:nvSpPr>
            <p:cNvPr id="9423" name="Google Shape;9423;g3d359d09c10_0_7"/>
            <p:cNvSpPr/>
            <p:nvPr/>
          </p:nvSpPr>
          <p:spPr>
            <a:xfrm>
              <a:off x="3732725" y="2987500"/>
              <a:ext cx="55725" cy="72900"/>
            </a:xfrm>
            <a:custGeom>
              <a:rect b="b" l="l" r="r" t="t"/>
              <a:pathLst>
                <a:path extrusionOk="0" h="2916" w="2229">
                  <a:moveTo>
                    <a:pt x="2027" y="202"/>
                  </a:moveTo>
                  <a:lnTo>
                    <a:pt x="2027" y="2714"/>
                  </a:lnTo>
                  <a:lnTo>
                    <a:pt x="202" y="2714"/>
                  </a:lnTo>
                  <a:lnTo>
                    <a:pt x="202" y="202"/>
                  </a:lnTo>
                  <a:close/>
                  <a:moveTo>
                    <a:pt x="101" y="1"/>
                  </a:moveTo>
                  <a:lnTo>
                    <a:pt x="51" y="17"/>
                  </a:lnTo>
                  <a:lnTo>
                    <a:pt x="17" y="34"/>
                  </a:lnTo>
                  <a:lnTo>
                    <a:pt x="1" y="68"/>
                  </a:lnTo>
                  <a:lnTo>
                    <a:pt x="1" y="101"/>
                  </a:lnTo>
                  <a:lnTo>
                    <a:pt x="1" y="2815"/>
                  </a:lnTo>
                  <a:lnTo>
                    <a:pt x="1" y="2848"/>
                  </a:lnTo>
                  <a:lnTo>
                    <a:pt x="17" y="2882"/>
                  </a:lnTo>
                  <a:lnTo>
                    <a:pt x="51" y="2898"/>
                  </a:lnTo>
                  <a:lnTo>
                    <a:pt x="101" y="2915"/>
                  </a:lnTo>
                  <a:lnTo>
                    <a:pt x="2128" y="2915"/>
                  </a:lnTo>
                  <a:lnTo>
                    <a:pt x="2161" y="2898"/>
                  </a:lnTo>
                  <a:lnTo>
                    <a:pt x="2195" y="2882"/>
                  </a:lnTo>
                  <a:lnTo>
                    <a:pt x="2212" y="2848"/>
                  </a:lnTo>
                  <a:lnTo>
                    <a:pt x="2228" y="2815"/>
                  </a:lnTo>
                  <a:lnTo>
                    <a:pt x="2228" y="101"/>
                  </a:lnTo>
                  <a:lnTo>
                    <a:pt x="2212" y="68"/>
                  </a:lnTo>
                  <a:lnTo>
                    <a:pt x="2195" y="34"/>
                  </a:lnTo>
                  <a:lnTo>
                    <a:pt x="2161" y="17"/>
                  </a:lnTo>
                  <a:lnTo>
                    <a:pt x="2128" y="1"/>
                  </a:lnTo>
                  <a:close/>
                </a:path>
              </a:pathLst>
            </a:custGeom>
            <a:solidFill>
              <a:schemeClr val="accent2"/>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9424" name="Google Shape;9424;g3d359d09c10_0_7"/>
            <p:cNvSpPr/>
            <p:nvPr/>
          </p:nvSpPr>
          <p:spPr>
            <a:xfrm>
              <a:off x="3724350" y="2971175"/>
              <a:ext cx="72050" cy="21375"/>
            </a:xfrm>
            <a:custGeom>
              <a:rect b="b" l="l" r="r" t="t"/>
              <a:pathLst>
                <a:path extrusionOk="0" h="855" w="2882">
                  <a:moveTo>
                    <a:pt x="2681" y="201"/>
                  </a:moveTo>
                  <a:lnTo>
                    <a:pt x="2681" y="654"/>
                  </a:lnTo>
                  <a:lnTo>
                    <a:pt x="202" y="654"/>
                  </a:lnTo>
                  <a:lnTo>
                    <a:pt x="202" y="201"/>
                  </a:lnTo>
                  <a:close/>
                  <a:moveTo>
                    <a:pt x="67" y="0"/>
                  </a:moveTo>
                  <a:lnTo>
                    <a:pt x="34" y="34"/>
                  </a:lnTo>
                  <a:lnTo>
                    <a:pt x="17" y="67"/>
                  </a:lnTo>
                  <a:lnTo>
                    <a:pt x="0" y="101"/>
                  </a:lnTo>
                  <a:lnTo>
                    <a:pt x="0" y="754"/>
                  </a:lnTo>
                  <a:lnTo>
                    <a:pt x="17" y="804"/>
                  </a:lnTo>
                  <a:lnTo>
                    <a:pt x="34" y="838"/>
                  </a:lnTo>
                  <a:lnTo>
                    <a:pt x="67" y="855"/>
                  </a:lnTo>
                  <a:lnTo>
                    <a:pt x="2831" y="855"/>
                  </a:lnTo>
                  <a:lnTo>
                    <a:pt x="2865" y="838"/>
                  </a:lnTo>
                  <a:lnTo>
                    <a:pt x="2882" y="804"/>
                  </a:lnTo>
                  <a:lnTo>
                    <a:pt x="2882" y="754"/>
                  </a:lnTo>
                  <a:lnTo>
                    <a:pt x="2882" y="101"/>
                  </a:lnTo>
                  <a:lnTo>
                    <a:pt x="2882" y="67"/>
                  </a:lnTo>
                  <a:lnTo>
                    <a:pt x="2865" y="34"/>
                  </a:lnTo>
                  <a:lnTo>
                    <a:pt x="2831" y="0"/>
                  </a:lnTo>
                  <a:close/>
                </a:path>
              </a:pathLst>
            </a:custGeom>
            <a:solidFill>
              <a:schemeClr val="accent2"/>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9425" name="Google Shape;9425;g3d359d09c10_0_7"/>
            <p:cNvSpPr/>
            <p:nvPr/>
          </p:nvSpPr>
          <p:spPr>
            <a:xfrm>
              <a:off x="3732725" y="3000075"/>
              <a:ext cx="30175" cy="43150"/>
            </a:xfrm>
            <a:custGeom>
              <a:rect b="b" l="l" r="r" t="t"/>
              <a:pathLst>
                <a:path extrusionOk="0" h="1726" w="1207">
                  <a:moveTo>
                    <a:pt x="1006" y="201"/>
                  </a:moveTo>
                  <a:lnTo>
                    <a:pt x="1006" y="1524"/>
                  </a:lnTo>
                  <a:lnTo>
                    <a:pt x="202" y="1524"/>
                  </a:lnTo>
                  <a:lnTo>
                    <a:pt x="202" y="201"/>
                  </a:lnTo>
                  <a:close/>
                  <a:moveTo>
                    <a:pt x="51" y="0"/>
                  </a:moveTo>
                  <a:lnTo>
                    <a:pt x="17" y="17"/>
                  </a:lnTo>
                  <a:lnTo>
                    <a:pt x="1" y="50"/>
                  </a:lnTo>
                  <a:lnTo>
                    <a:pt x="1" y="101"/>
                  </a:lnTo>
                  <a:lnTo>
                    <a:pt x="1" y="1625"/>
                  </a:lnTo>
                  <a:lnTo>
                    <a:pt x="1" y="1658"/>
                  </a:lnTo>
                  <a:lnTo>
                    <a:pt x="17" y="1692"/>
                  </a:lnTo>
                  <a:lnTo>
                    <a:pt x="51" y="1725"/>
                  </a:lnTo>
                  <a:lnTo>
                    <a:pt x="1156" y="1725"/>
                  </a:lnTo>
                  <a:lnTo>
                    <a:pt x="1173" y="1692"/>
                  </a:lnTo>
                  <a:lnTo>
                    <a:pt x="1207" y="1658"/>
                  </a:lnTo>
                  <a:lnTo>
                    <a:pt x="1207" y="1625"/>
                  </a:lnTo>
                  <a:lnTo>
                    <a:pt x="1207" y="101"/>
                  </a:lnTo>
                  <a:lnTo>
                    <a:pt x="1207" y="50"/>
                  </a:lnTo>
                  <a:lnTo>
                    <a:pt x="1173" y="17"/>
                  </a:lnTo>
                  <a:lnTo>
                    <a:pt x="1156" y="0"/>
                  </a:lnTo>
                  <a:close/>
                </a:path>
              </a:pathLst>
            </a:custGeom>
            <a:solidFill>
              <a:schemeClr val="accent2"/>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grpSp>
        <p:nvGrpSpPr>
          <p:cNvPr id="9426" name="Google Shape;9426;g3d359d09c10_0_7"/>
          <p:cNvGrpSpPr/>
          <p:nvPr/>
        </p:nvGrpSpPr>
        <p:grpSpPr>
          <a:xfrm>
            <a:off x="3892421" y="2289207"/>
            <a:ext cx="393126" cy="406549"/>
            <a:chOff x="2949625" y="1046925"/>
            <a:chExt cx="98850" cy="102225"/>
          </a:xfrm>
        </p:grpSpPr>
        <p:sp>
          <p:nvSpPr>
            <p:cNvPr id="9427" name="Google Shape;9427;g3d359d09c10_0_7"/>
            <p:cNvSpPr/>
            <p:nvPr/>
          </p:nvSpPr>
          <p:spPr>
            <a:xfrm>
              <a:off x="2949625" y="1108075"/>
              <a:ext cx="15100" cy="34375"/>
            </a:xfrm>
            <a:custGeom>
              <a:rect b="b" l="l" r="r" t="t"/>
              <a:pathLst>
                <a:path extrusionOk="0" h="1375" w="604">
                  <a:moveTo>
                    <a:pt x="403" y="202"/>
                  </a:moveTo>
                  <a:lnTo>
                    <a:pt x="403" y="1173"/>
                  </a:lnTo>
                  <a:lnTo>
                    <a:pt x="202" y="1173"/>
                  </a:lnTo>
                  <a:lnTo>
                    <a:pt x="202" y="202"/>
                  </a:lnTo>
                  <a:close/>
                  <a:moveTo>
                    <a:pt x="101" y="1"/>
                  </a:moveTo>
                  <a:lnTo>
                    <a:pt x="68" y="17"/>
                  </a:lnTo>
                  <a:lnTo>
                    <a:pt x="34" y="34"/>
                  </a:lnTo>
                  <a:lnTo>
                    <a:pt x="1" y="68"/>
                  </a:lnTo>
                  <a:lnTo>
                    <a:pt x="1" y="101"/>
                  </a:lnTo>
                  <a:lnTo>
                    <a:pt x="1" y="1274"/>
                  </a:lnTo>
                  <a:lnTo>
                    <a:pt x="1" y="1324"/>
                  </a:lnTo>
                  <a:lnTo>
                    <a:pt x="34" y="1357"/>
                  </a:lnTo>
                  <a:lnTo>
                    <a:pt x="68" y="1374"/>
                  </a:lnTo>
                  <a:lnTo>
                    <a:pt x="537" y="1374"/>
                  </a:lnTo>
                  <a:lnTo>
                    <a:pt x="570" y="1357"/>
                  </a:lnTo>
                  <a:lnTo>
                    <a:pt x="604" y="1324"/>
                  </a:lnTo>
                  <a:lnTo>
                    <a:pt x="604" y="1274"/>
                  </a:lnTo>
                  <a:lnTo>
                    <a:pt x="604" y="101"/>
                  </a:lnTo>
                  <a:lnTo>
                    <a:pt x="604" y="68"/>
                  </a:lnTo>
                  <a:lnTo>
                    <a:pt x="570" y="34"/>
                  </a:lnTo>
                  <a:lnTo>
                    <a:pt x="537" y="17"/>
                  </a:lnTo>
                  <a:lnTo>
                    <a:pt x="503" y="1"/>
                  </a:lnTo>
                  <a:close/>
                </a:path>
              </a:pathLst>
            </a:custGeom>
            <a:solidFill>
              <a:schemeClr val="accent2"/>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9428" name="Google Shape;9428;g3d359d09c10_0_7"/>
            <p:cNvSpPr/>
            <p:nvPr/>
          </p:nvSpPr>
          <p:spPr>
            <a:xfrm>
              <a:off x="2961775" y="1111850"/>
              <a:ext cx="86700" cy="37300"/>
            </a:xfrm>
            <a:custGeom>
              <a:rect b="b" l="l" r="r" t="t"/>
              <a:pathLst>
                <a:path extrusionOk="0" h="1492" w="3468">
                  <a:moveTo>
                    <a:pt x="3183" y="0"/>
                  </a:moveTo>
                  <a:lnTo>
                    <a:pt x="3116" y="17"/>
                  </a:lnTo>
                  <a:lnTo>
                    <a:pt x="3066" y="17"/>
                  </a:lnTo>
                  <a:lnTo>
                    <a:pt x="2999" y="51"/>
                  </a:lnTo>
                  <a:lnTo>
                    <a:pt x="2061" y="637"/>
                  </a:lnTo>
                  <a:lnTo>
                    <a:pt x="2027" y="654"/>
                  </a:lnTo>
                  <a:lnTo>
                    <a:pt x="2011" y="687"/>
                  </a:lnTo>
                  <a:lnTo>
                    <a:pt x="2011" y="737"/>
                  </a:lnTo>
                  <a:lnTo>
                    <a:pt x="2027" y="771"/>
                  </a:lnTo>
                  <a:lnTo>
                    <a:pt x="2044" y="804"/>
                  </a:lnTo>
                  <a:lnTo>
                    <a:pt x="2094" y="821"/>
                  </a:lnTo>
                  <a:lnTo>
                    <a:pt x="2128" y="821"/>
                  </a:lnTo>
                  <a:lnTo>
                    <a:pt x="2161" y="804"/>
                  </a:lnTo>
                  <a:lnTo>
                    <a:pt x="3099" y="218"/>
                  </a:lnTo>
                  <a:lnTo>
                    <a:pt x="3183" y="218"/>
                  </a:lnTo>
                  <a:lnTo>
                    <a:pt x="3217" y="235"/>
                  </a:lnTo>
                  <a:lnTo>
                    <a:pt x="3250" y="268"/>
                  </a:lnTo>
                  <a:lnTo>
                    <a:pt x="3267" y="302"/>
                  </a:lnTo>
                  <a:lnTo>
                    <a:pt x="3267" y="352"/>
                  </a:lnTo>
                  <a:lnTo>
                    <a:pt x="3250" y="386"/>
                  </a:lnTo>
                  <a:lnTo>
                    <a:pt x="3217" y="402"/>
                  </a:lnTo>
                  <a:lnTo>
                    <a:pt x="1759" y="1257"/>
                  </a:lnTo>
                  <a:lnTo>
                    <a:pt x="1709" y="1273"/>
                  </a:lnTo>
                  <a:lnTo>
                    <a:pt x="1642" y="1290"/>
                  </a:lnTo>
                  <a:lnTo>
                    <a:pt x="1592" y="1290"/>
                  </a:lnTo>
                  <a:lnTo>
                    <a:pt x="1542" y="1273"/>
                  </a:lnTo>
                  <a:lnTo>
                    <a:pt x="419" y="905"/>
                  </a:lnTo>
                  <a:lnTo>
                    <a:pt x="51" y="905"/>
                  </a:lnTo>
                  <a:lnTo>
                    <a:pt x="34" y="938"/>
                  </a:lnTo>
                  <a:lnTo>
                    <a:pt x="0" y="955"/>
                  </a:lnTo>
                  <a:lnTo>
                    <a:pt x="0" y="1005"/>
                  </a:lnTo>
                  <a:lnTo>
                    <a:pt x="0" y="1039"/>
                  </a:lnTo>
                  <a:lnTo>
                    <a:pt x="34" y="1072"/>
                  </a:lnTo>
                  <a:lnTo>
                    <a:pt x="51" y="1089"/>
                  </a:lnTo>
                  <a:lnTo>
                    <a:pt x="101" y="1106"/>
                  </a:lnTo>
                  <a:lnTo>
                    <a:pt x="369" y="1106"/>
                  </a:lnTo>
                  <a:lnTo>
                    <a:pt x="1475" y="1458"/>
                  </a:lnTo>
                  <a:lnTo>
                    <a:pt x="1542" y="1474"/>
                  </a:lnTo>
                  <a:lnTo>
                    <a:pt x="1625" y="1491"/>
                  </a:lnTo>
                  <a:lnTo>
                    <a:pt x="1743" y="1474"/>
                  </a:lnTo>
                  <a:lnTo>
                    <a:pt x="1860" y="1424"/>
                  </a:lnTo>
                  <a:lnTo>
                    <a:pt x="3317" y="587"/>
                  </a:lnTo>
                  <a:lnTo>
                    <a:pt x="3367" y="553"/>
                  </a:lnTo>
                  <a:lnTo>
                    <a:pt x="3401" y="503"/>
                  </a:lnTo>
                  <a:lnTo>
                    <a:pt x="3434" y="453"/>
                  </a:lnTo>
                  <a:lnTo>
                    <a:pt x="3451" y="402"/>
                  </a:lnTo>
                  <a:lnTo>
                    <a:pt x="3468" y="335"/>
                  </a:lnTo>
                  <a:lnTo>
                    <a:pt x="3468" y="268"/>
                  </a:lnTo>
                  <a:lnTo>
                    <a:pt x="3451" y="218"/>
                  </a:lnTo>
                  <a:lnTo>
                    <a:pt x="3418" y="168"/>
                  </a:lnTo>
                  <a:lnTo>
                    <a:pt x="3384" y="118"/>
                  </a:lnTo>
                  <a:lnTo>
                    <a:pt x="3351" y="67"/>
                  </a:lnTo>
                  <a:lnTo>
                    <a:pt x="3300" y="34"/>
                  </a:lnTo>
                  <a:lnTo>
                    <a:pt x="3233" y="17"/>
                  </a:lnTo>
                  <a:lnTo>
                    <a:pt x="3183" y="0"/>
                  </a:lnTo>
                  <a:close/>
                </a:path>
              </a:pathLst>
            </a:custGeom>
            <a:solidFill>
              <a:schemeClr val="accent2"/>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9429" name="Google Shape;9429;g3d359d09c10_0_7"/>
            <p:cNvSpPr/>
            <p:nvPr/>
          </p:nvSpPr>
          <p:spPr>
            <a:xfrm>
              <a:off x="2960925" y="1111000"/>
              <a:ext cx="58675" cy="22225"/>
            </a:xfrm>
            <a:custGeom>
              <a:rect b="b" l="l" r="r" t="t"/>
              <a:pathLst>
                <a:path extrusionOk="0" h="889" w="2347">
                  <a:moveTo>
                    <a:pt x="101" y="1"/>
                  </a:moveTo>
                  <a:lnTo>
                    <a:pt x="68" y="18"/>
                  </a:lnTo>
                  <a:lnTo>
                    <a:pt x="34" y="34"/>
                  </a:lnTo>
                  <a:lnTo>
                    <a:pt x="18" y="68"/>
                  </a:lnTo>
                  <a:lnTo>
                    <a:pt x="1" y="101"/>
                  </a:lnTo>
                  <a:lnTo>
                    <a:pt x="18" y="135"/>
                  </a:lnTo>
                  <a:lnTo>
                    <a:pt x="34" y="168"/>
                  </a:lnTo>
                  <a:lnTo>
                    <a:pt x="68" y="202"/>
                  </a:lnTo>
                  <a:lnTo>
                    <a:pt x="688" y="202"/>
                  </a:lnTo>
                  <a:lnTo>
                    <a:pt x="1375" y="470"/>
                  </a:lnTo>
                  <a:lnTo>
                    <a:pt x="2045" y="470"/>
                  </a:lnTo>
                  <a:lnTo>
                    <a:pt x="2078" y="487"/>
                  </a:lnTo>
                  <a:lnTo>
                    <a:pt x="2112" y="503"/>
                  </a:lnTo>
                  <a:lnTo>
                    <a:pt x="2145" y="537"/>
                  </a:lnTo>
                  <a:lnTo>
                    <a:pt x="2145" y="570"/>
                  </a:lnTo>
                  <a:lnTo>
                    <a:pt x="2145" y="621"/>
                  </a:lnTo>
                  <a:lnTo>
                    <a:pt x="2112" y="654"/>
                  </a:lnTo>
                  <a:lnTo>
                    <a:pt x="2078" y="671"/>
                  </a:lnTo>
                  <a:lnTo>
                    <a:pt x="2045" y="688"/>
                  </a:lnTo>
                  <a:lnTo>
                    <a:pt x="1190" y="688"/>
                  </a:lnTo>
                  <a:lnTo>
                    <a:pt x="1157" y="721"/>
                  </a:lnTo>
                  <a:lnTo>
                    <a:pt x="1123" y="755"/>
                  </a:lnTo>
                  <a:lnTo>
                    <a:pt x="1123" y="788"/>
                  </a:lnTo>
                  <a:lnTo>
                    <a:pt x="1123" y="822"/>
                  </a:lnTo>
                  <a:lnTo>
                    <a:pt x="1157" y="855"/>
                  </a:lnTo>
                  <a:lnTo>
                    <a:pt x="1190" y="872"/>
                  </a:lnTo>
                  <a:lnTo>
                    <a:pt x="1224" y="889"/>
                  </a:lnTo>
                  <a:lnTo>
                    <a:pt x="2112" y="889"/>
                  </a:lnTo>
                  <a:lnTo>
                    <a:pt x="2162" y="855"/>
                  </a:lnTo>
                  <a:lnTo>
                    <a:pt x="2212" y="838"/>
                  </a:lnTo>
                  <a:lnTo>
                    <a:pt x="2262" y="788"/>
                  </a:lnTo>
                  <a:lnTo>
                    <a:pt x="2296" y="755"/>
                  </a:lnTo>
                  <a:lnTo>
                    <a:pt x="2329" y="704"/>
                  </a:lnTo>
                  <a:lnTo>
                    <a:pt x="2346" y="637"/>
                  </a:lnTo>
                  <a:lnTo>
                    <a:pt x="2346" y="570"/>
                  </a:lnTo>
                  <a:lnTo>
                    <a:pt x="2346" y="520"/>
                  </a:lnTo>
                  <a:lnTo>
                    <a:pt x="2329" y="453"/>
                  </a:lnTo>
                  <a:lnTo>
                    <a:pt x="2296" y="403"/>
                  </a:lnTo>
                  <a:lnTo>
                    <a:pt x="2262" y="353"/>
                  </a:lnTo>
                  <a:lnTo>
                    <a:pt x="2212" y="319"/>
                  </a:lnTo>
                  <a:lnTo>
                    <a:pt x="2162" y="302"/>
                  </a:lnTo>
                  <a:lnTo>
                    <a:pt x="2112" y="269"/>
                  </a:lnTo>
                  <a:lnTo>
                    <a:pt x="1442" y="269"/>
                  </a:lnTo>
                  <a:lnTo>
                    <a:pt x="738" y="1"/>
                  </a:lnTo>
                  <a:close/>
                </a:path>
              </a:pathLst>
            </a:custGeom>
            <a:solidFill>
              <a:schemeClr val="accent2"/>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9430" name="Google Shape;9430;g3d359d09c10_0_7"/>
            <p:cNvSpPr/>
            <p:nvPr/>
          </p:nvSpPr>
          <p:spPr>
            <a:xfrm>
              <a:off x="2974750" y="1046925"/>
              <a:ext cx="60325" cy="60350"/>
            </a:xfrm>
            <a:custGeom>
              <a:rect b="b" l="l" r="r" t="t"/>
              <a:pathLst>
                <a:path extrusionOk="0" h="2414" w="2413">
                  <a:moveTo>
                    <a:pt x="1207" y="202"/>
                  </a:moveTo>
                  <a:lnTo>
                    <a:pt x="1324" y="219"/>
                  </a:lnTo>
                  <a:lnTo>
                    <a:pt x="1408" y="219"/>
                  </a:lnTo>
                  <a:lnTo>
                    <a:pt x="1609" y="286"/>
                  </a:lnTo>
                  <a:lnTo>
                    <a:pt x="1776" y="369"/>
                  </a:lnTo>
                  <a:lnTo>
                    <a:pt x="1927" y="503"/>
                  </a:lnTo>
                  <a:lnTo>
                    <a:pt x="2044" y="654"/>
                  </a:lnTo>
                  <a:lnTo>
                    <a:pt x="2145" y="822"/>
                  </a:lnTo>
                  <a:lnTo>
                    <a:pt x="2195" y="1006"/>
                  </a:lnTo>
                  <a:lnTo>
                    <a:pt x="2212" y="1106"/>
                  </a:lnTo>
                  <a:lnTo>
                    <a:pt x="2212" y="1207"/>
                  </a:lnTo>
                  <a:lnTo>
                    <a:pt x="2212" y="1307"/>
                  </a:lnTo>
                  <a:lnTo>
                    <a:pt x="2195" y="1408"/>
                  </a:lnTo>
                  <a:lnTo>
                    <a:pt x="2145" y="1609"/>
                  </a:lnTo>
                  <a:lnTo>
                    <a:pt x="2044" y="1777"/>
                  </a:lnTo>
                  <a:lnTo>
                    <a:pt x="1927" y="1927"/>
                  </a:lnTo>
                  <a:lnTo>
                    <a:pt x="1776" y="2045"/>
                  </a:lnTo>
                  <a:lnTo>
                    <a:pt x="1609" y="2145"/>
                  </a:lnTo>
                  <a:lnTo>
                    <a:pt x="1408" y="2195"/>
                  </a:lnTo>
                  <a:lnTo>
                    <a:pt x="1324" y="2212"/>
                  </a:lnTo>
                  <a:lnTo>
                    <a:pt x="1106" y="2212"/>
                  </a:lnTo>
                  <a:lnTo>
                    <a:pt x="1006" y="2195"/>
                  </a:lnTo>
                  <a:lnTo>
                    <a:pt x="822" y="2145"/>
                  </a:lnTo>
                  <a:lnTo>
                    <a:pt x="654" y="2045"/>
                  </a:lnTo>
                  <a:lnTo>
                    <a:pt x="503" y="1927"/>
                  </a:lnTo>
                  <a:lnTo>
                    <a:pt x="386" y="1777"/>
                  </a:lnTo>
                  <a:lnTo>
                    <a:pt x="286" y="1609"/>
                  </a:lnTo>
                  <a:lnTo>
                    <a:pt x="235" y="1408"/>
                  </a:lnTo>
                  <a:lnTo>
                    <a:pt x="219" y="1307"/>
                  </a:lnTo>
                  <a:lnTo>
                    <a:pt x="202" y="1207"/>
                  </a:lnTo>
                  <a:lnTo>
                    <a:pt x="219" y="1106"/>
                  </a:lnTo>
                  <a:lnTo>
                    <a:pt x="235" y="1006"/>
                  </a:lnTo>
                  <a:lnTo>
                    <a:pt x="286" y="822"/>
                  </a:lnTo>
                  <a:lnTo>
                    <a:pt x="386" y="654"/>
                  </a:lnTo>
                  <a:lnTo>
                    <a:pt x="503" y="503"/>
                  </a:lnTo>
                  <a:lnTo>
                    <a:pt x="654" y="369"/>
                  </a:lnTo>
                  <a:lnTo>
                    <a:pt x="822" y="286"/>
                  </a:lnTo>
                  <a:lnTo>
                    <a:pt x="1006" y="219"/>
                  </a:lnTo>
                  <a:lnTo>
                    <a:pt x="1106" y="219"/>
                  </a:lnTo>
                  <a:lnTo>
                    <a:pt x="1207" y="202"/>
                  </a:lnTo>
                  <a:close/>
                  <a:moveTo>
                    <a:pt x="1207" y="1"/>
                  </a:moveTo>
                  <a:lnTo>
                    <a:pt x="1090" y="18"/>
                  </a:lnTo>
                  <a:lnTo>
                    <a:pt x="972" y="34"/>
                  </a:lnTo>
                  <a:lnTo>
                    <a:pt x="855" y="51"/>
                  </a:lnTo>
                  <a:lnTo>
                    <a:pt x="738" y="101"/>
                  </a:lnTo>
                  <a:lnTo>
                    <a:pt x="637" y="152"/>
                  </a:lnTo>
                  <a:lnTo>
                    <a:pt x="537" y="219"/>
                  </a:lnTo>
                  <a:lnTo>
                    <a:pt x="453" y="286"/>
                  </a:lnTo>
                  <a:lnTo>
                    <a:pt x="353" y="353"/>
                  </a:lnTo>
                  <a:lnTo>
                    <a:pt x="286" y="436"/>
                  </a:lnTo>
                  <a:lnTo>
                    <a:pt x="219" y="537"/>
                  </a:lnTo>
                  <a:lnTo>
                    <a:pt x="152" y="637"/>
                  </a:lnTo>
                  <a:lnTo>
                    <a:pt x="101" y="738"/>
                  </a:lnTo>
                  <a:lnTo>
                    <a:pt x="68" y="855"/>
                  </a:lnTo>
                  <a:lnTo>
                    <a:pt x="34" y="972"/>
                  </a:lnTo>
                  <a:lnTo>
                    <a:pt x="18" y="1090"/>
                  </a:lnTo>
                  <a:lnTo>
                    <a:pt x="1" y="1207"/>
                  </a:lnTo>
                  <a:lnTo>
                    <a:pt x="18" y="1341"/>
                  </a:lnTo>
                  <a:lnTo>
                    <a:pt x="34" y="1458"/>
                  </a:lnTo>
                  <a:lnTo>
                    <a:pt x="68" y="1576"/>
                  </a:lnTo>
                  <a:lnTo>
                    <a:pt x="101" y="1676"/>
                  </a:lnTo>
                  <a:lnTo>
                    <a:pt x="152" y="1793"/>
                  </a:lnTo>
                  <a:lnTo>
                    <a:pt x="219" y="1894"/>
                  </a:lnTo>
                  <a:lnTo>
                    <a:pt x="286" y="1978"/>
                  </a:lnTo>
                  <a:lnTo>
                    <a:pt x="353" y="2061"/>
                  </a:lnTo>
                  <a:lnTo>
                    <a:pt x="453" y="2145"/>
                  </a:lnTo>
                  <a:lnTo>
                    <a:pt x="537" y="2212"/>
                  </a:lnTo>
                  <a:lnTo>
                    <a:pt x="637" y="2279"/>
                  </a:lnTo>
                  <a:lnTo>
                    <a:pt x="738" y="2329"/>
                  </a:lnTo>
                  <a:lnTo>
                    <a:pt x="855" y="2363"/>
                  </a:lnTo>
                  <a:lnTo>
                    <a:pt x="972" y="2396"/>
                  </a:lnTo>
                  <a:lnTo>
                    <a:pt x="1090" y="2413"/>
                  </a:lnTo>
                  <a:lnTo>
                    <a:pt x="1341" y="2413"/>
                  </a:lnTo>
                  <a:lnTo>
                    <a:pt x="1458" y="2396"/>
                  </a:lnTo>
                  <a:lnTo>
                    <a:pt x="1575" y="2363"/>
                  </a:lnTo>
                  <a:lnTo>
                    <a:pt x="1676" y="2329"/>
                  </a:lnTo>
                  <a:lnTo>
                    <a:pt x="1793" y="2279"/>
                  </a:lnTo>
                  <a:lnTo>
                    <a:pt x="1894" y="2212"/>
                  </a:lnTo>
                  <a:lnTo>
                    <a:pt x="1977" y="2145"/>
                  </a:lnTo>
                  <a:lnTo>
                    <a:pt x="2061" y="2061"/>
                  </a:lnTo>
                  <a:lnTo>
                    <a:pt x="2145" y="1978"/>
                  </a:lnTo>
                  <a:lnTo>
                    <a:pt x="2212" y="1894"/>
                  </a:lnTo>
                  <a:lnTo>
                    <a:pt x="2279" y="1793"/>
                  </a:lnTo>
                  <a:lnTo>
                    <a:pt x="2329" y="1676"/>
                  </a:lnTo>
                  <a:lnTo>
                    <a:pt x="2363" y="1576"/>
                  </a:lnTo>
                  <a:lnTo>
                    <a:pt x="2396" y="1458"/>
                  </a:lnTo>
                  <a:lnTo>
                    <a:pt x="2413" y="1341"/>
                  </a:lnTo>
                  <a:lnTo>
                    <a:pt x="2413" y="1207"/>
                  </a:lnTo>
                  <a:lnTo>
                    <a:pt x="2413" y="1090"/>
                  </a:lnTo>
                  <a:lnTo>
                    <a:pt x="2396" y="972"/>
                  </a:lnTo>
                  <a:lnTo>
                    <a:pt x="2363" y="855"/>
                  </a:lnTo>
                  <a:lnTo>
                    <a:pt x="2329" y="738"/>
                  </a:lnTo>
                  <a:lnTo>
                    <a:pt x="2279" y="637"/>
                  </a:lnTo>
                  <a:lnTo>
                    <a:pt x="2212" y="537"/>
                  </a:lnTo>
                  <a:lnTo>
                    <a:pt x="2145" y="436"/>
                  </a:lnTo>
                  <a:lnTo>
                    <a:pt x="2061" y="353"/>
                  </a:lnTo>
                  <a:lnTo>
                    <a:pt x="1977" y="286"/>
                  </a:lnTo>
                  <a:lnTo>
                    <a:pt x="1894" y="219"/>
                  </a:lnTo>
                  <a:lnTo>
                    <a:pt x="1793" y="152"/>
                  </a:lnTo>
                  <a:lnTo>
                    <a:pt x="1676" y="101"/>
                  </a:lnTo>
                  <a:lnTo>
                    <a:pt x="1575" y="51"/>
                  </a:lnTo>
                  <a:lnTo>
                    <a:pt x="1458" y="34"/>
                  </a:lnTo>
                  <a:lnTo>
                    <a:pt x="1341" y="18"/>
                  </a:lnTo>
                  <a:lnTo>
                    <a:pt x="1207" y="1"/>
                  </a:lnTo>
                  <a:close/>
                </a:path>
              </a:pathLst>
            </a:custGeom>
            <a:solidFill>
              <a:schemeClr val="accent2"/>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9431" name="Google Shape;9431;g3d359d09c10_0_7"/>
            <p:cNvSpPr/>
            <p:nvPr/>
          </p:nvSpPr>
          <p:spPr>
            <a:xfrm>
              <a:off x="3002400" y="1060325"/>
              <a:ext cx="10075" cy="7150"/>
            </a:xfrm>
            <a:custGeom>
              <a:rect b="b" l="l" r="r" t="t"/>
              <a:pathLst>
                <a:path extrusionOk="0" h="286" w="403">
                  <a:moveTo>
                    <a:pt x="67" y="1"/>
                  </a:moveTo>
                  <a:lnTo>
                    <a:pt x="34" y="18"/>
                  </a:lnTo>
                  <a:lnTo>
                    <a:pt x="17" y="51"/>
                  </a:lnTo>
                  <a:lnTo>
                    <a:pt x="0" y="101"/>
                  </a:lnTo>
                  <a:lnTo>
                    <a:pt x="17" y="135"/>
                  </a:lnTo>
                  <a:lnTo>
                    <a:pt x="34" y="168"/>
                  </a:lnTo>
                  <a:lnTo>
                    <a:pt x="67" y="185"/>
                  </a:lnTo>
                  <a:lnTo>
                    <a:pt x="101" y="202"/>
                  </a:lnTo>
                  <a:lnTo>
                    <a:pt x="168" y="202"/>
                  </a:lnTo>
                  <a:lnTo>
                    <a:pt x="218" y="252"/>
                  </a:lnTo>
                  <a:lnTo>
                    <a:pt x="252" y="269"/>
                  </a:lnTo>
                  <a:lnTo>
                    <a:pt x="302" y="286"/>
                  </a:lnTo>
                  <a:lnTo>
                    <a:pt x="335" y="269"/>
                  </a:lnTo>
                  <a:lnTo>
                    <a:pt x="369" y="252"/>
                  </a:lnTo>
                  <a:lnTo>
                    <a:pt x="386" y="219"/>
                  </a:lnTo>
                  <a:lnTo>
                    <a:pt x="402" y="185"/>
                  </a:lnTo>
                  <a:lnTo>
                    <a:pt x="386" y="152"/>
                  </a:lnTo>
                  <a:lnTo>
                    <a:pt x="369" y="101"/>
                  </a:lnTo>
                  <a:lnTo>
                    <a:pt x="319" y="68"/>
                  </a:lnTo>
                  <a:lnTo>
                    <a:pt x="252" y="18"/>
                  </a:lnTo>
                  <a:lnTo>
                    <a:pt x="185" y="1"/>
                  </a:lnTo>
                  <a:close/>
                </a:path>
              </a:pathLst>
            </a:custGeom>
            <a:solidFill>
              <a:schemeClr val="accent2"/>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9432" name="Google Shape;9432;g3d359d09c10_0_7"/>
            <p:cNvSpPr/>
            <p:nvPr/>
          </p:nvSpPr>
          <p:spPr>
            <a:xfrm>
              <a:off x="2997375" y="1083775"/>
              <a:ext cx="9650" cy="7150"/>
            </a:xfrm>
            <a:custGeom>
              <a:rect b="b" l="l" r="r" t="t"/>
              <a:pathLst>
                <a:path extrusionOk="0" h="286" w="386">
                  <a:moveTo>
                    <a:pt x="101" y="1"/>
                  </a:moveTo>
                  <a:lnTo>
                    <a:pt x="67" y="18"/>
                  </a:lnTo>
                  <a:lnTo>
                    <a:pt x="34" y="35"/>
                  </a:lnTo>
                  <a:lnTo>
                    <a:pt x="0" y="68"/>
                  </a:lnTo>
                  <a:lnTo>
                    <a:pt x="0" y="102"/>
                  </a:lnTo>
                  <a:lnTo>
                    <a:pt x="0" y="135"/>
                  </a:lnTo>
                  <a:lnTo>
                    <a:pt x="34" y="169"/>
                  </a:lnTo>
                  <a:lnTo>
                    <a:pt x="84" y="219"/>
                  </a:lnTo>
                  <a:lnTo>
                    <a:pt x="151" y="269"/>
                  </a:lnTo>
                  <a:lnTo>
                    <a:pt x="218" y="286"/>
                  </a:lnTo>
                  <a:lnTo>
                    <a:pt x="335" y="286"/>
                  </a:lnTo>
                  <a:lnTo>
                    <a:pt x="352" y="269"/>
                  </a:lnTo>
                  <a:lnTo>
                    <a:pt x="386" y="236"/>
                  </a:lnTo>
                  <a:lnTo>
                    <a:pt x="386" y="185"/>
                  </a:lnTo>
                  <a:lnTo>
                    <a:pt x="386" y="152"/>
                  </a:lnTo>
                  <a:lnTo>
                    <a:pt x="352" y="118"/>
                  </a:lnTo>
                  <a:lnTo>
                    <a:pt x="335" y="102"/>
                  </a:lnTo>
                  <a:lnTo>
                    <a:pt x="285" y="85"/>
                  </a:lnTo>
                  <a:lnTo>
                    <a:pt x="218" y="85"/>
                  </a:lnTo>
                  <a:lnTo>
                    <a:pt x="168" y="35"/>
                  </a:lnTo>
                  <a:lnTo>
                    <a:pt x="134" y="18"/>
                  </a:lnTo>
                  <a:lnTo>
                    <a:pt x="101" y="1"/>
                  </a:lnTo>
                  <a:close/>
                </a:path>
              </a:pathLst>
            </a:custGeom>
            <a:solidFill>
              <a:schemeClr val="accent2"/>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9433" name="Google Shape;9433;g3d359d09c10_0_7"/>
            <p:cNvSpPr/>
            <p:nvPr/>
          </p:nvSpPr>
          <p:spPr>
            <a:xfrm>
              <a:off x="2996125" y="1060325"/>
              <a:ext cx="11325" cy="17625"/>
            </a:xfrm>
            <a:custGeom>
              <a:rect b="b" l="l" r="r" t="t"/>
              <a:pathLst>
                <a:path extrusionOk="0" h="705" w="453">
                  <a:moveTo>
                    <a:pt x="285" y="1"/>
                  </a:moveTo>
                  <a:lnTo>
                    <a:pt x="218" y="18"/>
                  </a:lnTo>
                  <a:lnTo>
                    <a:pt x="151" y="51"/>
                  </a:lnTo>
                  <a:lnTo>
                    <a:pt x="101" y="101"/>
                  </a:lnTo>
                  <a:lnTo>
                    <a:pt x="67" y="152"/>
                  </a:lnTo>
                  <a:lnTo>
                    <a:pt x="34" y="219"/>
                  </a:lnTo>
                  <a:lnTo>
                    <a:pt x="0" y="286"/>
                  </a:lnTo>
                  <a:lnTo>
                    <a:pt x="0" y="353"/>
                  </a:lnTo>
                  <a:lnTo>
                    <a:pt x="0" y="420"/>
                  </a:lnTo>
                  <a:lnTo>
                    <a:pt x="34" y="487"/>
                  </a:lnTo>
                  <a:lnTo>
                    <a:pt x="67" y="554"/>
                  </a:lnTo>
                  <a:lnTo>
                    <a:pt x="101" y="604"/>
                  </a:lnTo>
                  <a:lnTo>
                    <a:pt x="151" y="654"/>
                  </a:lnTo>
                  <a:lnTo>
                    <a:pt x="218" y="688"/>
                  </a:lnTo>
                  <a:lnTo>
                    <a:pt x="285" y="704"/>
                  </a:lnTo>
                  <a:lnTo>
                    <a:pt x="402" y="704"/>
                  </a:lnTo>
                  <a:lnTo>
                    <a:pt x="436" y="688"/>
                  </a:lnTo>
                  <a:lnTo>
                    <a:pt x="452" y="654"/>
                  </a:lnTo>
                  <a:lnTo>
                    <a:pt x="452" y="604"/>
                  </a:lnTo>
                  <a:lnTo>
                    <a:pt x="452" y="570"/>
                  </a:lnTo>
                  <a:lnTo>
                    <a:pt x="436" y="537"/>
                  </a:lnTo>
                  <a:lnTo>
                    <a:pt x="402" y="520"/>
                  </a:lnTo>
                  <a:lnTo>
                    <a:pt x="352" y="503"/>
                  </a:lnTo>
                  <a:lnTo>
                    <a:pt x="302" y="503"/>
                  </a:lnTo>
                  <a:lnTo>
                    <a:pt x="251" y="470"/>
                  </a:lnTo>
                  <a:lnTo>
                    <a:pt x="218" y="420"/>
                  </a:lnTo>
                  <a:lnTo>
                    <a:pt x="201" y="353"/>
                  </a:lnTo>
                  <a:lnTo>
                    <a:pt x="218" y="286"/>
                  </a:lnTo>
                  <a:lnTo>
                    <a:pt x="251" y="235"/>
                  </a:lnTo>
                  <a:lnTo>
                    <a:pt x="302" y="202"/>
                  </a:lnTo>
                  <a:lnTo>
                    <a:pt x="352" y="202"/>
                  </a:lnTo>
                  <a:lnTo>
                    <a:pt x="402" y="185"/>
                  </a:lnTo>
                  <a:lnTo>
                    <a:pt x="436" y="168"/>
                  </a:lnTo>
                  <a:lnTo>
                    <a:pt x="452" y="135"/>
                  </a:lnTo>
                  <a:lnTo>
                    <a:pt x="452" y="101"/>
                  </a:lnTo>
                  <a:lnTo>
                    <a:pt x="452" y="51"/>
                  </a:lnTo>
                  <a:lnTo>
                    <a:pt x="436" y="18"/>
                  </a:lnTo>
                  <a:lnTo>
                    <a:pt x="402" y="1"/>
                  </a:lnTo>
                  <a:close/>
                </a:path>
              </a:pathLst>
            </a:custGeom>
            <a:solidFill>
              <a:schemeClr val="accent2"/>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9434" name="Google Shape;9434;g3d359d09c10_0_7"/>
            <p:cNvSpPr/>
            <p:nvPr/>
          </p:nvSpPr>
          <p:spPr>
            <a:xfrm>
              <a:off x="3002400" y="1072900"/>
              <a:ext cx="11750" cy="18025"/>
            </a:xfrm>
            <a:custGeom>
              <a:rect b="b" l="l" r="r" t="t"/>
              <a:pathLst>
                <a:path extrusionOk="0" h="721" w="470">
                  <a:moveTo>
                    <a:pt x="101" y="0"/>
                  </a:moveTo>
                  <a:lnTo>
                    <a:pt x="67" y="17"/>
                  </a:lnTo>
                  <a:lnTo>
                    <a:pt x="34" y="34"/>
                  </a:lnTo>
                  <a:lnTo>
                    <a:pt x="17" y="67"/>
                  </a:lnTo>
                  <a:lnTo>
                    <a:pt x="0" y="101"/>
                  </a:lnTo>
                  <a:lnTo>
                    <a:pt x="17" y="151"/>
                  </a:lnTo>
                  <a:lnTo>
                    <a:pt x="34" y="185"/>
                  </a:lnTo>
                  <a:lnTo>
                    <a:pt x="67" y="201"/>
                  </a:lnTo>
                  <a:lnTo>
                    <a:pt x="101" y="201"/>
                  </a:lnTo>
                  <a:lnTo>
                    <a:pt x="168" y="218"/>
                  </a:lnTo>
                  <a:lnTo>
                    <a:pt x="218" y="252"/>
                  </a:lnTo>
                  <a:lnTo>
                    <a:pt x="252" y="302"/>
                  </a:lnTo>
                  <a:lnTo>
                    <a:pt x="268" y="369"/>
                  </a:lnTo>
                  <a:lnTo>
                    <a:pt x="252" y="436"/>
                  </a:lnTo>
                  <a:lnTo>
                    <a:pt x="218" y="486"/>
                  </a:lnTo>
                  <a:lnTo>
                    <a:pt x="168" y="520"/>
                  </a:lnTo>
                  <a:lnTo>
                    <a:pt x="101" y="520"/>
                  </a:lnTo>
                  <a:lnTo>
                    <a:pt x="67" y="537"/>
                  </a:lnTo>
                  <a:lnTo>
                    <a:pt x="34" y="553"/>
                  </a:lnTo>
                  <a:lnTo>
                    <a:pt x="17" y="587"/>
                  </a:lnTo>
                  <a:lnTo>
                    <a:pt x="0" y="620"/>
                  </a:lnTo>
                  <a:lnTo>
                    <a:pt x="17" y="671"/>
                  </a:lnTo>
                  <a:lnTo>
                    <a:pt x="34" y="704"/>
                  </a:lnTo>
                  <a:lnTo>
                    <a:pt x="67" y="721"/>
                  </a:lnTo>
                  <a:lnTo>
                    <a:pt x="185" y="721"/>
                  </a:lnTo>
                  <a:lnTo>
                    <a:pt x="252" y="704"/>
                  </a:lnTo>
                  <a:lnTo>
                    <a:pt x="302" y="671"/>
                  </a:lnTo>
                  <a:lnTo>
                    <a:pt x="369" y="620"/>
                  </a:lnTo>
                  <a:lnTo>
                    <a:pt x="402" y="570"/>
                  </a:lnTo>
                  <a:lnTo>
                    <a:pt x="436" y="503"/>
                  </a:lnTo>
                  <a:lnTo>
                    <a:pt x="453" y="436"/>
                  </a:lnTo>
                  <a:lnTo>
                    <a:pt x="469" y="369"/>
                  </a:lnTo>
                  <a:lnTo>
                    <a:pt x="453" y="302"/>
                  </a:lnTo>
                  <a:lnTo>
                    <a:pt x="436" y="235"/>
                  </a:lnTo>
                  <a:lnTo>
                    <a:pt x="402" y="168"/>
                  </a:lnTo>
                  <a:lnTo>
                    <a:pt x="369" y="118"/>
                  </a:lnTo>
                  <a:lnTo>
                    <a:pt x="302" y="67"/>
                  </a:lnTo>
                  <a:lnTo>
                    <a:pt x="252" y="34"/>
                  </a:lnTo>
                  <a:lnTo>
                    <a:pt x="185" y="17"/>
                  </a:lnTo>
                  <a:lnTo>
                    <a:pt x="101" y="0"/>
                  </a:lnTo>
                  <a:close/>
                </a:path>
              </a:pathLst>
            </a:custGeom>
            <a:solidFill>
              <a:schemeClr val="accent2"/>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9435" name="Google Shape;9435;g3d359d09c10_0_7"/>
            <p:cNvSpPr/>
            <p:nvPr/>
          </p:nvSpPr>
          <p:spPr>
            <a:xfrm>
              <a:off x="3001975" y="1085875"/>
              <a:ext cx="5050" cy="8400"/>
            </a:xfrm>
            <a:custGeom>
              <a:rect b="b" l="l" r="r" t="t"/>
              <a:pathLst>
                <a:path extrusionOk="0" h="336" w="202">
                  <a:moveTo>
                    <a:pt x="101" y="1"/>
                  </a:moveTo>
                  <a:lnTo>
                    <a:pt x="68" y="18"/>
                  </a:lnTo>
                  <a:lnTo>
                    <a:pt x="34" y="34"/>
                  </a:lnTo>
                  <a:lnTo>
                    <a:pt x="17" y="68"/>
                  </a:lnTo>
                  <a:lnTo>
                    <a:pt x="1" y="101"/>
                  </a:lnTo>
                  <a:lnTo>
                    <a:pt x="1" y="235"/>
                  </a:lnTo>
                  <a:lnTo>
                    <a:pt x="17" y="269"/>
                  </a:lnTo>
                  <a:lnTo>
                    <a:pt x="34" y="302"/>
                  </a:lnTo>
                  <a:lnTo>
                    <a:pt x="68" y="336"/>
                  </a:lnTo>
                  <a:lnTo>
                    <a:pt x="151" y="336"/>
                  </a:lnTo>
                  <a:lnTo>
                    <a:pt x="168" y="302"/>
                  </a:lnTo>
                  <a:lnTo>
                    <a:pt x="202" y="269"/>
                  </a:lnTo>
                  <a:lnTo>
                    <a:pt x="202" y="235"/>
                  </a:lnTo>
                  <a:lnTo>
                    <a:pt x="202" y="101"/>
                  </a:lnTo>
                  <a:lnTo>
                    <a:pt x="202" y="68"/>
                  </a:lnTo>
                  <a:lnTo>
                    <a:pt x="168" y="34"/>
                  </a:lnTo>
                  <a:lnTo>
                    <a:pt x="151" y="18"/>
                  </a:lnTo>
                  <a:lnTo>
                    <a:pt x="101" y="1"/>
                  </a:lnTo>
                  <a:close/>
                </a:path>
              </a:pathLst>
            </a:custGeom>
            <a:solidFill>
              <a:schemeClr val="accent2"/>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9436" name="Google Shape;9436;g3d359d09c10_0_7"/>
            <p:cNvSpPr/>
            <p:nvPr/>
          </p:nvSpPr>
          <p:spPr>
            <a:xfrm>
              <a:off x="3001975" y="1056975"/>
              <a:ext cx="5050" cy="8400"/>
            </a:xfrm>
            <a:custGeom>
              <a:rect b="b" l="l" r="r" t="t"/>
              <a:pathLst>
                <a:path extrusionOk="0" h="336" w="202">
                  <a:moveTo>
                    <a:pt x="68" y="1"/>
                  </a:moveTo>
                  <a:lnTo>
                    <a:pt x="34" y="34"/>
                  </a:lnTo>
                  <a:lnTo>
                    <a:pt x="17" y="51"/>
                  </a:lnTo>
                  <a:lnTo>
                    <a:pt x="1" y="101"/>
                  </a:lnTo>
                  <a:lnTo>
                    <a:pt x="1" y="235"/>
                  </a:lnTo>
                  <a:lnTo>
                    <a:pt x="17" y="269"/>
                  </a:lnTo>
                  <a:lnTo>
                    <a:pt x="34" y="302"/>
                  </a:lnTo>
                  <a:lnTo>
                    <a:pt x="68" y="319"/>
                  </a:lnTo>
                  <a:lnTo>
                    <a:pt x="101" y="336"/>
                  </a:lnTo>
                  <a:lnTo>
                    <a:pt x="151" y="319"/>
                  </a:lnTo>
                  <a:lnTo>
                    <a:pt x="168" y="302"/>
                  </a:lnTo>
                  <a:lnTo>
                    <a:pt x="202" y="269"/>
                  </a:lnTo>
                  <a:lnTo>
                    <a:pt x="202" y="235"/>
                  </a:lnTo>
                  <a:lnTo>
                    <a:pt x="202" y="101"/>
                  </a:lnTo>
                  <a:lnTo>
                    <a:pt x="202" y="51"/>
                  </a:lnTo>
                  <a:lnTo>
                    <a:pt x="168" y="34"/>
                  </a:lnTo>
                  <a:lnTo>
                    <a:pt x="151" y="1"/>
                  </a:lnTo>
                  <a:close/>
                </a:path>
              </a:pathLst>
            </a:custGeom>
            <a:solidFill>
              <a:schemeClr val="accent2"/>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
        <p:nvSpPr>
          <p:cNvPr id="9437" name="Google Shape;9437;g3d359d09c10_0_7"/>
          <p:cNvSpPr/>
          <p:nvPr/>
        </p:nvSpPr>
        <p:spPr>
          <a:xfrm>
            <a:off x="3900200" y="3208746"/>
            <a:ext cx="778800" cy="761700"/>
          </a:xfrm>
          <a:prstGeom prst="ellipse">
            <a:avLst/>
          </a:prstGeom>
          <a:solidFill>
            <a:schemeClr val="lt1"/>
          </a:solidFill>
          <a:ln>
            <a:noFill/>
          </a:ln>
          <a:effectLst>
            <a:outerShdw blurRad="257175" rotWithShape="0" algn="bl" dir="5400000" dist="85725">
              <a:schemeClr val="lt2">
                <a:alpha val="49019"/>
              </a:schemeClr>
            </a:outerShdw>
          </a:effectLst>
        </p:spPr>
        <p:txBody>
          <a:bodyPr anchorCtr="0" anchor="ctr" bIns="91400" lIns="91400" spcFirstLastPara="1" rIns="91400" wrap="square" tIns="91400">
            <a:noAutofit/>
          </a:bodyPr>
          <a:lstStyle/>
          <a:p>
            <a:pPr indent="0" lvl="0" marL="368300" marR="177800" rtl="0" algn="l">
              <a:lnSpc>
                <a:spcPct val="115000"/>
              </a:lnSpc>
              <a:spcBef>
                <a:spcPts val="0"/>
              </a:spcBef>
              <a:spcAft>
                <a:spcPts val="0"/>
              </a:spcAft>
              <a:buClr>
                <a:srgbClr val="000000"/>
              </a:buClr>
              <a:buSzPts val="1000"/>
              <a:buFont typeface="Arial"/>
              <a:buNone/>
            </a:pPr>
            <a:r>
              <a:t/>
            </a:r>
            <a:endParaRPr b="1" i="0" sz="1000" u="none" cap="none" strike="noStrike">
              <a:solidFill>
                <a:srgbClr val="D02030"/>
              </a:solidFill>
              <a:latin typeface="Inter Medium"/>
              <a:ea typeface="Inter Medium"/>
              <a:cs typeface="Inter Medium"/>
              <a:sym typeface="Inter Medium"/>
            </a:endParaRPr>
          </a:p>
        </p:txBody>
      </p:sp>
      <p:grpSp>
        <p:nvGrpSpPr>
          <p:cNvPr id="9438" name="Google Shape;9438;g3d359d09c10_0_7"/>
          <p:cNvGrpSpPr/>
          <p:nvPr/>
        </p:nvGrpSpPr>
        <p:grpSpPr>
          <a:xfrm>
            <a:off x="4104753" y="3397397"/>
            <a:ext cx="336438" cy="423282"/>
            <a:chOff x="3912375" y="3353925"/>
            <a:chExt cx="74575" cy="93825"/>
          </a:xfrm>
        </p:grpSpPr>
        <p:sp>
          <p:nvSpPr>
            <p:cNvPr id="9439" name="Google Shape;9439;g3d359d09c10_0_7"/>
            <p:cNvSpPr/>
            <p:nvPr/>
          </p:nvSpPr>
          <p:spPr>
            <a:xfrm>
              <a:off x="3955100" y="3354350"/>
              <a:ext cx="31850" cy="29750"/>
            </a:xfrm>
            <a:custGeom>
              <a:rect b="b" l="l" r="r" t="t"/>
              <a:pathLst>
                <a:path extrusionOk="0" h="1190" w="1274">
                  <a:moveTo>
                    <a:pt x="737" y="318"/>
                  </a:moveTo>
                  <a:lnTo>
                    <a:pt x="1022" y="988"/>
                  </a:lnTo>
                  <a:lnTo>
                    <a:pt x="285" y="988"/>
                  </a:lnTo>
                  <a:lnTo>
                    <a:pt x="737" y="318"/>
                  </a:lnTo>
                  <a:close/>
                  <a:moveTo>
                    <a:pt x="771" y="0"/>
                  </a:moveTo>
                  <a:lnTo>
                    <a:pt x="704" y="17"/>
                  </a:lnTo>
                  <a:lnTo>
                    <a:pt x="670" y="50"/>
                  </a:lnTo>
                  <a:lnTo>
                    <a:pt x="0" y="1039"/>
                  </a:lnTo>
                  <a:lnTo>
                    <a:pt x="0" y="1089"/>
                  </a:lnTo>
                  <a:lnTo>
                    <a:pt x="0" y="1139"/>
                  </a:lnTo>
                  <a:lnTo>
                    <a:pt x="34" y="1173"/>
                  </a:lnTo>
                  <a:lnTo>
                    <a:pt x="84" y="1189"/>
                  </a:lnTo>
                  <a:lnTo>
                    <a:pt x="1223" y="1189"/>
                  </a:lnTo>
                  <a:lnTo>
                    <a:pt x="1256" y="1156"/>
                  </a:lnTo>
                  <a:lnTo>
                    <a:pt x="1273" y="1106"/>
                  </a:lnTo>
                  <a:lnTo>
                    <a:pt x="1256" y="1055"/>
                  </a:lnTo>
                  <a:lnTo>
                    <a:pt x="838" y="67"/>
                  </a:lnTo>
                  <a:lnTo>
                    <a:pt x="804" y="17"/>
                  </a:lnTo>
                  <a:lnTo>
                    <a:pt x="771" y="0"/>
                  </a:lnTo>
                  <a:close/>
                </a:path>
              </a:pathLst>
            </a:custGeom>
            <a:solidFill>
              <a:schemeClr val="accent2"/>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9440" name="Google Shape;9440;g3d359d09c10_0_7"/>
            <p:cNvSpPr/>
            <p:nvPr/>
          </p:nvSpPr>
          <p:spPr>
            <a:xfrm>
              <a:off x="3944200" y="3353925"/>
              <a:ext cx="32275" cy="30600"/>
            </a:xfrm>
            <a:custGeom>
              <a:rect b="b" l="l" r="r" t="t"/>
              <a:pathLst>
                <a:path extrusionOk="0" h="1224" w="1291">
                  <a:moveTo>
                    <a:pt x="1006" y="201"/>
                  </a:moveTo>
                  <a:lnTo>
                    <a:pt x="537" y="905"/>
                  </a:lnTo>
                  <a:lnTo>
                    <a:pt x="252" y="201"/>
                  </a:lnTo>
                  <a:close/>
                  <a:moveTo>
                    <a:pt x="84" y="0"/>
                  </a:moveTo>
                  <a:lnTo>
                    <a:pt x="51" y="17"/>
                  </a:lnTo>
                  <a:lnTo>
                    <a:pt x="1" y="51"/>
                  </a:lnTo>
                  <a:lnTo>
                    <a:pt x="1" y="101"/>
                  </a:lnTo>
                  <a:lnTo>
                    <a:pt x="1" y="134"/>
                  </a:lnTo>
                  <a:lnTo>
                    <a:pt x="419" y="1156"/>
                  </a:lnTo>
                  <a:lnTo>
                    <a:pt x="453" y="1206"/>
                  </a:lnTo>
                  <a:lnTo>
                    <a:pt x="503" y="1223"/>
                  </a:lnTo>
                  <a:lnTo>
                    <a:pt x="520" y="1223"/>
                  </a:lnTo>
                  <a:lnTo>
                    <a:pt x="570" y="1206"/>
                  </a:lnTo>
                  <a:lnTo>
                    <a:pt x="604" y="1173"/>
                  </a:lnTo>
                  <a:lnTo>
                    <a:pt x="1274" y="168"/>
                  </a:lnTo>
                  <a:lnTo>
                    <a:pt x="1290" y="118"/>
                  </a:lnTo>
                  <a:lnTo>
                    <a:pt x="1274" y="67"/>
                  </a:lnTo>
                  <a:lnTo>
                    <a:pt x="1240" y="17"/>
                  </a:lnTo>
                  <a:lnTo>
                    <a:pt x="1190" y="0"/>
                  </a:lnTo>
                  <a:close/>
                </a:path>
              </a:pathLst>
            </a:custGeom>
            <a:solidFill>
              <a:schemeClr val="accent2"/>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9441" name="Google Shape;9441;g3d359d09c10_0_7"/>
            <p:cNvSpPr/>
            <p:nvPr/>
          </p:nvSpPr>
          <p:spPr>
            <a:xfrm>
              <a:off x="3916575" y="3416750"/>
              <a:ext cx="31000" cy="31000"/>
            </a:xfrm>
            <a:custGeom>
              <a:rect b="b" l="l" r="r" t="t"/>
              <a:pathLst>
                <a:path extrusionOk="0" h="1240" w="1240">
                  <a:moveTo>
                    <a:pt x="704" y="201"/>
                  </a:moveTo>
                  <a:lnTo>
                    <a:pt x="787" y="235"/>
                  </a:lnTo>
                  <a:lnTo>
                    <a:pt x="854" y="268"/>
                  </a:lnTo>
                  <a:lnTo>
                    <a:pt x="921" y="318"/>
                  </a:lnTo>
                  <a:lnTo>
                    <a:pt x="972" y="385"/>
                  </a:lnTo>
                  <a:lnTo>
                    <a:pt x="1005" y="452"/>
                  </a:lnTo>
                  <a:lnTo>
                    <a:pt x="1039" y="536"/>
                  </a:lnTo>
                  <a:lnTo>
                    <a:pt x="1039" y="620"/>
                  </a:lnTo>
                  <a:lnTo>
                    <a:pt x="1039" y="704"/>
                  </a:lnTo>
                  <a:lnTo>
                    <a:pt x="1005" y="787"/>
                  </a:lnTo>
                  <a:lnTo>
                    <a:pt x="972" y="854"/>
                  </a:lnTo>
                  <a:lnTo>
                    <a:pt x="921" y="921"/>
                  </a:lnTo>
                  <a:lnTo>
                    <a:pt x="854" y="972"/>
                  </a:lnTo>
                  <a:lnTo>
                    <a:pt x="787" y="1005"/>
                  </a:lnTo>
                  <a:lnTo>
                    <a:pt x="704" y="1039"/>
                  </a:lnTo>
                  <a:lnTo>
                    <a:pt x="536" y="1039"/>
                  </a:lnTo>
                  <a:lnTo>
                    <a:pt x="452" y="1005"/>
                  </a:lnTo>
                  <a:lnTo>
                    <a:pt x="385" y="972"/>
                  </a:lnTo>
                  <a:lnTo>
                    <a:pt x="318" y="921"/>
                  </a:lnTo>
                  <a:lnTo>
                    <a:pt x="268" y="854"/>
                  </a:lnTo>
                  <a:lnTo>
                    <a:pt x="235" y="787"/>
                  </a:lnTo>
                  <a:lnTo>
                    <a:pt x="201" y="704"/>
                  </a:lnTo>
                  <a:lnTo>
                    <a:pt x="201" y="620"/>
                  </a:lnTo>
                  <a:lnTo>
                    <a:pt x="201" y="536"/>
                  </a:lnTo>
                  <a:lnTo>
                    <a:pt x="235" y="452"/>
                  </a:lnTo>
                  <a:lnTo>
                    <a:pt x="268" y="385"/>
                  </a:lnTo>
                  <a:lnTo>
                    <a:pt x="318" y="318"/>
                  </a:lnTo>
                  <a:lnTo>
                    <a:pt x="385" y="268"/>
                  </a:lnTo>
                  <a:lnTo>
                    <a:pt x="452" y="235"/>
                  </a:lnTo>
                  <a:lnTo>
                    <a:pt x="536" y="201"/>
                  </a:lnTo>
                  <a:close/>
                  <a:moveTo>
                    <a:pt x="486" y="0"/>
                  </a:moveTo>
                  <a:lnTo>
                    <a:pt x="369" y="34"/>
                  </a:lnTo>
                  <a:lnTo>
                    <a:pt x="268" y="101"/>
                  </a:lnTo>
                  <a:lnTo>
                    <a:pt x="184" y="168"/>
                  </a:lnTo>
                  <a:lnTo>
                    <a:pt x="101" y="268"/>
                  </a:lnTo>
                  <a:lnTo>
                    <a:pt x="50" y="369"/>
                  </a:lnTo>
                  <a:lnTo>
                    <a:pt x="0" y="486"/>
                  </a:lnTo>
                  <a:lnTo>
                    <a:pt x="0" y="620"/>
                  </a:lnTo>
                  <a:lnTo>
                    <a:pt x="0" y="737"/>
                  </a:lnTo>
                  <a:lnTo>
                    <a:pt x="50" y="854"/>
                  </a:lnTo>
                  <a:lnTo>
                    <a:pt x="101" y="972"/>
                  </a:lnTo>
                  <a:lnTo>
                    <a:pt x="184" y="1055"/>
                  </a:lnTo>
                  <a:lnTo>
                    <a:pt x="268" y="1139"/>
                  </a:lnTo>
                  <a:lnTo>
                    <a:pt x="369" y="1189"/>
                  </a:lnTo>
                  <a:lnTo>
                    <a:pt x="486" y="1223"/>
                  </a:lnTo>
                  <a:lnTo>
                    <a:pt x="620" y="1240"/>
                  </a:lnTo>
                  <a:lnTo>
                    <a:pt x="737" y="1223"/>
                  </a:lnTo>
                  <a:lnTo>
                    <a:pt x="854" y="1189"/>
                  </a:lnTo>
                  <a:lnTo>
                    <a:pt x="972" y="1139"/>
                  </a:lnTo>
                  <a:lnTo>
                    <a:pt x="1055" y="1055"/>
                  </a:lnTo>
                  <a:lnTo>
                    <a:pt x="1139" y="972"/>
                  </a:lnTo>
                  <a:lnTo>
                    <a:pt x="1189" y="854"/>
                  </a:lnTo>
                  <a:lnTo>
                    <a:pt x="1223" y="737"/>
                  </a:lnTo>
                  <a:lnTo>
                    <a:pt x="1240" y="620"/>
                  </a:lnTo>
                  <a:lnTo>
                    <a:pt x="1223" y="486"/>
                  </a:lnTo>
                  <a:lnTo>
                    <a:pt x="1189" y="369"/>
                  </a:lnTo>
                  <a:lnTo>
                    <a:pt x="1139" y="268"/>
                  </a:lnTo>
                  <a:lnTo>
                    <a:pt x="1055" y="168"/>
                  </a:lnTo>
                  <a:lnTo>
                    <a:pt x="972" y="101"/>
                  </a:lnTo>
                  <a:lnTo>
                    <a:pt x="854" y="34"/>
                  </a:lnTo>
                  <a:lnTo>
                    <a:pt x="737" y="0"/>
                  </a:lnTo>
                  <a:close/>
                </a:path>
              </a:pathLst>
            </a:custGeom>
            <a:solidFill>
              <a:schemeClr val="accent2"/>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9442" name="Google Shape;9442;g3d359d09c10_0_7"/>
            <p:cNvSpPr/>
            <p:nvPr/>
          </p:nvSpPr>
          <p:spPr>
            <a:xfrm>
              <a:off x="3954675" y="3416750"/>
              <a:ext cx="31425" cy="31000"/>
            </a:xfrm>
            <a:custGeom>
              <a:rect b="b" l="l" r="r" t="t"/>
              <a:pathLst>
                <a:path extrusionOk="0" h="1240" w="1257">
                  <a:moveTo>
                    <a:pt x="721" y="201"/>
                  </a:moveTo>
                  <a:lnTo>
                    <a:pt x="788" y="235"/>
                  </a:lnTo>
                  <a:lnTo>
                    <a:pt x="871" y="268"/>
                  </a:lnTo>
                  <a:lnTo>
                    <a:pt x="938" y="318"/>
                  </a:lnTo>
                  <a:lnTo>
                    <a:pt x="989" y="385"/>
                  </a:lnTo>
                  <a:lnTo>
                    <a:pt x="1022" y="452"/>
                  </a:lnTo>
                  <a:lnTo>
                    <a:pt x="1039" y="536"/>
                  </a:lnTo>
                  <a:lnTo>
                    <a:pt x="1056" y="620"/>
                  </a:lnTo>
                  <a:lnTo>
                    <a:pt x="1039" y="704"/>
                  </a:lnTo>
                  <a:lnTo>
                    <a:pt x="1022" y="787"/>
                  </a:lnTo>
                  <a:lnTo>
                    <a:pt x="989" y="854"/>
                  </a:lnTo>
                  <a:lnTo>
                    <a:pt x="938" y="921"/>
                  </a:lnTo>
                  <a:lnTo>
                    <a:pt x="871" y="972"/>
                  </a:lnTo>
                  <a:lnTo>
                    <a:pt x="788" y="1005"/>
                  </a:lnTo>
                  <a:lnTo>
                    <a:pt x="721" y="1039"/>
                  </a:lnTo>
                  <a:lnTo>
                    <a:pt x="553" y="1039"/>
                  </a:lnTo>
                  <a:lnTo>
                    <a:pt x="469" y="1005"/>
                  </a:lnTo>
                  <a:lnTo>
                    <a:pt x="402" y="972"/>
                  </a:lnTo>
                  <a:lnTo>
                    <a:pt x="335" y="921"/>
                  </a:lnTo>
                  <a:lnTo>
                    <a:pt x="285" y="854"/>
                  </a:lnTo>
                  <a:lnTo>
                    <a:pt x="235" y="787"/>
                  </a:lnTo>
                  <a:lnTo>
                    <a:pt x="218" y="704"/>
                  </a:lnTo>
                  <a:lnTo>
                    <a:pt x="201" y="620"/>
                  </a:lnTo>
                  <a:lnTo>
                    <a:pt x="218" y="536"/>
                  </a:lnTo>
                  <a:lnTo>
                    <a:pt x="235" y="452"/>
                  </a:lnTo>
                  <a:lnTo>
                    <a:pt x="285" y="385"/>
                  </a:lnTo>
                  <a:lnTo>
                    <a:pt x="335" y="318"/>
                  </a:lnTo>
                  <a:lnTo>
                    <a:pt x="402" y="268"/>
                  </a:lnTo>
                  <a:lnTo>
                    <a:pt x="469" y="235"/>
                  </a:lnTo>
                  <a:lnTo>
                    <a:pt x="553" y="201"/>
                  </a:lnTo>
                  <a:close/>
                  <a:moveTo>
                    <a:pt x="503" y="0"/>
                  </a:moveTo>
                  <a:lnTo>
                    <a:pt x="386" y="34"/>
                  </a:lnTo>
                  <a:lnTo>
                    <a:pt x="285" y="101"/>
                  </a:lnTo>
                  <a:lnTo>
                    <a:pt x="185" y="168"/>
                  </a:lnTo>
                  <a:lnTo>
                    <a:pt x="118" y="268"/>
                  </a:lnTo>
                  <a:lnTo>
                    <a:pt x="51" y="369"/>
                  </a:lnTo>
                  <a:lnTo>
                    <a:pt x="17" y="486"/>
                  </a:lnTo>
                  <a:lnTo>
                    <a:pt x="0" y="620"/>
                  </a:lnTo>
                  <a:lnTo>
                    <a:pt x="17" y="737"/>
                  </a:lnTo>
                  <a:lnTo>
                    <a:pt x="51" y="854"/>
                  </a:lnTo>
                  <a:lnTo>
                    <a:pt x="118" y="972"/>
                  </a:lnTo>
                  <a:lnTo>
                    <a:pt x="185" y="1055"/>
                  </a:lnTo>
                  <a:lnTo>
                    <a:pt x="285" y="1139"/>
                  </a:lnTo>
                  <a:lnTo>
                    <a:pt x="386" y="1189"/>
                  </a:lnTo>
                  <a:lnTo>
                    <a:pt x="503" y="1223"/>
                  </a:lnTo>
                  <a:lnTo>
                    <a:pt x="637" y="1240"/>
                  </a:lnTo>
                  <a:lnTo>
                    <a:pt x="754" y="1223"/>
                  </a:lnTo>
                  <a:lnTo>
                    <a:pt x="871" y="1189"/>
                  </a:lnTo>
                  <a:lnTo>
                    <a:pt x="972" y="1139"/>
                  </a:lnTo>
                  <a:lnTo>
                    <a:pt x="1072" y="1055"/>
                  </a:lnTo>
                  <a:lnTo>
                    <a:pt x="1156" y="972"/>
                  </a:lnTo>
                  <a:lnTo>
                    <a:pt x="1206" y="854"/>
                  </a:lnTo>
                  <a:lnTo>
                    <a:pt x="1240" y="737"/>
                  </a:lnTo>
                  <a:lnTo>
                    <a:pt x="1257" y="620"/>
                  </a:lnTo>
                  <a:lnTo>
                    <a:pt x="1240" y="486"/>
                  </a:lnTo>
                  <a:lnTo>
                    <a:pt x="1206" y="369"/>
                  </a:lnTo>
                  <a:lnTo>
                    <a:pt x="1156" y="268"/>
                  </a:lnTo>
                  <a:lnTo>
                    <a:pt x="1072" y="168"/>
                  </a:lnTo>
                  <a:lnTo>
                    <a:pt x="972" y="101"/>
                  </a:lnTo>
                  <a:lnTo>
                    <a:pt x="871" y="34"/>
                  </a:lnTo>
                  <a:lnTo>
                    <a:pt x="754" y="0"/>
                  </a:lnTo>
                  <a:close/>
                </a:path>
              </a:pathLst>
            </a:custGeom>
            <a:solidFill>
              <a:schemeClr val="accent2"/>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9443" name="Google Shape;9443;g3d359d09c10_0_7"/>
            <p:cNvSpPr/>
            <p:nvPr/>
          </p:nvSpPr>
          <p:spPr>
            <a:xfrm>
              <a:off x="3916575" y="3379475"/>
              <a:ext cx="70375" cy="23900"/>
            </a:xfrm>
            <a:custGeom>
              <a:rect b="b" l="l" r="r" t="t"/>
              <a:pathLst>
                <a:path extrusionOk="0" h="956" w="2815">
                  <a:moveTo>
                    <a:pt x="2580" y="201"/>
                  </a:moveTo>
                  <a:lnTo>
                    <a:pt x="2429" y="754"/>
                  </a:lnTo>
                  <a:lnTo>
                    <a:pt x="369" y="754"/>
                  </a:lnTo>
                  <a:lnTo>
                    <a:pt x="218" y="201"/>
                  </a:lnTo>
                  <a:close/>
                  <a:moveTo>
                    <a:pt x="50" y="0"/>
                  </a:moveTo>
                  <a:lnTo>
                    <a:pt x="17" y="34"/>
                  </a:lnTo>
                  <a:lnTo>
                    <a:pt x="0" y="67"/>
                  </a:lnTo>
                  <a:lnTo>
                    <a:pt x="0" y="117"/>
                  </a:lnTo>
                  <a:lnTo>
                    <a:pt x="201" y="888"/>
                  </a:lnTo>
                  <a:lnTo>
                    <a:pt x="218" y="922"/>
                  </a:lnTo>
                  <a:lnTo>
                    <a:pt x="235" y="938"/>
                  </a:lnTo>
                  <a:lnTo>
                    <a:pt x="268" y="955"/>
                  </a:lnTo>
                  <a:lnTo>
                    <a:pt x="2546" y="955"/>
                  </a:lnTo>
                  <a:lnTo>
                    <a:pt x="2580" y="938"/>
                  </a:lnTo>
                  <a:lnTo>
                    <a:pt x="2596" y="922"/>
                  </a:lnTo>
                  <a:lnTo>
                    <a:pt x="2613" y="888"/>
                  </a:lnTo>
                  <a:lnTo>
                    <a:pt x="2814" y="117"/>
                  </a:lnTo>
                  <a:lnTo>
                    <a:pt x="2814" y="67"/>
                  </a:lnTo>
                  <a:lnTo>
                    <a:pt x="2797" y="34"/>
                  </a:lnTo>
                  <a:lnTo>
                    <a:pt x="2764" y="0"/>
                  </a:lnTo>
                  <a:close/>
                </a:path>
              </a:pathLst>
            </a:custGeom>
            <a:solidFill>
              <a:schemeClr val="accent2"/>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9444" name="Google Shape;9444;g3d359d09c10_0_7"/>
            <p:cNvSpPr/>
            <p:nvPr/>
          </p:nvSpPr>
          <p:spPr>
            <a:xfrm>
              <a:off x="3912375" y="3363975"/>
              <a:ext cx="18025" cy="20550"/>
            </a:xfrm>
            <a:custGeom>
              <a:rect b="b" l="l" r="r" t="t"/>
              <a:pathLst>
                <a:path extrusionOk="0" h="822" w="721">
                  <a:moveTo>
                    <a:pt x="84" y="0"/>
                  </a:moveTo>
                  <a:lnTo>
                    <a:pt x="51" y="17"/>
                  </a:lnTo>
                  <a:lnTo>
                    <a:pt x="17" y="34"/>
                  </a:lnTo>
                  <a:lnTo>
                    <a:pt x="1" y="84"/>
                  </a:lnTo>
                  <a:lnTo>
                    <a:pt x="1" y="118"/>
                  </a:lnTo>
                  <a:lnTo>
                    <a:pt x="1" y="151"/>
                  </a:lnTo>
                  <a:lnTo>
                    <a:pt x="34" y="185"/>
                  </a:lnTo>
                  <a:lnTo>
                    <a:pt x="369" y="436"/>
                  </a:lnTo>
                  <a:lnTo>
                    <a:pt x="537" y="754"/>
                  </a:lnTo>
                  <a:lnTo>
                    <a:pt x="570" y="804"/>
                  </a:lnTo>
                  <a:lnTo>
                    <a:pt x="620" y="821"/>
                  </a:lnTo>
                  <a:lnTo>
                    <a:pt x="671" y="804"/>
                  </a:lnTo>
                  <a:lnTo>
                    <a:pt x="704" y="788"/>
                  </a:lnTo>
                  <a:lnTo>
                    <a:pt x="721" y="754"/>
                  </a:lnTo>
                  <a:lnTo>
                    <a:pt x="721" y="704"/>
                  </a:lnTo>
                  <a:lnTo>
                    <a:pt x="721" y="670"/>
                  </a:lnTo>
                  <a:lnTo>
                    <a:pt x="553" y="335"/>
                  </a:lnTo>
                  <a:lnTo>
                    <a:pt x="520" y="302"/>
                  </a:lnTo>
                  <a:lnTo>
                    <a:pt x="151" y="17"/>
                  </a:lnTo>
                  <a:lnTo>
                    <a:pt x="118" y="0"/>
                  </a:lnTo>
                  <a:close/>
                </a:path>
              </a:pathLst>
            </a:custGeom>
            <a:solidFill>
              <a:schemeClr val="accent2"/>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9445" name="Google Shape;9445;g3d359d09c10_0_7"/>
            <p:cNvSpPr/>
            <p:nvPr/>
          </p:nvSpPr>
          <p:spPr>
            <a:xfrm>
              <a:off x="3929550" y="3398325"/>
              <a:ext cx="41050" cy="36450"/>
            </a:xfrm>
            <a:custGeom>
              <a:rect b="b" l="l" r="r" t="t"/>
              <a:pathLst>
                <a:path extrusionOk="0" h="1458" w="1642">
                  <a:moveTo>
                    <a:pt x="1558" y="0"/>
                  </a:moveTo>
                  <a:lnTo>
                    <a:pt x="1508" y="17"/>
                  </a:lnTo>
                  <a:lnTo>
                    <a:pt x="1474" y="34"/>
                  </a:lnTo>
                  <a:lnTo>
                    <a:pt x="34" y="1273"/>
                  </a:lnTo>
                  <a:lnTo>
                    <a:pt x="17" y="1307"/>
                  </a:lnTo>
                  <a:lnTo>
                    <a:pt x="0" y="1340"/>
                  </a:lnTo>
                  <a:lnTo>
                    <a:pt x="0" y="1390"/>
                  </a:lnTo>
                  <a:lnTo>
                    <a:pt x="17" y="1424"/>
                  </a:lnTo>
                  <a:lnTo>
                    <a:pt x="67" y="1441"/>
                  </a:lnTo>
                  <a:lnTo>
                    <a:pt x="101" y="1457"/>
                  </a:lnTo>
                  <a:lnTo>
                    <a:pt x="134" y="1441"/>
                  </a:lnTo>
                  <a:lnTo>
                    <a:pt x="168" y="1424"/>
                  </a:lnTo>
                  <a:lnTo>
                    <a:pt x="1608" y="184"/>
                  </a:lnTo>
                  <a:lnTo>
                    <a:pt x="1642" y="151"/>
                  </a:lnTo>
                  <a:lnTo>
                    <a:pt x="1642" y="117"/>
                  </a:lnTo>
                  <a:lnTo>
                    <a:pt x="1642" y="67"/>
                  </a:lnTo>
                  <a:lnTo>
                    <a:pt x="1625" y="34"/>
                  </a:lnTo>
                  <a:lnTo>
                    <a:pt x="1592" y="17"/>
                  </a:lnTo>
                  <a:lnTo>
                    <a:pt x="1558" y="0"/>
                  </a:lnTo>
                  <a:close/>
                </a:path>
              </a:pathLst>
            </a:custGeom>
            <a:solidFill>
              <a:schemeClr val="accent2"/>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sp>
          <p:nvSpPr>
            <p:cNvPr id="9446" name="Google Shape;9446;g3d359d09c10_0_7"/>
            <p:cNvSpPr/>
            <p:nvPr/>
          </p:nvSpPr>
          <p:spPr>
            <a:xfrm>
              <a:off x="3933325" y="3399150"/>
              <a:ext cx="39375" cy="35200"/>
            </a:xfrm>
            <a:custGeom>
              <a:rect b="b" l="l" r="r" t="t"/>
              <a:pathLst>
                <a:path extrusionOk="0" h="1408" w="1575">
                  <a:moveTo>
                    <a:pt x="50" y="1"/>
                  </a:moveTo>
                  <a:lnTo>
                    <a:pt x="17" y="34"/>
                  </a:lnTo>
                  <a:lnTo>
                    <a:pt x="0" y="68"/>
                  </a:lnTo>
                  <a:lnTo>
                    <a:pt x="0" y="101"/>
                  </a:lnTo>
                  <a:lnTo>
                    <a:pt x="0" y="135"/>
                  </a:lnTo>
                  <a:lnTo>
                    <a:pt x="34" y="168"/>
                  </a:lnTo>
                  <a:lnTo>
                    <a:pt x="1407" y="1391"/>
                  </a:lnTo>
                  <a:lnTo>
                    <a:pt x="1441" y="1408"/>
                  </a:lnTo>
                  <a:lnTo>
                    <a:pt x="1508" y="1408"/>
                  </a:lnTo>
                  <a:lnTo>
                    <a:pt x="1541" y="1374"/>
                  </a:lnTo>
                  <a:lnTo>
                    <a:pt x="1558" y="1341"/>
                  </a:lnTo>
                  <a:lnTo>
                    <a:pt x="1575" y="1307"/>
                  </a:lnTo>
                  <a:lnTo>
                    <a:pt x="1558" y="1274"/>
                  </a:lnTo>
                  <a:lnTo>
                    <a:pt x="1541" y="1240"/>
                  </a:lnTo>
                  <a:lnTo>
                    <a:pt x="168" y="17"/>
                  </a:lnTo>
                  <a:lnTo>
                    <a:pt x="117" y="1"/>
                  </a:lnTo>
                  <a:close/>
                </a:path>
              </a:pathLst>
            </a:custGeom>
            <a:solidFill>
              <a:schemeClr val="accent2"/>
            </a:solidFill>
            <a:ln>
              <a:noFill/>
            </a:ln>
          </p:spPr>
          <p:txBody>
            <a:bodyPr anchorCtr="0" anchor="ctr" bIns="68575" lIns="68575" spcFirstLastPara="1" rIns="68575" wrap="square" tIns="68575">
              <a:noAutofit/>
            </a:bodyPr>
            <a:lstStyle/>
            <a:p>
              <a:pPr indent="0" lvl="0" marL="0" marR="0" rtl="0" algn="l">
                <a:lnSpc>
                  <a:spcPct val="100000"/>
                </a:lnSpc>
                <a:spcBef>
                  <a:spcPts val="0"/>
                </a:spcBef>
                <a:spcAft>
                  <a:spcPts val="0"/>
                </a:spcAft>
                <a:buClr>
                  <a:srgbClr val="000000"/>
                </a:buClr>
                <a:buSzPts val="1100"/>
                <a:buFont typeface="Arial"/>
                <a:buNone/>
              </a:pPr>
              <a:r>
                <a:t/>
              </a:r>
              <a:endParaRPr b="0" i="0" sz="1100" u="none" cap="none" strike="noStrike">
                <a:solidFill>
                  <a:srgbClr val="000000"/>
                </a:solidFill>
                <a:latin typeface="Arial"/>
                <a:ea typeface="Arial"/>
                <a:cs typeface="Arial"/>
                <a:sym typeface="Arial"/>
              </a:endParaRPr>
            </a:p>
          </p:txBody>
        </p:sp>
      </p:grpSp>
      <p:sp>
        <p:nvSpPr>
          <p:cNvPr id="9447" name="Google Shape;9447;g3d359d09c10_0_7"/>
          <p:cNvSpPr/>
          <p:nvPr/>
        </p:nvSpPr>
        <p:spPr>
          <a:xfrm>
            <a:off x="5040025" y="554943"/>
            <a:ext cx="3212100" cy="1093842"/>
          </a:xfrm>
          <a:prstGeom prst="roundRect">
            <a:avLst>
              <a:gd fmla="val 16667" name="adj"/>
            </a:avLst>
          </a:prstGeom>
          <a:gradFill>
            <a:gsLst>
              <a:gs pos="0">
                <a:srgbClr val="FFFFFF"/>
              </a:gs>
              <a:gs pos="22000">
                <a:srgbClr val="FFFFFF"/>
              </a:gs>
              <a:gs pos="100000">
                <a:srgbClr val="E3E7FA">
                  <a:alpha val="80000"/>
                </a:srgbClr>
              </a:gs>
            </a:gsLst>
            <a:lin ang="539726" scaled="0"/>
          </a:gradFill>
          <a:ln>
            <a:noFill/>
          </a:ln>
          <a:effectLst>
            <a:outerShdw blurRad="257175" rotWithShape="0" algn="bl" dir="5400000" dist="85725">
              <a:schemeClr val="lt2">
                <a:alpha val="49019"/>
              </a:schemeClr>
            </a:outerShdw>
          </a:effectLst>
        </p:spPr>
        <p:txBody>
          <a:bodyPr anchorCtr="0" anchor="ctr" bIns="91400" lIns="91400" spcFirstLastPara="1" rIns="91400" wrap="square" tIns="91400">
            <a:noAutofit/>
          </a:bodyPr>
          <a:lstStyle/>
          <a:p>
            <a:pPr indent="0" lvl="0" marL="368300" marR="177800" rtl="0" algn="l">
              <a:lnSpc>
                <a:spcPct val="115000"/>
              </a:lnSpc>
              <a:spcBef>
                <a:spcPts val="0"/>
              </a:spcBef>
              <a:spcAft>
                <a:spcPts val="0"/>
              </a:spcAft>
              <a:buClr>
                <a:srgbClr val="000000"/>
              </a:buClr>
              <a:buSzPts val="1100"/>
              <a:buFont typeface="Arial"/>
              <a:buNone/>
            </a:pPr>
            <a:r>
              <a:t/>
            </a:r>
            <a:endParaRPr b="0" i="0" sz="1000" u="none" cap="none" strike="noStrike">
              <a:solidFill>
                <a:schemeClr val="dk1"/>
              </a:solidFill>
              <a:latin typeface="Poppins"/>
              <a:ea typeface="Poppins"/>
              <a:cs typeface="Poppins"/>
              <a:sym typeface="Poppins"/>
            </a:endParaRPr>
          </a:p>
        </p:txBody>
      </p:sp>
      <p:sp>
        <p:nvSpPr>
          <p:cNvPr id="9448" name="Google Shape;9448;g3d359d09c10_0_7"/>
          <p:cNvSpPr txBox="1"/>
          <p:nvPr/>
        </p:nvSpPr>
        <p:spPr>
          <a:xfrm>
            <a:off x="5141925" y="667000"/>
            <a:ext cx="3212100" cy="869700"/>
          </a:xfrm>
          <a:prstGeom prst="rect">
            <a:avLst/>
          </a:prstGeom>
          <a:noFill/>
          <a:ln>
            <a:noFill/>
          </a:ln>
        </p:spPr>
        <p:txBody>
          <a:bodyPr anchorCtr="0" anchor="t" bIns="91425" lIns="91425" spcFirstLastPara="1" rIns="91425" wrap="square" tIns="91425">
            <a:spAutoFit/>
          </a:bodyPr>
          <a:lstStyle/>
          <a:p>
            <a:pPr indent="0" lvl="0" marL="30340" marR="243770" rtl="0" algn="l">
              <a:lnSpc>
                <a:spcPct val="115000"/>
              </a:lnSpc>
              <a:spcBef>
                <a:spcPts val="0"/>
              </a:spcBef>
              <a:spcAft>
                <a:spcPts val="0"/>
              </a:spcAft>
              <a:buClr>
                <a:srgbClr val="000000"/>
              </a:buClr>
              <a:buSzPts val="1000"/>
              <a:buFont typeface="Arial"/>
              <a:buNone/>
            </a:pPr>
            <a:r>
              <a:rPr b="0" i="0" lang="en" sz="1000" u="none" cap="none" strike="noStrike">
                <a:solidFill>
                  <a:schemeClr val="dk1"/>
                </a:solidFill>
                <a:latin typeface="Poppins Medium"/>
                <a:ea typeface="Poppins Medium"/>
                <a:cs typeface="Poppins Medium"/>
                <a:sym typeface="Poppins Medium"/>
              </a:rPr>
              <a:t>Eligible expenses include</a:t>
            </a:r>
            <a:r>
              <a:rPr b="0" i="0" lang="en" sz="1000" u="none" cap="none" strike="noStrike">
                <a:solidFill>
                  <a:schemeClr val="dk1"/>
                </a:solidFill>
                <a:latin typeface="Poppins"/>
                <a:ea typeface="Poppins"/>
                <a:cs typeface="Poppins"/>
                <a:sym typeface="Poppins"/>
              </a:rPr>
              <a:t> </a:t>
            </a:r>
            <a:r>
              <a:rPr b="1" i="0" lang="en" sz="1000" u="none" cap="none" strike="noStrike">
                <a:solidFill>
                  <a:srgbClr val="C8102E"/>
                </a:solidFill>
                <a:latin typeface="Poppins"/>
                <a:ea typeface="Poppins"/>
                <a:cs typeface="Poppins"/>
                <a:sym typeface="Poppins"/>
              </a:rPr>
              <a:t>213(d) expenses, over-the-counter, co-pays, deductibles, co-insurance, </a:t>
            </a:r>
            <a:r>
              <a:rPr b="0" i="0" lang="en" sz="1000" u="none" cap="none" strike="noStrike">
                <a:solidFill>
                  <a:schemeClr val="dk1"/>
                </a:solidFill>
                <a:latin typeface="Poppins Medium"/>
                <a:ea typeface="Poppins Medium"/>
                <a:cs typeface="Poppins Medium"/>
                <a:sym typeface="Poppins Medium"/>
              </a:rPr>
              <a:t>as well as</a:t>
            </a:r>
            <a:r>
              <a:rPr b="0" i="0" lang="en" sz="1000" u="none" cap="none" strike="noStrike">
                <a:solidFill>
                  <a:schemeClr val="dk1"/>
                </a:solidFill>
                <a:latin typeface="Poppins"/>
                <a:ea typeface="Poppins"/>
                <a:cs typeface="Poppins"/>
                <a:sym typeface="Poppins"/>
              </a:rPr>
              <a:t> </a:t>
            </a:r>
            <a:r>
              <a:rPr b="1" i="0" lang="en" sz="1000" u="none" cap="none" strike="noStrike">
                <a:solidFill>
                  <a:srgbClr val="C7102E"/>
                </a:solidFill>
                <a:latin typeface="Poppins"/>
                <a:ea typeface="Poppins"/>
                <a:cs typeface="Poppins"/>
                <a:sym typeface="Poppins"/>
              </a:rPr>
              <a:t>dependent expenses </a:t>
            </a:r>
            <a:r>
              <a:rPr b="0" i="0" lang="en" sz="1000" u="none" cap="none" strike="noStrike">
                <a:solidFill>
                  <a:schemeClr val="dk1"/>
                </a:solidFill>
                <a:latin typeface="Poppins Medium"/>
                <a:ea typeface="Poppins Medium"/>
                <a:cs typeface="Poppins Medium"/>
                <a:sym typeface="Poppins Medium"/>
              </a:rPr>
              <a:t>and </a:t>
            </a:r>
            <a:r>
              <a:rPr b="1" i="0" lang="en" sz="1000" u="none" cap="none" strike="noStrike">
                <a:solidFill>
                  <a:srgbClr val="C8102E"/>
                </a:solidFill>
                <a:latin typeface="Poppins"/>
                <a:ea typeface="Poppins"/>
                <a:cs typeface="Poppins"/>
                <a:sym typeface="Poppins"/>
              </a:rPr>
              <a:t>post employment</a:t>
            </a:r>
            <a:endParaRPr b="0" i="0" sz="1000" u="none" cap="none" strike="noStrike">
              <a:solidFill>
                <a:srgbClr val="C8102E"/>
              </a:solidFill>
              <a:latin typeface="Poppins"/>
              <a:ea typeface="Poppins"/>
              <a:cs typeface="Poppins"/>
              <a:sym typeface="Poppins"/>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52" name="Shape 9452"/>
        <p:cNvGrpSpPr/>
        <p:nvPr/>
      </p:nvGrpSpPr>
      <p:grpSpPr>
        <a:xfrm>
          <a:off x="0" y="0"/>
          <a:ext cx="0" cy="0"/>
          <a:chOff x="0" y="0"/>
          <a:chExt cx="0" cy="0"/>
        </a:xfrm>
      </p:grpSpPr>
      <p:sp>
        <p:nvSpPr>
          <p:cNvPr id="9453" name="Google Shape;9453;g3970249a880_0_8324"/>
          <p:cNvSpPr txBox="1"/>
          <p:nvPr/>
        </p:nvSpPr>
        <p:spPr>
          <a:xfrm>
            <a:off x="325596" y="1532088"/>
            <a:ext cx="3300300" cy="2079300"/>
          </a:xfrm>
          <a:prstGeom prst="rect">
            <a:avLst/>
          </a:prstGeom>
          <a:noFill/>
          <a:ln>
            <a:noFill/>
          </a:ln>
        </p:spPr>
        <p:txBody>
          <a:bodyPr anchorCtr="0" anchor="ctr" bIns="0" lIns="0" spcFirstLastPara="1" rIns="0" wrap="square" tIns="0">
            <a:noAutofit/>
          </a:bodyPr>
          <a:lstStyle/>
          <a:p>
            <a:pPr indent="0" lvl="0" marL="0" marR="0" rtl="0" algn="l">
              <a:lnSpc>
                <a:spcPct val="103000"/>
              </a:lnSpc>
              <a:spcBef>
                <a:spcPts val="0"/>
              </a:spcBef>
              <a:spcAft>
                <a:spcPts val="0"/>
              </a:spcAft>
              <a:buClr>
                <a:srgbClr val="000000"/>
              </a:buClr>
              <a:buSzPts val="2550"/>
              <a:buFont typeface="Arial"/>
              <a:buNone/>
            </a:pPr>
            <a:r>
              <a:rPr b="1" i="0" lang="en" sz="2550" u="none" cap="none" strike="noStrike">
                <a:solidFill>
                  <a:srgbClr val="25146F"/>
                </a:solidFill>
                <a:latin typeface="Poppins"/>
                <a:ea typeface="Poppins"/>
                <a:cs typeface="Poppins"/>
                <a:sym typeface="Poppins"/>
              </a:rPr>
              <a:t>VEBA </a:t>
            </a:r>
            <a:endParaRPr b="1" i="0" sz="2550" u="none" cap="none" strike="noStrike">
              <a:solidFill>
                <a:srgbClr val="25146F"/>
              </a:solidFill>
              <a:latin typeface="Poppins"/>
              <a:ea typeface="Poppins"/>
              <a:cs typeface="Poppins"/>
              <a:sym typeface="Poppins"/>
            </a:endParaRPr>
          </a:p>
          <a:p>
            <a:pPr indent="0" lvl="0" marL="0" marR="0" rtl="0" algn="l">
              <a:lnSpc>
                <a:spcPct val="103000"/>
              </a:lnSpc>
              <a:spcBef>
                <a:spcPts val="0"/>
              </a:spcBef>
              <a:spcAft>
                <a:spcPts val="0"/>
              </a:spcAft>
              <a:buClr>
                <a:srgbClr val="000000"/>
              </a:buClr>
              <a:buSzPts val="2550"/>
              <a:buFont typeface="Arial"/>
              <a:buNone/>
            </a:pPr>
            <a:r>
              <a:rPr b="1" i="0" lang="en" sz="2550" u="none" cap="none" strike="noStrike">
                <a:solidFill>
                  <a:srgbClr val="25146F"/>
                </a:solidFill>
                <a:latin typeface="Poppins"/>
                <a:ea typeface="Poppins"/>
                <a:cs typeface="Poppins"/>
                <a:sym typeface="Poppins"/>
              </a:rPr>
              <a:t>beneficiary rules</a:t>
            </a:r>
            <a:endParaRPr b="1" i="0" sz="2550" u="none" cap="none" strike="noStrike">
              <a:solidFill>
                <a:srgbClr val="25146F"/>
              </a:solidFill>
              <a:latin typeface="Poppins"/>
              <a:ea typeface="Poppins"/>
              <a:cs typeface="Poppins"/>
              <a:sym typeface="Poppins"/>
            </a:endParaRPr>
          </a:p>
        </p:txBody>
      </p:sp>
      <p:sp>
        <p:nvSpPr>
          <p:cNvPr id="9454" name="Google Shape;9454;g3970249a880_0_8324"/>
          <p:cNvSpPr txBox="1"/>
          <p:nvPr/>
        </p:nvSpPr>
        <p:spPr>
          <a:xfrm>
            <a:off x="315022" y="4856559"/>
            <a:ext cx="3249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rgbClr val="25146F"/>
                </a:solidFill>
                <a:latin typeface="Poppins Medium"/>
                <a:ea typeface="Poppins Medium"/>
                <a:cs typeface="Poppins Medium"/>
                <a:sym typeface="Poppins Medium"/>
              </a:rPr>
              <a:t>Page </a:t>
            </a:r>
            <a:fld id="{00000000-1234-1234-1234-123412341234}" type="slidenum">
              <a:rPr b="0" i="0" lang="en" sz="525" u="none" cap="none" strike="noStrike">
                <a:solidFill>
                  <a:srgbClr val="25146F"/>
                </a:solidFill>
                <a:latin typeface="Poppins Medium"/>
                <a:ea typeface="Poppins Medium"/>
                <a:cs typeface="Poppins Medium"/>
                <a:sym typeface="Poppins Medium"/>
              </a:rPr>
              <a:t>‹#›</a:t>
            </a:fld>
            <a:endParaRPr b="0" i="0" sz="525" u="none" cap="none" strike="noStrike">
              <a:solidFill>
                <a:srgbClr val="25146F"/>
              </a:solidFill>
              <a:latin typeface="Poppins Medium"/>
              <a:ea typeface="Poppins Medium"/>
              <a:cs typeface="Poppins Medium"/>
              <a:sym typeface="Poppins Medium"/>
            </a:endParaRPr>
          </a:p>
        </p:txBody>
      </p:sp>
      <p:sp>
        <p:nvSpPr>
          <p:cNvPr id="9455" name="Google Shape;9455;g3970249a880_0_8324"/>
          <p:cNvSpPr txBox="1"/>
          <p:nvPr/>
        </p:nvSpPr>
        <p:spPr>
          <a:xfrm>
            <a:off x="4355200" y="1414000"/>
            <a:ext cx="3818700" cy="2573400"/>
          </a:xfrm>
          <a:prstGeom prst="rect">
            <a:avLst/>
          </a:prstGeom>
          <a:noFill/>
          <a:ln>
            <a:noFill/>
          </a:ln>
        </p:spPr>
        <p:txBody>
          <a:bodyPr anchorCtr="0" anchor="t" bIns="0" lIns="0" spcFirstLastPara="1" rIns="0" wrap="square" tIns="0">
            <a:noAutofit/>
          </a:bodyPr>
          <a:lstStyle/>
          <a:p>
            <a:pPr indent="0" lvl="0" marL="0" marR="0" rtl="0" algn="l">
              <a:lnSpc>
                <a:spcPct val="105000"/>
              </a:lnSpc>
              <a:spcBef>
                <a:spcPts val="0"/>
              </a:spcBef>
              <a:spcAft>
                <a:spcPts val="0"/>
              </a:spcAft>
              <a:buClr>
                <a:srgbClr val="000000"/>
              </a:buClr>
              <a:buSzPts val="1300"/>
              <a:buFont typeface="Arial"/>
              <a:buNone/>
            </a:pPr>
            <a:r>
              <a:rPr b="0" i="0" lang="en" sz="1300" u="none" cap="none" strike="noStrike">
                <a:solidFill>
                  <a:schemeClr val="dk1"/>
                </a:solidFill>
                <a:latin typeface="Poppins"/>
                <a:ea typeface="Poppins"/>
                <a:cs typeface="Poppins"/>
                <a:sym typeface="Poppins"/>
              </a:rPr>
              <a:t>Beneficiary protection through the MHC trust ensures that you control the designation of who retains your funds after you’re gone.  </a:t>
            </a:r>
            <a:endParaRPr b="0" i="0" sz="1300" u="none" cap="none" strike="noStrike">
              <a:solidFill>
                <a:schemeClr val="dk1"/>
              </a:solidFill>
              <a:latin typeface="Poppins"/>
              <a:ea typeface="Poppins"/>
              <a:cs typeface="Poppins"/>
              <a:sym typeface="Poppins"/>
            </a:endParaRPr>
          </a:p>
          <a:p>
            <a:pPr indent="0" lvl="0" marL="0" marR="0" rtl="0" algn="l">
              <a:lnSpc>
                <a:spcPct val="105000"/>
              </a:lnSpc>
              <a:spcBef>
                <a:spcPts val="0"/>
              </a:spcBef>
              <a:spcAft>
                <a:spcPts val="0"/>
              </a:spcAft>
              <a:buClr>
                <a:srgbClr val="000000"/>
              </a:buClr>
              <a:buSzPts val="1300"/>
              <a:buFont typeface="Arial"/>
              <a:buNone/>
            </a:pPr>
            <a:r>
              <a:t/>
            </a:r>
            <a:endParaRPr b="0" i="0" sz="1300" u="none" cap="none" strike="noStrike">
              <a:solidFill>
                <a:schemeClr val="dk1"/>
              </a:solidFill>
              <a:latin typeface="Poppins"/>
              <a:ea typeface="Poppins"/>
              <a:cs typeface="Poppins"/>
              <a:sym typeface="Poppins"/>
            </a:endParaRPr>
          </a:p>
          <a:p>
            <a:pPr indent="0" lvl="0" marL="0" marR="0" rtl="0" algn="l">
              <a:lnSpc>
                <a:spcPct val="105000"/>
              </a:lnSpc>
              <a:spcBef>
                <a:spcPts val="0"/>
              </a:spcBef>
              <a:spcAft>
                <a:spcPts val="0"/>
              </a:spcAft>
              <a:buClr>
                <a:srgbClr val="000000"/>
              </a:buClr>
              <a:buSzPts val="1300"/>
              <a:buFont typeface="Arial"/>
              <a:buNone/>
            </a:pPr>
            <a:r>
              <a:rPr b="0" i="0" lang="en" sz="1300" u="none" cap="none" strike="noStrike">
                <a:solidFill>
                  <a:schemeClr val="dk1"/>
                </a:solidFill>
                <a:latin typeface="Poppins"/>
                <a:ea typeface="Poppins"/>
                <a:cs typeface="Poppins"/>
                <a:sym typeface="Poppins"/>
              </a:rPr>
              <a:t>The death benefits would be paid out in the following order:  </a:t>
            </a:r>
            <a:endParaRPr b="0" i="0" sz="1300" u="none" cap="none" strike="noStrike">
              <a:solidFill>
                <a:schemeClr val="dk1"/>
              </a:solidFill>
              <a:latin typeface="Poppins"/>
              <a:ea typeface="Poppins"/>
              <a:cs typeface="Poppins"/>
              <a:sym typeface="Poppins"/>
            </a:endParaRPr>
          </a:p>
          <a:p>
            <a:pPr indent="-304800" lvl="0" marL="457200" marR="0" rtl="0" algn="l">
              <a:lnSpc>
                <a:spcPct val="100000"/>
              </a:lnSpc>
              <a:spcBef>
                <a:spcPts val="1000"/>
              </a:spcBef>
              <a:spcAft>
                <a:spcPts val="0"/>
              </a:spcAft>
              <a:buClr>
                <a:schemeClr val="dk1"/>
              </a:buClr>
              <a:buSzPts val="1200"/>
              <a:buFont typeface="Poppins"/>
              <a:buAutoNum type="arabicPeriod"/>
            </a:pPr>
            <a:r>
              <a:rPr b="0" i="0" lang="en" sz="1200" u="none" cap="none" strike="noStrike">
                <a:solidFill>
                  <a:schemeClr val="dk1"/>
                </a:solidFill>
                <a:latin typeface="Poppins"/>
                <a:ea typeface="Poppins"/>
                <a:cs typeface="Poppins"/>
                <a:sym typeface="Poppins"/>
              </a:rPr>
              <a:t>Spouse (tax free basis) </a:t>
            </a:r>
            <a:endParaRPr b="0" i="0" sz="1200" u="none" cap="none" strike="noStrike">
              <a:solidFill>
                <a:schemeClr val="dk1"/>
              </a:solidFill>
              <a:latin typeface="Poppins"/>
              <a:ea typeface="Poppins"/>
              <a:cs typeface="Poppins"/>
              <a:sym typeface="Poppins"/>
            </a:endParaRPr>
          </a:p>
          <a:p>
            <a:pPr indent="-304800" lvl="0" marL="457200" marR="0" rtl="0" algn="l">
              <a:lnSpc>
                <a:spcPct val="100000"/>
              </a:lnSpc>
              <a:spcBef>
                <a:spcPts val="500"/>
              </a:spcBef>
              <a:spcAft>
                <a:spcPts val="0"/>
              </a:spcAft>
              <a:buClr>
                <a:schemeClr val="dk1"/>
              </a:buClr>
              <a:buSzPts val="1200"/>
              <a:buFont typeface="Poppins"/>
              <a:buAutoNum type="arabicPeriod"/>
            </a:pPr>
            <a:r>
              <a:rPr b="0" i="0" lang="en" sz="1200" u="none" cap="none" strike="noStrike">
                <a:solidFill>
                  <a:schemeClr val="dk1"/>
                </a:solidFill>
                <a:latin typeface="Poppins"/>
                <a:ea typeface="Poppins"/>
                <a:cs typeface="Poppins"/>
                <a:sym typeface="Poppins"/>
              </a:rPr>
              <a:t>Medical dependent (up to age 26) (tax free basis) </a:t>
            </a:r>
            <a:endParaRPr b="0" i="0" sz="1200" u="none" cap="none" strike="noStrike">
              <a:solidFill>
                <a:schemeClr val="dk1"/>
              </a:solidFill>
              <a:latin typeface="Poppins"/>
              <a:ea typeface="Poppins"/>
              <a:cs typeface="Poppins"/>
              <a:sym typeface="Poppins"/>
            </a:endParaRPr>
          </a:p>
          <a:p>
            <a:pPr indent="-304800" lvl="0" marL="457200" marR="0" rtl="0" algn="l">
              <a:lnSpc>
                <a:spcPct val="100000"/>
              </a:lnSpc>
              <a:spcBef>
                <a:spcPts val="500"/>
              </a:spcBef>
              <a:spcAft>
                <a:spcPts val="0"/>
              </a:spcAft>
              <a:buClr>
                <a:schemeClr val="dk1"/>
              </a:buClr>
              <a:buSzPts val="1200"/>
              <a:buFont typeface="Poppins"/>
              <a:buAutoNum type="arabicPeriod"/>
            </a:pPr>
            <a:r>
              <a:rPr b="0" i="0" lang="en" sz="1200" u="none" cap="none" strike="noStrike">
                <a:solidFill>
                  <a:schemeClr val="dk1"/>
                </a:solidFill>
                <a:latin typeface="Poppins"/>
                <a:ea typeface="Poppins"/>
                <a:cs typeface="Poppins"/>
                <a:sym typeface="Poppins"/>
              </a:rPr>
              <a:t>Designated beneficiary (subject to state and/or federal taxes)</a:t>
            </a:r>
            <a:endParaRPr b="0" i="0" sz="1300" u="none" cap="none" strike="noStrike">
              <a:solidFill>
                <a:schemeClr val="dk1"/>
              </a:solidFill>
              <a:latin typeface="Poppins"/>
              <a:ea typeface="Poppins"/>
              <a:cs typeface="Poppins"/>
              <a:sym typeface="Poppins"/>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59" name="Shape 9459"/>
        <p:cNvGrpSpPr/>
        <p:nvPr/>
      </p:nvGrpSpPr>
      <p:grpSpPr>
        <a:xfrm>
          <a:off x="0" y="0"/>
          <a:ext cx="0" cy="0"/>
          <a:chOff x="0" y="0"/>
          <a:chExt cx="0" cy="0"/>
        </a:xfrm>
      </p:grpSpPr>
      <p:sp>
        <p:nvSpPr>
          <p:cNvPr id="9460" name="Google Shape;9460;g3970249a880_0_9988"/>
          <p:cNvSpPr txBox="1"/>
          <p:nvPr>
            <p:ph idx="12" type="sldNum"/>
          </p:nvPr>
        </p:nvSpPr>
        <p:spPr>
          <a:xfrm>
            <a:off x="315022" y="4856559"/>
            <a:ext cx="324900" cy="99600"/>
          </a:xfrm>
          <a:prstGeom prst="rect">
            <a:avLst/>
          </a:prstGeom>
          <a:noFill/>
          <a:ln>
            <a:noFill/>
          </a:ln>
        </p:spPr>
        <p:txBody>
          <a:bodyPr anchorCtr="0" anchor="ctr" bIns="0" lIns="0" spcFirstLastPara="1" rIns="0" wrap="square" tIns="0">
            <a:noAutofit/>
          </a:bodyPr>
          <a:lstStyle/>
          <a:p>
            <a:pPr indent="0" lvl="0" marL="0" rtl="0" algn="l">
              <a:lnSpc>
                <a:spcPct val="100000"/>
              </a:lnSpc>
              <a:spcBef>
                <a:spcPts val="0"/>
              </a:spcBef>
              <a:spcAft>
                <a:spcPts val="0"/>
              </a:spcAft>
              <a:buClr>
                <a:srgbClr val="000000"/>
              </a:buClr>
              <a:buSzPts val="500"/>
              <a:buFont typeface="Arial"/>
              <a:buNone/>
            </a:pPr>
            <a:r>
              <a:rPr lang="en"/>
              <a:t>Page </a:t>
            </a:r>
            <a:fld id="{00000000-1234-1234-1234-123412341234}" type="slidenum">
              <a:rPr lang="en"/>
              <a:t>‹#›</a:t>
            </a:fld>
            <a:endParaRPr/>
          </a:p>
        </p:txBody>
      </p:sp>
      <p:sp>
        <p:nvSpPr>
          <p:cNvPr id="9461" name="Google Shape;9461;g3970249a880_0_9988"/>
          <p:cNvSpPr txBox="1"/>
          <p:nvPr>
            <p:ph type="title"/>
          </p:nvPr>
        </p:nvSpPr>
        <p:spPr>
          <a:xfrm>
            <a:off x="311700" y="2153750"/>
            <a:ext cx="8520600" cy="7503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3600"/>
              <a:buNone/>
            </a:pPr>
            <a:r>
              <a:rPr lang="en" sz="3050"/>
              <a:t>Utilizing VEBA accounts</a:t>
            </a:r>
            <a:endParaRPr sz="3050"/>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DF1FF"/>
        </a:solidFill>
      </p:bgPr>
    </p:bg>
    <p:spTree>
      <p:nvGrpSpPr>
        <p:cNvPr id="9465" name="Shape 9465"/>
        <p:cNvGrpSpPr/>
        <p:nvPr/>
      </p:nvGrpSpPr>
      <p:grpSpPr>
        <a:xfrm>
          <a:off x="0" y="0"/>
          <a:ext cx="0" cy="0"/>
          <a:chOff x="0" y="0"/>
          <a:chExt cx="0" cy="0"/>
        </a:xfrm>
      </p:grpSpPr>
      <p:grpSp>
        <p:nvGrpSpPr>
          <p:cNvPr id="9466" name="Google Shape;9466;g3d4066824e0_0_601"/>
          <p:cNvGrpSpPr/>
          <p:nvPr/>
        </p:nvGrpSpPr>
        <p:grpSpPr>
          <a:xfrm>
            <a:off x="309900" y="325650"/>
            <a:ext cx="8524200" cy="4338900"/>
            <a:chOff x="310600" y="317625"/>
            <a:chExt cx="8524200" cy="4338900"/>
          </a:xfrm>
        </p:grpSpPr>
        <p:grpSp>
          <p:nvGrpSpPr>
            <p:cNvPr id="9467" name="Google Shape;9467;g3d4066824e0_0_601"/>
            <p:cNvGrpSpPr/>
            <p:nvPr/>
          </p:nvGrpSpPr>
          <p:grpSpPr>
            <a:xfrm>
              <a:off x="310600" y="317625"/>
              <a:ext cx="8524200" cy="4338900"/>
              <a:chOff x="310600" y="317625"/>
              <a:chExt cx="8524200" cy="4338900"/>
            </a:xfrm>
          </p:grpSpPr>
          <p:sp>
            <p:nvSpPr>
              <p:cNvPr id="9468" name="Google Shape;9468;g3d4066824e0_0_601"/>
              <p:cNvSpPr/>
              <p:nvPr/>
            </p:nvSpPr>
            <p:spPr>
              <a:xfrm rot="5400000">
                <a:off x="4304650" y="126375"/>
                <a:ext cx="4338900" cy="4721400"/>
              </a:xfrm>
              <a:prstGeom prst="round2SameRect">
                <a:avLst>
                  <a:gd fmla="val 8069" name="adj1"/>
                  <a:gd fmla="val 0" name="adj2"/>
                </a:avLst>
              </a:prstGeom>
              <a:solidFill>
                <a:srgbClr val="FDFDFF"/>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Inter"/>
                  <a:ea typeface="Inter"/>
                  <a:cs typeface="Inter"/>
                  <a:sym typeface="Inter"/>
                </a:endParaRPr>
              </a:p>
            </p:txBody>
          </p:sp>
          <p:sp>
            <p:nvSpPr>
              <p:cNvPr id="9469" name="Google Shape;9469;g3d4066824e0_0_601"/>
              <p:cNvSpPr/>
              <p:nvPr/>
            </p:nvSpPr>
            <p:spPr>
              <a:xfrm rot="-5400000">
                <a:off x="42550" y="585675"/>
                <a:ext cx="4338900" cy="3802800"/>
              </a:xfrm>
              <a:prstGeom prst="round2SameRect">
                <a:avLst>
                  <a:gd fmla="val 8069" name="adj1"/>
                  <a:gd fmla="val 0" name="adj2"/>
                </a:avLst>
              </a:prstGeom>
              <a:gradFill>
                <a:gsLst>
                  <a:gs pos="0">
                    <a:srgbClr val="172DA1"/>
                  </a:gs>
                  <a:gs pos="36000">
                    <a:srgbClr val="25146F"/>
                  </a:gs>
                  <a:gs pos="100000">
                    <a:srgbClr val="FF032B"/>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chemeClr val="dk1"/>
                  </a:solidFill>
                  <a:latin typeface="Inter"/>
                  <a:ea typeface="Inter"/>
                  <a:cs typeface="Inter"/>
                  <a:sym typeface="Inter"/>
                </a:endParaRPr>
              </a:p>
            </p:txBody>
          </p:sp>
        </p:grpSp>
        <p:sp>
          <p:nvSpPr>
            <p:cNvPr id="9470" name="Google Shape;9470;g3d4066824e0_0_601"/>
            <p:cNvSpPr txBox="1"/>
            <p:nvPr/>
          </p:nvSpPr>
          <p:spPr>
            <a:xfrm>
              <a:off x="4316525" y="916675"/>
              <a:ext cx="3727800" cy="3306000"/>
            </a:xfrm>
            <a:prstGeom prst="rect">
              <a:avLst/>
            </a:prstGeom>
            <a:noFill/>
            <a:ln>
              <a:noFill/>
            </a:ln>
          </p:spPr>
          <p:txBody>
            <a:bodyPr anchorCtr="0" anchor="t" bIns="91425" lIns="91425" spcFirstLastPara="1" rIns="91425" wrap="square" tIns="91425">
              <a:noAutofit/>
            </a:bodyPr>
            <a:lstStyle/>
            <a:p>
              <a:pPr indent="0" lvl="0" marL="0" marR="0" rtl="0" algn="l">
                <a:lnSpc>
                  <a:spcPct val="125000"/>
                </a:lnSpc>
                <a:spcBef>
                  <a:spcPts val="800"/>
                </a:spcBef>
                <a:spcAft>
                  <a:spcPts val="0"/>
                </a:spcAft>
                <a:buClr>
                  <a:srgbClr val="000000"/>
                </a:buClr>
                <a:buSzPts val="1400"/>
                <a:buFont typeface="Arial"/>
                <a:buNone/>
              </a:pPr>
              <a:r>
                <a:rPr b="0" i="0" lang="en" sz="1400" u="none" cap="none" strike="noStrike">
                  <a:solidFill>
                    <a:schemeClr val="dk1"/>
                  </a:solidFill>
                  <a:latin typeface="Poppins SemiBold"/>
                  <a:ea typeface="Poppins SemiBold"/>
                  <a:cs typeface="Poppins SemiBold"/>
                  <a:sym typeface="Poppins SemiBold"/>
                </a:rPr>
                <a:t>One card to easily access your funds and pay for eligible expenses.</a:t>
              </a:r>
              <a:endParaRPr b="0" i="0" sz="1400" u="none" cap="none" strike="noStrike">
                <a:solidFill>
                  <a:schemeClr val="dk1"/>
                </a:solidFill>
                <a:latin typeface="Poppins SemiBold"/>
                <a:ea typeface="Poppins SemiBold"/>
                <a:cs typeface="Poppins SemiBold"/>
                <a:sym typeface="Poppins SemiBold"/>
              </a:endParaRPr>
            </a:p>
            <a:p>
              <a:pPr indent="0" lvl="0" marL="457200" marR="0" rtl="0" algn="l">
                <a:lnSpc>
                  <a:spcPct val="125000"/>
                </a:lnSpc>
                <a:spcBef>
                  <a:spcPts val="2000"/>
                </a:spcBef>
                <a:spcAft>
                  <a:spcPts val="0"/>
                </a:spcAft>
                <a:buClr>
                  <a:srgbClr val="000000"/>
                </a:buClr>
                <a:buSzPts val="1300"/>
                <a:buFont typeface="Arial"/>
                <a:buNone/>
              </a:pPr>
              <a:r>
                <a:t/>
              </a:r>
              <a:endParaRPr b="0" i="0" sz="1300" u="none" cap="none" strike="noStrike">
                <a:solidFill>
                  <a:schemeClr val="dk1"/>
                </a:solidFill>
                <a:latin typeface="Inter"/>
                <a:ea typeface="Inter"/>
                <a:cs typeface="Inter"/>
                <a:sym typeface="Inter"/>
              </a:endParaRPr>
            </a:p>
          </p:txBody>
        </p:sp>
      </p:grpSp>
      <p:sp>
        <p:nvSpPr>
          <p:cNvPr id="9471" name="Google Shape;9471;g3d4066824e0_0_601"/>
          <p:cNvSpPr txBox="1"/>
          <p:nvPr/>
        </p:nvSpPr>
        <p:spPr>
          <a:xfrm>
            <a:off x="608291" y="924700"/>
            <a:ext cx="3230400" cy="1214100"/>
          </a:xfrm>
          <a:prstGeom prst="rect">
            <a:avLst/>
          </a:prstGeom>
          <a:noFill/>
          <a:ln>
            <a:noFill/>
          </a:ln>
        </p:spPr>
        <p:txBody>
          <a:bodyPr anchorCtr="0" anchor="t" bIns="0" lIns="0" spcFirstLastPara="1" rIns="0" wrap="square" tIns="0">
            <a:noAutofit/>
          </a:bodyPr>
          <a:lstStyle/>
          <a:p>
            <a:pPr indent="0" lvl="0" marL="0" marR="0" rtl="0" algn="l">
              <a:lnSpc>
                <a:spcPct val="90000"/>
              </a:lnSpc>
              <a:spcBef>
                <a:spcPts val="0"/>
              </a:spcBef>
              <a:spcAft>
                <a:spcPts val="0"/>
              </a:spcAft>
              <a:buClr>
                <a:srgbClr val="000000"/>
              </a:buClr>
              <a:buSzPts val="3037"/>
              <a:buFont typeface="Arial"/>
              <a:buNone/>
            </a:pPr>
            <a:r>
              <a:rPr b="1" i="0" lang="en" sz="3037" u="none" cap="none" strike="noStrike">
                <a:solidFill>
                  <a:srgbClr val="FFFFFF"/>
                </a:solidFill>
                <a:latin typeface="Poppins"/>
                <a:ea typeface="Poppins"/>
                <a:cs typeface="Poppins"/>
                <a:sym typeface="Poppins"/>
              </a:rPr>
              <a:t>WEX </a:t>
            </a:r>
            <a:endParaRPr b="1" i="0" sz="3037" u="none" cap="none" strike="noStrike">
              <a:solidFill>
                <a:srgbClr val="FFFFFF"/>
              </a:solidFill>
              <a:latin typeface="Poppins"/>
              <a:ea typeface="Poppins"/>
              <a:cs typeface="Poppins"/>
              <a:sym typeface="Poppins"/>
            </a:endParaRPr>
          </a:p>
          <a:p>
            <a:pPr indent="0" lvl="0" marL="0" marR="0" rtl="0" algn="l">
              <a:lnSpc>
                <a:spcPct val="90000"/>
              </a:lnSpc>
              <a:spcBef>
                <a:spcPts val="0"/>
              </a:spcBef>
              <a:spcAft>
                <a:spcPts val="0"/>
              </a:spcAft>
              <a:buClr>
                <a:srgbClr val="000000"/>
              </a:buClr>
              <a:buSzPts val="3037"/>
              <a:buFont typeface="Arial"/>
              <a:buNone/>
            </a:pPr>
            <a:r>
              <a:rPr b="1" i="0" lang="en" sz="3037" u="none" cap="none" strike="noStrike">
                <a:solidFill>
                  <a:srgbClr val="FFFFFF"/>
                </a:solidFill>
                <a:latin typeface="Poppins"/>
                <a:ea typeface="Poppins"/>
                <a:cs typeface="Poppins"/>
                <a:sym typeface="Poppins"/>
              </a:rPr>
              <a:t>benefits card</a:t>
            </a:r>
            <a:endParaRPr b="1" i="0" sz="3037" u="none" cap="none" strike="noStrike">
              <a:solidFill>
                <a:srgbClr val="FFFFFF"/>
              </a:solidFill>
              <a:latin typeface="Poppins"/>
              <a:ea typeface="Poppins"/>
              <a:cs typeface="Poppins"/>
              <a:sym typeface="Poppins"/>
            </a:endParaRPr>
          </a:p>
        </p:txBody>
      </p:sp>
      <p:pic>
        <p:nvPicPr>
          <p:cNvPr id="9472" name="Google Shape;9472;g3d4066824e0_0_601"/>
          <p:cNvPicPr preferRelativeResize="0"/>
          <p:nvPr/>
        </p:nvPicPr>
        <p:blipFill rotWithShape="1">
          <a:blip r:embed="rId3">
            <a:alphaModFix/>
          </a:blip>
          <a:srcRect b="1219" l="0" r="0" t="1229"/>
          <a:stretch/>
        </p:blipFill>
        <p:spPr>
          <a:xfrm>
            <a:off x="740956" y="2249089"/>
            <a:ext cx="2849628" cy="1985756"/>
          </a:xfrm>
          <a:prstGeom prst="rect">
            <a:avLst/>
          </a:prstGeom>
          <a:noFill/>
          <a:ln>
            <a:noFill/>
          </a:ln>
        </p:spPr>
      </p:pic>
      <p:sp>
        <p:nvSpPr>
          <p:cNvPr id="9473" name="Google Shape;9473;g3d4066824e0_0_601"/>
          <p:cNvSpPr/>
          <p:nvPr/>
        </p:nvSpPr>
        <p:spPr>
          <a:xfrm>
            <a:off x="4467352" y="3886862"/>
            <a:ext cx="193496" cy="168950"/>
          </a:xfrm>
          <a:custGeom>
            <a:rect b="b" l="l" r="r" t="t"/>
            <a:pathLst>
              <a:path extrusionOk="0" h="2882" w="3301">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1C6E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9474" name="Google Shape;9474;g3d4066824e0_0_601"/>
          <p:cNvSpPr/>
          <p:nvPr/>
        </p:nvSpPr>
        <p:spPr>
          <a:xfrm>
            <a:off x="4467352" y="3496012"/>
            <a:ext cx="193496" cy="168950"/>
          </a:xfrm>
          <a:custGeom>
            <a:rect b="b" l="l" r="r" t="t"/>
            <a:pathLst>
              <a:path extrusionOk="0" h="2882" w="3301">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1C6E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9475" name="Google Shape;9475;g3d4066824e0_0_601"/>
          <p:cNvSpPr/>
          <p:nvPr/>
        </p:nvSpPr>
        <p:spPr>
          <a:xfrm>
            <a:off x="4467352" y="2855262"/>
            <a:ext cx="193496" cy="168950"/>
          </a:xfrm>
          <a:custGeom>
            <a:rect b="b" l="l" r="r" t="t"/>
            <a:pathLst>
              <a:path extrusionOk="0" h="2882" w="3301">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1C6E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9476" name="Google Shape;9476;g3d4066824e0_0_601"/>
          <p:cNvSpPr/>
          <p:nvPr/>
        </p:nvSpPr>
        <p:spPr>
          <a:xfrm>
            <a:off x="4467352" y="2214512"/>
            <a:ext cx="193496" cy="168950"/>
          </a:xfrm>
          <a:custGeom>
            <a:rect b="b" l="l" r="r" t="t"/>
            <a:pathLst>
              <a:path extrusionOk="0" h="2882" w="3301">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1C6E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9477" name="Google Shape;9477;g3d4066824e0_0_601"/>
          <p:cNvSpPr/>
          <p:nvPr/>
        </p:nvSpPr>
        <p:spPr>
          <a:xfrm>
            <a:off x="4467352" y="1823662"/>
            <a:ext cx="193496" cy="168950"/>
          </a:xfrm>
          <a:custGeom>
            <a:rect b="b" l="l" r="r" t="t"/>
            <a:pathLst>
              <a:path extrusionOk="0" h="2882" w="3301">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1C6E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387"/>
              <a:buFont typeface="Arial"/>
              <a:buNone/>
            </a:pPr>
            <a:r>
              <a:t/>
            </a:r>
            <a:endParaRPr b="0" i="0" sz="1387" u="none" cap="none" strike="noStrike">
              <a:solidFill>
                <a:srgbClr val="000000"/>
              </a:solidFill>
              <a:latin typeface="Arial"/>
              <a:ea typeface="Arial"/>
              <a:cs typeface="Arial"/>
              <a:sym typeface="Arial"/>
            </a:endParaRPr>
          </a:p>
        </p:txBody>
      </p:sp>
      <p:sp>
        <p:nvSpPr>
          <p:cNvPr id="9478" name="Google Shape;9478;g3d4066824e0_0_601"/>
          <p:cNvSpPr txBox="1"/>
          <p:nvPr/>
        </p:nvSpPr>
        <p:spPr>
          <a:xfrm>
            <a:off x="4755275" y="1715688"/>
            <a:ext cx="3000000" cy="384900"/>
          </a:xfrm>
          <a:prstGeom prst="rect">
            <a:avLst/>
          </a:prstGeom>
          <a:noFill/>
          <a:ln>
            <a:noFill/>
          </a:ln>
        </p:spPr>
        <p:txBody>
          <a:bodyPr anchorCtr="0" anchor="t" bIns="91425" lIns="91425" spcFirstLastPara="1" rIns="91425" wrap="square" tIns="91425">
            <a:spAutoFit/>
          </a:bodyPr>
          <a:lstStyle/>
          <a:p>
            <a:pPr indent="0" lvl="0" marL="0" marR="0" rtl="0" algn="l">
              <a:lnSpc>
                <a:spcPct val="125000"/>
              </a:lnSpc>
              <a:spcBef>
                <a:spcPts val="2000"/>
              </a:spcBef>
              <a:spcAft>
                <a:spcPts val="0"/>
              </a:spcAft>
              <a:buClr>
                <a:srgbClr val="000000"/>
              </a:buClr>
              <a:buSzPts val="1300"/>
              <a:buFont typeface="Arial"/>
              <a:buNone/>
            </a:pPr>
            <a:r>
              <a:rPr b="0" i="0" lang="en" sz="1300" u="none" cap="none" strike="noStrike">
                <a:solidFill>
                  <a:schemeClr val="dk1"/>
                </a:solidFill>
                <a:latin typeface="Poppins"/>
                <a:ea typeface="Poppins"/>
                <a:cs typeface="Poppins"/>
                <a:sym typeface="Poppins"/>
              </a:rPr>
              <a:t>Free benefits card</a:t>
            </a:r>
            <a:endParaRPr b="0" i="0" sz="1300" u="none" cap="none" strike="noStrike">
              <a:solidFill>
                <a:schemeClr val="dk1"/>
              </a:solidFill>
              <a:latin typeface="Poppins"/>
              <a:ea typeface="Poppins"/>
              <a:cs typeface="Poppins"/>
              <a:sym typeface="Poppins"/>
            </a:endParaRPr>
          </a:p>
        </p:txBody>
      </p:sp>
      <p:sp>
        <p:nvSpPr>
          <p:cNvPr id="9479" name="Google Shape;9479;g3d4066824e0_0_601"/>
          <p:cNvSpPr txBox="1"/>
          <p:nvPr/>
        </p:nvSpPr>
        <p:spPr>
          <a:xfrm>
            <a:off x="4755275" y="2106538"/>
            <a:ext cx="3511800" cy="634800"/>
          </a:xfrm>
          <a:prstGeom prst="rect">
            <a:avLst/>
          </a:prstGeom>
          <a:noFill/>
          <a:ln>
            <a:noFill/>
          </a:ln>
        </p:spPr>
        <p:txBody>
          <a:bodyPr anchorCtr="0" anchor="t" bIns="91425" lIns="91425" spcFirstLastPara="1" rIns="91425" wrap="square" tIns="91425">
            <a:spAutoFit/>
          </a:bodyPr>
          <a:lstStyle/>
          <a:p>
            <a:pPr indent="0" lvl="0" marL="0" marR="0" rtl="0" algn="l">
              <a:lnSpc>
                <a:spcPct val="125000"/>
              </a:lnSpc>
              <a:spcBef>
                <a:spcPts val="1200"/>
              </a:spcBef>
              <a:spcAft>
                <a:spcPts val="0"/>
              </a:spcAft>
              <a:buClr>
                <a:srgbClr val="000000"/>
              </a:buClr>
              <a:buSzPts val="1300"/>
              <a:buFont typeface="Arial"/>
              <a:buNone/>
            </a:pPr>
            <a:r>
              <a:rPr b="0" i="0" lang="en" sz="1300" u="none" cap="none" strike="noStrike">
                <a:solidFill>
                  <a:schemeClr val="dk1"/>
                </a:solidFill>
                <a:latin typeface="Poppins"/>
                <a:ea typeface="Poppins"/>
                <a:cs typeface="Poppins"/>
                <a:sym typeface="Poppins"/>
              </a:rPr>
              <a:t>Add to your mobile wallet for easy access on the go</a:t>
            </a:r>
            <a:endParaRPr b="0" i="0" sz="1300" u="none" cap="none" strike="noStrike">
              <a:solidFill>
                <a:schemeClr val="dk1"/>
              </a:solidFill>
              <a:latin typeface="Poppins"/>
              <a:ea typeface="Poppins"/>
              <a:cs typeface="Poppins"/>
              <a:sym typeface="Poppins"/>
            </a:endParaRPr>
          </a:p>
        </p:txBody>
      </p:sp>
      <p:sp>
        <p:nvSpPr>
          <p:cNvPr id="9480" name="Google Shape;9480;g3d4066824e0_0_601"/>
          <p:cNvSpPr txBox="1"/>
          <p:nvPr/>
        </p:nvSpPr>
        <p:spPr>
          <a:xfrm>
            <a:off x="4755275" y="2747288"/>
            <a:ext cx="3347400" cy="634800"/>
          </a:xfrm>
          <a:prstGeom prst="rect">
            <a:avLst/>
          </a:prstGeom>
          <a:noFill/>
          <a:ln>
            <a:noFill/>
          </a:ln>
        </p:spPr>
        <p:txBody>
          <a:bodyPr anchorCtr="0" anchor="t" bIns="91425" lIns="91425" spcFirstLastPara="1" rIns="91425" wrap="square" tIns="91425">
            <a:spAutoFit/>
          </a:bodyPr>
          <a:lstStyle/>
          <a:p>
            <a:pPr indent="0" lvl="0" marL="0" marR="0" rtl="0" algn="l">
              <a:lnSpc>
                <a:spcPct val="125000"/>
              </a:lnSpc>
              <a:spcBef>
                <a:spcPts val="1200"/>
              </a:spcBef>
              <a:spcAft>
                <a:spcPts val="0"/>
              </a:spcAft>
              <a:buClr>
                <a:srgbClr val="000000"/>
              </a:buClr>
              <a:buSzPts val="1300"/>
              <a:buFont typeface="Arial"/>
              <a:buNone/>
            </a:pPr>
            <a:r>
              <a:rPr b="0" i="0" lang="en" sz="1300" u="none" cap="none" strike="noStrike">
                <a:solidFill>
                  <a:schemeClr val="dk1"/>
                </a:solidFill>
                <a:latin typeface="Poppins"/>
                <a:ea typeface="Poppins"/>
                <a:cs typeface="Poppins"/>
                <a:sym typeface="Poppins"/>
              </a:rPr>
              <a:t>Minimize the amount of out-of-pocket spending</a:t>
            </a:r>
            <a:endParaRPr b="0" i="0" sz="1300" u="none" cap="none" strike="noStrike">
              <a:solidFill>
                <a:schemeClr val="dk1"/>
              </a:solidFill>
              <a:latin typeface="Poppins"/>
              <a:ea typeface="Poppins"/>
              <a:cs typeface="Poppins"/>
              <a:sym typeface="Poppins"/>
            </a:endParaRPr>
          </a:p>
        </p:txBody>
      </p:sp>
      <p:sp>
        <p:nvSpPr>
          <p:cNvPr id="9481" name="Google Shape;9481;g3d4066824e0_0_601"/>
          <p:cNvSpPr txBox="1"/>
          <p:nvPr/>
        </p:nvSpPr>
        <p:spPr>
          <a:xfrm>
            <a:off x="4755275" y="3388038"/>
            <a:ext cx="3000000" cy="384900"/>
          </a:xfrm>
          <a:prstGeom prst="rect">
            <a:avLst/>
          </a:prstGeom>
          <a:noFill/>
          <a:ln>
            <a:noFill/>
          </a:ln>
        </p:spPr>
        <p:txBody>
          <a:bodyPr anchorCtr="0" anchor="t" bIns="91425" lIns="91425" spcFirstLastPara="1" rIns="91425" wrap="square" tIns="91425">
            <a:spAutoFit/>
          </a:bodyPr>
          <a:lstStyle/>
          <a:p>
            <a:pPr indent="0" lvl="0" marL="0" marR="0" rtl="0" algn="l">
              <a:lnSpc>
                <a:spcPct val="125000"/>
              </a:lnSpc>
              <a:spcBef>
                <a:spcPts val="1200"/>
              </a:spcBef>
              <a:spcAft>
                <a:spcPts val="0"/>
              </a:spcAft>
              <a:buClr>
                <a:srgbClr val="000000"/>
              </a:buClr>
              <a:buSzPts val="1300"/>
              <a:buFont typeface="Arial"/>
              <a:buNone/>
            </a:pPr>
            <a:r>
              <a:rPr b="0" i="0" lang="en" sz="1300" u="none" cap="none" strike="noStrike">
                <a:solidFill>
                  <a:schemeClr val="dk1"/>
                </a:solidFill>
                <a:latin typeface="Poppins"/>
                <a:ea typeface="Poppins"/>
                <a:cs typeface="Poppins"/>
                <a:sym typeface="Poppins"/>
              </a:rPr>
              <a:t>Valid for four years</a:t>
            </a:r>
            <a:endParaRPr b="0" i="0" sz="1300" u="none" cap="none" strike="noStrike">
              <a:solidFill>
                <a:schemeClr val="dk1"/>
              </a:solidFill>
              <a:latin typeface="Poppins"/>
              <a:ea typeface="Poppins"/>
              <a:cs typeface="Poppins"/>
              <a:sym typeface="Poppins"/>
            </a:endParaRPr>
          </a:p>
        </p:txBody>
      </p:sp>
      <p:sp>
        <p:nvSpPr>
          <p:cNvPr id="9482" name="Google Shape;9482;g3d4066824e0_0_601"/>
          <p:cNvSpPr txBox="1"/>
          <p:nvPr/>
        </p:nvSpPr>
        <p:spPr>
          <a:xfrm>
            <a:off x="4755275" y="3778888"/>
            <a:ext cx="3000000" cy="384900"/>
          </a:xfrm>
          <a:prstGeom prst="rect">
            <a:avLst/>
          </a:prstGeom>
          <a:noFill/>
          <a:ln>
            <a:noFill/>
          </a:ln>
        </p:spPr>
        <p:txBody>
          <a:bodyPr anchorCtr="0" anchor="t" bIns="91425" lIns="91425" spcFirstLastPara="1" rIns="91425" wrap="square" tIns="91425">
            <a:spAutoFit/>
          </a:bodyPr>
          <a:lstStyle/>
          <a:p>
            <a:pPr indent="0" lvl="0" marL="0" marR="0" rtl="0" algn="l">
              <a:lnSpc>
                <a:spcPct val="125000"/>
              </a:lnSpc>
              <a:spcBef>
                <a:spcPts val="1200"/>
              </a:spcBef>
              <a:spcAft>
                <a:spcPts val="0"/>
              </a:spcAft>
              <a:buClr>
                <a:srgbClr val="000000"/>
              </a:buClr>
              <a:buSzPts val="1300"/>
              <a:buFont typeface="Arial"/>
              <a:buNone/>
            </a:pPr>
            <a:r>
              <a:rPr b="0" i="0" lang="en" sz="1300" u="none" cap="none" strike="noStrike">
                <a:solidFill>
                  <a:schemeClr val="dk1"/>
                </a:solidFill>
                <a:latin typeface="Poppins"/>
                <a:ea typeface="Poppins"/>
                <a:cs typeface="Poppins"/>
                <a:sym typeface="Poppins"/>
              </a:rPr>
              <a:t>Instant access to plan funds</a:t>
            </a:r>
            <a:endParaRPr b="0" i="0" sz="1300" u="none" cap="none" strike="noStrike">
              <a:solidFill>
                <a:schemeClr val="dk1"/>
              </a:solidFill>
              <a:latin typeface="Poppins"/>
              <a:ea typeface="Poppins"/>
              <a:cs typeface="Poppins"/>
              <a:sym typeface="Poppins"/>
            </a:endParaRPr>
          </a:p>
        </p:txBody>
      </p:sp>
      <p:sp>
        <p:nvSpPr>
          <p:cNvPr id="9483" name="Google Shape;9483;g3d4066824e0_0_601"/>
          <p:cNvSpPr txBox="1"/>
          <p:nvPr/>
        </p:nvSpPr>
        <p:spPr>
          <a:xfrm>
            <a:off x="315022" y="4856559"/>
            <a:ext cx="3249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rgbClr val="25146F"/>
                </a:solidFill>
                <a:latin typeface="Poppins Medium"/>
                <a:ea typeface="Poppins Medium"/>
                <a:cs typeface="Poppins Medium"/>
                <a:sym typeface="Poppins Medium"/>
              </a:rPr>
              <a:t>Page </a:t>
            </a:r>
            <a:fld id="{00000000-1234-1234-1234-123412341234}" type="slidenum">
              <a:rPr b="0" i="0" lang="en" sz="525" u="none" cap="none" strike="noStrike">
                <a:solidFill>
                  <a:srgbClr val="25146F"/>
                </a:solidFill>
                <a:latin typeface="Poppins Medium"/>
                <a:ea typeface="Poppins Medium"/>
                <a:cs typeface="Poppins Medium"/>
                <a:sym typeface="Poppins Medium"/>
              </a:rPr>
              <a:t>‹#›</a:t>
            </a:fld>
            <a:endParaRPr b="0" i="0" sz="525" u="none" cap="none" strike="noStrike">
              <a:solidFill>
                <a:srgbClr val="25146F"/>
              </a:solidFill>
              <a:latin typeface="Poppins Medium"/>
              <a:ea typeface="Poppins Medium"/>
              <a:cs typeface="Poppins Medium"/>
              <a:sym typeface="Poppins Medium"/>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DF1FF"/>
        </a:solidFill>
      </p:bgPr>
    </p:bg>
    <p:spTree>
      <p:nvGrpSpPr>
        <p:cNvPr id="9487" name="Shape 9487"/>
        <p:cNvGrpSpPr/>
        <p:nvPr/>
      </p:nvGrpSpPr>
      <p:grpSpPr>
        <a:xfrm>
          <a:off x="0" y="0"/>
          <a:ext cx="0" cy="0"/>
          <a:chOff x="0" y="0"/>
          <a:chExt cx="0" cy="0"/>
        </a:xfrm>
      </p:grpSpPr>
      <p:grpSp>
        <p:nvGrpSpPr>
          <p:cNvPr id="9488" name="Google Shape;9488;g3dd1c5bbe8d_1_1463"/>
          <p:cNvGrpSpPr/>
          <p:nvPr/>
        </p:nvGrpSpPr>
        <p:grpSpPr>
          <a:xfrm>
            <a:off x="309900" y="325650"/>
            <a:ext cx="8524200" cy="4338900"/>
            <a:chOff x="310600" y="317625"/>
            <a:chExt cx="8524200" cy="4338900"/>
          </a:xfrm>
        </p:grpSpPr>
        <p:sp>
          <p:nvSpPr>
            <p:cNvPr id="9489" name="Google Shape;9489;g3dd1c5bbe8d_1_1463"/>
            <p:cNvSpPr/>
            <p:nvPr/>
          </p:nvSpPr>
          <p:spPr>
            <a:xfrm rot="5400000">
              <a:off x="4304650" y="126375"/>
              <a:ext cx="4338900" cy="4721400"/>
            </a:xfrm>
            <a:prstGeom prst="round2SameRect">
              <a:avLst>
                <a:gd fmla="val 8069" name="adj1"/>
                <a:gd fmla="val 0" name="adj2"/>
              </a:avLst>
            </a:prstGeom>
            <a:solidFill>
              <a:srgbClr val="FDFDFF"/>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Inter"/>
                <a:ea typeface="Inter"/>
                <a:cs typeface="Inter"/>
                <a:sym typeface="Inter"/>
              </a:endParaRPr>
            </a:p>
          </p:txBody>
        </p:sp>
        <p:sp>
          <p:nvSpPr>
            <p:cNvPr id="9490" name="Google Shape;9490;g3dd1c5bbe8d_1_1463"/>
            <p:cNvSpPr/>
            <p:nvPr/>
          </p:nvSpPr>
          <p:spPr>
            <a:xfrm rot="-5400000">
              <a:off x="42550" y="585675"/>
              <a:ext cx="4338900" cy="3802800"/>
            </a:xfrm>
            <a:prstGeom prst="round2SameRect">
              <a:avLst>
                <a:gd fmla="val 8069" name="adj1"/>
                <a:gd fmla="val 0" name="adj2"/>
              </a:avLst>
            </a:prstGeom>
            <a:gradFill>
              <a:gsLst>
                <a:gs pos="0">
                  <a:srgbClr val="172DA1"/>
                </a:gs>
                <a:gs pos="36000">
                  <a:srgbClr val="25146F"/>
                </a:gs>
                <a:gs pos="100000">
                  <a:srgbClr val="FF032B"/>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Inter"/>
                <a:ea typeface="Inter"/>
                <a:cs typeface="Inter"/>
                <a:sym typeface="Inter"/>
              </a:endParaRPr>
            </a:p>
          </p:txBody>
        </p:sp>
      </p:grpSp>
      <p:sp>
        <p:nvSpPr>
          <p:cNvPr id="9491" name="Google Shape;9491;g3dd1c5bbe8d_1_1463"/>
          <p:cNvSpPr txBox="1"/>
          <p:nvPr/>
        </p:nvSpPr>
        <p:spPr>
          <a:xfrm>
            <a:off x="315022" y="4856559"/>
            <a:ext cx="3249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rgbClr val="25146F"/>
                </a:solidFill>
                <a:latin typeface="Poppins Medium"/>
                <a:ea typeface="Poppins Medium"/>
                <a:cs typeface="Poppins Medium"/>
                <a:sym typeface="Poppins Medium"/>
              </a:rPr>
              <a:t>Page </a:t>
            </a:r>
            <a:fld id="{00000000-1234-1234-1234-123412341234}" type="slidenum">
              <a:rPr b="0" i="0" lang="en" sz="525" u="none" cap="none" strike="noStrike">
                <a:solidFill>
                  <a:srgbClr val="25146F"/>
                </a:solidFill>
                <a:latin typeface="Poppins Medium"/>
                <a:ea typeface="Poppins Medium"/>
                <a:cs typeface="Poppins Medium"/>
                <a:sym typeface="Poppins Medium"/>
              </a:rPr>
              <a:t>‹#›</a:t>
            </a:fld>
            <a:endParaRPr b="0" i="0" sz="525" u="none" cap="none" strike="noStrike">
              <a:solidFill>
                <a:srgbClr val="25146F"/>
              </a:solidFill>
              <a:latin typeface="Poppins Medium"/>
              <a:ea typeface="Poppins Medium"/>
              <a:cs typeface="Poppins Medium"/>
              <a:sym typeface="Poppins Medium"/>
            </a:endParaRPr>
          </a:p>
        </p:txBody>
      </p:sp>
      <p:sp>
        <p:nvSpPr>
          <p:cNvPr id="9492" name="Google Shape;9492;g3dd1c5bbe8d_1_1463"/>
          <p:cNvSpPr txBox="1"/>
          <p:nvPr/>
        </p:nvSpPr>
        <p:spPr>
          <a:xfrm>
            <a:off x="4410600" y="1295375"/>
            <a:ext cx="3981900" cy="2904300"/>
          </a:xfrm>
          <a:prstGeom prst="rect">
            <a:avLst/>
          </a:prstGeom>
          <a:noFill/>
          <a:ln>
            <a:noFill/>
          </a:ln>
        </p:spPr>
        <p:txBody>
          <a:bodyPr anchorCtr="0" anchor="t" bIns="91425" lIns="91425" spcFirstLastPara="1" rIns="91425" wrap="square" tIns="91425">
            <a:noAutofit/>
          </a:bodyPr>
          <a:lstStyle/>
          <a:p>
            <a:pPr indent="0" lvl="0" marL="76200" marR="0" rtl="0" algn="l">
              <a:lnSpc>
                <a:spcPct val="125000"/>
              </a:lnSpc>
              <a:spcBef>
                <a:spcPts val="750"/>
              </a:spcBef>
              <a:spcAft>
                <a:spcPts val="0"/>
              </a:spcAft>
              <a:buClr>
                <a:srgbClr val="000000"/>
              </a:buClr>
              <a:buSzPts val="1400"/>
              <a:buFont typeface="Arial"/>
              <a:buNone/>
            </a:pPr>
            <a:r>
              <a:rPr b="0" i="0" lang="en" sz="1400" u="none" cap="none" strike="noStrike">
                <a:solidFill>
                  <a:srgbClr val="25146F"/>
                </a:solidFill>
                <a:latin typeface="Poppins"/>
                <a:ea typeface="Poppins"/>
                <a:cs typeface="Poppins"/>
                <a:sym typeface="Poppins"/>
              </a:rPr>
              <a:t>Any documentation provided must contain the following information:</a:t>
            </a:r>
            <a:endParaRPr b="0" i="0" sz="1400" u="none" cap="none" strike="noStrike">
              <a:solidFill>
                <a:srgbClr val="25146F"/>
              </a:solidFill>
              <a:latin typeface="Poppins"/>
              <a:ea typeface="Poppins"/>
              <a:cs typeface="Poppins"/>
              <a:sym typeface="Poppins"/>
            </a:endParaRPr>
          </a:p>
          <a:p>
            <a:pPr indent="0" lvl="0" marL="76200" marR="0" rtl="0" algn="l">
              <a:lnSpc>
                <a:spcPct val="125000"/>
              </a:lnSpc>
              <a:spcBef>
                <a:spcPts val="0"/>
              </a:spcBef>
              <a:spcAft>
                <a:spcPts val="0"/>
              </a:spcAft>
              <a:buClr>
                <a:srgbClr val="000000"/>
              </a:buClr>
              <a:buSzPts val="1400"/>
              <a:buFont typeface="Arial"/>
              <a:buNone/>
            </a:pPr>
            <a:r>
              <a:t/>
            </a:r>
            <a:endParaRPr b="0" i="0" sz="1400" u="none" cap="none" strike="noStrike">
              <a:solidFill>
                <a:srgbClr val="25146F"/>
              </a:solidFill>
              <a:latin typeface="Poppins"/>
              <a:ea typeface="Poppins"/>
              <a:cs typeface="Poppins"/>
              <a:sym typeface="Poppins"/>
            </a:endParaRPr>
          </a:p>
          <a:p>
            <a:pPr indent="-317500" lvl="0" marL="457200" marR="0" rtl="0" algn="l">
              <a:lnSpc>
                <a:spcPct val="100000"/>
              </a:lnSpc>
              <a:spcBef>
                <a:spcPts val="0"/>
              </a:spcBef>
              <a:spcAft>
                <a:spcPts val="0"/>
              </a:spcAft>
              <a:buClr>
                <a:srgbClr val="DA0025"/>
              </a:buClr>
              <a:buSzPts val="1400"/>
              <a:buFont typeface="Poppins"/>
              <a:buChar char="●"/>
            </a:pPr>
            <a:r>
              <a:rPr b="1" i="0" lang="en" sz="1400" u="none" cap="none" strike="noStrike">
                <a:solidFill>
                  <a:srgbClr val="25146F"/>
                </a:solidFill>
                <a:latin typeface="Poppins"/>
                <a:ea typeface="Poppins"/>
                <a:cs typeface="Poppins"/>
                <a:sym typeface="Poppins"/>
              </a:rPr>
              <a:t>When </a:t>
            </a:r>
            <a:r>
              <a:rPr b="0" i="0" lang="en" sz="1400" u="none" cap="none" strike="noStrike">
                <a:solidFill>
                  <a:srgbClr val="25146F"/>
                </a:solidFill>
                <a:latin typeface="Poppins"/>
                <a:ea typeface="Poppins"/>
                <a:cs typeface="Poppins"/>
                <a:sym typeface="Poppins"/>
              </a:rPr>
              <a:t>the service was received</a:t>
            </a:r>
            <a:endParaRPr b="0" i="0" sz="1400" u="none" cap="none" strike="noStrike">
              <a:solidFill>
                <a:srgbClr val="25146F"/>
              </a:solidFill>
              <a:latin typeface="Poppins"/>
              <a:ea typeface="Poppins"/>
              <a:cs typeface="Poppins"/>
              <a:sym typeface="Poppins"/>
            </a:endParaRPr>
          </a:p>
          <a:p>
            <a:pPr indent="-317500" lvl="0" marL="457200" marR="0" rtl="0" algn="l">
              <a:lnSpc>
                <a:spcPct val="100000"/>
              </a:lnSpc>
              <a:spcBef>
                <a:spcPts val="1000"/>
              </a:spcBef>
              <a:spcAft>
                <a:spcPts val="0"/>
              </a:spcAft>
              <a:buClr>
                <a:srgbClr val="DA0025"/>
              </a:buClr>
              <a:buSzPts val="1400"/>
              <a:buFont typeface="Poppins"/>
              <a:buChar char="●"/>
            </a:pPr>
            <a:r>
              <a:rPr b="1" i="0" lang="en" sz="1400" u="none" cap="none" strike="noStrike">
                <a:solidFill>
                  <a:srgbClr val="25146F"/>
                </a:solidFill>
                <a:latin typeface="Poppins"/>
                <a:ea typeface="Poppins"/>
                <a:cs typeface="Poppins"/>
                <a:sym typeface="Poppins"/>
              </a:rPr>
              <a:t>Where </a:t>
            </a:r>
            <a:r>
              <a:rPr b="0" i="0" lang="en" sz="1400" u="none" cap="none" strike="noStrike">
                <a:solidFill>
                  <a:srgbClr val="25146F"/>
                </a:solidFill>
                <a:latin typeface="Poppins"/>
                <a:ea typeface="Poppins"/>
                <a:cs typeface="Poppins"/>
                <a:sym typeface="Poppins"/>
              </a:rPr>
              <a:t>the service was received</a:t>
            </a:r>
            <a:endParaRPr b="0" i="0" sz="1400" u="none" cap="none" strike="noStrike">
              <a:solidFill>
                <a:srgbClr val="25146F"/>
              </a:solidFill>
              <a:latin typeface="Poppins"/>
              <a:ea typeface="Poppins"/>
              <a:cs typeface="Poppins"/>
              <a:sym typeface="Poppins"/>
            </a:endParaRPr>
          </a:p>
          <a:p>
            <a:pPr indent="-317500" lvl="0" marL="457200" marR="0" rtl="0" algn="l">
              <a:lnSpc>
                <a:spcPct val="100000"/>
              </a:lnSpc>
              <a:spcBef>
                <a:spcPts val="1000"/>
              </a:spcBef>
              <a:spcAft>
                <a:spcPts val="0"/>
              </a:spcAft>
              <a:buClr>
                <a:srgbClr val="DA0025"/>
              </a:buClr>
              <a:buSzPts val="1400"/>
              <a:buFont typeface="Poppins"/>
              <a:buChar char="●"/>
            </a:pPr>
            <a:r>
              <a:rPr b="1" i="0" lang="en" sz="1400" u="none" cap="none" strike="noStrike">
                <a:solidFill>
                  <a:srgbClr val="25146F"/>
                </a:solidFill>
                <a:latin typeface="Poppins"/>
                <a:ea typeface="Poppins"/>
                <a:cs typeface="Poppins"/>
                <a:sym typeface="Poppins"/>
              </a:rPr>
              <a:t>What service </a:t>
            </a:r>
            <a:r>
              <a:rPr b="0" i="0" lang="en" sz="1400" u="none" cap="none" strike="noStrike">
                <a:solidFill>
                  <a:srgbClr val="25146F"/>
                </a:solidFill>
                <a:latin typeface="Poppins"/>
                <a:ea typeface="Poppins"/>
                <a:cs typeface="Poppins"/>
                <a:sym typeface="Poppins"/>
              </a:rPr>
              <a:t>was received </a:t>
            </a:r>
            <a:endParaRPr b="0" i="0" sz="1400" u="none" cap="none" strike="noStrike">
              <a:solidFill>
                <a:srgbClr val="25146F"/>
              </a:solidFill>
              <a:latin typeface="Poppins"/>
              <a:ea typeface="Poppins"/>
              <a:cs typeface="Poppins"/>
              <a:sym typeface="Poppins"/>
            </a:endParaRPr>
          </a:p>
          <a:p>
            <a:pPr indent="-317500" lvl="0" marL="457200" marR="0" rtl="0" algn="l">
              <a:lnSpc>
                <a:spcPct val="100000"/>
              </a:lnSpc>
              <a:spcBef>
                <a:spcPts val="1000"/>
              </a:spcBef>
              <a:spcAft>
                <a:spcPts val="0"/>
              </a:spcAft>
              <a:buClr>
                <a:srgbClr val="DA0025"/>
              </a:buClr>
              <a:buSzPts val="1400"/>
              <a:buFont typeface="Poppins"/>
              <a:buChar char="●"/>
            </a:pPr>
            <a:r>
              <a:rPr b="1" i="0" lang="en" sz="1400" u="none" cap="none" strike="noStrike">
                <a:solidFill>
                  <a:srgbClr val="25146F"/>
                </a:solidFill>
                <a:latin typeface="Poppins"/>
                <a:ea typeface="Poppins"/>
                <a:cs typeface="Poppins"/>
                <a:sym typeface="Poppins"/>
              </a:rPr>
              <a:t>The amount/cost</a:t>
            </a:r>
            <a:r>
              <a:rPr b="0" i="0" lang="en" sz="1400" u="none" cap="none" strike="noStrike">
                <a:solidFill>
                  <a:srgbClr val="25146F"/>
                </a:solidFill>
                <a:latin typeface="Poppins"/>
                <a:ea typeface="Poppins"/>
                <a:cs typeface="Poppins"/>
                <a:sym typeface="Poppins"/>
              </a:rPr>
              <a:t> of the service received</a:t>
            </a:r>
            <a:endParaRPr b="0" i="0" sz="1400" u="none" cap="none" strike="noStrike">
              <a:solidFill>
                <a:srgbClr val="25146F"/>
              </a:solidFill>
              <a:latin typeface="Poppins"/>
              <a:ea typeface="Poppins"/>
              <a:cs typeface="Poppins"/>
              <a:sym typeface="Poppins"/>
            </a:endParaRPr>
          </a:p>
          <a:p>
            <a:pPr indent="-317500" lvl="0" marL="457200" marR="0" rtl="0" algn="l">
              <a:lnSpc>
                <a:spcPct val="100000"/>
              </a:lnSpc>
              <a:spcBef>
                <a:spcPts val="1000"/>
              </a:spcBef>
              <a:spcAft>
                <a:spcPts val="1000"/>
              </a:spcAft>
              <a:buClr>
                <a:srgbClr val="DA0025"/>
              </a:buClr>
              <a:buSzPts val="1400"/>
              <a:buFont typeface="Poppins"/>
              <a:buChar char="●"/>
            </a:pPr>
            <a:r>
              <a:rPr b="1" i="0" lang="en" sz="1400" u="none" cap="none" strike="noStrike">
                <a:solidFill>
                  <a:srgbClr val="25146F"/>
                </a:solidFill>
                <a:latin typeface="Poppins"/>
                <a:ea typeface="Poppins"/>
                <a:cs typeface="Poppins"/>
                <a:sym typeface="Poppins"/>
              </a:rPr>
              <a:t>Who </a:t>
            </a:r>
            <a:r>
              <a:rPr b="0" i="0" lang="en" sz="1400" u="none" cap="none" strike="noStrike">
                <a:solidFill>
                  <a:srgbClr val="25146F"/>
                </a:solidFill>
                <a:latin typeface="Poppins"/>
                <a:ea typeface="Poppins"/>
                <a:cs typeface="Poppins"/>
                <a:sym typeface="Poppins"/>
              </a:rPr>
              <a:t>received the service</a:t>
            </a:r>
            <a:endParaRPr b="0" i="0" sz="1400" u="none" cap="none" strike="noStrike">
              <a:solidFill>
                <a:srgbClr val="25146F"/>
              </a:solidFill>
              <a:latin typeface="Poppins"/>
              <a:ea typeface="Poppins"/>
              <a:cs typeface="Poppins"/>
              <a:sym typeface="Poppins"/>
            </a:endParaRPr>
          </a:p>
        </p:txBody>
      </p:sp>
      <p:grpSp>
        <p:nvGrpSpPr>
          <p:cNvPr id="9493" name="Google Shape;9493;g3dd1c5bbe8d_1_1463"/>
          <p:cNvGrpSpPr/>
          <p:nvPr/>
        </p:nvGrpSpPr>
        <p:grpSpPr>
          <a:xfrm>
            <a:off x="639925" y="1564050"/>
            <a:ext cx="3230400" cy="2315700"/>
            <a:chOff x="608300" y="1699025"/>
            <a:chExt cx="3230400" cy="2315700"/>
          </a:xfrm>
        </p:grpSpPr>
        <p:sp>
          <p:nvSpPr>
            <p:cNvPr id="9494" name="Google Shape;9494;g3dd1c5bbe8d_1_1463"/>
            <p:cNvSpPr txBox="1"/>
            <p:nvPr/>
          </p:nvSpPr>
          <p:spPr>
            <a:xfrm>
              <a:off x="608300" y="1699025"/>
              <a:ext cx="3230400" cy="439800"/>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000000"/>
                </a:buClr>
                <a:buSzPts val="3037"/>
                <a:buFont typeface="Arial"/>
                <a:buNone/>
              </a:pPr>
              <a:r>
                <a:rPr b="1" i="0" lang="en" sz="3037" u="none" cap="none" strike="noStrike">
                  <a:solidFill>
                    <a:srgbClr val="FFFFFF"/>
                  </a:solidFill>
                  <a:latin typeface="Poppins"/>
                  <a:ea typeface="Poppins"/>
                  <a:cs typeface="Poppins"/>
                  <a:sym typeface="Poppins"/>
                </a:rPr>
                <a:t>Claim filing</a:t>
              </a:r>
              <a:endParaRPr b="1" i="0" sz="3037" u="none" cap="none" strike="noStrike">
                <a:solidFill>
                  <a:srgbClr val="FFFFFF"/>
                </a:solidFill>
                <a:latin typeface="Poppins"/>
                <a:ea typeface="Poppins"/>
                <a:cs typeface="Poppins"/>
                <a:sym typeface="Poppins"/>
              </a:endParaRPr>
            </a:p>
          </p:txBody>
        </p:sp>
        <p:sp>
          <p:nvSpPr>
            <p:cNvPr id="9495" name="Google Shape;9495;g3dd1c5bbe8d_1_1463"/>
            <p:cNvSpPr txBox="1"/>
            <p:nvPr/>
          </p:nvSpPr>
          <p:spPr>
            <a:xfrm>
              <a:off x="608300" y="2429225"/>
              <a:ext cx="3000000" cy="1585500"/>
            </a:xfrm>
            <a:prstGeom prst="rect">
              <a:avLst/>
            </a:prstGeom>
            <a:noFill/>
            <a:ln>
              <a:noFill/>
            </a:ln>
          </p:spPr>
          <p:txBody>
            <a:bodyPr anchorCtr="0" anchor="t" bIns="91425" lIns="0" spcFirstLastPara="1" rIns="91425" wrap="square" tIns="91425">
              <a:spAutoFit/>
            </a:bodyPr>
            <a:lstStyle/>
            <a:p>
              <a:pPr indent="0" lvl="0" marL="0" marR="0" rtl="0" algn="l">
                <a:lnSpc>
                  <a:spcPct val="150000"/>
                </a:lnSpc>
                <a:spcBef>
                  <a:spcPts val="0"/>
                </a:spcBef>
                <a:spcAft>
                  <a:spcPts val="0"/>
                </a:spcAft>
                <a:buClr>
                  <a:srgbClr val="000000"/>
                </a:buClr>
                <a:buSzPts val="1300"/>
                <a:buFont typeface="Arial"/>
                <a:buNone/>
              </a:pPr>
              <a:r>
                <a:rPr b="0" i="0" lang="en" sz="1300" u="none" cap="none" strike="noStrike">
                  <a:solidFill>
                    <a:srgbClr val="FFFFFF"/>
                  </a:solidFill>
                  <a:latin typeface="Poppins Medium"/>
                  <a:ea typeface="Poppins Medium"/>
                  <a:cs typeface="Poppins Medium"/>
                  <a:sym typeface="Poppins Medium"/>
                </a:rPr>
                <a:t>The best form of documentation when submitting a claim is an </a:t>
              </a:r>
              <a:r>
                <a:rPr b="1" i="0" lang="en" sz="1300" u="none" cap="none" strike="noStrike">
                  <a:solidFill>
                    <a:srgbClr val="FFFFFF"/>
                  </a:solidFill>
                  <a:latin typeface="Poppins"/>
                  <a:ea typeface="Poppins"/>
                  <a:cs typeface="Poppins"/>
                  <a:sym typeface="Poppins"/>
                </a:rPr>
                <a:t>explanation of benefits (EOB) </a:t>
              </a:r>
              <a:r>
                <a:rPr b="0" i="0" lang="en" sz="1300" u="none" cap="none" strike="noStrike">
                  <a:solidFill>
                    <a:srgbClr val="FFFFFF"/>
                  </a:solidFill>
                  <a:latin typeface="Poppins"/>
                  <a:ea typeface="Poppins"/>
                  <a:cs typeface="Poppins"/>
                  <a:sym typeface="Poppins"/>
                </a:rPr>
                <a:t>from your carrier, or an </a:t>
              </a:r>
              <a:r>
                <a:rPr b="1" i="0" lang="en" sz="1300" u="none" cap="none" strike="noStrike">
                  <a:solidFill>
                    <a:srgbClr val="FFFFFF"/>
                  </a:solidFill>
                  <a:latin typeface="Poppins"/>
                  <a:ea typeface="Poppins"/>
                  <a:cs typeface="Poppins"/>
                  <a:sym typeface="Poppins"/>
                </a:rPr>
                <a:t>itemized receipt </a:t>
              </a:r>
              <a:r>
                <a:rPr b="0" i="0" lang="en" sz="1300" u="none" cap="none" strike="noStrike">
                  <a:solidFill>
                    <a:srgbClr val="FFFFFF"/>
                  </a:solidFill>
                  <a:latin typeface="Poppins Medium"/>
                  <a:ea typeface="Poppins Medium"/>
                  <a:cs typeface="Poppins Medium"/>
                  <a:sym typeface="Poppins Medium"/>
                </a:rPr>
                <a:t>from your provider.</a:t>
              </a:r>
              <a:endParaRPr b="0" i="0" sz="1300" u="none" cap="none" strike="noStrike">
                <a:solidFill>
                  <a:srgbClr val="FFFFFF"/>
                </a:solidFill>
                <a:latin typeface="Poppins Medium"/>
                <a:ea typeface="Poppins Medium"/>
                <a:cs typeface="Poppins Medium"/>
                <a:sym typeface="Poppins Medium"/>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99" name="Shape 9499"/>
        <p:cNvGrpSpPr/>
        <p:nvPr/>
      </p:nvGrpSpPr>
      <p:grpSpPr>
        <a:xfrm>
          <a:off x="0" y="0"/>
          <a:ext cx="0" cy="0"/>
          <a:chOff x="0" y="0"/>
          <a:chExt cx="0" cy="0"/>
        </a:xfrm>
      </p:grpSpPr>
      <p:sp>
        <p:nvSpPr>
          <p:cNvPr id="9500" name="Google Shape;9500;g3d3bba9fb65_0_263"/>
          <p:cNvSpPr txBox="1"/>
          <p:nvPr>
            <p:ph type="title"/>
          </p:nvPr>
        </p:nvSpPr>
        <p:spPr>
          <a:xfrm>
            <a:off x="315025" y="319875"/>
            <a:ext cx="8502900" cy="437400"/>
          </a:xfrm>
          <a:prstGeom prst="rect">
            <a:avLst/>
          </a:prstGeom>
          <a:noFill/>
          <a:ln>
            <a:noFill/>
          </a:ln>
        </p:spPr>
        <p:txBody>
          <a:bodyPr anchorCtr="0" anchor="t" bIns="0" lIns="0" spcFirstLastPara="1" rIns="0" wrap="square" tIns="0">
            <a:noAutofit/>
          </a:bodyPr>
          <a:lstStyle/>
          <a:p>
            <a:pPr indent="0" lvl="0" marL="0" rtl="0" algn="l">
              <a:lnSpc>
                <a:spcPct val="103000"/>
              </a:lnSpc>
              <a:spcBef>
                <a:spcPts val="0"/>
              </a:spcBef>
              <a:spcAft>
                <a:spcPts val="0"/>
              </a:spcAft>
              <a:buSzPts val="2550"/>
              <a:buNone/>
            </a:pPr>
            <a:r>
              <a:rPr lang="en"/>
              <a:t>Claim filing options</a:t>
            </a:r>
            <a:endParaRPr/>
          </a:p>
        </p:txBody>
      </p:sp>
      <p:sp>
        <p:nvSpPr>
          <p:cNvPr id="9501" name="Google Shape;9501;g3d3bba9fb65_0_263"/>
          <p:cNvSpPr txBox="1"/>
          <p:nvPr>
            <p:ph idx="3" type="subTitle"/>
          </p:nvPr>
        </p:nvSpPr>
        <p:spPr>
          <a:xfrm>
            <a:off x="1711718" y="2655525"/>
            <a:ext cx="2567700" cy="572100"/>
          </a:xfrm>
          <a:prstGeom prst="rect">
            <a:avLst/>
          </a:prstGeom>
          <a:noFill/>
          <a:ln>
            <a:noFill/>
          </a:ln>
        </p:spPr>
        <p:txBody>
          <a:bodyPr anchorCtr="0" anchor="t" bIns="34275" lIns="34275" spcFirstLastPara="1" rIns="34275" wrap="square" tIns="34275">
            <a:noAutofit/>
          </a:bodyPr>
          <a:lstStyle/>
          <a:p>
            <a:pPr indent="0" lvl="0" marL="0" rtl="0" algn="ctr">
              <a:lnSpc>
                <a:spcPct val="95000"/>
              </a:lnSpc>
              <a:spcBef>
                <a:spcPts val="0"/>
              </a:spcBef>
              <a:spcAft>
                <a:spcPts val="0"/>
              </a:spcAft>
              <a:buSzPts val="945"/>
              <a:buNone/>
            </a:pPr>
            <a:r>
              <a:rPr lang="en">
                <a:latin typeface="Poppins"/>
                <a:ea typeface="Poppins"/>
                <a:cs typeface="Poppins"/>
                <a:sym typeface="Poppins"/>
              </a:rPr>
              <a:t>Mobile app, online </a:t>
            </a:r>
            <a:endParaRPr>
              <a:latin typeface="Poppins"/>
              <a:ea typeface="Poppins"/>
              <a:cs typeface="Poppins"/>
              <a:sym typeface="Poppins"/>
            </a:endParaRPr>
          </a:p>
          <a:p>
            <a:pPr indent="0" lvl="0" marL="0" rtl="0" algn="ctr">
              <a:lnSpc>
                <a:spcPct val="95000"/>
              </a:lnSpc>
              <a:spcBef>
                <a:spcPts val="0"/>
              </a:spcBef>
              <a:spcAft>
                <a:spcPts val="0"/>
              </a:spcAft>
              <a:buSzPts val="945"/>
              <a:buNone/>
            </a:pPr>
            <a:r>
              <a:rPr lang="en">
                <a:latin typeface="Poppins"/>
                <a:ea typeface="Poppins"/>
                <a:cs typeface="Poppins"/>
                <a:sym typeface="Poppins"/>
              </a:rPr>
              <a:t>account, or manual claims</a:t>
            </a:r>
            <a:endParaRPr/>
          </a:p>
        </p:txBody>
      </p:sp>
      <p:sp>
        <p:nvSpPr>
          <p:cNvPr id="9502" name="Google Shape;9502;g3d3bba9fb65_0_263"/>
          <p:cNvSpPr txBox="1"/>
          <p:nvPr>
            <p:ph idx="4" type="subTitle"/>
          </p:nvPr>
        </p:nvSpPr>
        <p:spPr>
          <a:xfrm>
            <a:off x="4882652" y="2655525"/>
            <a:ext cx="2567700" cy="572100"/>
          </a:xfrm>
          <a:prstGeom prst="rect">
            <a:avLst/>
          </a:prstGeom>
          <a:noFill/>
          <a:ln>
            <a:noFill/>
          </a:ln>
        </p:spPr>
        <p:txBody>
          <a:bodyPr anchorCtr="0" anchor="t" bIns="34275" lIns="34275" spcFirstLastPara="1" rIns="34275" wrap="square" tIns="34275">
            <a:noAutofit/>
          </a:bodyPr>
          <a:lstStyle/>
          <a:p>
            <a:pPr indent="0" lvl="0" marL="0" rtl="0" algn="ctr">
              <a:lnSpc>
                <a:spcPct val="95000"/>
              </a:lnSpc>
              <a:spcBef>
                <a:spcPts val="0"/>
              </a:spcBef>
              <a:spcAft>
                <a:spcPts val="0"/>
              </a:spcAft>
              <a:buSzPts val="945"/>
              <a:buNone/>
            </a:pPr>
            <a:r>
              <a:rPr lang="en">
                <a:latin typeface="Poppins"/>
                <a:ea typeface="Poppins"/>
                <a:cs typeface="Poppins"/>
                <a:sym typeface="Poppins"/>
              </a:rPr>
              <a:t>Choose direct deposit </a:t>
            </a:r>
            <a:endParaRPr>
              <a:latin typeface="Poppins"/>
              <a:ea typeface="Poppins"/>
              <a:cs typeface="Poppins"/>
              <a:sym typeface="Poppins"/>
            </a:endParaRPr>
          </a:p>
          <a:p>
            <a:pPr indent="0" lvl="0" marL="0" rtl="0" algn="ctr">
              <a:lnSpc>
                <a:spcPct val="95000"/>
              </a:lnSpc>
              <a:spcBef>
                <a:spcPts val="0"/>
              </a:spcBef>
              <a:spcAft>
                <a:spcPts val="0"/>
              </a:spcAft>
              <a:buSzPts val="945"/>
              <a:buNone/>
            </a:pPr>
            <a:r>
              <a:rPr lang="en">
                <a:latin typeface="Poppins"/>
                <a:ea typeface="Poppins"/>
                <a:cs typeface="Poppins"/>
                <a:sym typeface="Poppins"/>
              </a:rPr>
              <a:t>or paper check</a:t>
            </a:r>
            <a:endParaRPr>
              <a:latin typeface="Poppins"/>
              <a:ea typeface="Poppins"/>
              <a:cs typeface="Poppins"/>
              <a:sym typeface="Poppins"/>
            </a:endParaRPr>
          </a:p>
          <a:p>
            <a:pPr indent="0" lvl="0" marL="0" rtl="0" algn="ctr">
              <a:lnSpc>
                <a:spcPct val="94000"/>
              </a:lnSpc>
              <a:spcBef>
                <a:spcPts val="0"/>
              </a:spcBef>
              <a:spcAft>
                <a:spcPts val="0"/>
              </a:spcAft>
              <a:buSzPts val="945"/>
              <a:buNone/>
            </a:pPr>
            <a:r>
              <a:t/>
            </a:r>
            <a:endParaRPr/>
          </a:p>
        </p:txBody>
      </p:sp>
      <p:sp>
        <p:nvSpPr>
          <p:cNvPr id="9503" name="Google Shape;9503;g3d3bba9fb65_0_263"/>
          <p:cNvSpPr txBox="1"/>
          <p:nvPr>
            <p:ph idx="1" type="body"/>
          </p:nvPr>
        </p:nvSpPr>
        <p:spPr>
          <a:xfrm>
            <a:off x="1711703" y="3344466"/>
            <a:ext cx="2567700" cy="758400"/>
          </a:xfrm>
          <a:prstGeom prst="rect">
            <a:avLst/>
          </a:prstGeom>
          <a:noFill/>
          <a:ln>
            <a:noFill/>
          </a:ln>
        </p:spPr>
        <p:txBody>
          <a:bodyPr anchorCtr="0" anchor="t" bIns="0" lIns="0" spcFirstLastPara="1" rIns="0" wrap="square" tIns="0">
            <a:noAutofit/>
          </a:bodyPr>
          <a:lstStyle/>
          <a:p>
            <a:pPr indent="0" lvl="0" marL="0" rtl="0" algn="l">
              <a:lnSpc>
                <a:spcPct val="95000"/>
              </a:lnSpc>
              <a:spcBef>
                <a:spcPts val="1350"/>
              </a:spcBef>
              <a:spcAft>
                <a:spcPts val="0"/>
              </a:spcAft>
              <a:buSzPts val="810"/>
              <a:buNone/>
            </a:pPr>
            <a:r>
              <a:rPr lang="en" sz="1237"/>
              <a:t>Processed weekly</a:t>
            </a:r>
            <a:endParaRPr sz="1237"/>
          </a:p>
          <a:p>
            <a:pPr indent="0" lvl="0" marL="0" rtl="0" algn="l">
              <a:lnSpc>
                <a:spcPct val="95000"/>
              </a:lnSpc>
              <a:spcBef>
                <a:spcPts val="1350"/>
              </a:spcBef>
              <a:spcAft>
                <a:spcPts val="0"/>
              </a:spcAft>
              <a:buSzPts val="810"/>
              <a:buNone/>
            </a:pPr>
            <a:r>
              <a:t/>
            </a:r>
            <a:endParaRPr/>
          </a:p>
        </p:txBody>
      </p:sp>
      <p:sp>
        <p:nvSpPr>
          <p:cNvPr id="9504" name="Google Shape;9504;g3d3bba9fb65_0_263"/>
          <p:cNvSpPr txBox="1"/>
          <p:nvPr>
            <p:ph idx="2" type="body"/>
          </p:nvPr>
        </p:nvSpPr>
        <p:spPr>
          <a:xfrm>
            <a:off x="4882637" y="3344466"/>
            <a:ext cx="2567700" cy="758400"/>
          </a:xfrm>
          <a:prstGeom prst="rect">
            <a:avLst/>
          </a:prstGeom>
          <a:noFill/>
          <a:ln>
            <a:noFill/>
          </a:ln>
        </p:spPr>
        <p:txBody>
          <a:bodyPr anchorCtr="0" anchor="t" bIns="0" lIns="0" spcFirstLastPara="1" rIns="0" wrap="square" tIns="0">
            <a:noAutofit/>
          </a:bodyPr>
          <a:lstStyle/>
          <a:p>
            <a:pPr indent="0" lvl="0" marL="0" rtl="0" algn="l">
              <a:lnSpc>
                <a:spcPct val="95000"/>
              </a:lnSpc>
              <a:spcBef>
                <a:spcPts val="1350"/>
              </a:spcBef>
              <a:spcAft>
                <a:spcPts val="0"/>
              </a:spcAft>
              <a:buSzPts val="810"/>
              <a:buNone/>
            </a:pPr>
            <a:r>
              <a:rPr lang="en" sz="1237"/>
              <a:t>Direct deposit – FREE</a:t>
            </a:r>
            <a:endParaRPr sz="1237"/>
          </a:p>
          <a:p>
            <a:pPr indent="0" lvl="0" marL="0" rtl="0" algn="l">
              <a:lnSpc>
                <a:spcPct val="95000"/>
              </a:lnSpc>
              <a:spcBef>
                <a:spcPts val="1350"/>
              </a:spcBef>
              <a:spcAft>
                <a:spcPts val="0"/>
              </a:spcAft>
              <a:buSzPts val="810"/>
              <a:buNone/>
            </a:pPr>
            <a:r>
              <a:rPr lang="en" sz="1237"/>
              <a:t>$25 minimum reimbursement for paper checks</a:t>
            </a:r>
            <a:endParaRPr/>
          </a:p>
        </p:txBody>
      </p:sp>
      <p:grpSp>
        <p:nvGrpSpPr>
          <p:cNvPr id="9505" name="Google Shape;9505;g3d3bba9fb65_0_263"/>
          <p:cNvGrpSpPr/>
          <p:nvPr/>
        </p:nvGrpSpPr>
        <p:grpSpPr>
          <a:xfrm>
            <a:off x="2569565" y="1522643"/>
            <a:ext cx="851948" cy="595965"/>
            <a:chOff x="1958825" y="1441000"/>
            <a:chExt cx="118550" cy="82925"/>
          </a:xfrm>
        </p:grpSpPr>
        <p:sp>
          <p:nvSpPr>
            <p:cNvPr id="9506" name="Google Shape;9506;g3d3bba9fb65_0_263"/>
            <p:cNvSpPr/>
            <p:nvPr/>
          </p:nvSpPr>
          <p:spPr>
            <a:xfrm>
              <a:off x="2022050" y="1472825"/>
              <a:ext cx="55325" cy="51100"/>
            </a:xfrm>
            <a:custGeom>
              <a:rect b="b" l="l" r="r" t="t"/>
              <a:pathLst>
                <a:path extrusionOk="0" h="2044" w="2213">
                  <a:moveTo>
                    <a:pt x="269" y="201"/>
                  </a:moveTo>
                  <a:lnTo>
                    <a:pt x="302" y="218"/>
                  </a:lnTo>
                  <a:lnTo>
                    <a:pt x="336" y="235"/>
                  </a:lnTo>
                  <a:lnTo>
                    <a:pt x="386" y="302"/>
                  </a:lnTo>
                  <a:lnTo>
                    <a:pt x="420" y="319"/>
                  </a:lnTo>
                  <a:lnTo>
                    <a:pt x="838" y="737"/>
                  </a:lnTo>
                  <a:lnTo>
                    <a:pt x="872" y="754"/>
                  </a:lnTo>
                  <a:lnTo>
                    <a:pt x="889" y="771"/>
                  </a:lnTo>
                  <a:lnTo>
                    <a:pt x="922" y="771"/>
                  </a:lnTo>
                  <a:lnTo>
                    <a:pt x="956" y="754"/>
                  </a:lnTo>
                  <a:lnTo>
                    <a:pt x="1257" y="603"/>
                  </a:lnTo>
                  <a:lnTo>
                    <a:pt x="1374" y="553"/>
                  </a:lnTo>
                  <a:lnTo>
                    <a:pt x="1458" y="536"/>
                  </a:lnTo>
                  <a:lnTo>
                    <a:pt x="1525" y="536"/>
                  </a:lnTo>
                  <a:lnTo>
                    <a:pt x="1592" y="587"/>
                  </a:lnTo>
                  <a:lnTo>
                    <a:pt x="1659" y="687"/>
                  </a:lnTo>
                  <a:lnTo>
                    <a:pt x="1726" y="821"/>
                  </a:lnTo>
                  <a:lnTo>
                    <a:pt x="1760" y="888"/>
                  </a:lnTo>
                  <a:lnTo>
                    <a:pt x="1810" y="1005"/>
                  </a:lnTo>
                  <a:lnTo>
                    <a:pt x="1827" y="1106"/>
                  </a:lnTo>
                  <a:lnTo>
                    <a:pt x="1844" y="1190"/>
                  </a:lnTo>
                  <a:lnTo>
                    <a:pt x="1844" y="1257"/>
                  </a:lnTo>
                  <a:lnTo>
                    <a:pt x="1844" y="1290"/>
                  </a:lnTo>
                  <a:lnTo>
                    <a:pt x="1860" y="1324"/>
                  </a:lnTo>
                  <a:lnTo>
                    <a:pt x="1994" y="1474"/>
                  </a:lnTo>
                  <a:lnTo>
                    <a:pt x="1643" y="1843"/>
                  </a:lnTo>
                  <a:lnTo>
                    <a:pt x="1542" y="1742"/>
                  </a:lnTo>
                  <a:lnTo>
                    <a:pt x="1509" y="1726"/>
                  </a:lnTo>
                  <a:lnTo>
                    <a:pt x="1475" y="1709"/>
                  </a:lnTo>
                  <a:lnTo>
                    <a:pt x="1039" y="1709"/>
                  </a:lnTo>
                  <a:lnTo>
                    <a:pt x="922" y="1675"/>
                  </a:lnTo>
                  <a:lnTo>
                    <a:pt x="721" y="1592"/>
                  </a:lnTo>
                  <a:lnTo>
                    <a:pt x="520" y="1508"/>
                  </a:lnTo>
                  <a:lnTo>
                    <a:pt x="403" y="1441"/>
                  </a:lnTo>
                  <a:lnTo>
                    <a:pt x="386" y="1407"/>
                  </a:lnTo>
                  <a:lnTo>
                    <a:pt x="369" y="1357"/>
                  </a:lnTo>
                  <a:lnTo>
                    <a:pt x="386" y="1307"/>
                  </a:lnTo>
                  <a:lnTo>
                    <a:pt x="420" y="1290"/>
                  </a:lnTo>
                  <a:lnTo>
                    <a:pt x="453" y="1273"/>
                  </a:lnTo>
                  <a:lnTo>
                    <a:pt x="520" y="1290"/>
                  </a:lnTo>
                  <a:lnTo>
                    <a:pt x="570" y="1324"/>
                  </a:lnTo>
                  <a:lnTo>
                    <a:pt x="637" y="1340"/>
                  </a:lnTo>
                  <a:lnTo>
                    <a:pt x="688" y="1340"/>
                  </a:lnTo>
                  <a:lnTo>
                    <a:pt x="721" y="1324"/>
                  </a:lnTo>
                  <a:lnTo>
                    <a:pt x="755" y="1290"/>
                  </a:lnTo>
                  <a:lnTo>
                    <a:pt x="788" y="1257"/>
                  </a:lnTo>
                  <a:lnTo>
                    <a:pt x="805" y="1190"/>
                  </a:lnTo>
                  <a:lnTo>
                    <a:pt x="805" y="1089"/>
                  </a:lnTo>
                  <a:lnTo>
                    <a:pt x="771" y="1005"/>
                  </a:lnTo>
                  <a:lnTo>
                    <a:pt x="721" y="922"/>
                  </a:lnTo>
                  <a:lnTo>
                    <a:pt x="269" y="469"/>
                  </a:lnTo>
                  <a:lnTo>
                    <a:pt x="235" y="436"/>
                  </a:lnTo>
                  <a:lnTo>
                    <a:pt x="202" y="352"/>
                  </a:lnTo>
                  <a:lnTo>
                    <a:pt x="219" y="285"/>
                  </a:lnTo>
                  <a:lnTo>
                    <a:pt x="252" y="218"/>
                  </a:lnTo>
                  <a:lnTo>
                    <a:pt x="269" y="201"/>
                  </a:lnTo>
                  <a:close/>
                  <a:moveTo>
                    <a:pt x="269" y="0"/>
                  </a:moveTo>
                  <a:lnTo>
                    <a:pt x="185" y="17"/>
                  </a:lnTo>
                  <a:lnTo>
                    <a:pt x="118" y="67"/>
                  </a:lnTo>
                  <a:lnTo>
                    <a:pt x="51" y="134"/>
                  </a:lnTo>
                  <a:lnTo>
                    <a:pt x="18" y="218"/>
                  </a:lnTo>
                  <a:lnTo>
                    <a:pt x="1" y="302"/>
                  </a:lnTo>
                  <a:lnTo>
                    <a:pt x="18" y="386"/>
                  </a:lnTo>
                  <a:lnTo>
                    <a:pt x="34" y="453"/>
                  </a:lnTo>
                  <a:lnTo>
                    <a:pt x="51" y="520"/>
                  </a:lnTo>
                  <a:lnTo>
                    <a:pt x="118" y="620"/>
                  </a:lnTo>
                  <a:lnTo>
                    <a:pt x="570" y="1072"/>
                  </a:lnTo>
                  <a:lnTo>
                    <a:pt x="604" y="1106"/>
                  </a:lnTo>
                  <a:lnTo>
                    <a:pt x="537" y="1089"/>
                  </a:lnTo>
                  <a:lnTo>
                    <a:pt x="470" y="1072"/>
                  </a:lnTo>
                  <a:lnTo>
                    <a:pt x="403" y="1089"/>
                  </a:lnTo>
                  <a:lnTo>
                    <a:pt x="336" y="1106"/>
                  </a:lnTo>
                  <a:lnTo>
                    <a:pt x="286" y="1139"/>
                  </a:lnTo>
                  <a:lnTo>
                    <a:pt x="235" y="1190"/>
                  </a:lnTo>
                  <a:lnTo>
                    <a:pt x="202" y="1257"/>
                  </a:lnTo>
                  <a:lnTo>
                    <a:pt x="185" y="1324"/>
                  </a:lnTo>
                  <a:lnTo>
                    <a:pt x="168" y="1391"/>
                  </a:lnTo>
                  <a:lnTo>
                    <a:pt x="185" y="1458"/>
                  </a:lnTo>
                  <a:lnTo>
                    <a:pt x="219" y="1525"/>
                  </a:lnTo>
                  <a:lnTo>
                    <a:pt x="269" y="1592"/>
                  </a:lnTo>
                  <a:lnTo>
                    <a:pt x="319" y="1625"/>
                  </a:lnTo>
                  <a:lnTo>
                    <a:pt x="403" y="1675"/>
                  </a:lnTo>
                  <a:lnTo>
                    <a:pt x="654" y="1776"/>
                  </a:lnTo>
                  <a:lnTo>
                    <a:pt x="889" y="1876"/>
                  </a:lnTo>
                  <a:lnTo>
                    <a:pt x="1023" y="1910"/>
                  </a:lnTo>
                  <a:lnTo>
                    <a:pt x="1425" y="1910"/>
                  </a:lnTo>
                  <a:lnTo>
                    <a:pt x="1542" y="2010"/>
                  </a:lnTo>
                  <a:lnTo>
                    <a:pt x="1592" y="2044"/>
                  </a:lnTo>
                  <a:lnTo>
                    <a:pt x="1710" y="2044"/>
                  </a:lnTo>
                  <a:lnTo>
                    <a:pt x="1760" y="1994"/>
                  </a:lnTo>
                  <a:lnTo>
                    <a:pt x="2162" y="1592"/>
                  </a:lnTo>
                  <a:lnTo>
                    <a:pt x="2195" y="1525"/>
                  </a:lnTo>
                  <a:lnTo>
                    <a:pt x="2212" y="1474"/>
                  </a:lnTo>
                  <a:lnTo>
                    <a:pt x="2195" y="1424"/>
                  </a:lnTo>
                  <a:lnTo>
                    <a:pt x="2162" y="1374"/>
                  </a:lnTo>
                  <a:lnTo>
                    <a:pt x="2045" y="1223"/>
                  </a:lnTo>
                  <a:lnTo>
                    <a:pt x="2045" y="1139"/>
                  </a:lnTo>
                  <a:lnTo>
                    <a:pt x="2028" y="1039"/>
                  </a:lnTo>
                  <a:lnTo>
                    <a:pt x="1994" y="922"/>
                  </a:lnTo>
                  <a:lnTo>
                    <a:pt x="1944" y="804"/>
                  </a:lnTo>
                  <a:lnTo>
                    <a:pt x="1894" y="721"/>
                  </a:lnTo>
                  <a:lnTo>
                    <a:pt x="1827" y="570"/>
                  </a:lnTo>
                  <a:lnTo>
                    <a:pt x="1726" y="436"/>
                  </a:lnTo>
                  <a:lnTo>
                    <a:pt x="1659" y="386"/>
                  </a:lnTo>
                  <a:lnTo>
                    <a:pt x="1592" y="352"/>
                  </a:lnTo>
                  <a:lnTo>
                    <a:pt x="1525" y="335"/>
                  </a:lnTo>
                  <a:lnTo>
                    <a:pt x="1441" y="335"/>
                  </a:lnTo>
                  <a:lnTo>
                    <a:pt x="1324" y="352"/>
                  </a:lnTo>
                  <a:lnTo>
                    <a:pt x="1190" y="419"/>
                  </a:lnTo>
                  <a:lnTo>
                    <a:pt x="922" y="536"/>
                  </a:lnTo>
                  <a:lnTo>
                    <a:pt x="554" y="185"/>
                  </a:lnTo>
                  <a:lnTo>
                    <a:pt x="537" y="151"/>
                  </a:lnTo>
                  <a:lnTo>
                    <a:pt x="487" y="101"/>
                  </a:lnTo>
                  <a:lnTo>
                    <a:pt x="436" y="51"/>
                  </a:lnTo>
                  <a:lnTo>
                    <a:pt x="353" y="17"/>
                  </a:lnTo>
                  <a:lnTo>
                    <a:pt x="269" y="0"/>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507" name="Google Shape;9507;g3d3bba9fb65_0_263"/>
            <p:cNvSpPr/>
            <p:nvPr/>
          </p:nvSpPr>
          <p:spPr>
            <a:xfrm>
              <a:off x="2022050" y="1472825"/>
              <a:ext cx="55325" cy="51100"/>
            </a:xfrm>
            <a:custGeom>
              <a:rect b="b" l="l" r="r" t="t"/>
              <a:pathLst>
                <a:path extrusionOk="0" fill="none" h="2044" w="2213">
                  <a:moveTo>
                    <a:pt x="1643" y="2044"/>
                  </a:moveTo>
                  <a:lnTo>
                    <a:pt x="1643" y="2044"/>
                  </a:lnTo>
                  <a:lnTo>
                    <a:pt x="1592" y="2044"/>
                  </a:lnTo>
                  <a:lnTo>
                    <a:pt x="1542" y="2010"/>
                  </a:lnTo>
                  <a:lnTo>
                    <a:pt x="1425" y="1910"/>
                  </a:lnTo>
                  <a:lnTo>
                    <a:pt x="1425" y="1910"/>
                  </a:lnTo>
                  <a:lnTo>
                    <a:pt x="1023" y="1910"/>
                  </a:lnTo>
                  <a:lnTo>
                    <a:pt x="1023" y="1910"/>
                  </a:lnTo>
                  <a:lnTo>
                    <a:pt x="889" y="1876"/>
                  </a:lnTo>
                  <a:lnTo>
                    <a:pt x="654" y="1776"/>
                  </a:lnTo>
                  <a:lnTo>
                    <a:pt x="403" y="1675"/>
                  </a:lnTo>
                  <a:lnTo>
                    <a:pt x="319" y="1625"/>
                  </a:lnTo>
                  <a:lnTo>
                    <a:pt x="269" y="1592"/>
                  </a:lnTo>
                  <a:lnTo>
                    <a:pt x="269" y="1592"/>
                  </a:lnTo>
                  <a:lnTo>
                    <a:pt x="219" y="1525"/>
                  </a:lnTo>
                  <a:lnTo>
                    <a:pt x="185" y="1458"/>
                  </a:lnTo>
                  <a:lnTo>
                    <a:pt x="168" y="1391"/>
                  </a:lnTo>
                  <a:lnTo>
                    <a:pt x="185" y="1324"/>
                  </a:lnTo>
                  <a:lnTo>
                    <a:pt x="185" y="1324"/>
                  </a:lnTo>
                  <a:lnTo>
                    <a:pt x="202" y="1257"/>
                  </a:lnTo>
                  <a:lnTo>
                    <a:pt x="235" y="1190"/>
                  </a:lnTo>
                  <a:lnTo>
                    <a:pt x="286" y="1139"/>
                  </a:lnTo>
                  <a:lnTo>
                    <a:pt x="336" y="1106"/>
                  </a:lnTo>
                  <a:lnTo>
                    <a:pt x="336" y="1106"/>
                  </a:lnTo>
                  <a:lnTo>
                    <a:pt x="403" y="1089"/>
                  </a:lnTo>
                  <a:lnTo>
                    <a:pt x="470" y="1072"/>
                  </a:lnTo>
                  <a:lnTo>
                    <a:pt x="537" y="1089"/>
                  </a:lnTo>
                  <a:lnTo>
                    <a:pt x="604" y="1106"/>
                  </a:lnTo>
                  <a:lnTo>
                    <a:pt x="604" y="1106"/>
                  </a:lnTo>
                  <a:lnTo>
                    <a:pt x="570" y="1072"/>
                  </a:lnTo>
                  <a:lnTo>
                    <a:pt x="118" y="620"/>
                  </a:lnTo>
                  <a:lnTo>
                    <a:pt x="118" y="620"/>
                  </a:lnTo>
                  <a:lnTo>
                    <a:pt x="51" y="520"/>
                  </a:lnTo>
                  <a:lnTo>
                    <a:pt x="34" y="453"/>
                  </a:lnTo>
                  <a:lnTo>
                    <a:pt x="18" y="386"/>
                  </a:lnTo>
                  <a:lnTo>
                    <a:pt x="18" y="386"/>
                  </a:lnTo>
                  <a:lnTo>
                    <a:pt x="1" y="302"/>
                  </a:lnTo>
                  <a:lnTo>
                    <a:pt x="18" y="218"/>
                  </a:lnTo>
                  <a:lnTo>
                    <a:pt x="51" y="134"/>
                  </a:lnTo>
                  <a:lnTo>
                    <a:pt x="118" y="67"/>
                  </a:lnTo>
                  <a:lnTo>
                    <a:pt x="118" y="67"/>
                  </a:lnTo>
                  <a:lnTo>
                    <a:pt x="185" y="17"/>
                  </a:lnTo>
                  <a:lnTo>
                    <a:pt x="269" y="0"/>
                  </a:lnTo>
                  <a:lnTo>
                    <a:pt x="269" y="0"/>
                  </a:lnTo>
                  <a:lnTo>
                    <a:pt x="353" y="17"/>
                  </a:lnTo>
                  <a:lnTo>
                    <a:pt x="436" y="51"/>
                  </a:lnTo>
                  <a:lnTo>
                    <a:pt x="487" y="101"/>
                  </a:lnTo>
                  <a:lnTo>
                    <a:pt x="537" y="151"/>
                  </a:lnTo>
                  <a:lnTo>
                    <a:pt x="537" y="151"/>
                  </a:lnTo>
                  <a:lnTo>
                    <a:pt x="554" y="185"/>
                  </a:lnTo>
                  <a:lnTo>
                    <a:pt x="922" y="536"/>
                  </a:lnTo>
                  <a:lnTo>
                    <a:pt x="922" y="536"/>
                  </a:lnTo>
                  <a:lnTo>
                    <a:pt x="1190" y="419"/>
                  </a:lnTo>
                  <a:lnTo>
                    <a:pt x="1324" y="352"/>
                  </a:lnTo>
                  <a:lnTo>
                    <a:pt x="1441" y="335"/>
                  </a:lnTo>
                  <a:lnTo>
                    <a:pt x="1441" y="335"/>
                  </a:lnTo>
                  <a:lnTo>
                    <a:pt x="1525" y="335"/>
                  </a:lnTo>
                  <a:lnTo>
                    <a:pt x="1592" y="352"/>
                  </a:lnTo>
                  <a:lnTo>
                    <a:pt x="1659" y="386"/>
                  </a:lnTo>
                  <a:lnTo>
                    <a:pt x="1726" y="436"/>
                  </a:lnTo>
                  <a:lnTo>
                    <a:pt x="1827" y="570"/>
                  </a:lnTo>
                  <a:lnTo>
                    <a:pt x="1894" y="721"/>
                  </a:lnTo>
                  <a:lnTo>
                    <a:pt x="1894" y="721"/>
                  </a:lnTo>
                  <a:lnTo>
                    <a:pt x="1944" y="804"/>
                  </a:lnTo>
                  <a:lnTo>
                    <a:pt x="1944" y="804"/>
                  </a:lnTo>
                  <a:lnTo>
                    <a:pt x="1994" y="922"/>
                  </a:lnTo>
                  <a:lnTo>
                    <a:pt x="2028" y="1039"/>
                  </a:lnTo>
                  <a:lnTo>
                    <a:pt x="2045" y="1139"/>
                  </a:lnTo>
                  <a:lnTo>
                    <a:pt x="2045" y="1223"/>
                  </a:lnTo>
                  <a:lnTo>
                    <a:pt x="2162" y="1374"/>
                  </a:lnTo>
                  <a:lnTo>
                    <a:pt x="2162" y="1374"/>
                  </a:lnTo>
                  <a:lnTo>
                    <a:pt x="2195" y="1424"/>
                  </a:lnTo>
                  <a:lnTo>
                    <a:pt x="2212" y="1474"/>
                  </a:lnTo>
                  <a:lnTo>
                    <a:pt x="2195" y="1525"/>
                  </a:lnTo>
                  <a:lnTo>
                    <a:pt x="2162" y="1592"/>
                  </a:lnTo>
                  <a:lnTo>
                    <a:pt x="1760" y="1994"/>
                  </a:lnTo>
                  <a:lnTo>
                    <a:pt x="1760" y="1994"/>
                  </a:lnTo>
                  <a:lnTo>
                    <a:pt x="1710" y="2044"/>
                  </a:lnTo>
                  <a:lnTo>
                    <a:pt x="1643" y="2044"/>
                  </a:lnTo>
                  <a:lnTo>
                    <a:pt x="1643" y="2044"/>
                  </a:lnTo>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508" name="Google Shape;9508;g3d3bba9fb65_0_263"/>
            <p:cNvSpPr/>
            <p:nvPr/>
          </p:nvSpPr>
          <p:spPr>
            <a:xfrm>
              <a:off x="2062275" y="1519300"/>
              <a:ext cx="0" cy="25"/>
            </a:xfrm>
            <a:custGeom>
              <a:rect b="b" l="l" r="r" t="t"/>
              <a:pathLst>
                <a:path extrusionOk="0" fill="none" h="1" w="120000">
                  <a:moveTo>
                    <a:pt x="0" y="1"/>
                  </a:moveTo>
                  <a:lnTo>
                    <a:pt x="0" y="1"/>
                  </a:lnTo>
                  <a:lnTo>
                    <a:pt x="0" y="1"/>
                  </a:lnTo>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509" name="Google Shape;9509;g3d3bba9fb65_0_263"/>
            <p:cNvSpPr/>
            <p:nvPr/>
          </p:nvSpPr>
          <p:spPr>
            <a:xfrm>
              <a:off x="2063950" y="1519300"/>
              <a:ext cx="0" cy="25"/>
            </a:xfrm>
            <a:custGeom>
              <a:rect b="b" l="l" r="r" t="t"/>
              <a:pathLst>
                <a:path extrusionOk="0" fill="none" h="1" w="120000">
                  <a:moveTo>
                    <a:pt x="0" y="1"/>
                  </a:moveTo>
                  <a:lnTo>
                    <a:pt x="0" y="1"/>
                  </a:lnTo>
                  <a:lnTo>
                    <a:pt x="0" y="1"/>
                  </a:lnTo>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510" name="Google Shape;9510;g3d3bba9fb65_0_263"/>
            <p:cNvSpPr/>
            <p:nvPr/>
          </p:nvSpPr>
          <p:spPr>
            <a:xfrm>
              <a:off x="2027075" y="1477850"/>
              <a:ext cx="44850" cy="41050"/>
            </a:xfrm>
            <a:custGeom>
              <a:rect b="b" l="l" r="r" t="t"/>
              <a:pathLst>
                <a:path extrusionOk="0" fill="none" h="1642" w="1794">
                  <a:moveTo>
                    <a:pt x="252" y="1072"/>
                  </a:moveTo>
                  <a:lnTo>
                    <a:pt x="252" y="1072"/>
                  </a:lnTo>
                  <a:lnTo>
                    <a:pt x="219" y="1089"/>
                  </a:lnTo>
                  <a:lnTo>
                    <a:pt x="219" y="1089"/>
                  </a:lnTo>
                  <a:lnTo>
                    <a:pt x="185" y="1106"/>
                  </a:lnTo>
                  <a:lnTo>
                    <a:pt x="168" y="1156"/>
                  </a:lnTo>
                  <a:lnTo>
                    <a:pt x="168" y="1156"/>
                  </a:lnTo>
                  <a:lnTo>
                    <a:pt x="185" y="1206"/>
                  </a:lnTo>
                  <a:lnTo>
                    <a:pt x="202" y="1240"/>
                  </a:lnTo>
                  <a:lnTo>
                    <a:pt x="202" y="1240"/>
                  </a:lnTo>
                  <a:lnTo>
                    <a:pt x="319" y="1307"/>
                  </a:lnTo>
                  <a:lnTo>
                    <a:pt x="520" y="1391"/>
                  </a:lnTo>
                  <a:lnTo>
                    <a:pt x="721" y="1474"/>
                  </a:lnTo>
                  <a:lnTo>
                    <a:pt x="838" y="1508"/>
                  </a:lnTo>
                  <a:lnTo>
                    <a:pt x="838" y="1508"/>
                  </a:lnTo>
                  <a:lnTo>
                    <a:pt x="1274" y="1508"/>
                  </a:lnTo>
                  <a:lnTo>
                    <a:pt x="1274" y="1508"/>
                  </a:lnTo>
                  <a:lnTo>
                    <a:pt x="1308" y="1525"/>
                  </a:lnTo>
                  <a:lnTo>
                    <a:pt x="1341" y="1541"/>
                  </a:lnTo>
                  <a:lnTo>
                    <a:pt x="1442" y="1642"/>
                  </a:lnTo>
                  <a:lnTo>
                    <a:pt x="1793" y="1273"/>
                  </a:lnTo>
                  <a:lnTo>
                    <a:pt x="1659" y="1123"/>
                  </a:lnTo>
                  <a:lnTo>
                    <a:pt x="1659" y="1123"/>
                  </a:lnTo>
                  <a:lnTo>
                    <a:pt x="1643" y="1089"/>
                  </a:lnTo>
                  <a:lnTo>
                    <a:pt x="1643" y="1056"/>
                  </a:lnTo>
                  <a:lnTo>
                    <a:pt x="1643" y="1056"/>
                  </a:lnTo>
                  <a:lnTo>
                    <a:pt x="1643" y="989"/>
                  </a:lnTo>
                  <a:lnTo>
                    <a:pt x="1626" y="905"/>
                  </a:lnTo>
                  <a:lnTo>
                    <a:pt x="1609" y="804"/>
                  </a:lnTo>
                  <a:lnTo>
                    <a:pt x="1559" y="687"/>
                  </a:lnTo>
                  <a:lnTo>
                    <a:pt x="1559" y="687"/>
                  </a:lnTo>
                  <a:lnTo>
                    <a:pt x="1525" y="620"/>
                  </a:lnTo>
                  <a:lnTo>
                    <a:pt x="1525" y="620"/>
                  </a:lnTo>
                  <a:lnTo>
                    <a:pt x="1458" y="486"/>
                  </a:lnTo>
                  <a:lnTo>
                    <a:pt x="1391" y="386"/>
                  </a:lnTo>
                  <a:lnTo>
                    <a:pt x="1324" y="335"/>
                  </a:lnTo>
                  <a:lnTo>
                    <a:pt x="1291" y="335"/>
                  </a:lnTo>
                  <a:lnTo>
                    <a:pt x="1257" y="335"/>
                  </a:lnTo>
                  <a:lnTo>
                    <a:pt x="1257" y="335"/>
                  </a:lnTo>
                  <a:lnTo>
                    <a:pt x="1173" y="352"/>
                  </a:lnTo>
                  <a:lnTo>
                    <a:pt x="1056" y="402"/>
                  </a:lnTo>
                  <a:lnTo>
                    <a:pt x="755" y="553"/>
                  </a:lnTo>
                  <a:lnTo>
                    <a:pt x="755" y="553"/>
                  </a:lnTo>
                  <a:lnTo>
                    <a:pt x="721" y="570"/>
                  </a:lnTo>
                  <a:lnTo>
                    <a:pt x="688" y="570"/>
                  </a:lnTo>
                  <a:lnTo>
                    <a:pt x="671" y="553"/>
                  </a:lnTo>
                  <a:lnTo>
                    <a:pt x="637" y="536"/>
                  </a:lnTo>
                  <a:lnTo>
                    <a:pt x="219" y="118"/>
                  </a:lnTo>
                  <a:lnTo>
                    <a:pt x="219" y="118"/>
                  </a:lnTo>
                  <a:lnTo>
                    <a:pt x="185" y="101"/>
                  </a:lnTo>
                  <a:lnTo>
                    <a:pt x="185" y="101"/>
                  </a:lnTo>
                  <a:lnTo>
                    <a:pt x="135" y="34"/>
                  </a:lnTo>
                  <a:lnTo>
                    <a:pt x="101" y="17"/>
                  </a:lnTo>
                  <a:lnTo>
                    <a:pt x="68" y="0"/>
                  </a:lnTo>
                  <a:lnTo>
                    <a:pt x="68" y="0"/>
                  </a:lnTo>
                  <a:lnTo>
                    <a:pt x="51" y="17"/>
                  </a:lnTo>
                  <a:lnTo>
                    <a:pt x="51" y="17"/>
                  </a:lnTo>
                  <a:lnTo>
                    <a:pt x="18" y="84"/>
                  </a:lnTo>
                  <a:lnTo>
                    <a:pt x="1" y="151"/>
                  </a:lnTo>
                  <a:lnTo>
                    <a:pt x="1" y="151"/>
                  </a:lnTo>
                  <a:lnTo>
                    <a:pt x="34" y="235"/>
                  </a:lnTo>
                  <a:lnTo>
                    <a:pt x="68" y="268"/>
                  </a:lnTo>
                  <a:lnTo>
                    <a:pt x="520" y="721"/>
                  </a:lnTo>
                  <a:lnTo>
                    <a:pt x="520" y="721"/>
                  </a:lnTo>
                  <a:lnTo>
                    <a:pt x="570" y="804"/>
                  </a:lnTo>
                  <a:lnTo>
                    <a:pt x="604" y="888"/>
                  </a:lnTo>
                  <a:lnTo>
                    <a:pt x="604" y="989"/>
                  </a:lnTo>
                  <a:lnTo>
                    <a:pt x="587" y="1056"/>
                  </a:lnTo>
                  <a:lnTo>
                    <a:pt x="587" y="1056"/>
                  </a:lnTo>
                  <a:lnTo>
                    <a:pt x="554" y="1089"/>
                  </a:lnTo>
                  <a:lnTo>
                    <a:pt x="520" y="1123"/>
                  </a:lnTo>
                  <a:lnTo>
                    <a:pt x="487" y="1139"/>
                  </a:lnTo>
                  <a:lnTo>
                    <a:pt x="453" y="1139"/>
                  </a:lnTo>
                  <a:lnTo>
                    <a:pt x="436" y="1139"/>
                  </a:lnTo>
                  <a:lnTo>
                    <a:pt x="436" y="1139"/>
                  </a:lnTo>
                  <a:lnTo>
                    <a:pt x="369" y="1123"/>
                  </a:lnTo>
                  <a:lnTo>
                    <a:pt x="369" y="1123"/>
                  </a:lnTo>
                  <a:lnTo>
                    <a:pt x="319" y="1089"/>
                  </a:lnTo>
                  <a:lnTo>
                    <a:pt x="252" y="1072"/>
                  </a:lnTo>
                  <a:lnTo>
                    <a:pt x="252" y="1072"/>
                  </a:lnTo>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511" name="Google Shape;9511;g3d3bba9fb65_0_263"/>
            <p:cNvSpPr/>
            <p:nvPr/>
          </p:nvSpPr>
          <p:spPr>
            <a:xfrm>
              <a:off x="2072325" y="1510500"/>
              <a:ext cx="25" cy="25"/>
            </a:xfrm>
            <a:custGeom>
              <a:rect b="b" l="l" r="r" t="t"/>
              <a:pathLst>
                <a:path extrusionOk="0" fill="none" h="1" w="1">
                  <a:moveTo>
                    <a:pt x="0" y="1"/>
                  </a:moveTo>
                  <a:lnTo>
                    <a:pt x="0" y="1"/>
                  </a:lnTo>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512" name="Google Shape;9512;g3d3bba9fb65_0_263"/>
            <p:cNvSpPr/>
            <p:nvPr/>
          </p:nvSpPr>
          <p:spPr>
            <a:xfrm>
              <a:off x="1979775" y="1441000"/>
              <a:ext cx="80000" cy="34775"/>
            </a:xfrm>
            <a:custGeom>
              <a:rect b="b" l="l" r="r" t="t"/>
              <a:pathLst>
                <a:path extrusionOk="0" h="1391" w="3200">
                  <a:moveTo>
                    <a:pt x="235" y="0"/>
                  </a:moveTo>
                  <a:lnTo>
                    <a:pt x="134" y="17"/>
                  </a:lnTo>
                  <a:lnTo>
                    <a:pt x="67" y="67"/>
                  </a:lnTo>
                  <a:lnTo>
                    <a:pt x="17" y="151"/>
                  </a:lnTo>
                  <a:lnTo>
                    <a:pt x="0" y="235"/>
                  </a:lnTo>
                  <a:lnTo>
                    <a:pt x="0" y="268"/>
                  </a:lnTo>
                  <a:lnTo>
                    <a:pt x="34" y="302"/>
                  </a:lnTo>
                  <a:lnTo>
                    <a:pt x="67" y="335"/>
                  </a:lnTo>
                  <a:lnTo>
                    <a:pt x="134" y="335"/>
                  </a:lnTo>
                  <a:lnTo>
                    <a:pt x="168" y="302"/>
                  </a:lnTo>
                  <a:lnTo>
                    <a:pt x="184" y="268"/>
                  </a:lnTo>
                  <a:lnTo>
                    <a:pt x="201" y="235"/>
                  </a:lnTo>
                  <a:lnTo>
                    <a:pt x="201" y="218"/>
                  </a:lnTo>
                  <a:lnTo>
                    <a:pt x="235" y="201"/>
                  </a:lnTo>
                  <a:lnTo>
                    <a:pt x="2965" y="201"/>
                  </a:lnTo>
                  <a:lnTo>
                    <a:pt x="2982" y="218"/>
                  </a:lnTo>
                  <a:lnTo>
                    <a:pt x="2998" y="235"/>
                  </a:lnTo>
                  <a:lnTo>
                    <a:pt x="2998" y="1290"/>
                  </a:lnTo>
                  <a:lnTo>
                    <a:pt x="2998" y="1340"/>
                  </a:lnTo>
                  <a:lnTo>
                    <a:pt x="3015" y="1357"/>
                  </a:lnTo>
                  <a:lnTo>
                    <a:pt x="3049" y="1391"/>
                  </a:lnTo>
                  <a:lnTo>
                    <a:pt x="3132" y="1391"/>
                  </a:lnTo>
                  <a:lnTo>
                    <a:pt x="3166" y="1357"/>
                  </a:lnTo>
                  <a:lnTo>
                    <a:pt x="3183" y="1340"/>
                  </a:lnTo>
                  <a:lnTo>
                    <a:pt x="3200" y="1290"/>
                  </a:lnTo>
                  <a:lnTo>
                    <a:pt x="3200" y="235"/>
                  </a:lnTo>
                  <a:lnTo>
                    <a:pt x="3183" y="151"/>
                  </a:lnTo>
                  <a:lnTo>
                    <a:pt x="3132" y="67"/>
                  </a:lnTo>
                  <a:lnTo>
                    <a:pt x="3049" y="17"/>
                  </a:lnTo>
                  <a:lnTo>
                    <a:pt x="2965" y="0"/>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513" name="Google Shape;9513;g3d3bba9fb65_0_263"/>
            <p:cNvSpPr/>
            <p:nvPr/>
          </p:nvSpPr>
          <p:spPr>
            <a:xfrm>
              <a:off x="1979775" y="1500875"/>
              <a:ext cx="40625" cy="8400"/>
            </a:xfrm>
            <a:custGeom>
              <a:rect b="b" l="l" r="r" t="t"/>
              <a:pathLst>
                <a:path extrusionOk="0" h="336" w="1625">
                  <a:moveTo>
                    <a:pt x="67" y="1"/>
                  </a:moveTo>
                  <a:lnTo>
                    <a:pt x="34" y="34"/>
                  </a:lnTo>
                  <a:lnTo>
                    <a:pt x="0" y="68"/>
                  </a:lnTo>
                  <a:lnTo>
                    <a:pt x="0" y="101"/>
                  </a:lnTo>
                  <a:lnTo>
                    <a:pt x="17" y="185"/>
                  </a:lnTo>
                  <a:lnTo>
                    <a:pt x="67" y="269"/>
                  </a:lnTo>
                  <a:lnTo>
                    <a:pt x="134" y="319"/>
                  </a:lnTo>
                  <a:lnTo>
                    <a:pt x="235" y="336"/>
                  </a:lnTo>
                  <a:lnTo>
                    <a:pt x="1524" y="336"/>
                  </a:lnTo>
                  <a:lnTo>
                    <a:pt x="1575" y="319"/>
                  </a:lnTo>
                  <a:lnTo>
                    <a:pt x="1591" y="302"/>
                  </a:lnTo>
                  <a:lnTo>
                    <a:pt x="1625" y="269"/>
                  </a:lnTo>
                  <a:lnTo>
                    <a:pt x="1625" y="235"/>
                  </a:lnTo>
                  <a:lnTo>
                    <a:pt x="1625" y="202"/>
                  </a:lnTo>
                  <a:lnTo>
                    <a:pt x="1591" y="168"/>
                  </a:lnTo>
                  <a:lnTo>
                    <a:pt x="1575" y="135"/>
                  </a:lnTo>
                  <a:lnTo>
                    <a:pt x="235" y="135"/>
                  </a:lnTo>
                  <a:lnTo>
                    <a:pt x="201" y="118"/>
                  </a:lnTo>
                  <a:lnTo>
                    <a:pt x="201" y="101"/>
                  </a:lnTo>
                  <a:lnTo>
                    <a:pt x="184" y="68"/>
                  </a:lnTo>
                  <a:lnTo>
                    <a:pt x="168" y="34"/>
                  </a:lnTo>
                  <a:lnTo>
                    <a:pt x="134" y="1"/>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514" name="Google Shape;9514;g3d3bba9fb65_0_263"/>
            <p:cNvSpPr/>
            <p:nvPr/>
          </p:nvSpPr>
          <p:spPr>
            <a:xfrm>
              <a:off x="2002375" y="1457325"/>
              <a:ext cx="57400" cy="5050"/>
            </a:xfrm>
            <a:custGeom>
              <a:rect b="b" l="l" r="r" t="t"/>
              <a:pathLst>
                <a:path extrusionOk="0" h="202" w="2296">
                  <a:moveTo>
                    <a:pt x="101" y="1"/>
                  </a:moveTo>
                  <a:lnTo>
                    <a:pt x="51" y="17"/>
                  </a:lnTo>
                  <a:lnTo>
                    <a:pt x="34" y="34"/>
                  </a:lnTo>
                  <a:lnTo>
                    <a:pt x="1" y="68"/>
                  </a:lnTo>
                  <a:lnTo>
                    <a:pt x="1" y="101"/>
                  </a:lnTo>
                  <a:lnTo>
                    <a:pt x="1" y="151"/>
                  </a:lnTo>
                  <a:lnTo>
                    <a:pt x="34" y="185"/>
                  </a:lnTo>
                  <a:lnTo>
                    <a:pt x="51" y="202"/>
                  </a:lnTo>
                  <a:lnTo>
                    <a:pt x="2228" y="202"/>
                  </a:lnTo>
                  <a:lnTo>
                    <a:pt x="2262" y="185"/>
                  </a:lnTo>
                  <a:lnTo>
                    <a:pt x="2279" y="151"/>
                  </a:lnTo>
                  <a:lnTo>
                    <a:pt x="2296" y="101"/>
                  </a:lnTo>
                  <a:lnTo>
                    <a:pt x="2279" y="68"/>
                  </a:lnTo>
                  <a:lnTo>
                    <a:pt x="2262" y="34"/>
                  </a:lnTo>
                  <a:lnTo>
                    <a:pt x="2228" y="17"/>
                  </a:lnTo>
                  <a:lnTo>
                    <a:pt x="2195" y="1"/>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515" name="Google Shape;9515;g3d3bba9fb65_0_263"/>
            <p:cNvSpPr/>
            <p:nvPr/>
          </p:nvSpPr>
          <p:spPr>
            <a:xfrm>
              <a:off x="1958825" y="1452300"/>
              <a:ext cx="42750" cy="42750"/>
            </a:xfrm>
            <a:custGeom>
              <a:rect b="b" l="l" r="r" t="t"/>
              <a:pathLst>
                <a:path extrusionOk="0" h="1710" w="1710">
                  <a:moveTo>
                    <a:pt x="855" y="202"/>
                  </a:moveTo>
                  <a:lnTo>
                    <a:pt x="989" y="218"/>
                  </a:lnTo>
                  <a:lnTo>
                    <a:pt x="1106" y="252"/>
                  </a:lnTo>
                  <a:lnTo>
                    <a:pt x="1223" y="302"/>
                  </a:lnTo>
                  <a:lnTo>
                    <a:pt x="1307" y="386"/>
                  </a:lnTo>
                  <a:lnTo>
                    <a:pt x="1391" y="486"/>
                  </a:lnTo>
                  <a:lnTo>
                    <a:pt x="1458" y="604"/>
                  </a:lnTo>
                  <a:lnTo>
                    <a:pt x="1491" y="721"/>
                  </a:lnTo>
                  <a:lnTo>
                    <a:pt x="1508" y="855"/>
                  </a:lnTo>
                  <a:lnTo>
                    <a:pt x="1491" y="989"/>
                  </a:lnTo>
                  <a:lnTo>
                    <a:pt x="1458" y="1106"/>
                  </a:lnTo>
                  <a:lnTo>
                    <a:pt x="1391" y="1207"/>
                  </a:lnTo>
                  <a:lnTo>
                    <a:pt x="1307" y="1307"/>
                  </a:lnTo>
                  <a:lnTo>
                    <a:pt x="1223" y="1391"/>
                  </a:lnTo>
                  <a:lnTo>
                    <a:pt x="1106" y="1458"/>
                  </a:lnTo>
                  <a:lnTo>
                    <a:pt x="989" y="1491"/>
                  </a:lnTo>
                  <a:lnTo>
                    <a:pt x="855" y="1508"/>
                  </a:lnTo>
                  <a:lnTo>
                    <a:pt x="721" y="1491"/>
                  </a:lnTo>
                  <a:lnTo>
                    <a:pt x="604" y="1458"/>
                  </a:lnTo>
                  <a:lnTo>
                    <a:pt x="486" y="1391"/>
                  </a:lnTo>
                  <a:lnTo>
                    <a:pt x="386" y="1307"/>
                  </a:lnTo>
                  <a:lnTo>
                    <a:pt x="319" y="1207"/>
                  </a:lnTo>
                  <a:lnTo>
                    <a:pt x="252" y="1106"/>
                  </a:lnTo>
                  <a:lnTo>
                    <a:pt x="218" y="989"/>
                  </a:lnTo>
                  <a:lnTo>
                    <a:pt x="202" y="855"/>
                  </a:lnTo>
                  <a:lnTo>
                    <a:pt x="218" y="721"/>
                  </a:lnTo>
                  <a:lnTo>
                    <a:pt x="252" y="604"/>
                  </a:lnTo>
                  <a:lnTo>
                    <a:pt x="319" y="486"/>
                  </a:lnTo>
                  <a:lnTo>
                    <a:pt x="386" y="386"/>
                  </a:lnTo>
                  <a:lnTo>
                    <a:pt x="486" y="302"/>
                  </a:lnTo>
                  <a:lnTo>
                    <a:pt x="604" y="252"/>
                  </a:lnTo>
                  <a:lnTo>
                    <a:pt x="721" y="218"/>
                  </a:lnTo>
                  <a:lnTo>
                    <a:pt x="855" y="202"/>
                  </a:lnTo>
                  <a:close/>
                  <a:moveTo>
                    <a:pt x="855" y="1"/>
                  </a:moveTo>
                  <a:lnTo>
                    <a:pt x="687" y="17"/>
                  </a:lnTo>
                  <a:lnTo>
                    <a:pt x="520" y="68"/>
                  </a:lnTo>
                  <a:lnTo>
                    <a:pt x="369" y="135"/>
                  </a:lnTo>
                  <a:lnTo>
                    <a:pt x="252" y="252"/>
                  </a:lnTo>
                  <a:lnTo>
                    <a:pt x="151" y="369"/>
                  </a:lnTo>
                  <a:lnTo>
                    <a:pt x="68" y="520"/>
                  </a:lnTo>
                  <a:lnTo>
                    <a:pt x="17" y="671"/>
                  </a:lnTo>
                  <a:lnTo>
                    <a:pt x="1" y="855"/>
                  </a:lnTo>
                  <a:lnTo>
                    <a:pt x="17" y="1022"/>
                  </a:lnTo>
                  <a:lnTo>
                    <a:pt x="68" y="1173"/>
                  </a:lnTo>
                  <a:lnTo>
                    <a:pt x="151" y="1324"/>
                  </a:lnTo>
                  <a:lnTo>
                    <a:pt x="252" y="1458"/>
                  </a:lnTo>
                  <a:lnTo>
                    <a:pt x="369" y="1558"/>
                  </a:lnTo>
                  <a:lnTo>
                    <a:pt x="520" y="1642"/>
                  </a:lnTo>
                  <a:lnTo>
                    <a:pt x="687" y="1692"/>
                  </a:lnTo>
                  <a:lnTo>
                    <a:pt x="855" y="1709"/>
                  </a:lnTo>
                  <a:lnTo>
                    <a:pt x="1022" y="1692"/>
                  </a:lnTo>
                  <a:lnTo>
                    <a:pt x="1190" y="1642"/>
                  </a:lnTo>
                  <a:lnTo>
                    <a:pt x="1324" y="1558"/>
                  </a:lnTo>
                  <a:lnTo>
                    <a:pt x="1458" y="1458"/>
                  </a:lnTo>
                  <a:lnTo>
                    <a:pt x="1558" y="1324"/>
                  </a:lnTo>
                  <a:lnTo>
                    <a:pt x="1642" y="1173"/>
                  </a:lnTo>
                  <a:lnTo>
                    <a:pt x="1692" y="1022"/>
                  </a:lnTo>
                  <a:lnTo>
                    <a:pt x="1709" y="855"/>
                  </a:lnTo>
                  <a:lnTo>
                    <a:pt x="1692" y="671"/>
                  </a:lnTo>
                  <a:lnTo>
                    <a:pt x="1642" y="520"/>
                  </a:lnTo>
                  <a:lnTo>
                    <a:pt x="1558" y="369"/>
                  </a:lnTo>
                  <a:lnTo>
                    <a:pt x="1458" y="252"/>
                  </a:lnTo>
                  <a:lnTo>
                    <a:pt x="1324" y="135"/>
                  </a:lnTo>
                  <a:lnTo>
                    <a:pt x="1190" y="68"/>
                  </a:lnTo>
                  <a:lnTo>
                    <a:pt x="1022" y="17"/>
                  </a:lnTo>
                  <a:lnTo>
                    <a:pt x="855" y="1"/>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516" name="Google Shape;9516;g3d3bba9fb65_0_263"/>
            <p:cNvSpPr/>
            <p:nvPr/>
          </p:nvSpPr>
          <p:spPr>
            <a:xfrm>
              <a:off x="1970975" y="1466125"/>
              <a:ext cx="19275" cy="17200"/>
            </a:xfrm>
            <a:custGeom>
              <a:rect b="b" l="l" r="r" t="t"/>
              <a:pathLst>
                <a:path extrusionOk="0" h="688" w="771">
                  <a:moveTo>
                    <a:pt x="620" y="0"/>
                  </a:moveTo>
                  <a:lnTo>
                    <a:pt x="587" y="34"/>
                  </a:lnTo>
                  <a:lnTo>
                    <a:pt x="285" y="436"/>
                  </a:lnTo>
                  <a:lnTo>
                    <a:pt x="168" y="319"/>
                  </a:lnTo>
                  <a:lnTo>
                    <a:pt x="134" y="285"/>
                  </a:lnTo>
                  <a:lnTo>
                    <a:pt x="51" y="285"/>
                  </a:lnTo>
                  <a:lnTo>
                    <a:pt x="17" y="319"/>
                  </a:lnTo>
                  <a:lnTo>
                    <a:pt x="0" y="352"/>
                  </a:lnTo>
                  <a:lnTo>
                    <a:pt x="0" y="386"/>
                  </a:lnTo>
                  <a:lnTo>
                    <a:pt x="0" y="419"/>
                  </a:lnTo>
                  <a:lnTo>
                    <a:pt x="17" y="453"/>
                  </a:lnTo>
                  <a:lnTo>
                    <a:pt x="235" y="654"/>
                  </a:lnTo>
                  <a:lnTo>
                    <a:pt x="268" y="687"/>
                  </a:lnTo>
                  <a:lnTo>
                    <a:pt x="352" y="687"/>
                  </a:lnTo>
                  <a:lnTo>
                    <a:pt x="386" y="654"/>
                  </a:lnTo>
                  <a:lnTo>
                    <a:pt x="754" y="151"/>
                  </a:lnTo>
                  <a:lnTo>
                    <a:pt x="771" y="118"/>
                  </a:lnTo>
                  <a:lnTo>
                    <a:pt x="771" y="84"/>
                  </a:lnTo>
                  <a:lnTo>
                    <a:pt x="754" y="51"/>
                  </a:lnTo>
                  <a:lnTo>
                    <a:pt x="737" y="17"/>
                  </a:lnTo>
                  <a:lnTo>
                    <a:pt x="687" y="0"/>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grpSp>
      <p:grpSp>
        <p:nvGrpSpPr>
          <p:cNvPr id="9517" name="Google Shape;9517;g3d3bba9fb65_0_263"/>
          <p:cNvGrpSpPr/>
          <p:nvPr/>
        </p:nvGrpSpPr>
        <p:grpSpPr>
          <a:xfrm>
            <a:off x="5795021" y="1417053"/>
            <a:ext cx="742953" cy="578700"/>
            <a:chOff x="1586550" y="2587575"/>
            <a:chExt cx="102200" cy="79600"/>
          </a:xfrm>
        </p:grpSpPr>
        <p:sp>
          <p:nvSpPr>
            <p:cNvPr id="9518" name="Google Shape;9518;g3d3bba9fb65_0_263"/>
            <p:cNvSpPr/>
            <p:nvPr/>
          </p:nvSpPr>
          <p:spPr>
            <a:xfrm>
              <a:off x="1586550" y="2600550"/>
              <a:ext cx="97600" cy="66625"/>
            </a:xfrm>
            <a:custGeom>
              <a:rect b="b" l="l" r="r" t="t"/>
              <a:pathLst>
                <a:path extrusionOk="0" h="2665" w="3904">
                  <a:moveTo>
                    <a:pt x="67" y="1"/>
                  </a:moveTo>
                  <a:lnTo>
                    <a:pt x="34" y="34"/>
                  </a:lnTo>
                  <a:lnTo>
                    <a:pt x="0" y="51"/>
                  </a:lnTo>
                  <a:lnTo>
                    <a:pt x="0" y="101"/>
                  </a:lnTo>
                  <a:lnTo>
                    <a:pt x="0" y="2564"/>
                  </a:lnTo>
                  <a:lnTo>
                    <a:pt x="0" y="2597"/>
                  </a:lnTo>
                  <a:lnTo>
                    <a:pt x="34" y="2631"/>
                  </a:lnTo>
                  <a:lnTo>
                    <a:pt x="67" y="2664"/>
                  </a:lnTo>
                  <a:lnTo>
                    <a:pt x="3836" y="2664"/>
                  </a:lnTo>
                  <a:lnTo>
                    <a:pt x="3870" y="2631"/>
                  </a:lnTo>
                  <a:lnTo>
                    <a:pt x="3903" y="2597"/>
                  </a:lnTo>
                  <a:lnTo>
                    <a:pt x="3903" y="2564"/>
                  </a:lnTo>
                  <a:lnTo>
                    <a:pt x="3903" y="1241"/>
                  </a:lnTo>
                  <a:lnTo>
                    <a:pt x="3903" y="1207"/>
                  </a:lnTo>
                  <a:lnTo>
                    <a:pt x="3870" y="1174"/>
                  </a:lnTo>
                  <a:lnTo>
                    <a:pt x="3836" y="1140"/>
                  </a:lnTo>
                  <a:lnTo>
                    <a:pt x="3769" y="1140"/>
                  </a:lnTo>
                  <a:lnTo>
                    <a:pt x="3736" y="1174"/>
                  </a:lnTo>
                  <a:lnTo>
                    <a:pt x="3719" y="1207"/>
                  </a:lnTo>
                  <a:lnTo>
                    <a:pt x="3702" y="1241"/>
                  </a:lnTo>
                  <a:lnTo>
                    <a:pt x="3702" y="2463"/>
                  </a:lnTo>
                  <a:lnTo>
                    <a:pt x="201" y="2463"/>
                  </a:lnTo>
                  <a:lnTo>
                    <a:pt x="201" y="202"/>
                  </a:lnTo>
                  <a:lnTo>
                    <a:pt x="2178" y="202"/>
                  </a:lnTo>
                  <a:lnTo>
                    <a:pt x="2211" y="185"/>
                  </a:lnTo>
                  <a:lnTo>
                    <a:pt x="2245" y="168"/>
                  </a:lnTo>
                  <a:lnTo>
                    <a:pt x="2262" y="135"/>
                  </a:lnTo>
                  <a:lnTo>
                    <a:pt x="2278" y="101"/>
                  </a:lnTo>
                  <a:lnTo>
                    <a:pt x="2262" y="51"/>
                  </a:lnTo>
                  <a:lnTo>
                    <a:pt x="2245" y="34"/>
                  </a:lnTo>
                  <a:lnTo>
                    <a:pt x="2211" y="1"/>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519" name="Google Shape;9519;g3d3bba9fb65_0_263"/>
            <p:cNvSpPr/>
            <p:nvPr/>
          </p:nvSpPr>
          <p:spPr>
            <a:xfrm>
              <a:off x="1634700" y="2644525"/>
              <a:ext cx="30600" cy="5050"/>
            </a:xfrm>
            <a:custGeom>
              <a:rect b="b" l="l" r="r" t="t"/>
              <a:pathLst>
                <a:path extrusionOk="0" h="202" w="1224">
                  <a:moveTo>
                    <a:pt x="101" y="1"/>
                  </a:moveTo>
                  <a:lnTo>
                    <a:pt x="51" y="18"/>
                  </a:lnTo>
                  <a:lnTo>
                    <a:pt x="34" y="34"/>
                  </a:lnTo>
                  <a:lnTo>
                    <a:pt x="1" y="68"/>
                  </a:lnTo>
                  <a:lnTo>
                    <a:pt x="1" y="101"/>
                  </a:lnTo>
                  <a:lnTo>
                    <a:pt x="1" y="135"/>
                  </a:lnTo>
                  <a:lnTo>
                    <a:pt x="34" y="168"/>
                  </a:lnTo>
                  <a:lnTo>
                    <a:pt x="51" y="202"/>
                  </a:lnTo>
                  <a:lnTo>
                    <a:pt x="1173" y="202"/>
                  </a:lnTo>
                  <a:lnTo>
                    <a:pt x="1207" y="168"/>
                  </a:lnTo>
                  <a:lnTo>
                    <a:pt x="1223" y="135"/>
                  </a:lnTo>
                  <a:lnTo>
                    <a:pt x="1223" y="101"/>
                  </a:lnTo>
                  <a:lnTo>
                    <a:pt x="1223" y="68"/>
                  </a:lnTo>
                  <a:lnTo>
                    <a:pt x="1207" y="34"/>
                  </a:lnTo>
                  <a:lnTo>
                    <a:pt x="1173" y="18"/>
                  </a:lnTo>
                  <a:lnTo>
                    <a:pt x="1123" y="1"/>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520" name="Google Shape;9520;g3d3bba9fb65_0_263"/>
            <p:cNvSpPr/>
            <p:nvPr/>
          </p:nvSpPr>
          <p:spPr>
            <a:xfrm>
              <a:off x="1634700" y="2633650"/>
              <a:ext cx="30600" cy="5050"/>
            </a:xfrm>
            <a:custGeom>
              <a:rect b="b" l="l" r="r" t="t"/>
              <a:pathLst>
                <a:path extrusionOk="0" h="202" w="1224">
                  <a:moveTo>
                    <a:pt x="51" y="0"/>
                  </a:moveTo>
                  <a:lnTo>
                    <a:pt x="34" y="17"/>
                  </a:lnTo>
                  <a:lnTo>
                    <a:pt x="1" y="51"/>
                  </a:lnTo>
                  <a:lnTo>
                    <a:pt x="1" y="101"/>
                  </a:lnTo>
                  <a:lnTo>
                    <a:pt x="1" y="134"/>
                  </a:lnTo>
                  <a:lnTo>
                    <a:pt x="34" y="168"/>
                  </a:lnTo>
                  <a:lnTo>
                    <a:pt x="51" y="185"/>
                  </a:lnTo>
                  <a:lnTo>
                    <a:pt x="101" y="201"/>
                  </a:lnTo>
                  <a:lnTo>
                    <a:pt x="1123" y="201"/>
                  </a:lnTo>
                  <a:lnTo>
                    <a:pt x="1173" y="185"/>
                  </a:lnTo>
                  <a:lnTo>
                    <a:pt x="1207" y="168"/>
                  </a:lnTo>
                  <a:lnTo>
                    <a:pt x="1223" y="134"/>
                  </a:lnTo>
                  <a:lnTo>
                    <a:pt x="1223" y="101"/>
                  </a:lnTo>
                  <a:lnTo>
                    <a:pt x="1223" y="51"/>
                  </a:lnTo>
                  <a:lnTo>
                    <a:pt x="1207" y="17"/>
                  </a:lnTo>
                  <a:lnTo>
                    <a:pt x="1173" y="0"/>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521" name="Google Shape;9521;g3d3bba9fb65_0_263"/>
            <p:cNvSpPr/>
            <p:nvPr/>
          </p:nvSpPr>
          <p:spPr>
            <a:xfrm>
              <a:off x="1649350" y="2587575"/>
              <a:ext cx="39400" cy="39800"/>
            </a:xfrm>
            <a:custGeom>
              <a:rect b="b" l="l" r="r" t="t"/>
              <a:pathLst>
                <a:path extrusionOk="0" h="1592" w="1576">
                  <a:moveTo>
                    <a:pt x="788" y="202"/>
                  </a:moveTo>
                  <a:lnTo>
                    <a:pt x="905" y="218"/>
                  </a:lnTo>
                  <a:lnTo>
                    <a:pt x="1023" y="252"/>
                  </a:lnTo>
                  <a:lnTo>
                    <a:pt x="1123" y="302"/>
                  </a:lnTo>
                  <a:lnTo>
                    <a:pt x="1207" y="386"/>
                  </a:lnTo>
                  <a:lnTo>
                    <a:pt x="1274" y="470"/>
                  </a:lnTo>
                  <a:lnTo>
                    <a:pt x="1341" y="570"/>
                  </a:lnTo>
                  <a:lnTo>
                    <a:pt x="1374" y="671"/>
                  </a:lnTo>
                  <a:lnTo>
                    <a:pt x="1374" y="805"/>
                  </a:lnTo>
                  <a:lnTo>
                    <a:pt x="1374" y="922"/>
                  </a:lnTo>
                  <a:lnTo>
                    <a:pt x="1341" y="1022"/>
                  </a:lnTo>
                  <a:lnTo>
                    <a:pt x="1274" y="1123"/>
                  </a:lnTo>
                  <a:lnTo>
                    <a:pt x="1207" y="1223"/>
                  </a:lnTo>
                  <a:lnTo>
                    <a:pt x="1123" y="1290"/>
                  </a:lnTo>
                  <a:lnTo>
                    <a:pt x="1023" y="1341"/>
                  </a:lnTo>
                  <a:lnTo>
                    <a:pt x="905" y="1374"/>
                  </a:lnTo>
                  <a:lnTo>
                    <a:pt x="788" y="1391"/>
                  </a:lnTo>
                  <a:lnTo>
                    <a:pt x="671" y="1374"/>
                  </a:lnTo>
                  <a:lnTo>
                    <a:pt x="554" y="1341"/>
                  </a:lnTo>
                  <a:lnTo>
                    <a:pt x="453" y="1290"/>
                  </a:lnTo>
                  <a:lnTo>
                    <a:pt x="369" y="1223"/>
                  </a:lnTo>
                  <a:lnTo>
                    <a:pt x="302" y="1123"/>
                  </a:lnTo>
                  <a:lnTo>
                    <a:pt x="235" y="1022"/>
                  </a:lnTo>
                  <a:lnTo>
                    <a:pt x="202" y="922"/>
                  </a:lnTo>
                  <a:lnTo>
                    <a:pt x="202" y="805"/>
                  </a:lnTo>
                  <a:lnTo>
                    <a:pt x="202" y="671"/>
                  </a:lnTo>
                  <a:lnTo>
                    <a:pt x="235" y="570"/>
                  </a:lnTo>
                  <a:lnTo>
                    <a:pt x="302" y="470"/>
                  </a:lnTo>
                  <a:lnTo>
                    <a:pt x="369" y="386"/>
                  </a:lnTo>
                  <a:lnTo>
                    <a:pt x="453" y="302"/>
                  </a:lnTo>
                  <a:lnTo>
                    <a:pt x="554" y="252"/>
                  </a:lnTo>
                  <a:lnTo>
                    <a:pt x="671" y="218"/>
                  </a:lnTo>
                  <a:lnTo>
                    <a:pt x="788" y="202"/>
                  </a:lnTo>
                  <a:close/>
                  <a:moveTo>
                    <a:pt x="788" y="1"/>
                  </a:moveTo>
                  <a:lnTo>
                    <a:pt x="621" y="17"/>
                  </a:lnTo>
                  <a:lnTo>
                    <a:pt x="487" y="68"/>
                  </a:lnTo>
                  <a:lnTo>
                    <a:pt x="353" y="135"/>
                  </a:lnTo>
                  <a:lnTo>
                    <a:pt x="235" y="235"/>
                  </a:lnTo>
                  <a:lnTo>
                    <a:pt x="135" y="352"/>
                  </a:lnTo>
                  <a:lnTo>
                    <a:pt x="51" y="486"/>
                  </a:lnTo>
                  <a:lnTo>
                    <a:pt x="18" y="637"/>
                  </a:lnTo>
                  <a:lnTo>
                    <a:pt x="1" y="805"/>
                  </a:lnTo>
                  <a:lnTo>
                    <a:pt x="18" y="955"/>
                  </a:lnTo>
                  <a:lnTo>
                    <a:pt x="51" y="1106"/>
                  </a:lnTo>
                  <a:lnTo>
                    <a:pt x="135" y="1240"/>
                  </a:lnTo>
                  <a:lnTo>
                    <a:pt x="235" y="1357"/>
                  </a:lnTo>
                  <a:lnTo>
                    <a:pt x="353" y="1458"/>
                  </a:lnTo>
                  <a:lnTo>
                    <a:pt x="487" y="1525"/>
                  </a:lnTo>
                  <a:lnTo>
                    <a:pt x="621" y="1575"/>
                  </a:lnTo>
                  <a:lnTo>
                    <a:pt x="788" y="1592"/>
                  </a:lnTo>
                  <a:lnTo>
                    <a:pt x="956" y="1575"/>
                  </a:lnTo>
                  <a:lnTo>
                    <a:pt x="1090" y="1525"/>
                  </a:lnTo>
                  <a:lnTo>
                    <a:pt x="1240" y="1458"/>
                  </a:lnTo>
                  <a:lnTo>
                    <a:pt x="1358" y="1357"/>
                  </a:lnTo>
                  <a:lnTo>
                    <a:pt x="1441" y="1240"/>
                  </a:lnTo>
                  <a:lnTo>
                    <a:pt x="1525" y="1106"/>
                  </a:lnTo>
                  <a:lnTo>
                    <a:pt x="1559" y="955"/>
                  </a:lnTo>
                  <a:lnTo>
                    <a:pt x="1575" y="805"/>
                  </a:lnTo>
                  <a:lnTo>
                    <a:pt x="1559" y="637"/>
                  </a:lnTo>
                  <a:lnTo>
                    <a:pt x="1525" y="486"/>
                  </a:lnTo>
                  <a:lnTo>
                    <a:pt x="1441" y="352"/>
                  </a:lnTo>
                  <a:lnTo>
                    <a:pt x="1358" y="235"/>
                  </a:lnTo>
                  <a:lnTo>
                    <a:pt x="1240" y="135"/>
                  </a:lnTo>
                  <a:lnTo>
                    <a:pt x="1090" y="68"/>
                  </a:lnTo>
                  <a:lnTo>
                    <a:pt x="956" y="17"/>
                  </a:lnTo>
                  <a:lnTo>
                    <a:pt x="788" y="1"/>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522" name="Google Shape;9522;g3d3bba9fb65_0_263"/>
            <p:cNvSpPr/>
            <p:nvPr/>
          </p:nvSpPr>
          <p:spPr>
            <a:xfrm>
              <a:off x="1660250" y="2600150"/>
              <a:ext cx="18450" cy="16775"/>
            </a:xfrm>
            <a:custGeom>
              <a:rect b="b" l="l" r="r" t="t"/>
              <a:pathLst>
                <a:path extrusionOk="0" h="671" w="738">
                  <a:moveTo>
                    <a:pt x="620" y="0"/>
                  </a:moveTo>
                  <a:lnTo>
                    <a:pt x="587" y="17"/>
                  </a:lnTo>
                  <a:lnTo>
                    <a:pt x="553" y="50"/>
                  </a:lnTo>
                  <a:lnTo>
                    <a:pt x="285" y="419"/>
                  </a:lnTo>
                  <a:lnTo>
                    <a:pt x="168" y="302"/>
                  </a:lnTo>
                  <a:lnTo>
                    <a:pt x="134" y="285"/>
                  </a:lnTo>
                  <a:lnTo>
                    <a:pt x="101" y="268"/>
                  </a:lnTo>
                  <a:lnTo>
                    <a:pt x="67" y="285"/>
                  </a:lnTo>
                  <a:lnTo>
                    <a:pt x="34" y="302"/>
                  </a:lnTo>
                  <a:lnTo>
                    <a:pt x="0" y="335"/>
                  </a:lnTo>
                  <a:lnTo>
                    <a:pt x="0" y="369"/>
                  </a:lnTo>
                  <a:lnTo>
                    <a:pt x="0" y="419"/>
                  </a:lnTo>
                  <a:lnTo>
                    <a:pt x="34" y="452"/>
                  </a:lnTo>
                  <a:lnTo>
                    <a:pt x="218" y="637"/>
                  </a:lnTo>
                  <a:lnTo>
                    <a:pt x="252" y="653"/>
                  </a:lnTo>
                  <a:lnTo>
                    <a:pt x="285" y="670"/>
                  </a:lnTo>
                  <a:lnTo>
                    <a:pt x="302" y="670"/>
                  </a:lnTo>
                  <a:lnTo>
                    <a:pt x="335" y="653"/>
                  </a:lnTo>
                  <a:lnTo>
                    <a:pt x="369" y="620"/>
                  </a:lnTo>
                  <a:lnTo>
                    <a:pt x="704" y="168"/>
                  </a:lnTo>
                  <a:lnTo>
                    <a:pt x="721" y="134"/>
                  </a:lnTo>
                  <a:lnTo>
                    <a:pt x="737" y="101"/>
                  </a:lnTo>
                  <a:lnTo>
                    <a:pt x="721" y="50"/>
                  </a:lnTo>
                  <a:lnTo>
                    <a:pt x="687" y="34"/>
                  </a:lnTo>
                  <a:lnTo>
                    <a:pt x="654" y="17"/>
                  </a:lnTo>
                  <a:lnTo>
                    <a:pt x="620" y="0"/>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523" name="Google Shape;9523;g3d3bba9fb65_0_263"/>
            <p:cNvSpPr/>
            <p:nvPr/>
          </p:nvSpPr>
          <p:spPr>
            <a:xfrm>
              <a:off x="1612500" y="2619400"/>
              <a:ext cx="9250" cy="7150"/>
            </a:xfrm>
            <a:custGeom>
              <a:rect b="b" l="l" r="r" t="t"/>
              <a:pathLst>
                <a:path extrusionOk="0" h="286" w="370">
                  <a:moveTo>
                    <a:pt x="101" y="1"/>
                  </a:moveTo>
                  <a:lnTo>
                    <a:pt x="68" y="17"/>
                  </a:lnTo>
                  <a:lnTo>
                    <a:pt x="34" y="34"/>
                  </a:lnTo>
                  <a:lnTo>
                    <a:pt x="1" y="68"/>
                  </a:lnTo>
                  <a:lnTo>
                    <a:pt x="1" y="101"/>
                  </a:lnTo>
                  <a:lnTo>
                    <a:pt x="1" y="135"/>
                  </a:lnTo>
                  <a:lnTo>
                    <a:pt x="34" y="168"/>
                  </a:lnTo>
                  <a:lnTo>
                    <a:pt x="68" y="202"/>
                  </a:lnTo>
                  <a:lnTo>
                    <a:pt x="101" y="202"/>
                  </a:lnTo>
                  <a:lnTo>
                    <a:pt x="152" y="219"/>
                  </a:lnTo>
                  <a:lnTo>
                    <a:pt x="202" y="252"/>
                  </a:lnTo>
                  <a:lnTo>
                    <a:pt x="235" y="269"/>
                  </a:lnTo>
                  <a:lnTo>
                    <a:pt x="269" y="286"/>
                  </a:lnTo>
                  <a:lnTo>
                    <a:pt x="302" y="269"/>
                  </a:lnTo>
                  <a:lnTo>
                    <a:pt x="336" y="252"/>
                  </a:lnTo>
                  <a:lnTo>
                    <a:pt x="369" y="219"/>
                  </a:lnTo>
                  <a:lnTo>
                    <a:pt x="369" y="185"/>
                  </a:lnTo>
                  <a:lnTo>
                    <a:pt x="369" y="151"/>
                  </a:lnTo>
                  <a:lnTo>
                    <a:pt x="353" y="118"/>
                  </a:lnTo>
                  <a:lnTo>
                    <a:pt x="302" y="68"/>
                  </a:lnTo>
                  <a:lnTo>
                    <a:pt x="235" y="34"/>
                  </a:lnTo>
                  <a:lnTo>
                    <a:pt x="168" y="1"/>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524" name="Google Shape;9524;g3d3bba9fb65_0_263"/>
            <p:cNvSpPr/>
            <p:nvPr/>
          </p:nvSpPr>
          <p:spPr>
            <a:xfrm>
              <a:off x="1607475" y="2641175"/>
              <a:ext cx="9675" cy="7150"/>
            </a:xfrm>
            <a:custGeom>
              <a:rect b="b" l="l" r="r" t="t"/>
              <a:pathLst>
                <a:path extrusionOk="0" h="286" w="387">
                  <a:moveTo>
                    <a:pt x="118" y="1"/>
                  </a:moveTo>
                  <a:lnTo>
                    <a:pt x="68" y="18"/>
                  </a:lnTo>
                  <a:lnTo>
                    <a:pt x="34" y="34"/>
                  </a:lnTo>
                  <a:lnTo>
                    <a:pt x="18" y="68"/>
                  </a:lnTo>
                  <a:lnTo>
                    <a:pt x="1" y="101"/>
                  </a:lnTo>
                  <a:lnTo>
                    <a:pt x="18" y="135"/>
                  </a:lnTo>
                  <a:lnTo>
                    <a:pt x="34" y="168"/>
                  </a:lnTo>
                  <a:lnTo>
                    <a:pt x="85" y="219"/>
                  </a:lnTo>
                  <a:lnTo>
                    <a:pt x="152" y="252"/>
                  </a:lnTo>
                  <a:lnTo>
                    <a:pt x="219" y="269"/>
                  </a:lnTo>
                  <a:lnTo>
                    <a:pt x="286" y="286"/>
                  </a:lnTo>
                  <a:lnTo>
                    <a:pt x="319" y="269"/>
                  </a:lnTo>
                  <a:lnTo>
                    <a:pt x="353" y="252"/>
                  </a:lnTo>
                  <a:lnTo>
                    <a:pt x="369" y="219"/>
                  </a:lnTo>
                  <a:lnTo>
                    <a:pt x="386" y="185"/>
                  </a:lnTo>
                  <a:lnTo>
                    <a:pt x="369" y="152"/>
                  </a:lnTo>
                  <a:lnTo>
                    <a:pt x="353" y="118"/>
                  </a:lnTo>
                  <a:lnTo>
                    <a:pt x="319" y="85"/>
                  </a:lnTo>
                  <a:lnTo>
                    <a:pt x="286" y="85"/>
                  </a:lnTo>
                  <a:lnTo>
                    <a:pt x="235" y="68"/>
                  </a:lnTo>
                  <a:lnTo>
                    <a:pt x="185" y="34"/>
                  </a:lnTo>
                  <a:lnTo>
                    <a:pt x="152" y="18"/>
                  </a:lnTo>
                  <a:lnTo>
                    <a:pt x="118" y="1"/>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525" name="Google Shape;9525;g3d3bba9fb65_0_263"/>
            <p:cNvSpPr/>
            <p:nvPr/>
          </p:nvSpPr>
          <p:spPr>
            <a:xfrm>
              <a:off x="1606650" y="2619400"/>
              <a:ext cx="10900" cy="16775"/>
            </a:xfrm>
            <a:custGeom>
              <a:rect b="b" l="l" r="r" t="t"/>
              <a:pathLst>
                <a:path extrusionOk="0" h="671" w="436">
                  <a:moveTo>
                    <a:pt x="268" y="1"/>
                  </a:moveTo>
                  <a:lnTo>
                    <a:pt x="201" y="34"/>
                  </a:lnTo>
                  <a:lnTo>
                    <a:pt x="151" y="51"/>
                  </a:lnTo>
                  <a:lnTo>
                    <a:pt x="101" y="101"/>
                  </a:lnTo>
                  <a:lnTo>
                    <a:pt x="51" y="151"/>
                  </a:lnTo>
                  <a:lnTo>
                    <a:pt x="17" y="202"/>
                  </a:lnTo>
                  <a:lnTo>
                    <a:pt x="0" y="269"/>
                  </a:lnTo>
                  <a:lnTo>
                    <a:pt x="0" y="336"/>
                  </a:lnTo>
                  <a:lnTo>
                    <a:pt x="0" y="403"/>
                  </a:lnTo>
                  <a:lnTo>
                    <a:pt x="17" y="470"/>
                  </a:lnTo>
                  <a:lnTo>
                    <a:pt x="51" y="537"/>
                  </a:lnTo>
                  <a:lnTo>
                    <a:pt x="101" y="587"/>
                  </a:lnTo>
                  <a:lnTo>
                    <a:pt x="151" y="621"/>
                  </a:lnTo>
                  <a:lnTo>
                    <a:pt x="201" y="654"/>
                  </a:lnTo>
                  <a:lnTo>
                    <a:pt x="268" y="671"/>
                  </a:lnTo>
                  <a:lnTo>
                    <a:pt x="369" y="671"/>
                  </a:lnTo>
                  <a:lnTo>
                    <a:pt x="402" y="654"/>
                  </a:lnTo>
                  <a:lnTo>
                    <a:pt x="419" y="621"/>
                  </a:lnTo>
                  <a:lnTo>
                    <a:pt x="436" y="570"/>
                  </a:lnTo>
                  <a:lnTo>
                    <a:pt x="419" y="537"/>
                  </a:lnTo>
                  <a:lnTo>
                    <a:pt x="402" y="503"/>
                  </a:lnTo>
                  <a:lnTo>
                    <a:pt x="369" y="487"/>
                  </a:lnTo>
                  <a:lnTo>
                    <a:pt x="335" y="470"/>
                  </a:lnTo>
                  <a:lnTo>
                    <a:pt x="285" y="470"/>
                  </a:lnTo>
                  <a:lnTo>
                    <a:pt x="235" y="436"/>
                  </a:lnTo>
                  <a:lnTo>
                    <a:pt x="201" y="386"/>
                  </a:lnTo>
                  <a:lnTo>
                    <a:pt x="201" y="336"/>
                  </a:lnTo>
                  <a:lnTo>
                    <a:pt x="201" y="286"/>
                  </a:lnTo>
                  <a:lnTo>
                    <a:pt x="235" y="235"/>
                  </a:lnTo>
                  <a:lnTo>
                    <a:pt x="285" y="219"/>
                  </a:lnTo>
                  <a:lnTo>
                    <a:pt x="335" y="202"/>
                  </a:lnTo>
                  <a:lnTo>
                    <a:pt x="369" y="202"/>
                  </a:lnTo>
                  <a:lnTo>
                    <a:pt x="402" y="168"/>
                  </a:lnTo>
                  <a:lnTo>
                    <a:pt x="419" y="135"/>
                  </a:lnTo>
                  <a:lnTo>
                    <a:pt x="436" y="101"/>
                  </a:lnTo>
                  <a:lnTo>
                    <a:pt x="419" y="68"/>
                  </a:lnTo>
                  <a:lnTo>
                    <a:pt x="402" y="34"/>
                  </a:lnTo>
                  <a:lnTo>
                    <a:pt x="369" y="17"/>
                  </a:lnTo>
                  <a:lnTo>
                    <a:pt x="335" y="1"/>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526" name="Google Shape;9526;g3d3bba9fb65_0_263"/>
            <p:cNvSpPr/>
            <p:nvPr/>
          </p:nvSpPr>
          <p:spPr>
            <a:xfrm>
              <a:off x="1612500" y="2631125"/>
              <a:ext cx="10925" cy="17200"/>
            </a:xfrm>
            <a:custGeom>
              <a:rect b="b" l="l" r="r" t="t"/>
              <a:pathLst>
                <a:path extrusionOk="0" h="688" w="437">
                  <a:moveTo>
                    <a:pt x="101" y="1"/>
                  </a:moveTo>
                  <a:lnTo>
                    <a:pt x="68" y="18"/>
                  </a:lnTo>
                  <a:lnTo>
                    <a:pt x="34" y="34"/>
                  </a:lnTo>
                  <a:lnTo>
                    <a:pt x="1" y="68"/>
                  </a:lnTo>
                  <a:lnTo>
                    <a:pt x="1" y="101"/>
                  </a:lnTo>
                  <a:lnTo>
                    <a:pt x="1" y="152"/>
                  </a:lnTo>
                  <a:lnTo>
                    <a:pt x="34" y="185"/>
                  </a:lnTo>
                  <a:lnTo>
                    <a:pt x="68" y="202"/>
                  </a:lnTo>
                  <a:lnTo>
                    <a:pt x="101" y="202"/>
                  </a:lnTo>
                  <a:lnTo>
                    <a:pt x="152" y="219"/>
                  </a:lnTo>
                  <a:lnTo>
                    <a:pt x="202" y="252"/>
                  </a:lnTo>
                  <a:lnTo>
                    <a:pt x="219" y="286"/>
                  </a:lnTo>
                  <a:lnTo>
                    <a:pt x="235" y="353"/>
                  </a:lnTo>
                  <a:lnTo>
                    <a:pt x="219" y="403"/>
                  </a:lnTo>
                  <a:lnTo>
                    <a:pt x="202" y="436"/>
                  </a:lnTo>
                  <a:lnTo>
                    <a:pt x="152" y="470"/>
                  </a:lnTo>
                  <a:lnTo>
                    <a:pt x="101" y="487"/>
                  </a:lnTo>
                  <a:lnTo>
                    <a:pt x="68" y="487"/>
                  </a:lnTo>
                  <a:lnTo>
                    <a:pt x="34" y="520"/>
                  </a:lnTo>
                  <a:lnTo>
                    <a:pt x="1" y="554"/>
                  </a:lnTo>
                  <a:lnTo>
                    <a:pt x="1" y="587"/>
                  </a:lnTo>
                  <a:lnTo>
                    <a:pt x="1" y="621"/>
                  </a:lnTo>
                  <a:lnTo>
                    <a:pt x="34" y="654"/>
                  </a:lnTo>
                  <a:lnTo>
                    <a:pt x="68" y="671"/>
                  </a:lnTo>
                  <a:lnTo>
                    <a:pt x="101" y="688"/>
                  </a:lnTo>
                  <a:lnTo>
                    <a:pt x="168" y="671"/>
                  </a:lnTo>
                  <a:lnTo>
                    <a:pt x="235" y="654"/>
                  </a:lnTo>
                  <a:lnTo>
                    <a:pt x="286" y="621"/>
                  </a:lnTo>
                  <a:lnTo>
                    <a:pt x="336" y="587"/>
                  </a:lnTo>
                  <a:lnTo>
                    <a:pt x="386" y="537"/>
                  </a:lnTo>
                  <a:lnTo>
                    <a:pt x="403" y="487"/>
                  </a:lnTo>
                  <a:lnTo>
                    <a:pt x="436" y="420"/>
                  </a:lnTo>
                  <a:lnTo>
                    <a:pt x="436" y="353"/>
                  </a:lnTo>
                  <a:lnTo>
                    <a:pt x="436" y="286"/>
                  </a:lnTo>
                  <a:lnTo>
                    <a:pt x="403" y="219"/>
                  </a:lnTo>
                  <a:lnTo>
                    <a:pt x="386" y="152"/>
                  </a:lnTo>
                  <a:lnTo>
                    <a:pt x="336" y="101"/>
                  </a:lnTo>
                  <a:lnTo>
                    <a:pt x="286" y="68"/>
                  </a:lnTo>
                  <a:lnTo>
                    <a:pt x="235" y="34"/>
                  </a:lnTo>
                  <a:lnTo>
                    <a:pt x="168" y="18"/>
                  </a:lnTo>
                  <a:lnTo>
                    <a:pt x="101" y="1"/>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527" name="Google Shape;9527;g3d3bba9fb65_0_263"/>
            <p:cNvSpPr/>
            <p:nvPr/>
          </p:nvSpPr>
          <p:spPr>
            <a:xfrm>
              <a:off x="1612100" y="2643275"/>
              <a:ext cx="5050" cy="7975"/>
            </a:xfrm>
            <a:custGeom>
              <a:rect b="b" l="l" r="r" t="t"/>
              <a:pathLst>
                <a:path extrusionOk="0" h="319" w="202">
                  <a:moveTo>
                    <a:pt x="50" y="1"/>
                  </a:moveTo>
                  <a:lnTo>
                    <a:pt x="34" y="34"/>
                  </a:lnTo>
                  <a:lnTo>
                    <a:pt x="0" y="68"/>
                  </a:lnTo>
                  <a:lnTo>
                    <a:pt x="0" y="101"/>
                  </a:lnTo>
                  <a:lnTo>
                    <a:pt x="0" y="218"/>
                  </a:lnTo>
                  <a:lnTo>
                    <a:pt x="0" y="252"/>
                  </a:lnTo>
                  <a:lnTo>
                    <a:pt x="34" y="285"/>
                  </a:lnTo>
                  <a:lnTo>
                    <a:pt x="50" y="319"/>
                  </a:lnTo>
                  <a:lnTo>
                    <a:pt x="134" y="319"/>
                  </a:lnTo>
                  <a:lnTo>
                    <a:pt x="168" y="285"/>
                  </a:lnTo>
                  <a:lnTo>
                    <a:pt x="184" y="252"/>
                  </a:lnTo>
                  <a:lnTo>
                    <a:pt x="201" y="218"/>
                  </a:lnTo>
                  <a:lnTo>
                    <a:pt x="201" y="101"/>
                  </a:lnTo>
                  <a:lnTo>
                    <a:pt x="184" y="68"/>
                  </a:lnTo>
                  <a:lnTo>
                    <a:pt x="168" y="34"/>
                  </a:lnTo>
                  <a:lnTo>
                    <a:pt x="134" y="1"/>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sp>
          <p:nvSpPr>
            <p:cNvPr id="9528" name="Google Shape;9528;g3d3bba9fb65_0_263"/>
            <p:cNvSpPr/>
            <p:nvPr/>
          </p:nvSpPr>
          <p:spPr>
            <a:xfrm>
              <a:off x="1612100" y="2616475"/>
              <a:ext cx="5050" cy="7975"/>
            </a:xfrm>
            <a:custGeom>
              <a:rect b="b" l="l" r="r" t="t"/>
              <a:pathLst>
                <a:path extrusionOk="0" h="319" w="202">
                  <a:moveTo>
                    <a:pt x="50" y="0"/>
                  </a:moveTo>
                  <a:lnTo>
                    <a:pt x="34" y="34"/>
                  </a:lnTo>
                  <a:lnTo>
                    <a:pt x="0" y="51"/>
                  </a:lnTo>
                  <a:lnTo>
                    <a:pt x="0" y="101"/>
                  </a:lnTo>
                  <a:lnTo>
                    <a:pt x="0" y="218"/>
                  </a:lnTo>
                  <a:lnTo>
                    <a:pt x="0" y="252"/>
                  </a:lnTo>
                  <a:lnTo>
                    <a:pt x="34" y="285"/>
                  </a:lnTo>
                  <a:lnTo>
                    <a:pt x="50" y="319"/>
                  </a:lnTo>
                  <a:lnTo>
                    <a:pt x="134" y="319"/>
                  </a:lnTo>
                  <a:lnTo>
                    <a:pt x="168" y="285"/>
                  </a:lnTo>
                  <a:lnTo>
                    <a:pt x="184" y="252"/>
                  </a:lnTo>
                  <a:lnTo>
                    <a:pt x="201" y="218"/>
                  </a:lnTo>
                  <a:lnTo>
                    <a:pt x="201" y="101"/>
                  </a:lnTo>
                  <a:lnTo>
                    <a:pt x="184" y="51"/>
                  </a:lnTo>
                  <a:lnTo>
                    <a:pt x="168" y="34"/>
                  </a:lnTo>
                  <a:lnTo>
                    <a:pt x="134" y="0"/>
                  </a:lnTo>
                  <a:close/>
                </a:path>
              </a:pathLst>
            </a:custGeom>
            <a:solidFill>
              <a:schemeClr val="lt1"/>
            </a:solidFill>
            <a:ln>
              <a:noFill/>
            </a:ln>
          </p:spPr>
          <p:txBody>
            <a:bodyPr anchorCtr="0" anchor="ctr" bIns="162650" lIns="162650" spcFirstLastPara="1" rIns="162650" wrap="square" tIns="162650">
              <a:noAutofit/>
            </a:bodyPr>
            <a:lstStyle/>
            <a:p>
              <a:pPr indent="0" lvl="0" marL="0" marR="0" rtl="0" algn="l">
                <a:lnSpc>
                  <a:spcPct val="100000"/>
                </a:lnSpc>
                <a:spcBef>
                  <a:spcPts val="0"/>
                </a:spcBef>
                <a:spcAft>
                  <a:spcPts val="0"/>
                </a:spcAft>
                <a:buClr>
                  <a:srgbClr val="000000"/>
                </a:buClr>
                <a:buSzPts val="2468"/>
                <a:buFont typeface="Arial"/>
                <a:buNone/>
              </a:pPr>
              <a:r>
                <a:t/>
              </a:r>
              <a:endParaRPr b="0" i="0" sz="2468" u="none" cap="none" strike="noStrike">
                <a:solidFill>
                  <a:srgbClr val="000000"/>
                </a:solidFill>
                <a:latin typeface="Arial"/>
                <a:ea typeface="Arial"/>
                <a:cs typeface="Arial"/>
                <a:sym typeface="Arial"/>
              </a:endParaRPr>
            </a:p>
          </p:txBody>
        </p:sp>
      </p:grpSp>
      <p:sp>
        <p:nvSpPr>
          <p:cNvPr id="9529" name="Google Shape;9529;g3d3bba9fb65_0_263"/>
          <p:cNvSpPr txBox="1"/>
          <p:nvPr/>
        </p:nvSpPr>
        <p:spPr>
          <a:xfrm>
            <a:off x="315022" y="4856559"/>
            <a:ext cx="324900" cy="99600"/>
          </a:xfrm>
          <a:prstGeom prst="rect">
            <a:avLst/>
          </a:prstGeom>
          <a:no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525"/>
              <a:buFont typeface="Arial"/>
              <a:buNone/>
            </a:pPr>
            <a:r>
              <a:rPr b="0" i="0" lang="en" sz="525" u="none" cap="none" strike="noStrike">
                <a:solidFill>
                  <a:srgbClr val="25146F"/>
                </a:solidFill>
                <a:latin typeface="Poppins Medium"/>
                <a:ea typeface="Poppins Medium"/>
                <a:cs typeface="Poppins Medium"/>
                <a:sym typeface="Poppins Medium"/>
              </a:rPr>
              <a:t>Page </a:t>
            </a:r>
            <a:fld id="{00000000-1234-1234-1234-123412341234}" type="slidenum">
              <a:rPr b="0" i="0" lang="en" sz="525" u="none" cap="none" strike="noStrike">
                <a:solidFill>
                  <a:srgbClr val="25146F"/>
                </a:solidFill>
                <a:latin typeface="Poppins Medium"/>
                <a:ea typeface="Poppins Medium"/>
                <a:cs typeface="Poppins Medium"/>
                <a:sym typeface="Poppins Medium"/>
              </a:rPr>
              <a:t>‹#›</a:t>
            </a:fld>
            <a:endParaRPr b="0" i="0" sz="525" u="none" cap="none" strike="noStrike">
              <a:solidFill>
                <a:srgbClr val="25146F"/>
              </a:solidFill>
              <a:latin typeface="Poppins Medium"/>
              <a:ea typeface="Poppins Medium"/>
              <a:cs typeface="Poppins Medium"/>
              <a:sym typeface="Poppins Medium"/>
            </a:endParaRPr>
          </a:p>
        </p:txBody>
      </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Wex">
  <a:themeElements>
    <a:clrScheme name="Office Theme">
      <a:dk1>
        <a:srgbClr val="25146F"/>
      </a:dk1>
      <a:lt1>
        <a:srgbClr val="FFFFFF"/>
      </a:lt1>
      <a:dk2>
        <a:srgbClr val="C8102E"/>
      </a:dk2>
      <a:lt2>
        <a:srgbClr val="C3D2FF"/>
      </a:lt2>
      <a:accent1>
        <a:srgbClr val="FF032B"/>
      </a:accent1>
      <a:accent2>
        <a:srgbClr val="1C6EFF"/>
      </a:accent2>
      <a:accent3>
        <a:srgbClr val="8B0026"/>
      </a:accent3>
      <a:accent4>
        <a:srgbClr val="5D688B"/>
      </a:accent4>
      <a:accent5>
        <a:srgbClr val="7A86B1"/>
      </a:accent5>
      <a:accent6>
        <a:srgbClr val="81AEFF"/>
      </a:accent6>
      <a:hlink>
        <a:srgbClr val="1E50D5"/>
      </a:hlink>
      <a:folHlink>
        <a:srgbClr val="FF032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Wex">
  <a:themeElements>
    <a:clrScheme name="Office Theme">
      <a:dk1>
        <a:srgbClr val="25146F"/>
      </a:dk1>
      <a:lt1>
        <a:srgbClr val="FFFFFF"/>
      </a:lt1>
      <a:dk2>
        <a:srgbClr val="C8102E"/>
      </a:dk2>
      <a:lt2>
        <a:srgbClr val="C3D2FF"/>
      </a:lt2>
      <a:accent1>
        <a:srgbClr val="FF032B"/>
      </a:accent1>
      <a:accent2>
        <a:srgbClr val="1C6EFF"/>
      </a:accent2>
      <a:accent3>
        <a:srgbClr val="8B0026"/>
      </a:accent3>
      <a:accent4>
        <a:srgbClr val="5D688B"/>
      </a:accent4>
      <a:accent5>
        <a:srgbClr val="7A86B1"/>
      </a:accent5>
      <a:accent6>
        <a:srgbClr val="81AEFF"/>
      </a:accent6>
      <a:hlink>
        <a:srgbClr val="1E50D5"/>
      </a:hlink>
      <a:folHlink>
        <a:srgbClr val="FF032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Wex">
  <a:themeElements>
    <a:clrScheme name="Office Theme">
      <a:dk1>
        <a:srgbClr val="25146F"/>
      </a:dk1>
      <a:lt1>
        <a:srgbClr val="FFFFFF"/>
      </a:lt1>
      <a:dk2>
        <a:srgbClr val="C8102E"/>
      </a:dk2>
      <a:lt2>
        <a:srgbClr val="C3D2FF"/>
      </a:lt2>
      <a:accent1>
        <a:srgbClr val="FF032B"/>
      </a:accent1>
      <a:accent2>
        <a:srgbClr val="1C6EFF"/>
      </a:accent2>
      <a:accent3>
        <a:srgbClr val="8B0026"/>
      </a:accent3>
      <a:accent4>
        <a:srgbClr val="5D688B"/>
      </a:accent4>
      <a:accent5>
        <a:srgbClr val="7A86B1"/>
      </a:accent5>
      <a:accent6>
        <a:srgbClr val="81AEFF"/>
      </a:accent6>
      <a:hlink>
        <a:srgbClr val="1E50D5"/>
      </a:hlink>
      <a:folHlink>
        <a:srgbClr val="FF032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Wex">
  <a:themeElements>
    <a:clrScheme name="Office Theme">
      <a:dk1>
        <a:srgbClr val="25146F"/>
      </a:dk1>
      <a:lt1>
        <a:srgbClr val="FFFFFF"/>
      </a:lt1>
      <a:dk2>
        <a:srgbClr val="C8102E"/>
      </a:dk2>
      <a:lt2>
        <a:srgbClr val="C3D2FF"/>
      </a:lt2>
      <a:accent1>
        <a:srgbClr val="FF032B"/>
      </a:accent1>
      <a:accent2>
        <a:srgbClr val="1C6EFF"/>
      </a:accent2>
      <a:accent3>
        <a:srgbClr val="8B0026"/>
      </a:accent3>
      <a:accent4>
        <a:srgbClr val="5D688B"/>
      </a:accent4>
      <a:accent5>
        <a:srgbClr val="7A86B1"/>
      </a:accent5>
      <a:accent6>
        <a:srgbClr val="81AEFF"/>
      </a:accent6>
      <a:hlink>
        <a:srgbClr val="1E50D5"/>
      </a:hlink>
      <a:folHlink>
        <a:srgbClr val="FF032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6.xml><?xml version="1.0" encoding="utf-8"?>
<a:theme xmlns:a="http://schemas.openxmlformats.org/drawingml/2006/main" xmlns:r="http://schemas.openxmlformats.org/officeDocument/2006/relationships" name="Wex">
  <a:themeElements>
    <a:clrScheme name="Office Theme">
      <a:dk1>
        <a:srgbClr val="25146F"/>
      </a:dk1>
      <a:lt1>
        <a:srgbClr val="FFFFFF"/>
      </a:lt1>
      <a:dk2>
        <a:srgbClr val="C8102E"/>
      </a:dk2>
      <a:lt2>
        <a:srgbClr val="C3D2FF"/>
      </a:lt2>
      <a:accent1>
        <a:srgbClr val="FF032B"/>
      </a:accent1>
      <a:accent2>
        <a:srgbClr val="1C6EFF"/>
      </a:accent2>
      <a:accent3>
        <a:srgbClr val="8B0026"/>
      </a:accent3>
      <a:accent4>
        <a:srgbClr val="5D688B"/>
      </a:accent4>
      <a:accent5>
        <a:srgbClr val="7A86B1"/>
      </a:accent5>
      <a:accent6>
        <a:srgbClr val="81AEFF"/>
      </a:accent6>
      <a:hlink>
        <a:srgbClr val="1E50D5"/>
      </a:hlink>
      <a:folHlink>
        <a:srgbClr val="FF032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7.xml><?xml version="1.0" encoding="utf-8"?>
<a:theme xmlns:a="http://schemas.openxmlformats.org/drawingml/2006/main" xmlns:r="http://schemas.openxmlformats.org/officeDocument/2006/relationships" name="Wex">
  <a:themeElements>
    <a:clrScheme name="Office Theme">
      <a:dk1>
        <a:srgbClr val="25146F"/>
      </a:dk1>
      <a:lt1>
        <a:srgbClr val="FFFFFF"/>
      </a:lt1>
      <a:dk2>
        <a:srgbClr val="C8102E"/>
      </a:dk2>
      <a:lt2>
        <a:srgbClr val="C3D2FF"/>
      </a:lt2>
      <a:accent1>
        <a:srgbClr val="FF032B"/>
      </a:accent1>
      <a:accent2>
        <a:srgbClr val="1C6EFF"/>
      </a:accent2>
      <a:accent3>
        <a:srgbClr val="8B0026"/>
      </a:accent3>
      <a:accent4>
        <a:srgbClr val="5D688B"/>
      </a:accent4>
      <a:accent5>
        <a:srgbClr val="7A86B1"/>
      </a:accent5>
      <a:accent6>
        <a:srgbClr val="81AEFF"/>
      </a:accent6>
      <a:hlink>
        <a:srgbClr val="1E50D5"/>
      </a:hlink>
      <a:folHlink>
        <a:srgbClr val="FF032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Natalie Devick</dc:creator>
</cp:coreProperties>
</file>